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6" r:id="rId2"/>
    <p:sldId id="271" r:id="rId3"/>
    <p:sldId id="272" r:id="rId4"/>
    <p:sldId id="257" r:id="rId5"/>
    <p:sldId id="278" r:id="rId6"/>
    <p:sldId id="274" r:id="rId7"/>
    <p:sldId id="275" r:id="rId8"/>
    <p:sldId id="256" r:id="rId9"/>
    <p:sldId id="263" r:id="rId10"/>
    <p:sldId id="280" r:id="rId11"/>
    <p:sldId id="282" r:id="rId12"/>
    <p:sldId id="283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632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501"/>
    <a:srgbClr val="87BF44"/>
    <a:srgbClr val="95C571"/>
    <a:srgbClr val="F6F6F6"/>
    <a:srgbClr val="61A52E"/>
    <a:srgbClr val="4E8625"/>
    <a:srgbClr val="8CC066"/>
    <a:srgbClr val="B9D992"/>
    <a:srgbClr val="BADA93"/>
    <a:srgbClr val="9BC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96"/>
      </p:cViewPr>
      <p:guideLst>
        <p:guide pos="563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2FC67-7C72-4DD6-AD78-9E6588FF730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77B9F-E741-4CFE-A238-8318DD09B0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7B9F-E741-4CFE-A238-8318DD09B00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7B9F-E741-4CFE-A238-8318DD09B00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7B9F-E741-4CFE-A238-8318DD09B00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7B9F-E741-4CFE-A238-8318DD09B00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7B9F-E741-4CFE-A238-8318DD09B00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7B9F-E741-4CFE-A238-8318DD09B00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7B9F-E741-4CFE-A238-8318DD09B00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7B9F-E741-4CFE-A238-8318DD09B00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7B9F-E741-4CFE-A238-8318DD09B00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7B9F-E741-4CFE-A238-8318DD09B00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7B9F-E741-4CFE-A238-8318DD09B00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7B9F-E741-4CFE-A238-8318DD09B00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92B-7A0C-466F-B7C1-2840E88875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92B-7A0C-466F-B7C1-2840E88875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92B-7A0C-466F-B7C1-2840E88875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92B-7A0C-466F-B7C1-2840E88875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92B-7A0C-466F-B7C1-2840E88875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92B-7A0C-466F-B7C1-2840E88875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92B-7A0C-466F-B7C1-2840E88875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92B-7A0C-466F-B7C1-2840E88875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92B-7A0C-466F-B7C1-2840E88875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92B-7A0C-466F-B7C1-2840E88875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92B-7A0C-466F-B7C1-2840E88875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B92B-7A0C-466F-B7C1-2840E888753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BAB38-38B8-4614-8B71-2E29F61BDB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.png"/><Relationship Id="rId117" Type="http://schemas.openxmlformats.org/officeDocument/2006/relationships/image" Target="../media/image119.png"/><Relationship Id="rId21" Type="http://schemas.openxmlformats.org/officeDocument/2006/relationships/image" Target="../media/image23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63" Type="http://schemas.openxmlformats.org/officeDocument/2006/relationships/image" Target="../media/image65.png"/><Relationship Id="rId68" Type="http://schemas.openxmlformats.org/officeDocument/2006/relationships/image" Target="../media/image70.png"/><Relationship Id="rId84" Type="http://schemas.openxmlformats.org/officeDocument/2006/relationships/image" Target="../media/image86.png"/><Relationship Id="rId89" Type="http://schemas.openxmlformats.org/officeDocument/2006/relationships/image" Target="../media/image91.png"/><Relationship Id="rId112" Type="http://schemas.openxmlformats.org/officeDocument/2006/relationships/image" Target="../media/image114.png"/><Relationship Id="rId16" Type="http://schemas.openxmlformats.org/officeDocument/2006/relationships/image" Target="../media/image18.png"/><Relationship Id="rId107" Type="http://schemas.openxmlformats.org/officeDocument/2006/relationships/image" Target="../media/image109.png"/><Relationship Id="rId11" Type="http://schemas.openxmlformats.org/officeDocument/2006/relationships/image" Target="../media/image13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74" Type="http://schemas.openxmlformats.org/officeDocument/2006/relationships/image" Target="../media/image76.png"/><Relationship Id="rId79" Type="http://schemas.openxmlformats.org/officeDocument/2006/relationships/image" Target="../media/image81.png"/><Relationship Id="rId102" Type="http://schemas.openxmlformats.org/officeDocument/2006/relationships/image" Target="../media/image104.png"/><Relationship Id="rId5" Type="http://schemas.openxmlformats.org/officeDocument/2006/relationships/image" Target="../media/image7.png"/><Relationship Id="rId61" Type="http://schemas.openxmlformats.org/officeDocument/2006/relationships/image" Target="../media/image63.png"/><Relationship Id="rId82" Type="http://schemas.openxmlformats.org/officeDocument/2006/relationships/image" Target="../media/image84.png"/><Relationship Id="rId90" Type="http://schemas.openxmlformats.org/officeDocument/2006/relationships/image" Target="../media/image92.png"/><Relationship Id="rId95" Type="http://schemas.openxmlformats.org/officeDocument/2006/relationships/image" Target="../media/image97.png"/><Relationship Id="rId19" Type="http://schemas.openxmlformats.org/officeDocument/2006/relationships/image" Target="../media/image2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64" Type="http://schemas.openxmlformats.org/officeDocument/2006/relationships/image" Target="../media/image66.png"/><Relationship Id="rId69" Type="http://schemas.openxmlformats.org/officeDocument/2006/relationships/image" Target="../media/image71.png"/><Relationship Id="rId77" Type="http://schemas.openxmlformats.org/officeDocument/2006/relationships/image" Target="../media/image79.png"/><Relationship Id="rId100" Type="http://schemas.openxmlformats.org/officeDocument/2006/relationships/image" Target="../media/image102.png"/><Relationship Id="rId105" Type="http://schemas.openxmlformats.org/officeDocument/2006/relationships/image" Target="../media/image107.png"/><Relationship Id="rId113" Type="http://schemas.openxmlformats.org/officeDocument/2006/relationships/image" Target="../media/image115.png"/><Relationship Id="rId118" Type="http://schemas.openxmlformats.org/officeDocument/2006/relationships/image" Target="../media/image120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72" Type="http://schemas.openxmlformats.org/officeDocument/2006/relationships/image" Target="../media/image74.png"/><Relationship Id="rId80" Type="http://schemas.openxmlformats.org/officeDocument/2006/relationships/image" Target="../media/image82.png"/><Relationship Id="rId85" Type="http://schemas.openxmlformats.org/officeDocument/2006/relationships/image" Target="../media/image87.png"/><Relationship Id="rId93" Type="http://schemas.openxmlformats.org/officeDocument/2006/relationships/image" Target="../media/image95.png"/><Relationship Id="rId98" Type="http://schemas.openxmlformats.org/officeDocument/2006/relationships/image" Target="../media/image100.png"/><Relationship Id="rId121" Type="http://schemas.openxmlformats.org/officeDocument/2006/relationships/image" Target="../media/image123.png"/><Relationship Id="rId3" Type="http://schemas.openxmlformats.org/officeDocument/2006/relationships/image" Target="../media/image2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png"/><Relationship Id="rId67" Type="http://schemas.openxmlformats.org/officeDocument/2006/relationships/image" Target="../media/image69.png"/><Relationship Id="rId103" Type="http://schemas.openxmlformats.org/officeDocument/2006/relationships/image" Target="../media/image105.png"/><Relationship Id="rId108" Type="http://schemas.openxmlformats.org/officeDocument/2006/relationships/image" Target="../media/image110.png"/><Relationship Id="rId116" Type="http://schemas.openxmlformats.org/officeDocument/2006/relationships/image" Target="../media/image118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62" Type="http://schemas.openxmlformats.org/officeDocument/2006/relationships/image" Target="../media/image64.png"/><Relationship Id="rId70" Type="http://schemas.openxmlformats.org/officeDocument/2006/relationships/image" Target="../media/image72.png"/><Relationship Id="rId75" Type="http://schemas.openxmlformats.org/officeDocument/2006/relationships/image" Target="../media/image77.png"/><Relationship Id="rId83" Type="http://schemas.openxmlformats.org/officeDocument/2006/relationships/image" Target="../media/image85.png"/><Relationship Id="rId88" Type="http://schemas.openxmlformats.org/officeDocument/2006/relationships/image" Target="../media/image90.png"/><Relationship Id="rId91" Type="http://schemas.openxmlformats.org/officeDocument/2006/relationships/image" Target="../media/image93.png"/><Relationship Id="rId96" Type="http://schemas.openxmlformats.org/officeDocument/2006/relationships/image" Target="../media/image98.png"/><Relationship Id="rId111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6" Type="http://schemas.openxmlformats.org/officeDocument/2006/relationships/image" Target="../media/image108.png"/><Relationship Id="rId114" Type="http://schemas.openxmlformats.org/officeDocument/2006/relationships/image" Target="../media/image116.png"/><Relationship Id="rId119" Type="http://schemas.openxmlformats.org/officeDocument/2006/relationships/image" Target="../media/image121.png"/><Relationship Id="rId10" Type="http://schemas.openxmlformats.org/officeDocument/2006/relationships/image" Target="../media/image12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65" Type="http://schemas.openxmlformats.org/officeDocument/2006/relationships/image" Target="../media/image67.png"/><Relationship Id="rId73" Type="http://schemas.openxmlformats.org/officeDocument/2006/relationships/image" Target="../media/image75.png"/><Relationship Id="rId78" Type="http://schemas.openxmlformats.org/officeDocument/2006/relationships/image" Target="../media/image80.png"/><Relationship Id="rId81" Type="http://schemas.openxmlformats.org/officeDocument/2006/relationships/image" Target="../media/image83.png"/><Relationship Id="rId86" Type="http://schemas.openxmlformats.org/officeDocument/2006/relationships/image" Target="../media/image88.png"/><Relationship Id="rId94" Type="http://schemas.openxmlformats.org/officeDocument/2006/relationships/image" Target="../media/image96.png"/><Relationship Id="rId99" Type="http://schemas.openxmlformats.org/officeDocument/2006/relationships/image" Target="../media/image101.png"/><Relationship Id="rId101" Type="http://schemas.openxmlformats.org/officeDocument/2006/relationships/image" Target="../media/image10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9" Type="http://schemas.openxmlformats.org/officeDocument/2006/relationships/image" Target="../media/image41.png"/><Relationship Id="rId109" Type="http://schemas.openxmlformats.org/officeDocument/2006/relationships/image" Target="../media/image111.png"/><Relationship Id="rId34" Type="http://schemas.openxmlformats.org/officeDocument/2006/relationships/image" Target="../media/image36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6" Type="http://schemas.openxmlformats.org/officeDocument/2006/relationships/image" Target="../media/image78.png"/><Relationship Id="rId97" Type="http://schemas.openxmlformats.org/officeDocument/2006/relationships/image" Target="../media/image99.png"/><Relationship Id="rId104" Type="http://schemas.openxmlformats.org/officeDocument/2006/relationships/image" Target="../media/image106.png"/><Relationship Id="rId120" Type="http://schemas.openxmlformats.org/officeDocument/2006/relationships/image" Target="../media/image122.png"/><Relationship Id="rId7" Type="http://schemas.openxmlformats.org/officeDocument/2006/relationships/image" Target="../media/image9.png"/><Relationship Id="rId71" Type="http://schemas.openxmlformats.org/officeDocument/2006/relationships/image" Target="../media/image73.png"/><Relationship Id="rId92" Type="http://schemas.openxmlformats.org/officeDocument/2006/relationships/image" Target="../media/image94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31.png"/><Relationship Id="rId24" Type="http://schemas.openxmlformats.org/officeDocument/2006/relationships/image" Target="../media/image26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66" Type="http://schemas.openxmlformats.org/officeDocument/2006/relationships/image" Target="../media/image68.png"/><Relationship Id="rId87" Type="http://schemas.openxmlformats.org/officeDocument/2006/relationships/image" Target="../media/image89.png"/><Relationship Id="rId110" Type="http://schemas.openxmlformats.org/officeDocument/2006/relationships/image" Target="../media/image112.png"/><Relationship Id="rId115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"/>
            <a:ext cx="12192000" cy="6855204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232816" y="3839734"/>
            <a:ext cx="738664" cy="1045028"/>
            <a:chOff x="4675243" y="1376363"/>
            <a:chExt cx="738664" cy="1045028"/>
          </a:xfrm>
        </p:grpSpPr>
        <p:sp>
          <p:nvSpPr>
            <p:cNvPr id="18" name="圆角矩形 17"/>
            <p:cNvSpPr/>
            <p:nvPr/>
          </p:nvSpPr>
          <p:spPr>
            <a:xfrm>
              <a:off x="4735201" y="1376363"/>
              <a:ext cx="618749" cy="1045028"/>
            </a:xfrm>
            <a:prstGeom prst="roundRect">
              <a:avLst>
                <a:gd name="adj" fmla="val 9483"/>
              </a:avLst>
            </a:prstGeom>
            <a:solidFill>
              <a:srgbClr val="4C87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675243" y="1437332"/>
              <a:ext cx="738664" cy="92429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草檀斋毛泽东字体" panose="02010601030101010101" pitchFamily="2" charset="-122"/>
                  <a:ea typeface="草檀斋毛泽东字体" panose="02010601030101010101" pitchFamily="2" charset="-122"/>
                </a:rPr>
                <a:t>PPT</a:t>
              </a:r>
              <a:endParaRPr lang="zh-CN" altLang="en-US" sz="3600" dirty="0">
                <a:solidFill>
                  <a:schemeClr val="bg1"/>
                </a:solidFill>
                <a:latin typeface="草檀斋毛泽东字体" panose="02010601030101010101" pitchFamily="2" charset="-122"/>
                <a:ea typeface="草檀斋毛泽东字体" panose="02010601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09580" y="3764831"/>
            <a:ext cx="5400375" cy="1195968"/>
            <a:chOff x="5718707" y="1301460"/>
            <a:chExt cx="5400375" cy="1195968"/>
          </a:xfrm>
        </p:grpSpPr>
        <p:sp>
          <p:nvSpPr>
            <p:cNvPr id="10" name="矩形 9"/>
            <p:cNvSpPr/>
            <p:nvPr/>
          </p:nvSpPr>
          <p:spPr>
            <a:xfrm>
              <a:off x="5718707" y="2128096"/>
              <a:ext cx="54003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dist"/>
              <a:r>
                <a:rPr lang="zh-CN" altLang="en-US">
                  <a:solidFill>
                    <a:srgbClr val="5EA410"/>
                  </a:solidFill>
                  <a:latin typeface="草檀斋毛泽东字体" panose="02010601030101010101" pitchFamily="2" charset="-122"/>
                  <a:ea typeface="草檀斋毛泽东字体" panose="02010601030101010101" pitchFamily="2" charset="-122"/>
                </a:rPr>
                <a:t>CAREER PLANNING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5744454" y="1301460"/>
              <a:ext cx="5256014" cy="850816"/>
              <a:chOff x="5744454" y="1301460"/>
              <a:chExt cx="5256014" cy="850816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10698644" y="1301460"/>
                <a:ext cx="301824" cy="811635"/>
              </a:xfrm>
              <a:custGeom>
                <a:avLst/>
                <a:gdLst/>
                <a:ahLst/>
                <a:cxnLst/>
                <a:rect l="l" t="t" r="r" b="b"/>
                <a:pathLst>
                  <a:path w="301824" h="811635">
                    <a:moveTo>
                      <a:pt x="197346" y="224"/>
                    </a:moveTo>
                    <a:cubicBezTo>
                      <a:pt x="211038" y="1415"/>
                      <a:pt x="226516" y="16000"/>
                      <a:pt x="243780" y="43980"/>
                    </a:cubicBezTo>
                    <a:cubicBezTo>
                      <a:pt x="261044" y="71960"/>
                      <a:pt x="271760" y="88628"/>
                      <a:pt x="275928" y="93986"/>
                    </a:cubicBezTo>
                    <a:cubicBezTo>
                      <a:pt x="280094" y="99344"/>
                      <a:pt x="282774" y="103213"/>
                      <a:pt x="283964" y="105595"/>
                    </a:cubicBezTo>
                    <a:lnTo>
                      <a:pt x="278606" y="155601"/>
                    </a:lnTo>
                    <a:lnTo>
                      <a:pt x="276820" y="178818"/>
                    </a:lnTo>
                    <a:lnTo>
                      <a:pt x="273248" y="187748"/>
                    </a:lnTo>
                    <a:lnTo>
                      <a:pt x="273248" y="210965"/>
                    </a:lnTo>
                    <a:lnTo>
                      <a:pt x="267890" y="227038"/>
                    </a:lnTo>
                    <a:cubicBezTo>
                      <a:pt x="266700" y="231801"/>
                      <a:pt x="267296" y="235373"/>
                      <a:pt x="269676" y="237754"/>
                    </a:cubicBezTo>
                    <a:lnTo>
                      <a:pt x="271462" y="241326"/>
                    </a:lnTo>
                    <a:cubicBezTo>
                      <a:pt x="271462" y="243707"/>
                      <a:pt x="270272" y="248470"/>
                      <a:pt x="267890" y="255613"/>
                    </a:cubicBezTo>
                    <a:cubicBezTo>
                      <a:pt x="265510" y="262757"/>
                      <a:pt x="264021" y="270794"/>
                      <a:pt x="263426" y="279724"/>
                    </a:cubicBezTo>
                    <a:cubicBezTo>
                      <a:pt x="262830" y="288653"/>
                      <a:pt x="263128" y="293118"/>
                      <a:pt x="264319" y="293118"/>
                    </a:cubicBezTo>
                    <a:lnTo>
                      <a:pt x="266104" y="300262"/>
                    </a:lnTo>
                    <a:lnTo>
                      <a:pt x="264319" y="314549"/>
                    </a:lnTo>
                    <a:cubicBezTo>
                      <a:pt x="264319" y="315740"/>
                      <a:pt x="265510" y="318717"/>
                      <a:pt x="267890" y="323479"/>
                    </a:cubicBezTo>
                    <a:lnTo>
                      <a:pt x="264319" y="387773"/>
                    </a:lnTo>
                    <a:cubicBezTo>
                      <a:pt x="264319" y="388963"/>
                      <a:pt x="264914" y="391940"/>
                      <a:pt x="266104" y="396703"/>
                    </a:cubicBezTo>
                    <a:lnTo>
                      <a:pt x="269676" y="441351"/>
                    </a:lnTo>
                    <a:cubicBezTo>
                      <a:pt x="269676" y="446113"/>
                      <a:pt x="271760" y="458020"/>
                      <a:pt x="275928" y="477070"/>
                    </a:cubicBezTo>
                    <a:cubicBezTo>
                      <a:pt x="280094" y="496120"/>
                      <a:pt x="282476" y="509514"/>
                      <a:pt x="283071" y="517253"/>
                    </a:cubicBezTo>
                    <a:cubicBezTo>
                      <a:pt x="283666" y="524992"/>
                      <a:pt x="284560" y="530053"/>
                      <a:pt x="285750" y="532434"/>
                    </a:cubicBezTo>
                    <a:lnTo>
                      <a:pt x="289322" y="543149"/>
                    </a:lnTo>
                    <a:lnTo>
                      <a:pt x="291108" y="571724"/>
                    </a:lnTo>
                    <a:lnTo>
                      <a:pt x="296466" y="600299"/>
                    </a:lnTo>
                    <a:lnTo>
                      <a:pt x="298252" y="628874"/>
                    </a:lnTo>
                    <a:lnTo>
                      <a:pt x="301824" y="677095"/>
                    </a:lnTo>
                    <a:lnTo>
                      <a:pt x="296466" y="698526"/>
                    </a:lnTo>
                    <a:lnTo>
                      <a:pt x="292894" y="719957"/>
                    </a:lnTo>
                    <a:cubicBezTo>
                      <a:pt x="288132" y="743770"/>
                      <a:pt x="279797" y="760141"/>
                      <a:pt x="267890" y="769071"/>
                    </a:cubicBezTo>
                    <a:cubicBezTo>
                      <a:pt x="255984" y="778000"/>
                      <a:pt x="247650" y="783060"/>
                      <a:pt x="242888" y="784251"/>
                    </a:cubicBezTo>
                    <a:lnTo>
                      <a:pt x="210740" y="791395"/>
                    </a:lnTo>
                    <a:cubicBezTo>
                      <a:pt x="205978" y="793776"/>
                      <a:pt x="188714" y="798539"/>
                      <a:pt x="158948" y="805682"/>
                    </a:cubicBezTo>
                    <a:cubicBezTo>
                      <a:pt x="157758" y="806873"/>
                      <a:pt x="153590" y="807171"/>
                      <a:pt x="146447" y="806575"/>
                    </a:cubicBezTo>
                    <a:cubicBezTo>
                      <a:pt x="139303" y="805980"/>
                      <a:pt x="130969" y="806873"/>
                      <a:pt x="121444" y="809254"/>
                    </a:cubicBezTo>
                    <a:cubicBezTo>
                      <a:pt x="111919" y="811635"/>
                      <a:pt x="105370" y="812231"/>
                      <a:pt x="101798" y="811040"/>
                    </a:cubicBezTo>
                    <a:cubicBezTo>
                      <a:pt x="98226" y="811040"/>
                      <a:pt x="94060" y="810445"/>
                      <a:pt x="89297" y="809254"/>
                    </a:cubicBezTo>
                    <a:cubicBezTo>
                      <a:pt x="84534" y="808064"/>
                      <a:pt x="73224" y="805682"/>
                      <a:pt x="55364" y="802110"/>
                    </a:cubicBezTo>
                    <a:lnTo>
                      <a:pt x="19646" y="791395"/>
                    </a:lnTo>
                    <a:cubicBezTo>
                      <a:pt x="7739" y="790204"/>
                      <a:pt x="1190" y="787228"/>
                      <a:pt x="0" y="782465"/>
                    </a:cubicBezTo>
                    <a:lnTo>
                      <a:pt x="14288" y="777107"/>
                    </a:lnTo>
                    <a:cubicBezTo>
                      <a:pt x="39290" y="769963"/>
                      <a:pt x="72628" y="752699"/>
                      <a:pt x="114300" y="725315"/>
                    </a:cubicBezTo>
                    <a:lnTo>
                      <a:pt x="139303" y="716385"/>
                    </a:lnTo>
                    <a:lnTo>
                      <a:pt x="187524" y="684238"/>
                    </a:lnTo>
                    <a:cubicBezTo>
                      <a:pt x="201811" y="675904"/>
                      <a:pt x="210740" y="666081"/>
                      <a:pt x="214312" y="654771"/>
                    </a:cubicBezTo>
                    <a:cubicBezTo>
                      <a:pt x="217884" y="643460"/>
                      <a:pt x="219670" y="628279"/>
                      <a:pt x="219670" y="609229"/>
                    </a:cubicBezTo>
                    <a:cubicBezTo>
                      <a:pt x="218480" y="584226"/>
                      <a:pt x="216694" y="561902"/>
                      <a:pt x="214312" y="542256"/>
                    </a:cubicBezTo>
                    <a:cubicBezTo>
                      <a:pt x="211932" y="522611"/>
                      <a:pt x="210740" y="512193"/>
                      <a:pt x="210740" y="511003"/>
                    </a:cubicBezTo>
                    <a:lnTo>
                      <a:pt x="205383" y="350268"/>
                    </a:lnTo>
                    <a:cubicBezTo>
                      <a:pt x="203002" y="341934"/>
                      <a:pt x="202406" y="335981"/>
                      <a:pt x="203597" y="332409"/>
                    </a:cubicBezTo>
                    <a:lnTo>
                      <a:pt x="214312" y="166317"/>
                    </a:lnTo>
                    <a:cubicBezTo>
                      <a:pt x="214312" y="161554"/>
                      <a:pt x="216694" y="150243"/>
                      <a:pt x="221456" y="132384"/>
                    </a:cubicBezTo>
                    <a:cubicBezTo>
                      <a:pt x="226219" y="114524"/>
                      <a:pt x="228898" y="102320"/>
                      <a:pt x="229493" y="95772"/>
                    </a:cubicBezTo>
                    <a:cubicBezTo>
                      <a:pt x="230088" y="89224"/>
                      <a:pt x="230386" y="85354"/>
                      <a:pt x="230386" y="84163"/>
                    </a:cubicBezTo>
                    <a:lnTo>
                      <a:pt x="214312" y="37729"/>
                    </a:lnTo>
                    <a:cubicBezTo>
                      <a:pt x="191690" y="35348"/>
                      <a:pt x="172640" y="28799"/>
                      <a:pt x="157162" y="18084"/>
                    </a:cubicBezTo>
                    <a:lnTo>
                      <a:pt x="157162" y="10940"/>
                    </a:lnTo>
                    <a:cubicBezTo>
                      <a:pt x="170260" y="2606"/>
                      <a:pt x="183654" y="-966"/>
                      <a:pt x="197346" y="224"/>
                    </a:cubicBezTo>
                    <a:close/>
                  </a:path>
                </a:pathLst>
              </a:custGeom>
              <a:solidFill>
                <a:srgbClr val="4C870C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7200">
                  <a:solidFill>
                    <a:srgbClr val="4C870C"/>
                  </a:solidFill>
                  <a:latin typeface="汉仪雪君体简" panose="02010604000101010101" pitchFamily="2" charset="-122"/>
                  <a:ea typeface="汉仪雪君体简" panose="02010604000101010101" pitchFamily="2" charset="-122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9432414" y="1364192"/>
                <a:ext cx="778766" cy="731043"/>
              </a:xfrm>
              <a:custGeom>
                <a:avLst/>
                <a:gdLst/>
                <a:ahLst/>
                <a:cxnLst/>
                <a:rect l="l" t="t" r="r" b="b"/>
                <a:pathLst>
                  <a:path w="778766" h="731043">
                    <a:moveTo>
                      <a:pt x="473274" y="0"/>
                    </a:moveTo>
                    <a:cubicBezTo>
                      <a:pt x="476846" y="0"/>
                      <a:pt x="487264" y="4763"/>
                      <a:pt x="504528" y="14288"/>
                    </a:cubicBezTo>
                    <a:cubicBezTo>
                      <a:pt x="521792" y="23813"/>
                      <a:pt x="536675" y="33933"/>
                      <a:pt x="549176" y="44649"/>
                    </a:cubicBezTo>
                    <a:cubicBezTo>
                      <a:pt x="561678" y="55364"/>
                      <a:pt x="567928" y="75605"/>
                      <a:pt x="567928" y="105371"/>
                    </a:cubicBezTo>
                    <a:cubicBezTo>
                      <a:pt x="566738" y="107752"/>
                      <a:pt x="566143" y="116681"/>
                      <a:pt x="566143" y="132160"/>
                    </a:cubicBezTo>
                    <a:lnTo>
                      <a:pt x="564357" y="164306"/>
                    </a:lnTo>
                    <a:cubicBezTo>
                      <a:pt x="561976" y="185738"/>
                      <a:pt x="561380" y="198835"/>
                      <a:pt x="562571" y="203597"/>
                    </a:cubicBezTo>
                    <a:lnTo>
                      <a:pt x="564357" y="225028"/>
                    </a:lnTo>
                    <a:lnTo>
                      <a:pt x="562571" y="260747"/>
                    </a:lnTo>
                    <a:lnTo>
                      <a:pt x="562571" y="280392"/>
                    </a:lnTo>
                    <a:lnTo>
                      <a:pt x="560785" y="292894"/>
                    </a:lnTo>
                    <a:cubicBezTo>
                      <a:pt x="559594" y="296466"/>
                      <a:pt x="560190" y="306586"/>
                      <a:pt x="562571" y="323255"/>
                    </a:cubicBezTo>
                    <a:cubicBezTo>
                      <a:pt x="562571" y="329208"/>
                      <a:pt x="563166" y="332780"/>
                      <a:pt x="564357" y="333971"/>
                    </a:cubicBezTo>
                    <a:lnTo>
                      <a:pt x="567928" y="341114"/>
                    </a:lnTo>
                    <a:cubicBezTo>
                      <a:pt x="570310" y="347067"/>
                      <a:pt x="571500" y="359569"/>
                      <a:pt x="571500" y="378619"/>
                    </a:cubicBezTo>
                    <a:lnTo>
                      <a:pt x="573286" y="433983"/>
                    </a:lnTo>
                    <a:lnTo>
                      <a:pt x="562571" y="476846"/>
                    </a:lnTo>
                    <a:cubicBezTo>
                      <a:pt x="557808" y="497086"/>
                      <a:pt x="554236" y="508397"/>
                      <a:pt x="551856" y="510778"/>
                    </a:cubicBezTo>
                    <a:lnTo>
                      <a:pt x="544712" y="517922"/>
                    </a:lnTo>
                    <a:cubicBezTo>
                      <a:pt x="543521" y="521494"/>
                      <a:pt x="542926" y="523875"/>
                      <a:pt x="542926" y="525066"/>
                    </a:cubicBezTo>
                    <a:lnTo>
                      <a:pt x="525066" y="539353"/>
                    </a:lnTo>
                    <a:lnTo>
                      <a:pt x="512564" y="551855"/>
                    </a:lnTo>
                    <a:cubicBezTo>
                      <a:pt x="510184" y="554236"/>
                      <a:pt x="507802" y="555427"/>
                      <a:pt x="505421" y="555427"/>
                    </a:cubicBezTo>
                    <a:lnTo>
                      <a:pt x="496491" y="557213"/>
                    </a:lnTo>
                    <a:lnTo>
                      <a:pt x="485776" y="560785"/>
                    </a:lnTo>
                    <a:lnTo>
                      <a:pt x="475060" y="551855"/>
                    </a:lnTo>
                    <a:cubicBezTo>
                      <a:pt x="472678" y="553046"/>
                      <a:pt x="470893" y="554236"/>
                      <a:pt x="469702" y="555427"/>
                    </a:cubicBezTo>
                    <a:cubicBezTo>
                      <a:pt x="468512" y="556617"/>
                      <a:pt x="468512" y="558999"/>
                      <a:pt x="469702" y="562571"/>
                    </a:cubicBezTo>
                    <a:lnTo>
                      <a:pt x="471488" y="578644"/>
                    </a:lnTo>
                    <a:cubicBezTo>
                      <a:pt x="471488" y="579835"/>
                      <a:pt x="471488" y="582216"/>
                      <a:pt x="471488" y="585788"/>
                    </a:cubicBezTo>
                    <a:lnTo>
                      <a:pt x="471488" y="591146"/>
                    </a:lnTo>
                    <a:lnTo>
                      <a:pt x="469702" y="625078"/>
                    </a:lnTo>
                    <a:cubicBezTo>
                      <a:pt x="468512" y="631031"/>
                      <a:pt x="469107" y="635794"/>
                      <a:pt x="471488" y="639366"/>
                    </a:cubicBezTo>
                    <a:cubicBezTo>
                      <a:pt x="477441" y="657225"/>
                      <a:pt x="510184" y="665560"/>
                      <a:pt x="569714" y="664369"/>
                    </a:cubicBezTo>
                    <a:cubicBezTo>
                      <a:pt x="585193" y="664369"/>
                      <a:pt x="605731" y="660797"/>
                      <a:pt x="631330" y="653653"/>
                    </a:cubicBezTo>
                    <a:cubicBezTo>
                      <a:pt x="656928" y="646510"/>
                      <a:pt x="677466" y="633413"/>
                      <a:pt x="692944" y="614363"/>
                    </a:cubicBezTo>
                    <a:cubicBezTo>
                      <a:pt x="678657" y="586978"/>
                      <a:pt x="669132" y="567631"/>
                      <a:pt x="664370" y="556320"/>
                    </a:cubicBezTo>
                    <a:cubicBezTo>
                      <a:pt x="659607" y="545009"/>
                      <a:pt x="654546" y="536674"/>
                      <a:pt x="649189" y="531317"/>
                    </a:cubicBezTo>
                    <a:cubicBezTo>
                      <a:pt x="643831" y="525959"/>
                      <a:pt x="641748" y="522685"/>
                      <a:pt x="642938" y="521494"/>
                    </a:cubicBezTo>
                    <a:lnTo>
                      <a:pt x="644724" y="514350"/>
                    </a:lnTo>
                    <a:lnTo>
                      <a:pt x="651868" y="514350"/>
                    </a:lnTo>
                    <a:lnTo>
                      <a:pt x="659012" y="528638"/>
                    </a:lnTo>
                    <a:cubicBezTo>
                      <a:pt x="676871" y="533400"/>
                      <a:pt x="689372" y="538163"/>
                      <a:pt x="696516" y="542925"/>
                    </a:cubicBezTo>
                    <a:lnTo>
                      <a:pt x="716162" y="566142"/>
                    </a:lnTo>
                    <a:cubicBezTo>
                      <a:pt x="717352" y="568524"/>
                      <a:pt x="728366" y="575667"/>
                      <a:pt x="749202" y="587574"/>
                    </a:cubicBezTo>
                    <a:cubicBezTo>
                      <a:pt x="770038" y="599480"/>
                      <a:pt x="779860" y="612577"/>
                      <a:pt x="778670" y="626864"/>
                    </a:cubicBezTo>
                    <a:cubicBezTo>
                      <a:pt x="777478" y="635199"/>
                      <a:pt x="771824" y="647700"/>
                      <a:pt x="761703" y="664369"/>
                    </a:cubicBezTo>
                    <a:cubicBezTo>
                      <a:pt x="751582" y="681038"/>
                      <a:pt x="734616" y="695325"/>
                      <a:pt x="710804" y="707231"/>
                    </a:cubicBezTo>
                    <a:cubicBezTo>
                      <a:pt x="686991" y="719138"/>
                      <a:pt x="670025" y="726281"/>
                      <a:pt x="659904" y="728663"/>
                    </a:cubicBezTo>
                    <a:cubicBezTo>
                      <a:pt x="649784" y="731044"/>
                      <a:pt x="626864" y="731639"/>
                      <a:pt x="591146" y="730449"/>
                    </a:cubicBezTo>
                    <a:lnTo>
                      <a:pt x="525066" y="728663"/>
                    </a:lnTo>
                    <a:cubicBezTo>
                      <a:pt x="501254" y="727472"/>
                      <a:pt x="483990" y="723305"/>
                      <a:pt x="473274" y="716161"/>
                    </a:cubicBezTo>
                    <a:lnTo>
                      <a:pt x="458986" y="707231"/>
                    </a:lnTo>
                    <a:cubicBezTo>
                      <a:pt x="442318" y="700088"/>
                      <a:pt x="432198" y="692349"/>
                      <a:pt x="428626" y="684014"/>
                    </a:cubicBezTo>
                    <a:lnTo>
                      <a:pt x="421482" y="667941"/>
                    </a:lnTo>
                    <a:lnTo>
                      <a:pt x="405408" y="639366"/>
                    </a:lnTo>
                    <a:cubicBezTo>
                      <a:pt x="404218" y="638175"/>
                      <a:pt x="404218" y="632222"/>
                      <a:pt x="405408" y="621506"/>
                    </a:cubicBezTo>
                    <a:lnTo>
                      <a:pt x="403622" y="580430"/>
                    </a:lnTo>
                    <a:lnTo>
                      <a:pt x="410766" y="541139"/>
                    </a:lnTo>
                    <a:cubicBezTo>
                      <a:pt x="409576" y="541139"/>
                      <a:pt x="409278" y="539949"/>
                      <a:pt x="409874" y="537567"/>
                    </a:cubicBezTo>
                    <a:cubicBezTo>
                      <a:pt x="410468" y="535186"/>
                      <a:pt x="410766" y="533400"/>
                      <a:pt x="410766" y="532210"/>
                    </a:cubicBezTo>
                    <a:lnTo>
                      <a:pt x="407194" y="528638"/>
                    </a:lnTo>
                    <a:cubicBezTo>
                      <a:pt x="395288" y="546497"/>
                      <a:pt x="385763" y="561380"/>
                      <a:pt x="378620" y="573286"/>
                    </a:cubicBezTo>
                    <a:cubicBezTo>
                      <a:pt x="371476" y="585192"/>
                      <a:pt x="365522" y="592931"/>
                      <a:pt x="360760" y="596503"/>
                    </a:cubicBezTo>
                    <a:lnTo>
                      <a:pt x="346472" y="605433"/>
                    </a:lnTo>
                    <a:cubicBezTo>
                      <a:pt x="339328" y="610196"/>
                      <a:pt x="329208" y="620316"/>
                      <a:pt x="316112" y="635794"/>
                    </a:cubicBezTo>
                    <a:lnTo>
                      <a:pt x="305396" y="651867"/>
                    </a:lnTo>
                    <a:lnTo>
                      <a:pt x="283965" y="669727"/>
                    </a:lnTo>
                    <a:lnTo>
                      <a:pt x="264319" y="692944"/>
                    </a:lnTo>
                    <a:cubicBezTo>
                      <a:pt x="252413" y="691753"/>
                      <a:pt x="245269" y="688777"/>
                      <a:pt x="242888" y="684014"/>
                    </a:cubicBezTo>
                    <a:lnTo>
                      <a:pt x="235744" y="667941"/>
                    </a:lnTo>
                    <a:lnTo>
                      <a:pt x="230386" y="657225"/>
                    </a:lnTo>
                    <a:cubicBezTo>
                      <a:pt x="238721" y="640556"/>
                      <a:pt x="247055" y="619721"/>
                      <a:pt x="255390" y="594717"/>
                    </a:cubicBezTo>
                    <a:lnTo>
                      <a:pt x="266105" y="596503"/>
                    </a:lnTo>
                    <a:cubicBezTo>
                      <a:pt x="273249" y="588169"/>
                      <a:pt x="278607" y="579239"/>
                      <a:pt x="282179" y="569714"/>
                    </a:cubicBezTo>
                    <a:cubicBezTo>
                      <a:pt x="269082" y="560189"/>
                      <a:pt x="260152" y="551855"/>
                      <a:pt x="255390" y="544711"/>
                    </a:cubicBezTo>
                    <a:lnTo>
                      <a:pt x="230386" y="507206"/>
                    </a:lnTo>
                    <a:lnTo>
                      <a:pt x="212527" y="482203"/>
                    </a:lnTo>
                    <a:cubicBezTo>
                      <a:pt x="210146" y="482203"/>
                      <a:pt x="208062" y="482501"/>
                      <a:pt x="206276" y="483096"/>
                    </a:cubicBezTo>
                    <a:cubicBezTo>
                      <a:pt x="204490" y="483692"/>
                      <a:pt x="203002" y="489645"/>
                      <a:pt x="201812" y="500956"/>
                    </a:cubicBezTo>
                    <a:cubicBezTo>
                      <a:pt x="200621" y="512267"/>
                      <a:pt x="199728" y="519113"/>
                      <a:pt x="199133" y="521494"/>
                    </a:cubicBezTo>
                    <a:cubicBezTo>
                      <a:pt x="198537" y="523875"/>
                      <a:pt x="194668" y="534889"/>
                      <a:pt x="187524" y="554534"/>
                    </a:cubicBezTo>
                    <a:cubicBezTo>
                      <a:pt x="180380" y="574179"/>
                      <a:pt x="174130" y="588764"/>
                      <a:pt x="168772" y="598289"/>
                    </a:cubicBezTo>
                    <a:cubicBezTo>
                      <a:pt x="163414" y="607814"/>
                      <a:pt x="135136" y="631031"/>
                      <a:pt x="83940" y="667941"/>
                    </a:cubicBezTo>
                    <a:lnTo>
                      <a:pt x="83940" y="673299"/>
                    </a:lnTo>
                    <a:lnTo>
                      <a:pt x="60722" y="685800"/>
                    </a:lnTo>
                    <a:lnTo>
                      <a:pt x="51793" y="676871"/>
                    </a:lnTo>
                    <a:lnTo>
                      <a:pt x="46435" y="676871"/>
                    </a:lnTo>
                    <a:lnTo>
                      <a:pt x="35719" y="666155"/>
                    </a:lnTo>
                    <a:lnTo>
                      <a:pt x="28576" y="676871"/>
                    </a:lnTo>
                    <a:lnTo>
                      <a:pt x="28576" y="664369"/>
                    </a:lnTo>
                    <a:cubicBezTo>
                      <a:pt x="23813" y="660797"/>
                      <a:pt x="20539" y="657225"/>
                      <a:pt x="18753" y="653653"/>
                    </a:cubicBezTo>
                    <a:cubicBezTo>
                      <a:pt x="16967" y="650081"/>
                      <a:pt x="15776" y="645914"/>
                      <a:pt x="15181" y="641152"/>
                    </a:cubicBezTo>
                    <a:cubicBezTo>
                      <a:pt x="14586" y="636389"/>
                      <a:pt x="16669" y="631031"/>
                      <a:pt x="21432" y="625078"/>
                    </a:cubicBezTo>
                    <a:lnTo>
                      <a:pt x="39291" y="600075"/>
                    </a:lnTo>
                    <a:lnTo>
                      <a:pt x="46435" y="580430"/>
                    </a:lnTo>
                    <a:lnTo>
                      <a:pt x="62508" y="587574"/>
                    </a:lnTo>
                    <a:cubicBezTo>
                      <a:pt x="85130" y="553046"/>
                      <a:pt x="99418" y="533698"/>
                      <a:pt x="105371" y="529531"/>
                    </a:cubicBezTo>
                    <a:cubicBezTo>
                      <a:pt x="111324" y="525364"/>
                      <a:pt x="114896" y="522387"/>
                      <a:pt x="116086" y="520601"/>
                    </a:cubicBezTo>
                    <a:cubicBezTo>
                      <a:pt x="117277" y="518815"/>
                      <a:pt x="119063" y="514648"/>
                      <a:pt x="121444" y="508099"/>
                    </a:cubicBezTo>
                    <a:cubicBezTo>
                      <a:pt x="123826" y="501551"/>
                      <a:pt x="126504" y="494705"/>
                      <a:pt x="129481" y="487561"/>
                    </a:cubicBezTo>
                    <a:cubicBezTo>
                      <a:pt x="132458" y="480417"/>
                      <a:pt x="134244" y="475060"/>
                      <a:pt x="134839" y="471488"/>
                    </a:cubicBezTo>
                    <a:cubicBezTo>
                      <a:pt x="135434" y="467916"/>
                      <a:pt x="134541" y="464344"/>
                      <a:pt x="132160" y="460772"/>
                    </a:cubicBezTo>
                    <a:cubicBezTo>
                      <a:pt x="114300" y="478631"/>
                      <a:pt x="102394" y="487561"/>
                      <a:pt x="96441" y="487561"/>
                    </a:cubicBezTo>
                    <a:lnTo>
                      <a:pt x="69652" y="492919"/>
                    </a:lnTo>
                    <a:lnTo>
                      <a:pt x="62508" y="500063"/>
                    </a:lnTo>
                    <a:cubicBezTo>
                      <a:pt x="57746" y="500063"/>
                      <a:pt x="54769" y="498277"/>
                      <a:pt x="53579" y="494705"/>
                    </a:cubicBezTo>
                    <a:cubicBezTo>
                      <a:pt x="39291" y="489942"/>
                      <a:pt x="28873" y="485180"/>
                      <a:pt x="22325" y="480417"/>
                    </a:cubicBezTo>
                    <a:cubicBezTo>
                      <a:pt x="15776" y="475655"/>
                      <a:pt x="10418" y="469404"/>
                      <a:pt x="6252" y="461665"/>
                    </a:cubicBezTo>
                    <a:cubicBezTo>
                      <a:pt x="2084" y="453926"/>
                      <a:pt x="0" y="447675"/>
                      <a:pt x="0" y="442913"/>
                    </a:cubicBezTo>
                    <a:lnTo>
                      <a:pt x="23218" y="403622"/>
                    </a:lnTo>
                    <a:lnTo>
                      <a:pt x="46435" y="358974"/>
                    </a:lnTo>
                    <a:lnTo>
                      <a:pt x="51793" y="358974"/>
                    </a:lnTo>
                    <a:cubicBezTo>
                      <a:pt x="62508" y="341114"/>
                      <a:pt x="74117" y="321171"/>
                      <a:pt x="86618" y="299145"/>
                    </a:cubicBezTo>
                    <a:cubicBezTo>
                      <a:pt x="99120" y="277118"/>
                      <a:pt x="108645" y="262235"/>
                      <a:pt x="115194" y="254496"/>
                    </a:cubicBezTo>
                    <a:cubicBezTo>
                      <a:pt x="121742" y="246757"/>
                      <a:pt x="125314" y="240804"/>
                      <a:pt x="125909" y="236637"/>
                    </a:cubicBezTo>
                    <a:cubicBezTo>
                      <a:pt x="126504" y="232470"/>
                      <a:pt x="119956" y="228005"/>
                      <a:pt x="106264" y="223242"/>
                    </a:cubicBezTo>
                    <a:cubicBezTo>
                      <a:pt x="92572" y="218480"/>
                      <a:pt x="85130" y="215503"/>
                      <a:pt x="83940" y="214313"/>
                    </a:cubicBezTo>
                    <a:lnTo>
                      <a:pt x="73224" y="207169"/>
                    </a:lnTo>
                    <a:cubicBezTo>
                      <a:pt x="62508" y="203597"/>
                      <a:pt x="56555" y="199430"/>
                      <a:pt x="55365" y="194667"/>
                    </a:cubicBezTo>
                    <a:lnTo>
                      <a:pt x="75010" y="192881"/>
                    </a:lnTo>
                    <a:lnTo>
                      <a:pt x="78582" y="183952"/>
                    </a:lnTo>
                    <a:cubicBezTo>
                      <a:pt x="84535" y="183952"/>
                      <a:pt x="89298" y="183356"/>
                      <a:pt x="92869" y="182166"/>
                    </a:cubicBezTo>
                    <a:lnTo>
                      <a:pt x="146448" y="153591"/>
                    </a:lnTo>
                    <a:lnTo>
                      <a:pt x="171450" y="142875"/>
                    </a:lnTo>
                    <a:lnTo>
                      <a:pt x="176808" y="76796"/>
                    </a:lnTo>
                    <a:cubicBezTo>
                      <a:pt x="163712" y="72033"/>
                      <a:pt x="151805" y="69652"/>
                      <a:pt x="141090" y="69652"/>
                    </a:cubicBezTo>
                    <a:lnTo>
                      <a:pt x="133946" y="53578"/>
                    </a:lnTo>
                    <a:cubicBezTo>
                      <a:pt x="120849" y="51197"/>
                      <a:pt x="114300" y="47625"/>
                      <a:pt x="114300" y="42863"/>
                    </a:cubicBezTo>
                    <a:lnTo>
                      <a:pt x="112515" y="33933"/>
                    </a:lnTo>
                    <a:cubicBezTo>
                      <a:pt x="131565" y="27980"/>
                      <a:pt x="145257" y="24408"/>
                      <a:pt x="153591" y="23217"/>
                    </a:cubicBezTo>
                    <a:cubicBezTo>
                      <a:pt x="164307" y="23217"/>
                      <a:pt x="178297" y="27980"/>
                      <a:pt x="195561" y="37505"/>
                    </a:cubicBezTo>
                    <a:cubicBezTo>
                      <a:pt x="212825" y="47030"/>
                      <a:pt x="223540" y="55960"/>
                      <a:pt x="227708" y="64294"/>
                    </a:cubicBezTo>
                    <a:cubicBezTo>
                      <a:pt x="231875" y="72628"/>
                      <a:pt x="234256" y="80367"/>
                      <a:pt x="234852" y="87511"/>
                    </a:cubicBezTo>
                    <a:cubicBezTo>
                      <a:pt x="235447" y="94655"/>
                      <a:pt x="235744" y="98822"/>
                      <a:pt x="235744" y="100013"/>
                    </a:cubicBezTo>
                    <a:lnTo>
                      <a:pt x="230386" y="141089"/>
                    </a:lnTo>
                    <a:cubicBezTo>
                      <a:pt x="238721" y="148233"/>
                      <a:pt x="244972" y="152996"/>
                      <a:pt x="249139" y="155377"/>
                    </a:cubicBezTo>
                    <a:cubicBezTo>
                      <a:pt x="253306" y="157758"/>
                      <a:pt x="258068" y="161628"/>
                      <a:pt x="263426" y="166985"/>
                    </a:cubicBezTo>
                    <a:cubicBezTo>
                      <a:pt x="268784" y="172343"/>
                      <a:pt x="272058" y="174427"/>
                      <a:pt x="273249" y="173236"/>
                    </a:cubicBezTo>
                    <a:lnTo>
                      <a:pt x="276821" y="171450"/>
                    </a:lnTo>
                    <a:cubicBezTo>
                      <a:pt x="281584" y="177403"/>
                      <a:pt x="284560" y="180975"/>
                      <a:pt x="285750" y="182166"/>
                    </a:cubicBezTo>
                    <a:lnTo>
                      <a:pt x="287536" y="194667"/>
                    </a:lnTo>
                    <a:cubicBezTo>
                      <a:pt x="275630" y="200621"/>
                      <a:pt x="263426" y="208955"/>
                      <a:pt x="250925" y="219671"/>
                    </a:cubicBezTo>
                    <a:cubicBezTo>
                      <a:pt x="238423" y="230386"/>
                      <a:pt x="231577" y="236935"/>
                      <a:pt x="230386" y="239316"/>
                    </a:cubicBezTo>
                    <a:cubicBezTo>
                      <a:pt x="229196" y="241697"/>
                      <a:pt x="228303" y="245864"/>
                      <a:pt x="227708" y="251817"/>
                    </a:cubicBezTo>
                    <a:cubicBezTo>
                      <a:pt x="227112" y="257771"/>
                      <a:pt x="226517" y="262831"/>
                      <a:pt x="225922" y="266998"/>
                    </a:cubicBezTo>
                    <a:cubicBezTo>
                      <a:pt x="225326" y="271165"/>
                      <a:pt x="224731" y="274142"/>
                      <a:pt x="224136" y="275928"/>
                    </a:cubicBezTo>
                    <a:cubicBezTo>
                      <a:pt x="223540" y="277713"/>
                      <a:pt x="223838" y="278606"/>
                      <a:pt x="225029" y="278606"/>
                    </a:cubicBezTo>
                    <a:cubicBezTo>
                      <a:pt x="225029" y="284560"/>
                      <a:pt x="226815" y="289322"/>
                      <a:pt x="230386" y="292894"/>
                    </a:cubicBezTo>
                    <a:lnTo>
                      <a:pt x="264319" y="276821"/>
                    </a:lnTo>
                    <a:cubicBezTo>
                      <a:pt x="275035" y="285155"/>
                      <a:pt x="286941" y="288131"/>
                      <a:pt x="300038" y="285750"/>
                    </a:cubicBezTo>
                    <a:cubicBezTo>
                      <a:pt x="300038" y="269081"/>
                      <a:pt x="300336" y="254496"/>
                      <a:pt x="300931" y="241995"/>
                    </a:cubicBezTo>
                    <a:cubicBezTo>
                      <a:pt x="301526" y="229493"/>
                      <a:pt x="301526" y="211931"/>
                      <a:pt x="300931" y="189310"/>
                    </a:cubicBezTo>
                    <a:cubicBezTo>
                      <a:pt x="300336" y="166688"/>
                      <a:pt x="295871" y="152996"/>
                      <a:pt x="287536" y="148233"/>
                    </a:cubicBezTo>
                    <a:lnTo>
                      <a:pt x="273249" y="142875"/>
                    </a:lnTo>
                    <a:lnTo>
                      <a:pt x="260748" y="126802"/>
                    </a:lnTo>
                    <a:lnTo>
                      <a:pt x="250032" y="126802"/>
                    </a:lnTo>
                    <a:lnTo>
                      <a:pt x="242888" y="119658"/>
                    </a:lnTo>
                    <a:cubicBezTo>
                      <a:pt x="247650" y="113705"/>
                      <a:pt x="251818" y="111026"/>
                      <a:pt x="255390" y="111621"/>
                    </a:cubicBezTo>
                    <a:cubicBezTo>
                      <a:pt x="258962" y="112217"/>
                      <a:pt x="267296" y="114896"/>
                      <a:pt x="280393" y="119658"/>
                    </a:cubicBezTo>
                    <a:cubicBezTo>
                      <a:pt x="293490" y="124421"/>
                      <a:pt x="305396" y="127397"/>
                      <a:pt x="316112" y="128588"/>
                    </a:cubicBezTo>
                    <a:cubicBezTo>
                      <a:pt x="317302" y="125016"/>
                      <a:pt x="318493" y="122039"/>
                      <a:pt x="319684" y="119658"/>
                    </a:cubicBezTo>
                    <a:lnTo>
                      <a:pt x="319684" y="92869"/>
                    </a:lnTo>
                    <a:cubicBezTo>
                      <a:pt x="320874" y="86916"/>
                      <a:pt x="327125" y="80367"/>
                      <a:pt x="338436" y="73224"/>
                    </a:cubicBezTo>
                    <a:cubicBezTo>
                      <a:pt x="349746" y="66080"/>
                      <a:pt x="364034" y="55662"/>
                      <a:pt x="381298" y="41970"/>
                    </a:cubicBezTo>
                    <a:cubicBezTo>
                      <a:pt x="398562" y="28278"/>
                      <a:pt x="410766" y="20241"/>
                      <a:pt x="417910" y="17860"/>
                    </a:cubicBezTo>
                    <a:lnTo>
                      <a:pt x="453628" y="7144"/>
                    </a:lnTo>
                    <a:cubicBezTo>
                      <a:pt x="464344" y="3572"/>
                      <a:pt x="470893" y="1191"/>
                      <a:pt x="473274" y="0"/>
                    </a:cubicBezTo>
                    <a:close/>
                    <a:moveTo>
                      <a:pt x="487562" y="50006"/>
                    </a:moveTo>
                    <a:cubicBezTo>
                      <a:pt x="474464" y="53578"/>
                      <a:pt x="466130" y="56257"/>
                      <a:pt x="462558" y="58043"/>
                    </a:cubicBezTo>
                    <a:cubicBezTo>
                      <a:pt x="458986" y="59829"/>
                      <a:pt x="448271" y="70247"/>
                      <a:pt x="430412" y="89297"/>
                    </a:cubicBezTo>
                    <a:lnTo>
                      <a:pt x="408980" y="112514"/>
                    </a:lnTo>
                    <a:cubicBezTo>
                      <a:pt x="400646" y="120849"/>
                      <a:pt x="392907" y="125016"/>
                      <a:pt x="385763" y="125016"/>
                    </a:cubicBezTo>
                    <a:cubicBezTo>
                      <a:pt x="381000" y="126206"/>
                      <a:pt x="377428" y="125611"/>
                      <a:pt x="375048" y="123230"/>
                    </a:cubicBezTo>
                    <a:lnTo>
                      <a:pt x="353616" y="112514"/>
                    </a:lnTo>
                    <a:cubicBezTo>
                      <a:pt x="341710" y="114896"/>
                      <a:pt x="336352" y="123230"/>
                      <a:pt x="337543" y="137517"/>
                    </a:cubicBezTo>
                    <a:cubicBezTo>
                      <a:pt x="337543" y="143471"/>
                      <a:pt x="338734" y="148233"/>
                      <a:pt x="341114" y="151805"/>
                    </a:cubicBezTo>
                    <a:lnTo>
                      <a:pt x="358974" y="176808"/>
                    </a:lnTo>
                    <a:cubicBezTo>
                      <a:pt x="367308" y="192286"/>
                      <a:pt x="371476" y="213717"/>
                      <a:pt x="371476" y="241102"/>
                    </a:cubicBezTo>
                    <a:cubicBezTo>
                      <a:pt x="370285" y="244674"/>
                      <a:pt x="369392" y="252115"/>
                      <a:pt x="368796" y="263426"/>
                    </a:cubicBezTo>
                    <a:cubicBezTo>
                      <a:pt x="368202" y="274737"/>
                      <a:pt x="367606" y="286941"/>
                      <a:pt x="367011" y="300038"/>
                    </a:cubicBezTo>
                    <a:cubicBezTo>
                      <a:pt x="366416" y="313135"/>
                      <a:pt x="366118" y="322064"/>
                      <a:pt x="366118" y="326827"/>
                    </a:cubicBezTo>
                    <a:lnTo>
                      <a:pt x="358974" y="371475"/>
                    </a:lnTo>
                    <a:cubicBezTo>
                      <a:pt x="356593" y="386953"/>
                      <a:pt x="355104" y="400348"/>
                      <a:pt x="354509" y="411659"/>
                    </a:cubicBezTo>
                    <a:cubicBezTo>
                      <a:pt x="353914" y="422970"/>
                      <a:pt x="354212" y="429221"/>
                      <a:pt x="355402" y="430411"/>
                    </a:cubicBezTo>
                    <a:cubicBezTo>
                      <a:pt x="355402" y="435174"/>
                      <a:pt x="356593" y="436960"/>
                      <a:pt x="358974" y="435769"/>
                    </a:cubicBezTo>
                    <a:cubicBezTo>
                      <a:pt x="367308" y="420291"/>
                      <a:pt x="372666" y="407789"/>
                      <a:pt x="375048" y="398264"/>
                    </a:cubicBezTo>
                    <a:lnTo>
                      <a:pt x="376834" y="382191"/>
                    </a:lnTo>
                    <a:lnTo>
                      <a:pt x="391121" y="339328"/>
                    </a:lnTo>
                    <a:lnTo>
                      <a:pt x="400050" y="278606"/>
                    </a:lnTo>
                    <a:cubicBezTo>
                      <a:pt x="402432" y="265510"/>
                      <a:pt x="404218" y="257771"/>
                      <a:pt x="405408" y="255389"/>
                    </a:cubicBezTo>
                    <a:lnTo>
                      <a:pt x="389335" y="203597"/>
                    </a:lnTo>
                    <a:lnTo>
                      <a:pt x="385763" y="164306"/>
                    </a:lnTo>
                    <a:cubicBezTo>
                      <a:pt x="406004" y="166688"/>
                      <a:pt x="422970" y="174129"/>
                      <a:pt x="436662" y="186631"/>
                    </a:cubicBezTo>
                    <a:cubicBezTo>
                      <a:pt x="450354" y="199132"/>
                      <a:pt x="458986" y="210146"/>
                      <a:pt x="462558" y="219671"/>
                    </a:cubicBezTo>
                    <a:cubicBezTo>
                      <a:pt x="466130" y="229196"/>
                      <a:pt x="467618" y="236935"/>
                      <a:pt x="467024" y="242888"/>
                    </a:cubicBezTo>
                    <a:cubicBezTo>
                      <a:pt x="466428" y="248841"/>
                      <a:pt x="465832" y="255687"/>
                      <a:pt x="465238" y="263426"/>
                    </a:cubicBezTo>
                    <a:cubicBezTo>
                      <a:pt x="464642" y="271165"/>
                      <a:pt x="458986" y="319683"/>
                      <a:pt x="448271" y="408980"/>
                    </a:cubicBezTo>
                    <a:cubicBezTo>
                      <a:pt x="460177" y="410171"/>
                      <a:pt x="470893" y="416124"/>
                      <a:pt x="480418" y="426839"/>
                    </a:cubicBezTo>
                    <a:cubicBezTo>
                      <a:pt x="482799" y="425649"/>
                      <a:pt x="484585" y="424458"/>
                      <a:pt x="485776" y="423267"/>
                    </a:cubicBezTo>
                    <a:lnTo>
                      <a:pt x="480418" y="407194"/>
                    </a:lnTo>
                    <a:cubicBezTo>
                      <a:pt x="480418" y="407194"/>
                      <a:pt x="482799" y="404217"/>
                      <a:pt x="487562" y="398264"/>
                    </a:cubicBezTo>
                    <a:cubicBezTo>
                      <a:pt x="491134" y="394692"/>
                      <a:pt x="491134" y="381000"/>
                      <a:pt x="487562" y="357188"/>
                    </a:cubicBezTo>
                    <a:lnTo>
                      <a:pt x="489348" y="296466"/>
                    </a:lnTo>
                    <a:cubicBezTo>
                      <a:pt x="489348" y="290513"/>
                      <a:pt x="488752" y="283071"/>
                      <a:pt x="487562" y="274142"/>
                    </a:cubicBezTo>
                    <a:cubicBezTo>
                      <a:pt x="486371" y="265212"/>
                      <a:pt x="485776" y="259556"/>
                      <a:pt x="485776" y="257175"/>
                    </a:cubicBezTo>
                    <a:lnTo>
                      <a:pt x="487562" y="196453"/>
                    </a:lnTo>
                    <a:lnTo>
                      <a:pt x="485776" y="126802"/>
                    </a:lnTo>
                    <a:lnTo>
                      <a:pt x="489348" y="80367"/>
                    </a:lnTo>
                    <a:lnTo>
                      <a:pt x="487562" y="50006"/>
                    </a:lnTo>
                    <a:close/>
                    <a:moveTo>
                      <a:pt x="157163" y="312539"/>
                    </a:moveTo>
                    <a:cubicBezTo>
                      <a:pt x="139304" y="332780"/>
                      <a:pt x="122040" y="354211"/>
                      <a:pt x="105371" y="376833"/>
                    </a:cubicBezTo>
                    <a:cubicBezTo>
                      <a:pt x="147043" y="356592"/>
                      <a:pt x="166688" y="338733"/>
                      <a:pt x="164307" y="323255"/>
                    </a:cubicBezTo>
                    <a:cubicBezTo>
                      <a:pt x="163116" y="320874"/>
                      <a:pt x="160735" y="317302"/>
                      <a:pt x="157163" y="312539"/>
                    </a:cubicBezTo>
                    <a:close/>
                    <a:moveTo>
                      <a:pt x="291108" y="344686"/>
                    </a:moveTo>
                    <a:cubicBezTo>
                      <a:pt x="242293" y="379214"/>
                      <a:pt x="218480" y="397074"/>
                      <a:pt x="219671" y="398264"/>
                    </a:cubicBezTo>
                    <a:lnTo>
                      <a:pt x="212527" y="446485"/>
                    </a:lnTo>
                    <a:cubicBezTo>
                      <a:pt x="248246" y="464344"/>
                      <a:pt x="272654" y="483394"/>
                      <a:pt x="285750" y="503635"/>
                    </a:cubicBezTo>
                    <a:cubicBezTo>
                      <a:pt x="288132" y="508397"/>
                      <a:pt x="292299" y="504825"/>
                      <a:pt x="298252" y="492919"/>
                    </a:cubicBezTo>
                    <a:lnTo>
                      <a:pt x="303610" y="532210"/>
                    </a:lnTo>
                    <a:cubicBezTo>
                      <a:pt x="315516" y="526256"/>
                      <a:pt x="321470" y="519708"/>
                      <a:pt x="321470" y="512564"/>
                    </a:cubicBezTo>
                    <a:cubicBezTo>
                      <a:pt x="320278" y="510183"/>
                      <a:pt x="319684" y="507802"/>
                      <a:pt x="319684" y="505421"/>
                    </a:cubicBezTo>
                    <a:lnTo>
                      <a:pt x="307182" y="491133"/>
                    </a:lnTo>
                    <a:cubicBezTo>
                      <a:pt x="305991" y="491133"/>
                      <a:pt x="303015" y="486668"/>
                      <a:pt x="298252" y="477739"/>
                    </a:cubicBezTo>
                    <a:cubicBezTo>
                      <a:pt x="293490" y="468809"/>
                      <a:pt x="289322" y="461665"/>
                      <a:pt x="285750" y="456307"/>
                    </a:cubicBezTo>
                    <a:cubicBezTo>
                      <a:pt x="282179" y="450949"/>
                      <a:pt x="280393" y="447080"/>
                      <a:pt x="280393" y="444699"/>
                    </a:cubicBezTo>
                    <a:lnTo>
                      <a:pt x="283965" y="401836"/>
                    </a:lnTo>
                    <a:lnTo>
                      <a:pt x="282179" y="376833"/>
                    </a:lnTo>
                    <a:cubicBezTo>
                      <a:pt x="282179" y="369689"/>
                      <a:pt x="285750" y="361950"/>
                      <a:pt x="292894" y="353616"/>
                    </a:cubicBezTo>
                    <a:lnTo>
                      <a:pt x="291108" y="344686"/>
                    </a:lnTo>
                    <a:close/>
                  </a:path>
                </a:pathLst>
              </a:custGeom>
              <a:solidFill>
                <a:srgbClr val="4C870C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7200">
                  <a:solidFill>
                    <a:srgbClr val="4C870C"/>
                  </a:solidFill>
                  <a:latin typeface="汉仪雪君体简" panose="02010604000101010101" pitchFamily="2" charset="-122"/>
                  <a:ea typeface="汉仪雪君体简" panose="02010604000101010101" pitchFamily="2" charset="-122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5744454" y="1383838"/>
                <a:ext cx="410766" cy="760957"/>
              </a:xfrm>
              <a:custGeom>
                <a:avLst/>
                <a:gdLst/>
                <a:ahLst/>
                <a:cxnLst/>
                <a:rect l="l" t="t" r="r" b="b"/>
                <a:pathLst>
                  <a:path w="410766" h="760957">
                    <a:moveTo>
                      <a:pt x="344686" y="0"/>
                    </a:moveTo>
                    <a:cubicBezTo>
                      <a:pt x="356592" y="3571"/>
                      <a:pt x="367903" y="8929"/>
                      <a:pt x="378619" y="16073"/>
                    </a:cubicBezTo>
                    <a:lnTo>
                      <a:pt x="403622" y="46434"/>
                    </a:lnTo>
                    <a:lnTo>
                      <a:pt x="410766" y="51792"/>
                    </a:lnTo>
                    <a:cubicBezTo>
                      <a:pt x="403622" y="57745"/>
                      <a:pt x="398859" y="60721"/>
                      <a:pt x="396478" y="60721"/>
                    </a:cubicBezTo>
                    <a:lnTo>
                      <a:pt x="387548" y="60721"/>
                    </a:lnTo>
                    <a:lnTo>
                      <a:pt x="373261" y="60721"/>
                    </a:lnTo>
                    <a:cubicBezTo>
                      <a:pt x="369689" y="63103"/>
                      <a:pt x="367308" y="64293"/>
                      <a:pt x="366117" y="64293"/>
                    </a:cubicBezTo>
                    <a:lnTo>
                      <a:pt x="350044" y="66079"/>
                    </a:lnTo>
                    <a:lnTo>
                      <a:pt x="339328" y="71437"/>
                    </a:lnTo>
                    <a:lnTo>
                      <a:pt x="332184" y="71437"/>
                    </a:lnTo>
                    <a:lnTo>
                      <a:pt x="321469" y="71437"/>
                    </a:lnTo>
                    <a:cubicBezTo>
                      <a:pt x="325041" y="85725"/>
                      <a:pt x="329208" y="97035"/>
                      <a:pt x="333970" y="105370"/>
                    </a:cubicBezTo>
                    <a:cubicBezTo>
                      <a:pt x="338733" y="113704"/>
                      <a:pt x="341114" y="118467"/>
                      <a:pt x="341114" y="119657"/>
                    </a:cubicBezTo>
                    <a:lnTo>
                      <a:pt x="337542" y="128587"/>
                    </a:lnTo>
                    <a:lnTo>
                      <a:pt x="341114" y="137517"/>
                    </a:lnTo>
                    <a:cubicBezTo>
                      <a:pt x="338733" y="139898"/>
                      <a:pt x="336054" y="142577"/>
                      <a:pt x="333077" y="145553"/>
                    </a:cubicBezTo>
                    <a:cubicBezTo>
                      <a:pt x="330101" y="148530"/>
                      <a:pt x="330994" y="171450"/>
                      <a:pt x="335756" y="214312"/>
                    </a:cubicBezTo>
                    <a:lnTo>
                      <a:pt x="335756" y="253603"/>
                    </a:lnTo>
                    <a:cubicBezTo>
                      <a:pt x="335756" y="270271"/>
                      <a:pt x="335161" y="279796"/>
                      <a:pt x="333970" y="282178"/>
                    </a:cubicBezTo>
                    <a:lnTo>
                      <a:pt x="330398" y="289321"/>
                    </a:lnTo>
                    <a:cubicBezTo>
                      <a:pt x="332780" y="295275"/>
                      <a:pt x="333970" y="299442"/>
                      <a:pt x="333970" y="301823"/>
                    </a:cubicBezTo>
                    <a:lnTo>
                      <a:pt x="332184" y="308967"/>
                    </a:lnTo>
                    <a:lnTo>
                      <a:pt x="332184" y="321468"/>
                    </a:lnTo>
                    <a:lnTo>
                      <a:pt x="330398" y="376832"/>
                    </a:lnTo>
                    <a:lnTo>
                      <a:pt x="333970" y="380404"/>
                    </a:lnTo>
                    <a:lnTo>
                      <a:pt x="360759" y="358973"/>
                    </a:lnTo>
                    <a:cubicBezTo>
                      <a:pt x="351234" y="378023"/>
                      <a:pt x="343793" y="390822"/>
                      <a:pt x="338435" y="397371"/>
                    </a:cubicBezTo>
                    <a:cubicBezTo>
                      <a:pt x="333077" y="403919"/>
                      <a:pt x="330994" y="407193"/>
                      <a:pt x="332184" y="407193"/>
                    </a:cubicBezTo>
                    <a:lnTo>
                      <a:pt x="335756" y="414337"/>
                    </a:lnTo>
                    <a:lnTo>
                      <a:pt x="328612" y="439340"/>
                    </a:lnTo>
                    <a:lnTo>
                      <a:pt x="330398" y="582215"/>
                    </a:lnTo>
                    <a:cubicBezTo>
                      <a:pt x="330398" y="623887"/>
                      <a:pt x="327719" y="653653"/>
                      <a:pt x="322362" y="671512"/>
                    </a:cubicBezTo>
                    <a:cubicBezTo>
                      <a:pt x="317004" y="689371"/>
                      <a:pt x="314325" y="698896"/>
                      <a:pt x="314325" y="700087"/>
                    </a:cubicBezTo>
                    <a:lnTo>
                      <a:pt x="316111" y="737592"/>
                    </a:lnTo>
                    <a:lnTo>
                      <a:pt x="314325" y="760809"/>
                    </a:lnTo>
                    <a:cubicBezTo>
                      <a:pt x="307181" y="762000"/>
                      <a:pt x="298549" y="756047"/>
                      <a:pt x="288429" y="742950"/>
                    </a:cubicBezTo>
                    <a:cubicBezTo>
                      <a:pt x="278308" y="729853"/>
                      <a:pt x="269974" y="717054"/>
                      <a:pt x="263426" y="704552"/>
                    </a:cubicBezTo>
                    <a:cubicBezTo>
                      <a:pt x="256877" y="692050"/>
                      <a:pt x="254198" y="681632"/>
                      <a:pt x="255389" y="673298"/>
                    </a:cubicBezTo>
                    <a:lnTo>
                      <a:pt x="257175" y="657225"/>
                    </a:lnTo>
                    <a:cubicBezTo>
                      <a:pt x="257175" y="656034"/>
                      <a:pt x="256877" y="652164"/>
                      <a:pt x="256282" y="645616"/>
                    </a:cubicBezTo>
                    <a:cubicBezTo>
                      <a:pt x="255687" y="639068"/>
                      <a:pt x="254794" y="633412"/>
                      <a:pt x="253603" y="628650"/>
                    </a:cubicBezTo>
                    <a:lnTo>
                      <a:pt x="250031" y="621506"/>
                    </a:lnTo>
                    <a:lnTo>
                      <a:pt x="244673" y="589359"/>
                    </a:lnTo>
                    <a:cubicBezTo>
                      <a:pt x="238720" y="582215"/>
                      <a:pt x="236339" y="578048"/>
                      <a:pt x="237530" y="576857"/>
                    </a:cubicBezTo>
                    <a:lnTo>
                      <a:pt x="241102" y="571500"/>
                    </a:lnTo>
                    <a:lnTo>
                      <a:pt x="251817" y="596503"/>
                    </a:lnTo>
                    <a:lnTo>
                      <a:pt x="258961" y="605432"/>
                    </a:lnTo>
                    <a:lnTo>
                      <a:pt x="266105" y="601860"/>
                    </a:lnTo>
                    <a:cubicBezTo>
                      <a:pt x="264914" y="598289"/>
                      <a:pt x="264616" y="590550"/>
                      <a:pt x="265212" y="578643"/>
                    </a:cubicBezTo>
                    <a:cubicBezTo>
                      <a:pt x="265807" y="566737"/>
                      <a:pt x="265807" y="559593"/>
                      <a:pt x="265212" y="557212"/>
                    </a:cubicBezTo>
                    <a:cubicBezTo>
                      <a:pt x="264616" y="554831"/>
                      <a:pt x="264914" y="553045"/>
                      <a:pt x="266105" y="551854"/>
                    </a:cubicBezTo>
                    <a:lnTo>
                      <a:pt x="275034" y="517921"/>
                    </a:lnTo>
                    <a:lnTo>
                      <a:pt x="269677" y="507206"/>
                    </a:lnTo>
                    <a:cubicBezTo>
                      <a:pt x="218480" y="560784"/>
                      <a:pt x="186333" y="592335"/>
                      <a:pt x="173236" y="601860"/>
                    </a:cubicBezTo>
                    <a:lnTo>
                      <a:pt x="137517" y="625078"/>
                    </a:lnTo>
                    <a:lnTo>
                      <a:pt x="112514" y="646509"/>
                    </a:lnTo>
                    <a:cubicBezTo>
                      <a:pt x="108942" y="642937"/>
                      <a:pt x="106561" y="639960"/>
                      <a:pt x="105370" y="637579"/>
                    </a:cubicBezTo>
                    <a:lnTo>
                      <a:pt x="87511" y="628650"/>
                    </a:lnTo>
                    <a:lnTo>
                      <a:pt x="82153" y="619720"/>
                    </a:lnTo>
                    <a:lnTo>
                      <a:pt x="76795" y="617934"/>
                    </a:lnTo>
                    <a:cubicBezTo>
                      <a:pt x="74414" y="615553"/>
                      <a:pt x="73223" y="613767"/>
                      <a:pt x="73223" y="612576"/>
                    </a:cubicBezTo>
                    <a:lnTo>
                      <a:pt x="55364" y="578643"/>
                    </a:lnTo>
                    <a:cubicBezTo>
                      <a:pt x="51792" y="573881"/>
                      <a:pt x="50304" y="570011"/>
                      <a:pt x="50899" y="567035"/>
                    </a:cubicBezTo>
                    <a:cubicBezTo>
                      <a:pt x="51494" y="564058"/>
                      <a:pt x="52685" y="561379"/>
                      <a:pt x="54471" y="558998"/>
                    </a:cubicBezTo>
                    <a:cubicBezTo>
                      <a:pt x="56257" y="556617"/>
                      <a:pt x="61615" y="551557"/>
                      <a:pt x="70544" y="543818"/>
                    </a:cubicBezTo>
                    <a:cubicBezTo>
                      <a:pt x="79474" y="536078"/>
                      <a:pt x="89297" y="524470"/>
                      <a:pt x="100012" y="508992"/>
                    </a:cubicBezTo>
                    <a:cubicBezTo>
                      <a:pt x="110728" y="493514"/>
                      <a:pt x="116086" y="484584"/>
                      <a:pt x="116086" y="482203"/>
                    </a:cubicBezTo>
                    <a:lnTo>
                      <a:pt x="117872" y="462557"/>
                    </a:lnTo>
                    <a:lnTo>
                      <a:pt x="123230" y="458985"/>
                    </a:lnTo>
                    <a:lnTo>
                      <a:pt x="123230" y="439340"/>
                    </a:lnTo>
                    <a:lnTo>
                      <a:pt x="117872" y="433982"/>
                    </a:lnTo>
                    <a:lnTo>
                      <a:pt x="117872" y="283964"/>
                    </a:lnTo>
                    <a:lnTo>
                      <a:pt x="123230" y="276820"/>
                    </a:lnTo>
                    <a:cubicBezTo>
                      <a:pt x="123230" y="275629"/>
                      <a:pt x="123527" y="274141"/>
                      <a:pt x="124123" y="272355"/>
                    </a:cubicBezTo>
                    <a:cubicBezTo>
                      <a:pt x="124718" y="270569"/>
                      <a:pt x="124718" y="262235"/>
                      <a:pt x="124123" y="247352"/>
                    </a:cubicBezTo>
                    <a:cubicBezTo>
                      <a:pt x="123527" y="232469"/>
                      <a:pt x="125611" y="220860"/>
                      <a:pt x="130373" y="212526"/>
                    </a:cubicBezTo>
                    <a:cubicBezTo>
                      <a:pt x="131564" y="208954"/>
                      <a:pt x="132755" y="206573"/>
                      <a:pt x="133945" y="205382"/>
                    </a:cubicBezTo>
                    <a:lnTo>
                      <a:pt x="135731" y="180379"/>
                    </a:lnTo>
                    <a:lnTo>
                      <a:pt x="142875" y="153590"/>
                    </a:lnTo>
                    <a:cubicBezTo>
                      <a:pt x="141684" y="147637"/>
                      <a:pt x="137517" y="144065"/>
                      <a:pt x="130373" y="142875"/>
                    </a:cubicBezTo>
                    <a:lnTo>
                      <a:pt x="98226" y="144660"/>
                    </a:lnTo>
                    <a:cubicBezTo>
                      <a:pt x="92273" y="144660"/>
                      <a:pt x="59531" y="119657"/>
                      <a:pt x="0" y="69651"/>
                    </a:cubicBezTo>
                    <a:cubicBezTo>
                      <a:pt x="5953" y="70842"/>
                      <a:pt x="10716" y="71437"/>
                      <a:pt x="14287" y="71437"/>
                    </a:cubicBezTo>
                    <a:lnTo>
                      <a:pt x="42862" y="80367"/>
                    </a:lnTo>
                    <a:cubicBezTo>
                      <a:pt x="44053" y="80367"/>
                      <a:pt x="52090" y="75307"/>
                      <a:pt x="66973" y="65186"/>
                    </a:cubicBezTo>
                    <a:cubicBezTo>
                      <a:pt x="81855" y="55066"/>
                      <a:pt x="108049" y="44053"/>
                      <a:pt x="145554" y="32146"/>
                    </a:cubicBezTo>
                    <a:cubicBezTo>
                      <a:pt x="183059" y="20240"/>
                      <a:pt x="202406" y="13692"/>
                      <a:pt x="203597" y="12501"/>
                    </a:cubicBezTo>
                    <a:lnTo>
                      <a:pt x="264319" y="5357"/>
                    </a:lnTo>
                    <a:cubicBezTo>
                      <a:pt x="270272" y="2976"/>
                      <a:pt x="281583" y="1785"/>
                      <a:pt x="298252" y="1785"/>
                    </a:cubicBezTo>
                    <a:lnTo>
                      <a:pt x="344686" y="0"/>
                    </a:lnTo>
                    <a:close/>
                    <a:moveTo>
                      <a:pt x="280392" y="78581"/>
                    </a:moveTo>
                    <a:cubicBezTo>
                      <a:pt x="272058" y="82153"/>
                      <a:pt x="266105" y="84534"/>
                      <a:pt x="262533" y="85725"/>
                    </a:cubicBezTo>
                    <a:lnTo>
                      <a:pt x="216098" y="100012"/>
                    </a:lnTo>
                    <a:lnTo>
                      <a:pt x="201811" y="108942"/>
                    </a:lnTo>
                    <a:cubicBezTo>
                      <a:pt x="205383" y="125610"/>
                      <a:pt x="207169" y="135135"/>
                      <a:pt x="207169" y="137517"/>
                    </a:cubicBezTo>
                    <a:lnTo>
                      <a:pt x="194667" y="180379"/>
                    </a:lnTo>
                    <a:cubicBezTo>
                      <a:pt x="194667" y="181570"/>
                      <a:pt x="195560" y="183058"/>
                      <a:pt x="197346" y="184844"/>
                    </a:cubicBezTo>
                    <a:cubicBezTo>
                      <a:pt x="199132" y="186630"/>
                      <a:pt x="210145" y="189011"/>
                      <a:pt x="230386" y="191988"/>
                    </a:cubicBezTo>
                    <a:cubicBezTo>
                      <a:pt x="250626" y="194964"/>
                      <a:pt x="262533" y="197643"/>
                      <a:pt x="266105" y="200025"/>
                    </a:cubicBezTo>
                    <a:lnTo>
                      <a:pt x="276820" y="208954"/>
                    </a:lnTo>
                    <a:cubicBezTo>
                      <a:pt x="282773" y="201810"/>
                      <a:pt x="285155" y="196453"/>
                      <a:pt x="283964" y="192881"/>
                    </a:cubicBezTo>
                    <a:lnTo>
                      <a:pt x="282178" y="189309"/>
                    </a:lnTo>
                    <a:cubicBezTo>
                      <a:pt x="280987" y="188118"/>
                      <a:pt x="280987" y="184546"/>
                      <a:pt x="282178" y="178593"/>
                    </a:cubicBezTo>
                    <a:cubicBezTo>
                      <a:pt x="282178" y="175021"/>
                      <a:pt x="282773" y="163115"/>
                      <a:pt x="283964" y="142875"/>
                    </a:cubicBezTo>
                    <a:lnTo>
                      <a:pt x="285750" y="100012"/>
                    </a:lnTo>
                    <a:cubicBezTo>
                      <a:pt x="284559" y="92868"/>
                      <a:pt x="282773" y="85725"/>
                      <a:pt x="280392" y="78581"/>
                    </a:cubicBezTo>
                    <a:close/>
                    <a:moveTo>
                      <a:pt x="187523" y="216098"/>
                    </a:moveTo>
                    <a:cubicBezTo>
                      <a:pt x="183952" y="218479"/>
                      <a:pt x="181570" y="220265"/>
                      <a:pt x="180380" y="221456"/>
                    </a:cubicBezTo>
                    <a:cubicBezTo>
                      <a:pt x="179189" y="222646"/>
                      <a:pt x="177403" y="229195"/>
                      <a:pt x="175022" y="241101"/>
                    </a:cubicBezTo>
                    <a:lnTo>
                      <a:pt x="171450" y="251817"/>
                    </a:lnTo>
                    <a:lnTo>
                      <a:pt x="167878" y="298251"/>
                    </a:lnTo>
                    <a:lnTo>
                      <a:pt x="171450" y="300037"/>
                    </a:lnTo>
                    <a:cubicBezTo>
                      <a:pt x="183356" y="284559"/>
                      <a:pt x="199430" y="266104"/>
                      <a:pt x="219670" y="244673"/>
                    </a:cubicBezTo>
                    <a:lnTo>
                      <a:pt x="187523" y="216098"/>
                    </a:lnTo>
                    <a:close/>
                    <a:moveTo>
                      <a:pt x="239316" y="276820"/>
                    </a:moveTo>
                    <a:cubicBezTo>
                      <a:pt x="225028" y="282773"/>
                      <a:pt x="216098" y="289321"/>
                      <a:pt x="212527" y="296465"/>
                    </a:cubicBezTo>
                    <a:cubicBezTo>
                      <a:pt x="219670" y="298846"/>
                      <a:pt x="225623" y="300632"/>
                      <a:pt x="230386" y="301823"/>
                    </a:cubicBezTo>
                    <a:lnTo>
                      <a:pt x="269677" y="328612"/>
                    </a:lnTo>
                    <a:lnTo>
                      <a:pt x="275034" y="332184"/>
                    </a:lnTo>
                    <a:lnTo>
                      <a:pt x="276820" y="280392"/>
                    </a:lnTo>
                    <a:cubicBezTo>
                      <a:pt x="263723" y="282773"/>
                      <a:pt x="251222" y="281582"/>
                      <a:pt x="239316" y="276820"/>
                    </a:cubicBezTo>
                    <a:close/>
                    <a:moveTo>
                      <a:pt x="271462" y="357187"/>
                    </a:moveTo>
                    <a:cubicBezTo>
                      <a:pt x="263128" y="358378"/>
                      <a:pt x="258366" y="359568"/>
                      <a:pt x="257175" y="360759"/>
                    </a:cubicBezTo>
                    <a:cubicBezTo>
                      <a:pt x="255984" y="361950"/>
                      <a:pt x="254794" y="364033"/>
                      <a:pt x="253603" y="367010"/>
                    </a:cubicBezTo>
                    <a:cubicBezTo>
                      <a:pt x="252412" y="369986"/>
                      <a:pt x="245269" y="377428"/>
                      <a:pt x="232172" y="389334"/>
                    </a:cubicBezTo>
                    <a:lnTo>
                      <a:pt x="203597" y="430410"/>
                    </a:lnTo>
                    <a:lnTo>
                      <a:pt x="176808" y="460771"/>
                    </a:lnTo>
                    <a:cubicBezTo>
                      <a:pt x="180380" y="460771"/>
                      <a:pt x="183356" y="460176"/>
                      <a:pt x="185737" y="458985"/>
                    </a:cubicBezTo>
                    <a:lnTo>
                      <a:pt x="232172" y="428625"/>
                    </a:lnTo>
                    <a:lnTo>
                      <a:pt x="271462" y="408979"/>
                    </a:lnTo>
                    <a:lnTo>
                      <a:pt x="271462" y="357187"/>
                    </a:lnTo>
                    <a:close/>
                    <a:moveTo>
                      <a:pt x="162520" y="366117"/>
                    </a:moveTo>
                    <a:lnTo>
                      <a:pt x="160734" y="421481"/>
                    </a:lnTo>
                    <a:lnTo>
                      <a:pt x="162520" y="437554"/>
                    </a:lnTo>
                    <a:lnTo>
                      <a:pt x="203597" y="398264"/>
                    </a:lnTo>
                    <a:lnTo>
                      <a:pt x="207169" y="383976"/>
                    </a:lnTo>
                    <a:cubicBezTo>
                      <a:pt x="192881" y="385167"/>
                      <a:pt x="182166" y="382488"/>
                      <a:pt x="175022" y="375939"/>
                    </a:cubicBezTo>
                    <a:cubicBezTo>
                      <a:pt x="167878" y="369391"/>
                      <a:pt x="163711" y="366117"/>
                      <a:pt x="162520" y="366117"/>
                    </a:cubicBezTo>
                    <a:close/>
                  </a:path>
                </a:pathLst>
              </a:custGeom>
              <a:solidFill>
                <a:srgbClr val="4C870C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7200">
                  <a:solidFill>
                    <a:srgbClr val="4C870C"/>
                  </a:solidFill>
                  <a:latin typeface="汉仪雪君体简" panose="02010604000101010101" pitchFamily="2" charset="-122"/>
                  <a:ea typeface="汉仪雪君体简" panose="02010604000101010101" pitchFamily="2" charset="-122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8610884" y="1385623"/>
                <a:ext cx="600075" cy="753666"/>
              </a:xfrm>
              <a:custGeom>
                <a:avLst/>
                <a:gdLst/>
                <a:ahLst/>
                <a:cxnLst/>
                <a:rect l="l" t="t" r="r" b="b"/>
                <a:pathLst>
                  <a:path w="600075" h="753666">
                    <a:moveTo>
                      <a:pt x="373261" y="0"/>
                    </a:moveTo>
                    <a:cubicBezTo>
                      <a:pt x="385167" y="4763"/>
                      <a:pt x="397074" y="4763"/>
                      <a:pt x="408980" y="0"/>
                    </a:cubicBezTo>
                    <a:cubicBezTo>
                      <a:pt x="410171" y="3572"/>
                      <a:pt x="411957" y="5358"/>
                      <a:pt x="414338" y="5358"/>
                    </a:cubicBezTo>
                    <a:lnTo>
                      <a:pt x="444699" y="3572"/>
                    </a:lnTo>
                    <a:lnTo>
                      <a:pt x="453629" y="5358"/>
                    </a:lnTo>
                    <a:cubicBezTo>
                      <a:pt x="457200" y="14883"/>
                      <a:pt x="460177" y="19646"/>
                      <a:pt x="462558" y="19646"/>
                    </a:cubicBezTo>
                    <a:lnTo>
                      <a:pt x="485775" y="30361"/>
                    </a:lnTo>
                    <a:cubicBezTo>
                      <a:pt x="490538" y="37505"/>
                      <a:pt x="494705" y="44054"/>
                      <a:pt x="498277" y="50007"/>
                    </a:cubicBezTo>
                    <a:cubicBezTo>
                      <a:pt x="501849" y="55960"/>
                      <a:pt x="506611" y="60127"/>
                      <a:pt x="512565" y="62508"/>
                    </a:cubicBezTo>
                    <a:lnTo>
                      <a:pt x="514350" y="78582"/>
                    </a:lnTo>
                    <a:cubicBezTo>
                      <a:pt x="508397" y="80963"/>
                      <a:pt x="504230" y="82154"/>
                      <a:pt x="501849" y="82154"/>
                    </a:cubicBezTo>
                    <a:lnTo>
                      <a:pt x="439341" y="71438"/>
                    </a:lnTo>
                    <a:cubicBezTo>
                      <a:pt x="396479" y="80963"/>
                      <a:pt x="366415" y="88404"/>
                      <a:pt x="349151" y="93762"/>
                    </a:cubicBezTo>
                    <a:cubicBezTo>
                      <a:pt x="331887" y="99120"/>
                      <a:pt x="318790" y="102692"/>
                      <a:pt x="309861" y="104478"/>
                    </a:cubicBezTo>
                    <a:cubicBezTo>
                      <a:pt x="300931" y="106264"/>
                      <a:pt x="294978" y="108050"/>
                      <a:pt x="292001" y="109836"/>
                    </a:cubicBezTo>
                    <a:cubicBezTo>
                      <a:pt x="289025" y="111622"/>
                      <a:pt x="282774" y="125909"/>
                      <a:pt x="273249" y="152698"/>
                    </a:cubicBezTo>
                    <a:cubicBezTo>
                      <a:pt x="263724" y="179487"/>
                      <a:pt x="260152" y="195263"/>
                      <a:pt x="262533" y="200025"/>
                    </a:cubicBezTo>
                    <a:lnTo>
                      <a:pt x="264319" y="207169"/>
                    </a:lnTo>
                    <a:cubicBezTo>
                      <a:pt x="278607" y="201216"/>
                      <a:pt x="297657" y="197049"/>
                      <a:pt x="321469" y="194668"/>
                    </a:cubicBezTo>
                    <a:cubicBezTo>
                      <a:pt x="345281" y="192286"/>
                      <a:pt x="359271" y="189310"/>
                      <a:pt x="363439" y="185738"/>
                    </a:cubicBezTo>
                    <a:cubicBezTo>
                      <a:pt x="367606" y="182166"/>
                      <a:pt x="369392" y="177106"/>
                      <a:pt x="368797" y="170557"/>
                    </a:cubicBezTo>
                    <a:cubicBezTo>
                      <a:pt x="368201" y="164009"/>
                      <a:pt x="367606" y="159842"/>
                      <a:pt x="367011" y="158056"/>
                    </a:cubicBezTo>
                    <a:cubicBezTo>
                      <a:pt x="366415" y="156270"/>
                      <a:pt x="360165" y="150615"/>
                      <a:pt x="348258" y="141090"/>
                    </a:cubicBezTo>
                    <a:cubicBezTo>
                      <a:pt x="336352" y="131565"/>
                      <a:pt x="327720" y="125314"/>
                      <a:pt x="322362" y="122337"/>
                    </a:cubicBezTo>
                    <a:cubicBezTo>
                      <a:pt x="317004" y="119361"/>
                      <a:pt x="315516" y="116682"/>
                      <a:pt x="317897" y="114300"/>
                    </a:cubicBezTo>
                    <a:lnTo>
                      <a:pt x="319683" y="112515"/>
                    </a:lnTo>
                    <a:cubicBezTo>
                      <a:pt x="330399" y="111324"/>
                      <a:pt x="341710" y="106561"/>
                      <a:pt x="353616" y="98227"/>
                    </a:cubicBezTo>
                    <a:cubicBezTo>
                      <a:pt x="358379" y="101799"/>
                      <a:pt x="362546" y="104180"/>
                      <a:pt x="366117" y="105371"/>
                    </a:cubicBezTo>
                    <a:lnTo>
                      <a:pt x="394693" y="133946"/>
                    </a:lnTo>
                    <a:lnTo>
                      <a:pt x="405408" y="142875"/>
                    </a:lnTo>
                    <a:cubicBezTo>
                      <a:pt x="410171" y="147638"/>
                      <a:pt x="414635" y="152698"/>
                      <a:pt x="418803" y="158056"/>
                    </a:cubicBezTo>
                    <a:cubicBezTo>
                      <a:pt x="422970" y="163414"/>
                      <a:pt x="425649" y="166688"/>
                      <a:pt x="426839" y="167879"/>
                    </a:cubicBezTo>
                    <a:cubicBezTo>
                      <a:pt x="428030" y="169069"/>
                      <a:pt x="432793" y="171450"/>
                      <a:pt x="441127" y="175022"/>
                    </a:cubicBezTo>
                    <a:lnTo>
                      <a:pt x="471488" y="196454"/>
                    </a:lnTo>
                    <a:lnTo>
                      <a:pt x="517922" y="223243"/>
                    </a:lnTo>
                    <a:cubicBezTo>
                      <a:pt x="522685" y="229196"/>
                      <a:pt x="528043" y="238125"/>
                      <a:pt x="533996" y="250032"/>
                    </a:cubicBezTo>
                    <a:cubicBezTo>
                      <a:pt x="463749" y="250032"/>
                      <a:pt x="427137" y="253008"/>
                      <a:pt x="424161" y="258961"/>
                    </a:cubicBezTo>
                    <a:cubicBezTo>
                      <a:pt x="421184" y="264915"/>
                      <a:pt x="420291" y="270868"/>
                      <a:pt x="421481" y="276821"/>
                    </a:cubicBezTo>
                    <a:lnTo>
                      <a:pt x="423267" y="285750"/>
                    </a:lnTo>
                    <a:cubicBezTo>
                      <a:pt x="424458" y="297657"/>
                      <a:pt x="425947" y="305396"/>
                      <a:pt x="427733" y="308968"/>
                    </a:cubicBezTo>
                    <a:cubicBezTo>
                      <a:pt x="429518" y="312540"/>
                      <a:pt x="439341" y="319386"/>
                      <a:pt x="457200" y="329506"/>
                    </a:cubicBezTo>
                    <a:cubicBezTo>
                      <a:pt x="475060" y="339626"/>
                      <a:pt x="485180" y="347663"/>
                      <a:pt x="487561" y="353616"/>
                    </a:cubicBezTo>
                    <a:cubicBezTo>
                      <a:pt x="489943" y="359569"/>
                      <a:pt x="491431" y="364034"/>
                      <a:pt x="492026" y="367011"/>
                    </a:cubicBezTo>
                    <a:cubicBezTo>
                      <a:pt x="492621" y="369987"/>
                      <a:pt x="491729" y="373261"/>
                      <a:pt x="489347" y="376833"/>
                    </a:cubicBezTo>
                    <a:cubicBezTo>
                      <a:pt x="486966" y="379215"/>
                      <a:pt x="475060" y="388144"/>
                      <a:pt x="453629" y="403622"/>
                    </a:cubicBezTo>
                    <a:lnTo>
                      <a:pt x="441127" y="412552"/>
                    </a:lnTo>
                    <a:cubicBezTo>
                      <a:pt x="433983" y="417315"/>
                      <a:pt x="429518" y="420589"/>
                      <a:pt x="427733" y="422375"/>
                    </a:cubicBezTo>
                    <a:cubicBezTo>
                      <a:pt x="425947" y="424161"/>
                      <a:pt x="424458" y="429221"/>
                      <a:pt x="423267" y="437555"/>
                    </a:cubicBezTo>
                    <a:cubicBezTo>
                      <a:pt x="426839" y="441127"/>
                      <a:pt x="435471" y="447080"/>
                      <a:pt x="449164" y="455415"/>
                    </a:cubicBezTo>
                    <a:cubicBezTo>
                      <a:pt x="462856" y="463749"/>
                      <a:pt x="470893" y="468511"/>
                      <a:pt x="473274" y="469702"/>
                    </a:cubicBezTo>
                    <a:lnTo>
                      <a:pt x="485775" y="489347"/>
                    </a:lnTo>
                    <a:cubicBezTo>
                      <a:pt x="489347" y="496491"/>
                      <a:pt x="491431" y="502742"/>
                      <a:pt x="492026" y="508100"/>
                    </a:cubicBezTo>
                    <a:cubicBezTo>
                      <a:pt x="492621" y="513458"/>
                      <a:pt x="485180" y="519708"/>
                      <a:pt x="469702" y="526852"/>
                    </a:cubicBezTo>
                    <a:cubicBezTo>
                      <a:pt x="454224" y="533996"/>
                      <a:pt x="442317" y="542628"/>
                      <a:pt x="433983" y="552748"/>
                    </a:cubicBezTo>
                    <a:cubicBezTo>
                      <a:pt x="425649" y="562868"/>
                      <a:pt x="422077" y="567929"/>
                      <a:pt x="423267" y="567929"/>
                    </a:cubicBezTo>
                    <a:lnTo>
                      <a:pt x="430411" y="584002"/>
                    </a:lnTo>
                    <a:cubicBezTo>
                      <a:pt x="468511" y="589955"/>
                      <a:pt x="489943" y="588169"/>
                      <a:pt x="494705" y="578644"/>
                    </a:cubicBezTo>
                    <a:cubicBezTo>
                      <a:pt x="506611" y="579835"/>
                      <a:pt x="514946" y="581621"/>
                      <a:pt x="519708" y="584002"/>
                    </a:cubicBezTo>
                    <a:lnTo>
                      <a:pt x="542925" y="607219"/>
                    </a:lnTo>
                    <a:lnTo>
                      <a:pt x="571500" y="621507"/>
                    </a:lnTo>
                    <a:cubicBezTo>
                      <a:pt x="578644" y="628650"/>
                      <a:pt x="588169" y="645319"/>
                      <a:pt x="600075" y="671513"/>
                    </a:cubicBezTo>
                    <a:cubicBezTo>
                      <a:pt x="592931" y="676275"/>
                      <a:pt x="585788" y="675085"/>
                      <a:pt x="578644" y="667941"/>
                    </a:cubicBezTo>
                    <a:cubicBezTo>
                      <a:pt x="572691" y="670322"/>
                      <a:pt x="567631" y="671811"/>
                      <a:pt x="563464" y="672406"/>
                    </a:cubicBezTo>
                    <a:cubicBezTo>
                      <a:pt x="559297" y="673001"/>
                      <a:pt x="548581" y="668834"/>
                      <a:pt x="531317" y="659904"/>
                    </a:cubicBezTo>
                    <a:cubicBezTo>
                      <a:pt x="514053" y="650975"/>
                      <a:pt x="497681" y="645319"/>
                      <a:pt x="482203" y="642938"/>
                    </a:cubicBezTo>
                    <a:cubicBezTo>
                      <a:pt x="472679" y="642938"/>
                      <a:pt x="445294" y="645915"/>
                      <a:pt x="400050" y="651868"/>
                    </a:cubicBezTo>
                    <a:cubicBezTo>
                      <a:pt x="354807" y="657821"/>
                      <a:pt x="326231" y="663774"/>
                      <a:pt x="314325" y="669727"/>
                    </a:cubicBezTo>
                    <a:cubicBezTo>
                      <a:pt x="302419" y="675680"/>
                      <a:pt x="295275" y="678657"/>
                      <a:pt x="292894" y="678657"/>
                    </a:cubicBezTo>
                    <a:lnTo>
                      <a:pt x="257175" y="675085"/>
                    </a:lnTo>
                    <a:lnTo>
                      <a:pt x="225029" y="675085"/>
                    </a:lnTo>
                    <a:lnTo>
                      <a:pt x="210741" y="659011"/>
                    </a:lnTo>
                    <a:cubicBezTo>
                      <a:pt x="209550" y="648296"/>
                      <a:pt x="210146" y="640854"/>
                      <a:pt x="212527" y="636687"/>
                    </a:cubicBezTo>
                    <a:cubicBezTo>
                      <a:pt x="214908" y="632520"/>
                      <a:pt x="216099" y="629841"/>
                      <a:pt x="216099" y="628650"/>
                    </a:cubicBezTo>
                    <a:cubicBezTo>
                      <a:pt x="214908" y="628650"/>
                      <a:pt x="212229" y="625674"/>
                      <a:pt x="208062" y="619721"/>
                    </a:cubicBezTo>
                    <a:cubicBezTo>
                      <a:pt x="203895" y="613768"/>
                      <a:pt x="203002" y="609600"/>
                      <a:pt x="205383" y="607219"/>
                    </a:cubicBezTo>
                    <a:cubicBezTo>
                      <a:pt x="205383" y="607219"/>
                      <a:pt x="208955" y="606624"/>
                      <a:pt x="216099" y="605433"/>
                    </a:cubicBezTo>
                    <a:cubicBezTo>
                      <a:pt x="223243" y="604243"/>
                      <a:pt x="231577" y="601266"/>
                      <a:pt x="241102" y="596504"/>
                    </a:cubicBezTo>
                    <a:lnTo>
                      <a:pt x="289322" y="564357"/>
                    </a:lnTo>
                    <a:lnTo>
                      <a:pt x="342900" y="530424"/>
                    </a:lnTo>
                    <a:cubicBezTo>
                      <a:pt x="348853" y="526852"/>
                      <a:pt x="351830" y="523280"/>
                      <a:pt x="351830" y="519708"/>
                    </a:cubicBezTo>
                    <a:lnTo>
                      <a:pt x="351830" y="514350"/>
                    </a:lnTo>
                    <a:cubicBezTo>
                      <a:pt x="333971" y="519113"/>
                      <a:pt x="316707" y="525364"/>
                      <a:pt x="300038" y="533103"/>
                    </a:cubicBezTo>
                    <a:cubicBezTo>
                      <a:pt x="283369" y="540842"/>
                      <a:pt x="272653" y="544711"/>
                      <a:pt x="267891" y="544711"/>
                    </a:cubicBezTo>
                    <a:cubicBezTo>
                      <a:pt x="263129" y="538758"/>
                      <a:pt x="257771" y="533996"/>
                      <a:pt x="251817" y="530424"/>
                    </a:cubicBezTo>
                    <a:cubicBezTo>
                      <a:pt x="249436" y="525661"/>
                      <a:pt x="248246" y="521494"/>
                      <a:pt x="248246" y="517922"/>
                    </a:cubicBezTo>
                    <a:lnTo>
                      <a:pt x="242888" y="505421"/>
                    </a:lnTo>
                    <a:lnTo>
                      <a:pt x="241102" y="476846"/>
                    </a:lnTo>
                    <a:lnTo>
                      <a:pt x="235744" y="460772"/>
                    </a:lnTo>
                    <a:cubicBezTo>
                      <a:pt x="239316" y="456010"/>
                      <a:pt x="242888" y="452438"/>
                      <a:pt x="246460" y="450057"/>
                    </a:cubicBezTo>
                    <a:lnTo>
                      <a:pt x="258961" y="444699"/>
                    </a:lnTo>
                    <a:cubicBezTo>
                      <a:pt x="260152" y="444699"/>
                      <a:pt x="267593" y="439043"/>
                      <a:pt x="281285" y="427733"/>
                    </a:cubicBezTo>
                    <a:cubicBezTo>
                      <a:pt x="294978" y="416422"/>
                      <a:pt x="303610" y="408385"/>
                      <a:pt x="307181" y="403622"/>
                    </a:cubicBezTo>
                    <a:cubicBezTo>
                      <a:pt x="305991" y="402432"/>
                      <a:pt x="305098" y="401539"/>
                      <a:pt x="304503" y="400943"/>
                    </a:cubicBezTo>
                    <a:cubicBezTo>
                      <a:pt x="303907" y="400348"/>
                      <a:pt x="300335" y="398860"/>
                      <a:pt x="293787" y="396479"/>
                    </a:cubicBezTo>
                    <a:cubicBezTo>
                      <a:pt x="287239" y="394097"/>
                      <a:pt x="278011" y="387251"/>
                      <a:pt x="266105" y="375940"/>
                    </a:cubicBezTo>
                    <a:cubicBezTo>
                      <a:pt x="254199" y="364629"/>
                      <a:pt x="247650" y="355997"/>
                      <a:pt x="246460" y="350044"/>
                    </a:cubicBezTo>
                    <a:lnTo>
                      <a:pt x="233958" y="325041"/>
                    </a:lnTo>
                    <a:lnTo>
                      <a:pt x="200025" y="457200"/>
                    </a:lnTo>
                    <a:cubicBezTo>
                      <a:pt x="183357" y="520304"/>
                      <a:pt x="166093" y="573584"/>
                      <a:pt x="148233" y="617042"/>
                    </a:cubicBezTo>
                    <a:cubicBezTo>
                      <a:pt x="130374" y="660500"/>
                      <a:pt x="109835" y="692349"/>
                      <a:pt x="86618" y="712590"/>
                    </a:cubicBezTo>
                    <a:cubicBezTo>
                      <a:pt x="63401" y="732830"/>
                      <a:pt x="49411" y="743546"/>
                      <a:pt x="44649" y="744737"/>
                    </a:cubicBezTo>
                    <a:lnTo>
                      <a:pt x="25003" y="748308"/>
                    </a:lnTo>
                    <a:lnTo>
                      <a:pt x="0" y="753666"/>
                    </a:lnTo>
                    <a:cubicBezTo>
                      <a:pt x="26194" y="717947"/>
                      <a:pt x="45244" y="686991"/>
                      <a:pt x="57150" y="660797"/>
                    </a:cubicBezTo>
                    <a:cubicBezTo>
                      <a:pt x="69057" y="634604"/>
                      <a:pt x="80367" y="601861"/>
                      <a:pt x="91083" y="562571"/>
                    </a:cubicBezTo>
                    <a:lnTo>
                      <a:pt x="116086" y="469702"/>
                    </a:lnTo>
                    <a:lnTo>
                      <a:pt x="133946" y="412552"/>
                    </a:lnTo>
                    <a:cubicBezTo>
                      <a:pt x="133946" y="410171"/>
                      <a:pt x="136922" y="395288"/>
                      <a:pt x="142875" y="367904"/>
                    </a:cubicBezTo>
                    <a:cubicBezTo>
                      <a:pt x="148829" y="340519"/>
                      <a:pt x="154484" y="320874"/>
                      <a:pt x="159842" y="308968"/>
                    </a:cubicBezTo>
                    <a:cubicBezTo>
                      <a:pt x="165199" y="297061"/>
                      <a:pt x="168474" y="288727"/>
                      <a:pt x="169665" y="283965"/>
                    </a:cubicBezTo>
                    <a:cubicBezTo>
                      <a:pt x="169665" y="279202"/>
                      <a:pt x="165199" y="271463"/>
                      <a:pt x="156270" y="260747"/>
                    </a:cubicBezTo>
                    <a:cubicBezTo>
                      <a:pt x="147340" y="250032"/>
                      <a:pt x="143471" y="244079"/>
                      <a:pt x="144661" y="242888"/>
                    </a:cubicBezTo>
                    <a:lnTo>
                      <a:pt x="146447" y="239316"/>
                    </a:lnTo>
                    <a:lnTo>
                      <a:pt x="176808" y="246460"/>
                    </a:lnTo>
                    <a:cubicBezTo>
                      <a:pt x="182761" y="239316"/>
                      <a:pt x="186333" y="233958"/>
                      <a:pt x="187524" y="230386"/>
                    </a:cubicBezTo>
                    <a:cubicBezTo>
                      <a:pt x="188715" y="226815"/>
                      <a:pt x="189607" y="221457"/>
                      <a:pt x="190203" y="214313"/>
                    </a:cubicBezTo>
                    <a:cubicBezTo>
                      <a:pt x="190798" y="207169"/>
                      <a:pt x="191691" y="201216"/>
                      <a:pt x="192881" y="196454"/>
                    </a:cubicBezTo>
                    <a:lnTo>
                      <a:pt x="216099" y="133946"/>
                    </a:lnTo>
                    <a:lnTo>
                      <a:pt x="230386" y="96441"/>
                    </a:lnTo>
                    <a:cubicBezTo>
                      <a:pt x="220861" y="91679"/>
                      <a:pt x="208360" y="84832"/>
                      <a:pt x="192881" y="75903"/>
                    </a:cubicBezTo>
                    <a:cubicBezTo>
                      <a:pt x="177403" y="66973"/>
                      <a:pt x="168176" y="58043"/>
                      <a:pt x="165199" y="49114"/>
                    </a:cubicBezTo>
                    <a:cubicBezTo>
                      <a:pt x="162223" y="40184"/>
                      <a:pt x="160437" y="34231"/>
                      <a:pt x="159842" y="31254"/>
                    </a:cubicBezTo>
                    <a:cubicBezTo>
                      <a:pt x="159247" y="28278"/>
                      <a:pt x="160735" y="24111"/>
                      <a:pt x="164307" y="18753"/>
                    </a:cubicBezTo>
                    <a:cubicBezTo>
                      <a:pt x="167879" y="13395"/>
                      <a:pt x="170260" y="17265"/>
                      <a:pt x="171450" y="30361"/>
                    </a:cubicBezTo>
                    <a:cubicBezTo>
                      <a:pt x="183357" y="38696"/>
                      <a:pt x="191096" y="43161"/>
                      <a:pt x="194667" y="43756"/>
                    </a:cubicBezTo>
                    <a:cubicBezTo>
                      <a:pt x="198239" y="44351"/>
                      <a:pt x="203002" y="44351"/>
                      <a:pt x="208955" y="43756"/>
                    </a:cubicBezTo>
                    <a:cubicBezTo>
                      <a:pt x="214908" y="43161"/>
                      <a:pt x="229791" y="38993"/>
                      <a:pt x="253603" y="31254"/>
                    </a:cubicBezTo>
                    <a:cubicBezTo>
                      <a:pt x="277416" y="23515"/>
                      <a:pt x="300038" y="18455"/>
                      <a:pt x="321469" y="16074"/>
                    </a:cubicBezTo>
                    <a:cubicBezTo>
                      <a:pt x="342900" y="13693"/>
                      <a:pt x="360165" y="8335"/>
                      <a:pt x="373261" y="0"/>
                    </a:cubicBezTo>
                    <a:close/>
                    <a:moveTo>
                      <a:pt x="357188" y="266105"/>
                    </a:moveTo>
                    <a:cubicBezTo>
                      <a:pt x="322660" y="273249"/>
                      <a:pt x="300038" y="281286"/>
                      <a:pt x="289322" y="290215"/>
                    </a:cubicBezTo>
                    <a:cubicBezTo>
                      <a:pt x="278607" y="299145"/>
                      <a:pt x="272058" y="303610"/>
                      <a:pt x="269677" y="303610"/>
                    </a:cubicBezTo>
                    <a:lnTo>
                      <a:pt x="244674" y="307182"/>
                    </a:lnTo>
                    <a:cubicBezTo>
                      <a:pt x="243483" y="308372"/>
                      <a:pt x="242590" y="310456"/>
                      <a:pt x="241995" y="313433"/>
                    </a:cubicBezTo>
                    <a:cubicBezTo>
                      <a:pt x="241399" y="316409"/>
                      <a:pt x="241697" y="317897"/>
                      <a:pt x="242888" y="317897"/>
                    </a:cubicBezTo>
                    <a:lnTo>
                      <a:pt x="251817" y="333971"/>
                    </a:lnTo>
                    <a:cubicBezTo>
                      <a:pt x="262533" y="336352"/>
                      <a:pt x="280988" y="335459"/>
                      <a:pt x="307181" y="331292"/>
                    </a:cubicBezTo>
                    <a:cubicBezTo>
                      <a:pt x="333375" y="327125"/>
                      <a:pt x="351830" y="321469"/>
                      <a:pt x="362546" y="314325"/>
                    </a:cubicBezTo>
                    <a:cubicBezTo>
                      <a:pt x="361355" y="311944"/>
                      <a:pt x="360760" y="309563"/>
                      <a:pt x="360760" y="307182"/>
                    </a:cubicBezTo>
                    <a:lnTo>
                      <a:pt x="362546" y="275035"/>
                    </a:lnTo>
                    <a:lnTo>
                      <a:pt x="357188" y="266105"/>
                    </a:lnTo>
                    <a:close/>
                  </a:path>
                </a:pathLst>
              </a:custGeom>
              <a:solidFill>
                <a:srgbClr val="4C870C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7200">
                  <a:solidFill>
                    <a:srgbClr val="4C870C"/>
                  </a:solidFill>
                  <a:latin typeface="汉仪雪君体简" panose="02010604000101010101" pitchFamily="2" charset="-122"/>
                  <a:ea typeface="汉仪雪君体简" panose="02010604000101010101" pitchFamily="2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10286092" y="1410627"/>
                <a:ext cx="426840" cy="673298"/>
              </a:xfrm>
              <a:custGeom>
                <a:avLst/>
                <a:gdLst/>
                <a:ahLst/>
                <a:cxnLst/>
                <a:rect l="l" t="t" r="r" b="b"/>
                <a:pathLst>
                  <a:path w="426840" h="673298">
                    <a:moveTo>
                      <a:pt x="121444" y="0"/>
                    </a:moveTo>
                    <a:cubicBezTo>
                      <a:pt x="159544" y="1190"/>
                      <a:pt x="188714" y="7441"/>
                      <a:pt x="208955" y="18752"/>
                    </a:cubicBezTo>
                    <a:cubicBezTo>
                      <a:pt x="229196" y="30063"/>
                      <a:pt x="252413" y="61317"/>
                      <a:pt x="278606" y="112514"/>
                    </a:cubicBezTo>
                    <a:cubicBezTo>
                      <a:pt x="286941" y="107751"/>
                      <a:pt x="292596" y="105668"/>
                      <a:pt x="295573" y="106263"/>
                    </a:cubicBezTo>
                    <a:cubicBezTo>
                      <a:pt x="298550" y="106858"/>
                      <a:pt x="302419" y="107751"/>
                      <a:pt x="307182" y="108942"/>
                    </a:cubicBezTo>
                    <a:cubicBezTo>
                      <a:pt x="311944" y="110132"/>
                      <a:pt x="315516" y="110728"/>
                      <a:pt x="317898" y="110728"/>
                    </a:cubicBezTo>
                    <a:lnTo>
                      <a:pt x="332185" y="112514"/>
                    </a:lnTo>
                    <a:cubicBezTo>
                      <a:pt x="332185" y="113704"/>
                      <a:pt x="337542" y="119360"/>
                      <a:pt x="348258" y="129480"/>
                    </a:cubicBezTo>
                    <a:cubicBezTo>
                      <a:pt x="358974" y="139600"/>
                      <a:pt x="364630" y="145256"/>
                      <a:pt x="365224" y="146446"/>
                    </a:cubicBezTo>
                    <a:cubicBezTo>
                      <a:pt x="365820" y="147637"/>
                      <a:pt x="366416" y="152995"/>
                      <a:pt x="367010" y="162520"/>
                    </a:cubicBezTo>
                    <a:cubicBezTo>
                      <a:pt x="367606" y="172045"/>
                      <a:pt x="362546" y="183356"/>
                      <a:pt x="351830" y="196453"/>
                    </a:cubicBezTo>
                    <a:lnTo>
                      <a:pt x="317898" y="223242"/>
                    </a:lnTo>
                    <a:lnTo>
                      <a:pt x="303610" y="235743"/>
                    </a:lnTo>
                    <a:cubicBezTo>
                      <a:pt x="302419" y="245268"/>
                      <a:pt x="302122" y="253007"/>
                      <a:pt x="302717" y="258961"/>
                    </a:cubicBezTo>
                    <a:cubicBezTo>
                      <a:pt x="303312" y="264914"/>
                      <a:pt x="303610" y="268486"/>
                      <a:pt x="303610" y="269676"/>
                    </a:cubicBezTo>
                    <a:lnTo>
                      <a:pt x="301824" y="280392"/>
                    </a:lnTo>
                    <a:cubicBezTo>
                      <a:pt x="301824" y="282773"/>
                      <a:pt x="302419" y="286047"/>
                      <a:pt x="303610" y="290214"/>
                    </a:cubicBezTo>
                    <a:cubicBezTo>
                      <a:pt x="304800" y="294382"/>
                      <a:pt x="305694" y="299739"/>
                      <a:pt x="306288" y="306288"/>
                    </a:cubicBezTo>
                    <a:cubicBezTo>
                      <a:pt x="306884" y="312836"/>
                      <a:pt x="307777" y="316111"/>
                      <a:pt x="308968" y="316111"/>
                    </a:cubicBezTo>
                    <a:lnTo>
                      <a:pt x="312540" y="319682"/>
                    </a:lnTo>
                    <a:cubicBezTo>
                      <a:pt x="323255" y="305395"/>
                      <a:pt x="331292" y="295572"/>
                      <a:pt x="336650" y="290214"/>
                    </a:cubicBezTo>
                    <a:cubicBezTo>
                      <a:pt x="342008" y="284857"/>
                      <a:pt x="350044" y="277415"/>
                      <a:pt x="360760" y="267890"/>
                    </a:cubicBezTo>
                    <a:cubicBezTo>
                      <a:pt x="371476" y="258365"/>
                      <a:pt x="375940" y="250328"/>
                      <a:pt x="374154" y="243780"/>
                    </a:cubicBezTo>
                    <a:cubicBezTo>
                      <a:pt x="372368" y="237232"/>
                      <a:pt x="369094" y="232767"/>
                      <a:pt x="364332" y="230386"/>
                    </a:cubicBezTo>
                    <a:lnTo>
                      <a:pt x="344686" y="226814"/>
                    </a:lnTo>
                    <a:lnTo>
                      <a:pt x="342900" y="223242"/>
                    </a:lnTo>
                    <a:cubicBezTo>
                      <a:pt x="367904" y="222051"/>
                      <a:pt x="382786" y="223837"/>
                      <a:pt x="387549" y="228600"/>
                    </a:cubicBezTo>
                    <a:cubicBezTo>
                      <a:pt x="392312" y="233362"/>
                      <a:pt x="397669" y="242887"/>
                      <a:pt x="403622" y="257175"/>
                    </a:cubicBezTo>
                    <a:cubicBezTo>
                      <a:pt x="409576" y="271462"/>
                      <a:pt x="413445" y="282178"/>
                      <a:pt x="415231" y="289321"/>
                    </a:cubicBezTo>
                    <a:cubicBezTo>
                      <a:pt x="417017" y="296465"/>
                      <a:pt x="420886" y="305990"/>
                      <a:pt x="426840" y="317896"/>
                    </a:cubicBezTo>
                    <a:cubicBezTo>
                      <a:pt x="425649" y="320278"/>
                      <a:pt x="424458" y="323254"/>
                      <a:pt x="423268" y="326826"/>
                    </a:cubicBezTo>
                    <a:lnTo>
                      <a:pt x="410766" y="350043"/>
                    </a:lnTo>
                    <a:lnTo>
                      <a:pt x="378619" y="387548"/>
                    </a:lnTo>
                    <a:cubicBezTo>
                      <a:pt x="354806" y="419695"/>
                      <a:pt x="342603" y="436959"/>
                      <a:pt x="342008" y="439340"/>
                    </a:cubicBezTo>
                    <a:cubicBezTo>
                      <a:pt x="341412" y="441721"/>
                      <a:pt x="341710" y="444698"/>
                      <a:pt x="342900" y="448270"/>
                    </a:cubicBezTo>
                    <a:lnTo>
                      <a:pt x="342900" y="455414"/>
                    </a:lnTo>
                    <a:lnTo>
                      <a:pt x="364332" y="512564"/>
                    </a:lnTo>
                    <a:cubicBezTo>
                      <a:pt x="364332" y="514945"/>
                      <a:pt x="367606" y="530721"/>
                      <a:pt x="374154" y="559891"/>
                    </a:cubicBezTo>
                    <a:cubicBezTo>
                      <a:pt x="380703" y="589061"/>
                      <a:pt x="386060" y="608111"/>
                      <a:pt x="390228" y="617041"/>
                    </a:cubicBezTo>
                    <a:cubicBezTo>
                      <a:pt x="394395" y="625971"/>
                      <a:pt x="396181" y="631924"/>
                      <a:pt x="395586" y="634900"/>
                    </a:cubicBezTo>
                    <a:cubicBezTo>
                      <a:pt x="394990" y="637877"/>
                      <a:pt x="392312" y="643532"/>
                      <a:pt x="387549" y="651867"/>
                    </a:cubicBezTo>
                    <a:lnTo>
                      <a:pt x="400050" y="657225"/>
                    </a:lnTo>
                    <a:lnTo>
                      <a:pt x="389335" y="673298"/>
                    </a:lnTo>
                    <a:cubicBezTo>
                      <a:pt x="377428" y="668536"/>
                      <a:pt x="366713" y="662880"/>
                      <a:pt x="357188" y="656332"/>
                    </a:cubicBezTo>
                    <a:cubicBezTo>
                      <a:pt x="347663" y="649783"/>
                      <a:pt x="333971" y="624482"/>
                      <a:pt x="316112" y="580429"/>
                    </a:cubicBezTo>
                    <a:lnTo>
                      <a:pt x="294680" y="528637"/>
                    </a:lnTo>
                    <a:cubicBezTo>
                      <a:pt x="281584" y="540543"/>
                      <a:pt x="273249" y="549473"/>
                      <a:pt x="269677" y="555426"/>
                    </a:cubicBezTo>
                    <a:lnTo>
                      <a:pt x="250032" y="585787"/>
                    </a:lnTo>
                    <a:lnTo>
                      <a:pt x="225028" y="609004"/>
                    </a:lnTo>
                    <a:lnTo>
                      <a:pt x="208955" y="634007"/>
                    </a:lnTo>
                    <a:cubicBezTo>
                      <a:pt x="200621" y="629245"/>
                      <a:pt x="191096" y="622399"/>
                      <a:pt x="180380" y="613469"/>
                    </a:cubicBezTo>
                    <a:cubicBezTo>
                      <a:pt x="169664" y="604539"/>
                      <a:pt x="164009" y="593229"/>
                      <a:pt x="163414" y="579536"/>
                    </a:cubicBezTo>
                    <a:cubicBezTo>
                      <a:pt x="162818" y="565844"/>
                      <a:pt x="164306" y="553045"/>
                      <a:pt x="167878" y="541139"/>
                    </a:cubicBezTo>
                    <a:lnTo>
                      <a:pt x="182166" y="478631"/>
                    </a:lnTo>
                    <a:lnTo>
                      <a:pt x="191096" y="485775"/>
                    </a:lnTo>
                    <a:cubicBezTo>
                      <a:pt x="187524" y="490537"/>
                      <a:pt x="186334" y="492918"/>
                      <a:pt x="187524" y="492918"/>
                    </a:cubicBezTo>
                    <a:lnTo>
                      <a:pt x="194668" y="505420"/>
                    </a:lnTo>
                    <a:cubicBezTo>
                      <a:pt x="197049" y="501848"/>
                      <a:pt x="199430" y="498276"/>
                      <a:pt x="201812" y="494704"/>
                    </a:cubicBezTo>
                    <a:lnTo>
                      <a:pt x="225028" y="446484"/>
                    </a:lnTo>
                    <a:cubicBezTo>
                      <a:pt x="236935" y="425053"/>
                      <a:pt x="243484" y="413146"/>
                      <a:pt x="244674" y="410765"/>
                    </a:cubicBezTo>
                    <a:cubicBezTo>
                      <a:pt x="245864" y="408384"/>
                      <a:pt x="246162" y="405407"/>
                      <a:pt x="245567" y="401836"/>
                    </a:cubicBezTo>
                    <a:cubicBezTo>
                      <a:pt x="244972" y="398264"/>
                      <a:pt x="243186" y="391715"/>
                      <a:pt x="240209" y="382190"/>
                    </a:cubicBezTo>
                    <a:cubicBezTo>
                      <a:pt x="237232" y="372665"/>
                      <a:pt x="235744" y="365521"/>
                      <a:pt x="235744" y="360759"/>
                    </a:cubicBezTo>
                    <a:lnTo>
                      <a:pt x="233958" y="339328"/>
                    </a:lnTo>
                    <a:lnTo>
                      <a:pt x="225028" y="319682"/>
                    </a:lnTo>
                    <a:cubicBezTo>
                      <a:pt x="216694" y="342304"/>
                      <a:pt x="213122" y="357187"/>
                      <a:pt x="214313" y="364331"/>
                    </a:cubicBezTo>
                    <a:lnTo>
                      <a:pt x="214313" y="376832"/>
                    </a:lnTo>
                    <a:lnTo>
                      <a:pt x="205384" y="387548"/>
                    </a:lnTo>
                    <a:lnTo>
                      <a:pt x="151805" y="387548"/>
                    </a:lnTo>
                    <a:lnTo>
                      <a:pt x="146448" y="382190"/>
                    </a:lnTo>
                    <a:cubicBezTo>
                      <a:pt x="139304" y="383381"/>
                      <a:pt x="134542" y="382786"/>
                      <a:pt x="132160" y="380404"/>
                    </a:cubicBezTo>
                    <a:lnTo>
                      <a:pt x="116086" y="371475"/>
                    </a:lnTo>
                    <a:lnTo>
                      <a:pt x="101799" y="369689"/>
                    </a:lnTo>
                    <a:cubicBezTo>
                      <a:pt x="98228" y="369689"/>
                      <a:pt x="90488" y="364331"/>
                      <a:pt x="78582" y="353615"/>
                    </a:cubicBezTo>
                    <a:lnTo>
                      <a:pt x="50007" y="335756"/>
                    </a:lnTo>
                    <a:lnTo>
                      <a:pt x="25004" y="312539"/>
                    </a:lnTo>
                    <a:lnTo>
                      <a:pt x="0" y="294679"/>
                    </a:lnTo>
                    <a:cubicBezTo>
                      <a:pt x="0" y="294679"/>
                      <a:pt x="0" y="293786"/>
                      <a:pt x="0" y="292000"/>
                    </a:cubicBezTo>
                    <a:cubicBezTo>
                      <a:pt x="0" y="290214"/>
                      <a:pt x="1192" y="288726"/>
                      <a:pt x="3572" y="287536"/>
                    </a:cubicBezTo>
                    <a:cubicBezTo>
                      <a:pt x="4763" y="287536"/>
                      <a:pt x="8038" y="288726"/>
                      <a:pt x="13396" y="291107"/>
                    </a:cubicBezTo>
                    <a:cubicBezTo>
                      <a:pt x="18753" y="293489"/>
                      <a:pt x="28576" y="294084"/>
                      <a:pt x="42863" y="292893"/>
                    </a:cubicBezTo>
                    <a:cubicBezTo>
                      <a:pt x="67866" y="291703"/>
                      <a:pt x="81856" y="290512"/>
                      <a:pt x="84833" y="289321"/>
                    </a:cubicBezTo>
                    <a:cubicBezTo>
                      <a:pt x="87810" y="288131"/>
                      <a:pt x="92870" y="282178"/>
                      <a:pt x="100013" y="271462"/>
                    </a:cubicBezTo>
                    <a:lnTo>
                      <a:pt x="146448" y="212526"/>
                    </a:lnTo>
                    <a:cubicBezTo>
                      <a:pt x="152400" y="201811"/>
                      <a:pt x="163712" y="192286"/>
                      <a:pt x="180380" y="183951"/>
                    </a:cubicBezTo>
                    <a:cubicBezTo>
                      <a:pt x="180380" y="181570"/>
                      <a:pt x="180082" y="179486"/>
                      <a:pt x="179487" y="177700"/>
                    </a:cubicBezTo>
                    <a:cubicBezTo>
                      <a:pt x="178892" y="175914"/>
                      <a:pt x="178892" y="174426"/>
                      <a:pt x="179487" y="173236"/>
                    </a:cubicBezTo>
                    <a:cubicBezTo>
                      <a:pt x="180082" y="172045"/>
                      <a:pt x="186928" y="168473"/>
                      <a:pt x="200026" y="162520"/>
                    </a:cubicBezTo>
                    <a:cubicBezTo>
                      <a:pt x="205978" y="151804"/>
                      <a:pt x="210146" y="141982"/>
                      <a:pt x="212527" y="133052"/>
                    </a:cubicBezTo>
                    <a:cubicBezTo>
                      <a:pt x="214908" y="124122"/>
                      <a:pt x="208955" y="108942"/>
                      <a:pt x="194668" y="87511"/>
                    </a:cubicBezTo>
                    <a:cubicBezTo>
                      <a:pt x="177999" y="64889"/>
                      <a:pt x="154782" y="55364"/>
                      <a:pt x="125016" y="58936"/>
                    </a:cubicBezTo>
                    <a:cubicBezTo>
                      <a:pt x="110729" y="61317"/>
                      <a:pt x="100608" y="64293"/>
                      <a:pt x="94656" y="67865"/>
                    </a:cubicBezTo>
                    <a:cubicBezTo>
                      <a:pt x="85130" y="64293"/>
                      <a:pt x="77392" y="57150"/>
                      <a:pt x="71438" y="46434"/>
                    </a:cubicBezTo>
                    <a:lnTo>
                      <a:pt x="55365" y="46434"/>
                    </a:lnTo>
                    <a:cubicBezTo>
                      <a:pt x="54174" y="41671"/>
                      <a:pt x="53876" y="36314"/>
                      <a:pt x="54472" y="30361"/>
                    </a:cubicBezTo>
                    <a:cubicBezTo>
                      <a:pt x="55067" y="24407"/>
                      <a:pt x="57746" y="20240"/>
                      <a:pt x="62508" y="17859"/>
                    </a:cubicBezTo>
                    <a:lnTo>
                      <a:pt x="69652" y="17859"/>
                    </a:lnTo>
                    <a:cubicBezTo>
                      <a:pt x="69652" y="17859"/>
                      <a:pt x="73224" y="14882"/>
                      <a:pt x="80368" y="8929"/>
                    </a:cubicBezTo>
                    <a:cubicBezTo>
                      <a:pt x="87512" y="2976"/>
                      <a:pt x="101204" y="0"/>
                      <a:pt x="121444" y="0"/>
                    </a:cubicBezTo>
                    <a:close/>
                  </a:path>
                </a:pathLst>
              </a:custGeom>
              <a:solidFill>
                <a:srgbClr val="4C870C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7200">
                  <a:solidFill>
                    <a:srgbClr val="4C870C"/>
                  </a:solidFill>
                  <a:latin typeface="汉仪雪君体简" panose="02010604000101010101" pitchFamily="2" charset="-122"/>
                  <a:ea typeface="汉仪雪君体简" panose="02010604000101010101" pitchFamily="2" charset="-122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6084377" y="1469563"/>
                <a:ext cx="445888" cy="543391"/>
              </a:xfrm>
              <a:custGeom>
                <a:avLst/>
                <a:gdLst>
                  <a:gd name="connsiteX0" fmla="*/ 367671 w 445888"/>
                  <a:gd name="connsiteY0" fmla="*/ 505919 h 543391"/>
                  <a:gd name="connsiteX1" fmla="*/ 367638 w 445888"/>
                  <a:gd name="connsiteY1" fmla="*/ 505928 h 543391"/>
                  <a:gd name="connsiteX2" fmla="*/ 368899 w 445888"/>
                  <a:gd name="connsiteY2" fmla="*/ 507741 h 543391"/>
                  <a:gd name="connsiteX3" fmla="*/ 369137 w 445888"/>
                  <a:gd name="connsiteY3" fmla="*/ 508063 h 543391"/>
                  <a:gd name="connsiteX4" fmla="*/ 369470 w 445888"/>
                  <a:gd name="connsiteY4" fmla="*/ 508545 h 543391"/>
                  <a:gd name="connsiteX5" fmla="*/ 371092 w 445888"/>
                  <a:gd name="connsiteY5" fmla="*/ 510665 h 543391"/>
                  <a:gd name="connsiteX6" fmla="*/ 370075 w 445888"/>
                  <a:gd name="connsiteY6" fmla="*/ 509334 h 543391"/>
                  <a:gd name="connsiteX7" fmla="*/ 369137 w 445888"/>
                  <a:gd name="connsiteY7" fmla="*/ 508063 h 543391"/>
                  <a:gd name="connsiteX8" fmla="*/ 367910 w 445888"/>
                  <a:gd name="connsiteY8" fmla="*/ 506286 h 543391"/>
                  <a:gd name="connsiteX9" fmla="*/ 305401 w 445888"/>
                  <a:gd name="connsiteY9" fmla="*/ 504765 h 543391"/>
                  <a:gd name="connsiteX10" fmla="*/ 307046 w 445888"/>
                  <a:gd name="connsiteY10" fmla="*/ 507742 h 543391"/>
                  <a:gd name="connsiteX11" fmla="*/ 309176 w 445888"/>
                  <a:gd name="connsiteY11" fmla="*/ 511524 h 543391"/>
                  <a:gd name="connsiteX12" fmla="*/ 311347 w 445888"/>
                  <a:gd name="connsiteY12" fmla="*/ 515399 h 543391"/>
                  <a:gd name="connsiteX13" fmla="*/ 309518 w 445888"/>
                  <a:gd name="connsiteY13" fmla="*/ 512095 h 543391"/>
                  <a:gd name="connsiteX14" fmla="*/ 307455 w 445888"/>
                  <a:gd name="connsiteY14" fmla="*/ 508172 h 543391"/>
                  <a:gd name="connsiteX15" fmla="*/ 305761 w 445888"/>
                  <a:gd name="connsiteY15" fmla="*/ 504881 h 543391"/>
                  <a:gd name="connsiteX16" fmla="*/ 381120 w 445888"/>
                  <a:gd name="connsiteY16" fmla="*/ 487680 h 543391"/>
                  <a:gd name="connsiteX17" fmla="*/ 380809 w 445888"/>
                  <a:gd name="connsiteY17" fmla="*/ 488922 h 543391"/>
                  <a:gd name="connsiteX18" fmla="*/ 384545 w 445888"/>
                  <a:gd name="connsiteY18" fmla="*/ 492644 h 543391"/>
                  <a:gd name="connsiteX19" fmla="*/ 386461 w 445888"/>
                  <a:gd name="connsiteY19" fmla="*/ 494515 h 543391"/>
                  <a:gd name="connsiteX20" fmla="*/ 388180 w 445888"/>
                  <a:gd name="connsiteY20" fmla="*/ 496140 h 543391"/>
                  <a:gd name="connsiteX21" fmla="*/ 389682 w 445888"/>
                  <a:gd name="connsiteY21" fmla="*/ 497472 h 543391"/>
                  <a:gd name="connsiteX22" fmla="*/ 391008 w 445888"/>
                  <a:gd name="connsiteY22" fmla="*/ 498605 h 543391"/>
                  <a:gd name="connsiteX23" fmla="*/ 392132 w 445888"/>
                  <a:gd name="connsiteY23" fmla="*/ 499382 h 543391"/>
                  <a:gd name="connsiteX24" fmla="*/ 392555 w 445888"/>
                  <a:gd name="connsiteY24" fmla="*/ 499750 h 543391"/>
                  <a:gd name="connsiteX25" fmla="*/ 392952 w 445888"/>
                  <a:gd name="connsiteY25" fmla="*/ 499962 h 543391"/>
                  <a:gd name="connsiteX26" fmla="*/ 391382 w 445888"/>
                  <a:gd name="connsiteY26" fmla="*/ 498382 h 543391"/>
                  <a:gd name="connsiteX27" fmla="*/ 387089 w 445888"/>
                  <a:gd name="connsiteY27" fmla="*/ 493899 h 543391"/>
                  <a:gd name="connsiteX28" fmla="*/ 184945 w 445888"/>
                  <a:gd name="connsiteY28" fmla="*/ 370861 h 543391"/>
                  <a:gd name="connsiteX29" fmla="*/ 184884 w 445888"/>
                  <a:gd name="connsiteY29" fmla="*/ 373651 h 543391"/>
                  <a:gd name="connsiteX30" fmla="*/ 183146 w 445888"/>
                  <a:gd name="connsiteY30" fmla="*/ 373705 h 543391"/>
                  <a:gd name="connsiteX31" fmla="*/ 182462 w 445888"/>
                  <a:gd name="connsiteY31" fmla="*/ 373714 h 543391"/>
                  <a:gd name="connsiteX32" fmla="*/ 182577 w 445888"/>
                  <a:gd name="connsiteY32" fmla="*/ 371721 h 543391"/>
                  <a:gd name="connsiteX33" fmla="*/ 182725 w 445888"/>
                  <a:gd name="connsiteY33" fmla="*/ 371719 h 543391"/>
                  <a:gd name="connsiteX34" fmla="*/ 229791 w 445888"/>
                  <a:gd name="connsiteY34" fmla="*/ 0 h 543391"/>
                  <a:gd name="connsiteX35" fmla="*/ 322660 w 445888"/>
                  <a:gd name="connsiteY35" fmla="*/ 38397 h 543391"/>
                  <a:gd name="connsiteX36" fmla="*/ 361950 w 445888"/>
                  <a:gd name="connsiteY36" fmla="*/ 78581 h 543391"/>
                  <a:gd name="connsiteX37" fmla="*/ 372666 w 445888"/>
                  <a:gd name="connsiteY37" fmla="*/ 101798 h 543391"/>
                  <a:gd name="connsiteX38" fmla="*/ 373559 w 445888"/>
                  <a:gd name="connsiteY38" fmla="*/ 107156 h 543391"/>
                  <a:gd name="connsiteX39" fmla="*/ 372666 w 445888"/>
                  <a:gd name="connsiteY39" fmla="*/ 112514 h 543391"/>
                  <a:gd name="connsiteX40" fmla="*/ 342305 w 445888"/>
                  <a:gd name="connsiteY40" fmla="*/ 133945 h 543391"/>
                  <a:gd name="connsiteX41" fmla="*/ 283369 w 445888"/>
                  <a:gd name="connsiteY41" fmla="*/ 176807 h 543391"/>
                  <a:gd name="connsiteX42" fmla="*/ 236935 w 445888"/>
                  <a:gd name="connsiteY42" fmla="*/ 242887 h 543391"/>
                  <a:gd name="connsiteX43" fmla="*/ 245864 w 445888"/>
                  <a:gd name="connsiteY43" fmla="*/ 249138 h 543391"/>
                  <a:gd name="connsiteX44" fmla="*/ 248543 w 445888"/>
                  <a:gd name="connsiteY44" fmla="*/ 258960 h 543391"/>
                  <a:gd name="connsiteX45" fmla="*/ 216396 w 445888"/>
                  <a:gd name="connsiteY45" fmla="*/ 290214 h 543391"/>
                  <a:gd name="connsiteX46" fmla="*/ 168176 w 445888"/>
                  <a:gd name="connsiteY46" fmla="*/ 323254 h 543391"/>
                  <a:gd name="connsiteX47" fmla="*/ 142280 w 445888"/>
                  <a:gd name="connsiteY47" fmla="*/ 342900 h 543391"/>
                  <a:gd name="connsiteX48" fmla="*/ 117277 w 445888"/>
                  <a:gd name="connsiteY48" fmla="*/ 362545 h 543391"/>
                  <a:gd name="connsiteX49" fmla="*/ 102989 w 445888"/>
                  <a:gd name="connsiteY49" fmla="*/ 385762 h 543391"/>
                  <a:gd name="connsiteX50" fmla="*/ 117277 w 445888"/>
                  <a:gd name="connsiteY50" fmla="*/ 380404 h 543391"/>
                  <a:gd name="connsiteX51" fmla="*/ 155675 w 445888"/>
                  <a:gd name="connsiteY51" fmla="*/ 365224 h 543391"/>
                  <a:gd name="connsiteX52" fmla="*/ 200993 w 445888"/>
                  <a:gd name="connsiteY52" fmla="*/ 352052 h 543391"/>
                  <a:gd name="connsiteX53" fmla="*/ 203589 w 445888"/>
                  <a:gd name="connsiteY53" fmla="*/ 351651 h 543391"/>
                  <a:gd name="connsiteX54" fmla="*/ 203603 w 445888"/>
                  <a:gd name="connsiteY54" fmla="*/ 351644 h 543391"/>
                  <a:gd name="connsiteX55" fmla="*/ 205143 w 445888"/>
                  <a:gd name="connsiteY55" fmla="*/ 350953 h 543391"/>
                  <a:gd name="connsiteX56" fmla="*/ 206703 w 445888"/>
                  <a:gd name="connsiteY56" fmla="*/ 350309 h 543391"/>
                  <a:gd name="connsiteX57" fmla="*/ 208298 w 445888"/>
                  <a:gd name="connsiteY57" fmla="*/ 349648 h 543391"/>
                  <a:gd name="connsiteX58" fmla="*/ 211538 w 445888"/>
                  <a:gd name="connsiteY58" fmla="*/ 348529 h 543391"/>
                  <a:gd name="connsiteX59" fmla="*/ 214813 w 445888"/>
                  <a:gd name="connsiteY59" fmla="*/ 347394 h 543391"/>
                  <a:gd name="connsiteX60" fmla="*/ 218171 w 445888"/>
                  <a:gd name="connsiteY60" fmla="*/ 346445 h 543391"/>
                  <a:gd name="connsiteX61" fmla="*/ 221514 w 445888"/>
                  <a:gd name="connsiteY61" fmla="*/ 345558 h 543391"/>
                  <a:gd name="connsiteX62" fmla="*/ 224885 w 445888"/>
                  <a:gd name="connsiteY62" fmla="*/ 344826 h 543391"/>
                  <a:gd name="connsiteX63" fmla="*/ 228219 w 445888"/>
                  <a:gd name="connsiteY63" fmla="*/ 344111 h 543391"/>
                  <a:gd name="connsiteX64" fmla="*/ 231523 w 445888"/>
                  <a:gd name="connsiteY64" fmla="*/ 343521 h 543391"/>
                  <a:gd name="connsiteX65" fmla="*/ 234813 w 445888"/>
                  <a:gd name="connsiteY65" fmla="*/ 342992 h 543391"/>
                  <a:gd name="connsiteX66" fmla="*/ 237995 w 445888"/>
                  <a:gd name="connsiteY66" fmla="*/ 342513 h 543391"/>
                  <a:gd name="connsiteX67" fmla="*/ 241091 w 445888"/>
                  <a:gd name="connsiteY67" fmla="*/ 342128 h 543391"/>
                  <a:gd name="connsiteX68" fmla="*/ 244079 w 445888"/>
                  <a:gd name="connsiteY68" fmla="*/ 341791 h 543391"/>
                  <a:gd name="connsiteX69" fmla="*/ 246960 w 445888"/>
                  <a:gd name="connsiteY69" fmla="*/ 341502 h 543391"/>
                  <a:gd name="connsiteX70" fmla="*/ 249641 w 445888"/>
                  <a:gd name="connsiteY70" fmla="*/ 341247 h 543391"/>
                  <a:gd name="connsiteX71" fmla="*/ 254558 w 445888"/>
                  <a:gd name="connsiteY71" fmla="*/ 340993 h 543391"/>
                  <a:gd name="connsiteX72" fmla="*/ 258635 w 445888"/>
                  <a:gd name="connsiteY72" fmla="*/ 340781 h 543391"/>
                  <a:gd name="connsiteX73" fmla="*/ 261748 w 445888"/>
                  <a:gd name="connsiteY73" fmla="*/ 340723 h 543391"/>
                  <a:gd name="connsiteX74" fmla="*/ 264405 w 445888"/>
                  <a:gd name="connsiteY74" fmla="*/ 340702 h 543391"/>
                  <a:gd name="connsiteX75" fmla="*/ 263798 w 445888"/>
                  <a:gd name="connsiteY75" fmla="*/ 343180 h 543391"/>
                  <a:gd name="connsiteX76" fmla="*/ 283369 w 445888"/>
                  <a:gd name="connsiteY76" fmla="*/ 344685 h 543391"/>
                  <a:gd name="connsiteX77" fmla="*/ 285001 w 445888"/>
                  <a:gd name="connsiteY77" fmla="*/ 345990 h 543391"/>
                  <a:gd name="connsiteX78" fmla="*/ 286829 w 445888"/>
                  <a:gd name="connsiteY78" fmla="*/ 346204 h 543391"/>
                  <a:gd name="connsiteX79" fmla="*/ 289581 w 445888"/>
                  <a:gd name="connsiteY79" fmla="*/ 346587 h 543391"/>
                  <a:gd name="connsiteX80" fmla="*/ 292297 w 445888"/>
                  <a:gd name="connsiteY80" fmla="*/ 346986 h 543391"/>
                  <a:gd name="connsiteX81" fmla="*/ 294984 w 445888"/>
                  <a:gd name="connsiteY81" fmla="*/ 347510 h 543391"/>
                  <a:gd name="connsiteX82" fmla="*/ 297563 w 445888"/>
                  <a:gd name="connsiteY82" fmla="*/ 348081 h 543391"/>
                  <a:gd name="connsiteX83" fmla="*/ 300106 w 445888"/>
                  <a:gd name="connsiteY83" fmla="*/ 348670 h 543391"/>
                  <a:gd name="connsiteX84" fmla="*/ 302542 w 445888"/>
                  <a:gd name="connsiteY84" fmla="*/ 349306 h 543391"/>
                  <a:gd name="connsiteX85" fmla="*/ 304942 w 445888"/>
                  <a:gd name="connsiteY85" fmla="*/ 349958 h 543391"/>
                  <a:gd name="connsiteX86" fmla="*/ 307235 w 445888"/>
                  <a:gd name="connsiteY86" fmla="*/ 350659 h 543391"/>
                  <a:gd name="connsiteX87" fmla="*/ 309399 w 445888"/>
                  <a:gd name="connsiteY87" fmla="*/ 351361 h 543391"/>
                  <a:gd name="connsiteX88" fmla="*/ 311450 w 445888"/>
                  <a:gd name="connsiteY88" fmla="*/ 352003 h 543391"/>
                  <a:gd name="connsiteX89" fmla="*/ 313451 w 445888"/>
                  <a:gd name="connsiteY89" fmla="*/ 352723 h 543391"/>
                  <a:gd name="connsiteX90" fmla="*/ 315323 w 445888"/>
                  <a:gd name="connsiteY90" fmla="*/ 353445 h 543391"/>
                  <a:gd name="connsiteX91" fmla="*/ 318677 w 445888"/>
                  <a:gd name="connsiteY91" fmla="*/ 354785 h 543391"/>
                  <a:gd name="connsiteX92" fmla="*/ 321512 w 445888"/>
                  <a:gd name="connsiteY92" fmla="*/ 356023 h 543391"/>
                  <a:gd name="connsiteX93" fmla="*/ 323801 w 445888"/>
                  <a:gd name="connsiteY93" fmla="*/ 357004 h 543391"/>
                  <a:gd name="connsiteX94" fmla="*/ 325515 w 445888"/>
                  <a:gd name="connsiteY94" fmla="*/ 357853 h 543391"/>
                  <a:gd name="connsiteX95" fmla="*/ 326875 w 445888"/>
                  <a:gd name="connsiteY95" fmla="*/ 358582 h 543391"/>
                  <a:gd name="connsiteX96" fmla="*/ 323667 w 445888"/>
                  <a:gd name="connsiteY96" fmla="*/ 360021 h 543391"/>
                  <a:gd name="connsiteX97" fmla="*/ 347663 w 445888"/>
                  <a:gd name="connsiteY97" fmla="*/ 373261 h 543391"/>
                  <a:gd name="connsiteX98" fmla="*/ 369987 w 445888"/>
                  <a:gd name="connsiteY98" fmla="*/ 405407 h 543391"/>
                  <a:gd name="connsiteX99" fmla="*/ 385391 w 445888"/>
                  <a:gd name="connsiteY99" fmla="*/ 440233 h 543391"/>
                  <a:gd name="connsiteX100" fmla="*/ 387311 w 445888"/>
                  <a:gd name="connsiteY100" fmla="*/ 448583 h 543391"/>
                  <a:gd name="connsiteX101" fmla="*/ 390370 w 445888"/>
                  <a:gd name="connsiteY101" fmla="*/ 455115 h 543391"/>
                  <a:gd name="connsiteX102" fmla="*/ 394371 w 445888"/>
                  <a:gd name="connsiteY102" fmla="*/ 464031 h 543391"/>
                  <a:gd name="connsiteX103" fmla="*/ 398352 w 445888"/>
                  <a:gd name="connsiteY103" fmla="*/ 472900 h 543391"/>
                  <a:gd name="connsiteX104" fmla="*/ 399368 w 445888"/>
                  <a:gd name="connsiteY104" fmla="*/ 475067 h 543391"/>
                  <a:gd name="connsiteX105" fmla="*/ 400383 w 445888"/>
                  <a:gd name="connsiteY105" fmla="*/ 477233 h 543391"/>
                  <a:gd name="connsiteX106" fmla="*/ 401357 w 445888"/>
                  <a:gd name="connsiteY106" fmla="*/ 479307 h 543391"/>
                  <a:gd name="connsiteX107" fmla="*/ 402366 w 445888"/>
                  <a:gd name="connsiteY107" fmla="*/ 481364 h 543391"/>
                  <a:gd name="connsiteX108" fmla="*/ 404451 w 445888"/>
                  <a:gd name="connsiteY108" fmla="*/ 485339 h 543391"/>
                  <a:gd name="connsiteX109" fmla="*/ 406503 w 445888"/>
                  <a:gd name="connsiteY109" fmla="*/ 489048 h 543391"/>
                  <a:gd name="connsiteX110" fmla="*/ 408513 w 445888"/>
                  <a:gd name="connsiteY110" fmla="*/ 492665 h 543391"/>
                  <a:gd name="connsiteX111" fmla="*/ 410619 w 445888"/>
                  <a:gd name="connsiteY111" fmla="*/ 496016 h 543391"/>
                  <a:gd name="connsiteX112" fmla="*/ 412648 w 445888"/>
                  <a:gd name="connsiteY112" fmla="*/ 499290 h 543391"/>
                  <a:gd name="connsiteX113" fmla="*/ 414757 w 445888"/>
                  <a:gd name="connsiteY113" fmla="*/ 502360 h 543391"/>
                  <a:gd name="connsiteX114" fmla="*/ 416747 w 445888"/>
                  <a:gd name="connsiteY114" fmla="*/ 505261 h 543391"/>
                  <a:gd name="connsiteX115" fmla="*/ 418782 w 445888"/>
                  <a:gd name="connsiteY115" fmla="*/ 507974 h 543391"/>
                  <a:gd name="connsiteX116" fmla="*/ 420775 w 445888"/>
                  <a:gd name="connsiteY116" fmla="*/ 510595 h 543391"/>
                  <a:gd name="connsiteX117" fmla="*/ 422735 w 445888"/>
                  <a:gd name="connsiteY117" fmla="*/ 512951 h 543391"/>
                  <a:gd name="connsiteX118" fmla="*/ 424583 w 445888"/>
                  <a:gd name="connsiteY118" fmla="*/ 515246 h 543391"/>
                  <a:gd name="connsiteX119" fmla="*/ 426511 w 445888"/>
                  <a:gd name="connsiteY119" fmla="*/ 517338 h 543391"/>
                  <a:gd name="connsiteX120" fmla="*/ 428340 w 445888"/>
                  <a:gd name="connsiteY120" fmla="*/ 519306 h 543391"/>
                  <a:gd name="connsiteX121" fmla="*/ 430072 w 445888"/>
                  <a:gd name="connsiteY121" fmla="*/ 521152 h 543391"/>
                  <a:gd name="connsiteX122" fmla="*/ 431776 w 445888"/>
                  <a:gd name="connsiteY122" fmla="*/ 522841 h 543391"/>
                  <a:gd name="connsiteX123" fmla="*/ 433418 w 445888"/>
                  <a:gd name="connsiteY123" fmla="*/ 524392 h 543391"/>
                  <a:gd name="connsiteX124" fmla="*/ 434941 w 445888"/>
                  <a:gd name="connsiteY124" fmla="*/ 525773 h 543391"/>
                  <a:gd name="connsiteX125" fmla="*/ 436422 w 445888"/>
                  <a:gd name="connsiteY125" fmla="*/ 527061 h 543391"/>
                  <a:gd name="connsiteX126" fmla="*/ 437841 w 445888"/>
                  <a:gd name="connsiteY126" fmla="*/ 528209 h 543391"/>
                  <a:gd name="connsiteX127" fmla="*/ 439146 w 445888"/>
                  <a:gd name="connsiteY127" fmla="*/ 529297 h 543391"/>
                  <a:gd name="connsiteX128" fmla="*/ 440353 w 445888"/>
                  <a:gd name="connsiteY128" fmla="*/ 530262 h 543391"/>
                  <a:gd name="connsiteX129" fmla="*/ 441441 w 445888"/>
                  <a:gd name="connsiteY129" fmla="*/ 531057 h 543391"/>
                  <a:gd name="connsiteX130" fmla="*/ 443328 w 445888"/>
                  <a:gd name="connsiteY130" fmla="*/ 532386 h 543391"/>
                  <a:gd name="connsiteX131" fmla="*/ 444714 w 445888"/>
                  <a:gd name="connsiteY131" fmla="*/ 533270 h 543391"/>
                  <a:gd name="connsiteX132" fmla="*/ 445605 w 445888"/>
                  <a:gd name="connsiteY132" fmla="*/ 533819 h 543391"/>
                  <a:gd name="connsiteX133" fmla="*/ 445888 w 445888"/>
                  <a:gd name="connsiteY133" fmla="*/ 533971 h 543391"/>
                  <a:gd name="connsiteX134" fmla="*/ 441921 w 445888"/>
                  <a:gd name="connsiteY134" fmla="*/ 535193 h 543391"/>
                  <a:gd name="connsiteX135" fmla="*/ 438005 w 445888"/>
                  <a:gd name="connsiteY135" fmla="*/ 536337 h 543391"/>
                  <a:gd name="connsiteX136" fmla="*/ 434211 w 445888"/>
                  <a:gd name="connsiteY136" fmla="*/ 537370 h 543391"/>
                  <a:gd name="connsiteX137" fmla="*/ 430468 w 445888"/>
                  <a:gd name="connsiteY137" fmla="*/ 538325 h 543391"/>
                  <a:gd name="connsiteX138" fmla="*/ 426776 w 445888"/>
                  <a:gd name="connsiteY138" fmla="*/ 539201 h 543391"/>
                  <a:gd name="connsiteX139" fmla="*/ 423170 w 445888"/>
                  <a:gd name="connsiteY139" fmla="*/ 539982 h 543391"/>
                  <a:gd name="connsiteX140" fmla="*/ 419651 w 445888"/>
                  <a:gd name="connsiteY140" fmla="*/ 540669 h 543391"/>
                  <a:gd name="connsiteX141" fmla="*/ 416147 w 445888"/>
                  <a:gd name="connsiteY141" fmla="*/ 541294 h 543391"/>
                  <a:gd name="connsiteX142" fmla="*/ 412708 w 445888"/>
                  <a:gd name="connsiteY142" fmla="*/ 541777 h 543391"/>
                  <a:gd name="connsiteX143" fmla="*/ 409434 w 445888"/>
                  <a:gd name="connsiteY143" fmla="*/ 542242 h 543391"/>
                  <a:gd name="connsiteX144" fmla="*/ 406153 w 445888"/>
                  <a:gd name="connsiteY144" fmla="*/ 542599 h 543391"/>
                  <a:gd name="connsiteX145" fmla="*/ 402980 w 445888"/>
                  <a:gd name="connsiteY145" fmla="*/ 542907 h 543391"/>
                  <a:gd name="connsiteX146" fmla="*/ 399894 w 445888"/>
                  <a:gd name="connsiteY146" fmla="*/ 543120 h 543391"/>
                  <a:gd name="connsiteX147" fmla="*/ 396822 w 445888"/>
                  <a:gd name="connsiteY147" fmla="*/ 543272 h 543391"/>
                  <a:gd name="connsiteX148" fmla="*/ 393822 w 445888"/>
                  <a:gd name="connsiteY148" fmla="*/ 543391 h 543391"/>
                  <a:gd name="connsiteX149" fmla="*/ 390924 w 445888"/>
                  <a:gd name="connsiteY149" fmla="*/ 543352 h 543391"/>
                  <a:gd name="connsiteX150" fmla="*/ 388082 w 445888"/>
                  <a:gd name="connsiteY150" fmla="*/ 543345 h 543391"/>
                  <a:gd name="connsiteX151" fmla="*/ 385326 w 445888"/>
                  <a:gd name="connsiteY151" fmla="*/ 543242 h 543391"/>
                  <a:gd name="connsiteX152" fmla="*/ 382607 w 445888"/>
                  <a:gd name="connsiteY152" fmla="*/ 543124 h 543391"/>
                  <a:gd name="connsiteX153" fmla="*/ 379917 w 445888"/>
                  <a:gd name="connsiteY153" fmla="*/ 542881 h 543391"/>
                  <a:gd name="connsiteX154" fmla="*/ 377392 w 445888"/>
                  <a:gd name="connsiteY154" fmla="*/ 542619 h 543391"/>
                  <a:gd name="connsiteX155" fmla="*/ 374902 w 445888"/>
                  <a:gd name="connsiteY155" fmla="*/ 542342 h 543391"/>
                  <a:gd name="connsiteX156" fmla="*/ 372463 w 445888"/>
                  <a:gd name="connsiteY156" fmla="*/ 541986 h 543391"/>
                  <a:gd name="connsiteX157" fmla="*/ 370060 w 445888"/>
                  <a:gd name="connsiteY157" fmla="*/ 541614 h 543391"/>
                  <a:gd name="connsiteX158" fmla="*/ 367743 w 445888"/>
                  <a:gd name="connsiteY158" fmla="*/ 541147 h 543391"/>
                  <a:gd name="connsiteX159" fmla="*/ 365519 w 445888"/>
                  <a:gd name="connsiteY159" fmla="*/ 540695 h 543391"/>
                  <a:gd name="connsiteX160" fmla="*/ 363345 w 445888"/>
                  <a:gd name="connsiteY160" fmla="*/ 540164 h 543391"/>
                  <a:gd name="connsiteX161" fmla="*/ 361193 w 445888"/>
                  <a:gd name="connsiteY161" fmla="*/ 539680 h 543391"/>
                  <a:gd name="connsiteX162" fmla="*/ 359126 w 445888"/>
                  <a:gd name="connsiteY162" fmla="*/ 539101 h 543391"/>
                  <a:gd name="connsiteX163" fmla="*/ 357147 w 445888"/>
                  <a:gd name="connsiteY163" fmla="*/ 538427 h 543391"/>
                  <a:gd name="connsiteX164" fmla="*/ 355209 w 445888"/>
                  <a:gd name="connsiteY164" fmla="*/ 537846 h 543391"/>
                  <a:gd name="connsiteX165" fmla="*/ 353358 w 445888"/>
                  <a:gd name="connsiteY165" fmla="*/ 537171 h 543391"/>
                  <a:gd name="connsiteX166" fmla="*/ 351563 w 445888"/>
                  <a:gd name="connsiteY166" fmla="*/ 536525 h 543391"/>
                  <a:gd name="connsiteX167" fmla="*/ 349825 w 445888"/>
                  <a:gd name="connsiteY167" fmla="*/ 535911 h 543391"/>
                  <a:gd name="connsiteX168" fmla="*/ 348152 w 445888"/>
                  <a:gd name="connsiteY168" fmla="*/ 535155 h 543391"/>
                  <a:gd name="connsiteX169" fmla="*/ 346522 w 445888"/>
                  <a:gd name="connsiteY169" fmla="*/ 534492 h 543391"/>
                  <a:gd name="connsiteX170" fmla="*/ 344978 w 445888"/>
                  <a:gd name="connsiteY170" fmla="*/ 533734 h 543391"/>
                  <a:gd name="connsiteX171" fmla="*/ 343490 w 445888"/>
                  <a:gd name="connsiteY171" fmla="*/ 533007 h 543391"/>
                  <a:gd name="connsiteX172" fmla="*/ 342095 w 445888"/>
                  <a:gd name="connsiteY172" fmla="*/ 532294 h 543391"/>
                  <a:gd name="connsiteX173" fmla="*/ 340679 w 445888"/>
                  <a:gd name="connsiteY173" fmla="*/ 531535 h 543391"/>
                  <a:gd name="connsiteX174" fmla="*/ 338124 w 445888"/>
                  <a:gd name="connsiteY174" fmla="*/ 530059 h 543391"/>
                  <a:gd name="connsiteX175" fmla="*/ 335776 w 445888"/>
                  <a:gd name="connsiteY175" fmla="*/ 528659 h 543391"/>
                  <a:gd name="connsiteX176" fmla="*/ 333719 w 445888"/>
                  <a:gd name="connsiteY176" fmla="*/ 527239 h 543391"/>
                  <a:gd name="connsiteX177" fmla="*/ 331847 w 445888"/>
                  <a:gd name="connsiteY177" fmla="*/ 525847 h 543391"/>
                  <a:gd name="connsiteX178" fmla="*/ 330223 w 445888"/>
                  <a:gd name="connsiteY178" fmla="*/ 524623 h 543391"/>
                  <a:gd name="connsiteX179" fmla="*/ 328804 w 445888"/>
                  <a:gd name="connsiteY179" fmla="*/ 523475 h 543391"/>
                  <a:gd name="connsiteX180" fmla="*/ 327648 w 445888"/>
                  <a:gd name="connsiteY180" fmla="*/ 522431 h 543391"/>
                  <a:gd name="connsiteX181" fmla="*/ 326646 w 445888"/>
                  <a:gd name="connsiteY181" fmla="*/ 521542 h 543391"/>
                  <a:gd name="connsiteX182" fmla="*/ 325928 w 445888"/>
                  <a:gd name="connsiteY182" fmla="*/ 520804 h 543391"/>
                  <a:gd name="connsiteX183" fmla="*/ 325386 w 445888"/>
                  <a:gd name="connsiteY183" fmla="*/ 520266 h 543391"/>
                  <a:gd name="connsiteX184" fmla="*/ 324978 w 445888"/>
                  <a:gd name="connsiteY184" fmla="*/ 519836 h 543391"/>
                  <a:gd name="connsiteX185" fmla="*/ 321828 w 445888"/>
                  <a:gd name="connsiteY185" fmla="*/ 521250 h 543391"/>
                  <a:gd name="connsiteX186" fmla="*/ 324529 w 445888"/>
                  <a:gd name="connsiteY186" fmla="*/ 531196 h 543391"/>
                  <a:gd name="connsiteX187" fmla="*/ 322901 w 445888"/>
                  <a:gd name="connsiteY187" fmla="*/ 530922 h 543391"/>
                  <a:gd name="connsiteX188" fmla="*/ 321231 w 445888"/>
                  <a:gd name="connsiteY188" fmla="*/ 530556 h 543391"/>
                  <a:gd name="connsiteX189" fmla="*/ 317978 w 445888"/>
                  <a:gd name="connsiteY189" fmla="*/ 529728 h 543391"/>
                  <a:gd name="connsiteX190" fmla="*/ 314833 w 445888"/>
                  <a:gd name="connsiteY190" fmla="*/ 528853 h 543391"/>
                  <a:gd name="connsiteX191" fmla="*/ 311789 w 445888"/>
                  <a:gd name="connsiteY191" fmla="*/ 527820 h 543391"/>
                  <a:gd name="connsiteX192" fmla="*/ 308781 w 445888"/>
                  <a:gd name="connsiteY192" fmla="*/ 526771 h 543391"/>
                  <a:gd name="connsiteX193" fmla="*/ 305895 w 445888"/>
                  <a:gd name="connsiteY193" fmla="*/ 525611 h 543391"/>
                  <a:gd name="connsiteX194" fmla="*/ 303137 w 445888"/>
                  <a:gd name="connsiteY194" fmla="*/ 524449 h 543391"/>
                  <a:gd name="connsiteX195" fmla="*/ 300446 w 445888"/>
                  <a:gd name="connsiteY195" fmla="*/ 523147 h 543391"/>
                  <a:gd name="connsiteX196" fmla="*/ 297861 w 445888"/>
                  <a:gd name="connsiteY196" fmla="*/ 521796 h 543391"/>
                  <a:gd name="connsiteX197" fmla="*/ 295369 w 445888"/>
                  <a:gd name="connsiteY197" fmla="*/ 520460 h 543391"/>
                  <a:gd name="connsiteX198" fmla="*/ 292985 w 445888"/>
                  <a:gd name="connsiteY198" fmla="*/ 519075 h 543391"/>
                  <a:gd name="connsiteX199" fmla="*/ 290671 w 445888"/>
                  <a:gd name="connsiteY199" fmla="*/ 517659 h 543391"/>
                  <a:gd name="connsiteX200" fmla="*/ 288487 w 445888"/>
                  <a:gd name="connsiteY200" fmla="*/ 516240 h 543391"/>
                  <a:gd name="connsiteX201" fmla="*/ 286430 w 445888"/>
                  <a:gd name="connsiteY201" fmla="*/ 514820 h 543391"/>
                  <a:gd name="connsiteX202" fmla="*/ 284445 w 445888"/>
                  <a:gd name="connsiteY202" fmla="*/ 513368 h 543391"/>
                  <a:gd name="connsiteX203" fmla="*/ 282537 w 445888"/>
                  <a:gd name="connsiteY203" fmla="*/ 511992 h 543391"/>
                  <a:gd name="connsiteX204" fmla="*/ 280773 w 445888"/>
                  <a:gd name="connsiteY204" fmla="*/ 510552 h 543391"/>
                  <a:gd name="connsiteX205" fmla="*/ 279107 w 445888"/>
                  <a:gd name="connsiteY205" fmla="*/ 509236 h 543391"/>
                  <a:gd name="connsiteX206" fmla="*/ 277548 w 445888"/>
                  <a:gd name="connsiteY206" fmla="*/ 507871 h 543391"/>
                  <a:gd name="connsiteX207" fmla="*/ 276067 w 445888"/>
                  <a:gd name="connsiteY207" fmla="*/ 506583 h 543391"/>
                  <a:gd name="connsiteX208" fmla="*/ 274792 w 445888"/>
                  <a:gd name="connsiteY208" fmla="*/ 505370 h 543391"/>
                  <a:gd name="connsiteX209" fmla="*/ 273537 w 445888"/>
                  <a:gd name="connsiteY209" fmla="*/ 504204 h 543391"/>
                  <a:gd name="connsiteX210" fmla="*/ 271389 w 445888"/>
                  <a:gd name="connsiteY210" fmla="*/ 502099 h 543391"/>
                  <a:gd name="connsiteX211" fmla="*/ 269771 w 445888"/>
                  <a:gd name="connsiteY211" fmla="*/ 500315 h 543391"/>
                  <a:gd name="connsiteX212" fmla="*/ 268525 w 445888"/>
                  <a:gd name="connsiteY212" fmla="*/ 498977 h 543391"/>
                  <a:gd name="connsiteX213" fmla="*/ 267548 w 445888"/>
                  <a:gd name="connsiteY213" fmla="*/ 497854 h 543391"/>
                  <a:gd name="connsiteX214" fmla="*/ 270066 w 445888"/>
                  <a:gd name="connsiteY214" fmla="*/ 508830 h 543391"/>
                  <a:gd name="connsiteX215" fmla="*/ 267407 w 445888"/>
                  <a:gd name="connsiteY215" fmla="*/ 506452 h 543391"/>
                  <a:gd name="connsiteX216" fmla="*/ 264821 w 445888"/>
                  <a:gd name="connsiteY216" fmla="*/ 504043 h 543391"/>
                  <a:gd name="connsiteX217" fmla="*/ 262270 w 445888"/>
                  <a:gd name="connsiteY217" fmla="*/ 501617 h 543391"/>
                  <a:gd name="connsiteX218" fmla="*/ 259776 w 445888"/>
                  <a:gd name="connsiteY218" fmla="*/ 499222 h 543391"/>
                  <a:gd name="connsiteX219" fmla="*/ 257374 w 445888"/>
                  <a:gd name="connsiteY219" fmla="*/ 496841 h 543391"/>
                  <a:gd name="connsiteX220" fmla="*/ 255029 w 445888"/>
                  <a:gd name="connsiteY220" fmla="*/ 494490 h 543391"/>
                  <a:gd name="connsiteX221" fmla="*/ 252755 w 445888"/>
                  <a:gd name="connsiteY221" fmla="*/ 492107 h 543391"/>
                  <a:gd name="connsiteX222" fmla="*/ 250574 w 445888"/>
                  <a:gd name="connsiteY222" fmla="*/ 489738 h 543391"/>
                  <a:gd name="connsiteX223" fmla="*/ 248398 w 445888"/>
                  <a:gd name="connsiteY223" fmla="*/ 487479 h 543391"/>
                  <a:gd name="connsiteX224" fmla="*/ 246366 w 445888"/>
                  <a:gd name="connsiteY224" fmla="*/ 485155 h 543391"/>
                  <a:gd name="connsiteX225" fmla="*/ 244376 w 445888"/>
                  <a:gd name="connsiteY225" fmla="*/ 482924 h 543391"/>
                  <a:gd name="connsiteX226" fmla="*/ 242499 w 445888"/>
                  <a:gd name="connsiteY226" fmla="*/ 480753 h 543391"/>
                  <a:gd name="connsiteX227" fmla="*/ 238878 w 445888"/>
                  <a:gd name="connsiteY227" fmla="*/ 476520 h 543391"/>
                  <a:gd name="connsiteX228" fmla="*/ 238658 w 445888"/>
                  <a:gd name="connsiteY228" fmla="*/ 476251 h 543391"/>
                  <a:gd name="connsiteX229" fmla="*/ 225834 w 445888"/>
                  <a:gd name="connsiteY229" fmla="*/ 470176 h 543391"/>
                  <a:gd name="connsiteX230" fmla="*/ 206355 w 445888"/>
                  <a:gd name="connsiteY230" fmla="*/ 432818 h 543391"/>
                  <a:gd name="connsiteX231" fmla="*/ 204668 w 445888"/>
                  <a:gd name="connsiteY231" fmla="*/ 429331 h 543391"/>
                  <a:gd name="connsiteX232" fmla="*/ 202986 w 445888"/>
                  <a:gd name="connsiteY232" fmla="*/ 425678 h 543391"/>
                  <a:gd name="connsiteX233" fmla="*/ 201268 w 445888"/>
                  <a:gd name="connsiteY233" fmla="*/ 422042 h 543391"/>
                  <a:gd name="connsiteX234" fmla="*/ 199776 w 445888"/>
                  <a:gd name="connsiteY234" fmla="*/ 418527 h 543391"/>
                  <a:gd name="connsiteX235" fmla="*/ 198306 w 445888"/>
                  <a:gd name="connsiteY235" fmla="*/ 415058 h 543391"/>
                  <a:gd name="connsiteX236" fmla="*/ 196877 w 445888"/>
                  <a:gd name="connsiteY236" fmla="*/ 411683 h 543391"/>
                  <a:gd name="connsiteX237" fmla="*/ 195603 w 445888"/>
                  <a:gd name="connsiteY237" fmla="*/ 408461 h 543391"/>
                  <a:gd name="connsiteX238" fmla="*/ 194406 w 445888"/>
                  <a:gd name="connsiteY238" fmla="*/ 405316 h 543391"/>
                  <a:gd name="connsiteX239" fmla="*/ 193251 w 445888"/>
                  <a:gd name="connsiteY239" fmla="*/ 402263 h 543391"/>
                  <a:gd name="connsiteX240" fmla="*/ 192194 w 445888"/>
                  <a:gd name="connsiteY240" fmla="*/ 399334 h 543391"/>
                  <a:gd name="connsiteX241" fmla="*/ 191180 w 445888"/>
                  <a:gd name="connsiteY241" fmla="*/ 396498 h 543391"/>
                  <a:gd name="connsiteX242" fmla="*/ 189450 w 445888"/>
                  <a:gd name="connsiteY242" fmla="*/ 391304 h 543391"/>
                  <a:gd name="connsiteX243" fmla="*/ 188034 w 445888"/>
                  <a:gd name="connsiteY243" fmla="*/ 386807 h 543391"/>
                  <a:gd name="connsiteX244" fmla="*/ 186868 w 445888"/>
                  <a:gd name="connsiteY244" fmla="*/ 382867 h 543391"/>
                  <a:gd name="connsiteX245" fmla="*/ 186020 w 445888"/>
                  <a:gd name="connsiteY245" fmla="*/ 379732 h 543391"/>
                  <a:gd name="connsiteX246" fmla="*/ 185384 w 445888"/>
                  <a:gd name="connsiteY246" fmla="*/ 377452 h 543391"/>
                  <a:gd name="connsiteX247" fmla="*/ 184893 w 445888"/>
                  <a:gd name="connsiteY247" fmla="*/ 375496 h 543391"/>
                  <a:gd name="connsiteX248" fmla="*/ 184934 w 445888"/>
                  <a:gd name="connsiteY248" fmla="*/ 373673 h 543391"/>
                  <a:gd name="connsiteX249" fmla="*/ 187286 w 445888"/>
                  <a:gd name="connsiteY249" fmla="*/ 374018 h 543391"/>
                  <a:gd name="connsiteX250" fmla="*/ 192115 w 445888"/>
                  <a:gd name="connsiteY250" fmla="*/ 374805 h 543391"/>
                  <a:gd name="connsiteX251" fmla="*/ 194319 w 445888"/>
                  <a:gd name="connsiteY251" fmla="*/ 375222 h 543391"/>
                  <a:gd name="connsiteX252" fmla="*/ 194858 w 445888"/>
                  <a:gd name="connsiteY252" fmla="*/ 377654 h 543391"/>
                  <a:gd name="connsiteX253" fmla="*/ 195475 w 445888"/>
                  <a:gd name="connsiteY253" fmla="*/ 380168 h 543391"/>
                  <a:gd name="connsiteX254" fmla="*/ 196133 w 445888"/>
                  <a:gd name="connsiteY254" fmla="*/ 382774 h 543391"/>
                  <a:gd name="connsiteX255" fmla="*/ 196862 w 445888"/>
                  <a:gd name="connsiteY255" fmla="*/ 385348 h 543391"/>
                  <a:gd name="connsiteX256" fmla="*/ 197669 w 445888"/>
                  <a:gd name="connsiteY256" fmla="*/ 387999 h 543391"/>
                  <a:gd name="connsiteX257" fmla="*/ 198532 w 445888"/>
                  <a:gd name="connsiteY257" fmla="*/ 390681 h 543391"/>
                  <a:gd name="connsiteX258" fmla="*/ 199465 w 445888"/>
                  <a:gd name="connsiteY258" fmla="*/ 393331 h 543391"/>
                  <a:gd name="connsiteX259" fmla="*/ 200385 w 445888"/>
                  <a:gd name="connsiteY259" fmla="*/ 396044 h 543391"/>
                  <a:gd name="connsiteX260" fmla="*/ 201375 w 445888"/>
                  <a:gd name="connsiteY260" fmla="*/ 398724 h 543391"/>
                  <a:gd name="connsiteX261" fmla="*/ 202344 w 445888"/>
                  <a:gd name="connsiteY261" fmla="*/ 401358 h 543391"/>
                  <a:gd name="connsiteX262" fmla="*/ 203384 w 445888"/>
                  <a:gd name="connsiteY262" fmla="*/ 403960 h 543391"/>
                  <a:gd name="connsiteX263" fmla="*/ 205443 w 445888"/>
                  <a:gd name="connsiteY263" fmla="*/ 409119 h 543391"/>
                  <a:gd name="connsiteX264" fmla="*/ 207505 w 445888"/>
                  <a:gd name="connsiteY264" fmla="*/ 413997 h 543391"/>
                  <a:gd name="connsiteX265" fmla="*/ 209554 w 445888"/>
                  <a:gd name="connsiteY265" fmla="*/ 418657 h 543391"/>
                  <a:gd name="connsiteX266" fmla="*/ 211487 w 445888"/>
                  <a:gd name="connsiteY266" fmla="*/ 422868 h 543391"/>
                  <a:gd name="connsiteX267" fmla="*/ 213252 w 445888"/>
                  <a:gd name="connsiteY267" fmla="*/ 426707 h 543391"/>
                  <a:gd name="connsiteX268" fmla="*/ 214824 w 445888"/>
                  <a:gd name="connsiteY268" fmla="*/ 430019 h 543391"/>
                  <a:gd name="connsiteX269" fmla="*/ 215107 w 445888"/>
                  <a:gd name="connsiteY269" fmla="*/ 430592 h 543391"/>
                  <a:gd name="connsiteX270" fmla="*/ 215122 w 445888"/>
                  <a:gd name="connsiteY270" fmla="*/ 430588 h 543391"/>
                  <a:gd name="connsiteX271" fmla="*/ 214422 w 445888"/>
                  <a:gd name="connsiteY271" fmla="*/ 429028 h 543391"/>
                  <a:gd name="connsiteX272" fmla="*/ 213311 w 445888"/>
                  <a:gd name="connsiteY272" fmla="*/ 426458 h 543391"/>
                  <a:gd name="connsiteX273" fmla="*/ 212271 w 445888"/>
                  <a:gd name="connsiteY273" fmla="*/ 423855 h 543391"/>
                  <a:gd name="connsiteX274" fmla="*/ 211245 w 445888"/>
                  <a:gd name="connsiteY274" fmla="*/ 421191 h 543391"/>
                  <a:gd name="connsiteX275" fmla="*/ 210276 w 445888"/>
                  <a:gd name="connsiteY275" fmla="*/ 418557 h 543391"/>
                  <a:gd name="connsiteX276" fmla="*/ 209307 w 445888"/>
                  <a:gd name="connsiteY276" fmla="*/ 415923 h 543391"/>
                  <a:gd name="connsiteX277" fmla="*/ 208429 w 445888"/>
                  <a:gd name="connsiteY277" fmla="*/ 413303 h 543391"/>
                  <a:gd name="connsiteX278" fmla="*/ 207552 w 445888"/>
                  <a:gd name="connsiteY278" fmla="*/ 410684 h 543391"/>
                  <a:gd name="connsiteX279" fmla="*/ 206766 w 445888"/>
                  <a:gd name="connsiteY279" fmla="*/ 408079 h 543391"/>
                  <a:gd name="connsiteX280" fmla="*/ 205980 w 445888"/>
                  <a:gd name="connsiteY280" fmla="*/ 405474 h 543391"/>
                  <a:gd name="connsiteX281" fmla="*/ 205236 w 445888"/>
                  <a:gd name="connsiteY281" fmla="*/ 402962 h 543391"/>
                  <a:gd name="connsiteX282" fmla="*/ 204528 w 445888"/>
                  <a:gd name="connsiteY282" fmla="*/ 400434 h 543391"/>
                  <a:gd name="connsiteX283" fmla="*/ 203271 w 445888"/>
                  <a:gd name="connsiteY283" fmla="*/ 395641 h 543391"/>
                  <a:gd name="connsiteX284" fmla="*/ 202175 w 445888"/>
                  <a:gd name="connsiteY284" fmla="*/ 391111 h 543391"/>
                  <a:gd name="connsiteX285" fmla="*/ 201211 w 445888"/>
                  <a:gd name="connsiteY285" fmla="*/ 386968 h 543391"/>
                  <a:gd name="connsiteX286" fmla="*/ 200398 w 445888"/>
                  <a:gd name="connsiteY286" fmla="*/ 383259 h 543391"/>
                  <a:gd name="connsiteX287" fmla="*/ 199688 w 445888"/>
                  <a:gd name="connsiteY287" fmla="*/ 380062 h 543391"/>
                  <a:gd name="connsiteX288" fmla="*/ 199192 w 445888"/>
                  <a:gd name="connsiteY288" fmla="*/ 377439 h 543391"/>
                  <a:gd name="connsiteX289" fmla="*/ 198953 w 445888"/>
                  <a:gd name="connsiteY289" fmla="*/ 376119 h 543391"/>
                  <a:gd name="connsiteX290" fmla="*/ 202331 w 445888"/>
                  <a:gd name="connsiteY290" fmla="*/ 376852 h 543391"/>
                  <a:gd name="connsiteX291" fmla="*/ 206447 w 445888"/>
                  <a:gd name="connsiteY291" fmla="*/ 377680 h 543391"/>
                  <a:gd name="connsiteX292" fmla="*/ 210811 w 445888"/>
                  <a:gd name="connsiteY292" fmla="*/ 378675 h 543391"/>
                  <a:gd name="connsiteX293" fmla="*/ 215494 w 445888"/>
                  <a:gd name="connsiteY293" fmla="*/ 379806 h 543391"/>
                  <a:gd name="connsiteX294" fmla="*/ 220439 w 445888"/>
                  <a:gd name="connsiteY294" fmla="*/ 381042 h 543391"/>
                  <a:gd name="connsiteX295" fmla="*/ 225631 w 445888"/>
                  <a:gd name="connsiteY295" fmla="*/ 382445 h 543391"/>
                  <a:gd name="connsiteX296" fmla="*/ 230978 w 445888"/>
                  <a:gd name="connsiteY296" fmla="*/ 384003 h 543391"/>
                  <a:gd name="connsiteX297" fmla="*/ 236609 w 445888"/>
                  <a:gd name="connsiteY297" fmla="*/ 385711 h 543391"/>
                  <a:gd name="connsiteX298" fmla="*/ 242338 w 445888"/>
                  <a:gd name="connsiteY298" fmla="*/ 387543 h 543391"/>
                  <a:gd name="connsiteX299" fmla="*/ 248222 w 445888"/>
                  <a:gd name="connsiteY299" fmla="*/ 389528 h 543391"/>
                  <a:gd name="connsiteX300" fmla="*/ 251195 w 445888"/>
                  <a:gd name="connsiteY300" fmla="*/ 390590 h 543391"/>
                  <a:gd name="connsiteX301" fmla="*/ 254225 w 445888"/>
                  <a:gd name="connsiteY301" fmla="*/ 391683 h 543391"/>
                  <a:gd name="connsiteX302" fmla="*/ 257275 w 445888"/>
                  <a:gd name="connsiteY302" fmla="*/ 392821 h 543391"/>
                  <a:gd name="connsiteX303" fmla="*/ 260367 w 445888"/>
                  <a:gd name="connsiteY303" fmla="*/ 394053 h 543391"/>
                  <a:gd name="connsiteX304" fmla="*/ 263403 w 445888"/>
                  <a:gd name="connsiteY304" fmla="*/ 395254 h 543391"/>
                  <a:gd name="connsiteX305" fmla="*/ 266537 w 445888"/>
                  <a:gd name="connsiteY305" fmla="*/ 396579 h 543391"/>
                  <a:gd name="connsiteX306" fmla="*/ 266807 w 445888"/>
                  <a:gd name="connsiteY306" fmla="*/ 396692 h 543391"/>
                  <a:gd name="connsiteX307" fmla="*/ 266753 w 445888"/>
                  <a:gd name="connsiteY307" fmla="*/ 396682 h 543391"/>
                  <a:gd name="connsiteX308" fmla="*/ 266776 w 445888"/>
                  <a:gd name="connsiteY308" fmla="*/ 397118 h 543391"/>
                  <a:gd name="connsiteX309" fmla="*/ 266730 w 445888"/>
                  <a:gd name="connsiteY309" fmla="*/ 398364 h 543391"/>
                  <a:gd name="connsiteX310" fmla="*/ 266703 w 445888"/>
                  <a:gd name="connsiteY310" fmla="*/ 399268 h 543391"/>
                  <a:gd name="connsiteX311" fmla="*/ 266766 w 445888"/>
                  <a:gd name="connsiteY311" fmla="*/ 400466 h 543391"/>
                  <a:gd name="connsiteX312" fmla="*/ 266876 w 445888"/>
                  <a:gd name="connsiteY312" fmla="*/ 401866 h 543391"/>
                  <a:gd name="connsiteX313" fmla="*/ 267032 w 445888"/>
                  <a:gd name="connsiteY313" fmla="*/ 403468 h 543391"/>
                  <a:gd name="connsiteX314" fmla="*/ 267237 w 445888"/>
                  <a:gd name="connsiteY314" fmla="*/ 405271 h 543391"/>
                  <a:gd name="connsiteX315" fmla="*/ 267494 w 445888"/>
                  <a:gd name="connsiteY315" fmla="*/ 407385 h 543391"/>
                  <a:gd name="connsiteX316" fmla="*/ 267870 w 445888"/>
                  <a:gd name="connsiteY316" fmla="*/ 409669 h 543391"/>
                  <a:gd name="connsiteX317" fmla="*/ 268103 w 445888"/>
                  <a:gd name="connsiteY317" fmla="*/ 411169 h 543391"/>
                  <a:gd name="connsiteX318" fmla="*/ 272373 w 445888"/>
                  <a:gd name="connsiteY318" fmla="*/ 408867 h 543391"/>
                  <a:gd name="connsiteX319" fmla="*/ 272324 w 445888"/>
                  <a:gd name="connsiteY319" fmla="*/ 408227 h 543391"/>
                  <a:gd name="connsiteX320" fmla="*/ 272247 w 445888"/>
                  <a:gd name="connsiteY320" fmla="*/ 406032 h 543391"/>
                  <a:gd name="connsiteX321" fmla="*/ 272211 w 445888"/>
                  <a:gd name="connsiteY321" fmla="*/ 403930 h 543391"/>
                  <a:gd name="connsiteX322" fmla="*/ 272232 w 445888"/>
                  <a:gd name="connsiteY322" fmla="*/ 401859 h 543391"/>
                  <a:gd name="connsiteX323" fmla="*/ 272289 w 445888"/>
                  <a:gd name="connsiteY323" fmla="*/ 399771 h 543391"/>
                  <a:gd name="connsiteX324" fmla="*/ 272346 w 445888"/>
                  <a:gd name="connsiteY324" fmla="*/ 399059 h 543391"/>
                  <a:gd name="connsiteX325" fmla="*/ 272769 w 445888"/>
                  <a:gd name="connsiteY325" fmla="*/ 399243 h 543391"/>
                  <a:gd name="connsiteX326" fmla="*/ 275872 w 445888"/>
                  <a:gd name="connsiteY326" fmla="*/ 400693 h 543391"/>
                  <a:gd name="connsiteX327" fmla="*/ 279012 w 445888"/>
                  <a:gd name="connsiteY327" fmla="*/ 402126 h 543391"/>
                  <a:gd name="connsiteX328" fmla="*/ 282084 w 445888"/>
                  <a:gd name="connsiteY328" fmla="*/ 403632 h 543391"/>
                  <a:gd name="connsiteX329" fmla="*/ 287195 w 445888"/>
                  <a:gd name="connsiteY329" fmla="*/ 400876 h 543391"/>
                  <a:gd name="connsiteX330" fmla="*/ 285537 w 445888"/>
                  <a:gd name="connsiteY330" fmla="*/ 399978 h 543391"/>
                  <a:gd name="connsiteX331" fmla="*/ 280198 w 445888"/>
                  <a:gd name="connsiteY331" fmla="*/ 397191 h 543391"/>
                  <a:gd name="connsiteX332" fmla="*/ 274828 w 445888"/>
                  <a:gd name="connsiteY332" fmla="*/ 394529 h 543391"/>
                  <a:gd name="connsiteX333" fmla="*/ 269294 w 445888"/>
                  <a:gd name="connsiteY333" fmla="*/ 391886 h 543391"/>
                  <a:gd name="connsiteX334" fmla="*/ 263745 w 445888"/>
                  <a:gd name="connsiteY334" fmla="*/ 389304 h 543391"/>
                  <a:gd name="connsiteX335" fmla="*/ 260896 w 445888"/>
                  <a:gd name="connsiteY335" fmla="*/ 388050 h 543391"/>
                  <a:gd name="connsiteX336" fmla="*/ 262014 w 445888"/>
                  <a:gd name="connsiteY336" fmla="*/ 387033 h 543391"/>
                  <a:gd name="connsiteX337" fmla="*/ 263486 w 445888"/>
                  <a:gd name="connsiteY337" fmla="*/ 385811 h 543391"/>
                  <a:gd name="connsiteX338" fmla="*/ 265121 w 445888"/>
                  <a:gd name="connsiteY338" fmla="*/ 384571 h 543391"/>
                  <a:gd name="connsiteX339" fmla="*/ 266828 w 445888"/>
                  <a:gd name="connsiteY339" fmla="*/ 383299 h 543391"/>
                  <a:gd name="connsiteX340" fmla="*/ 268670 w 445888"/>
                  <a:gd name="connsiteY340" fmla="*/ 382135 h 543391"/>
                  <a:gd name="connsiteX341" fmla="*/ 270598 w 445888"/>
                  <a:gd name="connsiteY341" fmla="*/ 380877 h 543391"/>
                  <a:gd name="connsiteX342" fmla="*/ 272546 w 445888"/>
                  <a:gd name="connsiteY342" fmla="*/ 379665 h 543391"/>
                  <a:gd name="connsiteX343" fmla="*/ 273559 w 445888"/>
                  <a:gd name="connsiteY343" fmla="*/ 379071 h 543391"/>
                  <a:gd name="connsiteX344" fmla="*/ 270955 w 445888"/>
                  <a:gd name="connsiteY344" fmla="*/ 377769 h 543391"/>
                  <a:gd name="connsiteX345" fmla="*/ 269083 w 445888"/>
                  <a:gd name="connsiteY345" fmla="*/ 378747 h 543391"/>
                  <a:gd name="connsiteX346" fmla="*/ 265617 w 445888"/>
                  <a:gd name="connsiteY346" fmla="*/ 380696 h 543391"/>
                  <a:gd name="connsiteX347" fmla="*/ 262580 w 445888"/>
                  <a:gd name="connsiteY347" fmla="*/ 382452 h 543391"/>
                  <a:gd name="connsiteX348" fmla="*/ 259895 w 445888"/>
                  <a:gd name="connsiteY348" fmla="*/ 383938 h 543391"/>
                  <a:gd name="connsiteX349" fmla="*/ 256334 w 445888"/>
                  <a:gd name="connsiteY349" fmla="*/ 386074 h 543391"/>
                  <a:gd name="connsiteX350" fmla="*/ 252537 w 445888"/>
                  <a:gd name="connsiteY350" fmla="*/ 384470 h 543391"/>
                  <a:gd name="connsiteX351" fmla="*/ 246836 w 445888"/>
                  <a:gd name="connsiteY351" fmla="*/ 382125 h 543391"/>
                  <a:gd name="connsiteX352" fmla="*/ 241218 w 445888"/>
                  <a:gd name="connsiteY352" fmla="*/ 379964 h 543391"/>
                  <a:gd name="connsiteX353" fmla="*/ 235591 w 445888"/>
                  <a:gd name="connsiteY353" fmla="*/ 377975 h 543391"/>
                  <a:gd name="connsiteX354" fmla="*/ 230020 w 445888"/>
                  <a:gd name="connsiteY354" fmla="*/ 376017 h 543391"/>
                  <a:gd name="connsiteX355" fmla="*/ 224533 w 445888"/>
                  <a:gd name="connsiteY355" fmla="*/ 374244 h 543391"/>
                  <a:gd name="connsiteX356" fmla="*/ 221157 w 445888"/>
                  <a:gd name="connsiteY356" fmla="*/ 373219 h 543391"/>
                  <a:gd name="connsiteX357" fmla="*/ 229185 w 445888"/>
                  <a:gd name="connsiteY357" fmla="*/ 367106 h 543391"/>
                  <a:gd name="connsiteX358" fmla="*/ 228898 w 445888"/>
                  <a:gd name="connsiteY358" fmla="*/ 367010 h 543391"/>
                  <a:gd name="connsiteX359" fmla="*/ 225031 w 445888"/>
                  <a:gd name="connsiteY359" fmla="*/ 365604 h 543391"/>
                  <a:gd name="connsiteX360" fmla="*/ 214950 w 445888"/>
                  <a:gd name="connsiteY360" fmla="*/ 371480 h 543391"/>
                  <a:gd name="connsiteX361" fmla="*/ 213766 w 445888"/>
                  <a:gd name="connsiteY361" fmla="*/ 371162 h 543391"/>
                  <a:gd name="connsiteX362" fmla="*/ 211139 w 445888"/>
                  <a:gd name="connsiteY362" fmla="*/ 370391 h 543391"/>
                  <a:gd name="connsiteX363" fmla="*/ 208538 w 445888"/>
                  <a:gd name="connsiteY363" fmla="*/ 369775 h 543391"/>
                  <a:gd name="connsiteX364" fmla="*/ 205994 w 445888"/>
                  <a:gd name="connsiteY364" fmla="*/ 369189 h 543391"/>
                  <a:gd name="connsiteX365" fmla="*/ 203491 w 445888"/>
                  <a:gd name="connsiteY365" fmla="*/ 368696 h 543391"/>
                  <a:gd name="connsiteX366" fmla="*/ 202921 w 445888"/>
                  <a:gd name="connsiteY366" fmla="*/ 368578 h 543391"/>
                  <a:gd name="connsiteX367" fmla="*/ 199430 w 445888"/>
                  <a:gd name="connsiteY367" fmla="*/ 369689 h 543391"/>
                  <a:gd name="connsiteX368" fmla="*/ 176213 w 445888"/>
                  <a:gd name="connsiteY368" fmla="*/ 371475 h 543391"/>
                  <a:gd name="connsiteX369" fmla="*/ 138708 w 445888"/>
                  <a:gd name="connsiteY369" fmla="*/ 389334 h 543391"/>
                  <a:gd name="connsiteX370" fmla="*/ 100310 w 445888"/>
                  <a:gd name="connsiteY370" fmla="*/ 414337 h 543391"/>
                  <a:gd name="connsiteX371" fmla="*/ 90488 w 445888"/>
                  <a:gd name="connsiteY371" fmla="*/ 462557 h 543391"/>
                  <a:gd name="connsiteX372" fmla="*/ 76200 w 445888"/>
                  <a:gd name="connsiteY372" fmla="*/ 487560 h 543391"/>
                  <a:gd name="connsiteX373" fmla="*/ 79772 w 445888"/>
                  <a:gd name="connsiteY373" fmla="*/ 494704 h 543391"/>
                  <a:gd name="connsiteX374" fmla="*/ 61913 w 445888"/>
                  <a:gd name="connsiteY374" fmla="*/ 512564 h 543391"/>
                  <a:gd name="connsiteX375" fmla="*/ 35124 w 445888"/>
                  <a:gd name="connsiteY375" fmla="*/ 494704 h 543391"/>
                  <a:gd name="connsiteX376" fmla="*/ 13693 w 445888"/>
                  <a:gd name="connsiteY376" fmla="*/ 462557 h 543391"/>
                  <a:gd name="connsiteX377" fmla="*/ 1191 w 445888"/>
                  <a:gd name="connsiteY377" fmla="*/ 439340 h 543391"/>
                  <a:gd name="connsiteX378" fmla="*/ 1191 w 445888"/>
                  <a:gd name="connsiteY378" fmla="*/ 432196 h 543391"/>
                  <a:gd name="connsiteX379" fmla="*/ 298 w 445888"/>
                  <a:gd name="connsiteY379" fmla="*/ 427732 h 543391"/>
                  <a:gd name="connsiteX380" fmla="*/ 5656 w 445888"/>
                  <a:gd name="connsiteY380" fmla="*/ 417016 h 543391"/>
                  <a:gd name="connsiteX381" fmla="*/ 18157 w 445888"/>
                  <a:gd name="connsiteY381" fmla="*/ 383083 h 543391"/>
                  <a:gd name="connsiteX382" fmla="*/ 29766 w 445888"/>
                  <a:gd name="connsiteY382" fmla="*/ 350043 h 543391"/>
                  <a:gd name="connsiteX383" fmla="*/ 36017 w 445888"/>
                  <a:gd name="connsiteY383" fmla="*/ 337542 h 543391"/>
                  <a:gd name="connsiteX384" fmla="*/ 40482 w 445888"/>
                  <a:gd name="connsiteY384" fmla="*/ 330398 h 543391"/>
                  <a:gd name="connsiteX385" fmla="*/ 56555 w 445888"/>
                  <a:gd name="connsiteY385" fmla="*/ 310753 h 543391"/>
                  <a:gd name="connsiteX386" fmla="*/ 63699 w 445888"/>
                  <a:gd name="connsiteY386" fmla="*/ 294679 h 543391"/>
                  <a:gd name="connsiteX387" fmla="*/ 45839 w 445888"/>
                  <a:gd name="connsiteY387" fmla="*/ 262532 h 543391"/>
                  <a:gd name="connsiteX388" fmla="*/ 40482 w 445888"/>
                  <a:gd name="connsiteY388" fmla="*/ 201810 h 543391"/>
                  <a:gd name="connsiteX389" fmla="*/ 33338 w 445888"/>
                  <a:gd name="connsiteY389" fmla="*/ 196453 h 543391"/>
                  <a:gd name="connsiteX390" fmla="*/ 32445 w 445888"/>
                  <a:gd name="connsiteY390" fmla="*/ 151804 h 543391"/>
                  <a:gd name="connsiteX391" fmla="*/ 32445 w 445888"/>
                  <a:gd name="connsiteY391" fmla="*/ 119657 h 543391"/>
                  <a:gd name="connsiteX392" fmla="*/ 32445 w 445888"/>
                  <a:gd name="connsiteY392" fmla="*/ 104477 h 543391"/>
                  <a:gd name="connsiteX393" fmla="*/ 33338 w 445888"/>
                  <a:gd name="connsiteY393" fmla="*/ 92868 h 543391"/>
                  <a:gd name="connsiteX394" fmla="*/ 36910 w 445888"/>
                  <a:gd name="connsiteY394" fmla="*/ 77688 h 543391"/>
                  <a:gd name="connsiteX395" fmla="*/ 39589 w 445888"/>
                  <a:gd name="connsiteY395" fmla="*/ 64293 h 543391"/>
                  <a:gd name="connsiteX396" fmla="*/ 20836 w 445888"/>
                  <a:gd name="connsiteY396" fmla="*/ 39290 h 543391"/>
                  <a:gd name="connsiteX397" fmla="*/ 20836 w 445888"/>
                  <a:gd name="connsiteY397" fmla="*/ 37504 h 543391"/>
                  <a:gd name="connsiteX398" fmla="*/ 77093 w 445888"/>
                  <a:gd name="connsiteY398" fmla="*/ 73223 h 543391"/>
                  <a:gd name="connsiteX399" fmla="*/ 98525 w 445888"/>
                  <a:gd name="connsiteY399" fmla="*/ 98226 h 543391"/>
                  <a:gd name="connsiteX400" fmla="*/ 109240 w 445888"/>
                  <a:gd name="connsiteY400" fmla="*/ 114300 h 543391"/>
                  <a:gd name="connsiteX401" fmla="*/ 102989 w 445888"/>
                  <a:gd name="connsiteY401" fmla="*/ 151804 h 543391"/>
                  <a:gd name="connsiteX402" fmla="*/ 101204 w 445888"/>
                  <a:gd name="connsiteY402" fmla="*/ 191095 h 543391"/>
                  <a:gd name="connsiteX403" fmla="*/ 100310 w 445888"/>
                  <a:gd name="connsiteY403" fmla="*/ 216098 h 543391"/>
                  <a:gd name="connsiteX404" fmla="*/ 106561 w 445888"/>
                  <a:gd name="connsiteY404" fmla="*/ 230385 h 543391"/>
                  <a:gd name="connsiteX405" fmla="*/ 219075 w 445888"/>
                  <a:gd name="connsiteY405" fmla="*/ 105370 h 543391"/>
                  <a:gd name="connsiteX406" fmla="*/ 212825 w 445888"/>
                  <a:gd name="connsiteY406" fmla="*/ 102691 h 543391"/>
                  <a:gd name="connsiteX407" fmla="*/ 199430 w 445888"/>
                  <a:gd name="connsiteY407" fmla="*/ 109835 h 543391"/>
                  <a:gd name="connsiteX408" fmla="*/ 165497 w 445888"/>
                  <a:gd name="connsiteY408" fmla="*/ 116085 h 543391"/>
                  <a:gd name="connsiteX409" fmla="*/ 114598 w 445888"/>
                  <a:gd name="connsiteY409" fmla="*/ 96440 h 543391"/>
                  <a:gd name="connsiteX410" fmla="*/ 90488 w 445888"/>
                  <a:gd name="connsiteY410" fmla="*/ 53578 h 543391"/>
                  <a:gd name="connsiteX411" fmla="*/ 72629 w 445888"/>
                  <a:gd name="connsiteY411" fmla="*/ 8929 h 543391"/>
                  <a:gd name="connsiteX412" fmla="*/ 81558 w 445888"/>
                  <a:gd name="connsiteY412" fmla="*/ 12501 h 543391"/>
                  <a:gd name="connsiteX413" fmla="*/ 108347 w 445888"/>
                  <a:gd name="connsiteY413" fmla="*/ 28575 h 543391"/>
                  <a:gd name="connsiteX414" fmla="*/ 111919 w 445888"/>
                  <a:gd name="connsiteY414" fmla="*/ 28575 h 543391"/>
                  <a:gd name="connsiteX415" fmla="*/ 166390 w 445888"/>
                  <a:gd name="connsiteY415" fmla="*/ 15180 h 543391"/>
                  <a:gd name="connsiteX416" fmla="*/ 229791 w 445888"/>
                  <a:gd name="connsiteY416" fmla="*/ 0 h 543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</a:cxnLst>
                <a:rect l="l" t="t" r="r" b="b"/>
                <a:pathLst>
                  <a:path w="445888" h="543391">
                    <a:moveTo>
                      <a:pt x="367671" y="505919"/>
                    </a:moveTo>
                    <a:lnTo>
                      <a:pt x="367638" y="505928"/>
                    </a:lnTo>
                    <a:lnTo>
                      <a:pt x="368899" y="507741"/>
                    </a:lnTo>
                    <a:lnTo>
                      <a:pt x="369137" y="508063"/>
                    </a:lnTo>
                    <a:lnTo>
                      <a:pt x="369470" y="508545"/>
                    </a:lnTo>
                    <a:lnTo>
                      <a:pt x="371092" y="510665"/>
                    </a:lnTo>
                    <a:lnTo>
                      <a:pt x="370075" y="509334"/>
                    </a:lnTo>
                    <a:lnTo>
                      <a:pt x="369137" y="508063"/>
                    </a:lnTo>
                    <a:lnTo>
                      <a:pt x="367910" y="506286"/>
                    </a:lnTo>
                    <a:close/>
                    <a:moveTo>
                      <a:pt x="305401" y="504765"/>
                    </a:moveTo>
                    <a:lnTo>
                      <a:pt x="307046" y="507742"/>
                    </a:lnTo>
                    <a:lnTo>
                      <a:pt x="309176" y="511524"/>
                    </a:lnTo>
                    <a:lnTo>
                      <a:pt x="311347" y="515399"/>
                    </a:lnTo>
                    <a:lnTo>
                      <a:pt x="309518" y="512095"/>
                    </a:lnTo>
                    <a:lnTo>
                      <a:pt x="307455" y="508172"/>
                    </a:lnTo>
                    <a:lnTo>
                      <a:pt x="305761" y="504881"/>
                    </a:lnTo>
                    <a:close/>
                    <a:moveTo>
                      <a:pt x="381120" y="487680"/>
                    </a:moveTo>
                    <a:lnTo>
                      <a:pt x="380809" y="488922"/>
                    </a:lnTo>
                    <a:lnTo>
                      <a:pt x="384545" y="492644"/>
                    </a:lnTo>
                    <a:lnTo>
                      <a:pt x="386461" y="494515"/>
                    </a:lnTo>
                    <a:lnTo>
                      <a:pt x="388180" y="496140"/>
                    </a:lnTo>
                    <a:lnTo>
                      <a:pt x="389682" y="497472"/>
                    </a:lnTo>
                    <a:lnTo>
                      <a:pt x="391008" y="498605"/>
                    </a:lnTo>
                    <a:lnTo>
                      <a:pt x="392132" y="499382"/>
                    </a:lnTo>
                    <a:lnTo>
                      <a:pt x="392555" y="499750"/>
                    </a:lnTo>
                    <a:lnTo>
                      <a:pt x="392952" y="499962"/>
                    </a:lnTo>
                    <a:lnTo>
                      <a:pt x="391382" y="498382"/>
                    </a:lnTo>
                    <a:lnTo>
                      <a:pt x="387089" y="493899"/>
                    </a:lnTo>
                    <a:close/>
                    <a:moveTo>
                      <a:pt x="184945" y="370861"/>
                    </a:moveTo>
                    <a:lnTo>
                      <a:pt x="184884" y="373651"/>
                    </a:lnTo>
                    <a:lnTo>
                      <a:pt x="183146" y="373705"/>
                    </a:lnTo>
                    <a:lnTo>
                      <a:pt x="182462" y="373714"/>
                    </a:lnTo>
                    <a:lnTo>
                      <a:pt x="182577" y="371721"/>
                    </a:lnTo>
                    <a:lnTo>
                      <a:pt x="182725" y="371719"/>
                    </a:lnTo>
                    <a:close/>
                    <a:moveTo>
                      <a:pt x="229791" y="0"/>
                    </a:moveTo>
                    <a:cubicBezTo>
                      <a:pt x="267891" y="0"/>
                      <a:pt x="298847" y="12799"/>
                      <a:pt x="322660" y="38397"/>
                    </a:cubicBezTo>
                    <a:cubicBezTo>
                      <a:pt x="346472" y="63996"/>
                      <a:pt x="359569" y="77390"/>
                      <a:pt x="361950" y="78581"/>
                    </a:cubicBezTo>
                    <a:lnTo>
                      <a:pt x="372666" y="101798"/>
                    </a:lnTo>
                    <a:cubicBezTo>
                      <a:pt x="372666" y="104179"/>
                      <a:pt x="372964" y="105965"/>
                      <a:pt x="373559" y="107156"/>
                    </a:cubicBezTo>
                    <a:cubicBezTo>
                      <a:pt x="374154" y="108346"/>
                      <a:pt x="373857" y="110132"/>
                      <a:pt x="372666" y="112514"/>
                    </a:cubicBezTo>
                    <a:cubicBezTo>
                      <a:pt x="367903" y="119657"/>
                      <a:pt x="357783" y="126801"/>
                      <a:pt x="342305" y="133945"/>
                    </a:cubicBezTo>
                    <a:cubicBezTo>
                      <a:pt x="326827" y="141089"/>
                      <a:pt x="307182" y="155376"/>
                      <a:pt x="283369" y="176807"/>
                    </a:cubicBezTo>
                    <a:cubicBezTo>
                      <a:pt x="259557" y="198239"/>
                      <a:pt x="244078" y="220265"/>
                      <a:pt x="236935" y="242887"/>
                    </a:cubicBezTo>
                    <a:cubicBezTo>
                      <a:pt x="241697" y="245268"/>
                      <a:pt x="244674" y="247352"/>
                      <a:pt x="245864" y="249138"/>
                    </a:cubicBezTo>
                    <a:cubicBezTo>
                      <a:pt x="247055" y="250924"/>
                      <a:pt x="247948" y="254198"/>
                      <a:pt x="248543" y="258960"/>
                    </a:cubicBezTo>
                    <a:cubicBezTo>
                      <a:pt x="249139" y="263723"/>
                      <a:pt x="238423" y="274141"/>
                      <a:pt x="216396" y="290214"/>
                    </a:cubicBezTo>
                    <a:cubicBezTo>
                      <a:pt x="194370" y="306288"/>
                      <a:pt x="178296" y="317301"/>
                      <a:pt x="168176" y="323254"/>
                    </a:cubicBezTo>
                    <a:cubicBezTo>
                      <a:pt x="158056" y="329207"/>
                      <a:pt x="149424" y="335756"/>
                      <a:pt x="142280" y="342900"/>
                    </a:cubicBezTo>
                    <a:cubicBezTo>
                      <a:pt x="130374" y="344090"/>
                      <a:pt x="122039" y="350639"/>
                      <a:pt x="117277" y="362545"/>
                    </a:cubicBezTo>
                    <a:cubicBezTo>
                      <a:pt x="111324" y="368498"/>
                      <a:pt x="106561" y="376237"/>
                      <a:pt x="102989" y="385762"/>
                    </a:cubicBezTo>
                    <a:cubicBezTo>
                      <a:pt x="105371" y="388143"/>
                      <a:pt x="110133" y="386357"/>
                      <a:pt x="117277" y="380404"/>
                    </a:cubicBezTo>
                    <a:cubicBezTo>
                      <a:pt x="117277" y="380404"/>
                      <a:pt x="130076" y="375344"/>
                      <a:pt x="155675" y="365224"/>
                    </a:cubicBezTo>
                    <a:cubicBezTo>
                      <a:pt x="168474" y="360164"/>
                      <a:pt x="183580" y="355773"/>
                      <a:pt x="200993" y="352052"/>
                    </a:cubicBezTo>
                    <a:lnTo>
                      <a:pt x="203589" y="351651"/>
                    </a:lnTo>
                    <a:lnTo>
                      <a:pt x="203603" y="351644"/>
                    </a:lnTo>
                    <a:lnTo>
                      <a:pt x="205143" y="350953"/>
                    </a:lnTo>
                    <a:lnTo>
                      <a:pt x="206703" y="350309"/>
                    </a:lnTo>
                    <a:lnTo>
                      <a:pt x="208298" y="349648"/>
                    </a:lnTo>
                    <a:lnTo>
                      <a:pt x="211538" y="348529"/>
                    </a:lnTo>
                    <a:lnTo>
                      <a:pt x="214813" y="347394"/>
                    </a:lnTo>
                    <a:lnTo>
                      <a:pt x="218171" y="346445"/>
                    </a:lnTo>
                    <a:lnTo>
                      <a:pt x="221514" y="345558"/>
                    </a:lnTo>
                    <a:lnTo>
                      <a:pt x="224885" y="344826"/>
                    </a:lnTo>
                    <a:lnTo>
                      <a:pt x="228219" y="344111"/>
                    </a:lnTo>
                    <a:lnTo>
                      <a:pt x="231523" y="343521"/>
                    </a:lnTo>
                    <a:lnTo>
                      <a:pt x="234813" y="342992"/>
                    </a:lnTo>
                    <a:lnTo>
                      <a:pt x="237995" y="342513"/>
                    </a:lnTo>
                    <a:lnTo>
                      <a:pt x="241091" y="342128"/>
                    </a:lnTo>
                    <a:lnTo>
                      <a:pt x="244079" y="341791"/>
                    </a:lnTo>
                    <a:lnTo>
                      <a:pt x="246960" y="341502"/>
                    </a:lnTo>
                    <a:lnTo>
                      <a:pt x="249641" y="341247"/>
                    </a:lnTo>
                    <a:lnTo>
                      <a:pt x="254558" y="340993"/>
                    </a:lnTo>
                    <a:lnTo>
                      <a:pt x="258635" y="340781"/>
                    </a:lnTo>
                    <a:lnTo>
                      <a:pt x="261748" y="340723"/>
                    </a:lnTo>
                    <a:lnTo>
                      <a:pt x="264405" y="340702"/>
                    </a:lnTo>
                    <a:lnTo>
                      <a:pt x="263798" y="343180"/>
                    </a:lnTo>
                    <a:lnTo>
                      <a:pt x="283369" y="344685"/>
                    </a:lnTo>
                    <a:lnTo>
                      <a:pt x="285001" y="345990"/>
                    </a:lnTo>
                    <a:lnTo>
                      <a:pt x="286829" y="346204"/>
                    </a:lnTo>
                    <a:lnTo>
                      <a:pt x="289581" y="346587"/>
                    </a:lnTo>
                    <a:lnTo>
                      <a:pt x="292297" y="346986"/>
                    </a:lnTo>
                    <a:lnTo>
                      <a:pt x="294984" y="347510"/>
                    </a:lnTo>
                    <a:lnTo>
                      <a:pt x="297563" y="348081"/>
                    </a:lnTo>
                    <a:lnTo>
                      <a:pt x="300106" y="348670"/>
                    </a:lnTo>
                    <a:lnTo>
                      <a:pt x="302542" y="349306"/>
                    </a:lnTo>
                    <a:lnTo>
                      <a:pt x="304942" y="349958"/>
                    </a:lnTo>
                    <a:lnTo>
                      <a:pt x="307235" y="350659"/>
                    </a:lnTo>
                    <a:lnTo>
                      <a:pt x="309399" y="351361"/>
                    </a:lnTo>
                    <a:lnTo>
                      <a:pt x="311450" y="352003"/>
                    </a:lnTo>
                    <a:lnTo>
                      <a:pt x="313451" y="352723"/>
                    </a:lnTo>
                    <a:lnTo>
                      <a:pt x="315323" y="353445"/>
                    </a:lnTo>
                    <a:lnTo>
                      <a:pt x="318677" y="354785"/>
                    </a:lnTo>
                    <a:lnTo>
                      <a:pt x="321512" y="356023"/>
                    </a:lnTo>
                    <a:lnTo>
                      <a:pt x="323801" y="357004"/>
                    </a:lnTo>
                    <a:lnTo>
                      <a:pt x="325515" y="357853"/>
                    </a:lnTo>
                    <a:lnTo>
                      <a:pt x="326875" y="358582"/>
                    </a:lnTo>
                    <a:lnTo>
                      <a:pt x="323667" y="360021"/>
                    </a:lnTo>
                    <a:lnTo>
                      <a:pt x="347663" y="373261"/>
                    </a:lnTo>
                    <a:cubicBezTo>
                      <a:pt x="355700" y="381000"/>
                      <a:pt x="363141" y="391715"/>
                      <a:pt x="369987" y="405407"/>
                    </a:cubicBezTo>
                    <a:cubicBezTo>
                      <a:pt x="376833" y="419100"/>
                      <a:pt x="381968" y="430708"/>
                      <a:pt x="385391" y="440233"/>
                    </a:cubicBezTo>
                    <a:lnTo>
                      <a:pt x="387311" y="448583"/>
                    </a:lnTo>
                    <a:lnTo>
                      <a:pt x="390370" y="455115"/>
                    </a:lnTo>
                    <a:lnTo>
                      <a:pt x="394371" y="464031"/>
                    </a:lnTo>
                    <a:lnTo>
                      <a:pt x="398352" y="472900"/>
                    </a:lnTo>
                    <a:lnTo>
                      <a:pt x="399368" y="475067"/>
                    </a:lnTo>
                    <a:lnTo>
                      <a:pt x="400383" y="477233"/>
                    </a:lnTo>
                    <a:lnTo>
                      <a:pt x="401357" y="479307"/>
                    </a:lnTo>
                    <a:lnTo>
                      <a:pt x="402366" y="481364"/>
                    </a:lnTo>
                    <a:lnTo>
                      <a:pt x="404451" y="485339"/>
                    </a:lnTo>
                    <a:lnTo>
                      <a:pt x="406503" y="489048"/>
                    </a:lnTo>
                    <a:lnTo>
                      <a:pt x="408513" y="492665"/>
                    </a:lnTo>
                    <a:lnTo>
                      <a:pt x="410619" y="496016"/>
                    </a:lnTo>
                    <a:lnTo>
                      <a:pt x="412648" y="499290"/>
                    </a:lnTo>
                    <a:lnTo>
                      <a:pt x="414757" y="502360"/>
                    </a:lnTo>
                    <a:lnTo>
                      <a:pt x="416747" y="505261"/>
                    </a:lnTo>
                    <a:lnTo>
                      <a:pt x="418782" y="507974"/>
                    </a:lnTo>
                    <a:lnTo>
                      <a:pt x="420775" y="510595"/>
                    </a:lnTo>
                    <a:lnTo>
                      <a:pt x="422735" y="512951"/>
                    </a:lnTo>
                    <a:lnTo>
                      <a:pt x="424583" y="515246"/>
                    </a:lnTo>
                    <a:lnTo>
                      <a:pt x="426511" y="517338"/>
                    </a:lnTo>
                    <a:lnTo>
                      <a:pt x="428340" y="519306"/>
                    </a:lnTo>
                    <a:lnTo>
                      <a:pt x="430072" y="521152"/>
                    </a:lnTo>
                    <a:lnTo>
                      <a:pt x="431776" y="522841"/>
                    </a:lnTo>
                    <a:lnTo>
                      <a:pt x="433418" y="524392"/>
                    </a:lnTo>
                    <a:lnTo>
                      <a:pt x="434941" y="525773"/>
                    </a:lnTo>
                    <a:lnTo>
                      <a:pt x="436422" y="527061"/>
                    </a:lnTo>
                    <a:lnTo>
                      <a:pt x="437841" y="528209"/>
                    </a:lnTo>
                    <a:lnTo>
                      <a:pt x="439146" y="529297"/>
                    </a:lnTo>
                    <a:lnTo>
                      <a:pt x="440353" y="530262"/>
                    </a:lnTo>
                    <a:lnTo>
                      <a:pt x="441441" y="531057"/>
                    </a:lnTo>
                    <a:lnTo>
                      <a:pt x="443328" y="532386"/>
                    </a:lnTo>
                    <a:lnTo>
                      <a:pt x="444714" y="533270"/>
                    </a:lnTo>
                    <a:lnTo>
                      <a:pt x="445605" y="533819"/>
                    </a:lnTo>
                    <a:lnTo>
                      <a:pt x="445888" y="533971"/>
                    </a:lnTo>
                    <a:lnTo>
                      <a:pt x="441921" y="535193"/>
                    </a:lnTo>
                    <a:lnTo>
                      <a:pt x="438005" y="536337"/>
                    </a:lnTo>
                    <a:lnTo>
                      <a:pt x="434211" y="537370"/>
                    </a:lnTo>
                    <a:lnTo>
                      <a:pt x="430468" y="538325"/>
                    </a:lnTo>
                    <a:lnTo>
                      <a:pt x="426776" y="539201"/>
                    </a:lnTo>
                    <a:lnTo>
                      <a:pt x="423170" y="539982"/>
                    </a:lnTo>
                    <a:lnTo>
                      <a:pt x="419651" y="540669"/>
                    </a:lnTo>
                    <a:lnTo>
                      <a:pt x="416147" y="541294"/>
                    </a:lnTo>
                    <a:lnTo>
                      <a:pt x="412708" y="541777"/>
                    </a:lnTo>
                    <a:lnTo>
                      <a:pt x="409434" y="542242"/>
                    </a:lnTo>
                    <a:lnTo>
                      <a:pt x="406153" y="542599"/>
                    </a:lnTo>
                    <a:lnTo>
                      <a:pt x="402980" y="542907"/>
                    </a:lnTo>
                    <a:lnTo>
                      <a:pt x="399894" y="543120"/>
                    </a:lnTo>
                    <a:lnTo>
                      <a:pt x="396822" y="543272"/>
                    </a:lnTo>
                    <a:lnTo>
                      <a:pt x="393822" y="543391"/>
                    </a:lnTo>
                    <a:lnTo>
                      <a:pt x="390924" y="543352"/>
                    </a:lnTo>
                    <a:lnTo>
                      <a:pt x="388082" y="543345"/>
                    </a:lnTo>
                    <a:lnTo>
                      <a:pt x="385326" y="543242"/>
                    </a:lnTo>
                    <a:lnTo>
                      <a:pt x="382607" y="543124"/>
                    </a:lnTo>
                    <a:lnTo>
                      <a:pt x="379917" y="542881"/>
                    </a:lnTo>
                    <a:lnTo>
                      <a:pt x="377392" y="542619"/>
                    </a:lnTo>
                    <a:lnTo>
                      <a:pt x="374902" y="542342"/>
                    </a:lnTo>
                    <a:lnTo>
                      <a:pt x="372463" y="541986"/>
                    </a:lnTo>
                    <a:lnTo>
                      <a:pt x="370060" y="541614"/>
                    </a:lnTo>
                    <a:lnTo>
                      <a:pt x="367743" y="541147"/>
                    </a:lnTo>
                    <a:lnTo>
                      <a:pt x="365519" y="540695"/>
                    </a:lnTo>
                    <a:lnTo>
                      <a:pt x="363345" y="540164"/>
                    </a:lnTo>
                    <a:lnTo>
                      <a:pt x="361193" y="539680"/>
                    </a:lnTo>
                    <a:lnTo>
                      <a:pt x="359126" y="539101"/>
                    </a:lnTo>
                    <a:lnTo>
                      <a:pt x="357147" y="538427"/>
                    </a:lnTo>
                    <a:lnTo>
                      <a:pt x="355209" y="537846"/>
                    </a:lnTo>
                    <a:lnTo>
                      <a:pt x="353358" y="537171"/>
                    </a:lnTo>
                    <a:lnTo>
                      <a:pt x="351563" y="536525"/>
                    </a:lnTo>
                    <a:lnTo>
                      <a:pt x="349825" y="535911"/>
                    </a:lnTo>
                    <a:lnTo>
                      <a:pt x="348152" y="535155"/>
                    </a:lnTo>
                    <a:lnTo>
                      <a:pt x="346522" y="534492"/>
                    </a:lnTo>
                    <a:lnTo>
                      <a:pt x="344978" y="533734"/>
                    </a:lnTo>
                    <a:lnTo>
                      <a:pt x="343490" y="533007"/>
                    </a:lnTo>
                    <a:lnTo>
                      <a:pt x="342095" y="532294"/>
                    </a:lnTo>
                    <a:lnTo>
                      <a:pt x="340679" y="531535"/>
                    </a:lnTo>
                    <a:lnTo>
                      <a:pt x="338124" y="530059"/>
                    </a:lnTo>
                    <a:lnTo>
                      <a:pt x="335776" y="528659"/>
                    </a:lnTo>
                    <a:lnTo>
                      <a:pt x="333719" y="527239"/>
                    </a:lnTo>
                    <a:lnTo>
                      <a:pt x="331847" y="525847"/>
                    </a:lnTo>
                    <a:lnTo>
                      <a:pt x="330223" y="524623"/>
                    </a:lnTo>
                    <a:lnTo>
                      <a:pt x="328804" y="523475"/>
                    </a:lnTo>
                    <a:lnTo>
                      <a:pt x="327648" y="522431"/>
                    </a:lnTo>
                    <a:lnTo>
                      <a:pt x="326646" y="521542"/>
                    </a:lnTo>
                    <a:lnTo>
                      <a:pt x="325928" y="520804"/>
                    </a:lnTo>
                    <a:lnTo>
                      <a:pt x="325386" y="520266"/>
                    </a:lnTo>
                    <a:lnTo>
                      <a:pt x="324978" y="519836"/>
                    </a:lnTo>
                    <a:lnTo>
                      <a:pt x="321828" y="521250"/>
                    </a:lnTo>
                    <a:lnTo>
                      <a:pt x="324529" y="531196"/>
                    </a:lnTo>
                    <a:lnTo>
                      <a:pt x="322901" y="530922"/>
                    </a:lnTo>
                    <a:lnTo>
                      <a:pt x="321231" y="530556"/>
                    </a:lnTo>
                    <a:lnTo>
                      <a:pt x="317978" y="529728"/>
                    </a:lnTo>
                    <a:lnTo>
                      <a:pt x="314833" y="528853"/>
                    </a:lnTo>
                    <a:lnTo>
                      <a:pt x="311789" y="527820"/>
                    </a:lnTo>
                    <a:lnTo>
                      <a:pt x="308781" y="526771"/>
                    </a:lnTo>
                    <a:lnTo>
                      <a:pt x="305895" y="525611"/>
                    </a:lnTo>
                    <a:lnTo>
                      <a:pt x="303137" y="524449"/>
                    </a:lnTo>
                    <a:lnTo>
                      <a:pt x="300446" y="523147"/>
                    </a:lnTo>
                    <a:lnTo>
                      <a:pt x="297861" y="521796"/>
                    </a:lnTo>
                    <a:lnTo>
                      <a:pt x="295369" y="520460"/>
                    </a:lnTo>
                    <a:lnTo>
                      <a:pt x="292985" y="519075"/>
                    </a:lnTo>
                    <a:lnTo>
                      <a:pt x="290671" y="517659"/>
                    </a:lnTo>
                    <a:lnTo>
                      <a:pt x="288487" y="516240"/>
                    </a:lnTo>
                    <a:lnTo>
                      <a:pt x="286430" y="514820"/>
                    </a:lnTo>
                    <a:lnTo>
                      <a:pt x="284445" y="513368"/>
                    </a:lnTo>
                    <a:lnTo>
                      <a:pt x="282537" y="511992"/>
                    </a:lnTo>
                    <a:lnTo>
                      <a:pt x="280773" y="510552"/>
                    </a:lnTo>
                    <a:lnTo>
                      <a:pt x="279107" y="509236"/>
                    </a:lnTo>
                    <a:lnTo>
                      <a:pt x="277548" y="507871"/>
                    </a:lnTo>
                    <a:lnTo>
                      <a:pt x="276067" y="506583"/>
                    </a:lnTo>
                    <a:lnTo>
                      <a:pt x="274792" y="505370"/>
                    </a:lnTo>
                    <a:lnTo>
                      <a:pt x="273537" y="504204"/>
                    </a:lnTo>
                    <a:lnTo>
                      <a:pt x="271389" y="502099"/>
                    </a:lnTo>
                    <a:lnTo>
                      <a:pt x="269771" y="500315"/>
                    </a:lnTo>
                    <a:lnTo>
                      <a:pt x="268525" y="498977"/>
                    </a:lnTo>
                    <a:lnTo>
                      <a:pt x="267548" y="497854"/>
                    </a:lnTo>
                    <a:lnTo>
                      <a:pt x="270066" y="508830"/>
                    </a:lnTo>
                    <a:lnTo>
                      <a:pt x="267407" y="506452"/>
                    </a:lnTo>
                    <a:lnTo>
                      <a:pt x="264821" y="504043"/>
                    </a:lnTo>
                    <a:lnTo>
                      <a:pt x="262270" y="501617"/>
                    </a:lnTo>
                    <a:lnTo>
                      <a:pt x="259776" y="499222"/>
                    </a:lnTo>
                    <a:lnTo>
                      <a:pt x="257374" y="496841"/>
                    </a:lnTo>
                    <a:lnTo>
                      <a:pt x="255029" y="494490"/>
                    </a:lnTo>
                    <a:lnTo>
                      <a:pt x="252755" y="492107"/>
                    </a:lnTo>
                    <a:lnTo>
                      <a:pt x="250574" y="489738"/>
                    </a:lnTo>
                    <a:lnTo>
                      <a:pt x="248398" y="487479"/>
                    </a:lnTo>
                    <a:lnTo>
                      <a:pt x="246366" y="485155"/>
                    </a:lnTo>
                    <a:lnTo>
                      <a:pt x="244376" y="482924"/>
                    </a:lnTo>
                    <a:lnTo>
                      <a:pt x="242499" y="480753"/>
                    </a:lnTo>
                    <a:lnTo>
                      <a:pt x="238878" y="476520"/>
                    </a:lnTo>
                    <a:lnTo>
                      <a:pt x="238658" y="476251"/>
                    </a:lnTo>
                    <a:lnTo>
                      <a:pt x="225834" y="470176"/>
                    </a:lnTo>
                    <a:lnTo>
                      <a:pt x="206355" y="432818"/>
                    </a:lnTo>
                    <a:lnTo>
                      <a:pt x="204668" y="429331"/>
                    </a:lnTo>
                    <a:lnTo>
                      <a:pt x="202986" y="425678"/>
                    </a:lnTo>
                    <a:lnTo>
                      <a:pt x="201268" y="422042"/>
                    </a:lnTo>
                    <a:lnTo>
                      <a:pt x="199776" y="418527"/>
                    </a:lnTo>
                    <a:lnTo>
                      <a:pt x="198306" y="415058"/>
                    </a:lnTo>
                    <a:lnTo>
                      <a:pt x="196877" y="411683"/>
                    </a:lnTo>
                    <a:lnTo>
                      <a:pt x="195603" y="408461"/>
                    </a:lnTo>
                    <a:lnTo>
                      <a:pt x="194406" y="405316"/>
                    </a:lnTo>
                    <a:lnTo>
                      <a:pt x="193251" y="402263"/>
                    </a:lnTo>
                    <a:lnTo>
                      <a:pt x="192194" y="399334"/>
                    </a:lnTo>
                    <a:lnTo>
                      <a:pt x="191180" y="396498"/>
                    </a:lnTo>
                    <a:lnTo>
                      <a:pt x="189450" y="391304"/>
                    </a:lnTo>
                    <a:lnTo>
                      <a:pt x="188034" y="386807"/>
                    </a:lnTo>
                    <a:lnTo>
                      <a:pt x="186868" y="382867"/>
                    </a:lnTo>
                    <a:lnTo>
                      <a:pt x="186020" y="379732"/>
                    </a:lnTo>
                    <a:lnTo>
                      <a:pt x="185384" y="377452"/>
                    </a:lnTo>
                    <a:lnTo>
                      <a:pt x="184893" y="375496"/>
                    </a:lnTo>
                    <a:lnTo>
                      <a:pt x="184934" y="373673"/>
                    </a:lnTo>
                    <a:lnTo>
                      <a:pt x="187286" y="374018"/>
                    </a:lnTo>
                    <a:lnTo>
                      <a:pt x="192115" y="374805"/>
                    </a:lnTo>
                    <a:lnTo>
                      <a:pt x="194319" y="375222"/>
                    </a:lnTo>
                    <a:lnTo>
                      <a:pt x="194858" y="377654"/>
                    </a:lnTo>
                    <a:lnTo>
                      <a:pt x="195475" y="380168"/>
                    </a:lnTo>
                    <a:lnTo>
                      <a:pt x="196133" y="382774"/>
                    </a:lnTo>
                    <a:lnTo>
                      <a:pt x="196862" y="385348"/>
                    </a:lnTo>
                    <a:lnTo>
                      <a:pt x="197669" y="387999"/>
                    </a:lnTo>
                    <a:lnTo>
                      <a:pt x="198532" y="390681"/>
                    </a:lnTo>
                    <a:lnTo>
                      <a:pt x="199465" y="393331"/>
                    </a:lnTo>
                    <a:lnTo>
                      <a:pt x="200385" y="396044"/>
                    </a:lnTo>
                    <a:lnTo>
                      <a:pt x="201375" y="398724"/>
                    </a:lnTo>
                    <a:lnTo>
                      <a:pt x="202344" y="401358"/>
                    </a:lnTo>
                    <a:lnTo>
                      <a:pt x="203384" y="403960"/>
                    </a:lnTo>
                    <a:lnTo>
                      <a:pt x="205443" y="409119"/>
                    </a:lnTo>
                    <a:lnTo>
                      <a:pt x="207505" y="413997"/>
                    </a:lnTo>
                    <a:lnTo>
                      <a:pt x="209554" y="418657"/>
                    </a:lnTo>
                    <a:lnTo>
                      <a:pt x="211487" y="422868"/>
                    </a:lnTo>
                    <a:lnTo>
                      <a:pt x="213252" y="426707"/>
                    </a:lnTo>
                    <a:lnTo>
                      <a:pt x="214824" y="430019"/>
                    </a:lnTo>
                    <a:lnTo>
                      <a:pt x="215107" y="430592"/>
                    </a:lnTo>
                    <a:lnTo>
                      <a:pt x="215122" y="430588"/>
                    </a:lnTo>
                    <a:lnTo>
                      <a:pt x="214422" y="429028"/>
                    </a:lnTo>
                    <a:lnTo>
                      <a:pt x="213311" y="426458"/>
                    </a:lnTo>
                    <a:lnTo>
                      <a:pt x="212271" y="423855"/>
                    </a:lnTo>
                    <a:lnTo>
                      <a:pt x="211245" y="421191"/>
                    </a:lnTo>
                    <a:lnTo>
                      <a:pt x="210276" y="418557"/>
                    </a:lnTo>
                    <a:lnTo>
                      <a:pt x="209307" y="415923"/>
                    </a:lnTo>
                    <a:lnTo>
                      <a:pt x="208429" y="413303"/>
                    </a:lnTo>
                    <a:lnTo>
                      <a:pt x="207552" y="410684"/>
                    </a:lnTo>
                    <a:lnTo>
                      <a:pt x="206766" y="408079"/>
                    </a:lnTo>
                    <a:lnTo>
                      <a:pt x="205980" y="405474"/>
                    </a:lnTo>
                    <a:lnTo>
                      <a:pt x="205236" y="402962"/>
                    </a:lnTo>
                    <a:lnTo>
                      <a:pt x="204528" y="400434"/>
                    </a:lnTo>
                    <a:lnTo>
                      <a:pt x="203271" y="395641"/>
                    </a:lnTo>
                    <a:lnTo>
                      <a:pt x="202175" y="391111"/>
                    </a:lnTo>
                    <a:lnTo>
                      <a:pt x="201211" y="386968"/>
                    </a:lnTo>
                    <a:lnTo>
                      <a:pt x="200398" y="383259"/>
                    </a:lnTo>
                    <a:lnTo>
                      <a:pt x="199688" y="380062"/>
                    </a:lnTo>
                    <a:lnTo>
                      <a:pt x="199192" y="377439"/>
                    </a:lnTo>
                    <a:lnTo>
                      <a:pt x="198953" y="376119"/>
                    </a:lnTo>
                    <a:lnTo>
                      <a:pt x="202331" y="376852"/>
                    </a:lnTo>
                    <a:lnTo>
                      <a:pt x="206447" y="377680"/>
                    </a:lnTo>
                    <a:lnTo>
                      <a:pt x="210811" y="378675"/>
                    </a:lnTo>
                    <a:lnTo>
                      <a:pt x="215494" y="379806"/>
                    </a:lnTo>
                    <a:lnTo>
                      <a:pt x="220439" y="381042"/>
                    </a:lnTo>
                    <a:lnTo>
                      <a:pt x="225631" y="382445"/>
                    </a:lnTo>
                    <a:lnTo>
                      <a:pt x="230978" y="384003"/>
                    </a:lnTo>
                    <a:lnTo>
                      <a:pt x="236609" y="385711"/>
                    </a:lnTo>
                    <a:lnTo>
                      <a:pt x="242338" y="387543"/>
                    </a:lnTo>
                    <a:lnTo>
                      <a:pt x="248222" y="389528"/>
                    </a:lnTo>
                    <a:lnTo>
                      <a:pt x="251195" y="390590"/>
                    </a:lnTo>
                    <a:lnTo>
                      <a:pt x="254225" y="391683"/>
                    </a:lnTo>
                    <a:lnTo>
                      <a:pt x="257275" y="392821"/>
                    </a:lnTo>
                    <a:lnTo>
                      <a:pt x="260367" y="394053"/>
                    </a:lnTo>
                    <a:lnTo>
                      <a:pt x="263403" y="395254"/>
                    </a:lnTo>
                    <a:lnTo>
                      <a:pt x="266537" y="396579"/>
                    </a:lnTo>
                    <a:lnTo>
                      <a:pt x="266807" y="396692"/>
                    </a:lnTo>
                    <a:lnTo>
                      <a:pt x="266753" y="396682"/>
                    </a:lnTo>
                    <a:lnTo>
                      <a:pt x="266776" y="397118"/>
                    </a:lnTo>
                    <a:lnTo>
                      <a:pt x="266730" y="398364"/>
                    </a:lnTo>
                    <a:lnTo>
                      <a:pt x="266703" y="399268"/>
                    </a:lnTo>
                    <a:lnTo>
                      <a:pt x="266766" y="400466"/>
                    </a:lnTo>
                    <a:lnTo>
                      <a:pt x="266876" y="401866"/>
                    </a:lnTo>
                    <a:lnTo>
                      <a:pt x="267032" y="403468"/>
                    </a:lnTo>
                    <a:lnTo>
                      <a:pt x="267237" y="405271"/>
                    </a:lnTo>
                    <a:lnTo>
                      <a:pt x="267494" y="407385"/>
                    </a:lnTo>
                    <a:lnTo>
                      <a:pt x="267870" y="409669"/>
                    </a:lnTo>
                    <a:lnTo>
                      <a:pt x="268103" y="411169"/>
                    </a:lnTo>
                    <a:lnTo>
                      <a:pt x="272373" y="408867"/>
                    </a:lnTo>
                    <a:lnTo>
                      <a:pt x="272324" y="408227"/>
                    </a:lnTo>
                    <a:lnTo>
                      <a:pt x="272247" y="406032"/>
                    </a:lnTo>
                    <a:lnTo>
                      <a:pt x="272211" y="403930"/>
                    </a:lnTo>
                    <a:lnTo>
                      <a:pt x="272232" y="401859"/>
                    </a:lnTo>
                    <a:lnTo>
                      <a:pt x="272289" y="399771"/>
                    </a:lnTo>
                    <a:lnTo>
                      <a:pt x="272346" y="399059"/>
                    </a:lnTo>
                    <a:lnTo>
                      <a:pt x="272769" y="399243"/>
                    </a:lnTo>
                    <a:lnTo>
                      <a:pt x="275872" y="400693"/>
                    </a:lnTo>
                    <a:lnTo>
                      <a:pt x="279012" y="402126"/>
                    </a:lnTo>
                    <a:lnTo>
                      <a:pt x="282084" y="403632"/>
                    </a:lnTo>
                    <a:lnTo>
                      <a:pt x="287195" y="400876"/>
                    </a:lnTo>
                    <a:lnTo>
                      <a:pt x="285537" y="399978"/>
                    </a:lnTo>
                    <a:lnTo>
                      <a:pt x="280198" y="397191"/>
                    </a:lnTo>
                    <a:lnTo>
                      <a:pt x="274828" y="394529"/>
                    </a:lnTo>
                    <a:lnTo>
                      <a:pt x="269294" y="391886"/>
                    </a:lnTo>
                    <a:lnTo>
                      <a:pt x="263745" y="389304"/>
                    </a:lnTo>
                    <a:lnTo>
                      <a:pt x="260896" y="388050"/>
                    </a:lnTo>
                    <a:lnTo>
                      <a:pt x="262014" y="387033"/>
                    </a:lnTo>
                    <a:lnTo>
                      <a:pt x="263486" y="385811"/>
                    </a:lnTo>
                    <a:lnTo>
                      <a:pt x="265121" y="384571"/>
                    </a:lnTo>
                    <a:lnTo>
                      <a:pt x="266828" y="383299"/>
                    </a:lnTo>
                    <a:lnTo>
                      <a:pt x="268670" y="382135"/>
                    </a:lnTo>
                    <a:lnTo>
                      <a:pt x="270598" y="380877"/>
                    </a:lnTo>
                    <a:lnTo>
                      <a:pt x="272546" y="379665"/>
                    </a:lnTo>
                    <a:lnTo>
                      <a:pt x="273559" y="379071"/>
                    </a:lnTo>
                    <a:lnTo>
                      <a:pt x="270955" y="377769"/>
                    </a:lnTo>
                    <a:lnTo>
                      <a:pt x="269083" y="378747"/>
                    </a:lnTo>
                    <a:lnTo>
                      <a:pt x="265617" y="380696"/>
                    </a:lnTo>
                    <a:lnTo>
                      <a:pt x="262580" y="382452"/>
                    </a:lnTo>
                    <a:lnTo>
                      <a:pt x="259895" y="383938"/>
                    </a:lnTo>
                    <a:lnTo>
                      <a:pt x="256334" y="386074"/>
                    </a:lnTo>
                    <a:lnTo>
                      <a:pt x="252537" y="384470"/>
                    </a:lnTo>
                    <a:lnTo>
                      <a:pt x="246836" y="382125"/>
                    </a:lnTo>
                    <a:lnTo>
                      <a:pt x="241218" y="379964"/>
                    </a:lnTo>
                    <a:lnTo>
                      <a:pt x="235591" y="377975"/>
                    </a:lnTo>
                    <a:lnTo>
                      <a:pt x="230020" y="376017"/>
                    </a:lnTo>
                    <a:lnTo>
                      <a:pt x="224533" y="374244"/>
                    </a:lnTo>
                    <a:lnTo>
                      <a:pt x="221157" y="373219"/>
                    </a:lnTo>
                    <a:lnTo>
                      <a:pt x="229185" y="367106"/>
                    </a:lnTo>
                    <a:lnTo>
                      <a:pt x="228898" y="367010"/>
                    </a:lnTo>
                    <a:lnTo>
                      <a:pt x="225031" y="365604"/>
                    </a:lnTo>
                    <a:lnTo>
                      <a:pt x="214950" y="371480"/>
                    </a:lnTo>
                    <a:lnTo>
                      <a:pt x="213766" y="371162"/>
                    </a:lnTo>
                    <a:lnTo>
                      <a:pt x="211139" y="370391"/>
                    </a:lnTo>
                    <a:lnTo>
                      <a:pt x="208538" y="369775"/>
                    </a:lnTo>
                    <a:lnTo>
                      <a:pt x="205994" y="369189"/>
                    </a:lnTo>
                    <a:lnTo>
                      <a:pt x="203491" y="368696"/>
                    </a:lnTo>
                    <a:lnTo>
                      <a:pt x="202921" y="368578"/>
                    </a:lnTo>
                    <a:lnTo>
                      <a:pt x="199430" y="369689"/>
                    </a:lnTo>
                    <a:lnTo>
                      <a:pt x="176213" y="371475"/>
                    </a:lnTo>
                    <a:cubicBezTo>
                      <a:pt x="171450" y="372665"/>
                      <a:pt x="158949" y="378618"/>
                      <a:pt x="138708" y="389334"/>
                    </a:cubicBezTo>
                    <a:cubicBezTo>
                      <a:pt x="118468" y="400050"/>
                      <a:pt x="105668" y="408384"/>
                      <a:pt x="100310" y="414337"/>
                    </a:cubicBezTo>
                    <a:cubicBezTo>
                      <a:pt x="94953" y="420290"/>
                      <a:pt x="91678" y="436364"/>
                      <a:pt x="90488" y="462557"/>
                    </a:cubicBezTo>
                    <a:lnTo>
                      <a:pt x="76200" y="487560"/>
                    </a:lnTo>
                    <a:lnTo>
                      <a:pt x="79772" y="494704"/>
                    </a:lnTo>
                    <a:lnTo>
                      <a:pt x="61913" y="512564"/>
                    </a:lnTo>
                    <a:cubicBezTo>
                      <a:pt x="48816" y="506610"/>
                      <a:pt x="39886" y="500657"/>
                      <a:pt x="35124" y="494704"/>
                    </a:cubicBezTo>
                    <a:lnTo>
                      <a:pt x="13693" y="462557"/>
                    </a:lnTo>
                    <a:cubicBezTo>
                      <a:pt x="5358" y="451842"/>
                      <a:pt x="1191" y="444103"/>
                      <a:pt x="1191" y="439340"/>
                    </a:cubicBezTo>
                    <a:lnTo>
                      <a:pt x="1191" y="432196"/>
                    </a:lnTo>
                    <a:cubicBezTo>
                      <a:pt x="0" y="431006"/>
                      <a:pt x="-297" y="429518"/>
                      <a:pt x="298" y="427732"/>
                    </a:cubicBezTo>
                    <a:cubicBezTo>
                      <a:pt x="893" y="425946"/>
                      <a:pt x="2679" y="422374"/>
                      <a:pt x="5656" y="417016"/>
                    </a:cubicBezTo>
                    <a:cubicBezTo>
                      <a:pt x="8632" y="411658"/>
                      <a:pt x="12800" y="400347"/>
                      <a:pt x="18157" y="383083"/>
                    </a:cubicBezTo>
                    <a:cubicBezTo>
                      <a:pt x="23515" y="365819"/>
                      <a:pt x="27385" y="354806"/>
                      <a:pt x="29766" y="350043"/>
                    </a:cubicBezTo>
                    <a:cubicBezTo>
                      <a:pt x="32147" y="345281"/>
                      <a:pt x="34231" y="341114"/>
                      <a:pt x="36017" y="337542"/>
                    </a:cubicBezTo>
                    <a:cubicBezTo>
                      <a:pt x="37803" y="333970"/>
                      <a:pt x="39291" y="331589"/>
                      <a:pt x="40482" y="330398"/>
                    </a:cubicBezTo>
                    <a:lnTo>
                      <a:pt x="56555" y="310753"/>
                    </a:lnTo>
                    <a:lnTo>
                      <a:pt x="63699" y="294679"/>
                    </a:lnTo>
                    <a:cubicBezTo>
                      <a:pt x="50602" y="276820"/>
                      <a:pt x="44649" y="266104"/>
                      <a:pt x="45839" y="262532"/>
                    </a:cubicBezTo>
                    <a:lnTo>
                      <a:pt x="40482" y="201810"/>
                    </a:lnTo>
                    <a:lnTo>
                      <a:pt x="33338" y="196453"/>
                    </a:lnTo>
                    <a:cubicBezTo>
                      <a:pt x="33338" y="184546"/>
                      <a:pt x="33040" y="169664"/>
                      <a:pt x="32445" y="151804"/>
                    </a:cubicBezTo>
                    <a:cubicBezTo>
                      <a:pt x="31850" y="133945"/>
                      <a:pt x="31850" y="123229"/>
                      <a:pt x="32445" y="119657"/>
                    </a:cubicBezTo>
                    <a:cubicBezTo>
                      <a:pt x="33040" y="116085"/>
                      <a:pt x="33040" y="111025"/>
                      <a:pt x="32445" y="104477"/>
                    </a:cubicBezTo>
                    <a:cubicBezTo>
                      <a:pt x="31850" y="97928"/>
                      <a:pt x="32147" y="94059"/>
                      <a:pt x="33338" y="92868"/>
                    </a:cubicBezTo>
                    <a:cubicBezTo>
                      <a:pt x="33338" y="89296"/>
                      <a:pt x="34528" y="84236"/>
                      <a:pt x="36910" y="77688"/>
                    </a:cubicBezTo>
                    <a:cubicBezTo>
                      <a:pt x="39291" y="71139"/>
                      <a:pt x="40184" y="66675"/>
                      <a:pt x="39589" y="64293"/>
                    </a:cubicBezTo>
                    <a:cubicBezTo>
                      <a:pt x="38993" y="61912"/>
                      <a:pt x="32742" y="53578"/>
                      <a:pt x="20836" y="39290"/>
                    </a:cubicBezTo>
                    <a:lnTo>
                      <a:pt x="20836" y="37504"/>
                    </a:lnTo>
                    <a:cubicBezTo>
                      <a:pt x="50602" y="52982"/>
                      <a:pt x="69354" y="64889"/>
                      <a:pt x="77093" y="73223"/>
                    </a:cubicBezTo>
                    <a:cubicBezTo>
                      <a:pt x="84832" y="81557"/>
                      <a:pt x="91976" y="89892"/>
                      <a:pt x="98525" y="98226"/>
                    </a:cubicBezTo>
                    <a:cubicBezTo>
                      <a:pt x="105073" y="106560"/>
                      <a:pt x="108645" y="111918"/>
                      <a:pt x="109240" y="114300"/>
                    </a:cubicBezTo>
                    <a:cubicBezTo>
                      <a:pt x="109836" y="116681"/>
                      <a:pt x="107752" y="129182"/>
                      <a:pt x="102989" y="151804"/>
                    </a:cubicBezTo>
                    <a:lnTo>
                      <a:pt x="101204" y="191095"/>
                    </a:lnTo>
                    <a:cubicBezTo>
                      <a:pt x="100013" y="205382"/>
                      <a:pt x="99715" y="213717"/>
                      <a:pt x="100310" y="216098"/>
                    </a:cubicBezTo>
                    <a:cubicBezTo>
                      <a:pt x="100906" y="218479"/>
                      <a:pt x="102989" y="223242"/>
                      <a:pt x="106561" y="230385"/>
                    </a:cubicBezTo>
                    <a:cubicBezTo>
                      <a:pt x="143471" y="191095"/>
                      <a:pt x="180975" y="149423"/>
                      <a:pt x="219075" y="105370"/>
                    </a:cubicBezTo>
                    <a:cubicBezTo>
                      <a:pt x="215503" y="104179"/>
                      <a:pt x="213420" y="103286"/>
                      <a:pt x="212825" y="102691"/>
                    </a:cubicBezTo>
                    <a:cubicBezTo>
                      <a:pt x="212229" y="102096"/>
                      <a:pt x="207764" y="104477"/>
                      <a:pt x="199430" y="109835"/>
                    </a:cubicBezTo>
                    <a:cubicBezTo>
                      <a:pt x="191096" y="115192"/>
                      <a:pt x="179785" y="117276"/>
                      <a:pt x="165497" y="116085"/>
                    </a:cubicBezTo>
                    <a:cubicBezTo>
                      <a:pt x="139303" y="114895"/>
                      <a:pt x="122337" y="108346"/>
                      <a:pt x="114598" y="96440"/>
                    </a:cubicBezTo>
                    <a:cubicBezTo>
                      <a:pt x="106859" y="84534"/>
                      <a:pt x="98822" y="70246"/>
                      <a:pt x="90488" y="53578"/>
                    </a:cubicBezTo>
                    <a:cubicBezTo>
                      <a:pt x="82153" y="36909"/>
                      <a:pt x="76200" y="22026"/>
                      <a:pt x="72629" y="8929"/>
                    </a:cubicBezTo>
                    <a:cubicBezTo>
                      <a:pt x="76200" y="11310"/>
                      <a:pt x="79177" y="12501"/>
                      <a:pt x="81558" y="12501"/>
                    </a:cubicBezTo>
                    <a:lnTo>
                      <a:pt x="108347" y="28575"/>
                    </a:lnTo>
                    <a:cubicBezTo>
                      <a:pt x="108347" y="29765"/>
                      <a:pt x="109538" y="29765"/>
                      <a:pt x="111919" y="28575"/>
                    </a:cubicBezTo>
                    <a:cubicBezTo>
                      <a:pt x="115491" y="28575"/>
                      <a:pt x="133648" y="24110"/>
                      <a:pt x="166390" y="15180"/>
                    </a:cubicBezTo>
                    <a:cubicBezTo>
                      <a:pt x="199132" y="6250"/>
                      <a:pt x="220266" y="1190"/>
                      <a:pt x="229791" y="0"/>
                    </a:cubicBezTo>
                    <a:close/>
                  </a:path>
                </a:pathLst>
              </a:custGeom>
              <a:solidFill>
                <a:srgbClr val="4C870C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7200">
                  <a:solidFill>
                    <a:srgbClr val="4C870C"/>
                  </a:solidFill>
                  <a:latin typeface="汉仪雪君体简" panose="02010604000101010101" pitchFamily="2" charset="-122"/>
                  <a:ea typeface="汉仪雪君体简" panose="02010604000101010101" pitchFamily="2" charset="-122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10708811" y="1516942"/>
                <a:ext cx="136281" cy="359814"/>
              </a:xfrm>
              <a:custGeom>
                <a:avLst/>
                <a:gdLst/>
                <a:ahLst/>
                <a:cxnLst/>
                <a:rect l="l" t="t" r="r" b="b"/>
                <a:pathLst>
                  <a:path w="136281" h="359814">
                    <a:moveTo>
                      <a:pt x="128412" y="4"/>
                    </a:moveTo>
                    <a:cubicBezTo>
                      <a:pt x="129193" y="-34"/>
                      <a:pt x="130030" y="246"/>
                      <a:pt x="130923" y="841"/>
                    </a:cubicBezTo>
                    <a:lnTo>
                      <a:pt x="130923" y="20486"/>
                    </a:lnTo>
                    <a:lnTo>
                      <a:pt x="125566" y="25844"/>
                    </a:lnTo>
                    <a:lnTo>
                      <a:pt x="125566" y="47275"/>
                    </a:lnTo>
                    <a:lnTo>
                      <a:pt x="130923" y="54419"/>
                    </a:lnTo>
                    <a:lnTo>
                      <a:pt x="123780" y="72278"/>
                    </a:lnTo>
                    <a:lnTo>
                      <a:pt x="134495" y="72278"/>
                    </a:lnTo>
                    <a:lnTo>
                      <a:pt x="136281" y="84780"/>
                    </a:lnTo>
                    <a:lnTo>
                      <a:pt x="129137" y="93710"/>
                    </a:lnTo>
                    <a:lnTo>
                      <a:pt x="136281" y="95496"/>
                    </a:lnTo>
                    <a:cubicBezTo>
                      <a:pt x="135090" y="100258"/>
                      <a:pt x="134495" y="103235"/>
                      <a:pt x="134495" y="104425"/>
                    </a:cubicBezTo>
                    <a:lnTo>
                      <a:pt x="127351" y="120499"/>
                    </a:lnTo>
                    <a:lnTo>
                      <a:pt x="125566" y="152646"/>
                    </a:lnTo>
                    <a:lnTo>
                      <a:pt x="130923" y="154431"/>
                    </a:lnTo>
                    <a:lnTo>
                      <a:pt x="125566" y="165147"/>
                    </a:lnTo>
                    <a:lnTo>
                      <a:pt x="129137" y="179435"/>
                    </a:lnTo>
                    <a:cubicBezTo>
                      <a:pt x="126756" y="181816"/>
                      <a:pt x="124970" y="183899"/>
                      <a:pt x="123780" y="185685"/>
                    </a:cubicBezTo>
                    <a:cubicBezTo>
                      <a:pt x="122588" y="187471"/>
                      <a:pt x="122588" y="190150"/>
                      <a:pt x="123780" y="193722"/>
                    </a:cubicBezTo>
                    <a:lnTo>
                      <a:pt x="125566" y="208010"/>
                    </a:lnTo>
                    <a:lnTo>
                      <a:pt x="120208" y="213367"/>
                    </a:lnTo>
                    <a:lnTo>
                      <a:pt x="120208" y="245514"/>
                    </a:lnTo>
                    <a:lnTo>
                      <a:pt x="114850" y="250872"/>
                    </a:lnTo>
                    <a:lnTo>
                      <a:pt x="114850" y="277661"/>
                    </a:lnTo>
                    <a:cubicBezTo>
                      <a:pt x="110087" y="282424"/>
                      <a:pt x="107706" y="287781"/>
                      <a:pt x="107706" y="293735"/>
                    </a:cubicBezTo>
                    <a:lnTo>
                      <a:pt x="107706" y="299092"/>
                    </a:lnTo>
                    <a:lnTo>
                      <a:pt x="107706" y="324096"/>
                    </a:lnTo>
                    <a:lnTo>
                      <a:pt x="104134" y="329453"/>
                    </a:lnTo>
                    <a:cubicBezTo>
                      <a:pt x="101753" y="338978"/>
                      <a:pt x="97586" y="349099"/>
                      <a:pt x="91632" y="359814"/>
                    </a:cubicBezTo>
                    <a:cubicBezTo>
                      <a:pt x="83298" y="357433"/>
                      <a:pt x="69308" y="346122"/>
                      <a:pt x="49663" y="325881"/>
                    </a:cubicBezTo>
                    <a:cubicBezTo>
                      <a:pt x="30018" y="305641"/>
                      <a:pt x="21386" y="293735"/>
                      <a:pt x="23767" y="290163"/>
                    </a:cubicBezTo>
                    <a:lnTo>
                      <a:pt x="27338" y="281233"/>
                    </a:lnTo>
                    <a:lnTo>
                      <a:pt x="11266" y="266946"/>
                    </a:lnTo>
                    <a:cubicBezTo>
                      <a:pt x="14837" y="263374"/>
                      <a:pt x="17218" y="260695"/>
                      <a:pt x="18409" y="258909"/>
                    </a:cubicBezTo>
                    <a:cubicBezTo>
                      <a:pt x="19600" y="257123"/>
                      <a:pt x="20790" y="254444"/>
                      <a:pt x="21981" y="250872"/>
                    </a:cubicBezTo>
                    <a:lnTo>
                      <a:pt x="36268" y="222297"/>
                    </a:lnTo>
                    <a:cubicBezTo>
                      <a:pt x="38650" y="216344"/>
                      <a:pt x="40138" y="208307"/>
                      <a:pt x="40733" y="198187"/>
                    </a:cubicBezTo>
                    <a:cubicBezTo>
                      <a:pt x="41328" y="188067"/>
                      <a:pt x="44008" y="180030"/>
                      <a:pt x="48770" y="174077"/>
                    </a:cubicBezTo>
                    <a:cubicBezTo>
                      <a:pt x="47580" y="170505"/>
                      <a:pt x="47580" y="167528"/>
                      <a:pt x="48770" y="165147"/>
                    </a:cubicBezTo>
                    <a:lnTo>
                      <a:pt x="54128" y="154431"/>
                    </a:lnTo>
                    <a:cubicBezTo>
                      <a:pt x="54128" y="154431"/>
                      <a:pt x="54128" y="152646"/>
                      <a:pt x="54128" y="149074"/>
                    </a:cubicBezTo>
                    <a:lnTo>
                      <a:pt x="54128" y="131214"/>
                    </a:lnTo>
                    <a:lnTo>
                      <a:pt x="52342" y="111569"/>
                    </a:lnTo>
                    <a:lnTo>
                      <a:pt x="54128" y="81208"/>
                    </a:lnTo>
                    <a:cubicBezTo>
                      <a:pt x="50556" y="80017"/>
                      <a:pt x="48472" y="78827"/>
                      <a:pt x="47877" y="77636"/>
                    </a:cubicBezTo>
                    <a:cubicBezTo>
                      <a:pt x="47282" y="76446"/>
                      <a:pt x="45198" y="70790"/>
                      <a:pt x="41626" y="60670"/>
                    </a:cubicBezTo>
                    <a:cubicBezTo>
                      <a:pt x="38054" y="50549"/>
                      <a:pt x="29720" y="43406"/>
                      <a:pt x="16623" y="39238"/>
                    </a:cubicBezTo>
                    <a:cubicBezTo>
                      <a:pt x="3526" y="35071"/>
                      <a:pt x="-1832" y="31202"/>
                      <a:pt x="550" y="27630"/>
                    </a:cubicBezTo>
                    <a:lnTo>
                      <a:pt x="4122" y="22272"/>
                    </a:lnTo>
                    <a:lnTo>
                      <a:pt x="18409" y="22272"/>
                    </a:lnTo>
                    <a:cubicBezTo>
                      <a:pt x="23172" y="25844"/>
                      <a:pt x="26744" y="28821"/>
                      <a:pt x="29124" y="31202"/>
                    </a:cubicBezTo>
                    <a:cubicBezTo>
                      <a:pt x="31506" y="33583"/>
                      <a:pt x="33292" y="34774"/>
                      <a:pt x="34482" y="34774"/>
                    </a:cubicBezTo>
                    <a:lnTo>
                      <a:pt x="41626" y="34774"/>
                    </a:lnTo>
                    <a:lnTo>
                      <a:pt x="50556" y="34774"/>
                    </a:lnTo>
                    <a:lnTo>
                      <a:pt x="55914" y="40131"/>
                    </a:lnTo>
                    <a:cubicBezTo>
                      <a:pt x="58295" y="40131"/>
                      <a:pt x="60378" y="40429"/>
                      <a:pt x="62164" y="41024"/>
                    </a:cubicBezTo>
                    <a:cubicBezTo>
                      <a:pt x="63950" y="41620"/>
                      <a:pt x="67820" y="44001"/>
                      <a:pt x="73773" y="48168"/>
                    </a:cubicBezTo>
                    <a:cubicBezTo>
                      <a:pt x="79726" y="52335"/>
                      <a:pt x="83298" y="54419"/>
                      <a:pt x="84488" y="54419"/>
                    </a:cubicBezTo>
                    <a:lnTo>
                      <a:pt x="98776" y="72278"/>
                    </a:lnTo>
                    <a:lnTo>
                      <a:pt x="104134" y="74064"/>
                    </a:lnTo>
                    <a:cubicBezTo>
                      <a:pt x="101753" y="72874"/>
                      <a:pt x="100562" y="71088"/>
                      <a:pt x="100562" y="68706"/>
                    </a:cubicBezTo>
                    <a:lnTo>
                      <a:pt x="113064" y="41917"/>
                    </a:lnTo>
                    <a:lnTo>
                      <a:pt x="114850" y="31202"/>
                    </a:lnTo>
                    <a:cubicBezTo>
                      <a:pt x="118422" y="24058"/>
                      <a:pt x="121100" y="16617"/>
                      <a:pt x="122886" y="8878"/>
                    </a:cubicBezTo>
                    <a:cubicBezTo>
                      <a:pt x="124226" y="3073"/>
                      <a:pt x="126068" y="115"/>
                      <a:pt x="128412" y="4"/>
                    </a:cubicBezTo>
                    <a:close/>
                  </a:path>
                </a:pathLst>
              </a:custGeom>
              <a:solidFill>
                <a:srgbClr val="4C870C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7200">
                  <a:solidFill>
                    <a:srgbClr val="4C870C"/>
                  </a:solidFill>
                  <a:latin typeface="汉仪雪君体简" panose="02010604000101010101" pitchFamily="2" charset="-122"/>
                  <a:ea typeface="汉仪雪君体简" panose="02010604000101010101" pitchFamily="2" charset="-122"/>
                </a:endParaRPr>
              </a:p>
            </p:txBody>
          </p:sp>
          <p:sp>
            <p:nvSpPr>
              <p:cNvPr id="40" name="任意多边形 39"/>
              <p:cNvSpPr/>
              <p:nvPr/>
            </p:nvSpPr>
            <p:spPr bwMode="auto">
              <a:xfrm rot="4022833" flipV="1">
                <a:off x="8608672" y="1394266"/>
                <a:ext cx="152243" cy="131863"/>
              </a:xfrm>
              <a:custGeom>
                <a:avLst/>
                <a:gdLst>
                  <a:gd name="connsiteX0" fmla="*/ 1281270 w 1330849"/>
                  <a:gd name="connsiteY0" fmla="*/ 1113269 h 1152691"/>
                  <a:gd name="connsiteX1" fmla="*/ 1281904 w 1330849"/>
                  <a:gd name="connsiteY1" fmla="*/ 1128719 h 1152691"/>
                  <a:gd name="connsiteX2" fmla="*/ 1282199 w 1330849"/>
                  <a:gd name="connsiteY2" fmla="*/ 1129600 h 1152691"/>
                  <a:gd name="connsiteX3" fmla="*/ 1273322 w 1330849"/>
                  <a:gd name="connsiteY3" fmla="*/ 1135585 h 1152691"/>
                  <a:gd name="connsiteX4" fmla="*/ 1271960 w 1330849"/>
                  <a:gd name="connsiteY4" fmla="*/ 1131505 h 1152691"/>
                  <a:gd name="connsiteX5" fmla="*/ 1268640 w 1330849"/>
                  <a:gd name="connsiteY5" fmla="*/ 1121056 h 1152691"/>
                  <a:gd name="connsiteX6" fmla="*/ 1303365 w 1330849"/>
                  <a:gd name="connsiteY6" fmla="*/ 1099647 h 1152691"/>
                  <a:gd name="connsiteX7" fmla="*/ 1310270 w 1330849"/>
                  <a:gd name="connsiteY7" fmla="*/ 1115659 h 1152691"/>
                  <a:gd name="connsiteX8" fmla="*/ 1299715 w 1330849"/>
                  <a:gd name="connsiteY8" fmla="*/ 1117790 h 1152691"/>
                  <a:gd name="connsiteX9" fmla="*/ 1286983 w 1330849"/>
                  <a:gd name="connsiteY9" fmla="*/ 1126375 h 1152691"/>
                  <a:gd name="connsiteX10" fmla="*/ 1283139 w 1330849"/>
                  <a:gd name="connsiteY10" fmla="*/ 1112116 h 1152691"/>
                  <a:gd name="connsiteX11" fmla="*/ 0 w 1330849"/>
                  <a:gd name="connsiteY11" fmla="*/ 0 h 1152691"/>
                  <a:gd name="connsiteX12" fmla="*/ 1276 w 1330849"/>
                  <a:gd name="connsiteY12" fmla="*/ 1275 h 1152691"/>
                  <a:gd name="connsiteX13" fmla="*/ 5613 w 1330849"/>
                  <a:gd name="connsiteY13" fmla="*/ 5101 h 1152691"/>
                  <a:gd name="connsiteX14" fmla="*/ 12500 w 1330849"/>
                  <a:gd name="connsiteY14" fmla="*/ 10966 h 1152691"/>
                  <a:gd name="connsiteX15" fmla="*/ 22449 w 1330849"/>
                  <a:gd name="connsiteY15" fmla="*/ 18617 h 1152691"/>
                  <a:gd name="connsiteX16" fmla="*/ 28317 w 1330849"/>
                  <a:gd name="connsiteY16" fmla="*/ 22952 h 1152691"/>
                  <a:gd name="connsiteX17" fmla="*/ 35204 w 1330849"/>
                  <a:gd name="connsiteY17" fmla="*/ 27543 h 1152691"/>
                  <a:gd name="connsiteX18" fmla="*/ 42857 w 1330849"/>
                  <a:gd name="connsiteY18" fmla="*/ 32388 h 1152691"/>
                  <a:gd name="connsiteX19" fmla="*/ 51020 w 1330849"/>
                  <a:gd name="connsiteY19" fmla="*/ 37744 h 1152691"/>
                  <a:gd name="connsiteX20" fmla="*/ 59949 w 1330849"/>
                  <a:gd name="connsiteY20" fmla="*/ 43099 h 1152691"/>
                  <a:gd name="connsiteX21" fmla="*/ 69387 w 1330849"/>
                  <a:gd name="connsiteY21" fmla="*/ 48454 h 1152691"/>
                  <a:gd name="connsiteX22" fmla="*/ 79846 w 1330849"/>
                  <a:gd name="connsiteY22" fmla="*/ 54065 h 1152691"/>
                  <a:gd name="connsiteX23" fmla="*/ 91070 w 1330849"/>
                  <a:gd name="connsiteY23" fmla="*/ 59675 h 1152691"/>
                  <a:gd name="connsiteX24" fmla="*/ 103060 w 1330849"/>
                  <a:gd name="connsiteY24" fmla="*/ 65030 h 1152691"/>
                  <a:gd name="connsiteX25" fmla="*/ 115815 w 1330849"/>
                  <a:gd name="connsiteY25" fmla="*/ 70641 h 1152691"/>
                  <a:gd name="connsiteX26" fmla="*/ 129336 w 1330849"/>
                  <a:gd name="connsiteY26" fmla="*/ 76507 h 1152691"/>
                  <a:gd name="connsiteX27" fmla="*/ 143621 w 1330849"/>
                  <a:gd name="connsiteY27" fmla="*/ 81352 h 1152691"/>
                  <a:gd name="connsiteX28" fmla="*/ 158416 w 1330849"/>
                  <a:gd name="connsiteY28" fmla="*/ 86707 h 1152691"/>
                  <a:gd name="connsiteX29" fmla="*/ 174488 w 1330849"/>
                  <a:gd name="connsiteY29" fmla="*/ 91552 h 1152691"/>
                  <a:gd name="connsiteX30" fmla="*/ 191069 w 1330849"/>
                  <a:gd name="connsiteY30" fmla="*/ 96398 h 1152691"/>
                  <a:gd name="connsiteX31" fmla="*/ 208416 w 1330849"/>
                  <a:gd name="connsiteY31" fmla="*/ 100478 h 1152691"/>
                  <a:gd name="connsiteX32" fmla="*/ 226783 w 1330849"/>
                  <a:gd name="connsiteY32" fmla="*/ 104814 h 1152691"/>
                  <a:gd name="connsiteX33" fmla="*/ 245915 w 1330849"/>
                  <a:gd name="connsiteY33" fmla="*/ 108129 h 1152691"/>
                  <a:gd name="connsiteX34" fmla="*/ 265558 w 1330849"/>
                  <a:gd name="connsiteY34" fmla="*/ 111699 h 1152691"/>
                  <a:gd name="connsiteX35" fmla="*/ 286221 w 1330849"/>
                  <a:gd name="connsiteY35" fmla="*/ 113994 h 1152691"/>
                  <a:gd name="connsiteX36" fmla="*/ 307394 w 1330849"/>
                  <a:gd name="connsiteY36" fmla="*/ 116289 h 1152691"/>
                  <a:gd name="connsiteX37" fmla="*/ 329843 w 1330849"/>
                  <a:gd name="connsiteY37" fmla="*/ 118074 h 1152691"/>
                  <a:gd name="connsiteX38" fmla="*/ 341322 w 1330849"/>
                  <a:gd name="connsiteY38" fmla="*/ 118585 h 1152691"/>
                  <a:gd name="connsiteX39" fmla="*/ 352802 w 1330849"/>
                  <a:gd name="connsiteY39" fmla="*/ 118840 h 1152691"/>
                  <a:gd name="connsiteX40" fmla="*/ 364791 w 1330849"/>
                  <a:gd name="connsiteY40" fmla="*/ 119095 h 1152691"/>
                  <a:gd name="connsiteX41" fmla="*/ 376781 w 1330849"/>
                  <a:gd name="connsiteY41" fmla="*/ 119350 h 1152691"/>
                  <a:gd name="connsiteX42" fmla="*/ 425505 w 1330849"/>
                  <a:gd name="connsiteY42" fmla="*/ 119350 h 1152691"/>
                  <a:gd name="connsiteX43" fmla="*/ 474483 w 1330849"/>
                  <a:gd name="connsiteY43" fmla="*/ 119350 h 1152691"/>
                  <a:gd name="connsiteX44" fmla="*/ 523462 w 1330849"/>
                  <a:gd name="connsiteY44" fmla="*/ 120370 h 1152691"/>
                  <a:gd name="connsiteX45" fmla="*/ 547697 w 1330849"/>
                  <a:gd name="connsiteY45" fmla="*/ 120880 h 1152691"/>
                  <a:gd name="connsiteX46" fmla="*/ 571931 w 1330849"/>
                  <a:gd name="connsiteY46" fmla="*/ 121645 h 1152691"/>
                  <a:gd name="connsiteX47" fmla="*/ 596166 w 1330849"/>
                  <a:gd name="connsiteY47" fmla="*/ 122920 h 1152691"/>
                  <a:gd name="connsiteX48" fmla="*/ 620145 w 1330849"/>
                  <a:gd name="connsiteY48" fmla="*/ 123940 h 1152691"/>
                  <a:gd name="connsiteX49" fmla="*/ 643869 w 1330849"/>
                  <a:gd name="connsiteY49" fmla="*/ 125725 h 1152691"/>
                  <a:gd name="connsiteX50" fmla="*/ 667338 w 1330849"/>
                  <a:gd name="connsiteY50" fmla="*/ 127511 h 1152691"/>
                  <a:gd name="connsiteX51" fmla="*/ 690552 w 1330849"/>
                  <a:gd name="connsiteY51" fmla="*/ 130060 h 1152691"/>
                  <a:gd name="connsiteX52" fmla="*/ 713511 w 1330849"/>
                  <a:gd name="connsiteY52" fmla="*/ 132611 h 1152691"/>
                  <a:gd name="connsiteX53" fmla="*/ 736214 w 1330849"/>
                  <a:gd name="connsiteY53" fmla="*/ 136181 h 1152691"/>
                  <a:gd name="connsiteX54" fmla="*/ 758408 w 1330849"/>
                  <a:gd name="connsiteY54" fmla="*/ 139752 h 1152691"/>
                  <a:gd name="connsiteX55" fmla="*/ 780346 w 1330849"/>
                  <a:gd name="connsiteY55" fmla="*/ 144086 h 1152691"/>
                  <a:gd name="connsiteX56" fmla="*/ 802030 w 1330849"/>
                  <a:gd name="connsiteY56" fmla="*/ 148422 h 1152691"/>
                  <a:gd name="connsiteX57" fmla="*/ 812489 w 1330849"/>
                  <a:gd name="connsiteY57" fmla="*/ 150972 h 1152691"/>
                  <a:gd name="connsiteX58" fmla="*/ 823203 w 1330849"/>
                  <a:gd name="connsiteY58" fmla="*/ 153778 h 1152691"/>
                  <a:gd name="connsiteX59" fmla="*/ 833662 w 1330849"/>
                  <a:gd name="connsiteY59" fmla="*/ 156582 h 1152691"/>
                  <a:gd name="connsiteX60" fmla="*/ 843866 w 1330849"/>
                  <a:gd name="connsiteY60" fmla="*/ 159643 h 1152691"/>
                  <a:gd name="connsiteX61" fmla="*/ 854070 w 1330849"/>
                  <a:gd name="connsiteY61" fmla="*/ 162703 h 1152691"/>
                  <a:gd name="connsiteX62" fmla="*/ 864019 w 1330849"/>
                  <a:gd name="connsiteY62" fmla="*/ 166274 h 1152691"/>
                  <a:gd name="connsiteX63" fmla="*/ 873968 w 1330849"/>
                  <a:gd name="connsiteY63" fmla="*/ 169589 h 1152691"/>
                  <a:gd name="connsiteX64" fmla="*/ 883916 w 1330849"/>
                  <a:gd name="connsiteY64" fmla="*/ 173159 h 1152691"/>
                  <a:gd name="connsiteX65" fmla="*/ 893355 w 1330849"/>
                  <a:gd name="connsiteY65" fmla="*/ 177239 h 1152691"/>
                  <a:gd name="connsiteX66" fmla="*/ 903049 w 1330849"/>
                  <a:gd name="connsiteY66" fmla="*/ 181064 h 1152691"/>
                  <a:gd name="connsiteX67" fmla="*/ 912233 w 1330849"/>
                  <a:gd name="connsiteY67" fmla="*/ 185400 h 1152691"/>
                  <a:gd name="connsiteX68" fmla="*/ 921671 w 1330849"/>
                  <a:gd name="connsiteY68" fmla="*/ 189480 h 1152691"/>
                  <a:gd name="connsiteX69" fmla="*/ 930600 w 1330849"/>
                  <a:gd name="connsiteY69" fmla="*/ 194326 h 1152691"/>
                  <a:gd name="connsiteX70" fmla="*/ 939528 w 1330849"/>
                  <a:gd name="connsiteY70" fmla="*/ 199171 h 1152691"/>
                  <a:gd name="connsiteX71" fmla="*/ 948456 w 1330849"/>
                  <a:gd name="connsiteY71" fmla="*/ 204016 h 1152691"/>
                  <a:gd name="connsiteX72" fmla="*/ 956875 w 1330849"/>
                  <a:gd name="connsiteY72" fmla="*/ 209117 h 1152691"/>
                  <a:gd name="connsiteX73" fmla="*/ 965293 w 1330849"/>
                  <a:gd name="connsiteY73" fmla="*/ 214727 h 1152691"/>
                  <a:gd name="connsiteX74" fmla="*/ 973456 w 1330849"/>
                  <a:gd name="connsiteY74" fmla="*/ 220082 h 1152691"/>
                  <a:gd name="connsiteX75" fmla="*/ 981619 w 1330849"/>
                  <a:gd name="connsiteY75" fmla="*/ 225948 h 1152691"/>
                  <a:gd name="connsiteX76" fmla="*/ 989527 w 1330849"/>
                  <a:gd name="connsiteY76" fmla="*/ 231813 h 1152691"/>
                  <a:gd name="connsiteX77" fmla="*/ 997435 w 1330849"/>
                  <a:gd name="connsiteY77" fmla="*/ 237934 h 1152691"/>
                  <a:gd name="connsiteX78" fmla="*/ 1004578 w 1330849"/>
                  <a:gd name="connsiteY78" fmla="*/ 244564 h 1152691"/>
                  <a:gd name="connsiteX79" fmla="*/ 1012231 w 1330849"/>
                  <a:gd name="connsiteY79" fmla="*/ 251195 h 1152691"/>
                  <a:gd name="connsiteX80" fmla="*/ 1019374 w 1330849"/>
                  <a:gd name="connsiteY80" fmla="*/ 258081 h 1152691"/>
                  <a:gd name="connsiteX81" fmla="*/ 1026262 w 1330849"/>
                  <a:gd name="connsiteY81" fmla="*/ 265221 h 1152691"/>
                  <a:gd name="connsiteX82" fmla="*/ 1033149 w 1330849"/>
                  <a:gd name="connsiteY82" fmla="*/ 272616 h 1152691"/>
                  <a:gd name="connsiteX83" fmla="*/ 1039527 w 1330849"/>
                  <a:gd name="connsiteY83" fmla="*/ 280268 h 1152691"/>
                  <a:gd name="connsiteX84" fmla="*/ 1046159 w 1330849"/>
                  <a:gd name="connsiteY84" fmla="*/ 288173 h 1152691"/>
                  <a:gd name="connsiteX85" fmla="*/ 1046159 w 1330849"/>
                  <a:gd name="connsiteY85" fmla="*/ 238954 h 1152691"/>
                  <a:gd name="connsiteX86" fmla="*/ 1052281 w 1330849"/>
                  <a:gd name="connsiteY86" fmla="*/ 245075 h 1152691"/>
                  <a:gd name="connsiteX87" fmla="*/ 1059679 w 1330849"/>
                  <a:gd name="connsiteY87" fmla="*/ 252980 h 1152691"/>
                  <a:gd name="connsiteX88" fmla="*/ 1068863 w 1330849"/>
                  <a:gd name="connsiteY88" fmla="*/ 263946 h 1152691"/>
                  <a:gd name="connsiteX89" fmla="*/ 1080343 w 1330849"/>
                  <a:gd name="connsiteY89" fmla="*/ 277462 h 1152691"/>
                  <a:gd name="connsiteX90" fmla="*/ 1093352 w 1330849"/>
                  <a:gd name="connsiteY90" fmla="*/ 293783 h 1152691"/>
                  <a:gd name="connsiteX91" fmla="*/ 1100495 w 1330849"/>
                  <a:gd name="connsiteY91" fmla="*/ 302964 h 1152691"/>
                  <a:gd name="connsiteX92" fmla="*/ 1107893 w 1330849"/>
                  <a:gd name="connsiteY92" fmla="*/ 312910 h 1152691"/>
                  <a:gd name="connsiteX93" fmla="*/ 1115036 w 1330849"/>
                  <a:gd name="connsiteY93" fmla="*/ 323366 h 1152691"/>
                  <a:gd name="connsiteX94" fmla="*/ 1122689 w 1330849"/>
                  <a:gd name="connsiteY94" fmla="*/ 334331 h 1152691"/>
                  <a:gd name="connsiteX95" fmla="*/ 1130597 w 1330849"/>
                  <a:gd name="connsiteY95" fmla="*/ 346062 h 1152691"/>
                  <a:gd name="connsiteX96" fmla="*/ 1138505 w 1330849"/>
                  <a:gd name="connsiteY96" fmla="*/ 358558 h 1152691"/>
                  <a:gd name="connsiteX97" fmla="*/ 1146413 w 1330849"/>
                  <a:gd name="connsiteY97" fmla="*/ 371309 h 1152691"/>
                  <a:gd name="connsiteX98" fmla="*/ 1154321 w 1330849"/>
                  <a:gd name="connsiteY98" fmla="*/ 384825 h 1152691"/>
                  <a:gd name="connsiteX99" fmla="*/ 1162229 w 1330849"/>
                  <a:gd name="connsiteY99" fmla="*/ 398597 h 1152691"/>
                  <a:gd name="connsiteX100" fmla="*/ 1170137 w 1330849"/>
                  <a:gd name="connsiteY100" fmla="*/ 413133 h 1152691"/>
                  <a:gd name="connsiteX101" fmla="*/ 1177535 w 1330849"/>
                  <a:gd name="connsiteY101" fmla="*/ 428179 h 1152691"/>
                  <a:gd name="connsiteX102" fmla="*/ 1184933 w 1330849"/>
                  <a:gd name="connsiteY102" fmla="*/ 443480 h 1152691"/>
                  <a:gd name="connsiteX103" fmla="*/ 1192331 w 1330849"/>
                  <a:gd name="connsiteY103" fmla="*/ 459547 h 1152691"/>
                  <a:gd name="connsiteX104" fmla="*/ 1199218 w 1330849"/>
                  <a:gd name="connsiteY104" fmla="*/ 476123 h 1152691"/>
                  <a:gd name="connsiteX105" fmla="*/ 1206106 w 1330849"/>
                  <a:gd name="connsiteY105" fmla="*/ 493209 h 1152691"/>
                  <a:gd name="connsiteX106" fmla="*/ 1212228 w 1330849"/>
                  <a:gd name="connsiteY106" fmla="*/ 510551 h 1152691"/>
                  <a:gd name="connsiteX107" fmla="*/ 1218351 w 1330849"/>
                  <a:gd name="connsiteY107" fmla="*/ 528402 h 1152691"/>
                  <a:gd name="connsiteX108" fmla="*/ 1223708 w 1330849"/>
                  <a:gd name="connsiteY108" fmla="*/ 546508 h 1152691"/>
                  <a:gd name="connsiteX109" fmla="*/ 1228810 w 1330849"/>
                  <a:gd name="connsiteY109" fmla="*/ 565380 h 1152691"/>
                  <a:gd name="connsiteX110" fmla="*/ 1233402 w 1330849"/>
                  <a:gd name="connsiteY110" fmla="*/ 584761 h 1152691"/>
                  <a:gd name="connsiteX111" fmla="*/ 1256105 w 1330849"/>
                  <a:gd name="connsiteY111" fmla="*/ 561810 h 1152691"/>
                  <a:gd name="connsiteX112" fmla="*/ 1261462 w 1330849"/>
                  <a:gd name="connsiteY112" fmla="*/ 577621 h 1152691"/>
                  <a:gd name="connsiteX113" fmla="*/ 1267585 w 1330849"/>
                  <a:gd name="connsiteY113" fmla="*/ 596237 h 1152691"/>
                  <a:gd name="connsiteX114" fmla="*/ 1274983 w 1330849"/>
                  <a:gd name="connsiteY114" fmla="*/ 620974 h 1152691"/>
                  <a:gd name="connsiteX115" fmla="*/ 1283911 w 1330849"/>
                  <a:gd name="connsiteY115" fmla="*/ 650811 h 1152691"/>
                  <a:gd name="connsiteX116" fmla="*/ 1288248 w 1330849"/>
                  <a:gd name="connsiteY116" fmla="*/ 667388 h 1152691"/>
                  <a:gd name="connsiteX117" fmla="*/ 1292840 w 1330849"/>
                  <a:gd name="connsiteY117" fmla="*/ 685239 h 1152691"/>
                  <a:gd name="connsiteX118" fmla="*/ 1297431 w 1330849"/>
                  <a:gd name="connsiteY118" fmla="*/ 703856 h 1152691"/>
                  <a:gd name="connsiteX119" fmla="*/ 1302023 w 1330849"/>
                  <a:gd name="connsiteY119" fmla="*/ 723237 h 1152691"/>
                  <a:gd name="connsiteX120" fmla="*/ 1306360 w 1330849"/>
                  <a:gd name="connsiteY120" fmla="*/ 743384 h 1152691"/>
                  <a:gd name="connsiteX121" fmla="*/ 1310696 w 1330849"/>
                  <a:gd name="connsiteY121" fmla="*/ 764296 h 1152691"/>
                  <a:gd name="connsiteX122" fmla="*/ 1314778 w 1330849"/>
                  <a:gd name="connsiteY122" fmla="*/ 785462 h 1152691"/>
                  <a:gd name="connsiteX123" fmla="*/ 1318349 w 1330849"/>
                  <a:gd name="connsiteY123" fmla="*/ 807139 h 1152691"/>
                  <a:gd name="connsiteX124" fmla="*/ 1321921 w 1330849"/>
                  <a:gd name="connsiteY124" fmla="*/ 829071 h 1152691"/>
                  <a:gd name="connsiteX125" fmla="*/ 1324727 w 1330849"/>
                  <a:gd name="connsiteY125" fmla="*/ 851257 h 1152691"/>
                  <a:gd name="connsiteX126" fmla="*/ 1327278 w 1330849"/>
                  <a:gd name="connsiteY126" fmla="*/ 873699 h 1152691"/>
                  <a:gd name="connsiteX127" fmla="*/ 1328808 w 1330849"/>
                  <a:gd name="connsiteY127" fmla="*/ 896141 h 1152691"/>
                  <a:gd name="connsiteX128" fmla="*/ 1330339 w 1330849"/>
                  <a:gd name="connsiteY128" fmla="*/ 918328 h 1152691"/>
                  <a:gd name="connsiteX129" fmla="*/ 1330594 w 1330849"/>
                  <a:gd name="connsiteY129" fmla="*/ 929549 h 1152691"/>
                  <a:gd name="connsiteX130" fmla="*/ 1330849 w 1330849"/>
                  <a:gd name="connsiteY130" fmla="*/ 940514 h 1152691"/>
                  <a:gd name="connsiteX131" fmla="*/ 1330849 w 1330849"/>
                  <a:gd name="connsiteY131" fmla="*/ 951480 h 1152691"/>
                  <a:gd name="connsiteX132" fmla="*/ 1330594 w 1330849"/>
                  <a:gd name="connsiteY132" fmla="*/ 962446 h 1152691"/>
                  <a:gd name="connsiteX133" fmla="*/ 1330339 w 1330849"/>
                  <a:gd name="connsiteY133" fmla="*/ 973157 h 1152691"/>
                  <a:gd name="connsiteX134" fmla="*/ 1329829 w 1330849"/>
                  <a:gd name="connsiteY134" fmla="*/ 983868 h 1152691"/>
                  <a:gd name="connsiteX135" fmla="*/ 1328808 w 1330849"/>
                  <a:gd name="connsiteY135" fmla="*/ 994324 h 1152691"/>
                  <a:gd name="connsiteX136" fmla="*/ 1327788 w 1330849"/>
                  <a:gd name="connsiteY136" fmla="*/ 1004780 h 1152691"/>
                  <a:gd name="connsiteX137" fmla="*/ 1326768 w 1330849"/>
                  <a:gd name="connsiteY137" fmla="*/ 1015236 h 1152691"/>
                  <a:gd name="connsiteX138" fmla="*/ 1324982 w 1330849"/>
                  <a:gd name="connsiteY138" fmla="*/ 1025436 h 1152691"/>
                  <a:gd name="connsiteX139" fmla="*/ 1323196 w 1330849"/>
                  <a:gd name="connsiteY139" fmla="*/ 1035127 h 1152691"/>
                  <a:gd name="connsiteX140" fmla="*/ 1321410 w 1330849"/>
                  <a:gd name="connsiteY140" fmla="*/ 1045073 h 1152691"/>
                  <a:gd name="connsiteX141" fmla="*/ 1319114 w 1330849"/>
                  <a:gd name="connsiteY141" fmla="*/ 1054508 h 1152691"/>
                  <a:gd name="connsiteX142" fmla="*/ 1316563 w 1330849"/>
                  <a:gd name="connsiteY142" fmla="*/ 1063944 h 1152691"/>
                  <a:gd name="connsiteX143" fmla="*/ 1313757 w 1330849"/>
                  <a:gd name="connsiteY143" fmla="*/ 1073125 h 1152691"/>
                  <a:gd name="connsiteX144" fmla="*/ 1310696 w 1330849"/>
                  <a:gd name="connsiteY144" fmla="*/ 1082306 h 1152691"/>
                  <a:gd name="connsiteX145" fmla="*/ 1307125 w 1330849"/>
                  <a:gd name="connsiteY145" fmla="*/ 1090721 h 1152691"/>
                  <a:gd name="connsiteX146" fmla="*/ 1303554 w 1330849"/>
                  <a:gd name="connsiteY146" fmla="*/ 1099137 h 1152691"/>
                  <a:gd name="connsiteX147" fmla="*/ 1303118 w 1330849"/>
                  <a:gd name="connsiteY147" fmla="*/ 1099406 h 1152691"/>
                  <a:gd name="connsiteX148" fmla="*/ 1298218 w 1330849"/>
                  <a:gd name="connsiteY148" fmla="*/ 1087626 h 1152691"/>
                  <a:gd name="connsiteX149" fmla="*/ 1292866 w 1330849"/>
                  <a:gd name="connsiteY149" fmla="*/ 1075374 h 1152691"/>
                  <a:gd name="connsiteX150" fmla="*/ 1287005 w 1330849"/>
                  <a:gd name="connsiteY150" fmla="*/ 1062612 h 1152691"/>
                  <a:gd name="connsiteX151" fmla="*/ 1280889 w 1330849"/>
                  <a:gd name="connsiteY151" fmla="*/ 1049851 h 1152691"/>
                  <a:gd name="connsiteX152" fmla="*/ 1274264 w 1330849"/>
                  <a:gd name="connsiteY152" fmla="*/ 1037089 h 1152691"/>
                  <a:gd name="connsiteX153" fmla="*/ 1267638 w 1330849"/>
                  <a:gd name="connsiteY153" fmla="*/ 1024072 h 1152691"/>
                  <a:gd name="connsiteX154" fmla="*/ 1260503 w 1330849"/>
                  <a:gd name="connsiteY154" fmla="*/ 1010800 h 1152691"/>
                  <a:gd name="connsiteX155" fmla="*/ 1253113 w 1330849"/>
                  <a:gd name="connsiteY155" fmla="*/ 997528 h 1152691"/>
                  <a:gd name="connsiteX156" fmla="*/ 1245723 w 1330849"/>
                  <a:gd name="connsiteY156" fmla="*/ 984000 h 1152691"/>
                  <a:gd name="connsiteX157" fmla="*/ 1237823 w 1330849"/>
                  <a:gd name="connsiteY157" fmla="*/ 970473 h 1152691"/>
                  <a:gd name="connsiteX158" fmla="*/ 1229669 w 1330849"/>
                  <a:gd name="connsiteY158" fmla="*/ 956690 h 1152691"/>
                  <a:gd name="connsiteX159" fmla="*/ 1220750 w 1330849"/>
                  <a:gd name="connsiteY159" fmla="*/ 943162 h 1152691"/>
                  <a:gd name="connsiteX160" fmla="*/ 1216870 w 1330849"/>
                  <a:gd name="connsiteY160" fmla="*/ 936989 h 1152691"/>
                  <a:gd name="connsiteX161" fmla="*/ 1239066 w 1330849"/>
                  <a:gd name="connsiteY161" fmla="*/ 666113 h 1152691"/>
                  <a:gd name="connsiteX162" fmla="*/ 1196179 w 1330849"/>
                  <a:gd name="connsiteY162" fmla="*/ 904812 h 1152691"/>
                  <a:gd name="connsiteX163" fmla="*/ 1184565 w 1330849"/>
                  <a:gd name="connsiteY163" fmla="*/ 887521 h 1152691"/>
                  <a:gd name="connsiteX164" fmla="*/ 1165198 w 1330849"/>
                  <a:gd name="connsiteY164" fmla="*/ 859700 h 1152691"/>
                  <a:gd name="connsiteX165" fmla="*/ 1144812 w 1330849"/>
                  <a:gd name="connsiteY165" fmla="*/ 831879 h 1152691"/>
                  <a:gd name="connsiteX166" fmla="*/ 1124171 w 1330849"/>
                  <a:gd name="connsiteY166" fmla="*/ 803804 h 1152691"/>
                  <a:gd name="connsiteX167" fmla="*/ 1102765 w 1330849"/>
                  <a:gd name="connsiteY167" fmla="*/ 776239 h 1152691"/>
                  <a:gd name="connsiteX168" fmla="*/ 1080341 w 1330849"/>
                  <a:gd name="connsiteY168" fmla="*/ 748673 h 1152691"/>
                  <a:gd name="connsiteX169" fmla="*/ 1065217 w 1330849"/>
                  <a:gd name="connsiteY169" fmla="*/ 730427 h 1152691"/>
                  <a:gd name="connsiteX170" fmla="*/ 1067674 w 1330849"/>
                  <a:gd name="connsiteY170" fmla="*/ 703626 h 1152691"/>
                  <a:gd name="connsiteX171" fmla="*/ 1068959 w 1330849"/>
                  <a:gd name="connsiteY171" fmla="*/ 683746 h 1152691"/>
                  <a:gd name="connsiteX172" fmla="*/ 1070757 w 1330849"/>
                  <a:gd name="connsiteY172" fmla="*/ 661064 h 1152691"/>
                  <a:gd name="connsiteX173" fmla="*/ 1072556 w 1330849"/>
                  <a:gd name="connsiteY173" fmla="*/ 635324 h 1152691"/>
                  <a:gd name="connsiteX174" fmla="*/ 1073841 w 1330849"/>
                  <a:gd name="connsiteY174" fmla="*/ 607290 h 1152691"/>
                  <a:gd name="connsiteX175" fmla="*/ 1074869 w 1330849"/>
                  <a:gd name="connsiteY175" fmla="*/ 576962 h 1152691"/>
                  <a:gd name="connsiteX176" fmla="*/ 1075640 w 1330849"/>
                  <a:gd name="connsiteY176" fmla="*/ 545359 h 1152691"/>
                  <a:gd name="connsiteX177" fmla="*/ 1075897 w 1330849"/>
                  <a:gd name="connsiteY177" fmla="*/ 512228 h 1152691"/>
                  <a:gd name="connsiteX178" fmla="*/ 1075640 w 1330849"/>
                  <a:gd name="connsiteY178" fmla="*/ 478587 h 1152691"/>
                  <a:gd name="connsiteX179" fmla="*/ 1075383 w 1330849"/>
                  <a:gd name="connsiteY179" fmla="*/ 461512 h 1152691"/>
                  <a:gd name="connsiteX180" fmla="*/ 1074612 w 1330849"/>
                  <a:gd name="connsiteY180" fmla="*/ 444436 h 1152691"/>
                  <a:gd name="connsiteX181" fmla="*/ 1073841 w 1330849"/>
                  <a:gd name="connsiteY181" fmla="*/ 427361 h 1152691"/>
                  <a:gd name="connsiteX182" fmla="*/ 1072813 w 1330849"/>
                  <a:gd name="connsiteY182" fmla="*/ 410285 h 1152691"/>
                  <a:gd name="connsiteX183" fmla="*/ 1071528 w 1330849"/>
                  <a:gd name="connsiteY183" fmla="*/ 393465 h 1152691"/>
                  <a:gd name="connsiteX184" fmla="*/ 1070243 w 1330849"/>
                  <a:gd name="connsiteY184" fmla="*/ 376899 h 1152691"/>
                  <a:gd name="connsiteX185" fmla="*/ 1068445 w 1330849"/>
                  <a:gd name="connsiteY185" fmla="*/ 360079 h 1152691"/>
                  <a:gd name="connsiteX186" fmla="*/ 1066132 w 1330849"/>
                  <a:gd name="connsiteY186" fmla="*/ 343768 h 1152691"/>
                  <a:gd name="connsiteX187" fmla="*/ 1066646 w 1330849"/>
                  <a:gd name="connsiteY187" fmla="*/ 355746 h 1152691"/>
                  <a:gd name="connsiteX188" fmla="*/ 1067674 w 1330849"/>
                  <a:gd name="connsiteY188" fmla="*/ 387858 h 1152691"/>
                  <a:gd name="connsiteX189" fmla="*/ 1067931 w 1330849"/>
                  <a:gd name="connsiteY189" fmla="*/ 410030 h 1152691"/>
                  <a:gd name="connsiteX190" fmla="*/ 1067931 w 1330849"/>
                  <a:gd name="connsiteY190" fmla="*/ 435006 h 1152691"/>
                  <a:gd name="connsiteX191" fmla="*/ 1067931 w 1330849"/>
                  <a:gd name="connsiteY191" fmla="*/ 463041 h 1152691"/>
                  <a:gd name="connsiteX192" fmla="*/ 1067674 w 1330849"/>
                  <a:gd name="connsiteY192" fmla="*/ 492349 h 1152691"/>
                  <a:gd name="connsiteX193" fmla="*/ 1066646 w 1330849"/>
                  <a:gd name="connsiteY193" fmla="*/ 523442 h 1152691"/>
                  <a:gd name="connsiteX194" fmla="*/ 1065618 w 1330849"/>
                  <a:gd name="connsiteY194" fmla="*/ 555044 h 1152691"/>
                  <a:gd name="connsiteX195" fmla="*/ 1063563 w 1330849"/>
                  <a:gd name="connsiteY195" fmla="*/ 586136 h 1152691"/>
                  <a:gd name="connsiteX196" fmla="*/ 1062535 w 1330849"/>
                  <a:gd name="connsiteY196" fmla="*/ 601938 h 1152691"/>
                  <a:gd name="connsiteX197" fmla="*/ 1061250 w 1330849"/>
                  <a:gd name="connsiteY197" fmla="*/ 617229 h 1152691"/>
                  <a:gd name="connsiteX198" fmla="*/ 1059708 w 1330849"/>
                  <a:gd name="connsiteY198" fmla="*/ 632010 h 1152691"/>
                  <a:gd name="connsiteX199" fmla="*/ 1057909 w 1330849"/>
                  <a:gd name="connsiteY199" fmla="*/ 646792 h 1152691"/>
                  <a:gd name="connsiteX200" fmla="*/ 1056368 w 1330849"/>
                  <a:gd name="connsiteY200" fmla="*/ 660809 h 1152691"/>
                  <a:gd name="connsiteX201" fmla="*/ 1054055 w 1330849"/>
                  <a:gd name="connsiteY201" fmla="*/ 674317 h 1152691"/>
                  <a:gd name="connsiteX202" fmla="*/ 1051742 w 1330849"/>
                  <a:gd name="connsiteY202" fmla="*/ 687315 h 1152691"/>
                  <a:gd name="connsiteX203" fmla="*/ 1049173 w 1330849"/>
                  <a:gd name="connsiteY203" fmla="*/ 699293 h 1152691"/>
                  <a:gd name="connsiteX204" fmla="*/ 1046819 w 1330849"/>
                  <a:gd name="connsiteY204" fmla="*/ 708631 h 1152691"/>
                  <a:gd name="connsiteX205" fmla="*/ 1035236 w 1330849"/>
                  <a:gd name="connsiteY205" fmla="*/ 695074 h 1152691"/>
                  <a:gd name="connsiteX206" fmla="*/ 1012047 w 1330849"/>
                  <a:gd name="connsiteY206" fmla="*/ 669039 h 1152691"/>
                  <a:gd name="connsiteX207" fmla="*/ 988603 w 1330849"/>
                  <a:gd name="connsiteY207" fmla="*/ 643261 h 1152691"/>
                  <a:gd name="connsiteX208" fmla="*/ 965414 w 1330849"/>
                  <a:gd name="connsiteY208" fmla="*/ 618503 h 1152691"/>
                  <a:gd name="connsiteX209" fmla="*/ 941715 w 1330849"/>
                  <a:gd name="connsiteY209" fmla="*/ 594256 h 1152691"/>
                  <a:gd name="connsiteX210" fmla="*/ 918271 w 1330849"/>
                  <a:gd name="connsiteY210" fmla="*/ 571029 h 1152691"/>
                  <a:gd name="connsiteX211" fmla="*/ 895081 w 1330849"/>
                  <a:gd name="connsiteY211" fmla="*/ 548568 h 1152691"/>
                  <a:gd name="connsiteX212" fmla="*/ 871892 w 1330849"/>
                  <a:gd name="connsiteY212" fmla="*/ 527383 h 1152691"/>
                  <a:gd name="connsiteX213" fmla="*/ 849213 w 1330849"/>
                  <a:gd name="connsiteY213" fmla="*/ 507475 h 1152691"/>
                  <a:gd name="connsiteX214" fmla="*/ 838000 w 1330849"/>
                  <a:gd name="connsiteY214" fmla="*/ 497521 h 1152691"/>
                  <a:gd name="connsiteX215" fmla="*/ 826533 w 1330849"/>
                  <a:gd name="connsiteY215" fmla="*/ 488332 h 1152691"/>
                  <a:gd name="connsiteX216" fmla="*/ 815576 w 1330849"/>
                  <a:gd name="connsiteY216" fmla="*/ 479144 h 1152691"/>
                  <a:gd name="connsiteX217" fmla="*/ 804618 w 1330849"/>
                  <a:gd name="connsiteY217" fmla="*/ 470722 h 1152691"/>
                  <a:gd name="connsiteX218" fmla="*/ 795547 w 1330849"/>
                  <a:gd name="connsiteY218" fmla="*/ 463748 h 1152691"/>
                  <a:gd name="connsiteX219" fmla="*/ 795407 w 1330849"/>
                  <a:gd name="connsiteY219" fmla="*/ 462547 h 1152691"/>
                  <a:gd name="connsiteX220" fmla="*/ 793063 w 1330849"/>
                  <a:gd name="connsiteY220" fmla="*/ 443612 h 1152691"/>
                  <a:gd name="connsiteX221" fmla="*/ 789939 w 1330849"/>
                  <a:gd name="connsiteY221" fmla="*/ 420582 h 1152691"/>
                  <a:gd name="connsiteX222" fmla="*/ 786294 w 1330849"/>
                  <a:gd name="connsiteY222" fmla="*/ 395250 h 1152691"/>
                  <a:gd name="connsiteX223" fmla="*/ 781867 w 1330849"/>
                  <a:gd name="connsiteY223" fmla="*/ 370430 h 1152691"/>
                  <a:gd name="connsiteX224" fmla="*/ 779784 w 1330849"/>
                  <a:gd name="connsiteY224" fmla="*/ 358404 h 1152691"/>
                  <a:gd name="connsiteX225" fmla="*/ 777441 w 1330849"/>
                  <a:gd name="connsiteY225" fmla="*/ 347401 h 1152691"/>
                  <a:gd name="connsiteX226" fmla="*/ 775358 w 1330849"/>
                  <a:gd name="connsiteY226" fmla="*/ 337166 h 1152691"/>
                  <a:gd name="connsiteX227" fmla="*/ 773014 w 1330849"/>
                  <a:gd name="connsiteY227" fmla="*/ 328466 h 1152691"/>
                  <a:gd name="connsiteX228" fmla="*/ 775358 w 1330849"/>
                  <a:gd name="connsiteY228" fmla="*/ 341772 h 1152691"/>
                  <a:gd name="connsiteX229" fmla="*/ 777180 w 1330849"/>
                  <a:gd name="connsiteY229" fmla="*/ 356357 h 1152691"/>
                  <a:gd name="connsiteX230" fmla="*/ 779263 w 1330849"/>
                  <a:gd name="connsiteY230" fmla="*/ 375036 h 1152691"/>
                  <a:gd name="connsiteX231" fmla="*/ 780305 w 1330849"/>
                  <a:gd name="connsiteY231" fmla="*/ 385271 h 1152691"/>
                  <a:gd name="connsiteX232" fmla="*/ 781346 w 1330849"/>
                  <a:gd name="connsiteY232" fmla="*/ 396018 h 1152691"/>
                  <a:gd name="connsiteX233" fmla="*/ 781867 w 1330849"/>
                  <a:gd name="connsiteY233" fmla="*/ 407277 h 1152691"/>
                  <a:gd name="connsiteX234" fmla="*/ 782127 w 1330849"/>
                  <a:gd name="connsiteY234" fmla="*/ 418280 h 1152691"/>
                  <a:gd name="connsiteX235" fmla="*/ 782388 w 1330849"/>
                  <a:gd name="connsiteY235" fmla="*/ 429539 h 1152691"/>
                  <a:gd name="connsiteX236" fmla="*/ 782127 w 1330849"/>
                  <a:gd name="connsiteY236" fmla="*/ 440797 h 1152691"/>
                  <a:gd name="connsiteX237" fmla="*/ 781346 w 1330849"/>
                  <a:gd name="connsiteY237" fmla="*/ 451800 h 1152691"/>
                  <a:gd name="connsiteX238" fmla="*/ 781186 w 1330849"/>
                  <a:gd name="connsiteY238" fmla="*/ 453088 h 1152691"/>
                  <a:gd name="connsiteX239" fmla="*/ 772510 w 1330849"/>
                  <a:gd name="connsiteY239" fmla="*/ 446729 h 1152691"/>
                  <a:gd name="connsiteX240" fmla="*/ 762317 w 1330849"/>
                  <a:gd name="connsiteY240" fmla="*/ 439838 h 1152691"/>
                  <a:gd name="connsiteX241" fmla="*/ 752123 w 1330849"/>
                  <a:gd name="connsiteY241" fmla="*/ 432947 h 1152691"/>
                  <a:gd name="connsiteX242" fmla="*/ 741930 w 1330849"/>
                  <a:gd name="connsiteY242" fmla="*/ 426565 h 1152691"/>
                  <a:gd name="connsiteX243" fmla="*/ 731993 w 1330849"/>
                  <a:gd name="connsiteY243" fmla="*/ 420695 h 1152691"/>
                  <a:gd name="connsiteX244" fmla="*/ 722563 w 1330849"/>
                  <a:gd name="connsiteY244" fmla="*/ 415080 h 1152691"/>
                  <a:gd name="connsiteX245" fmla="*/ 713135 w 1330849"/>
                  <a:gd name="connsiteY245" fmla="*/ 409975 h 1152691"/>
                  <a:gd name="connsiteX246" fmla="*/ 703961 w 1330849"/>
                  <a:gd name="connsiteY246" fmla="*/ 405126 h 1152691"/>
                  <a:gd name="connsiteX247" fmla="*/ 695042 w 1330849"/>
                  <a:gd name="connsiteY247" fmla="*/ 400787 h 1152691"/>
                  <a:gd name="connsiteX248" fmla="*/ 686123 w 1330849"/>
                  <a:gd name="connsiteY248" fmla="*/ 397213 h 1152691"/>
                  <a:gd name="connsiteX249" fmla="*/ 677714 w 1330849"/>
                  <a:gd name="connsiteY249" fmla="*/ 393896 h 1152691"/>
                  <a:gd name="connsiteX250" fmla="*/ 669560 w 1330849"/>
                  <a:gd name="connsiteY250" fmla="*/ 391088 h 1152691"/>
                  <a:gd name="connsiteX251" fmla="*/ 653506 w 1330849"/>
                  <a:gd name="connsiteY251" fmla="*/ 385983 h 1152691"/>
                  <a:gd name="connsiteX252" fmla="*/ 637196 w 1330849"/>
                  <a:gd name="connsiteY252" fmla="*/ 380624 h 1152691"/>
                  <a:gd name="connsiteX253" fmla="*/ 620633 w 1330849"/>
                  <a:gd name="connsiteY253" fmla="*/ 374753 h 1152691"/>
                  <a:gd name="connsiteX254" fmla="*/ 603814 w 1330849"/>
                  <a:gd name="connsiteY254" fmla="*/ 368882 h 1152691"/>
                  <a:gd name="connsiteX255" fmla="*/ 569667 w 1330849"/>
                  <a:gd name="connsiteY255" fmla="*/ 355865 h 1152691"/>
                  <a:gd name="connsiteX256" fmla="*/ 535521 w 1330849"/>
                  <a:gd name="connsiteY256" fmla="*/ 342593 h 1152691"/>
                  <a:gd name="connsiteX257" fmla="*/ 501119 w 1330849"/>
                  <a:gd name="connsiteY257" fmla="*/ 328811 h 1152691"/>
                  <a:gd name="connsiteX258" fmla="*/ 467227 w 1330849"/>
                  <a:gd name="connsiteY258" fmla="*/ 314772 h 1152691"/>
                  <a:gd name="connsiteX259" fmla="*/ 445917 w 1330849"/>
                  <a:gd name="connsiteY259" fmla="*/ 305697 h 1152691"/>
                  <a:gd name="connsiteX260" fmla="*/ 395685 w 1330849"/>
                  <a:gd name="connsiteY260" fmla="*/ 221358 h 1152691"/>
                  <a:gd name="connsiteX261" fmla="*/ 438286 w 1330849"/>
                  <a:gd name="connsiteY261" fmla="*/ 302447 h 1152691"/>
                  <a:gd name="connsiteX262" fmla="*/ 434864 w 1330849"/>
                  <a:gd name="connsiteY262" fmla="*/ 300990 h 1152691"/>
                  <a:gd name="connsiteX263" fmla="*/ 403775 w 1330849"/>
                  <a:gd name="connsiteY263" fmla="*/ 287462 h 1152691"/>
                  <a:gd name="connsiteX264" fmla="*/ 374725 w 1330849"/>
                  <a:gd name="connsiteY264" fmla="*/ 274445 h 1152691"/>
                  <a:gd name="connsiteX265" fmla="*/ 347968 w 1330849"/>
                  <a:gd name="connsiteY265" fmla="*/ 262449 h 1152691"/>
                  <a:gd name="connsiteX266" fmla="*/ 303883 w 1330849"/>
                  <a:gd name="connsiteY266" fmla="*/ 242030 h 1152691"/>
                  <a:gd name="connsiteX267" fmla="*/ 274578 w 1330849"/>
                  <a:gd name="connsiteY267" fmla="*/ 228503 h 1152691"/>
                  <a:gd name="connsiteX268" fmla="*/ 264130 w 1330849"/>
                  <a:gd name="connsiteY268" fmla="*/ 223398 h 1152691"/>
                  <a:gd name="connsiteX269" fmla="*/ 265914 w 1330849"/>
                  <a:gd name="connsiteY269" fmla="*/ 225185 h 1152691"/>
                  <a:gd name="connsiteX270" fmla="*/ 268462 w 1330849"/>
                  <a:gd name="connsiteY270" fmla="*/ 226716 h 1152691"/>
                  <a:gd name="connsiteX271" fmla="*/ 274323 w 1330849"/>
                  <a:gd name="connsiteY271" fmla="*/ 231311 h 1152691"/>
                  <a:gd name="connsiteX272" fmla="*/ 282223 w 1330849"/>
                  <a:gd name="connsiteY272" fmla="*/ 236160 h 1152691"/>
                  <a:gd name="connsiteX273" fmla="*/ 291397 w 1330849"/>
                  <a:gd name="connsiteY273" fmla="*/ 241520 h 1152691"/>
                  <a:gd name="connsiteX274" fmla="*/ 302354 w 1330849"/>
                  <a:gd name="connsiteY274" fmla="*/ 247390 h 1152691"/>
                  <a:gd name="connsiteX275" fmla="*/ 314841 w 1330849"/>
                  <a:gd name="connsiteY275" fmla="*/ 253771 h 1152691"/>
                  <a:gd name="connsiteX276" fmla="*/ 342617 w 1330849"/>
                  <a:gd name="connsiteY276" fmla="*/ 267554 h 1152691"/>
                  <a:gd name="connsiteX277" fmla="*/ 374470 w 1330849"/>
                  <a:gd name="connsiteY277" fmla="*/ 282868 h 1152691"/>
                  <a:gd name="connsiteX278" fmla="*/ 409126 w 1330849"/>
                  <a:gd name="connsiteY278" fmla="*/ 298948 h 1152691"/>
                  <a:gd name="connsiteX279" fmla="*/ 445057 w 1330849"/>
                  <a:gd name="connsiteY279" fmla="*/ 315538 h 1152691"/>
                  <a:gd name="connsiteX280" fmla="*/ 482262 w 1330849"/>
                  <a:gd name="connsiteY280" fmla="*/ 331873 h 1152691"/>
                  <a:gd name="connsiteX281" fmla="*/ 518447 w 1330849"/>
                  <a:gd name="connsiteY281" fmla="*/ 347953 h 1152691"/>
                  <a:gd name="connsiteX282" fmla="*/ 553613 w 1330849"/>
                  <a:gd name="connsiteY282" fmla="*/ 363267 h 1152691"/>
                  <a:gd name="connsiteX283" fmla="*/ 596504 w 1330849"/>
                  <a:gd name="connsiteY283" fmla="*/ 381628 h 1152691"/>
                  <a:gd name="connsiteX284" fmla="*/ 595528 w 1330849"/>
                  <a:gd name="connsiteY284" fmla="*/ 381510 h 1152691"/>
                  <a:gd name="connsiteX285" fmla="*/ 586847 w 1330849"/>
                  <a:gd name="connsiteY285" fmla="*/ 383252 h 1152691"/>
                  <a:gd name="connsiteX286" fmla="*/ 576379 w 1330849"/>
                  <a:gd name="connsiteY286" fmla="*/ 385242 h 1152691"/>
                  <a:gd name="connsiteX287" fmla="*/ 562593 w 1330849"/>
                  <a:gd name="connsiteY287" fmla="*/ 387482 h 1152691"/>
                  <a:gd name="connsiteX288" fmla="*/ 545232 w 1330849"/>
                  <a:gd name="connsiteY288" fmla="*/ 390467 h 1152691"/>
                  <a:gd name="connsiteX289" fmla="*/ 525573 w 1330849"/>
                  <a:gd name="connsiteY289" fmla="*/ 392706 h 1152691"/>
                  <a:gd name="connsiteX290" fmla="*/ 503361 w 1330849"/>
                  <a:gd name="connsiteY290" fmla="*/ 395692 h 1152691"/>
                  <a:gd name="connsiteX291" fmla="*/ 479362 w 1330849"/>
                  <a:gd name="connsiteY291" fmla="*/ 397682 h 1152691"/>
                  <a:gd name="connsiteX292" fmla="*/ 466341 w 1330849"/>
                  <a:gd name="connsiteY292" fmla="*/ 398678 h 1152691"/>
                  <a:gd name="connsiteX293" fmla="*/ 453320 w 1330849"/>
                  <a:gd name="connsiteY293" fmla="*/ 399424 h 1152691"/>
                  <a:gd name="connsiteX294" fmla="*/ 440044 w 1330849"/>
                  <a:gd name="connsiteY294" fmla="*/ 400171 h 1152691"/>
                  <a:gd name="connsiteX295" fmla="*/ 426257 w 1330849"/>
                  <a:gd name="connsiteY295" fmla="*/ 400419 h 1152691"/>
                  <a:gd name="connsiteX296" fmla="*/ 412471 w 1330849"/>
                  <a:gd name="connsiteY296" fmla="*/ 400668 h 1152691"/>
                  <a:gd name="connsiteX297" fmla="*/ 398684 w 1330849"/>
                  <a:gd name="connsiteY297" fmla="*/ 400668 h 1152691"/>
                  <a:gd name="connsiteX298" fmla="*/ 384642 w 1330849"/>
                  <a:gd name="connsiteY298" fmla="*/ 400419 h 1152691"/>
                  <a:gd name="connsiteX299" fmla="*/ 370345 w 1330849"/>
                  <a:gd name="connsiteY299" fmla="*/ 399673 h 1152691"/>
                  <a:gd name="connsiteX300" fmla="*/ 356048 w 1330849"/>
                  <a:gd name="connsiteY300" fmla="*/ 398926 h 1152691"/>
                  <a:gd name="connsiteX301" fmla="*/ 342005 w 1330849"/>
                  <a:gd name="connsiteY301" fmla="*/ 397434 h 1152691"/>
                  <a:gd name="connsiteX302" fmla="*/ 327708 w 1330849"/>
                  <a:gd name="connsiteY302" fmla="*/ 395940 h 1152691"/>
                  <a:gd name="connsiteX303" fmla="*/ 313921 w 1330849"/>
                  <a:gd name="connsiteY303" fmla="*/ 393950 h 1152691"/>
                  <a:gd name="connsiteX304" fmla="*/ 300134 w 1330849"/>
                  <a:gd name="connsiteY304" fmla="*/ 391462 h 1152691"/>
                  <a:gd name="connsiteX305" fmla="*/ 286603 w 1330849"/>
                  <a:gd name="connsiteY305" fmla="*/ 388726 h 1152691"/>
                  <a:gd name="connsiteX306" fmla="*/ 275959 w 1330849"/>
                  <a:gd name="connsiteY306" fmla="*/ 386181 h 1152691"/>
                  <a:gd name="connsiteX307" fmla="*/ 268221 w 1330849"/>
                  <a:gd name="connsiteY307" fmla="*/ 383998 h 1152691"/>
                  <a:gd name="connsiteX308" fmla="*/ 260051 w 1330849"/>
                  <a:gd name="connsiteY308" fmla="*/ 381510 h 1152691"/>
                  <a:gd name="connsiteX309" fmla="*/ 273072 w 1330849"/>
                  <a:gd name="connsiteY309" fmla="*/ 385491 h 1152691"/>
                  <a:gd name="connsiteX310" fmla="*/ 275959 w 1330849"/>
                  <a:gd name="connsiteY310" fmla="*/ 386181 h 1152691"/>
                  <a:gd name="connsiteX311" fmla="*/ 277922 w 1330849"/>
                  <a:gd name="connsiteY311" fmla="*/ 386735 h 1152691"/>
                  <a:gd name="connsiteX312" fmla="*/ 291199 w 1330849"/>
                  <a:gd name="connsiteY312" fmla="*/ 389970 h 1152691"/>
                  <a:gd name="connsiteX313" fmla="*/ 307794 w 1330849"/>
                  <a:gd name="connsiteY313" fmla="*/ 393950 h 1152691"/>
                  <a:gd name="connsiteX314" fmla="*/ 327452 w 1330849"/>
                  <a:gd name="connsiteY314" fmla="*/ 397931 h 1152691"/>
                  <a:gd name="connsiteX315" fmla="*/ 338175 w 1330849"/>
                  <a:gd name="connsiteY315" fmla="*/ 399922 h 1152691"/>
                  <a:gd name="connsiteX316" fmla="*/ 349409 w 1330849"/>
                  <a:gd name="connsiteY316" fmla="*/ 401912 h 1152691"/>
                  <a:gd name="connsiteX317" fmla="*/ 361153 w 1330849"/>
                  <a:gd name="connsiteY317" fmla="*/ 403903 h 1152691"/>
                  <a:gd name="connsiteX318" fmla="*/ 373919 w 1330849"/>
                  <a:gd name="connsiteY318" fmla="*/ 405395 h 1152691"/>
                  <a:gd name="connsiteX319" fmla="*/ 386940 w 1330849"/>
                  <a:gd name="connsiteY319" fmla="*/ 407137 h 1152691"/>
                  <a:gd name="connsiteX320" fmla="*/ 400471 w 1330849"/>
                  <a:gd name="connsiteY320" fmla="*/ 408879 h 1152691"/>
                  <a:gd name="connsiteX321" fmla="*/ 414514 w 1330849"/>
                  <a:gd name="connsiteY321" fmla="*/ 409873 h 1152691"/>
                  <a:gd name="connsiteX322" fmla="*/ 428811 w 1330849"/>
                  <a:gd name="connsiteY322" fmla="*/ 410869 h 1152691"/>
                  <a:gd name="connsiteX323" fmla="*/ 443874 w 1330849"/>
                  <a:gd name="connsiteY323" fmla="*/ 411615 h 1152691"/>
                  <a:gd name="connsiteX324" fmla="*/ 458937 w 1330849"/>
                  <a:gd name="connsiteY324" fmla="*/ 412113 h 1152691"/>
                  <a:gd name="connsiteX325" fmla="*/ 474767 w 1330849"/>
                  <a:gd name="connsiteY325" fmla="*/ 412113 h 1152691"/>
                  <a:gd name="connsiteX326" fmla="*/ 490595 w 1330849"/>
                  <a:gd name="connsiteY326" fmla="*/ 412113 h 1152691"/>
                  <a:gd name="connsiteX327" fmla="*/ 506680 w 1330849"/>
                  <a:gd name="connsiteY327" fmla="*/ 411117 h 1152691"/>
                  <a:gd name="connsiteX328" fmla="*/ 523020 w 1330849"/>
                  <a:gd name="connsiteY328" fmla="*/ 410371 h 1152691"/>
                  <a:gd name="connsiteX329" fmla="*/ 539615 w 1330849"/>
                  <a:gd name="connsiteY329" fmla="*/ 408879 h 1152691"/>
                  <a:gd name="connsiteX330" fmla="*/ 556210 w 1330849"/>
                  <a:gd name="connsiteY330" fmla="*/ 406888 h 1152691"/>
                  <a:gd name="connsiteX331" fmla="*/ 573316 w 1330849"/>
                  <a:gd name="connsiteY331" fmla="*/ 404400 h 1152691"/>
                  <a:gd name="connsiteX332" fmla="*/ 590166 w 1330849"/>
                  <a:gd name="connsiteY332" fmla="*/ 401415 h 1152691"/>
                  <a:gd name="connsiteX333" fmla="*/ 607272 w 1330849"/>
                  <a:gd name="connsiteY333" fmla="*/ 397682 h 1152691"/>
                  <a:gd name="connsiteX334" fmla="*/ 624122 w 1330849"/>
                  <a:gd name="connsiteY334" fmla="*/ 393452 h 1152691"/>
                  <a:gd name="connsiteX335" fmla="*/ 623998 w 1330849"/>
                  <a:gd name="connsiteY335" fmla="*/ 393332 h 1152691"/>
                  <a:gd name="connsiteX336" fmla="*/ 658092 w 1330849"/>
                  <a:gd name="connsiteY336" fmla="*/ 407678 h 1152691"/>
                  <a:gd name="connsiteX337" fmla="*/ 674402 w 1330849"/>
                  <a:gd name="connsiteY337" fmla="*/ 414825 h 1152691"/>
                  <a:gd name="connsiteX338" fmla="*/ 690965 w 1330849"/>
                  <a:gd name="connsiteY338" fmla="*/ 424013 h 1152691"/>
                  <a:gd name="connsiteX339" fmla="*/ 707274 w 1330849"/>
                  <a:gd name="connsiteY339" fmla="*/ 434223 h 1152691"/>
                  <a:gd name="connsiteX340" fmla="*/ 723583 w 1330849"/>
                  <a:gd name="connsiteY340" fmla="*/ 444432 h 1152691"/>
                  <a:gd name="connsiteX341" fmla="*/ 739892 w 1330849"/>
                  <a:gd name="connsiteY341" fmla="*/ 455407 h 1152691"/>
                  <a:gd name="connsiteX342" fmla="*/ 755691 w 1330849"/>
                  <a:gd name="connsiteY342" fmla="*/ 466382 h 1152691"/>
                  <a:gd name="connsiteX343" fmla="*/ 771490 w 1330849"/>
                  <a:gd name="connsiteY343" fmla="*/ 477868 h 1152691"/>
                  <a:gd name="connsiteX344" fmla="*/ 787290 w 1330849"/>
                  <a:gd name="connsiteY344" fmla="*/ 489864 h 1152691"/>
                  <a:gd name="connsiteX345" fmla="*/ 802324 w 1330849"/>
                  <a:gd name="connsiteY345" fmla="*/ 502116 h 1152691"/>
                  <a:gd name="connsiteX346" fmla="*/ 817614 w 1330849"/>
                  <a:gd name="connsiteY346" fmla="*/ 514877 h 1152691"/>
                  <a:gd name="connsiteX347" fmla="*/ 832904 w 1330849"/>
                  <a:gd name="connsiteY347" fmla="*/ 527383 h 1152691"/>
                  <a:gd name="connsiteX348" fmla="*/ 847429 w 1330849"/>
                  <a:gd name="connsiteY348" fmla="*/ 540656 h 1152691"/>
                  <a:gd name="connsiteX349" fmla="*/ 862209 w 1330849"/>
                  <a:gd name="connsiteY349" fmla="*/ 553928 h 1152691"/>
                  <a:gd name="connsiteX350" fmla="*/ 876479 w 1330849"/>
                  <a:gd name="connsiteY350" fmla="*/ 567711 h 1152691"/>
                  <a:gd name="connsiteX351" fmla="*/ 890750 w 1330849"/>
                  <a:gd name="connsiteY351" fmla="*/ 581494 h 1152691"/>
                  <a:gd name="connsiteX352" fmla="*/ 904510 w 1330849"/>
                  <a:gd name="connsiteY352" fmla="*/ 595532 h 1152691"/>
                  <a:gd name="connsiteX353" fmla="*/ 918271 w 1330849"/>
                  <a:gd name="connsiteY353" fmla="*/ 609824 h 1152691"/>
                  <a:gd name="connsiteX354" fmla="*/ 931776 w 1330849"/>
                  <a:gd name="connsiteY354" fmla="*/ 624118 h 1152691"/>
                  <a:gd name="connsiteX355" fmla="*/ 945282 w 1330849"/>
                  <a:gd name="connsiteY355" fmla="*/ 638666 h 1152691"/>
                  <a:gd name="connsiteX356" fmla="*/ 958279 w 1330849"/>
                  <a:gd name="connsiteY356" fmla="*/ 653470 h 1152691"/>
                  <a:gd name="connsiteX357" fmla="*/ 971275 w 1330849"/>
                  <a:gd name="connsiteY357" fmla="*/ 668018 h 1152691"/>
                  <a:gd name="connsiteX358" fmla="*/ 972984 w 1330849"/>
                  <a:gd name="connsiteY358" fmla="*/ 670038 h 1152691"/>
                  <a:gd name="connsiteX359" fmla="*/ 969848 w 1330849"/>
                  <a:gd name="connsiteY359" fmla="*/ 672265 h 1152691"/>
                  <a:gd name="connsiteX360" fmla="*/ 960418 w 1330849"/>
                  <a:gd name="connsiteY360" fmla="*/ 678161 h 1152691"/>
                  <a:gd name="connsiteX361" fmla="*/ 950989 w 1330849"/>
                  <a:gd name="connsiteY361" fmla="*/ 683800 h 1152691"/>
                  <a:gd name="connsiteX362" fmla="*/ 941305 w 1330849"/>
                  <a:gd name="connsiteY362" fmla="*/ 689183 h 1152691"/>
                  <a:gd name="connsiteX363" fmla="*/ 931110 w 1330849"/>
                  <a:gd name="connsiteY363" fmla="*/ 694565 h 1152691"/>
                  <a:gd name="connsiteX364" fmla="*/ 920662 w 1330849"/>
                  <a:gd name="connsiteY364" fmla="*/ 699435 h 1152691"/>
                  <a:gd name="connsiteX365" fmla="*/ 909958 w 1330849"/>
                  <a:gd name="connsiteY365" fmla="*/ 704050 h 1152691"/>
                  <a:gd name="connsiteX366" fmla="*/ 898999 w 1330849"/>
                  <a:gd name="connsiteY366" fmla="*/ 708407 h 1152691"/>
                  <a:gd name="connsiteX367" fmla="*/ 887786 w 1330849"/>
                  <a:gd name="connsiteY367" fmla="*/ 712765 h 1152691"/>
                  <a:gd name="connsiteX368" fmla="*/ 876573 w 1330849"/>
                  <a:gd name="connsiteY368" fmla="*/ 716609 h 1152691"/>
                  <a:gd name="connsiteX369" fmla="*/ 865105 w 1330849"/>
                  <a:gd name="connsiteY369" fmla="*/ 720455 h 1152691"/>
                  <a:gd name="connsiteX370" fmla="*/ 853126 w 1330849"/>
                  <a:gd name="connsiteY370" fmla="*/ 724043 h 1152691"/>
                  <a:gd name="connsiteX371" fmla="*/ 841148 w 1330849"/>
                  <a:gd name="connsiteY371" fmla="*/ 727119 h 1152691"/>
                  <a:gd name="connsiteX372" fmla="*/ 828916 w 1330849"/>
                  <a:gd name="connsiteY372" fmla="*/ 730195 h 1152691"/>
                  <a:gd name="connsiteX373" fmla="*/ 816937 w 1330849"/>
                  <a:gd name="connsiteY373" fmla="*/ 733271 h 1152691"/>
                  <a:gd name="connsiteX374" fmla="*/ 804196 w 1330849"/>
                  <a:gd name="connsiteY374" fmla="*/ 735834 h 1152691"/>
                  <a:gd name="connsiteX375" fmla="*/ 791962 w 1330849"/>
                  <a:gd name="connsiteY375" fmla="*/ 738398 h 1152691"/>
                  <a:gd name="connsiteX376" fmla="*/ 779220 w 1330849"/>
                  <a:gd name="connsiteY376" fmla="*/ 740961 h 1152691"/>
                  <a:gd name="connsiteX377" fmla="*/ 766478 w 1330849"/>
                  <a:gd name="connsiteY377" fmla="*/ 743011 h 1152691"/>
                  <a:gd name="connsiteX378" fmla="*/ 753990 w 1330849"/>
                  <a:gd name="connsiteY378" fmla="*/ 745062 h 1152691"/>
                  <a:gd name="connsiteX379" fmla="*/ 727996 w 1330849"/>
                  <a:gd name="connsiteY379" fmla="*/ 748650 h 1152691"/>
                  <a:gd name="connsiteX380" fmla="*/ 702510 w 1330849"/>
                  <a:gd name="connsiteY380" fmla="*/ 751470 h 1152691"/>
                  <a:gd name="connsiteX381" fmla="*/ 676516 w 1330849"/>
                  <a:gd name="connsiteY381" fmla="*/ 753777 h 1152691"/>
                  <a:gd name="connsiteX382" fmla="*/ 651031 w 1330849"/>
                  <a:gd name="connsiteY382" fmla="*/ 755828 h 1152691"/>
                  <a:gd name="connsiteX383" fmla="*/ 625546 w 1330849"/>
                  <a:gd name="connsiteY383" fmla="*/ 757109 h 1152691"/>
                  <a:gd name="connsiteX384" fmla="*/ 600826 w 1330849"/>
                  <a:gd name="connsiteY384" fmla="*/ 757878 h 1152691"/>
                  <a:gd name="connsiteX385" fmla="*/ 576360 w 1330849"/>
                  <a:gd name="connsiteY385" fmla="*/ 758391 h 1152691"/>
                  <a:gd name="connsiteX386" fmla="*/ 552659 w 1330849"/>
                  <a:gd name="connsiteY386" fmla="*/ 758648 h 1152691"/>
                  <a:gd name="connsiteX387" fmla="*/ 529978 w 1330849"/>
                  <a:gd name="connsiteY387" fmla="*/ 758391 h 1152691"/>
                  <a:gd name="connsiteX388" fmla="*/ 508060 w 1330849"/>
                  <a:gd name="connsiteY388" fmla="*/ 757878 h 1152691"/>
                  <a:gd name="connsiteX389" fmla="*/ 486908 w 1330849"/>
                  <a:gd name="connsiteY389" fmla="*/ 757109 h 1152691"/>
                  <a:gd name="connsiteX390" fmla="*/ 467030 w 1330849"/>
                  <a:gd name="connsiteY390" fmla="*/ 756597 h 1152691"/>
                  <a:gd name="connsiteX391" fmla="*/ 448680 w 1330849"/>
                  <a:gd name="connsiteY391" fmla="*/ 755572 h 1152691"/>
                  <a:gd name="connsiteX392" fmla="*/ 431605 w 1330849"/>
                  <a:gd name="connsiteY392" fmla="*/ 754290 h 1152691"/>
                  <a:gd name="connsiteX393" fmla="*/ 402043 w 1330849"/>
                  <a:gd name="connsiteY393" fmla="*/ 752239 h 1152691"/>
                  <a:gd name="connsiteX394" fmla="*/ 379871 w 1330849"/>
                  <a:gd name="connsiteY394" fmla="*/ 750445 h 1152691"/>
                  <a:gd name="connsiteX395" fmla="*/ 361012 w 1330849"/>
                  <a:gd name="connsiteY395" fmla="*/ 748394 h 1152691"/>
                  <a:gd name="connsiteX396" fmla="*/ 383184 w 1330849"/>
                  <a:gd name="connsiteY396" fmla="*/ 750957 h 1152691"/>
                  <a:gd name="connsiteX397" fmla="*/ 404846 w 1330849"/>
                  <a:gd name="connsiteY397" fmla="*/ 753521 h 1152691"/>
                  <a:gd name="connsiteX398" fmla="*/ 426253 w 1330849"/>
                  <a:gd name="connsiteY398" fmla="*/ 755828 h 1152691"/>
                  <a:gd name="connsiteX399" fmla="*/ 447151 w 1330849"/>
                  <a:gd name="connsiteY399" fmla="*/ 757622 h 1152691"/>
                  <a:gd name="connsiteX400" fmla="*/ 467794 w 1330849"/>
                  <a:gd name="connsiteY400" fmla="*/ 759416 h 1152691"/>
                  <a:gd name="connsiteX401" fmla="*/ 487672 w 1330849"/>
                  <a:gd name="connsiteY401" fmla="*/ 760698 h 1152691"/>
                  <a:gd name="connsiteX402" fmla="*/ 507041 w 1330849"/>
                  <a:gd name="connsiteY402" fmla="*/ 762236 h 1152691"/>
                  <a:gd name="connsiteX403" fmla="*/ 526155 w 1330849"/>
                  <a:gd name="connsiteY403" fmla="*/ 763261 h 1152691"/>
                  <a:gd name="connsiteX404" fmla="*/ 544758 w 1330849"/>
                  <a:gd name="connsiteY404" fmla="*/ 764287 h 1152691"/>
                  <a:gd name="connsiteX405" fmla="*/ 562853 w 1330849"/>
                  <a:gd name="connsiteY405" fmla="*/ 765055 h 1152691"/>
                  <a:gd name="connsiteX406" fmla="*/ 580437 w 1330849"/>
                  <a:gd name="connsiteY406" fmla="*/ 765568 h 1152691"/>
                  <a:gd name="connsiteX407" fmla="*/ 598022 w 1330849"/>
                  <a:gd name="connsiteY407" fmla="*/ 765824 h 1152691"/>
                  <a:gd name="connsiteX408" fmla="*/ 631153 w 1330849"/>
                  <a:gd name="connsiteY408" fmla="*/ 766081 h 1152691"/>
                  <a:gd name="connsiteX409" fmla="*/ 662754 w 1330849"/>
                  <a:gd name="connsiteY409" fmla="*/ 765568 h 1152691"/>
                  <a:gd name="connsiteX410" fmla="*/ 692826 w 1330849"/>
                  <a:gd name="connsiteY410" fmla="*/ 764800 h 1152691"/>
                  <a:gd name="connsiteX411" fmla="*/ 720860 w 1330849"/>
                  <a:gd name="connsiteY411" fmla="*/ 763005 h 1152691"/>
                  <a:gd name="connsiteX412" fmla="*/ 747619 w 1330849"/>
                  <a:gd name="connsiteY412" fmla="*/ 761211 h 1152691"/>
                  <a:gd name="connsiteX413" fmla="*/ 772849 w 1330849"/>
                  <a:gd name="connsiteY413" fmla="*/ 758648 h 1152691"/>
                  <a:gd name="connsiteX414" fmla="*/ 796295 w 1330849"/>
                  <a:gd name="connsiteY414" fmla="*/ 755828 h 1152691"/>
                  <a:gd name="connsiteX415" fmla="*/ 818721 w 1330849"/>
                  <a:gd name="connsiteY415" fmla="*/ 752239 h 1152691"/>
                  <a:gd name="connsiteX416" fmla="*/ 839110 w 1330849"/>
                  <a:gd name="connsiteY416" fmla="*/ 748907 h 1152691"/>
                  <a:gd name="connsiteX417" fmla="*/ 858223 w 1330849"/>
                  <a:gd name="connsiteY417" fmla="*/ 745318 h 1152691"/>
                  <a:gd name="connsiteX418" fmla="*/ 876063 w 1330849"/>
                  <a:gd name="connsiteY418" fmla="*/ 741217 h 1152691"/>
                  <a:gd name="connsiteX419" fmla="*/ 892628 w 1330849"/>
                  <a:gd name="connsiteY419" fmla="*/ 737372 h 1152691"/>
                  <a:gd name="connsiteX420" fmla="*/ 907664 w 1330849"/>
                  <a:gd name="connsiteY420" fmla="*/ 733015 h 1152691"/>
                  <a:gd name="connsiteX421" fmla="*/ 921426 w 1330849"/>
                  <a:gd name="connsiteY421" fmla="*/ 729170 h 1152691"/>
                  <a:gd name="connsiteX422" fmla="*/ 933659 w 1330849"/>
                  <a:gd name="connsiteY422" fmla="*/ 724812 h 1152691"/>
                  <a:gd name="connsiteX423" fmla="*/ 944872 w 1330849"/>
                  <a:gd name="connsiteY423" fmla="*/ 720967 h 1152691"/>
                  <a:gd name="connsiteX424" fmla="*/ 955066 w 1330849"/>
                  <a:gd name="connsiteY424" fmla="*/ 716866 h 1152691"/>
                  <a:gd name="connsiteX425" fmla="*/ 963731 w 1330849"/>
                  <a:gd name="connsiteY425" fmla="*/ 713278 h 1152691"/>
                  <a:gd name="connsiteX426" fmla="*/ 971376 w 1330849"/>
                  <a:gd name="connsiteY426" fmla="*/ 709945 h 1152691"/>
                  <a:gd name="connsiteX427" fmla="*/ 978003 w 1330849"/>
                  <a:gd name="connsiteY427" fmla="*/ 706869 h 1152691"/>
                  <a:gd name="connsiteX428" fmla="*/ 983609 w 1330849"/>
                  <a:gd name="connsiteY428" fmla="*/ 704050 h 1152691"/>
                  <a:gd name="connsiteX429" fmla="*/ 987687 w 1330849"/>
                  <a:gd name="connsiteY429" fmla="*/ 701486 h 1152691"/>
                  <a:gd name="connsiteX430" fmla="*/ 993293 w 1330849"/>
                  <a:gd name="connsiteY430" fmla="*/ 697898 h 1152691"/>
                  <a:gd name="connsiteX431" fmla="*/ 995332 w 1330849"/>
                  <a:gd name="connsiteY431" fmla="*/ 696872 h 1152691"/>
                  <a:gd name="connsiteX432" fmla="*/ 995172 w 1330849"/>
                  <a:gd name="connsiteY432" fmla="*/ 696579 h 1152691"/>
                  <a:gd name="connsiteX433" fmla="*/ 996248 w 1330849"/>
                  <a:gd name="connsiteY433" fmla="*/ 697881 h 1152691"/>
                  <a:gd name="connsiteX434" fmla="*/ 1008734 w 1330849"/>
                  <a:gd name="connsiteY434" fmla="*/ 712940 h 1152691"/>
                  <a:gd name="connsiteX435" fmla="*/ 1020456 w 1330849"/>
                  <a:gd name="connsiteY435" fmla="*/ 727744 h 1152691"/>
                  <a:gd name="connsiteX436" fmla="*/ 1032433 w 1330849"/>
                  <a:gd name="connsiteY436" fmla="*/ 742802 h 1152691"/>
                  <a:gd name="connsiteX437" fmla="*/ 1043900 w 1330849"/>
                  <a:gd name="connsiteY437" fmla="*/ 757861 h 1152691"/>
                  <a:gd name="connsiteX438" fmla="*/ 1055112 w 1330849"/>
                  <a:gd name="connsiteY438" fmla="*/ 772920 h 1152691"/>
                  <a:gd name="connsiteX439" fmla="*/ 1066070 w 1330849"/>
                  <a:gd name="connsiteY439" fmla="*/ 787724 h 1152691"/>
                  <a:gd name="connsiteX440" fmla="*/ 1087221 w 1330849"/>
                  <a:gd name="connsiteY440" fmla="*/ 817331 h 1152691"/>
                  <a:gd name="connsiteX441" fmla="*/ 1107352 w 1330849"/>
                  <a:gd name="connsiteY441" fmla="*/ 846428 h 1152691"/>
                  <a:gd name="connsiteX442" fmla="*/ 1126719 w 1330849"/>
                  <a:gd name="connsiteY442" fmla="*/ 875270 h 1152691"/>
                  <a:gd name="connsiteX443" fmla="*/ 1144812 w 1330849"/>
                  <a:gd name="connsiteY443" fmla="*/ 902835 h 1152691"/>
                  <a:gd name="connsiteX444" fmla="*/ 1161885 w 1330849"/>
                  <a:gd name="connsiteY444" fmla="*/ 929890 h 1152691"/>
                  <a:gd name="connsiteX445" fmla="*/ 1177685 w 1330849"/>
                  <a:gd name="connsiteY445" fmla="*/ 955924 h 1152691"/>
                  <a:gd name="connsiteX446" fmla="*/ 1192464 w 1330849"/>
                  <a:gd name="connsiteY446" fmla="*/ 980682 h 1152691"/>
                  <a:gd name="connsiteX447" fmla="*/ 1205970 w 1330849"/>
                  <a:gd name="connsiteY447" fmla="*/ 1003908 h 1152691"/>
                  <a:gd name="connsiteX448" fmla="*/ 1218202 w 1330849"/>
                  <a:gd name="connsiteY448" fmla="*/ 1026114 h 1152691"/>
                  <a:gd name="connsiteX449" fmla="*/ 1228486 w 1330849"/>
                  <a:gd name="connsiteY449" fmla="*/ 1044197 h 1152691"/>
                  <a:gd name="connsiteX450" fmla="*/ 1221960 w 1330849"/>
                  <a:gd name="connsiteY450" fmla="*/ 1046293 h 1152691"/>
                  <a:gd name="connsiteX451" fmla="*/ 1208948 w 1330849"/>
                  <a:gd name="connsiteY451" fmla="*/ 1050335 h 1152691"/>
                  <a:gd name="connsiteX452" fmla="*/ 1192874 w 1330849"/>
                  <a:gd name="connsiteY452" fmla="*/ 1054630 h 1152691"/>
                  <a:gd name="connsiteX453" fmla="*/ 1174248 w 1330849"/>
                  <a:gd name="connsiteY453" fmla="*/ 1059683 h 1152691"/>
                  <a:gd name="connsiteX454" fmla="*/ 1153327 w 1330849"/>
                  <a:gd name="connsiteY454" fmla="*/ 1064988 h 1152691"/>
                  <a:gd name="connsiteX455" fmla="*/ 1130364 w 1330849"/>
                  <a:gd name="connsiteY455" fmla="*/ 1070546 h 1152691"/>
                  <a:gd name="connsiteX456" fmla="*/ 1105870 w 1330849"/>
                  <a:gd name="connsiteY456" fmla="*/ 1075852 h 1152691"/>
                  <a:gd name="connsiteX457" fmla="*/ 1092858 w 1330849"/>
                  <a:gd name="connsiteY457" fmla="*/ 1078378 h 1152691"/>
                  <a:gd name="connsiteX458" fmla="*/ 1079845 w 1330849"/>
                  <a:gd name="connsiteY458" fmla="*/ 1080652 h 1152691"/>
                  <a:gd name="connsiteX459" fmla="*/ 1066323 w 1330849"/>
                  <a:gd name="connsiteY459" fmla="*/ 1082925 h 1152691"/>
                  <a:gd name="connsiteX460" fmla="*/ 1052800 w 1330849"/>
                  <a:gd name="connsiteY460" fmla="*/ 1085199 h 1152691"/>
                  <a:gd name="connsiteX461" fmla="*/ 1039023 w 1330849"/>
                  <a:gd name="connsiteY461" fmla="*/ 1086968 h 1152691"/>
                  <a:gd name="connsiteX462" fmla="*/ 1025245 w 1330849"/>
                  <a:gd name="connsiteY462" fmla="*/ 1088736 h 1152691"/>
                  <a:gd name="connsiteX463" fmla="*/ 1011212 w 1330849"/>
                  <a:gd name="connsiteY463" fmla="*/ 1089999 h 1152691"/>
                  <a:gd name="connsiteX464" fmla="*/ 997180 w 1330849"/>
                  <a:gd name="connsiteY464" fmla="*/ 1091263 h 1152691"/>
                  <a:gd name="connsiteX465" fmla="*/ 982891 w 1330849"/>
                  <a:gd name="connsiteY465" fmla="*/ 1092273 h 1152691"/>
                  <a:gd name="connsiteX466" fmla="*/ 968858 w 1330849"/>
                  <a:gd name="connsiteY466" fmla="*/ 1093031 h 1152691"/>
                  <a:gd name="connsiteX467" fmla="*/ 954826 w 1330849"/>
                  <a:gd name="connsiteY467" fmla="*/ 1093283 h 1152691"/>
                  <a:gd name="connsiteX468" fmla="*/ 944213 w 1330849"/>
                  <a:gd name="connsiteY468" fmla="*/ 1093283 h 1152691"/>
                  <a:gd name="connsiteX469" fmla="*/ 923188 w 1330849"/>
                  <a:gd name="connsiteY469" fmla="*/ 1092273 h 1152691"/>
                  <a:gd name="connsiteX470" fmla="*/ 913748 w 1330849"/>
                  <a:gd name="connsiteY470" fmla="*/ 1091768 h 1152691"/>
                  <a:gd name="connsiteX471" fmla="*/ 927270 w 1330849"/>
                  <a:gd name="connsiteY471" fmla="*/ 1092526 h 1152691"/>
                  <a:gd name="connsiteX472" fmla="*/ 941048 w 1330849"/>
                  <a:gd name="connsiteY472" fmla="*/ 1093283 h 1152691"/>
                  <a:gd name="connsiteX473" fmla="*/ 944213 w 1330849"/>
                  <a:gd name="connsiteY473" fmla="*/ 1093283 h 1152691"/>
                  <a:gd name="connsiteX474" fmla="*/ 949467 w 1330849"/>
                  <a:gd name="connsiteY474" fmla="*/ 1093536 h 1152691"/>
                  <a:gd name="connsiteX475" fmla="*/ 967838 w 1330849"/>
                  <a:gd name="connsiteY475" fmla="*/ 1094042 h 1152691"/>
                  <a:gd name="connsiteX476" fmla="*/ 989015 w 1330849"/>
                  <a:gd name="connsiteY476" fmla="*/ 1094294 h 1152691"/>
                  <a:gd name="connsiteX477" fmla="*/ 1012233 w 1330849"/>
                  <a:gd name="connsiteY477" fmla="*/ 1094547 h 1152691"/>
                  <a:gd name="connsiteX478" fmla="*/ 1037747 w 1330849"/>
                  <a:gd name="connsiteY478" fmla="*/ 1094294 h 1152691"/>
                  <a:gd name="connsiteX479" fmla="*/ 1064282 w 1330849"/>
                  <a:gd name="connsiteY479" fmla="*/ 1093536 h 1152691"/>
                  <a:gd name="connsiteX480" fmla="*/ 1092093 w 1330849"/>
                  <a:gd name="connsiteY480" fmla="*/ 1092020 h 1152691"/>
                  <a:gd name="connsiteX481" fmla="*/ 1106125 w 1330849"/>
                  <a:gd name="connsiteY481" fmla="*/ 1091263 h 1152691"/>
                  <a:gd name="connsiteX482" fmla="*/ 1120158 w 1330849"/>
                  <a:gd name="connsiteY482" fmla="*/ 1089999 h 1152691"/>
                  <a:gd name="connsiteX483" fmla="*/ 1134446 w 1330849"/>
                  <a:gd name="connsiteY483" fmla="*/ 1088736 h 1152691"/>
                  <a:gd name="connsiteX484" fmla="*/ 1148734 w 1330849"/>
                  <a:gd name="connsiteY484" fmla="*/ 1086968 h 1152691"/>
                  <a:gd name="connsiteX485" fmla="*/ 1162767 w 1330849"/>
                  <a:gd name="connsiteY485" fmla="*/ 1085452 h 1152691"/>
                  <a:gd name="connsiteX486" fmla="*/ 1176800 w 1330849"/>
                  <a:gd name="connsiteY486" fmla="*/ 1083431 h 1152691"/>
                  <a:gd name="connsiteX487" fmla="*/ 1190577 w 1330849"/>
                  <a:gd name="connsiteY487" fmla="*/ 1081157 h 1152691"/>
                  <a:gd name="connsiteX488" fmla="*/ 1203845 w 1330849"/>
                  <a:gd name="connsiteY488" fmla="*/ 1078631 h 1152691"/>
                  <a:gd name="connsiteX489" fmla="*/ 1217112 w 1330849"/>
                  <a:gd name="connsiteY489" fmla="*/ 1075599 h 1152691"/>
                  <a:gd name="connsiteX490" fmla="*/ 1229870 w 1330849"/>
                  <a:gd name="connsiteY490" fmla="*/ 1072567 h 1152691"/>
                  <a:gd name="connsiteX491" fmla="*/ 1242098 w 1330849"/>
                  <a:gd name="connsiteY491" fmla="*/ 1069288 h 1152691"/>
                  <a:gd name="connsiteX492" fmla="*/ 1248526 w 1330849"/>
                  <a:gd name="connsiteY492" fmla="*/ 1081245 h 1152691"/>
                  <a:gd name="connsiteX493" fmla="*/ 1262032 w 1330849"/>
                  <a:gd name="connsiteY493" fmla="*/ 1107789 h 1152691"/>
                  <a:gd name="connsiteX494" fmla="*/ 1268437 w 1330849"/>
                  <a:gd name="connsiteY494" fmla="*/ 1120820 h 1152691"/>
                  <a:gd name="connsiteX495" fmla="*/ 1260187 w 1330849"/>
                  <a:gd name="connsiteY495" fmla="*/ 1125914 h 1152691"/>
                  <a:gd name="connsiteX496" fmla="*/ 1250238 w 1330849"/>
                  <a:gd name="connsiteY496" fmla="*/ 1128209 h 1152691"/>
                  <a:gd name="connsiteX497" fmla="*/ 1238504 w 1330849"/>
                  <a:gd name="connsiteY497" fmla="*/ 1130504 h 1152691"/>
                  <a:gd name="connsiteX498" fmla="*/ 1222432 w 1330849"/>
                  <a:gd name="connsiteY498" fmla="*/ 1133819 h 1152691"/>
                  <a:gd name="connsiteX499" fmla="*/ 1202024 w 1330849"/>
                  <a:gd name="connsiteY499" fmla="*/ 1137390 h 1152691"/>
                  <a:gd name="connsiteX500" fmla="*/ 1178556 w 1330849"/>
                  <a:gd name="connsiteY500" fmla="*/ 1140960 h 1152691"/>
                  <a:gd name="connsiteX501" fmla="*/ 1151260 w 1330849"/>
                  <a:gd name="connsiteY501" fmla="*/ 1144530 h 1152691"/>
                  <a:gd name="connsiteX502" fmla="*/ 1136209 w 1330849"/>
                  <a:gd name="connsiteY502" fmla="*/ 1146060 h 1152691"/>
                  <a:gd name="connsiteX503" fmla="*/ 1120648 w 1330849"/>
                  <a:gd name="connsiteY503" fmla="*/ 1147591 h 1152691"/>
                  <a:gd name="connsiteX504" fmla="*/ 1104321 w 1330849"/>
                  <a:gd name="connsiteY504" fmla="*/ 1148866 h 1152691"/>
                  <a:gd name="connsiteX505" fmla="*/ 1087485 w 1330849"/>
                  <a:gd name="connsiteY505" fmla="*/ 1150141 h 1152691"/>
                  <a:gd name="connsiteX506" fmla="*/ 1070139 w 1330849"/>
                  <a:gd name="connsiteY506" fmla="*/ 1151161 h 1152691"/>
                  <a:gd name="connsiteX507" fmla="*/ 1051771 w 1330849"/>
                  <a:gd name="connsiteY507" fmla="*/ 1151671 h 1152691"/>
                  <a:gd name="connsiteX508" fmla="*/ 1032894 w 1330849"/>
                  <a:gd name="connsiteY508" fmla="*/ 1152181 h 1152691"/>
                  <a:gd name="connsiteX509" fmla="*/ 1013762 w 1330849"/>
                  <a:gd name="connsiteY509" fmla="*/ 1152691 h 1152691"/>
                  <a:gd name="connsiteX510" fmla="*/ 993609 w 1330849"/>
                  <a:gd name="connsiteY510" fmla="*/ 1152181 h 1152691"/>
                  <a:gd name="connsiteX511" fmla="*/ 973456 w 1330849"/>
                  <a:gd name="connsiteY511" fmla="*/ 1151926 h 1152691"/>
                  <a:gd name="connsiteX512" fmla="*/ 952793 w 1330849"/>
                  <a:gd name="connsiteY512" fmla="*/ 1151161 h 1152691"/>
                  <a:gd name="connsiteX513" fmla="*/ 931620 w 1330849"/>
                  <a:gd name="connsiteY513" fmla="*/ 1149886 h 1152691"/>
                  <a:gd name="connsiteX514" fmla="*/ 910192 w 1330849"/>
                  <a:gd name="connsiteY514" fmla="*/ 1148100 h 1152691"/>
                  <a:gd name="connsiteX515" fmla="*/ 888508 w 1330849"/>
                  <a:gd name="connsiteY515" fmla="*/ 1146060 h 1152691"/>
                  <a:gd name="connsiteX516" fmla="*/ 866315 w 1330849"/>
                  <a:gd name="connsiteY516" fmla="*/ 1143255 h 1152691"/>
                  <a:gd name="connsiteX517" fmla="*/ 844121 w 1330849"/>
                  <a:gd name="connsiteY517" fmla="*/ 1140195 h 1152691"/>
                  <a:gd name="connsiteX518" fmla="*/ 821673 w 1330849"/>
                  <a:gd name="connsiteY518" fmla="*/ 1136625 h 1152691"/>
                  <a:gd name="connsiteX519" fmla="*/ 798969 w 1330849"/>
                  <a:gd name="connsiteY519" fmla="*/ 1132034 h 1152691"/>
                  <a:gd name="connsiteX520" fmla="*/ 817336 w 1330849"/>
                  <a:gd name="connsiteY520" fmla="*/ 1113673 h 1152691"/>
                  <a:gd name="connsiteX521" fmla="*/ 809938 w 1330849"/>
                  <a:gd name="connsiteY521" fmla="*/ 1112143 h 1152691"/>
                  <a:gd name="connsiteX522" fmla="*/ 801010 w 1330849"/>
                  <a:gd name="connsiteY522" fmla="*/ 1109848 h 1152691"/>
                  <a:gd name="connsiteX523" fmla="*/ 788510 w 1330849"/>
                  <a:gd name="connsiteY523" fmla="*/ 1106533 h 1152691"/>
                  <a:gd name="connsiteX524" fmla="*/ 773459 w 1330849"/>
                  <a:gd name="connsiteY524" fmla="*/ 1102452 h 1152691"/>
                  <a:gd name="connsiteX525" fmla="*/ 755347 w 1330849"/>
                  <a:gd name="connsiteY525" fmla="*/ 1097096 h 1152691"/>
                  <a:gd name="connsiteX526" fmla="*/ 735194 w 1330849"/>
                  <a:gd name="connsiteY526" fmla="*/ 1090721 h 1152691"/>
                  <a:gd name="connsiteX527" fmla="*/ 712236 w 1330849"/>
                  <a:gd name="connsiteY527" fmla="*/ 1083325 h 1152691"/>
                  <a:gd name="connsiteX528" fmla="*/ 687491 w 1330849"/>
                  <a:gd name="connsiteY528" fmla="*/ 1074655 h 1152691"/>
                  <a:gd name="connsiteX529" fmla="*/ 660706 w 1330849"/>
                  <a:gd name="connsiteY529" fmla="*/ 1064454 h 1152691"/>
                  <a:gd name="connsiteX530" fmla="*/ 646930 w 1330849"/>
                  <a:gd name="connsiteY530" fmla="*/ 1059099 h 1152691"/>
                  <a:gd name="connsiteX531" fmla="*/ 632644 w 1330849"/>
                  <a:gd name="connsiteY531" fmla="*/ 1053233 h 1152691"/>
                  <a:gd name="connsiteX532" fmla="*/ 617849 w 1330849"/>
                  <a:gd name="connsiteY532" fmla="*/ 1047368 h 1152691"/>
                  <a:gd name="connsiteX533" fmla="*/ 603053 w 1330849"/>
                  <a:gd name="connsiteY533" fmla="*/ 1040482 h 1152691"/>
                  <a:gd name="connsiteX534" fmla="*/ 587747 w 1330849"/>
                  <a:gd name="connsiteY534" fmla="*/ 1033851 h 1152691"/>
                  <a:gd name="connsiteX535" fmla="*/ 572186 w 1330849"/>
                  <a:gd name="connsiteY535" fmla="*/ 1026711 h 1152691"/>
                  <a:gd name="connsiteX536" fmla="*/ 556625 w 1330849"/>
                  <a:gd name="connsiteY536" fmla="*/ 1019061 h 1152691"/>
                  <a:gd name="connsiteX537" fmla="*/ 540809 w 1330849"/>
                  <a:gd name="connsiteY537" fmla="*/ 1011155 h 1152691"/>
                  <a:gd name="connsiteX538" fmla="*/ 524738 w 1330849"/>
                  <a:gd name="connsiteY538" fmla="*/ 1002739 h 1152691"/>
                  <a:gd name="connsiteX539" fmla="*/ 508412 w 1330849"/>
                  <a:gd name="connsiteY539" fmla="*/ 994069 h 1152691"/>
                  <a:gd name="connsiteX540" fmla="*/ 492086 w 1330849"/>
                  <a:gd name="connsiteY540" fmla="*/ 985143 h 1152691"/>
                  <a:gd name="connsiteX541" fmla="*/ 475759 w 1330849"/>
                  <a:gd name="connsiteY541" fmla="*/ 975707 h 1152691"/>
                  <a:gd name="connsiteX542" fmla="*/ 531115 w 1330849"/>
                  <a:gd name="connsiteY542" fmla="*/ 961426 h 1152691"/>
                  <a:gd name="connsiteX543" fmla="*/ 523972 w 1330849"/>
                  <a:gd name="connsiteY543" fmla="*/ 958621 h 1152691"/>
                  <a:gd name="connsiteX544" fmla="*/ 515299 w 1330849"/>
                  <a:gd name="connsiteY544" fmla="*/ 954795 h 1152691"/>
                  <a:gd name="connsiteX545" fmla="*/ 503820 w 1330849"/>
                  <a:gd name="connsiteY545" fmla="*/ 949950 h 1152691"/>
                  <a:gd name="connsiteX546" fmla="*/ 489790 w 1330849"/>
                  <a:gd name="connsiteY546" fmla="*/ 942810 h 1152691"/>
                  <a:gd name="connsiteX547" fmla="*/ 481881 w 1330849"/>
                  <a:gd name="connsiteY547" fmla="*/ 938474 h 1152691"/>
                  <a:gd name="connsiteX548" fmla="*/ 473718 w 1330849"/>
                  <a:gd name="connsiteY548" fmla="*/ 934139 h 1152691"/>
                  <a:gd name="connsiteX549" fmla="*/ 464790 w 1330849"/>
                  <a:gd name="connsiteY549" fmla="*/ 928784 h 1152691"/>
                  <a:gd name="connsiteX550" fmla="*/ 455351 w 1330849"/>
                  <a:gd name="connsiteY550" fmla="*/ 923173 h 1152691"/>
                  <a:gd name="connsiteX551" fmla="*/ 445913 w 1330849"/>
                  <a:gd name="connsiteY551" fmla="*/ 916798 h 1152691"/>
                  <a:gd name="connsiteX552" fmla="*/ 435709 w 1330849"/>
                  <a:gd name="connsiteY552" fmla="*/ 910167 h 1152691"/>
                  <a:gd name="connsiteX553" fmla="*/ 425505 w 1330849"/>
                  <a:gd name="connsiteY553" fmla="*/ 902517 h 1152691"/>
                  <a:gd name="connsiteX554" fmla="*/ 414790 w 1330849"/>
                  <a:gd name="connsiteY554" fmla="*/ 894611 h 1152691"/>
                  <a:gd name="connsiteX555" fmla="*/ 404076 w 1330849"/>
                  <a:gd name="connsiteY555" fmla="*/ 886195 h 1152691"/>
                  <a:gd name="connsiteX556" fmla="*/ 393107 w 1330849"/>
                  <a:gd name="connsiteY556" fmla="*/ 877014 h 1152691"/>
                  <a:gd name="connsiteX557" fmla="*/ 381883 w 1330849"/>
                  <a:gd name="connsiteY557" fmla="*/ 867068 h 1152691"/>
                  <a:gd name="connsiteX558" fmla="*/ 370658 w 1330849"/>
                  <a:gd name="connsiteY558" fmla="*/ 856613 h 1152691"/>
                  <a:gd name="connsiteX559" fmla="*/ 359434 w 1330849"/>
                  <a:gd name="connsiteY559" fmla="*/ 845392 h 1152691"/>
                  <a:gd name="connsiteX560" fmla="*/ 347955 w 1330849"/>
                  <a:gd name="connsiteY560" fmla="*/ 833661 h 1152691"/>
                  <a:gd name="connsiteX561" fmla="*/ 336476 w 1330849"/>
                  <a:gd name="connsiteY561" fmla="*/ 821165 h 1152691"/>
                  <a:gd name="connsiteX562" fmla="*/ 325506 w 1330849"/>
                  <a:gd name="connsiteY562" fmla="*/ 807904 h 1152691"/>
                  <a:gd name="connsiteX563" fmla="*/ 314282 w 1330849"/>
                  <a:gd name="connsiteY563" fmla="*/ 793878 h 1152691"/>
                  <a:gd name="connsiteX564" fmla="*/ 303312 w 1330849"/>
                  <a:gd name="connsiteY564" fmla="*/ 778831 h 1152691"/>
                  <a:gd name="connsiteX565" fmla="*/ 292343 w 1330849"/>
                  <a:gd name="connsiteY565" fmla="*/ 763530 h 1152691"/>
                  <a:gd name="connsiteX566" fmla="*/ 281884 w 1330849"/>
                  <a:gd name="connsiteY566" fmla="*/ 747209 h 1152691"/>
                  <a:gd name="connsiteX567" fmla="*/ 271425 w 1330849"/>
                  <a:gd name="connsiteY567" fmla="*/ 730123 h 1152691"/>
                  <a:gd name="connsiteX568" fmla="*/ 266323 w 1330849"/>
                  <a:gd name="connsiteY568" fmla="*/ 721197 h 1152691"/>
                  <a:gd name="connsiteX569" fmla="*/ 261731 w 1330849"/>
                  <a:gd name="connsiteY569" fmla="*/ 712271 h 1152691"/>
                  <a:gd name="connsiteX570" fmla="*/ 312751 w 1330849"/>
                  <a:gd name="connsiteY570" fmla="*/ 701815 h 1152691"/>
                  <a:gd name="connsiteX571" fmla="*/ 312751 w 1330849"/>
                  <a:gd name="connsiteY571" fmla="*/ 679374 h 1152691"/>
                  <a:gd name="connsiteX572" fmla="*/ 309945 w 1330849"/>
                  <a:gd name="connsiteY572" fmla="*/ 678099 h 1152691"/>
                  <a:gd name="connsiteX573" fmla="*/ 306373 w 1330849"/>
                  <a:gd name="connsiteY573" fmla="*/ 676314 h 1152691"/>
                  <a:gd name="connsiteX574" fmla="*/ 301527 w 1330849"/>
                  <a:gd name="connsiteY574" fmla="*/ 674019 h 1152691"/>
                  <a:gd name="connsiteX575" fmla="*/ 295405 w 1330849"/>
                  <a:gd name="connsiteY575" fmla="*/ 670448 h 1152691"/>
                  <a:gd name="connsiteX576" fmla="*/ 288262 w 1330849"/>
                  <a:gd name="connsiteY576" fmla="*/ 666367 h 1152691"/>
                  <a:gd name="connsiteX577" fmla="*/ 280099 w 1330849"/>
                  <a:gd name="connsiteY577" fmla="*/ 661012 h 1152691"/>
                  <a:gd name="connsiteX578" fmla="*/ 271170 w 1330849"/>
                  <a:gd name="connsiteY578" fmla="*/ 654637 h 1152691"/>
                  <a:gd name="connsiteX579" fmla="*/ 260966 w 1330849"/>
                  <a:gd name="connsiteY579" fmla="*/ 647241 h 1152691"/>
                  <a:gd name="connsiteX580" fmla="*/ 250252 w 1330849"/>
                  <a:gd name="connsiteY580" fmla="*/ 638826 h 1152691"/>
                  <a:gd name="connsiteX581" fmla="*/ 239028 w 1330849"/>
                  <a:gd name="connsiteY581" fmla="*/ 628625 h 1152691"/>
                  <a:gd name="connsiteX582" fmla="*/ 227038 w 1330849"/>
                  <a:gd name="connsiteY582" fmla="*/ 617404 h 1152691"/>
                  <a:gd name="connsiteX583" fmla="*/ 220661 w 1330849"/>
                  <a:gd name="connsiteY583" fmla="*/ 611029 h 1152691"/>
                  <a:gd name="connsiteX584" fmla="*/ 214538 w 1330849"/>
                  <a:gd name="connsiteY584" fmla="*/ 604653 h 1152691"/>
                  <a:gd name="connsiteX585" fmla="*/ 208161 w 1330849"/>
                  <a:gd name="connsiteY585" fmla="*/ 597767 h 1152691"/>
                  <a:gd name="connsiteX586" fmla="*/ 201528 w 1330849"/>
                  <a:gd name="connsiteY586" fmla="*/ 590627 h 1152691"/>
                  <a:gd name="connsiteX587" fmla="*/ 195151 w 1330849"/>
                  <a:gd name="connsiteY587" fmla="*/ 582721 h 1152691"/>
                  <a:gd name="connsiteX588" fmla="*/ 188263 w 1330849"/>
                  <a:gd name="connsiteY588" fmla="*/ 574815 h 1152691"/>
                  <a:gd name="connsiteX589" fmla="*/ 181886 w 1330849"/>
                  <a:gd name="connsiteY589" fmla="*/ 566145 h 1152691"/>
                  <a:gd name="connsiteX590" fmla="*/ 175253 w 1330849"/>
                  <a:gd name="connsiteY590" fmla="*/ 557219 h 1152691"/>
                  <a:gd name="connsiteX591" fmla="*/ 168365 w 1330849"/>
                  <a:gd name="connsiteY591" fmla="*/ 548038 h 1152691"/>
                  <a:gd name="connsiteX592" fmla="*/ 161733 w 1330849"/>
                  <a:gd name="connsiteY592" fmla="*/ 538092 h 1152691"/>
                  <a:gd name="connsiteX593" fmla="*/ 154590 w 1330849"/>
                  <a:gd name="connsiteY593" fmla="*/ 528147 h 1152691"/>
                  <a:gd name="connsiteX594" fmla="*/ 147702 w 1330849"/>
                  <a:gd name="connsiteY594" fmla="*/ 517436 h 1152691"/>
                  <a:gd name="connsiteX595" fmla="*/ 141070 w 1330849"/>
                  <a:gd name="connsiteY595" fmla="*/ 505960 h 1152691"/>
                  <a:gd name="connsiteX596" fmla="*/ 134182 w 1330849"/>
                  <a:gd name="connsiteY596" fmla="*/ 494484 h 1152691"/>
                  <a:gd name="connsiteX597" fmla="*/ 127550 w 1330849"/>
                  <a:gd name="connsiteY597" fmla="*/ 482499 h 1152691"/>
                  <a:gd name="connsiteX598" fmla="*/ 120662 w 1330849"/>
                  <a:gd name="connsiteY598" fmla="*/ 470002 h 1152691"/>
                  <a:gd name="connsiteX599" fmla="*/ 114029 w 1330849"/>
                  <a:gd name="connsiteY599" fmla="*/ 456741 h 1152691"/>
                  <a:gd name="connsiteX600" fmla="*/ 107397 w 1330849"/>
                  <a:gd name="connsiteY600" fmla="*/ 443225 h 1152691"/>
                  <a:gd name="connsiteX601" fmla="*/ 101019 w 1330849"/>
                  <a:gd name="connsiteY601" fmla="*/ 429199 h 1152691"/>
                  <a:gd name="connsiteX602" fmla="*/ 94642 w 1330849"/>
                  <a:gd name="connsiteY602" fmla="*/ 414918 h 1152691"/>
                  <a:gd name="connsiteX603" fmla="*/ 88009 w 1330849"/>
                  <a:gd name="connsiteY603" fmla="*/ 399617 h 1152691"/>
                  <a:gd name="connsiteX604" fmla="*/ 81887 w 1330849"/>
                  <a:gd name="connsiteY604" fmla="*/ 383806 h 1152691"/>
                  <a:gd name="connsiteX605" fmla="*/ 75765 w 1330849"/>
                  <a:gd name="connsiteY605" fmla="*/ 367739 h 1152691"/>
                  <a:gd name="connsiteX606" fmla="*/ 69898 w 1330849"/>
                  <a:gd name="connsiteY606" fmla="*/ 350908 h 1152691"/>
                  <a:gd name="connsiteX607" fmla="*/ 63775 w 1330849"/>
                  <a:gd name="connsiteY607" fmla="*/ 333821 h 1152691"/>
                  <a:gd name="connsiteX608" fmla="*/ 58163 w 1330849"/>
                  <a:gd name="connsiteY608" fmla="*/ 315715 h 1152691"/>
                  <a:gd name="connsiteX609" fmla="*/ 52551 w 1330849"/>
                  <a:gd name="connsiteY609" fmla="*/ 297098 h 1152691"/>
                  <a:gd name="connsiteX610" fmla="*/ 47193 w 1330849"/>
                  <a:gd name="connsiteY610" fmla="*/ 278227 h 1152691"/>
                  <a:gd name="connsiteX611" fmla="*/ 42091 w 1330849"/>
                  <a:gd name="connsiteY611" fmla="*/ 258590 h 1152691"/>
                  <a:gd name="connsiteX612" fmla="*/ 36990 w 1330849"/>
                  <a:gd name="connsiteY612" fmla="*/ 238189 h 1152691"/>
                  <a:gd name="connsiteX613" fmla="*/ 32398 w 1330849"/>
                  <a:gd name="connsiteY613" fmla="*/ 217532 h 1152691"/>
                  <a:gd name="connsiteX614" fmla="*/ 27551 w 1330849"/>
                  <a:gd name="connsiteY614" fmla="*/ 195856 h 1152691"/>
                  <a:gd name="connsiteX615" fmla="*/ 23215 w 1330849"/>
                  <a:gd name="connsiteY615" fmla="*/ 173414 h 1152691"/>
                  <a:gd name="connsiteX616" fmla="*/ 19133 w 1330849"/>
                  <a:gd name="connsiteY616" fmla="*/ 150717 h 1152691"/>
                  <a:gd name="connsiteX617" fmla="*/ 15306 w 1330849"/>
                  <a:gd name="connsiteY617" fmla="*/ 127256 h 1152691"/>
                  <a:gd name="connsiteX618" fmla="*/ 11735 w 1330849"/>
                  <a:gd name="connsiteY618" fmla="*/ 103029 h 1152691"/>
                  <a:gd name="connsiteX619" fmla="*/ 8419 w 1330849"/>
                  <a:gd name="connsiteY619" fmla="*/ 78292 h 1152691"/>
                  <a:gd name="connsiteX620" fmla="*/ 5357 w 1330849"/>
                  <a:gd name="connsiteY620" fmla="*/ 53044 h 1152691"/>
                  <a:gd name="connsiteX621" fmla="*/ 2551 w 1330849"/>
                  <a:gd name="connsiteY621" fmla="*/ 26777 h 115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330849" h="1152691">
                    <a:moveTo>
                      <a:pt x="1281270" y="1113269"/>
                    </a:moveTo>
                    <a:lnTo>
                      <a:pt x="1281904" y="1128719"/>
                    </a:lnTo>
                    <a:lnTo>
                      <a:pt x="1282199" y="1129600"/>
                    </a:lnTo>
                    <a:lnTo>
                      <a:pt x="1273322" y="1135585"/>
                    </a:lnTo>
                    <a:lnTo>
                      <a:pt x="1271960" y="1131505"/>
                    </a:lnTo>
                    <a:lnTo>
                      <a:pt x="1268640" y="1121056"/>
                    </a:lnTo>
                    <a:close/>
                    <a:moveTo>
                      <a:pt x="1303365" y="1099647"/>
                    </a:moveTo>
                    <a:lnTo>
                      <a:pt x="1310270" y="1115659"/>
                    </a:lnTo>
                    <a:lnTo>
                      <a:pt x="1299715" y="1117790"/>
                    </a:lnTo>
                    <a:lnTo>
                      <a:pt x="1286983" y="1126375"/>
                    </a:lnTo>
                    <a:lnTo>
                      <a:pt x="1283139" y="1112116"/>
                    </a:lnTo>
                    <a:close/>
                    <a:moveTo>
                      <a:pt x="0" y="0"/>
                    </a:moveTo>
                    <a:lnTo>
                      <a:pt x="1276" y="1275"/>
                    </a:lnTo>
                    <a:lnTo>
                      <a:pt x="5613" y="5101"/>
                    </a:lnTo>
                    <a:lnTo>
                      <a:pt x="12500" y="10966"/>
                    </a:lnTo>
                    <a:lnTo>
                      <a:pt x="22449" y="18617"/>
                    </a:lnTo>
                    <a:lnTo>
                      <a:pt x="28317" y="22952"/>
                    </a:lnTo>
                    <a:lnTo>
                      <a:pt x="35204" y="27543"/>
                    </a:lnTo>
                    <a:lnTo>
                      <a:pt x="42857" y="32388"/>
                    </a:lnTo>
                    <a:lnTo>
                      <a:pt x="51020" y="37744"/>
                    </a:lnTo>
                    <a:lnTo>
                      <a:pt x="59949" y="43099"/>
                    </a:lnTo>
                    <a:lnTo>
                      <a:pt x="69387" y="48454"/>
                    </a:lnTo>
                    <a:lnTo>
                      <a:pt x="79846" y="54065"/>
                    </a:lnTo>
                    <a:lnTo>
                      <a:pt x="91070" y="59675"/>
                    </a:lnTo>
                    <a:lnTo>
                      <a:pt x="103060" y="65030"/>
                    </a:lnTo>
                    <a:lnTo>
                      <a:pt x="115815" y="70641"/>
                    </a:lnTo>
                    <a:lnTo>
                      <a:pt x="129336" y="76507"/>
                    </a:lnTo>
                    <a:lnTo>
                      <a:pt x="143621" y="81352"/>
                    </a:lnTo>
                    <a:lnTo>
                      <a:pt x="158416" y="86707"/>
                    </a:lnTo>
                    <a:lnTo>
                      <a:pt x="174488" y="91552"/>
                    </a:lnTo>
                    <a:lnTo>
                      <a:pt x="191069" y="96398"/>
                    </a:lnTo>
                    <a:lnTo>
                      <a:pt x="208416" y="100478"/>
                    </a:lnTo>
                    <a:lnTo>
                      <a:pt x="226783" y="104814"/>
                    </a:lnTo>
                    <a:lnTo>
                      <a:pt x="245915" y="108129"/>
                    </a:lnTo>
                    <a:lnTo>
                      <a:pt x="265558" y="111699"/>
                    </a:lnTo>
                    <a:lnTo>
                      <a:pt x="286221" y="113994"/>
                    </a:lnTo>
                    <a:lnTo>
                      <a:pt x="307394" y="116289"/>
                    </a:lnTo>
                    <a:lnTo>
                      <a:pt x="329843" y="118074"/>
                    </a:lnTo>
                    <a:lnTo>
                      <a:pt x="341322" y="118585"/>
                    </a:lnTo>
                    <a:lnTo>
                      <a:pt x="352802" y="118840"/>
                    </a:lnTo>
                    <a:lnTo>
                      <a:pt x="364791" y="119095"/>
                    </a:lnTo>
                    <a:lnTo>
                      <a:pt x="376781" y="119350"/>
                    </a:lnTo>
                    <a:lnTo>
                      <a:pt x="425505" y="119350"/>
                    </a:lnTo>
                    <a:lnTo>
                      <a:pt x="474483" y="119350"/>
                    </a:lnTo>
                    <a:lnTo>
                      <a:pt x="523462" y="120370"/>
                    </a:lnTo>
                    <a:lnTo>
                      <a:pt x="547697" y="120880"/>
                    </a:lnTo>
                    <a:lnTo>
                      <a:pt x="571931" y="121645"/>
                    </a:lnTo>
                    <a:lnTo>
                      <a:pt x="596166" y="122920"/>
                    </a:lnTo>
                    <a:lnTo>
                      <a:pt x="620145" y="123940"/>
                    </a:lnTo>
                    <a:lnTo>
                      <a:pt x="643869" y="125725"/>
                    </a:lnTo>
                    <a:lnTo>
                      <a:pt x="667338" y="127511"/>
                    </a:lnTo>
                    <a:lnTo>
                      <a:pt x="690552" y="130060"/>
                    </a:lnTo>
                    <a:lnTo>
                      <a:pt x="713511" y="132611"/>
                    </a:lnTo>
                    <a:lnTo>
                      <a:pt x="736214" y="136181"/>
                    </a:lnTo>
                    <a:lnTo>
                      <a:pt x="758408" y="139752"/>
                    </a:lnTo>
                    <a:lnTo>
                      <a:pt x="780346" y="144086"/>
                    </a:lnTo>
                    <a:lnTo>
                      <a:pt x="802030" y="148422"/>
                    </a:lnTo>
                    <a:lnTo>
                      <a:pt x="812489" y="150972"/>
                    </a:lnTo>
                    <a:lnTo>
                      <a:pt x="823203" y="153778"/>
                    </a:lnTo>
                    <a:lnTo>
                      <a:pt x="833662" y="156582"/>
                    </a:lnTo>
                    <a:lnTo>
                      <a:pt x="843866" y="159643"/>
                    </a:lnTo>
                    <a:lnTo>
                      <a:pt x="854070" y="162703"/>
                    </a:lnTo>
                    <a:lnTo>
                      <a:pt x="864019" y="166274"/>
                    </a:lnTo>
                    <a:lnTo>
                      <a:pt x="873968" y="169589"/>
                    </a:lnTo>
                    <a:lnTo>
                      <a:pt x="883916" y="173159"/>
                    </a:lnTo>
                    <a:lnTo>
                      <a:pt x="893355" y="177239"/>
                    </a:lnTo>
                    <a:lnTo>
                      <a:pt x="903049" y="181064"/>
                    </a:lnTo>
                    <a:lnTo>
                      <a:pt x="912233" y="185400"/>
                    </a:lnTo>
                    <a:lnTo>
                      <a:pt x="921671" y="189480"/>
                    </a:lnTo>
                    <a:lnTo>
                      <a:pt x="930600" y="194326"/>
                    </a:lnTo>
                    <a:lnTo>
                      <a:pt x="939528" y="199171"/>
                    </a:lnTo>
                    <a:lnTo>
                      <a:pt x="948456" y="204016"/>
                    </a:lnTo>
                    <a:lnTo>
                      <a:pt x="956875" y="209117"/>
                    </a:lnTo>
                    <a:lnTo>
                      <a:pt x="965293" y="214727"/>
                    </a:lnTo>
                    <a:lnTo>
                      <a:pt x="973456" y="220082"/>
                    </a:lnTo>
                    <a:lnTo>
                      <a:pt x="981619" y="225948"/>
                    </a:lnTo>
                    <a:lnTo>
                      <a:pt x="989527" y="231813"/>
                    </a:lnTo>
                    <a:lnTo>
                      <a:pt x="997435" y="237934"/>
                    </a:lnTo>
                    <a:lnTo>
                      <a:pt x="1004578" y="244564"/>
                    </a:lnTo>
                    <a:lnTo>
                      <a:pt x="1012231" y="251195"/>
                    </a:lnTo>
                    <a:lnTo>
                      <a:pt x="1019374" y="258081"/>
                    </a:lnTo>
                    <a:lnTo>
                      <a:pt x="1026262" y="265221"/>
                    </a:lnTo>
                    <a:lnTo>
                      <a:pt x="1033149" y="272616"/>
                    </a:lnTo>
                    <a:lnTo>
                      <a:pt x="1039527" y="280268"/>
                    </a:lnTo>
                    <a:lnTo>
                      <a:pt x="1046159" y="288173"/>
                    </a:lnTo>
                    <a:lnTo>
                      <a:pt x="1046159" y="238954"/>
                    </a:lnTo>
                    <a:lnTo>
                      <a:pt x="1052281" y="245075"/>
                    </a:lnTo>
                    <a:lnTo>
                      <a:pt x="1059679" y="252980"/>
                    </a:lnTo>
                    <a:lnTo>
                      <a:pt x="1068863" y="263946"/>
                    </a:lnTo>
                    <a:lnTo>
                      <a:pt x="1080343" y="277462"/>
                    </a:lnTo>
                    <a:lnTo>
                      <a:pt x="1093352" y="293783"/>
                    </a:lnTo>
                    <a:lnTo>
                      <a:pt x="1100495" y="302964"/>
                    </a:lnTo>
                    <a:lnTo>
                      <a:pt x="1107893" y="312910"/>
                    </a:lnTo>
                    <a:lnTo>
                      <a:pt x="1115036" y="323366"/>
                    </a:lnTo>
                    <a:lnTo>
                      <a:pt x="1122689" y="334331"/>
                    </a:lnTo>
                    <a:lnTo>
                      <a:pt x="1130597" y="346062"/>
                    </a:lnTo>
                    <a:lnTo>
                      <a:pt x="1138505" y="358558"/>
                    </a:lnTo>
                    <a:lnTo>
                      <a:pt x="1146413" y="371309"/>
                    </a:lnTo>
                    <a:lnTo>
                      <a:pt x="1154321" y="384825"/>
                    </a:lnTo>
                    <a:lnTo>
                      <a:pt x="1162229" y="398597"/>
                    </a:lnTo>
                    <a:lnTo>
                      <a:pt x="1170137" y="413133"/>
                    </a:lnTo>
                    <a:lnTo>
                      <a:pt x="1177535" y="428179"/>
                    </a:lnTo>
                    <a:lnTo>
                      <a:pt x="1184933" y="443480"/>
                    </a:lnTo>
                    <a:lnTo>
                      <a:pt x="1192331" y="459547"/>
                    </a:lnTo>
                    <a:lnTo>
                      <a:pt x="1199218" y="476123"/>
                    </a:lnTo>
                    <a:lnTo>
                      <a:pt x="1206106" y="493209"/>
                    </a:lnTo>
                    <a:lnTo>
                      <a:pt x="1212228" y="510551"/>
                    </a:lnTo>
                    <a:lnTo>
                      <a:pt x="1218351" y="528402"/>
                    </a:lnTo>
                    <a:lnTo>
                      <a:pt x="1223708" y="546508"/>
                    </a:lnTo>
                    <a:lnTo>
                      <a:pt x="1228810" y="565380"/>
                    </a:lnTo>
                    <a:lnTo>
                      <a:pt x="1233402" y="584761"/>
                    </a:lnTo>
                    <a:lnTo>
                      <a:pt x="1256105" y="561810"/>
                    </a:lnTo>
                    <a:lnTo>
                      <a:pt x="1261462" y="577621"/>
                    </a:lnTo>
                    <a:lnTo>
                      <a:pt x="1267585" y="596237"/>
                    </a:lnTo>
                    <a:lnTo>
                      <a:pt x="1274983" y="620974"/>
                    </a:lnTo>
                    <a:lnTo>
                      <a:pt x="1283911" y="650811"/>
                    </a:lnTo>
                    <a:lnTo>
                      <a:pt x="1288248" y="667388"/>
                    </a:lnTo>
                    <a:lnTo>
                      <a:pt x="1292840" y="685239"/>
                    </a:lnTo>
                    <a:lnTo>
                      <a:pt x="1297431" y="703856"/>
                    </a:lnTo>
                    <a:lnTo>
                      <a:pt x="1302023" y="723237"/>
                    </a:lnTo>
                    <a:lnTo>
                      <a:pt x="1306360" y="743384"/>
                    </a:lnTo>
                    <a:lnTo>
                      <a:pt x="1310696" y="764296"/>
                    </a:lnTo>
                    <a:lnTo>
                      <a:pt x="1314778" y="785462"/>
                    </a:lnTo>
                    <a:lnTo>
                      <a:pt x="1318349" y="807139"/>
                    </a:lnTo>
                    <a:lnTo>
                      <a:pt x="1321921" y="829071"/>
                    </a:lnTo>
                    <a:lnTo>
                      <a:pt x="1324727" y="851257"/>
                    </a:lnTo>
                    <a:lnTo>
                      <a:pt x="1327278" y="873699"/>
                    </a:lnTo>
                    <a:lnTo>
                      <a:pt x="1328808" y="896141"/>
                    </a:lnTo>
                    <a:lnTo>
                      <a:pt x="1330339" y="918328"/>
                    </a:lnTo>
                    <a:lnTo>
                      <a:pt x="1330594" y="929549"/>
                    </a:lnTo>
                    <a:lnTo>
                      <a:pt x="1330849" y="940514"/>
                    </a:lnTo>
                    <a:lnTo>
                      <a:pt x="1330849" y="951480"/>
                    </a:lnTo>
                    <a:lnTo>
                      <a:pt x="1330594" y="962446"/>
                    </a:lnTo>
                    <a:lnTo>
                      <a:pt x="1330339" y="973157"/>
                    </a:lnTo>
                    <a:lnTo>
                      <a:pt x="1329829" y="983868"/>
                    </a:lnTo>
                    <a:lnTo>
                      <a:pt x="1328808" y="994324"/>
                    </a:lnTo>
                    <a:lnTo>
                      <a:pt x="1327788" y="1004780"/>
                    </a:lnTo>
                    <a:lnTo>
                      <a:pt x="1326768" y="1015236"/>
                    </a:lnTo>
                    <a:lnTo>
                      <a:pt x="1324982" y="1025436"/>
                    </a:lnTo>
                    <a:lnTo>
                      <a:pt x="1323196" y="1035127"/>
                    </a:lnTo>
                    <a:lnTo>
                      <a:pt x="1321410" y="1045073"/>
                    </a:lnTo>
                    <a:lnTo>
                      <a:pt x="1319114" y="1054508"/>
                    </a:lnTo>
                    <a:lnTo>
                      <a:pt x="1316563" y="1063944"/>
                    </a:lnTo>
                    <a:lnTo>
                      <a:pt x="1313757" y="1073125"/>
                    </a:lnTo>
                    <a:lnTo>
                      <a:pt x="1310696" y="1082306"/>
                    </a:lnTo>
                    <a:lnTo>
                      <a:pt x="1307125" y="1090721"/>
                    </a:lnTo>
                    <a:lnTo>
                      <a:pt x="1303554" y="1099137"/>
                    </a:lnTo>
                    <a:lnTo>
                      <a:pt x="1303118" y="1099406"/>
                    </a:lnTo>
                    <a:lnTo>
                      <a:pt x="1298218" y="1087626"/>
                    </a:lnTo>
                    <a:lnTo>
                      <a:pt x="1292866" y="1075374"/>
                    </a:lnTo>
                    <a:lnTo>
                      <a:pt x="1287005" y="1062612"/>
                    </a:lnTo>
                    <a:lnTo>
                      <a:pt x="1280889" y="1049851"/>
                    </a:lnTo>
                    <a:lnTo>
                      <a:pt x="1274264" y="1037089"/>
                    </a:lnTo>
                    <a:lnTo>
                      <a:pt x="1267638" y="1024072"/>
                    </a:lnTo>
                    <a:lnTo>
                      <a:pt x="1260503" y="1010800"/>
                    </a:lnTo>
                    <a:lnTo>
                      <a:pt x="1253113" y="997528"/>
                    </a:lnTo>
                    <a:lnTo>
                      <a:pt x="1245723" y="984000"/>
                    </a:lnTo>
                    <a:lnTo>
                      <a:pt x="1237823" y="970473"/>
                    </a:lnTo>
                    <a:lnTo>
                      <a:pt x="1229669" y="956690"/>
                    </a:lnTo>
                    <a:lnTo>
                      <a:pt x="1220750" y="943162"/>
                    </a:lnTo>
                    <a:lnTo>
                      <a:pt x="1216870" y="936989"/>
                    </a:lnTo>
                    <a:lnTo>
                      <a:pt x="1239066" y="666113"/>
                    </a:lnTo>
                    <a:lnTo>
                      <a:pt x="1196179" y="904812"/>
                    </a:lnTo>
                    <a:lnTo>
                      <a:pt x="1184565" y="887521"/>
                    </a:lnTo>
                    <a:lnTo>
                      <a:pt x="1165198" y="859700"/>
                    </a:lnTo>
                    <a:lnTo>
                      <a:pt x="1144812" y="831879"/>
                    </a:lnTo>
                    <a:lnTo>
                      <a:pt x="1124171" y="803804"/>
                    </a:lnTo>
                    <a:lnTo>
                      <a:pt x="1102765" y="776239"/>
                    </a:lnTo>
                    <a:lnTo>
                      <a:pt x="1080341" y="748673"/>
                    </a:lnTo>
                    <a:lnTo>
                      <a:pt x="1065217" y="730427"/>
                    </a:lnTo>
                    <a:lnTo>
                      <a:pt x="1067674" y="703626"/>
                    </a:lnTo>
                    <a:lnTo>
                      <a:pt x="1068959" y="683746"/>
                    </a:lnTo>
                    <a:lnTo>
                      <a:pt x="1070757" y="661064"/>
                    </a:lnTo>
                    <a:lnTo>
                      <a:pt x="1072556" y="635324"/>
                    </a:lnTo>
                    <a:lnTo>
                      <a:pt x="1073841" y="607290"/>
                    </a:lnTo>
                    <a:lnTo>
                      <a:pt x="1074869" y="576962"/>
                    </a:lnTo>
                    <a:lnTo>
                      <a:pt x="1075640" y="545359"/>
                    </a:lnTo>
                    <a:lnTo>
                      <a:pt x="1075897" y="512228"/>
                    </a:lnTo>
                    <a:lnTo>
                      <a:pt x="1075640" y="478587"/>
                    </a:lnTo>
                    <a:lnTo>
                      <a:pt x="1075383" y="461512"/>
                    </a:lnTo>
                    <a:lnTo>
                      <a:pt x="1074612" y="444436"/>
                    </a:lnTo>
                    <a:lnTo>
                      <a:pt x="1073841" y="427361"/>
                    </a:lnTo>
                    <a:lnTo>
                      <a:pt x="1072813" y="410285"/>
                    </a:lnTo>
                    <a:lnTo>
                      <a:pt x="1071528" y="393465"/>
                    </a:lnTo>
                    <a:lnTo>
                      <a:pt x="1070243" y="376899"/>
                    </a:lnTo>
                    <a:lnTo>
                      <a:pt x="1068445" y="360079"/>
                    </a:lnTo>
                    <a:lnTo>
                      <a:pt x="1066132" y="343768"/>
                    </a:lnTo>
                    <a:lnTo>
                      <a:pt x="1066646" y="355746"/>
                    </a:lnTo>
                    <a:lnTo>
                      <a:pt x="1067674" y="387858"/>
                    </a:lnTo>
                    <a:lnTo>
                      <a:pt x="1067931" y="410030"/>
                    </a:lnTo>
                    <a:lnTo>
                      <a:pt x="1067931" y="435006"/>
                    </a:lnTo>
                    <a:lnTo>
                      <a:pt x="1067931" y="463041"/>
                    </a:lnTo>
                    <a:lnTo>
                      <a:pt x="1067674" y="492349"/>
                    </a:lnTo>
                    <a:lnTo>
                      <a:pt x="1066646" y="523442"/>
                    </a:lnTo>
                    <a:lnTo>
                      <a:pt x="1065618" y="555044"/>
                    </a:lnTo>
                    <a:lnTo>
                      <a:pt x="1063563" y="586136"/>
                    </a:lnTo>
                    <a:lnTo>
                      <a:pt x="1062535" y="601938"/>
                    </a:lnTo>
                    <a:lnTo>
                      <a:pt x="1061250" y="617229"/>
                    </a:lnTo>
                    <a:lnTo>
                      <a:pt x="1059708" y="632010"/>
                    </a:lnTo>
                    <a:lnTo>
                      <a:pt x="1057909" y="646792"/>
                    </a:lnTo>
                    <a:lnTo>
                      <a:pt x="1056368" y="660809"/>
                    </a:lnTo>
                    <a:lnTo>
                      <a:pt x="1054055" y="674317"/>
                    </a:lnTo>
                    <a:lnTo>
                      <a:pt x="1051742" y="687315"/>
                    </a:lnTo>
                    <a:lnTo>
                      <a:pt x="1049173" y="699293"/>
                    </a:lnTo>
                    <a:lnTo>
                      <a:pt x="1046819" y="708631"/>
                    </a:lnTo>
                    <a:lnTo>
                      <a:pt x="1035236" y="695074"/>
                    </a:lnTo>
                    <a:lnTo>
                      <a:pt x="1012047" y="669039"/>
                    </a:lnTo>
                    <a:lnTo>
                      <a:pt x="988603" y="643261"/>
                    </a:lnTo>
                    <a:lnTo>
                      <a:pt x="965414" y="618503"/>
                    </a:lnTo>
                    <a:lnTo>
                      <a:pt x="941715" y="594256"/>
                    </a:lnTo>
                    <a:lnTo>
                      <a:pt x="918271" y="571029"/>
                    </a:lnTo>
                    <a:lnTo>
                      <a:pt x="895081" y="548568"/>
                    </a:lnTo>
                    <a:lnTo>
                      <a:pt x="871892" y="527383"/>
                    </a:lnTo>
                    <a:lnTo>
                      <a:pt x="849213" y="507475"/>
                    </a:lnTo>
                    <a:lnTo>
                      <a:pt x="838000" y="497521"/>
                    </a:lnTo>
                    <a:lnTo>
                      <a:pt x="826533" y="488332"/>
                    </a:lnTo>
                    <a:lnTo>
                      <a:pt x="815576" y="479144"/>
                    </a:lnTo>
                    <a:lnTo>
                      <a:pt x="804618" y="470722"/>
                    </a:lnTo>
                    <a:lnTo>
                      <a:pt x="795547" y="463748"/>
                    </a:lnTo>
                    <a:lnTo>
                      <a:pt x="795407" y="462547"/>
                    </a:lnTo>
                    <a:lnTo>
                      <a:pt x="793063" y="443612"/>
                    </a:lnTo>
                    <a:lnTo>
                      <a:pt x="789939" y="420582"/>
                    </a:lnTo>
                    <a:lnTo>
                      <a:pt x="786294" y="395250"/>
                    </a:lnTo>
                    <a:lnTo>
                      <a:pt x="781867" y="370430"/>
                    </a:lnTo>
                    <a:lnTo>
                      <a:pt x="779784" y="358404"/>
                    </a:lnTo>
                    <a:lnTo>
                      <a:pt x="777441" y="347401"/>
                    </a:lnTo>
                    <a:lnTo>
                      <a:pt x="775358" y="337166"/>
                    </a:lnTo>
                    <a:lnTo>
                      <a:pt x="773014" y="328466"/>
                    </a:lnTo>
                    <a:lnTo>
                      <a:pt x="775358" y="341772"/>
                    </a:lnTo>
                    <a:lnTo>
                      <a:pt x="777180" y="356357"/>
                    </a:lnTo>
                    <a:lnTo>
                      <a:pt x="779263" y="375036"/>
                    </a:lnTo>
                    <a:lnTo>
                      <a:pt x="780305" y="385271"/>
                    </a:lnTo>
                    <a:lnTo>
                      <a:pt x="781346" y="396018"/>
                    </a:lnTo>
                    <a:lnTo>
                      <a:pt x="781867" y="407277"/>
                    </a:lnTo>
                    <a:lnTo>
                      <a:pt x="782127" y="418280"/>
                    </a:lnTo>
                    <a:lnTo>
                      <a:pt x="782388" y="429539"/>
                    </a:lnTo>
                    <a:lnTo>
                      <a:pt x="782127" y="440797"/>
                    </a:lnTo>
                    <a:lnTo>
                      <a:pt x="781346" y="451800"/>
                    </a:lnTo>
                    <a:lnTo>
                      <a:pt x="781186" y="453088"/>
                    </a:lnTo>
                    <a:lnTo>
                      <a:pt x="772510" y="446729"/>
                    </a:lnTo>
                    <a:lnTo>
                      <a:pt x="762317" y="439838"/>
                    </a:lnTo>
                    <a:lnTo>
                      <a:pt x="752123" y="432947"/>
                    </a:lnTo>
                    <a:lnTo>
                      <a:pt x="741930" y="426565"/>
                    </a:lnTo>
                    <a:lnTo>
                      <a:pt x="731993" y="420695"/>
                    </a:lnTo>
                    <a:lnTo>
                      <a:pt x="722563" y="415080"/>
                    </a:lnTo>
                    <a:lnTo>
                      <a:pt x="713135" y="409975"/>
                    </a:lnTo>
                    <a:lnTo>
                      <a:pt x="703961" y="405126"/>
                    </a:lnTo>
                    <a:lnTo>
                      <a:pt x="695042" y="400787"/>
                    </a:lnTo>
                    <a:lnTo>
                      <a:pt x="686123" y="397213"/>
                    </a:lnTo>
                    <a:lnTo>
                      <a:pt x="677714" y="393896"/>
                    </a:lnTo>
                    <a:lnTo>
                      <a:pt x="669560" y="391088"/>
                    </a:lnTo>
                    <a:lnTo>
                      <a:pt x="653506" y="385983"/>
                    </a:lnTo>
                    <a:lnTo>
                      <a:pt x="637196" y="380624"/>
                    </a:lnTo>
                    <a:lnTo>
                      <a:pt x="620633" y="374753"/>
                    </a:lnTo>
                    <a:lnTo>
                      <a:pt x="603814" y="368882"/>
                    </a:lnTo>
                    <a:lnTo>
                      <a:pt x="569667" y="355865"/>
                    </a:lnTo>
                    <a:lnTo>
                      <a:pt x="535521" y="342593"/>
                    </a:lnTo>
                    <a:lnTo>
                      <a:pt x="501119" y="328811"/>
                    </a:lnTo>
                    <a:lnTo>
                      <a:pt x="467227" y="314772"/>
                    </a:lnTo>
                    <a:lnTo>
                      <a:pt x="445917" y="305697"/>
                    </a:lnTo>
                    <a:lnTo>
                      <a:pt x="395685" y="221358"/>
                    </a:lnTo>
                    <a:lnTo>
                      <a:pt x="438286" y="302447"/>
                    </a:lnTo>
                    <a:lnTo>
                      <a:pt x="434864" y="300990"/>
                    </a:lnTo>
                    <a:lnTo>
                      <a:pt x="403775" y="287462"/>
                    </a:lnTo>
                    <a:lnTo>
                      <a:pt x="374725" y="274445"/>
                    </a:lnTo>
                    <a:lnTo>
                      <a:pt x="347968" y="262449"/>
                    </a:lnTo>
                    <a:lnTo>
                      <a:pt x="303883" y="242030"/>
                    </a:lnTo>
                    <a:lnTo>
                      <a:pt x="274578" y="228503"/>
                    </a:lnTo>
                    <a:lnTo>
                      <a:pt x="264130" y="223398"/>
                    </a:lnTo>
                    <a:lnTo>
                      <a:pt x="265914" y="225185"/>
                    </a:lnTo>
                    <a:lnTo>
                      <a:pt x="268462" y="226716"/>
                    </a:lnTo>
                    <a:lnTo>
                      <a:pt x="274323" y="231311"/>
                    </a:lnTo>
                    <a:lnTo>
                      <a:pt x="282223" y="236160"/>
                    </a:lnTo>
                    <a:lnTo>
                      <a:pt x="291397" y="241520"/>
                    </a:lnTo>
                    <a:lnTo>
                      <a:pt x="302354" y="247390"/>
                    </a:lnTo>
                    <a:lnTo>
                      <a:pt x="314841" y="253771"/>
                    </a:lnTo>
                    <a:lnTo>
                      <a:pt x="342617" y="267554"/>
                    </a:lnTo>
                    <a:lnTo>
                      <a:pt x="374470" y="282868"/>
                    </a:lnTo>
                    <a:lnTo>
                      <a:pt x="409126" y="298948"/>
                    </a:lnTo>
                    <a:lnTo>
                      <a:pt x="445057" y="315538"/>
                    </a:lnTo>
                    <a:lnTo>
                      <a:pt x="482262" y="331873"/>
                    </a:lnTo>
                    <a:lnTo>
                      <a:pt x="518447" y="347953"/>
                    </a:lnTo>
                    <a:lnTo>
                      <a:pt x="553613" y="363267"/>
                    </a:lnTo>
                    <a:lnTo>
                      <a:pt x="596504" y="381628"/>
                    </a:lnTo>
                    <a:lnTo>
                      <a:pt x="595528" y="381510"/>
                    </a:lnTo>
                    <a:lnTo>
                      <a:pt x="586847" y="383252"/>
                    </a:lnTo>
                    <a:lnTo>
                      <a:pt x="576379" y="385242"/>
                    </a:lnTo>
                    <a:lnTo>
                      <a:pt x="562593" y="387482"/>
                    </a:lnTo>
                    <a:lnTo>
                      <a:pt x="545232" y="390467"/>
                    </a:lnTo>
                    <a:lnTo>
                      <a:pt x="525573" y="392706"/>
                    </a:lnTo>
                    <a:lnTo>
                      <a:pt x="503361" y="395692"/>
                    </a:lnTo>
                    <a:lnTo>
                      <a:pt x="479362" y="397682"/>
                    </a:lnTo>
                    <a:lnTo>
                      <a:pt x="466341" y="398678"/>
                    </a:lnTo>
                    <a:lnTo>
                      <a:pt x="453320" y="399424"/>
                    </a:lnTo>
                    <a:lnTo>
                      <a:pt x="440044" y="400171"/>
                    </a:lnTo>
                    <a:lnTo>
                      <a:pt x="426257" y="400419"/>
                    </a:lnTo>
                    <a:lnTo>
                      <a:pt x="412471" y="400668"/>
                    </a:lnTo>
                    <a:lnTo>
                      <a:pt x="398684" y="400668"/>
                    </a:lnTo>
                    <a:lnTo>
                      <a:pt x="384642" y="400419"/>
                    </a:lnTo>
                    <a:lnTo>
                      <a:pt x="370345" y="399673"/>
                    </a:lnTo>
                    <a:lnTo>
                      <a:pt x="356048" y="398926"/>
                    </a:lnTo>
                    <a:lnTo>
                      <a:pt x="342005" y="397434"/>
                    </a:lnTo>
                    <a:lnTo>
                      <a:pt x="327708" y="395940"/>
                    </a:lnTo>
                    <a:lnTo>
                      <a:pt x="313921" y="393950"/>
                    </a:lnTo>
                    <a:lnTo>
                      <a:pt x="300134" y="391462"/>
                    </a:lnTo>
                    <a:lnTo>
                      <a:pt x="286603" y="388726"/>
                    </a:lnTo>
                    <a:lnTo>
                      <a:pt x="275959" y="386181"/>
                    </a:lnTo>
                    <a:lnTo>
                      <a:pt x="268221" y="383998"/>
                    </a:lnTo>
                    <a:lnTo>
                      <a:pt x="260051" y="381510"/>
                    </a:lnTo>
                    <a:lnTo>
                      <a:pt x="273072" y="385491"/>
                    </a:lnTo>
                    <a:lnTo>
                      <a:pt x="275959" y="386181"/>
                    </a:lnTo>
                    <a:lnTo>
                      <a:pt x="277922" y="386735"/>
                    </a:lnTo>
                    <a:lnTo>
                      <a:pt x="291199" y="389970"/>
                    </a:lnTo>
                    <a:lnTo>
                      <a:pt x="307794" y="393950"/>
                    </a:lnTo>
                    <a:lnTo>
                      <a:pt x="327452" y="397931"/>
                    </a:lnTo>
                    <a:lnTo>
                      <a:pt x="338175" y="399922"/>
                    </a:lnTo>
                    <a:lnTo>
                      <a:pt x="349409" y="401912"/>
                    </a:lnTo>
                    <a:lnTo>
                      <a:pt x="361153" y="403903"/>
                    </a:lnTo>
                    <a:lnTo>
                      <a:pt x="373919" y="405395"/>
                    </a:lnTo>
                    <a:lnTo>
                      <a:pt x="386940" y="407137"/>
                    </a:lnTo>
                    <a:lnTo>
                      <a:pt x="400471" y="408879"/>
                    </a:lnTo>
                    <a:lnTo>
                      <a:pt x="414514" y="409873"/>
                    </a:lnTo>
                    <a:lnTo>
                      <a:pt x="428811" y="410869"/>
                    </a:lnTo>
                    <a:lnTo>
                      <a:pt x="443874" y="411615"/>
                    </a:lnTo>
                    <a:lnTo>
                      <a:pt x="458937" y="412113"/>
                    </a:lnTo>
                    <a:lnTo>
                      <a:pt x="474767" y="412113"/>
                    </a:lnTo>
                    <a:lnTo>
                      <a:pt x="490595" y="412113"/>
                    </a:lnTo>
                    <a:lnTo>
                      <a:pt x="506680" y="411117"/>
                    </a:lnTo>
                    <a:lnTo>
                      <a:pt x="523020" y="410371"/>
                    </a:lnTo>
                    <a:lnTo>
                      <a:pt x="539615" y="408879"/>
                    </a:lnTo>
                    <a:lnTo>
                      <a:pt x="556210" y="406888"/>
                    </a:lnTo>
                    <a:lnTo>
                      <a:pt x="573316" y="404400"/>
                    </a:lnTo>
                    <a:lnTo>
                      <a:pt x="590166" y="401415"/>
                    </a:lnTo>
                    <a:lnTo>
                      <a:pt x="607272" y="397682"/>
                    </a:lnTo>
                    <a:lnTo>
                      <a:pt x="624122" y="393452"/>
                    </a:lnTo>
                    <a:lnTo>
                      <a:pt x="623998" y="393332"/>
                    </a:lnTo>
                    <a:lnTo>
                      <a:pt x="658092" y="407678"/>
                    </a:lnTo>
                    <a:lnTo>
                      <a:pt x="674402" y="414825"/>
                    </a:lnTo>
                    <a:lnTo>
                      <a:pt x="690965" y="424013"/>
                    </a:lnTo>
                    <a:lnTo>
                      <a:pt x="707274" y="434223"/>
                    </a:lnTo>
                    <a:lnTo>
                      <a:pt x="723583" y="444432"/>
                    </a:lnTo>
                    <a:lnTo>
                      <a:pt x="739892" y="455407"/>
                    </a:lnTo>
                    <a:lnTo>
                      <a:pt x="755691" y="466382"/>
                    </a:lnTo>
                    <a:lnTo>
                      <a:pt x="771490" y="477868"/>
                    </a:lnTo>
                    <a:lnTo>
                      <a:pt x="787290" y="489864"/>
                    </a:lnTo>
                    <a:lnTo>
                      <a:pt x="802324" y="502116"/>
                    </a:lnTo>
                    <a:lnTo>
                      <a:pt x="817614" y="514877"/>
                    </a:lnTo>
                    <a:lnTo>
                      <a:pt x="832904" y="527383"/>
                    </a:lnTo>
                    <a:lnTo>
                      <a:pt x="847429" y="540656"/>
                    </a:lnTo>
                    <a:lnTo>
                      <a:pt x="862209" y="553928"/>
                    </a:lnTo>
                    <a:lnTo>
                      <a:pt x="876479" y="567711"/>
                    </a:lnTo>
                    <a:lnTo>
                      <a:pt x="890750" y="581494"/>
                    </a:lnTo>
                    <a:lnTo>
                      <a:pt x="904510" y="595532"/>
                    </a:lnTo>
                    <a:lnTo>
                      <a:pt x="918271" y="609824"/>
                    </a:lnTo>
                    <a:lnTo>
                      <a:pt x="931776" y="624118"/>
                    </a:lnTo>
                    <a:lnTo>
                      <a:pt x="945282" y="638666"/>
                    </a:lnTo>
                    <a:lnTo>
                      <a:pt x="958279" y="653470"/>
                    </a:lnTo>
                    <a:lnTo>
                      <a:pt x="971275" y="668018"/>
                    </a:lnTo>
                    <a:lnTo>
                      <a:pt x="972984" y="670038"/>
                    </a:lnTo>
                    <a:lnTo>
                      <a:pt x="969848" y="672265"/>
                    </a:lnTo>
                    <a:lnTo>
                      <a:pt x="960418" y="678161"/>
                    </a:lnTo>
                    <a:lnTo>
                      <a:pt x="950989" y="683800"/>
                    </a:lnTo>
                    <a:lnTo>
                      <a:pt x="941305" y="689183"/>
                    </a:lnTo>
                    <a:lnTo>
                      <a:pt x="931110" y="694565"/>
                    </a:lnTo>
                    <a:lnTo>
                      <a:pt x="920662" y="699435"/>
                    </a:lnTo>
                    <a:lnTo>
                      <a:pt x="909958" y="704050"/>
                    </a:lnTo>
                    <a:lnTo>
                      <a:pt x="898999" y="708407"/>
                    </a:lnTo>
                    <a:lnTo>
                      <a:pt x="887786" y="712765"/>
                    </a:lnTo>
                    <a:lnTo>
                      <a:pt x="876573" y="716609"/>
                    </a:lnTo>
                    <a:lnTo>
                      <a:pt x="865105" y="720455"/>
                    </a:lnTo>
                    <a:lnTo>
                      <a:pt x="853126" y="724043"/>
                    </a:lnTo>
                    <a:lnTo>
                      <a:pt x="841148" y="727119"/>
                    </a:lnTo>
                    <a:lnTo>
                      <a:pt x="828916" y="730195"/>
                    </a:lnTo>
                    <a:lnTo>
                      <a:pt x="816937" y="733271"/>
                    </a:lnTo>
                    <a:lnTo>
                      <a:pt x="804196" y="735834"/>
                    </a:lnTo>
                    <a:lnTo>
                      <a:pt x="791962" y="738398"/>
                    </a:lnTo>
                    <a:lnTo>
                      <a:pt x="779220" y="740961"/>
                    </a:lnTo>
                    <a:lnTo>
                      <a:pt x="766478" y="743011"/>
                    </a:lnTo>
                    <a:lnTo>
                      <a:pt x="753990" y="745062"/>
                    </a:lnTo>
                    <a:lnTo>
                      <a:pt x="727996" y="748650"/>
                    </a:lnTo>
                    <a:lnTo>
                      <a:pt x="702510" y="751470"/>
                    </a:lnTo>
                    <a:lnTo>
                      <a:pt x="676516" y="753777"/>
                    </a:lnTo>
                    <a:lnTo>
                      <a:pt x="651031" y="755828"/>
                    </a:lnTo>
                    <a:lnTo>
                      <a:pt x="625546" y="757109"/>
                    </a:lnTo>
                    <a:lnTo>
                      <a:pt x="600826" y="757878"/>
                    </a:lnTo>
                    <a:lnTo>
                      <a:pt x="576360" y="758391"/>
                    </a:lnTo>
                    <a:lnTo>
                      <a:pt x="552659" y="758648"/>
                    </a:lnTo>
                    <a:lnTo>
                      <a:pt x="529978" y="758391"/>
                    </a:lnTo>
                    <a:lnTo>
                      <a:pt x="508060" y="757878"/>
                    </a:lnTo>
                    <a:lnTo>
                      <a:pt x="486908" y="757109"/>
                    </a:lnTo>
                    <a:lnTo>
                      <a:pt x="467030" y="756597"/>
                    </a:lnTo>
                    <a:lnTo>
                      <a:pt x="448680" y="755572"/>
                    </a:lnTo>
                    <a:lnTo>
                      <a:pt x="431605" y="754290"/>
                    </a:lnTo>
                    <a:lnTo>
                      <a:pt x="402043" y="752239"/>
                    </a:lnTo>
                    <a:lnTo>
                      <a:pt x="379871" y="750445"/>
                    </a:lnTo>
                    <a:lnTo>
                      <a:pt x="361012" y="748394"/>
                    </a:lnTo>
                    <a:lnTo>
                      <a:pt x="383184" y="750957"/>
                    </a:lnTo>
                    <a:lnTo>
                      <a:pt x="404846" y="753521"/>
                    </a:lnTo>
                    <a:lnTo>
                      <a:pt x="426253" y="755828"/>
                    </a:lnTo>
                    <a:lnTo>
                      <a:pt x="447151" y="757622"/>
                    </a:lnTo>
                    <a:lnTo>
                      <a:pt x="467794" y="759416"/>
                    </a:lnTo>
                    <a:lnTo>
                      <a:pt x="487672" y="760698"/>
                    </a:lnTo>
                    <a:lnTo>
                      <a:pt x="507041" y="762236"/>
                    </a:lnTo>
                    <a:lnTo>
                      <a:pt x="526155" y="763261"/>
                    </a:lnTo>
                    <a:lnTo>
                      <a:pt x="544758" y="764287"/>
                    </a:lnTo>
                    <a:lnTo>
                      <a:pt x="562853" y="765055"/>
                    </a:lnTo>
                    <a:lnTo>
                      <a:pt x="580437" y="765568"/>
                    </a:lnTo>
                    <a:lnTo>
                      <a:pt x="598022" y="765824"/>
                    </a:lnTo>
                    <a:lnTo>
                      <a:pt x="631153" y="766081"/>
                    </a:lnTo>
                    <a:lnTo>
                      <a:pt x="662754" y="765568"/>
                    </a:lnTo>
                    <a:lnTo>
                      <a:pt x="692826" y="764800"/>
                    </a:lnTo>
                    <a:lnTo>
                      <a:pt x="720860" y="763005"/>
                    </a:lnTo>
                    <a:lnTo>
                      <a:pt x="747619" y="761211"/>
                    </a:lnTo>
                    <a:lnTo>
                      <a:pt x="772849" y="758648"/>
                    </a:lnTo>
                    <a:lnTo>
                      <a:pt x="796295" y="755828"/>
                    </a:lnTo>
                    <a:lnTo>
                      <a:pt x="818721" y="752239"/>
                    </a:lnTo>
                    <a:lnTo>
                      <a:pt x="839110" y="748907"/>
                    </a:lnTo>
                    <a:lnTo>
                      <a:pt x="858223" y="745318"/>
                    </a:lnTo>
                    <a:lnTo>
                      <a:pt x="876063" y="741217"/>
                    </a:lnTo>
                    <a:lnTo>
                      <a:pt x="892628" y="737372"/>
                    </a:lnTo>
                    <a:lnTo>
                      <a:pt x="907664" y="733015"/>
                    </a:lnTo>
                    <a:lnTo>
                      <a:pt x="921426" y="729170"/>
                    </a:lnTo>
                    <a:lnTo>
                      <a:pt x="933659" y="724812"/>
                    </a:lnTo>
                    <a:lnTo>
                      <a:pt x="944872" y="720967"/>
                    </a:lnTo>
                    <a:lnTo>
                      <a:pt x="955066" y="716866"/>
                    </a:lnTo>
                    <a:lnTo>
                      <a:pt x="963731" y="713278"/>
                    </a:lnTo>
                    <a:lnTo>
                      <a:pt x="971376" y="709945"/>
                    </a:lnTo>
                    <a:lnTo>
                      <a:pt x="978003" y="706869"/>
                    </a:lnTo>
                    <a:lnTo>
                      <a:pt x="983609" y="704050"/>
                    </a:lnTo>
                    <a:lnTo>
                      <a:pt x="987687" y="701486"/>
                    </a:lnTo>
                    <a:lnTo>
                      <a:pt x="993293" y="697898"/>
                    </a:lnTo>
                    <a:lnTo>
                      <a:pt x="995332" y="696872"/>
                    </a:lnTo>
                    <a:lnTo>
                      <a:pt x="995172" y="696579"/>
                    </a:lnTo>
                    <a:lnTo>
                      <a:pt x="996248" y="697881"/>
                    </a:lnTo>
                    <a:lnTo>
                      <a:pt x="1008734" y="712940"/>
                    </a:lnTo>
                    <a:lnTo>
                      <a:pt x="1020456" y="727744"/>
                    </a:lnTo>
                    <a:lnTo>
                      <a:pt x="1032433" y="742802"/>
                    </a:lnTo>
                    <a:lnTo>
                      <a:pt x="1043900" y="757861"/>
                    </a:lnTo>
                    <a:lnTo>
                      <a:pt x="1055112" y="772920"/>
                    </a:lnTo>
                    <a:lnTo>
                      <a:pt x="1066070" y="787724"/>
                    </a:lnTo>
                    <a:lnTo>
                      <a:pt x="1087221" y="817331"/>
                    </a:lnTo>
                    <a:lnTo>
                      <a:pt x="1107352" y="846428"/>
                    </a:lnTo>
                    <a:lnTo>
                      <a:pt x="1126719" y="875270"/>
                    </a:lnTo>
                    <a:lnTo>
                      <a:pt x="1144812" y="902835"/>
                    </a:lnTo>
                    <a:lnTo>
                      <a:pt x="1161885" y="929890"/>
                    </a:lnTo>
                    <a:lnTo>
                      <a:pt x="1177685" y="955924"/>
                    </a:lnTo>
                    <a:lnTo>
                      <a:pt x="1192464" y="980682"/>
                    </a:lnTo>
                    <a:lnTo>
                      <a:pt x="1205970" y="1003908"/>
                    </a:lnTo>
                    <a:lnTo>
                      <a:pt x="1218202" y="1026114"/>
                    </a:lnTo>
                    <a:lnTo>
                      <a:pt x="1228486" y="1044197"/>
                    </a:lnTo>
                    <a:lnTo>
                      <a:pt x="1221960" y="1046293"/>
                    </a:lnTo>
                    <a:lnTo>
                      <a:pt x="1208948" y="1050335"/>
                    </a:lnTo>
                    <a:lnTo>
                      <a:pt x="1192874" y="1054630"/>
                    </a:lnTo>
                    <a:lnTo>
                      <a:pt x="1174248" y="1059683"/>
                    </a:lnTo>
                    <a:lnTo>
                      <a:pt x="1153327" y="1064988"/>
                    </a:lnTo>
                    <a:lnTo>
                      <a:pt x="1130364" y="1070546"/>
                    </a:lnTo>
                    <a:lnTo>
                      <a:pt x="1105870" y="1075852"/>
                    </a:lnTo>
                    <a:lnTo>
                      <a:pt x="1092858" y="1078378"/>
                    </a:lnTo>
                    <a:lnTo>
                      <a:pt x="1079845" y="1080652"/>
                    </a:lnTo>
                    <a:lnTo>
                      <a:pt x="1066323" y="1082925"/>
                    </a:lnTo>
                    <a:lnTo>
                      <a:pt x="1052800" y="1085199"/>
                    </a:lnTo>
                    <a:lnTo>
                      <a:pt x="1039023" y="1086968"/>
                    </a:lnTo>
                    <a:lnTo>
                      <a:pt x="1025245" y="1088736"/>
                    </a:lnTo>
                    <a:lnTo>
                      <a:pt x="1011212" y="1089999"/>
                    </a:lnTo>
                    <a:lnTo>
                      <a:pt x="997180" y="1091263"/>
                    </a:lnTo>
                    <a:lnTo>
                      <a:pt x="982891" y="1092273"/>
                    </a:lnTo>
                    <a:lnTo>
                      <a:pt x="968858" y="1093031"/>
                    </a:lnTo>
                    <a:lnTo>
                      <a:pt x="954826" y="1093283"/>
                    </a:lnTo>
                    <a:lnTo>
                      <a:pt x="944213" y="1093283"/>
                    </a:lnTo>
                    <a:lnTo>
                      <a:pt x="923188" y="1092273"/>
                    </a:lnTo>
                    <a:lnTo>
                      <a:pt x="913748" y="1091768"/>
                    </a:lnTo>
                    <a:lnTo>
                      <a:pt x="927270" y="1092526"/>
                    </a:lnTo>
                    <a:lnTo>
                      <a:pt x="941048" y="1093283"/>
                    </a:lnTo>
                    <a:lnTo>
                      <a:pt x="944213" y="1093283"/>
                    </a:lnTo>
                    <a:lnTo>
                      <a:pt x="949467" y="1093536"/>
                    </a:lnTo>
                    <a:lnTo>
                      <a:pt x="967838" y="1094042"/>
                    </a:lnTo>
                    <a:lnTo>
                      <a:pt x="989015" y="1094294"/>
                    </a:lnTo>
                    <a:lnTo>
                      <a:pt x="1012233" y="1094547"/>
                    </a:lnTo>
                    <a:lnTo>
                      <a:pt x="1037747" y="1094294"/>
                    </a:lnTo>
                    <a:lnTo>
                      <a:pt x="1064282" y="1093536"/>
                    </a:lnTo>
                    <a:lnTo>
                      <a:pt x="1092093" y="1092020"/>
                    </a:lnTo>
                    <a:lnTo>
                      <a:pt x="1106125" y="1091263"/>
                    </a:lnTo>
                    <a:lnTo>
                      <a:pt x="1120158" y="1089999"/>
                    </a:lnTo>
                    <a:lnTo>
                      <a:pt x="1134446" y="1088736"/>
                    </a:lnTo>
                    <a:lnTo>
                      <a:pt x="1148734" y="1086968"/>
                    </a:lnTo>
                    <a:lnTo>
                      <a:pt x="1162767" y="1085452"/>
                    </a:lnTo>
                    <a:lnTo>
                      <a:pt x="1176800" y="1083431"/>
                    </a:lnTo>
                    <a:lnTo>
                      <a:pt x="1190577" y="1081157"/>
                    </a:lnTo>
                    <a:lnTo>
                      <a:pt x="1203845" y="1078631"/>
                    </a:lnTo>
                    <a:lnTo>
                      <a:pt x="1217112" y="1075599"/>
                    </a:lnTo>
                    <a:lnTo>
                      <a:pt x="1229870" y="1072567"/>
                    </a:lnTo>
                    <a:lnTo>
                      <a:pt x="1242098" y="1069288"/>
                    </a:lnTo>
                    <a:lnTo>
                      <a:pt x="1248526" y="1081245"/>
                    </a:lnTo>
                    <a:lnTo>
                      <a:pt x="1262032" y="1107789"/>
                    </a:lnTo>
                    <a:lnTo>
                      <a:pt x="1268437" y="1120820"/>
                    </a:lnTo>
                    <a:lnTo>
                      <a:pt x="1260187" y="1125914"/>
                    </a:lnTo>
                    <a:lnTo>
                      <a:pt x="1250238" y="1128209"/>
                    </a:lnTo>
                    <a:lnTo>
                      <a:pt x="1238504" y="1130504"/>
                    </a:lnTo>
                    <a:lnTo>
                      <a:pt x="1222432" y="1133819"/>
                    </a:lnTo>
                    <a:lnTo>
                      <a:pt x="1202024" y="1137390"/>
                    </a:lnTo>
                    <a:lnTo>
                      <a:pt x="1178556" y="1140960"/>
                    </a:lnTo>
                    <a:lnTo>
                      <a:pt x="1151260" y="1144530"/>
                    </a:lnTo>
                    <a:lnTo>
                      <a:pt x="1136209" y="1146060"/>
                    </a:lnTo>
                    <a:lnTo>
                      <a:pt x="1120648" y="1147591"/>
                    </a:lnTo>
                    <a:lnTo>
                      <a:pt x="1104321" y="1148866"/>
                    </a:lnTo>
                    <a:lnTo>
                      <a:pt x="1087485" y="1150141"/>
                    </a:lnTo>
                    <a:lnTo>
                      <a:pt x="1070139" y="1151161"/>
                    </a:lnTo>
                    <a:lnTo>
                      <a:pt x="1051771" y="1151671"/>
                    </a:lnTo>
                    <a:lnTo>
                      <a:pt x="1032894" y="1152181"/>
                    </a:lnTo>
                    <a:lnTo>
                      <a:pt x="1013762" y="1152691"/>
                    </a:lnTo>
                    <a:lnTo>
                      <a:pt x="993609" y="1152181"/>
                    </a:lnTo>
                    <a:lnTo>
                      <a:pt x="973456" y="1151926"/>
                    </a:lnTo>
                    <a:lnTo>
                      <a:pt x="952793" y="1151161"/>
                    </a:lnTo>
                    <a:lnTo>
                      <a:pt x="931620" y="1149886"/>
                    </a:lnTo>
                    <a:lnTo>
                      <a:pt x="910192" y="1148100"/>
                    </a:lnTo>
                    <a:lnTo>
                      <a:pt x="888508" y="1146060"/>
                    </a:lnTo>
                    <a:lnTo>
                      <a:pt x="866315" y="1143255"/>
                    </a:lnTo>
                    <a:lnTo>
                      <a:pt x="844121" y="1140195"/>
                    </a:lnTo>
                    <a:lnTo>
                      <a:pt x="821673" y="1136625"/>
                    </a:lnTo>
                    <a:lnTo>
                      <a:pt x="798969" y="1132034"/>
                    </a:lnTo>
                    <a:lnTo>
                      <a:pt x="817336" y="1113673"/>
                    </a:lnTo>
                    <a:lnTo>
                      <a:pt x="809938" y="1112143"/>
                    </a:lnTo>
                    <a:lnTo>
                      <a:pt x="801010" y="1109848"/>
                    </a:lnTo>
                    <a:lnTo>
                      <a:pt x="788510" y="1106533"/>
                    </a:lnTo>
                    <a:lnTo>
                      <a:pt x="773459" y="1102452"/>
                    </a:lnTo>
                    <a:lnTo>
                      <a:pt x="755347" y="1097096"/>
                    </a:lnTo>
                    <a:lnTo>
                      <a:pt x="735194" y="1090721"/>
                    </a:lnTo>
                    <a:lnTo>
                      <a:pt x="712236" y="1083325"/>
                    </a:lnTo>
                    <a:lnTo>
                      <a:pt x="687491" y="1074655"/>
                    </a:lnTo>
                    <a:lnTo>
                      <a:pt x="660706" y="1064454"/>
                    </a:lnTo>
                    <a:lnTo>
                      <a:pt x="646930" y="1059099"/>
                    </a:lnTo>
                    <a:lnTo>
                      <a:pt x="632644" y="1053233"/>
                    </a:lnTo>
                    <a:lnTo>
                      <a:pt x="617849" y="1047368"/>
                    </a:lnTo>
                    <a:lnTo>
                      <a:pt x="603053" y="1040482"/>
                    </a:lnTo>
                    <a:lnTo>
                      <a:pt x="587747" y="1033851"/>
                    </a:lnTo>
                    <a:lnTo>
                      <a:pt x="572186" y="1026711"/>
                    </a:lnTo>
                    <a:lnTo>
                      <a:pt x="556625" y="1019061"/>
                    </a:lnTo>
                    <a:lnTo>
                      <a:pt x="540809" y="1011155"/>
                    </a:lnTo>
                    <a:lnTo>
                      <a:pt x="524738" y="1002739"/>
                    </a:lnTo>
                    <a:lnTo>
                      <a:pt x="508412" y="994069"/>
                    </a:lnTo>
                    <a:lnTo>
                      <a:pt x="492086" y="985143"/>
                    </a:lnTo>
                    <a:lnTo>
                      <a:pt x="475759" y="975707"/>
                    </a:lnTo>
                    <a:lnTo>
                      <a:pt x="531115" y="961426"/>
                    </a:lnTo>
                    <a:lnTo>
                      <a:pt x="523972" y="958621"/>
                    </a:lnTo>
                    <a:lnTo>
                      <a:pt x="515299" y="954795"/>
                    </a:lnTo>
                    <a:lnTo>
                      <a:pt x="503820" y="949950"/>
                    </a:lnTo>
                    <a:lnTo>
                      <a:pt x="489790" y="942810"/>
                    </a:lnTo>
                    <a:lnTo>
                      <a:pt x="481881" y="938474"/>
                    </a:lnTo>
                    <a:lnTo>
                      <a:pt x="473718" y="934139"/>
                    </a:lnTo>
                    <a:lnTo>
                      <a:pt x="464790" y="928784"/>
                    </a:lnTo>
                    <a:lnTo>
                      <a:pt x="455351" y="923173"/>
                    </a:lnTo>
                    <a:lnTo>
                      <a:pt x="445913" y="916798"/>
                    </a:lnTo>
                    <a:lnTo>
                      <a:pt x="435709" y="910167"/>
                    </a:lnTo>
                    <a:lnTo>
                      <a:pt x="425505" y="902517"/>
                    </a:lnTo>
                    <a:lnTo>
                      <a:pt x="414790" y="894611"/>
                    </a:lnTo>
                    <a:lnTo>
                      <a:pt x="404076" y="886195"/>
                    </a:lnTo>
                    <a:lnTo>
                      <a:pt x="393107" y="877014"/>
                    </a:lnTo>
                    <a:lnTo>
                      <a:pt x="381883" y="867068"/>
                    </a:lnTo>
                    <a:lnTo>
                      <a:pt x="370658" y="856613"/>
                    </a:lnTo>
                    <a:lnTo>
                      <a:pt x="359434" y="845392"/>
                    </a:lnTo>
                    <a:lnTo>
                      <a:pt x="347955" y="833661"/>
                    </a:lnTo>
                    <a:lnTo>
                      <a:pt x="336476" y="821165"/>
                    </a:lnTo>
                    <a:lnTo>
                      <a:pt x="325506" y="807904"/>
                    </a:lnTo>
                    <a:lnTo>
                      <a:pt x="314282" y="793878"/>
                    </a:lnTo>
                    <a:lnTo>
                      <a:pt x="303312" y="778831"/>
                    </a:lnTo>
                    <a:lnTo>
                      <a:pt x="292343" y="763530"/>
                    </a:lnTo>
                    <a:lnTo>
                      <a:pt x="281884" y="747209"/>
                    </a:lnTo>
                    <a:lnTo>
                      <a:pt x="271425" y="730123"/>
                    </a:lnTo>
                    <a:lnTo>
                      <a:pt x="266323" y="721197"/>
                    </a:lnTo>
                    <a:lnTo>
                      <a:pt x="261731" y="712271"/>
                    </a:lnTo>
                    <a:lnTo>
                      <a:pt x="312751" y="701815"/>
                    </a:lnTo>
                    <a:lnTo>
                      <a:pt x="312751" y="679374"/>
                    </a:lnTo>
                    <a:lnTo>
                      <a:pt x="309945" y="678099"/>
                    </a:lnTo>
                    <a:lnTo>
                      <a:pt x="306373" y="676314"/>
                    </a:lnTo>
                    <a:lnTo>
                      <a:pt x="301527" y="674019"/>
                    </a:lnTo>
                    <a:lnTo>
                      <a:pt x="295405" y="670448"/>
                    </a:lnTo>
                    <a:lnTo>
                      <a:pt x="288262" y="666367"/>
                    </a:lnTo>
                    <a:lnTo>
                      <a:pt x="280099" y="661012"/>
                    </a:lnTo>
                    <a:lnTo>
                      <a:pt x="271170" y="654637"/>
                    </a:lnTo>
                    <a:lnTo>
                      <a:pt x="260966" y="647241"/>
                    </a:lnTo>
                    <a:lnTo>
                      <a:pt x="250252" y="638826"/>
                    </a:lnTo>
                    <a:lnTo>
                      <a:pt x="239028" y="628625"/>
                    </a:lnTo>
                    <a:lnTo>
                      <a:pt x="227038" y="617404"/>
                    </a:lnTo>
                    <a:lnTo>
                      <a:pt x="220661" y="611029"/>
                    </a:lnTo>
                    <a:lnTo>
                      <a:pt x="214538" y="604653"/>
                    </a:lnTo>
                    <a:lnTo>
                      <a:pt x="208161" y="597767"/>
                    </a:lnTo>
                    <a:lnTo>
                      <a:pt x="201528" y="590627"/>
                    </a:lnTo>
                    <a:lnTo>
                      <a:pt x="195151" y="582721"/>
                    </a:lnTo>
                    <a:lnTo>
                      <a:pt x="188263" y="574815"/>
                    </a:lnTo>
                    <a:lnTo>
                      <a:pt x="181886" y="566145"/>
                    </a:lnTo>
                    <a:lnTo>
                      <a:pt x="175253" y="557219"/>
                    </a:lnTo>
                    <a:lnTo>
                      <a:pt x="168365" y="548038"/>
                    </a:lnTo>
                    <a:lnTo>
                      <a:pt x="161733" y="538092"/>
                    </a:lnTo>
                    <a:lnTo>
                      <a:pt x="154590" y="528147"/>
                    </a:lnTo>
                    <a:lnTo>
                      <a:pt x="147702" y="517436"/>
                    </a:lnTo>
                    <a:lnTo>
                      <a:pt x="141070" y="505960"/>
                    </a:lnTo>
                    <a:lnTo>
                      <a:pt x="134182" y="494484"/>
                    </a:lnTo>
                    <a:lnTo>
                      <a:pt x="127550" y="482499"/>
                    </a:lnTo>
                    <a:lnTo>
                      <a:pt x="120662" y="470002"/>
                    </a:lnTo>
                    <a:lnTo>
                      <a:pt x="114029" y="456741"/>
                    </a:lnTo>
                    <a:lnTo>
                      <a:pt x="107397" y="443225"/>
                    </a:lnTo>
                    <a:lnTo>
                      <a:pt x="101019" y="429199"/>
                    </a:lnTo>
                    <a:lnTo>
                      <a:pt x="94642" y="414918"/>
                    </a:lnTo>
                    <a:lnTo>
                      <a:pt x="88009" y="399617"/>
                    </a:lnTo>
                    <a:lnTo>
                      <a:pt x="81887" y="383806"/>
                    </a:lnTo>
                    <a:lnTo>
                      <a:pt x="75765" y="367739"/>
                    </a:lnTo>
                    <a:lnTo>
                      <a:pt x="69898" y="350908"/>
                    </a:lnTo>
                    <a:lnTo>
                      <a:pt x="63775" y="333821"/>
                    </a:lnTo>
                    <a:lnTo>
                      <a:pt x="58163" y="315715"/>
                    </a:lnTo>
                    <a:lnTo>
                      <a:pt x="52551" y="297098"/>
                    </a:lnTo>
                    <a:lnTo>
                      <a:pt x="47193" y="278227"/>
                    </a:lnTo>
                    <a:lnTo>
                      <a:pt x="42091" y="258590"/>
                    </a:lnTo>
                    <a:lnTo>
                      <a:pt x="36990" y="238189"/>
                    </a:lnTo>
                    <a:lnTo>
                      <a:pt x="32398" y="217532"/>
                    </a:lnTo>
                    <a:lnTo>
                      <a:pt x="27551" y="195856"/>
                    </a:lnTo>
                    <a:lnTo>
                      <a:pt x="23215" y="173414"/>
                    </a:lnTo>
                    <a:lnTo>
                      <a:pt x="19133" y="150717"/>
                    </a:lnTo>
                    <a:lnTo>
                      <a:pt x="15306" y="127256"/>
                    </a:lnTo>
                    <a:lnTo>
                      <a:pt x="11735" y="103029"/>
                    </a:lnTo>
                    <a:lnTo>
                      <a:pt x="8419" y="78292"/>
                    </a:lnTo>
                    <a:lnTo>
                      <a:pt x="5357" y="53044"/>
                    </a:lnTo>
                    <a:lnTo>
                      <a:pt x="2551" y="26777"/>
                    </a:lnTo>
                    <a:close/>
                  </a:path>
                </a:pathLst>
              </a:custGeom>
              <a:solidFill>
                <a:srgbClr val="4C870C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7200">
                  <a:solidFill>
                    <a:srgbClr val="4C870C"/>
                  </a:solidFill>
                  <a:latin typeface="汉仪雪君体简" panose="02010604000101010101" pitchFamily="2" charset="-122"/>
                  <a:ea typeface="汉仪雪君体简" panose="02010604000101010101" pitchFamily="2" charset="-122"/>
                </a:endParaRPr>
              </a:p>
            </p:txBody>
          </p:sp>
          <p:sp>
            <p:nvSpPr>
              <p:cNvPr id="67" name="任意多边形 66"/>
              <p:cNvSpPr/>
              <p:nvPr/>
            </p:nvSpPr>
            <p:spPr bwMode="auto">
              <a:xfrm rot="11700000" flipV="1">
                <a:off x="8470816" y="1556002"/>
                <a:ext cx="229209" cy="198526"/>
              </a:xfrm>
              <a:custGeom>
                <a:avLst/>
                <a:gdLst>
                  <a:gd name="connsiteX0" fmla="*/ 1281270 w 1330849"/>
                  <a:gd name="connsiteY0" fmla="*/ 1113269 h 1152691"/>
                  <a:gd name="connsiteX1" fmla="*/ 1281904 w 1330849"/>
                  <a:gd name="connsiteY1" fmla="*/ 1128719 h 1152691"/>
                  <a:gd name="connsiteX2" fmla="*/ 1282199 w 1330849"/>
                  <a:gd name="connsiteY2" fmla="*/ 1129600 h 1152691"/>
                  <a:gd name="connsiteX3" fmla="*/ 1273322 w 1330849"/>
                  <a:gd name="connsiteY3" fmla="*/ 1135585 h 1152691"/>
                  <a:gd name="connsiteX4" fmla="*/ 1271960 w 1330849"/>
                  <a:gd name="connsiteY4" fmla="*/ 1131505 h 1152691"/>
                  <a:gd name="connsiteX5" fmla="*/ 1268640 w 1330849"/>
                  <a:gd name="connsiteY5" fmla="*/ 1121056 h 1152691"/>
                  <a:gd name="connsiteX6" fmla="*/ 1303365 w 1330849"/>
                  <a:gd name="connsiteY6" fmla="*/ 1099647 h 1152691"/>
                  <a:gd name="connsiteX7" fmla="*/ 1310270 w 1330849"/>
                  <a:gd name="connsiteY7" fmla="*/ 1115659 h 1152691"/>
                  <a:gd name="connsiteX8" fmla="*/ 1299715 w 1330849"/>
                  <a:gd name="connsiteY8" fmla="*/ 1117790 h 1152691"/>
                  <a:gd name="connsiteX9" fmla="*/ 1286983 w 1330849"/>
                  <a:gd name="connsiteY9" fmla="*/ 1126375 h 1152691"/>
                  <a:gd name="connsiteX10" fmla="*/ 1283139 w 1330849"/>
                  <a:gd name="connsiteY10" fmla="*/ 1112116 h 1152691"/>
                  <a:gd name="connsiteX11" fmla="*/ 0 w 1330849"/>
                  <a:gd name="connsiteY11" fmla="*/ 0 h 1152691"/>
                  <a:gd name="connsiteX12" fmla="*/ 1276 w 1330849"/>
                  <a:gd name="connsiteY12" fmla="*/ 1275 h 1152691"/>
                  <a:gd name="connsiteX13" fmla="*/ 5613 w 1330849"/>
                  <a:gd name="connsiteY13" fmla="*/ 5101 h 1152691"/>
                  <a:gd name="connsiteX14" fmla="*/ 12500 w 1330849"/>
                  <a:gd name="connsiteY14" fmla="*/ 10966 h 1152691"/>
                  <a:gd name="connsiteX15" fmla="*/ 22449 w 1330849"/>
                  <a:gd name="connsiteY15" fmla="*/ 18617 h 1152691"/>
                  <a:gd name="connsiteX16" fmla="*/ 28317 w 1330849"/>
                  <a:gd name="connsiteY16" fmla="*/ 22952 h 1152691"/>
                  <a:gd name="connsiteX17" fmla="*/ 35204 w 1330849"/>
                  <a:gd name="connsiteY17" fmla="*/ 27543 h 1152691"/>
                  <a:gd name="connsiteX18" fmla="*/ 42857 w 1330849"/>
                  <a:gd name="connsiteY18" fmla="*/ 32388 h 1152691"/>
                  <a:gd name="connsiteX19" fmla="*/ 51020 w 1330849"/>
                  <a:gd name="connsiteY19" fmla="*/ 37744 h 1152691"/>
                  <a:gd name="connsiteX20" fmla="*/ 59949 w 1330849"/>
                  <a:gd name="connsiteY20" fmla="*/ 43099 h 1152691"/>
                  <a:gd name="connsiteX21" fmla="*/ 69387 w 1330849"/>
                  <a:gd name="connsiteY21" fmla="*/ 48454 h 1152691"/>
                  <a:gd name="connsiteX22" fmla="*/ 79846 w 1330849"/>
                  <a:gd name="connsiteY22" fmla="*/ 54065 h 1152691"/>
                  <a:gd name="connsiteX23" fmla="*/ 91070 w 1330849"/>
                  <a:gd name="connsiteY23" fmla="*/ 59675 h 1152691"/>
                  <a:gd name="connsiteX24" fmla="*/ 103060 w 1330849"/>
                  <a:gd name="connsiteY24" fmla="*/ 65030 h 1152691"/>
                  <a:gd name="connsiteX25" fmla="*/ 115815 w 1330849"/>
                  <a:gd name="connsiteY25" fmla="*/ 70641 h 1152691"/>
                  <a:gd name="connsiteX26" fmla="*/ 129336 w 1330849"/>
                  <a:gd name="connsiteY26" fmla="*/ 76507 h 1152691"/>
                  <a:gd name="connsiteX27" fmla="*/ 143621 w 1330849"/>
                  <a:gd name="connsiteY27" fmla="*/ 81352 h 1152691"/>
                  <a:gd name="connsiteX28" fmla="*/ 158416 w 1330849"/>
                  <a:gd name="connsiteY28" fmla="*/ 86707 h 1152691"/>
                  <a:gd name="connsiteX29" fmla="*/ 174488 w 1330849"/>
                  <a:gd name="connsiteY29" fmla="*/ 91552 h 1152691"/>
                  <a:gd name="connsiteX30" fmla="*/ 191069 w 1330849"/>
                  <a:gd name="connsiteY30" fmla="*/ 96398 h 1152691"/>
                  <a:gd name="connsiteX31" fmla="*/ 208416 w 1330849"/>
                  <a:gd name="connsiteY31" fmla="*/ 100478 h 1152691"/>
                  <a:gd name="connsiteX32" fmla="*/ 226783 w 1330849"/>
                  <a:gd name="connsiteY32" fmla="*/ 104814 h 1152691"/>
                  <a:gd name="connsiteX33" fmla="*/ 245915 w 1330849"/>
                  <a:gd name="connsiteY33" fmla="*/ 108129 h 1152691"/>
                  <a:gd name="connsiteX34" fmla="*/ 265558 w 1330849"/>
                  <a:gd name="connsiteY34" fmla="*/ 111699 h 1152691"/>
                  <a:gd name="connsiteX35" fmla="*/ 286221 w 1330849"/>
                  <a:gd name="connsiteY35" fmla="*/ 113994 h 1152691"/>
                  <a:gd name="connsiteX36" fmla="*/ 307394 w 1330849"/>
                  <a:gd name="connsiteY36" fmla="*/ 116289 h 1152691"/>
                  <a:gd name="connsiteX37" fmla="*/ 329843 w 1330849"/>
                  <a:gd name="connsiteY37" fmla="*/ 118074 h 1152691"/>
                  <a:gd name="connsiteX38" fmla="*/ 341322 w 1330849"/>
                  <a:gd name="connsiteY38" fmla="*/ 118585 h 1152691"/>
                  <a:gd name="connsiteX39" fmla="*/ 352802 w 1330849"/>
                  <a:gd name="connsiteY39" fmla="*/ 118840 h 1152691"/>
                  <a:gd name="connsiteX40" fmla="*/ 364791 w 1330849"/>
                  <a:gd name="connsiteY40" fmla="*/ 119095 h 1152691"/>
                  <a:gd name="connsiteX41" fmla="*/ 376781 w 1330849"/>
                  <a:gd name="connsiteY41" fmla="*/ 119350 h 1152691"/>
                  <a:gd name="connsiteX42" fmla="*/ 425505 w 1330849"/>
                  <a:gd name="connsiteY42" fmla="*/ 119350 h 1152691"/>
                  <a:gd name="connsiteX43" fmla="*/ 474483 w 1330849"/>
                  <a:gd name="connsiteY43" fmla="*/ 119350 h 1152691"/>
                  <a:gd name="connsiteX44" fmla="*/ 523462 w 1330849"/>
                  <a:gd name="connsiteY44" fmla="*/ 120370 h 1152691"/>
                  <a:gd name="connsiteX45" fmla="*/ 547697 w 1330849"/>
                  <a:gd name="connsiteY45" fmla="*/ 120880 h 1152691"/>
                  <a:gd name="connsiteX46" fmla="*/ 571931 w 1330849"/>
                  <a:gd name="connsiteY46" fmla="*/ 121645 h 1152691"/>
                  <a:gd name="connsiteX47" fmla="*/ 596166 w 1330849"/>
                  <a:gd name="connsiteY47" fmla="*/ 122920 h 1152691"/>
                  <a:gd name="connsiteX48" fmla="*/ 620145 w 1330849"/>
                  <a:gd name="connsiteY48" fmla="*/ 123940 h 1152691"/>
                  <a:gd name="connsiteX49" fmla="*/ 643869 w 1330849"/>
                  <a:gd name="connsiteY49" fmla="*/ 125725 h 1152691"/>
                  <a:gd name="connsiteX50" fmla="*/ 667338 w 1330849"/>
                  <a:gd name="connsiteY50" fmla="*/ 127511 h 1152691"/>
                  <a:gd name="connsiteX51" fmla="*/ 690552 w 1330849"/>
                  <a:gd name="connsiteY51" fmla="*/ 130060 h 1152691"/>
                  <a:gd name="connsiteX52" fmla="*/ 713511 w 1330849"/>
                  <a:gd name="connsiteY52" fmla="*/ 132611 h 1152691"/>
                  <a:gd name="connsiteX53" fmla="*/ 736214 w 1330849"/>
                  <a:gd name="connsiteY53" fmla="*/ 136181 h 1152691"/>
                  <a:gd name="connsiteX54" fmla="*/ 758408 w 1330849"/>
                  <a:gd name="connsiteY54" fmla="*/ 139752 h 1152691"/>
                  <a:gd name="connsiteX55" fmla="*/ 780346 w 1330849"/>
                  <a:gd name="connsiteY55" fmla="*/ 144086 h 1152691"/>
                  <a:gd name="connsiteX56" fmla="*/ 802030 w 1330849"/>
                  <a:gd name="connsiteY56" fmla="*/ 148422 h 1152691"/>
                  <a:gd name="connsiteX57" fmla="*/ 812489 w 1330849"/>
                  <a:gd name="connsiteY57" fmla="*/ 150972 h 1152691"/>
                  <a:gd name="connsiteX58" fmla="*/ 823203 w 1330849"/>
                  <a:gd name="connsiteY58" fmla="*/ 153778 h 1152691"/>
                  <a:gd name="connsiteX59" fmla="*/ 833662 w 1330849"/>
                  <a:gd name="connsiteY59" fmla="*/ 156582 h 1152691"/>
                  <a:gd name="connsiteX60" fmla="*/ 843866 w 1330849"/>
                  <a:gd name="connsiteY60" fmla="*/ 159643 h 1152691"/>
                  <a:gd name="connsiteX61" fmla="*/ 854070 w 1330849"/>
                  <a:gd name="connsiteY61" fmla="*/ 162703 h 1152691"/>
                  <a:gd name="connsiteX62" fmla="*/ 864019 w 1330849"/>
                  <a:gd name="connsiteY62" fmla="*/ 166274 h 1152691"/>
                  <a:gd name="connsiteX63" fmla="*/ 873968 w 1330849"/>
                  <a:gd name="connsiteY63" fmla="*/ 169589 h 1152691"/>
                  <a:gd name="connsiteX64" fmla="*/ 883916 w 1330849"/>
                  <a:gd name="connsiteY64" fmla="*/ 173159 h 1152691"/>
                  <a:gd name="connsiteX65" fmla="*/ 893355 w 1330849"/>
                  <a:gd name="connsiteY65" fmla="*/ 177239 h 1152691"/>
                  <a:gd name="connsiteX66" fmla="*/ 903049 w 1330849"/>
                  <a:gd name="connsiteY66" fmla="*/ 181064 h 1152691"/>
                  <a:gd name="connsiteX67" fmla="*/ 912233 w 1330849"/>
                  <a:gd name="connsiteY67" fmla="*/ 185400 h 1152691"/>
                  <a:gd name="connsiteX68" fmla="*/ 921671 w 1330849"/>
                  <a:gd name="connsiteY68" fmla="*/ 189480 h 1152691"/>
                  <a:gd name="connsiteX69" fmla="*/ 930600 w 1330849"/>
                  <a:gd name="connsiteY69" fmla="*/ 194326 h 1152691"/>
                  <a:gd name="connsiteX70" fmla="*/ 939528 w 1330849"/>
                  <a:gd name="connsiteY70" fmla="*/ 199171 h 1152691"/>
                  <a:gd name="connsiteX71" fmla="*/ 948456 w 1330849"/>
                  <a:gd name="connsiteY71" fmla="*/ 204016 h 1152691"/>
                  <a:gd name="connsiteX72" fmla="*/ 956875 w 1330849"/>
                  <a:gd name="connsiteY72" fmla="*/ 209117 h 1152691"/>
                  <a:gd name="connsiteX73" fmla="*/ 965293 w 1330849"/>
                  <a:gd name="connsiteY73" fmla="*/ 214727 h 1152691"/>
                  <a:gd name="connsiteX74" fmla="*/ 973456 w 1330849"/>
                  <a:gd name="connsiteY74" fmla="*/ 220082 h 1152691"/>
                  <a:gd name="connsiteX75" fmla="*/ 981619 w 1330849"/>
                  <a:gd name="connsiteY75" fmla="*/ 225948 h 1152691"/>
                  <a:gd name="connsiteX76" fmla="*/ 989527 w 1330849"/>
                  <a:gd name="connsiteY76" fmla="*/ 231813 h 1152691"/>
                  <a:gd name="connsiteX77" fmla="*/ 997435 w 1330849"/>
                  <a:gd name="connsiteY77" fmla="*/ 237934 h 1152691"/>
                  <a:gd name="connsiteX78" fmla="*/ 1004578 w 1330849"/>
                  <a:gd name="connsiteY78" fmla="*/ 244564 h 1152691"/>
                  <a:gd name="connsiteX79" fmla="*/ 1012231 w 1330849"/>
                  <a:gd name="connsiteY79" fmla="*/ 251195 h 1152691"/>
                  <a:gd name="connsiteX80" fmla="*/ 1019374 w 1330849"/>
                  <a:gd name="connsiteY80" fmla="*/ 258081 h 1152691"/>
                  <a:gd name="connsiteX81" fmla="*/ 1026262 w 1330849"/>
                  <a:gd name="connsiteY81" fmla="*/ 265221 h 1152691"/>
                  <a:gd name="connsiteX82" fmla="*/ 1033149 w 1330849"/>
                  <a:gd name="connsiteY82" fmla="*/ 272616 h 1152691"/>
                  <a:gd name="connsiteX83" fmla="*/ 1039527 w 1330849"/>
                  <a:gd name="connsiteY83" fmla="*/ 280268 h 1152691"/>
                  <a:gd name="connsiteX84" fmla="*/ 1046159 w 1330849"/>
                  <a:gd name="connsiteY84" fmla="*/ 288173 h 1152691"/>
                  <a:gd name="connsiteX85" fmla="*/ 1046159 w 1330849"/>
                  <a:gd name="connsiteY85" fmla="*/ 238954 h 1152691"/>
                  <a:gd name="connsiteX86" fmla="*/ 1052281 w 1330849"/>
                  <a:gd name="connsiteY86" fmla="*/ 245075 h 1152691"/>
                  <a:gd name="connsiteX87" fmla="*/ 1059679 w 1330849"/>
                  <a:gd name="connsiteY87" fmla="*/ 252980 h 1152691"/>
                  <a:gd name="connsiteX88" fmla="*/ 1068863 w 1330849"/>
                  <a:gd name="connsiteY88" fmla="*/ 263946 h 1152691"/>
                  <a:gd name="connsiteX89" fmla="*/ 1080343 w 1330849"/>
                  <a:gd name="connsiteY89" fmla="*/ 277462 h 1152691"/>
                  <a:gd name="connsiteX90" fmla="*/ 1093352 w 1330849"/>
                  <a:gd name="connsiteY90" fmla="*/ 293783 h 1152691"/>
                  <a:gd name="connsiteX91" fmla="*/ 1100495 w 1330849"/>
                  <a:gd name="connsiteY91" fmla="*/ 302964 h 1152691"/>
                  <a:gd name="connsiteX92" fmla="*/ 1107893 w 1330849"/>
                  <a:gd name="connsiteY92" fmla="*/ 312910 h 1152691"/>
                  <a:gd name="connsiteX93" fmla="*/ 1115036 w 1330849"/>
                  <a:gd name="connsiteY93" fmla="*/ 323366 h 1152691"/>
                  <a:gd name="connsiteX94" fmla="*/ 1122689 w 1330849"/>
                  <a:gd name="connsiteY94" fmla="*/ 334331 h 1152691"/>
                  <a:gd name="connsiteX95" fmla="*/ 1130597 w 1330849"/>
                  <a:gd name="connsiteY95" fmla="*/ 346062 h 1152691"/>
                  <a:gd name="connsiteX96" fmla="*/ 1138505 w 1330849"/>
                  <a:gd name="connsiteY96" fmla="*/ 358558 h 1152691"/>
                  <a:gd name="connsiteX97" fmla="*/ 1146413 w 1330849"/>
                  <a:gd name="connsiteY97" fmla="*/ 371309 h 1152691"/>
                  <a:gd name="connsiteX98" fmla="*/ 1154321 w 1330849"/>
                  <a:gd name="connsiteY98" fmla="*/ 384825 h 1152691"/>
                  <a:gd name="connsiteX99" fmla="*/ 1162229 w 1330849"/>
                  <a:gd name="connsiteY99" fmla="*/ 398597 h 1152691"/>
                  <a:gd name="connsiteX100" fmla="*/ 1170137 w 1330849"/>
                  <a:gd name="connsiteY100" fmla="*/ 413133 h 1152691"/>
                  <a:gd name="connsiteX101" fmla="*/ 1177535 w 1330849"/>
                  <a:gd name="connsiteY101" fmla="*/ 428179 h 1152691"/>
                  <a:gd name="connsiteX102" fmla="*/ 1184933 w 1330849"/>
                  <a:gd name="connsiteY102" fmla="*/ 443480 h 1152691"/>
                  <a:gd name="connsiteX103" fmla="*/ 1192331 w 1330849"/>
                  <a:gd name="connsiteY103" fmla="*/ 459547 h 1152691"/>
                  <a:gd name="connsiteX104" fmla="*/ 1199218 w 1330849"/>
                  <a:gd name="connsiteY104" fmla="*/ 476123 h 1152691"/>
                  <a:gd name="connsiteX105" fmla="*/ 1206106 w 1330849"/>
                  <a:gd name="connsiteY105" fmla="*/ 493209 h 1152691"/>
                  <a:gd name="connsiteX106" fmla="*/ 1212228 w 1330849"/>
                  <a:gd name="connsiteY106" fmla="*/ 510551 h 1152691"/>
                  <a:gd name="connsiteX107" fmla="*/ 1218351 w 1330849"/>
                  <a:gd name="connsiteY107" fmla="*/ 528402 h 1152691"/>
                  <a:gd name="connsiteX108" fmla="*/ 1223708 w 1330849"/>
                  <a:gd name="connsiteY108" fmla="*/ 546508 h 1152691"/>
                  <a:gd name="connsiteX109" fmla="*/ 1228810 w 1330849"/>
                  <a:gd name="connsiteY109" fmla="*/ 565380 h 1152691"/>
                  <a:gd name="connsiteX110" fmla="*/ 1233402 w 1330849"/>
                  <a:gd name="connsiteY110" fmla="*/ 584761 h 1152691"/>
                  <a:gd name="connsiteX111" fmla="*/ 1256105 w 1330849"/>
                  <a:gd name="connsiteY111" fmla="*/ 561810 h 1152691"/>
                  <a:gd name="connsiteX112" fmla="*/ 1261462 w 1330849"/>
                  <a:gd name="connsiteY112" fmla="*/ 577621 h 1152691"/>
                  <a:gd name="connsiteX113" fmla="*/ 1267585 w 1330849"/>
                  <a:gd name="connsiteY113" fmla="*/ 596237 h 1152691"/>
                  <a:gd name="connsiteX114" fmla="*/ 1274983 w 1330849"/>
                  <a:gd name="connsiteY114" fmla="*/ 620974 h 1152691"/>
                  <a:gd name="connsiteX115" fmla="*/ 1283911 w 1330849"/>
                  <a:gd name="connsiteY115" fmla="*/ 650811 h 1152691"/>
                  <a:gd name="connsiteX116" fmla="*/ 1288248 w 1330849"/>
                  <a:gd name="connsiteY116" fmla="*/ 667388 h 1152691"/>
                  <a:gd name="connsiteX117" fmla="*/ 1292840 w 1330849"/>
                  <a:gd name="connsiteY117" fmla="*/ 685239 h 1152691"/>
                  <a:gd name="connsiteX118" fmla="*/ 1297431 w 1330849"/>
                  <a:gd name="connsiteY118" fmla="*/ 703856 h 1152691"/>
                  <a:gd name="connsiteX119" fmla="*/ 1302023 w 1330849"/>
                  <a:gd name="connsiteY119" fmla="*/ 723237 h 1152691"/>
                  <a:gd name="connsiteX120" fmla="*/ 1306360 w 1330849"/>
                  <a:gd name="connsiteY120" fmla="*/ 743384 h 1152691"/>
                  <a:gd name="connsiteX121" fmla="*/ 1310696 w 1330849"/>
                  <a:gd name="connsiteY121" fmla="*/ 764296 h 1152691"/>
                  <a:gd name="connsiteX122" fmla="*/ 1314778 w 1330849"/>
                  <a:gd name="connsiteY122" fmla="*/ 785462 h 1152691"/>
                  <a:gd name="connsiteX123" fmla="*/ 1318349 w 1330849"/>
                  <a:gd name="connsiteY123" fmla="*/ 807139 h 1152691"/>
                  <a:gd name="connsiteX124" fmla="*/ 1321921 w 1330849"/>
                  <a:gd name="connsiteY124" fmla="*/ 829071 h 1152691"/>
                  <a:gd name="connsiteX125" fmla="*/ 1324727 w 1330849"/>
                  <a:gd name="connsiteY125" fmla="*/ 851257 h 1152691"/>
                  <a:gd name="connsiteX126" fmla="*/ 1327278 w 1330849"/>
                  <a:gd name="connsiteY126" fmla="*/ 873699 h 1152691"/>
                  <a:gd name="connsiteX127" fmla="*/ 1328808 w 1330849"/>
                  <a:gd name="connsiteY127" fmla="*/ 896141 h 1152691"/>
                  <a:gd name="connsiteX128" fmla="*/ 1330339 w 1330849"/>
                  <a:gd name="connsiteY128" fmla="*/ 918328 h 1152691"/>
                  <a:gd name="connsiteX129" fmla="*/ 1330594 w 1330849"/>
                  <a:gd name="connsiteY129" fmla="*/ 929549 h 1152691"/>
                  <a:gd name="connsiteX130" fmla="*/ 1330849 w 1330849"/>
                  <a:gd name="connsiteY130" fmla="*/ 940514 h 1152691"/>
                  <a:gd name="connsiteX131" fmla="*/ 1330849 w 1330849"/>
                  <a:gd name="connsiteY131" fmla="*/ 951480 h 1152691"/>
                  <a:gd name="connsiteX132" fmla="*/ 1330594 w 1330849"/>
                  <a:gd name="connsiteY132" fmla="*/ 962446 h 1152691"/>
                  <a:gd name="connsiteX133" fmla="*/ 1330339 w 1330849"/>
                  <a:gd name="connsiteY133" fmla="*/ 973157 h 1152691"/>
                  <a:gd name="connsiteX134" fmla="*/ 1329829 w 1330849"/>
                  <a:gd name="connsiteY134" fmla="*/ 983868 h 1152691"/>
                  <a:gd name="connsiteX135" fmla="*/ 1328808 w 1330849"/>
                  <a:gd name="connsiteY135" fmla="*/ 994324 h 1152691"/>
                  <a:gd name="connsiteX136" fmla="*/ 1327788 w 1330849"/>
                  <a:gd name="connsiteY136" fmla="*/ 1004780 h 1152691"/>
                  <a:gd name="connsiteX137" fmla="*/ 1326768 w 1330849"/>
                  <a:gd name="connsiteY137" fmla="*/ 1015236 h 1152691"/>
                  <a:gd name="connsiteX138" fmla="*/ 1324982 w 1330849"/>
                  <a:gd name="connsiteY138" fmla="*/ 1025436 h 1152691"/>
                  <a:gd name="connsiteX139" fmla="*/ 1323196 w 1330849"/>
                  <a:gd name="connsiteY139" fmla="*/ 1035127 h 1152691"/>
                  <a:gd name="connsiteX140" fmla="*/ 1321410 w 1330849"/>
                  <a:gd name="connsiteY140" fmla="*/ 1045073 h 1152691"/>
                  <a:gd name="connsiteX141" fmla="*/ 1319114 w 1330849"/>
                  <a:gd name="connsiteY141" fmla="*/ 1054508 h 1152691"/>
                  <a:gd name="connsiteX142" fmla="*/ 1316563 w 1330849"/>
                  <a:gd name="connsiteY142" fmla="*/ 1063944 h 1152691"/>
                  <a:gd name="connsiteX143" fmla="*/ 1313757 w 1330849"/>
                  <a:gd name="connsiteY143" fmla="*/ 1073125 h 1152691"/>
                  <a:gd name="connsiteX144" fmla="*/ 1310696 w 1330849"/>
                  <a:gd name="connsiteY144" fmla="*/ 1082306 h 1152691"/>
                  <a:gd name="connsiteX145" fmla="*/ 1307125 w 1330849"/>
                  <a:gd name="connsiteY145" fmla="*/ 1090721 h 1152691"/>
                  <a:gd name="connsiteX146" fmla="*/ 1303554 w 1330849"/>
                  <a:gd name="connsiteY146" fmla="*/ 1099137 h 1152691"/>
                  <a:gd name="connsiteX147" fmla="*/ 1303118 w 1330849"/>
                  <a:gd name="connsiteY147" fmla="*/ 1099406 h 1152691"/>
                  <a:gd name="connsiteX148" fmla="*/ 1298218 w 1330849"/>
                  <a:gd name="connsiteY148" fmla="*/ 1087626 h 1152691"/>
                  <a:gd name="connsiteX149" fmla="*/ 1292866 w 1330849"/>
                  <a:gd name="connsiteY149" fmla="*/ 1075374 h 1152691"/>
                  <a:gd name="connsiteX150" fmla="*/ 1287005 w 1330849"/>
                  <a:gd name="connsiteY150" fmla="*/ 1062612 h 1152691"/>
                  <a:gd name="connsiteX151" fmla="*/ 1280889 w 1330849"/>
                  <a:gd name="connsiteY151" fmla="*/ 1049851 h 1152691"/>
                  <a:gd name="connsiteX152" fmla="*/ 1274264 w 1330849"/>
                  <a:gd name="connsiteY152" fmla="*/ 1037089 h 1152691"/>
                  <a:gd name="connsiteX153" fmla="*/ 1267638 w 1330849"/>
                  <a:gd name="connsiteY153" fmla="*/ 1024072 h 1152691"/>
                  <a:gd name="connsiteX154" fmla="*/ 1260503 w 1330849"/>
                  <a:gd name="connsiteY154" fmla="*/ 1010800 h 1152691"/>
                  <a:gd name="connsiteX155" fmla="*/ 1253113 w 1330849"/>
                  <a:gd name="connsiteY155" fmla="*/ 997528 h 1152691"/>
                  <a:gd name="connsiteX156" fmla="*/ 1245723 w 1330849"/>
                  <a:gd name="connsiteY156" fmla="*/ 984000 h 1152691"/>
                  <a:gd name="connsiteX157" fmla="*/ 1237823 w 1330849"/>
                  <a:gd name="connsiteY157" fmla="*/ 970473 h 1152691"/>
                  <a:gd name="connsiteX158" fmla="*/ 1229669 w 1330849"/>
                  <a:gd name="connsiteY158" fmla="*/ 956690 h 1152691"/>
                  <a:gd name="connsiteX159" fmla="*/ 1220750 w 1330849"/>
                  <a:gd name="connsiteY159" fmla="*/ 943162 h 1152691"/>
                  <a:gd name="connsiteX160" fmla="*/ 1216870 w 1330849"/>
                  <a:gd name="connsiteY160" fmla="*/ 936989 h 1152691"/>
                  <a:gd name="connsiteX161" fmla="*/ 1239066 w 1330849"/>
                  <a:gd name="connsiteY161" fmla="*/ 666113 h 1152691"/>
                  <a:gd name="connsiteX162" fmla="*/ 1196179 w 1330849"/>
                  <a:gd name="connsiteY162" fmla="*/ 904812 h 1152691"/>
                  <a:gd name="connsiteX163" fmla="*/ 1184565 w 1330849"/>
                  <a:gd name="connsiteY163" fmla="*/ 887521 h 1152691"/>
                  <a:gd name="connsiteX164" fmla="*/ 1165198 w 1330849"/>
                  <a:gd name="connsiteY164" fmla="*/ 859700 h 1152691"/>
                  <a:gd name="connsiteX165" fmla="*/ 1144812 w 1330849"/>
                  <a:gd name="connsiteY165" fmla="*/ 831879 h 1152691"/>
                  <a:gd name="connsiteX166" fmla="*/ 1124171 w 1330849"/>
                  <a:gd name="connsiteY166" fmla="*/ 803804 h 1152691"/>
                  <a:gd name="connsiteX167" fmla="*/ 1102765 w 1330849"/>
                  <a:gd name="connsiteY167" fmla="*/ 776239 h 1152691"/>
                  <a:gd name="connsiteX168" fmla="*/ 1080341 w 1330849"/>
                  <a:gd name="connsiteY168" fmla="*/ 748673 h 1152691"/>
                  <a:gd name="connsiteX169" fmla="*/ 1065217 w 1330849"/>
                  <a:gd name="connsiteY169" fmla="*/ 730427 h 1152691"/>
                  <a:gd name="connsiteX170" fmla="*/ 1067674 w 1330849"/>
                  <a:gd name="connsiteY170" fmla="*/ 703626 h 1152691"/>
                  <a:gd name="connsiteX171" fmla="*/ 1068959 w 1330849"/>
                  <a:gd name="connsiteY171" fmla="*/ 683746 h 1152691"/>
                  <a:gd name="connsiteX172" fmla="*/ 1070757 w 1330849"/>
                  <a:gd name="connsiteY172" fmla="*/ 661064 h 1152691"/>
                  <a:gd name="connsiteX173" fmla="*/ 1072556 w 1330849"/>
                  <a:gd name="connsiteY173" fmla="*/ 635324 h 1152691"/>
                  <a:gd name="connsiteX174" fmla="*/ 1073841 w 1330849"/>
                  <a:gd name="connsiteY174" fmla="*/ 607290 h 1152691"/>
                  <a:gd name="connsiteX175" fmla="*/ 1074869 w 1330849"/>
                  <a:gd name="connsiteY175" fmla="*/ 576962 h 1152691"/>
                  <a:gd name="connsiteX176" fmla="*/ 1075640 w 1330849"/>
                  <a:gd name="connsiteY176" fmla="*/ 545359 h 1152691"/>
                  <a:gd name="connsiteX177" fmla="*/ 1075897 w 1330849"/>
                  <a:gd name="connsiteY177" fmla="*/ 512228 h 1152691"/>
                  <a:gd name="connsiteX178" fmla="*/ 1075640 w 1330849"/>
                  <a:gd name="connsiteY178" fmla="*/ 478587 h 1152691"/>
                  <a:gd name="connsiteX179" fmla="*/ 1075383 w 1330849"/>
                  <a:gd name="connsiteY179" fmla="*/ 461512 h 1152691"/>
                  <a:gd name="connsiteX180" fmla="*/ 1074612 w 1330849"/>
                  <a:gd name="connsiteY180" fmla="*/ 444436 h 1152691"/>
                  <a:gd name="connsiteX181" fmla="*/ 1073841 w 1330849"/>
                  <a:gd name="connsiteY181" fmla="*/ 427361 h 1152691"/>
                  <a:gd name="connsiteX182" fmla="*/ 1072813 w 1330849"/>
                  <a:gd name="connsiteY182" fmla="*/ 410285 h 1152691"/>
                  <a:gd name="connsiteX183" fmla="*/ 1071528 w 1330849"/>
                  <a:gd name="connsiteY183" fmla="*/ 393465 h 1152691"/>
                  <a:gd name="connsiteX184" fmla="*/ 1070243 w 1330849"/>
                  <a:gd name="connsiteY184" fmla="*/ 376899 h 1152691"/>
                  <a:gd name="connsiteX185" fmla="*/ 1068445 w 1330849"/>
                  <a:gd name="connsiteY185" fmla="*/ 360079 h 1152691"/>
                  <a:gd name="connsiteX186" fmla="*/ 1066132 w 1330849"/>
                  <a:gd name="connsiteY186" fmla="*/ 343768 h 1152691"/>
                  <a:gd name="connsiteX187" fmla="*/ 1066646 w 1330849"/>
                  <a:gd name="connsiteY187" fmla="*/ 355746 h 1152691"/>
                  <a:gd name="connsiteX188" fmla="*/ 1067674 w 1330849"/>
                  <a:gd name="connsiteY188" fmla="*/ 387858 h 1152691"/>
                  <a:gd name="connsiteX189" fmla="*/ 1067931 w 1330849"/>
                  <a:gd name="connsiteY189" fmla="*/ 410030 h 1152691"/>
                  <a:gd name="connsiteX190" fmla="*/ 1067931 w 1330849"/>
                  <a:gd name="connsiteY190" fmla="*/ 435006 h 1152691"/>
                  <a:gd name="connsiteX191" fmla="*/ 1067931 w 1330849"/>
                  <a:gd name="connsiteY191" fmla="*/ 463041 h 1152691"/>
                  <a:gd name="connsiteX192" fmla="*/ 1067674 w 1330849"/>
                  <a:gd name="connsiteY192" fmla="*/ 492349 h 1152691"/>
                  <a:gd name="connsiteX193" fmla="*/ 1066646 w 1330849"/>
                  <a:gd name="connsiteY193" fmla="*/ 523442 h 1152691"/>
                  <a:gd name="connsiteX194" fmla="*/ 1065618 w 1330849"/>
                  <a:gd name="connsiteY194" fmla="*/ 555044 h 1152691"/>
                  <a:gd name="connsiteX195" fmla="*/ 1063563 w 1330849"/>
                  <a:gd name="connsiteY195" fmla="*/ 586136 h 1152691"/>
                  <a:gd name="connsiteX196" fmla="*/ 1062535 w 1330849"/>
                  <a:gd name="connsiteY196" fmla="*/ 601938 h 1152691"/>
                  <a:gd name="connsiteX197" fmla="*/ 1061250 w 1330849"/>
                  <a:gd name="connsiteY197" fmla="*/ 617229 h 1152691"/>
                  <a:gd name="connsiteX198" fmla="*/ 1059708 w 1330849"/>
                  <a:gd name="connsiteY198" fmla="*/ 632010 h 1152691"/>
                  <a:gd name="connsiteX199" fmla="*/ 1057909 w 1330849"/>
                  <a:gd name="connsiteY199" fmla="*/ 646792 h 1152691"/>
                  <a:gd name="connsiteX200" fmla="*/ 1056368 w 1330849"/>
                  <a:gd name="connsiteY200" fmla="*/ 660809 h 1152691"/>
                  <a:gd name="connsiteX201" fmla="*/ 1054055 w 1330849"/>
                  <a:gd name="connsiteY201" fmla="*/ 674317 h 1152691"/>
                  <a:gd name="connsiteX202" fmla="*/ 1051742 w 1330849"/>
                  <a:gd name="connsiteY202" fmla="*/ 687315 h 1152691"/>
                  <a:gd name="connsiteX203" fmla="*/ 1049173 w 1330849"/>
                  <a:gd name="connsiteY203" fmla="*/ 699293 h 1152691"/>
                  <a:gd name="connsiteX204" fmla="*/ 1046819 w 1330849"/>
                  <a:gd name="connsiteY204" fmla="*/ 708631 h 1152691"/>
                  <a:gd name="connsiteX205" fmla="*/ 1035236 w 1330849"/>
                  <a:gd name="connsiteY205" fmla="*/ 695074 h 1152691"/>
                  <a:gd name="connsiteX206" fmla="*/ 1012047 w 1330849"/>
                  <a:gd name="connsiteY206" fmla="*/ 669039 h 1152691"/>
                  <a:gd name="connsiteX207" fmla="*/ 988603 w 1330849"/>
                  <a:gd name="connsiteY207" fmla="*/ 643261 h 1152691"/>
                  <a:gd name="connsiteX208" fmla="*/ 965414 w 1330849"/>
                  <a:gd name="connsiteY208" fmla="*/ 618503 h 1152691"/>
                  <a:gd name="connsiteX209" fmla="*/ 941715 w 1330849"/>
                  <a:gd name="connsiteY209" fmla="*/ 594256 h 1152691"/>
                  <a:gd name="connsiteX210" fmla="*/ 918271 w 1330849"/>
                  <a:gd name="connsiteY210" fmla="*/ 571029 h 1152691"/>
                  <a:gd name="connsiteX211" fmla="*/ 895081 w 1330849"/>
                  <a:gd name="connsiteY211" fmla="*/ 548568 h 1152691"/>
                  <a:gd name="connsiteX212" fmla="*/ 871892 w 1330849"/>
                  <a:gd name="connsiteY212" fmla="*/ 527383 h 1152691"/>
                  <a:gd name="connsiteX213" fmla="*/ 849213 w 1330849"/>
                  <a:gd name="connsiteY213" fmla="*/ 507475 h 1152691"/>
                  <a:gd name="connsiteX214" fmla="*/ 838000 w 1330849"/>
                  <a:gd name="connsiteY214" fmla="*/ 497521 h 1152691"/>
                  <a:gd name="connsiteX215" fmla="*/ 826533 w 1330849"/>
                  <a:gd name="connsiteY215" fmla="*/ 488332 h 1152691"/>
                  <a:gd name="connsiteX216" fmla="*/ 815576 w 1330849"/>
                  <a:gd name="connsiteY216" fmla="*/ 479144 h 1152691"/>
                  <a:gd name="connsiteX217" fmla="*/ 804618 w 1330849"/>
                  <a:gd name="connsiteY217" fmla="*/ 470722 h 1152691"/>
                  <a:gd name="connsiteX218" fmla="*/ 795547 w 1330849"/>
                  <a:gd name="connsiteY218" fmla="*/ 463748 h 1152691"/>
                  <a:gd name="connsiteX219" fmla="*/ 795407 w 1330849"/>
                  <a:gd name="connsiteY219" fmla="*/ 462547 h 1152691"/>
                  <a:gd name="connsiteX220" fmla="*/ 793063 w 1330849"/>
                  <a:gd name="connsiteY220" fmla="*/ 443612 h 1152691"/>
                  <a:gd name="connsiteX221" fmla="*/ 789939 w 1330849"/>
                  <a:gd name="connsiteY221" fmla="*/ 420582 h 1152691"/>
                  <a:gd name="connsiteX222" fmla="*/ 786294 w 1330849"/>
                  <a:gd name="connsiteY222" fmla="*/ 395250 h 1152691"/>
                  <a:gd name="connsiteX223" fmla="*/ 781867 w 1330849"/>
                  <a:gd name="connsiteY223" fmla="*/ 370430 h 1152691"/>
                  <a:gd name="connsiteX224" fmla="*/ 779784 w 1330849"/>
                  <a:gd name="connsiteY224" fmla="*/ 358404 h 1152691"/>
                  <a:gd name="connsiteX225" fmla="*/ 777441 w 1330849"/>
                  <a:gd name="connsiteY225" fmla="*/ 347401 h 1152691"/>
                  <a:gd name="connsiteX226" fmla="*/ 775358 w 1330849"/>
                  <a:gd name="connsiteY226" fmla="*/ 337166 h 1152691"/>
                  <a:gd name="connsiteX227" fmla="*/ 773014 w 1330849"/>
                  <a:gd name="connsiteY227" fmla="*/ 328466 h 1152691"/>
                  <a:gd name="connsiteX228" fmla="*/ 775358 w 1330849"/>
                  <a:gd name="connsiteY228" fmla="*/ 341772 h 1152691"/>
                  <a:gd name="connsiteX229" fmla="*/ 777180 w 1330849"/>
                  <a:gd name="connsiteY229" fmla="*/ 356357 h 1152691"/>
                  <a:gd name="connsiteX230" fmla="*/ 779263 w 1330849"/>
                  <a:gd name="connsiteY230" fmla="*/ 375036 h 1152691"/>
                  <a:gd name="connsiteX231" fmla="*/ 780305 w 1330849"/>
                  <a:gd name="connsiteY231" fmla="*/ 385271 h 1152691"/>
                  <a:gd name="connsiteX232" fmla="*/ 781346 w 1330849"/>
                  <a:gd name="connsiteY232" fmla="*/ 396018 h 1152691"/>
                  <a:gd name="connsiteX233" fmla="*/ 781867 w 1330849"/>
                  <a:gd name="connsiteY233" fmla="*/ 407277 h 1152691"/>
                  <a:gd name="connsiteX234" fmla="*/ 782127 w 1330849"/>
                  <a:gd name="connsiteY234" fmla="*/ 418280 h 1152691"/>
                  <a:gd name="connsiteX235" fmla="*/ 782388 w 1330849"/>
                  <a:gd name="connsiteY235" fmla="*/ 429539 h 1152691"/>
                  <a:gd name="connsiteX236" fmla="*/ 782127 w 1330849"/>
                  <a:gd name="connsiteY236" fmla="*/ 440797 h 1152691"/>
                  <a:gd name="connsiteX237" fmla="*/ 781346 w 1330849"/>
                  <a:gd name="connsiteY237" fmla="*/ 451800 h 1152691"/>
                  <a:gd name="connsiteX238" fmla="*/ 781186 w 1330849"/>
                  <a:gd name="connsiteY238" fmla="*/ 453088 h 1152691"/>
                  <a:gd name="connsiteX239" fmla="*/ 772510 w 1330849"/>
                  <a:gd name="connsiteY239" fmla="*/ 446729 h 1152691"/>
                  <a:gd name="connsiteX240" fmla="*/ 762317 w 1330849"/>
                  <a:gd name="connsiteY240" fmla="*/ 439838 h 1152691"/>
                  <a:gd name="connsiteX241" fmla="*/ 752123 w 1330849"/>
                  <a:gd name="connsiteY241" fmla="*/ 432947 h 1152691"/>
                  <a:gd name="connsiteX242" fmla="*/ 741930 w 1330849"/>
                  <a:gd name="connsiteY242" fmla="*/ 426565 h 1152691"/>
                  <a:gd name="connsiteX243" fmla="*/ 731993 w 1330849"/>
                  <a:gd name="connsiteY243" fmla="*/ 420695 h 1152691"/>
                  <a:gd name="connsiteX244" fmla="*/ 722563 w 1330849"/>
                  <a:gd name="connsiteY244" fmla="*/ 415080 h 1152691"/>
                  <a:gd name="connsiteX245" fmla="*/ 713135 w 1330849"/>
                  <a:gd name="connsiteY245" fmla="*/ 409975 h 1152691"/>
                  <a:gd name="connsiteX246" fmla="*/ 703961 w 1330849"/>
                  <a:gd name="connsiteY246" fmla="*/ 405126 h 1152691"/>
                  <a:gd name="connsiteX247" fmla="*/ 695042 w 1330849"/>
                  <a:gd name="connsiteY247" fmla="*/ 400787 h 1152691"/>
                  <a:gd name="connsiteX248" fmla="*/ 686123 w 1330849"/>
                  <a:gd name="connsiteY248" fmla="*/ 397213 h 1152691"/>
                  <a:gd name="connsiteX249" fmla="*/ 677714 w 1330849"/>
                  <a:gd name="connsiteY249" fmla="*/ 393896 h 1152691"/>
                  <a:gd name="connsiteX250" fmla="*/ 669560 w 1330849"/>
                  <a:gd name="connsiteY250" fmla="*/ 391088 h 1152691"/>
                  <a:gd name="connsiteX251" fmla="*/ 653506 w 1330849"/>
                  <a:gd name="connsiteY251" fmla="*/ 385983 h 1152691"/>
                  <a:gd name="connsiteX252" fmla="*/ 637196 w 1330849"/>
                  <a:gd name="connsiteY252" fmla="*/ 380624 h 1152691"/>
                  <a:gd name="connsiteX253" fmla="*/ 620633 w 1330849"/>
                  <a:gd name="connsiteY253" fmla="*/ 374753 h 1152691"/>
                  <a:gd name="connsiteX254" fmla="*/ 603814 w 1330849"/>
                  <a:gd name="connsiteY254" fmla="*/ 368882 h 1152691"/>
                  <a:gd name="connsiteX255" fmla="*/ 569667 w 1330849"/>
                  <a:gd name="connsiteY255" fmla="*/ 355865 h 1152691"/>
                  <a:gd name="connsiteX256" fmla="*/ 535521 w 1330849"/>
                  <a:gd name="connsiteY256" fmla="*/ 342593 h 1152691"/>
                  <a:gd name="connsiteX257" fmla="*/ 501119 w 1330849"/>
                  <a:gd name="connsiteY257" fmla="*/ 328811 h 1152691"/>
                  <a:gd name="connsiteX258" fmla="*/ 467227 w 1330849"/>
                  <a:gd name="connsiteY258" fmla="*/ 314772 h 1152691"/>
                  <a:gd name="connsiteX259" fmla="*/ 445917 w 1330849"/>
                  <a:gd name="connsiteY259" fmla="*/ 305697 h 1152691"/>
                  <a:gd name="connsiteX260" fmla="*/ 395685 w 1330849"/>
                  <a:gd name="connsiteY260" fmla="*/ 221358 h 1152691"/>
                  <a:gd name="connsiteX261" fmla="*/ 438286 w 1330849"/>
                  <a:gd name="connsiteY261" fmla="*/ 302447 h 1152691"/>
                  <a:gd name="connsiteX262" fmla="*/ 434864 w 1330849"/>
                  <a:gd name="connsiteY262" fmla="*/ 300990 h 1152691"/>
                  <a:gd name="connsiteX263" fmla="*/ 403775 w 1330849"/>
                  <a:gd name="connsiteY263" fmla="*/ 287462 h 1152691"/>
                  <a:gd name="connsiteX264" fmla="*/ 374725 w 1330849"/>
                  <a:gd name="connsiteY264" fmla="*/ 274445 h 1152691"/>
                  <a:gd name="connsiteX265" fmla="*/ 347968 w 1330849"/>
                  <a:gd name="connsiteY265" fmla="*/ 262449 h 1152691"/>
                  <a:gd name="connsiteX266" fmla="*/ 303883 w 1330849"/>
                  <a:gd name="connsiteY266" fmla="*/ 242030 h 1152691"/>
                  <a:gd name="connsiteX267" fmla="*/ 274578 w 1330849"/>
                  <a:gd name="connsiteY267" fmla="*/ 228503 h 1152691"/>
                  <a:gd name="connsiteX268" fmla="*/ 264130 w 1330849"/>
                  <a:gd name="connsiteY268" fmla="*/ 223398 h 1152691"/>
                  <a:gd name="connsiteX269" fmla="*/ 265914 w 1330849"/>
                  <a:gd name="connsiteY269" fmla="*/ 225185 h 1152691"/>
                  <a:gd name="connsiteX270" fmla="*/ 268462 w 1330849"/>
                  <a:gd name="connsiteY270" fmla="*/ 226716 h 1152691"/>
                  <a:gd name="connsiteX271" fmla="*/ 274323 w 1330849"/>
                  <a:gd name="connsiteY271" fmla="*/ 231311 h 1152691"/>
                  <a:gd name="connsiteX272" fmla="*/ 282223 w 1330849"/>
                  <a:gd name="connsiteY272" fmla="*/ 236160 h 1152691"/>
                  <a:gd name="connsiteX273" fmla="*/ 291397 w 1330849"/>
                  <a:gd name="connsiteY273" fmla="*/ 241520 h 1152691"/>
                  <a:gd name="connsiteX274" fmla="*/ 302354 w 1330849"/>
                  <a:gd name="connsiteY274" fmla="*/ 247390 h 1152691"/>
                  <a:gd name="connsiteX275" fmla="*/ 314841 w 1330849"/>
                  <a:gd name="connsiteY275" fmla="*/ 253771 h 1152691"/>
                  <a:gd name="connsiteX276" fmla="*/ 342617 w 1330849"/>
                  <a:gd name="connsiteY276" fmla="*/ 267554 h 1152691"/>
                  <a:gd name="connsiteX277" fmla="*/ 374470 w 1330849"/>
                  <a:gd name="connsiteY277" fmla="*/ 282868 h 1152691"/>
                  <a:gd name="connsiteX278" fmla="*/ 409126 w 1330849"/>
                  <a:gd name="connsiteY278" fmla="*/ 298948 h 1152691"/>
                  <a:gd name="connsiteX279" fmla="*/ 445057 w 1330849"/>
                  <a:gd name="connsiteY279" fmla="*/ 315538 h 1152691"/>
                  <a:gd name="connsiteX280" fmla="*/ 482262 w 1330849"/>
                  <a:gd name="connsiteY280" fmla="*/ 331873 h 1152691"/>
                  <a:gd name="connsiteX281" fmla="*/ 518447 w 1330849"/>
                  <a:gd name="connsiteY281" fmla="*/ 347953 h 1152691"/>
                  <a:gd name="connsiteX282" fmla="*/ 553613 w 1330849"/>
                  <a:gd name="connsiteY282" fmla="*/ 363267 h 1152691"/>
                  <a:gd name="connsiteX283" fmla="*/ 596504 w 1330849"/>
                  <a:gd name="connsiteY283" fmla="*/ 381628 h 1152691"/>
                  <a:gd name="connsiteX284" fmla="*/ 595528 w 1330849"/>
                  <a:gd name="connsiteY284" fmla="*/ 381510 h 1152691"/>
                  <a:gd name="connsiteX285" fmla="*/ 586847 w 1330849"/>
                  <a:gd name="connsiteY285" fmla="*/ 383252 h 1152691"/>
                  <a:gd name="connsiteX286" fmla="*/ 576379 w 1330849"/>
                  <a:gd name="connsiteY286" fmla="*/ 385242 h 1152691"/>
                  <a:gd name="connsiteX287" fmla="*/ 562593 w 1330849"/>
                  <a:gd name="connsiteY287" fmla="*/ 387482 h 1152691"/>
                  <a:gd name="connsiteX288" fmla="*/ 545232 w 1330849"/>
                  <a:gd name="connsiteY288" fmla="*/ 390467 h 1152691"/>
                  <a:gd name="connsiteX289" fmla="*/ 525573 w 1330849"/>
                  <a:gd name="connsiteY289" fmla="*/ 392706 h 1152691"/>
                  <a:gd name="connsiteX290" fmla="*/ 503361 w 1330849"/>
                  <a:gd name="connsiteY290" fmla="*/ 395692 h 1152691"/>
                  <a:gd name="connsiteX291" fmla="*/ 479362 w 1330849"/>
                  <a:gd name="connsiteY291" fmla="*/ 397682 h 1152691"/>
                  <a:gd name="connsiteX292" fmla="*/ 466341 w 1330849"/>
                  <a:gd name="connsiteY292" fmla="*/ 398678 h 1152691"/>
                  <a:gd name="connsiteX293" fmla="*/ 453320 w 1330849"/>
                  <a:gd name="connsiteY293" fmla="*/ 399424 h 1152691"/>
                  <a:gd name="connsiteX294" fmla="*/ 440044 w 1330849"/>
                  <a:gd name="connsiteY294" fmla="*/ 400171 h 1152691"/>
                  <a:gd name="connsiteX295" fmla="*/ 426257 w 1330849"/>
                  <a:gd name="connsiteY295" fmla="*/ 400419 h 1152691"/>
                  <a:gd name="connsiteX296" fmla="*/ 412471 w 1330849"/>
                  <a:gd name="connsiteY296" fmla="*/ 400668 h 1152691"/>
                  <a:gd name="connsiteX297" fmla="*/ 398684 w 1330849"/>
                  <a:gd name="connsiteY297" fmla="*/ 400668 h 1152691"/>
                  <a:gd name="connsiteX298" fmla="*/ 384642 w 1330849"/>
                  <a:gd name="connsiteY298" fmla="*/ 400419 h 1152691"/>
                  <a:gd name="connsiteX299" fmla="*/ 370345 w 1330849"/>
                  <a:gd name="connsiteY299" fmla="*/ 399673 h 1152691"/>
                  <a:gd name="connsiteX300" fmla="*/ 356048 w 1330849"/>
                  <a:gd name="connsiteY300" fmla="*/ 398926 h 1152691"/>
                  <a:gd name="connsiteX301" fmla="*/ 342005 w 1330849"/>
                  <a:gd name="connsiteY301" fmla="*/ 397434 h 1152691"/>
                  <a:gd name="connsiteX302" fmla="*/ 327708 w 1330849"/>
                  <a:gd name="connsiteY302" fmla="*/ 395940 h 1152691"/>
                  <a:gd name="connsiteX303" fmla="*/ 313921 w 1330849"/>
                  <a:gd name="connsiteY303" fmla="*/ 393950 h 1152691"/>
                  <a:gd name="connsiteX304" fmla="*/ 300134 w 1330849"/>
                  <a:gd name="connsiteY304" fmla="*/ 391462 h 1152691"/>
                  <a:gd name="connsiteX305" fmla="*/ 286603 w 1330849"/>
                  <a:gd name="connsiteY305" fmla="*/ 388726 h 1152691"/>
                  <a:gd name="connsiteX306" fmla="*/ 275959 w 1330849"/>
                  <a:gd name="connsiteY306" fmla="*/ 386181 h 1152691"/>
                  <a:gd name="connsiteX307" fmla="*/ 268221 w 1330849"/>
                  <a:gd name="connsiteY307" fmla="*/ 383998 h 1152691"/>
                  <a:gd name="connsiteX308" fmla="*/ 260051 w 1330849"/>
                  <a:gd name="connsiteY308" fmla="*/ 381510 h 1152691"/>
                  <a:gd name="connsiteX309" fmla="*/ 273072 w 1330849"/>
                  <a:gd name="connsiteY309" fmla="*/ 385491 h 1152691"/>
                  <a:gd name="connsiteX310" fmla="*/ 275959 w 1330849"/>
                  <a:gd name="connsiteY310" fmla="*/ 386181 h 1152691"/>
                  <a:gd name="connsiteX311" fmla="*/ 277922 w 1330849"/>
                  <a:gd name="connsiteY311" fmla="*/ 386735 h 1152691"/>
                  <a:gd name="connsiteX312" fmla="*/ 291199 w 1330849"/>
                  <a:gd name="connsiteY312" fmla="*/ 389970 h 1152691"/>
                  <a:gd name="connsiteX313" fmla="*/ 307794 w 1330849"/>
                  <a:gd name="connsiteY313" fmla="*/ 393950 h 1152691"/>
                  <a:gd name="connsiteX314" fmla="*/ 327452 w 1330849"/>
                  <a:gd name="connsiteY314" fmla="*/ 397931 h 1152691"/>
                  <a:gd name="connsiteX315" fmla="*/ 338175 w 1330849"/>
                  <a:gd name="connsiteY315" fmla="*/ 399922 h 1152691"/>
                  <a:gd name="connsiteX316" fmla="*/ 349409 w 1330849"/>
                  <a:gd name="connsiteY316" fmla="*/ 401912 h 1152691"/>
                  <a:gd name="connsiteX317" fmla="*/ 361153 w 1330849"/>
                  <a:gd name="connsiteY317" fmla="*/ 403903 h 1152691"/>
                  <a:gd name="connsiteX318" fmla="*/ 373919 w 1330849"/>
                  <a:gd name="connsiteY318" fmla="*/ 405395 h 1152691"/>
                  <a:gd name="connsiteX319" fmla="*/ 386940 w 1330849"/>
                  <a:gd name="connsiteY319" fmla="*/ 407137 h 1152691"/>
                  <a:gd name="connsiteX320" fmla="*/ 400471 w 1330849"/>
                  <a:gd name="connsiteY320" fmla="*/ 408879 h 1152691"/>
                  <a:gd name="connsiteX321" fmla="*/ 414514 w 1330849"/>
                  <a:gd name="connsiteY321" fmla="*/ 409873 h 1152691"/>
                  <a:gd name="connsiteX322" fmla="*/ 428811 w 1330849"/>
                  <a:gd name="connsiteY322" fmla="*/ 410869 h 1152691"/>
                  <a:gd name="connsiteX323" fmla="*/ 443874 w 1330849"/>
                  <a:gd name="connsiteY323" fmla="*/ 411615 h 1152691"/>
                  <a:gd name="connsiteX324" fmla="*/ 458937 w 1330849"/>
                  <a:gd name="connsiteY324" fmla="*/ 412113 h 1152691"/>
                  <a:gd name="connsiteX325" fmla="*/ 474767 w 1330849"/>
                  <a:gd name="connsiteY325" fmla="*/ 412113 h 1152691"/>
                  <a:gd name="connsiteX326" fmla="*/ 490595 w 1330849"/>
                  <a:gd name="connsiteY326" fmla="*/ 412113 h 1152691"/>
                  <a:gd name="connsiteX327" fmla="*/ 506680 w 1330849"/>
                  <a:gd name="connsiteY327" fmla="*/ 411117 h 1152691"/>
                  <a:gd name="connsiteX328" fmla="*/ 523020 w 1330849"/>
                  <a:gd name="connsiteY328" fmla="*/ 410371 h 1152691"/>
                  <a:gd name="connsiteX329" fmla="*/ 539615 w 1330849"/>
                  <a:gd name="connsiteY329" fmla="*/ 408879 h 1152691"/>
                  <a:gd name="connsiteX330" fmla="*/ 556210 w 1330849"/>
                  <a:gd name="connsiteY330" fmla="*/ 406888 h 1152691"/>
                  <a:gd name="connsiteX331" fmla="*/ 573316 w 1330849"/>
                  <a:gd name="connsiteY331" fmla="*/ 404400 h 1152691"/>
                  <a:gd name="connsiteX332" fmla="*/ 590166 w 1330849"/>
                  <a:gd name="connsiteY332" fmla="*/ 401415 h 1152691"/>
                  <a:gd name="connsiteX333" fmla="*/ 607272 w 1330849"/>
                  <a:gd name="connsiteY333" fmla="*/ 397682 h 1152691"/>
                  <a:gd name="connsiteX334" fmla="*/ 624122 w 1330849"/>
                  <a:gd name="connsiteY334" fmla="*/ 393452 h 1152691"/>
                  <a:gd name="connsiteX335" fmla="*/ 623998 w 1330849"/>
                  <a:gd name="connsiteY335" fmla="*/ 393332 h 1152691"/>
                  <a:gd name="connsiteX336" fmla="*/ 658092 w 1330849"/>
                  <a:gd name="connsiteY336" fmla="*/ 407678 h 1152691"/>
                  <a:gd name="connsiteX337" fmla="*/ 674402 w 1330849"/>
                  <a:gd name="connsiteY337" fmla="*/ 414825 h 1152691"/>
                  <a:gd name="connsiteX338" fmla="*/ 690965 w 1330849"/>
                  <a:gd name="connsiteY338" fmla="*/ 424013 h 1152691"/>
                  <a:gd name="connsiteX339" fmla="*/ 707274 w 1330849"/>
                  <a:gd name="connsiteY339" fmla="*/ 434223 h 1152691"/>
                  <a:gd name="connsiteX340" fmla="*/ 723583 w 1330849"/>
                  <a:gd name="connsiteY340" fmla="*/ 444432 h 1152691"/>
                  <a:gd name="connsiteX341" fmla="*/ 739892 w 1330849"/>
                  <a:gd name="connsiteY341" fmla="*/ 455407 h 1152691"/>
                  <a:gd name="connsiteX342" fmla="*/ 755691 w 1330849"/>
                  <a:gd name="connsiteY342" fmla="*/ 466382 h 1152691"/>
                  <a:gd name="connsiteX343" fmla="*/ 771490 w 1330849"/>
                  <a:gd name="connsiteY343" fmla="*/ 477868 h 1152691"/>
                  <a:gd name="connsiteX344" fmla="*/ 787290 w 1330849"/>
                  <a:gd name="connsiteY344" fmla="*/ 489864 h 1152691"/>
                  <a:gd name="connsiteX345" fmla="*/ 802324 w 1330849"/>
                  <a:gd name="connsiteY345" fmla="*/ 502116 h 1152691"/>
                  <a:gd name="connsiteX346" fmla="*/ 817614 w 1330849"/>
                  <a:gd name="connsiteY346" fmla="*/ 514877 h 1152691"/>
                  <a:gd name="connsiteX347" fmla="*/ 832904 w 1330849"/>
                  <a:gd name="connsiteY347" fmla="*/ 527383 h 1152691"/>
                  <a:gd name="connsiteX348" fmla="*/ 847429 w 1330849"/>
                  <a:gd name="connsiteY348" fmla="*/ 540656 h 1152691"/>
                  <a:gd name="connsiteX349" fmla="*/ 862209 w 1330849"/>
                  <a:gd name="connsiteY349" fmla="*/ 553928 h 1152691"/>
                  <a:gd name="connsiteX350" fmla="*/ 876479 w 1330849"/>
                  <a:gd name="connsiteY350" fmla="*/ 567711 h 1152691"/>
                  <a:gd name="connsiteX351" fmla="*/ 890750 w 1330849"/>
                  <a:gd name="connsiteY351" fmla="*/ 581494 h 1152691"/>
                  <a:gd name="connsiteX352" fmla="*/ 904510 w 1330849"/>
                  <a:gd name="connsiteY352" fmla="*/ 595532 h 1152691"/>
                  <a:gd name="connsiteX353" fmla="*/ 918271 w 1330849"/>
                  <a:gd name="connsiteY353" fmla="*/ 609824 h 1152691"/>
                  <a:gd name="connsiteX354" fmla="*/ 931776 w 1330849"/>
                  <a:gd name="connsiteY354" fmla="*/ 624118 h 1152691"/>
                  <a:gd name="connsiteX355" fmla="*/ 945282 w 1330849"/>
                  <a:gd name="connsiteY355" fmla="*/ 638666 h 1152691"/>
                  <a:gd name="connsiteX356" fmla="*/ 958279 w 1330849"/>
                  <a:gd name="connsiteY356" fmla="*/ 653470 h 1152691"/>
                  <a:gd name="connsiteX357" fmla="*/ 971275 w 1330849"/>
                  <a:gd name="connsiteY357" fmla="*/ 668018 h 1152691"/>
                  <a:gd name="connsiteX358" fmla="*/ 972984 w 1330849"/>
                  <a:gd name="connsiteY358" fmla="*/ 670038 h 1152691"/>
                  <a:gd name="connsiteX359" fmla="*/ 969848 w 1330849"/>
                  <a:gd name="connsiteY359" fmla="*/ 672265 h 1152691"/>
                  <a:gd name="connsiteX360" fmla="*/ 960418 w 1330849"/>
                  <a:gd name="connsiteY360" fmla="*/ 678161 h 1152691"/>
                  <a:gd name="connsiteX361" fmla="*/ 950989 w 1330849"/>
                  <a:gd name="connsiteY361" fmla="*/ 683800 h 1152691"/>
                  <a:gd name="connsiteX362" fmla="*/ 941305 w 1330849"/>
                  <a:gd name="connsiteY362" fmla="*/ 689183 h 1152691"/>
                  <a:gd name="connsiteX363" fmla="*/ 931110 w 1330849"/>
                  <a:gd name="connsiteY363" fmla="*/ 694565 h 1152691"/>
                  <a:gd name="connsiteX364" fmla="*/ 920662 w 1330849"/>
                  <a:gd name="connsiteY364" fmla="*/ 699435 h 1152691"/>
                  <a:gd name="connsiteX365" fmla="*/ 909958 w 1330849"/>
                  <a:gd name="connsiteY365" fmla="*/ 704050 h 1152691"/>
                  <a:gd name="connsiteX366" fmla="*/ 898999 w 1330849"/>
                  <a:gd name="connsiteY366" fmla="*/ 708407 h 1152691"/>
                  <a:gd name="connsiteX367" fmla="*/ 887786 w 1330849"/>
                  <a:gd name="connsiteY367" fmla="*/ 712765 h 1152691"/>
                  <a:gd name="connsiteX368" fmla="*/ 876573 w 1330849"/>
                  <a:gd name="connsiteY368" fmla="*/ 716609 h 1152691"/>
                  <a:gd name="connsiteX369" fmla="*/ 865105 w 1330849"/>
                  <a:gd name="connsiteY369" fmla="*/ 720455 h 1152691"/>
                  <a:gd name="connsiteX370" fmla="*/ 853126 w 1330849"/>
                  <a:gd name="connsiteY370" fmla="*/ 724043 h 1152691"/>
                  <a:gd name="connsiteX371" fmla="*/ 841148 w 1330849"/>
                  <a:gd name="connsiteY371" fmla="*/ 727119 h 1152691"/>
                  <a:gd name="connsiteX372" fmla="*/ 828916 w 1330849"/>
                  <a:gd name="connsiteY372" fmla="*/ 730195 h 1152691"/>
                  <a:gd name="connsiteX373" fmla="*/ 816937 w 1330849"/>
                  <a:gd name="connsiteY373" fmla="*/ 733271 h 1152691"/>
                  <a:gd name="connsiteX374" fmla="*/ 804196 w 1330849"/>
                  <a:gd name="connsiteY374" fmla="*/ 735834 h 1152691"/>
                  <a:gd name="connsiteX375" fmla="*/ 791962 w 1330849"/>
                  <a:gd name="connsiteY375" fmla="*/ 738398 h 1152691"/>
                  <a:gd name="connsiteX376" fmla="*/ 779220 w 1330849"/>
                  <a:gd name="connsiteY376" fmla="*/ 740961 h 1152691"/>
                  <a:gd name="connsiteX377" fmla="*/ 766478 w 1330849"/>
                  <a:gd name="connsiteY377" fmla="*/ 743011 h 1152691"/>
                  <a:gd name="connsiteX378" fmla="*/ 753990 w 1330849"/>
                  <a:gd name="connsiteY378" fmla="*/ 745062 h 1152691"/>
                  <a:gd name="connsiteX379" fmla="*/ 727996 w 1330849"/>
                  <a:gd name="connsiteY379" fmla="*/ 748650 h 1152691"/>
                  <a:gd name="connsiteX380" fmla="*/ 702510 w 1330849"/>
                  <a:gd name="connsiteY380" fmla="*/ 751470 h 1152691"/>
                  <a:gd name="connsiteX381" fmla="*/ 676516 w 1330849"/>
                  <a:gd name="connsiteY381" fmla="*/ 753777 h 1152691"/>
                  <a:gd name="connsiteX382" fmla="*/ 651031 w 1330849"/>
                  <a:gd name="connsiteY382" fmla="*/ 755828 h 1152691"/>
                  <a:gd name="connsiteX383" fmla="*/ 625546 w 1330849"/>
                  <a:gd name="connsiteY383" fmla="*/ 757109 h 1152691"/>
                  <a:gd name="connsiteX384" fmla="*/ 600826 w 1330849"/>
                  <a:gd name="connsiteY384" fmla="*/ 757878 h 1152691"/>
                  <a:gd name="connsiteX385" fmla="*/ 576360 w 1330849"/>
                  <a:gd name="connsiteY385" fmla="*/ 758391 h 1152691"/>
                  <a:gd name="connsiteX386" fmla="*/ 552659 w 1330849"/>
                  <a:gd name="connsiteY386" fmla="*/ 758648 h 1152691"/>
                  <a:gd name="connsiteX387" fmla="*/ 529978 w 1330849"/>
                  <a:gd name="connsiteY387" fmla="*/ 758391 h 1152691"/>
                  <a:gd name="connsiteX388" fmla="*/ 508060 w 1330849"/>
                  <a:gd name="connsiteY388" fmla="*/ 757878 h 1152691"/>
                  <a:gd name="connsiteX389" fmla="*/ 486908 w 1330849"/>
                  <a:gd name="connsiteY389" fmla="*/ 757109 h 1152691"/>
                  <a:gd name="connsiteX390" fmla="*/ 467030 w 1330849"/>
                  <a:gd name="connsiteY390" fmla="*/ 756597 h 1152691"/>
                  <a:gd name="connsiteX391" fmla="*/ 448680 w 1330849"/>
                  <a:gd name="connsiteY391" fmla="*/ 755572 h 1152691"/>
                  <a:gd name="connsiteX392" fmla="*/ 431605 w 1330849"/>
                  <a:gd name="connsiteY392" fmla="*/ 754290 h 1152691"/>
                  <a:gd name="connsiteX393" fmla="*/ 402043 w 1330849"/>
                  <a:gd name="connsiteY393" fmla="*/ 752239 h 1152691"/>
                  <a:gd name="connsiteX394" fmla="*/ 379871 w 1330849"/>
                  <a:gd name="connsiteY394" fmla="*/ 750445 h 1152691"/>
                  <a:gd name="connsiteX395" fmla="*/ 361012 w 1330849"/>
                  <a:gd name="connsiteY395" fmla="*/ 748394 h 1152691"/>
                  <a:gd name="connsiteX396" fmla="*/ 383184 w 1330849"/>
                  <a:gd name="connsiteY396" fmla="*/ 750957 h 1152691"/>
                  <a:gd name="connsiteX397" fmla="*/ 404846 w 1330849"/>
                  <a:gd name="connsiteY397" fmla="*/ 753521 h 1152691"/>
                  <a:gd name="connsiteX398" fmla="*/ 426253 w 1330849"/>
                  <a:gd name="connsiteY398" fmla="*/ 755828 h 1152691"/>
                  <a:gd name="connsiteX399" fmla="*/ 447151 w 1330849"/>
                  <a:gd name="connsiteY399" fmla="*/ 757622 h 1152691"/>
                  <a:gd name="connsiteX400" fmla="*/ 467794 w 1330849"/>
                  <a:gd name="connsiteY400" fmla="*/ 759416 h 1152691"/>
                  <a:gd name="connsiteX401" fmla="*/ 487672 w 1330849"/>
                  <a:gd name="connsiteY401" fmla="*/ 760698 h 1152691"/>
                  <a:gd name="connsiteX402" fmla="*/ 507041 w 1330849"/>
                  <a:gd name="connsiteY402" fmla="*/ 762236 h 1152691"/>
                  <a:gd name="connsiteX403" fmla="*/ 526155 w 1330849"/>
                  <a:gd name="connsiteY403" fmla="*/ 763261 h 1152691"/>
                  <a:gd name="connsiteX404" fmla="*/ 544758 w 1330849"/>
                  <a:gd name="connsiteY404" fmla="*/ 764287 h 1152691"/>
                  <a:gd name="connsiteX405" fmla="*/ 562853 w 1330849"/>
                  <a:gd name="connsiteY405" fmla="*/ 765055 h 1152691"/>
                  <a:gd name="connsiteX406" fmla="*/ 580437 w 1330849"/>
                  <a:gd name="connsiteY406" fmla="*/ 765568 h 1152691"/>
                  <a:gd name="connsiteX407" fmla="*/ 598022 w 1330849"/>
                  <a:gd name="connsiteY407" fmla="*/ 765824 h 1152691"/>
                  <a:gd name="connsiteX408" fmla="*/ 631153 w 1330849"/>
                  <a:gd name="connsiteY408" fmla="*/ 766081 h 1152691"/>
                  <a:gd name="connsiteX409" fmla="*/ 662754 w 1330849"/>
                  <a:gd name="connsiteY409" fmla="*/ 765568 h 1152691"/>
                  <a:gd name="connsiteX410" fmla="*/ 692826 w 1330849"/>
                  <a:gd name="connsiteY410" fmla="*/ 764800 h 1152691"/>
                  <a:gd name="connsiteX411" fmla="*/ 720860 w 1330849"/>
                  <a:gd name="connsiteY411" fmla="*/ 763005 h 1152691"/>
                  <a:gd name="connsiteX412" fmla="*/ 747619 w 1330849"/>
                  <a:gd name="connsiteY412" fmla="*/ 761211 h 1152691"/>
                  <a:gd name="connsiteX413" fmla="*/ 772849 w 1330849"/>
                  <a:gd name="connsiteY413" fmla="*/ 758648 h 1152691"/>
                  <a:gd name="connsiteX414" fmla="*/ 796295 w 1330849"/>
                  <a:gd name="connsiteY414" fmla="*/ 755828 h 1152691"/>
                  <a:gd name="connsiteX415" fmla="*/ 818721 w 1330849"/>
                  <a:gd name="connsiteY415" fmla="*/ 752239 h 1152691"/>
                  <a:gd name="connsiteX416" fmla="*/ 839110 w 1330849"/>
                  <a:gd name="connsiteY416" fmla="*/ 748907 h 1152691"/>
                  <a:gd name="connsiteX417" fmla="*/ 858223 w 1330849"/>
                  <a:gd name="connsiteY417" fmla="*/ 745318 h 1152691"/>
                  <a:gd name="connsiteX418" fmla="*/ 876063 w 1330849"/>
                  <a:gd name="connsiteY418" fmla="*/ 741217 h 1152691"/>
                  <a:gd name="connsiteX419" fmla="*/ 892628 w 1330849"/>
                  <a:gd name="connsiteY419" fmla="*/ 737372 h 1152691"/>
                  <a:gd name="connsiteX420" fmla="*/ 907664 w 1330849"/>
                  <a:gd name="connsiteY420" fmla="*/ 733015 h 1152691"/>
                  <a:gd name="connsiteX421" fmla="*/ 921426 w 1330849"/>
                  <a:gd name="connsiteY421" fmla="*/ 729170 h 1152691"/>
                  <a:gd name="connsiteX422" fmla="*/ 933659 w 1330849"/>
                  <a:gd name="connsiteY422" fmla="*/ 724812 h 1152691"/>
                  <a:gd name="connsiteX423" fmla="*/ 944872 w 1330849"/>
                  <a:gd name="connsiteY423" fmla="*/ 720967 h 1152691"/>
                  <a:gd name="connsiteX424" fmla="*/ 955066 w 1330849"/>
                  <a:gd name="connsiteY424" fmla="*/ 716866 h 1152691"/>
                  <a:gd name="connsiteX425" fmla="*/ 963731 w 1330849"/>
                  <a:gd name="connsiteY425" fmla="*/ 713278 h 1152691"/>
                  <a:gd name="connsiteX426" fmla="*/ 971376 w 1330849"/>
                  <a:gd name="connsiteY426" fmla="*/ 709945 h 1152691"/>
                  <a:gd name="connsiteX427" fmla="*/ 978003 w 1330849"/>
                  <a:gd name="connsiteY427" fmla="*/ 706869 h 1152691"/>
                  <a:gd name="connsiteX428" fmla="*/ 983609 w 1330849"/>
                  <a:gd name="connsiteY428" fmla="*/ 704050 h 1152691"/>
                  <a:gd name="connsiteX429" fmla="*/ 987687 w 1330849"/>
                  <a:gd name="connsiteY429" fmla="*/ 701486 h 1152691"/>
                  <a:gd name="connsiteX430" fmla="*/ 993293 w 1330849"/>
                  <a:gd name="connsiteY430" fmla="*/ 697898 h 1152691"/>
                  <a:gd name="connsiteX431" fmla="*/ 995332 w 1330849"/>
                  <a:gd name="connsiteY431" fmla="*/ 696872 h 1152691"/>
                  <a:gd name="connsiteX432" fmla="*/ 995172 w 1330849"/>
                  <a:gd name="connsiteY432" fmla="*/ 696579 h 1152691"/>
                  <a:gd name="connsiteX433" fmla="*/ 996248 w 1330849"/>
                  <a:gd name="connsiteY433" fmla="*/ 697881 h 1152691"/>
                  <a:gd name="connsiteX434" fmla="*/ 1008734 w 1330849"/>
                  <a:gd name="connsiteY434" fmla="*/ 712940 h 1152691"/>
                  <a:gd name="connsiteX435" fmla="*/ 1020456 w 1330849"/>
                  <a:gd name="connsiteY435" fmla="*/ 727744 h 1152691"/>
                  <a:gd name="connsiteX436" fmla="*/ 1032433 w 1330849"/>
                  <a:gd name="connsiteY436" fmla="*/ 742802 h 1152691"/>
                  <a:gd name="connsiteX437" fmla="*/ 1043900 w 1330849"/>
                  <a:gd name="connsiteY437" fmla="*/ 757861 h 1152691"/>
                  <a:gd name="connsiteX438" fmla="*/ 1055112 w 1330849"/>
                  <a:gd name="connsiteY438" fmla="*/ 772920 h 1152691"/>
                  <a:gd name="connsiteX439" fmla="*/ 1066070 w 1330849"/>
                  <a:gd name="connsiteY439" fmla="*/ 787724 h 1152691"/>
                  <a:gd name="connsiteX440" fmla="*/ 1087221 w 1330849"/>
                  <a:gd name="connsiteY440" fmla="*/ 817331 h 1152691"/>
                  <a:gd name="connsiteX441" fmla="*/ 1107352 w 1330849"/>
                  <a:gd name="connsiteY441" fmla="*/ 846428 h 1152691"/>
                  <a:gd name="connsiteX442" fmla="*/ 1126719 w 1330849"/>
                  <a:gd name="connsiteY442" fmla="*/ 875270 h 1152691"/>
                  <a:gd name="connsiteX443" fmla="*/ 1144812 w 1330849"/>
                  <a:gd name="connsiteY443" fmla="*/ 902835 h 1152691"/>
                  <a:gd name="connsiteX444" fmla="*/ 1161885 w 1330849"/>
                  <a:gd name="connsiteY444" fmla="*/ 929890 h 1152691"/>
                  <a:gd name="connsiteX445" fmla="*/ 1177685 w 1330849"/>
                  <a:gd name="connsiteY445" fmla="*/ 955924 h 1152691"/>
                  <a:gd name="connsiteX446" fmla="*/ 1192464 w 1330849"/>
                  <a:gd name="connsiteY446" fmla="*/ 980682 h 1152691"/>
                  <a:gd name="connsiteX447" fmla="*/ 1205970 w 1330849"/>
                  <a:gd name="connsiteY447" fmla="*/ 1003908 h 1152691"/>
                  <a:gd name="connsiteX448" fmla="*/ 1218202 w 1330849"/>
                  <a:gd name="connsiteY448" fmla="*/ 1026114 h 1152691"/>
                  <a:gd name="connsiteX449" fmla="*/ 1228486 w 1330849"/>
                  <a:gd name="connsiteY449" fmla="*/ 1044197 h 1152691"/>
                  <a:gd name="connsiteX450" fmla="*/ 1221960 w 1330849"/>
                  <a:gd name="connsiteY450" fmla="*/ 1046293 h 1152691"/>
                  <a:gd name="connsiteX451" fmla="*/ 1208948 w 1330849"/>
                  <a:gd name="connsiteY451" fmla="*/ 1050335 h 1152691"/>
                  <a:gd name="connsiteX452" fmla="*/ 1192874 w 1330849"/>
                  <a:gd name="connsiteY452" fmla="*/ 1054630 h 1152691"/>
                  <a:gd name="connsiteX453" fmla="*/ 1174248 w 1330849"/>
                  <a:gd name="connsiteY453" fmla="*/ 1059683 h 1152691"/>
                  <a:gd name="connsiteX454" fmla="*/ 1153327 w 1330849"/>
                  <a:gd name="connsiteY454" fmla="*/ 1064988 h 1152691"/>
                  <a:gd name="connsiteX455" fmla="*/ 1130364 w 1330849"/>
                  <a:gd name="connsiteY455" fmla="*/ 1070546 h 1152691"/>
                  <a:gd name="connsiteX456" fmla="*/ 1105870 w 1330849"/>
                  <a:gd name="connsiteY456" fmla="*/ 1075852 h 1152691"/>
                  <a:gd name="connsiteX457" fmla="*/ 1092858 w 1330849"/>
                  <a:gd name="connsiteY457" fmla="*/ 1078378 h 1152691"/>
                  <a:gd name="connsiteX458" fmla="*/ 1079845 w 1330849"/>
                  <a:gd name="connsiteY458" fmla="*/ 1080652 h 1152691"/>
                  <a:gd name="connsiteX459" fmla="*/ 1066323 w 1330849"/>
                  <a:gd name="connsiteY459" fmla="*/ 1082925 h 1152691"/>
                  <a:gd name="connsiteX460" fmla="*/ 1052800 w 1330849"/>
                  <a:gd name="connsiteY460" fmla="*/ 1085199 h 1152691"/>
                  <a:gd name="connsiteX461" fmla="*/ 1039023 w 1330849"/>
                  <a:gd name="connsiteY461" fmla="*/ 1086968 h 1152691"/>
                  <a:gd name="connsiteX462" fmla="*/ 1025245 w 1330849"/>
                  <a:gd name="connsiteY462" fmla="*/ 1088736 h 1152691"/>
                  <a:gd name="connsiteX463" fmla="*/ 1011212 w 1330849"/>
                  <a:gd name="connsiteY463" fmla="*/ 1089999 h 1152691"/>
                  <a:gd name="connsiteX464" fmla="*/ 997180 w 1330849"/>
                  <a:gd name="connsiteY464" fmla="*/ 1091263 h 1152691"/>
                  <a:gd name="connsiteX465" fmla="*/ 982891 w 1330849"/>
                  <a:gd name="connsiteY465" fmla="*/ 1092273 h 1152691"/>
                  <a:gd name="connsiteX466" fmla="*/ 968858 w 1330849"/>
                  <a:gd name="connsiteY466" fmla="*/ 1093031 h 1152691"/>
                  <a:gd name="connsiteX467" fmla="*/ 954826 w 1330849"/>
                  <a:gd name="connsiteY467" fmla="*/ 1093283 h 1152691"/>
                  <a:gd name="connsiteX468" fmla="*/ 944213 w 1330849"/>
                  <a:gd name="connsiteY468" fmla="*/ 1093283 h 1152691"/>
                  <a:gd name="connsiteX469" fmla="*/ 923188 w 1330849"/>
                  <a:gd name="connsiteY469" fmla="*/ 1092273 h 1152691"/>
                  <a:gd name="connsiteX470" fmla="*/ 913748 w 1330849"/>
                  <a:gd name="connsiteY470" fmla="*/ 1091768 h 1152691"/>
                  <a:gd name="connsiteX471" fmla="*/ 927270 w 1330849"/>
                  <a:gd name="connsiteY471" fmla="*/ 1092526 h 1152691"/>
                  <a:gd name="connsiteX472" fmla="*/ 941048 w 1330849"/>
                  <a:gd name="connsiteY472" fmla="*/ 1093283 h 1152691"/>
                  <a:gd name="connsiteX473" fmla="*/ 944213 w 1330849"/>
                  <a:gd name="connsiteY473" fmla="*/ 1093283 h 1152691"/>
                  <a:gd name="connsiteX474" fmla="*/ 949467 w 1330849"/>
                  <a:gd name="connsiteY474" fmla="*/ 1093536 h 1152691"/>
                  <a:gd name="connsiteX475" fmla="*/ 967838 w 1330849"/>
                  <a:gd name="connsiteY475" fmla="*/ 1094042 h 1152691"/>
                  <a:gd name="connsiteX476" fmla="*/ 989015 w 1330849"/>
                  <a:gd name="connsiteY476" fmla="*/ 1094294 h 1152691"/>
                  <a:gd name="connsiteX477" fmla="*/ 1012233 w 1330849"/>
                  <a:gd name="connsiteY477" fmla="*/ 1094547 h 1152691"/>
                  <a:gd name="connsiteX478" fmla="*/ 1037747 w 1330849"/>
                  <a:gd name="connsiteY478" fmla="*/ 1094294 h 1152691"/>
                  <a:gd name="connsiteX479" fmla="*/ 1064282 w 1330849"/>
                  <a:gd name="connsiteY479" fmla="*/ 1093536 h 1152691"/>
                  <a:gd name="connsiteX480" fmla="*/ 1092093 w 1330849"/>
                  <a:gd name="connsiteY480" fmla="*/ 1092020 h 1152691"/>
                  <a:gd name="connsiteX481" fmla="*/ 1106125 w 1330849"/>
                  <a:gd name="connsiteY481" fmla="*/ 1091263 h 1152691"/>
                  <a:gd name="connsiteX482" fmla="*/ 1120158 w 1330849"/>
                  <a:gd name="connsiteY482" fmla="*/ 1089999 h 1152691"/>
                  <a:gd name="connsiteX483" fmla="*/ 1134446 w 1330849"/>
                  <a:gd name="connsiteY483" fmla="*/ 1088736 h 1152691"/>
                  <a:gd name="connsiteX484" fmla="*/ 1148734 w 1330849"/>
                  <a:gd name="connsiteY484" fmla="*/ 1086968 h 1152691"/>
                  <a:gd name="connsiteX485" fmla="*/ 1162767 w 1330849"/>
                  <a:gd name="connsiteY485" fmla="*/ 1085452 h 1152691"/>
                  <a:gd name="connsiteX486" fmla="*/ 1176800 w 1330849"/>
                  <a:gd name="connsiteY486" fmla="*/ 1083431 h 1152691"/>
                  <a:gd name="connsiteX487" fmla="*/ 1190577 w 1330849"/>
                  <a:gd name="connsiteY487" fmla="*/ 1081157 h 1152691"/>
                  <a:gd name="connsiteX488" fmla="*/ 1203845 w 1330849"/>
                  <a:gd name="connsiteY488" fmla="*/ 1078631 h 1152691"/>
                  <a:gd name="connsiteX489" fmla="*/ 1217112 w 1330849"/>
                  <a:gd name="connsiteY489" fmla="*/ 1075599 h 1152691"/>
                  <a:gd name="connsiteX490" fmla="*/ 1229870 w 1330849"/>
                  <a:gd name="connsiteY490" fmla="*/ 1072567 h 1152691"/>
                  <a:gd name="connsiteX491" fmla="*/ 1242098 w 1330849"/>
                  <a:gd name="connsiteY491" fmla="*/ 1069288 h 1152691"/>
                  <a:gd name="connsiteX492" fmla="*/ 1248526 w 1330849"/>
                  <a:gd name="connsiteY492" fmla="*/ 1081245 h 1152691"/>
                  <a:gd name="connsiteX493" fmla="*/ 1262032 w 1330849"/>
                  <a:gd name="connsiteY493" fmla="*/ 1107789 h 1152691"/>
                  <a:gd name="connsiteX494" fmla="*/ 1268437 w 1330849"/>
                  <a:gd name="connsiteY494" fmla="*/ 1120820 h 1152691"/>
                  <a:gd name="connsiteX495" fmla="*/ 1260187 w 1330849"/>
                  <a:gd name="connsiteY495" fmla="*/ 1125914 h 1152691"/>
                  <a:gd name="connsiteX496" fmla="*/ 1250238 w 1330849"/>
                  <a:gd name="connsiteY496" fmla="*/ 1128209 h 1152691"/>
                  <a:gd name="connsiteX497" fmla="*/ 1238504 w 1330849"/>
                  <a:gd name="connsiteY497" fmla="*/ 1130504 h 1152691"/>
                  <a:gd name="connsiteX498" fmla="*/ 1222432 w 1330849"/>
                  <a:gd name="connsiteY498" fmla="*/ 1133819 h 1152691"/>
                  <a:gd name="connsiteX499" fmla="*/ 1202024 w 1330849"/>
                  <a:gd name="connsiteY499" fmla="*/ 1137390 h 1152691"/>
                  <a:gd name="connsiteX500" fmla="*/ 1178556 w 1330849"/>
                  <a:gd name="connsiteY500" fmla="*/ 1140960 h 1152691"/>
                  <a:gd name="connsiteX501" fmla="*/ 1151260 w 1330849"/>
                  <a:gd name="connsiteY501" fmla="*/ 1144530 h 1152691"/>
                  <a:gd name="connsiteX502" fmla="*/ 1136209 w 1330849"/>
                  <a:gd name="connsiteY502" fmla="*/ 1146060 h 1152691"/>
                  <a:gd name="connsiteX503" fmla="*/ 1120648 w 1330849"/>
                  <a:gd name="connsiteY503" fmla="*/ 1147591 h 1152691"/>
                  <a:gd name="connsiteX504" fmla="*/ 1104321 w 1330849"/>
                  <a:gd name="connsiteY504" fmla="*/ 1148866 h 1152691"/>
                  <a:gd name="connsiteX505" fmla="*/ 1087485 w 1330849"/>
                  <a:gd name="connsiteY505" fmla="*/ 1150141 h 1152691"/>
                  <a:gd name="connsiteX506" fmla="*/ 1070139 w 1330849"/>
                  <a:gd name="connsiteY506" fmla="*/ 1151161 h 1152691"/>
                  <a:gd name="connsiteX507" fmla="*/ 1051771 w 1330849"/>
                  <a:gd name="connsiteY507" fmla="*/ 1151671 h 1152691"/>
                  <a:gd name="connsiteX508" fmla="*/ 1032894 w 1330849"/>
                  <a:gd name="connsiteY508" fmla="*/ 1152181 h 1152691"/>
                  <a:gd name="connsiteX509" fmla="*/ 1013762 w 1330849"/>
                  <a:gd name="connsiteY509" fmla="*/ 1152691 h 1152691"/>
                  <a:gd name="connsiteX510" fmla="*/ 993609 w 1330849"/>
                  <a:gd name="connsiteY510" fmla="*/ 1152181 h 1152691"/>
                  <a:gd name="connsiteX511" fmla="*/ 973456 w 1330849"/>
                  <a:gd name="connsiteY511" fmla="*/ 1151926 h 1152691"/>
                  <a:gd name="connsiteX512" fmla="*/ 952793 w 1330849"/>
                  <a:gd name="connsiteY512" fmla="*/ 1151161 h 1152691"/>
                  <a:gd name="connsiteX513" fmla="*/ 931620 w 1330849"/>
                  <a:gd name="connsiteY513" fmla="*/ 1149886 h 1152691"/>
                  <a:gd name="connsiteX514" fmla="*/ 910192 w 1330849"/>
                  <a:gd name="connsiteY514" fmla="*/ 1148100 h 1152691"/>
                  <a:gd name="connsiteX515" fmla="*/ 888508 w 1330849"/>
                  <a:gd name="connsiteY515" fmla="*/ 1146060 h 1152691"/>
                  <a:gd name="connsiteX516" fmla="*/ 866315 w 1330849"/>
                  <a:gd name="connsiteY516" fmla="*/ 1143255 h 1152691"/>
                  <a:gd name="connsiteX517" fmla="*/ 844121 w 1330849"/>
                  <a:gd name="connsiteY517" fmla="*/ 1140195 h 1152691"/>
                  <a:gd name="connsiteX518" fmla="*/ 821673 w 1330849"/>
                  <a:gd name="connsiteY518" fmla="*/ 1136625 h 1152691"/>
                  <a:gd name="connsiteX519" fmla="*/ 798969 w 1330849"/>
                  <a:gd name="connsiteY519" fmla="*/ 1132034 h 1152691"/>
                  <a:gd name="connsiteX520" fmla="*/ 817336 w 1330849"/>
                  <a:gd name="connsiteY520" fmla="*/ 1113673 h 1152691"/>
                  <a:gd name="connsiteX521" fmla="*/ 809938 w 1330849"/>
                  <a:gd name="connsiteY521" fmla="*/ 1112143 h 1152691"/>
                  <a:gd name="connsiteX522" fmla="*/ 801010 w 1330849"/>
                  <a:gd name="connsiteY522" fmla="*/ 1109848 h 1152691"/>
                  <a:gd name="connsiteX523" fmla="*/ 788510 w 1330849"/>
                  <a:gd name="connsiteY523" fmla="*/ 1106533 h 1152691"/>
                  <a:gd name="connsiteX524" fmla="*/ 773459 w 1330849"/>
                  <a:gd name="connsiteY524" fmla="*/ 1102452 h 1152691"/>
                  <a:gd name="connsiteX525" fmla="*/ 755347 w 1330849"/>
                  <a:gd name="connsiteY525" fmla="*/ 1097096 h 1152691"/>
                  <a:gd name="connsiteX526" fmla="*/ 735194 w 1330849"/>
                  <a:gd name="connsiteY526" fmla="*/ 1090721 h 1152691"/>
                  <a:gd name="connsiteX527" fmla="*/ 712236 w 1330849"/>
                  <a:gd name="connsiteY527" fmla="*/ 1083325 h 1152691"/>
                  <a:gd name="connsiteX528" fmla="*/ 687491 w 1330849"/>
                  <a:gd name="connsiteY528" fmla="*/ 1074655 h 1152691"/>
                  <a:gd name="connsiteX529" fmla="*/ 660706 w 1330849"/>
                  <a:gd name="connsiteY529" fmla="*/ 1064454 h 1152691"/>
                  <a:gd name="connsiteX530" fmla="*/ 646930 w 1330849"/>
                  <a:gd name="connsiteY530" fmla="*/ 1059099 h 1152691"/>
                  <a:gd name="connsiteX531" fmla="*/ 632644 w 1330849"/>
                  <a:gd name="connsiteY531" fmla="*/ 1053233 h 1152691"/>
                  <a:gd name="connsiteX532" fmla="*/ 617849 w 1330849"/>
                  <a:gd name="connsiteY532" fmla="*/ 1047368 h 1152691"/>
                  <a:gd name="connsiteX533" fmla="*/ 603053 w 1330849"/>
                  <a:gd name="connsiteY533" fmla="*/ 1040482 h 1152691"/>
                  <a:gd name="connsiteX534" fmla="*/ 587747 w 1330849"/>
                  <a:gd name="connsiteY534" fmla="*/ 1033851 h 1152691"/>
                  <a:gd name="connsiteX535" fmla="*/ 572186 w 1330849"/>
                  <a:gd name="connsiteY535" fmla="*/ 1026711 h 1152691"/>
                  <a:gd name="connsiteX536" fmla="*/ 556625 w 1330849"/>
                  <a:gd name="connsiteY536" fmla="*/ 1019061 h 1152691"/>
                  <a:gd name="connsiteX537" fmla="*/ 540809 w 1330849"/>
                  <a:gd name="connsiteY537" fmla="*/ 1011155 h 1152691"/>
                  <a:gd name="connsiteX538" fmla="*/ 524738 w 1330849"/>
                  <a:gd name="connsiteY538" fmla="*/ 1002739 h 1152691"/>
                  <a:gd name="connsiteX539" fmla="*/ 508412 w 1330849"/>
                  <a:gd name="connsiteY539" fmla="*/ 994069 h 1152691"/>
                  <a:gd name="connsiteX540" fmla="*/ 492086 w 1330849"/>
                  <a:gd name="connsiteY540" fmla="*/ 985143 h 1152691"/>
                  <a:gd name="connsiteX541" fmla="*/ 475759 w 1330849"/>
                  <a:gd name="connsiteY541" fmla="*/ 975707 h 1152691"/>
                  <a:gd name="connsiteX542" fmla="*/ 531115 w 1330849"/>
                  <a:gd name="connsiteY542" fmla="*/ 961426 h 1152691"/>
                  <a:gd name="connsiteX543" fmla="*/ 523972 w 1330849"/>
                  <a:gd name="connsiteY543" fmla="*/ 958621 h 1152691"/>
                  <a:gd name="connsiteX544" fmla="*/ 515299 w 1330849"/>
                  <a:gd name="connsiteY544" fmla="*/ 954795 h 1152691"/>
                  <a:gd name="connsiteX545" fmla="*/ 503820 w 1330849"/>
                  <a:gd name="connsiteY545" fmla="*/ 949950 h 1152691"/>
                  <a:gd name="connsiteX546" fmla="*/ 489790 w 1330849"/>
                  <a:gd name="connsiteY546" fmla="*/ 942810 h 1152691"/>
                  <a:gd name="connsiteX547" fmla="*/ 481881 w 1330849"/>
                  <a:gd name="connsiteY547" fmla="*/ 938474 h 1152691"/>
                  <a:gd name="connsiteX548" fmla="*/ 473718 w 1330849"/>
                  <a:gd name="connsiteY548" fmla="*/ 934139 h 1152691"/>
                  <a:gd name="connsiteX549" fmla="*/ 464790 w 1330849"/>
                  <a:gd name="connsiteY549" fmla="*/ 928784 h 1152691"/>
                  <a:gd name="connsiteX550" fmla="*/ 455351 w 1330849"/>
                  <a:gd name="connsiteY550" fmla="*/ 923173 h 1152691"/>
                  <a:gd name="connsiteX551" fmla="*/ 445913 w 1330849"/>
                  <a:gd name="connsiteY551" fmla="*/ 916798 h 1152691"/>
                  <a:gd name="connsiteX552" fmla="*/ 435709 w 1330849"/>
                  <a:gd name="connsiteY552" fmla="*/ 910167 h 1152691"/>
                  <a:gd name="connsiteX553" fmla="*/ 425505 w 1330849"/>
                  <a:gd name="connsiteY553" fmla="*/ 902517 h 1152691"/>
                  <a:gd name="connsiteX554" fmla="*/ 414790 w 1330849"/>
                  <a:gd name="connsiteY554" fmla="*/ 894611 h 1152691"/>
                  <a:gd name="connsiteX555" fmla="*/ 404076 w 1330849"/>
                  <a:gd name="connsiteY555" fmla="*/ 886195 h 1152691"/>
                  <a:gd name="connsiteX556" fmla="*/ 393107 w 1330849"/>
                  <a:gd name="connsiteY556" fmla="*/ 877014 h 1152691"/>
                  <a:gd name="connsiteX557" fmla="*/ 381883 w 1330849"/>
                  <a:gd name="connsiteY557" fmla="*/ 867068 h 1152691"/>
                  <a:gd name="connsiteX558" fmla="*/ 370658 w 1330849"/>
                  <a:gd name="connsiteY558" fmla="*/ 856613 h 1152691"/>
                  <a:gd name="connsiteX559" fmla="*/ 359434 w 1330849"/>
                  <a:gd name="connsiteY559" fmla="*/ 845392 h 1152691"/>
                  <a:gd name="connsiteX560" fmla="*/ 347955 w 1330849"/>
                  <a:gd name="connsiteY560" fmla="*/ 833661 h 1152691"/>
                  <a:gd name="connsiteX561" fmla="*/ 336476 w 1330849"/>
                  <a:gd name="connsiteY561" fmla="*/ 821165 h 1152691"/>
                  <a:gd name="connsiteX562" fmla="*/ 325506 w 1330849"/>
                  <a:gd name="connsiteY562" fmla="*/ 807904 h 1152691"/>
                  <a:gd name="connsiteX563" fmla="*/ 314282 w 1330849"/>
                  <a:gd name="connsiteY563" fmla="*/ 793878 h 1152691"/>
                  <a:gd name="connsiteX564" fmla="*/ 303312 w 1330849"/>
                  <a:gd name="connsiteY564" fmla="*/ 778831 h 1152691"/>
                  <a:gd name="connsiteX565" fmla="*/ 292343 w 1330849"/>
                  <a:gd name="connsiteY565" fmla="*/ 763530 h 1152691"/>
                  <a:gd name="connsiteX566" fmla="*/ 281884 w 1330849"/>
                  <a:gd name="connsiteY566" fmla="*/ 747209 h 1152691"/>
                  <a:gd name="connsiteX567" fmla="*/ 271425 w 1330849"/>
                  <a:gd name="connsiteY567" fmla="*/ 730123 h 1152691"/>
                  <a:gd name="connsiteX568" fmla="*/ 266323 w 1330849"/>
                  <a:gd name="connsiteY568" fmla="*/ 721197 h 1152691"/>
                  <a:gd name="connsiteX569" fmla="*/ 261731 w 1330849"/>
                  <a:gd name="connsiteY569" fmla="*/ 712271 h 1152691"/>
                  <a:gd name="connsiteX570" fmla="*/ 312751 w 1330849"/>
                  <a:gd name="connsiteY570" fmla="*/ 701815 h 1152691"/>
                  <a:gd name="connsiteX571" fmla="*/ 312751 w 1330849"/>
                  <a:gd name="connsiteY571" fmla="*/ 679374 h 1152691"/>
                  <a:gd name="connsiteX572" fmla="*/ 309945 w 1330849"/>
                  <a:gd name="connsiteY572" fmla="*/ 678099 h 1152691"/>
                  <a:gd name="connsiteX573" fmla="*/ 306373 w 1330849"/>
                  <a:gd name="connsiteY573" fmla="*/ 676314 h 1152691"/>
                  <a:gd name="connsiteX574" fmla="*/ 301527 w 1330849"/>
                  <a:gd name="connsiteY574" fmla="*/ 674019 h 1152691"/>
                  <a:gd name="connsiteX575" fmla="*/ 295405 w 1330849"/>
                  <a:gd name="connsiteY575" fmla="*/ 670448 h 1152691"/>
                  <a:gd name="connsiteX576" fmla="*/ 288262 w 1330849"/>
                  <a:gd name="connsiteY576" fmla="*/ 666367 h 1152691"/>
                  <a:gd name="connsiteX577" fmla="*/ 280099 w 1330849"/>
                  <a:gd name="connsiteY577" fmla="*/ 661012 h 1152691"/>
                  <a:gd name="connsiteX578" fmla="*/ 271170 w 1330849"/>
                  <a:gd name="connsiteY578" fmla="*/ 654637 h 1152691"/>
                  <a:gd name="connsiteX579" fmla="*/ 260966 w 1330849"/>
                  <a:gd name="connsiteY579" fmla="*/ 647241 h 1152691"/>
                  <a:gd name="connsiteX580" fmla="*/ 250252 w 1330849"/>
                  <a:gd name="connsiteY580" fmla="*/ 638826 h 1152691"/>
                  <a:gd name="connsiteX581" fmla="*/ 239028 w 1330849"/>
                  <a:gd name="connsiteY581" fmla="*/ 628625 h 1152691"/>
                  <a:gd name="connsiteX582" fmla="*/ 227038 w 1330849"/>
                  <a:gd name="connsiteY582" fmla="*/ 617404 h 1152691"/>
                  <a:gd name="connsiteX583" fmla="*/ 220661 w 1330849"/>
                  <a:gd name="connsiteY583" fmla="*/ 611029 h 1152691"/>
                  <a:gd name="connsiteX584" fmla="*/ 214538 w 1330849"/>
                  <a:gd name="connsiteY584" fmla="*/ 604653 h 1152691"/>
                  <a:gd name="connsiteX585" fmla="*/ 208161 w 1330849"/>
                  <a:gd name="connsiteY585" fmla="*/ 597767 h 1152691"/>
                  <a:gd name="connsiteX586" fmla="*/ 201528 w 1330849"/>
                  <a:gd name="connsiteY586" fmla="*/ 590627 h 1152691"/>
                  <a:gd name="connsiteX587" fmla="*/ 195151 w 1330849"/>
                  <a:gd name="connsiteY587" fmla="*/ 582721 h 1152691"/>
                  <a:gd name="connsiteX588" fmla="*/ 188263 w 1330849"/>
                  <a:gd name="connsiteY588" fmla="*/ 574815 h 1152691"/>
                  <a:gd name="connsiteX589" fmla="*/ 181886 w 1330849"/>
                  <a:gd name="connsiteY589" fmla="*/ 566145 h 1152691"/>
                  <a:gd name="connsiteX590" fmla="*/ 175253 w 1330849"/>
                  <a:gd name="connsiteY590" fmla="*/ 557219 h 1152691"/>
                  <a:gd name="connsiteX591" fmla="*/ 168365 w 1330849"/>
                  <a:gd name="connsiteY591" fmla="*/ 548038 h 1152691"/>
                  <a:gd name="connsiteX592" fmla="*/ 161733 w 1330849"/>
                  <a:gd name="connsiteY592" fmla="*/ 538092 h 1152691"/>
                  <a:gd name="connsiteX593" fmla="*/ 154590 w 1330849"/>
                  <a:gd name="connsiteY593" fmla="*/ 528147 h 1152691"/>
                  <a:gd name="connsiteX594" fmla="*/ 147702 w 1330849"/>
                  <a:gd name="connsiteY594" fmla="*/ 517436 h 1152691"/>
                  <a:gd name="connsiteX595" fmla="*/ 141070 w 1330849"/>
                  <a:gd name="connsiteY595" fmla="*/ 505960 h 1152691"/>
                  <a:gd name="connsiteX596" fmla="*/ 134182 w 1330849"/>
                  <a:gd name="connsiteY596" fmla="*/ 494484 h 1152691"/>
                  <a:gd name="connsiteX597" fmla="*/ 127550 w 1330849"/>
                  <a:gd name="connsiteY597" fmla="*/ 482499 h 1152691"/>
                  <a:gd name="connsiteX598" fmla="*/ 120662 w 1330849"/>
                  <a:gd name="connsiteY598" fmla="*/ 470002 h 1152691"/>
                  <a:gd name="connsiteX599" fmla="*/ 114029 w 1330849"/>
                  <a:gd name="connsiteY599" fmla="*/ 456741 h 1152691"/>
                  <a:gd name="connsiteX600" fmla="*/ 107397 w 1330849"/>
                  <a:gd name="connsiteY600" fmla="*/ 443225 h 1152691"/>
                  <a:gd name="connsiteX601" fmla="*/ 101019 w 1330849"/>
                  <a:gd name="connsiteY601" fmla="*/ 429199 h 1152691"/>
                  <a:gd name="connsiteX602" fmla="*/ 94642 w 1330849"/>
                  <a:gd name="connsiteY602" fmla="*/ 414918 h 1152691"/>
                  <a:gd name="connsiteX603" fmla="*/ 88009 w 1330849"/>
                  <a:gd name="connsiteY603" fmla="*/ 399617 h 1152691"/>
                  <a:gd name="connsiteX604" fmla="*/ 81887 w 1330849"/>
                  <a:gd name="connsiteY604" fmla="*/ 383806 h 1152691"/>
                  <a:gd name="connsiteX605" fmla="*/ 75765 w 1330849"/>
                  <a:gd name="connsiteY605" fmla="*/ 367739 h 1152691"/>
                  <a:gd name="connsiteX606" fmla="*/ 69898 w 1330849"/>
                  <a:gd name="connsiteY606" fmla="*/ 350908 h 1152691"/>
                  <a:gd name="connsiteX607" fmla="*/ 63775 w 1330849"/>
                  <a:gd name="connsiteY607" fmla="*/ 333821 h 1152691"/>
                  <a:gd name="connsiteX608" fmla="*/ 58163 w 1330849"/>
                  <a:gd name="connsiteY608" fmla="*/ 315715 h 1152691"/>
                  <a:gd name="connsiteX609" fmla="*/ 52551 w 1330849"/>
                  <a:gd name="connsiteY609" fmla="*/ 297098 h 1152691"/>
                  <a:gd name="connsiteX610" fmla="*/ 47193 w 1330849"/>
                  <a:gd name="connsiteY610" fmla="*/ 278227 h 1152691"/>
                  <a:gd name="connsiteX611" fmla="*/ 42091 w 1330849"/>
                  <a:gd name="connsiteY611" fmla="*/ 258590 h 1152691"/>
                  <a:gd name="connsiteX612" fmla="*/ 36990 w 1330849"/>
                  <a:gd name="connsiteY612" fmla="*/ 238189 h 1152691"/>
                  <a:gd name="connsiteX613" fmla="*/ 32398 w 1330849"/>
                  <a:gd name="connsiteY613" fmla="*/ 217532 h 1152691"/>
                  <a:gd name="connsiteX614" fmla="*/ 27551 w 1330849"/>
                  <a:gd name="connsiteY614" fmla="*/ 195856 h 1152691"/>
                  <a:gd name="connsiteX615" fmla="*/ 23215 w 1330849"/>
                  <a:gd name="connsiteY615" fmla="*/ 173414 h 1152691"/>
                  <a:gd name="connsiteX616" fmla="*/ 19133 w 1330849"/>
                  <a:gd name="connsiteY616" fmla="*/ 150717 h 1152691"/>
                  <a:gd name="connsiteX617" fmla="*/ 15306 w 1330849"/>
                  <a:gd name="connsiteY617" fmla="*/ 127256 h 1152691"/>
                  <a:gd name="connsiteX618" fmla="*/ 11735 w 1330849"/>
                  <a:gd name="connsiteY618" fmla="*/ 103029 h 1152691"/>
                  <a:gd name="connsiteX619" fmla="*/ 8419 w 1330849"/>
                  <a:gd name="connsiteY619" fmla="*/ 78292 h 1152691"/>
                  <a:gd name="connsiteX620" fmla="*/ 5357 w 1330849"/>
                  <a:gd name="connsiteY620" fmla="*/ 53044 h 1152691"/>
                  <a:gd name="connsiteX621" fmla="*/ 2551 w 1330849"/>
                  <a:gd name="connsiteY621" fmla="*/ 26777 h 115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330849" h="1152691">
                    <a:moveTo>
                      <a:pt x="1281270" y="1113269"/>
                    </a:moveTo>
                    <a:lnTo>
                      <a:pt x="1281904" y="1128719"/>
                    </a:lnTo>
                    <a:lnTo>
                      <a:pt x="1282199" y="1129600"/>
                    </a:lnTo>
                    <a:lnTo>
                      <a:pt x="1273322" y="1135585"/>
                    </a:lnTo>
                    <a:lnTo>
                      <a:pt x="1271960" y="1131505"/>
                    </a:lnTo>
                    <a:lnTo>
                      <a:pt x="1268640" y="1121056"/>
                    </a:lnTo>
                    <a:close/>
                    <a:moveTo>
                      <a:pt x="1303365" y="1099647"/>
                    </a:moveTo>
                    <a:lnTo>
                      <a:pt x="1310270" y="1115659"/>
                    </a:lnTo>
                    <a:lnTo>
                      <a:pt x="1299715" y="1117790"/>
                    </a:lnTo>
                    <a:lnTo>
                      <a:pt x="1286983" y="1126375"/>
                    </a:lnTo>
                    <a:lnTo>
                      <a:pt x="1283139" y="1112116"/>
                    </a:lnTo>
                    <a:close/>
                    <a:moveTo>
                      <a:pt x="0" y="0"/>
                    </a:moveTo>
                    <a:lnTo>
                      <a:pt x="1276" y="1275"/>
                    </a:lnTo>
                    <a:lnTo>
                      <a:pt x="5613" y="5101"/>
                    </a:lnTo>
                    <a:lnTo>
                      <a:pt x="12500" y="10966"/>
                    </a:lnTo>
                    <a:lnTo>
                      <a:pt x="22449" y="18617"/>
                    </a:lnTo>
                    <a:lnTo>
                      <a:pt x="28317" y="22952"/>
                    </a:lnTo>
                    <a:lnTo>
                      <a:pt x="35204" y="27543"/>
                    </a:lnTo>
                    <a:lnTo>
                      <a:pt x="42857" y="32388"/>
                    </a:lnTo>
                    <a:lnTo>
                      <a:pt x="51020" y="37744"/>
                    </a:lnTo>
                    <a:lnTo>
                      <a:pt x="59949" y="43099"/>
                    </a:lnTo>
                    <a:lnTo>
                      <a:pt x="69387" y="48454"/>
                    </a:lnTo>
                    <a:lnTo>
                      <a:pt x="79846" y="54065"/>
                    </a:lnTo>
                    <a:lnTo>
                      <a:pt x="91070" y="59675"/>
                    </a:lnTo>
                    <a:lnTo>
                      <a:pt x="103060" y="65030"/>
                    </a:lnTo>
                    <a:lnTo>
                      <a:pt x="115815" y="70641"/>
                    </a:lnTo>
                    <a:lnTo>
                      <a:pt x="129336" y="76507"/>
                    </a:lnTo>
                    <a:lnTo>
                      <a:pt x="143621" y="81352"/>
                    </a:lnTo>
                    <a:lnTo>
                      <a:pt x="158416" y="86707"/>
                    </a:lnTo>
                    <a:lnTo>
                      <a:pt x="174488" y="91552"/>
                    </a:lnTo>
                    <a:lnTo>
                      <a:pt x="191069" y="96398"/>
                    </a:lnTo>
                    <a:lnTo>
                      <a:pt x="208416" y="100478"/>
                    </a:lnTo>
                    <a:lnTo>
                      <a:pt x="226783" y="104814"/>
                    </a:lnTo>
                    <a:lnTo>
                      <a:pt x="245915" y="108129"/>
                    </a:lnTo>
                    <a:lnTo>
                      <a:pt x="265558" y="111699"/>
                    </a:lnTo>
                    <a:lnTo>
                      <a:pt x="286221" y="113994"/>
                    </a:lnTo>
                    <a:lnTo>
                      <a:pt x="307394" y="116289"/>
                    </a:lnTo>
                    <a:lnTo>
                      <a:pt x="329843" y="118074"/>
                    </a:lnTo>
                    <a:lnTo>
                      <a:pt x="341322" y="118585"/>
                    </a:lnTo>
                    <a:lnTo>
                      <a:pt x="352802" y="118840"/>
                    </a:lnTo>
                    <a:lnTo>
                      <a:pt x="364791" y="119095"/>
                    </a:lnTo>
                    <a:lnTo>
                      <a:pt x="376781" y="119350"/>
                    </a:lnTo>
                    <a:lnTo>
                      <a:pt x="425505" y="119350"/>
                    </a:lnTo>
                    <a:lnTo>
                      <a:pt x="474483" y="119350"/>
                    </a:lnTo>
                    <a:lnTo>
                      <a:pt x="523462" y="120370"/>
                    </a:lnTo>
                    <a:lnTo>
                      <a:pt x="547697" y="120880"/>
                    </a:lnTo>
                    <a:lnTo>
                      <a:pt x="571931" y="121645"/>
                    </a:lnTo>
                    <a:lnTo>
                      <a:pt x="596166" y="122920"/>
                    </a:lnTo>
                    <a:lnTo>
                      <a:pt x="620145" y="123940"/>
                    </a:lnTo>
                    <a:lnTo>
                      <a:pt x="643869" y="125725"/>
                    </a:lnTo>
                    <a:lnTo>
                      <a:pt x="667338" y="127511"/>
                    </a:lnTo>
                    <a:lnTo>
                      <a:pt x="690552" y="130060"/>
                    </a:lnTo>
                    <a:lnTo>
                      <a:pt x="713511" y="132611"/>
                    </a:lnTo>
                    <a:lnTo>
                      <a:pt x="736214" y="136181"/>
                    </a:lnTo>
                    <a:lnTo>
                      <a:pt x="758408" y="139752"/>
                    </a:lnTo>
                    <a:lnTo>
                      <a:pt x="780346" y="144086"/>
                    </a:lnTo>
                    <a:lnTo>
                      <a:pt x="802030" y="148422"/>
                    </a:lnTo>
                    <a:lnTo>
                      <a:pt x="812489" y="150972"/>
                    </a:lnTo>
                    <a:lnTo>
                      <a:pt x="823203" y="153778"/>
                    </a:lnTo>
                    <a:lnTo>
                      <a:pt x="833662" y="156582"/>
                    </a:lnTo>
                    <a:lnTo>
                      <a:pt x="843866" y="159643"/>
                    </a:lnTo>
                    <a:lnTo>
                      <a:pt x="854070" y="162703"/>
                    </a:lnTo>
                    <a:lnTo>
                      <a:pt x="864019" y="166274"/>
                    </a:lnTo>
                    <a:lnTo>
                      <a:pt x="873968" y="169589"/>
                    </a:lnTo>
                    <a:lnTo>
                      <a:pt x="883916" y="173159"/>
                    </a:lnTo>
                    <a:lnTo>
                      <a:pt x="893355" y="177239"/>
                    </a:lnTo>
                    <a:lnTo>
                      <a:pt x="903049" y="181064"/>
                    </a:lnTo>
                    <a:lnTo>
                      <a:pt x="912233" y="185400"/>
                    </a:lnTo>
                    <a:lnTo>
                      <a:pt x="921671" y="189480"/>
                    </a:lnTo>
                    <a:lnTo>
                      <a:pt x="930600" y="194326"/>
                    </a:lnTo>
                    <a:lnTo>
                      <a:pt x="939528" y="199171"/>
                    </a:lnTo>
                    <a:lnTo>
                      <a:pt x="948456" y="204016"/>
                    </a:lnTo>
                    <a:lnTo>
                      <a:pt x="956875" y="209117"/>
                    </a:lnTo>
                    <a:lnTo>
                      <a:pt x="965293" y="214727"/>
                    </a:lnTo>
                    <a:lnTo>
                      <a:pt x="973456" y="220082"/>
                    </a:lnTo>
                    <a:lnTo>
                      <a:pt x="981619" y="225948"/>
                    </a:lnTo>
                    <a:lnTo>
                      <a:pt x="989527" y="231813"/>
                    </a:lnTo>
                    <a:lnTo>
                      <a:pt x="997435" y="237934"/>
                    </a:lnTo>
                    <a:lnTo>
                      <a:pt x="1004578" y="244564"/>
                    </a:lnTo>
                    <a:lnTo>
                      <a:pt x="1012231" y="251195"/>
                    </a:lnTo>
                    <a:lnTo>
                      <a:pt x="1019374" y="258081"/>
                    </a:lnTo>
                    <a:lnTo>
                      <a:pt x="1026262" y="265221"/>
                    </a:lnTo>
                    <a:lnTo>
                      <a:pt x="1033149" y="272616"/>
                    </a:lnTo>
                    <a:lnTo>
                      <a:pt x="1039527" y="280268"/>
                    </a:lnTo>
                    <a:lnTo>
                      <a:pt x="1046159" y="288173"/>
                    </a:lnTo>
                    <a:lnTo>
                      <a:pt x="1046159" y="238954"/>
                    </a:lnTo>
                    <a:lnTo>
                      <a:pt x="1052281" y="245075"/>
                    </a:lnTo>
                    <a:lnTo>
                      <a:pt x="1059679" y="252980"/>
                    </a:lnTo>
                    <a:lnTo>
                      <a:pt x="1068863" y="263946"/>
                    </a:lnTo>
                    <a:lnTo>
                      <a:pt x="1080343" y="277462"/>
                    </a:lnTo>
                    <a:lnTo>
                      <a:pt x="1093352" y="293783"/>
                    </a:lnTo>
                    <a:lnTo>
                      <a:pt x="1100495" y="302964"/>
                    </a:lnTo>
                    <a:lnTo>
                      <a:pt x="1107893" y="312910"/>
                    </a:lnTo>
                    <a:lnTo>
                      <a:pt x="1115036" y="323366"/>
                    </a:lnTo>
                    <a:lnTo>
                      <a:pt x="1122689" y="334331"/>
                    </a:lnTo>
                    <a:lnTo>
                      <a:pt x="1130597" y="346062"/>
                    </a:lnTo>
                    <a:lnTo>
                      <a:pt x="1138505" y="358558"/>
                    </a:lnTo>
                    <a:lnTo>
                      <a:pt x="1146413" y="371309"/>
                    </a:lnTo>
                    <a:lnTo>
                      <a:pt x="1154321" y="384825"/>
                    </a:lnTo>
                    <a:lnTo>
                      <a:pt x="1162229" y="398597"/>
                    </a:lnTo>
                    <a:lnTo>
                      <a:pt x="1170137" y="413133"/>
                    </a:lnTo>
                    <a:lnTo>
                      <a:pt x="1177535" y="428179"/>
                    </a:lnTo>
                    <a:lnTo>
                      <a:pt x="1184933" y="443480"/>
                    </a:lnTo>
                    <a:lnTo>
                      <a:pt x="1192331" y="459547"/>
                    </a:lnTo>
                    <a:lnTo>
                      <a:pt x="1199218" y="476123"/>
                    </a:lnTo>
                    <a:lnTo>
                      <a:pt x="1206106" y="493209"/>
                    </a:lnTo>
                    <a:lnTo>
                      <a:pt x="1212228" y="510551"/>
                    </a:lnTo>
                    <a:lnTo>
                      <a:pt x="1218351" y="528402"/>
                    </a:lnTo>
                    <a:lnTo>
                      <a:pt x="1223708" y="546508"/>
                    </a:lnTo>
                    <a:lnTo>
                      <a:pt x="1228810" y="565380"/>
                    </a:lnTo>
                    <a:lnTo>
                      <a:pt x="1233402" y="584761"/>
                    </a:lnTo>
                    <a:lnTo>
                      <a:pt x="1256105" y="561810"/>
                    </a:lnTo>
                    <a:lnTo>
                      <a:pt x="1261462" y="577621"/>
                    </a:lnTo>
                    <a:lnTo>
                      <a:pt x="1267585" y="596237"/>
                    </a:lnTo>
                    <a:lnTo>
                      <a:pt x="1274983" y="620974"/>
                    </a:lnTo>
                    <a:lnTo>
                      <a:pt x="1283911" y="650811"/>
                    </a:lnTo>
                    <a:lnTo>
                      <a:pt x="1288248" y="667388"/>
                    </a:lnTo>
                    <a:lnTo>
                      <a:pt x="1292840" y="685239"/>
                    </a:lnTo>
                    <a:lnTo>
                      <a:pt x="1297431" y="703856"/>
                    </a:lnTo>
                    <a:lnTo>
                      <a:pt x="1302023" y="723237"/>
                    </a:lnTo>
                    <a:lnTo>
                      <a:pt x="1306360" y="743384"/>
                    </a:lnTo>
                    <a:lnTo>
                      <a:pt x="1310696" y="764296"/>
                    </a:lnTo>
                    <a:lnTo>
                      <a:pt x="1314778" y="785462"/>
                    </a:lnTo>
                    <a:lnTo>
                      <a:pt x="1318349" y="807139"/>
                    </a:lnTo>
                    <a:lnTo>
                      <a:pt x="1321921" y="829071"/>
                    </a:lnTo>
                    <a:lnTo>
                      <a:pt x="1324727" y="851257"/>
                    </a:lnTo>
                    <a:lnTo>
                      <a:pt x="1327278" y="873699"/>
                    </a:lnTo>
                    <a:lnTo>
                      <a:pt x="1328808" y="896141"/>
                    </a:lnTo>
                    <a:lnTo>
                      <a:pt x="1330339" y="918328"/>
                    </a:lnTo>
                    <a:lnTo>
                      <a:pt x="1330594" y="929549"/>
                    </a:lnTo>
                    <a:lnTo>
                      <a:pt x="1330849" y="940514"/>
                    </a:lnTo>
                    <a:lnTo>
                      <a:pt x="1330849" y="951480"/>
                    </a:lnTo>
                    <a:lnTo>
                      <a:pt x="1330594" y="962446"/>
                    </a:lnTo>
                    <a:lnTo>
                      <a:pt x="1330339" y="973157"/>
                    </a:lnTo>
                    <a:lnTo>
                      <a:pt x="1329829" y="983868"/>
                    </a:lnTo>
                    <a:lnTo>
                      <a:pt x="1328808" y="994324"/>
                    </a:lnTo>
                    <a:lnTo>
                      <a:pt x="1327788" y="1004780"/>
                    </a:lnTo>
                    <a:lnTo>
                      <a:pt x="1326768" y="1015236"/>
                    </a:lnTo>
                    <a:lnTo>
                      <a:pt x="1324982" y="1025436"/>
                    </a:lnTo>
                    <a:lnTo>
                      <a:pt x="1323196" y="1035127"/>
                    </a:lnTo>
                    <a:lnTo>
                      <a:pt x="1321410" y="1045073"/>
                    </a:lnTo>
                    <a:lnTo>
                      <a:pt x="1319114" y="1054508"/>
                    </a:lnTo>
                    <a:lnTo>
                      <a:pt x="1316563" y="1063944"/>
                    </a:lnTo>
                    <a:lnTo>
                      <a:pt x="1313757" y="1073125"/>
                    </a:lnTo>
                    <a:lnTo>
                      <a:pt x="1310696" y="1082306"/>
                    </a:lnTo>
                    <a:lnTo>
                      <a:pt x="1307125" y="1090721"/>
                    </a:lnTo>
                    <a:lnTo>
                      <a:pt x="1303554" y="1099137"/>
                    </a:lnTo>
                    <a:lnTo>
                      <a:pt x="1303118" y="1099406"/>
                    </a:lnTo>
                    <a:lnTo>
                      <a:pt x="1298218" y="1087626"/>
                    </a:lnTo>
                    <a:lnTo>
                      <a:pt x="1292866" y="1075374"/>
                    </a:lnTo>
                    <a:lnTo>
                      <a:pt x="1287005" y="1062612"/>
                    </a:lnTo>
                    <a:lnTo>
                      <a:pt x="1280889" y="1049851"/>
                    </a:lnTo>
                    <a:lnTo>
                      <a:pt x="1274264" y="1037089"/>
                    </a:lnTo>
                    <a:lnTo>
                      <a:pt x="1267638" y="1024072"/>
                    </a:lnTo>
                    <a:lnTo>
                      <a:pt x="1260503" y="1010800"/>
                    </a:lnTo>
                    <a:lnTo>
                      <a:pt x="1253113" y="997528"/>
                    </a:lnTo>
                    <a:lnTo>
                      <a:pt x="1245723" y="984000"/>
                    </a:lnTo>
                    <a:lnTo>
                      <a:pt x="1237823" y="970473"/>
                    </a:lnTo>
                    <a:lnTo>
                      <a:pt x="1229669" y="956690"/>
                    </a:lnTo>
                    <a:lnTo>
                      <a:pt x="1220750" y="943162"/>
                    </a:lnTo>
                    <a:lnTo>
                      <a:pt x="1216870" y="936989"/>
                    </a:lnTo>
                    <a:lnTo>
                      <a:pt x="1239066" y="666113"/>
                    </a:lnTo>
                    <a:lnTo>
                      <a:pt x="1196179" y="904812"/>
                    </a:lnTo>
                    <a:lnTo>
                      <a:pt x="1184565" y="887521"/>
                    </a:lnTo>
                    <a:lnTo>
                      <a:pt x="1165198" y="859700"/>
                    </a:lnTo>
                    <a:lnTo>
                      <a:pt x="1144812" y="831879"/>
                    </a:lnTo>
                    <a:lnTo>
                      <a:pt x="1124171" y="803804"/>
                    </a:lnTo>
                    <a:lnTo>
                      <a:pt x="1102765" y="776239"/>
                    </a:lnTo>
                    <a:lnTo>
                      <a:pt x="1080341" y="748673"/>
                    </a:lnTo>
                    <a:lnTo>
                      <a:pt x="1065217" y="730427"/>
                    </a:lnTo>
                    <a:lnTo>
                      <a:pt x="1067674" y="703626"/>
                    </a:lnTo>
                    <a:lnTo>
                      <a:pt x="1068959" y="683746"/>
                    </a:lnTo>
                    <a:lnTo>
                      <a:pt x="1070757" y="661064"/>
                    </a:lnTo>
                    <a:lnTo>
                      <a:pt x="1072556" y="635324"/>
                    </a:lnTo>
                    <a:lnTo>
                      <a:pt x="1073841" y="607290"/>
                    </a:lnTo>
                    <a:lnTo>
                      <a:pt x="1074869" y="576962"/>
                    </a:lnTo>
                    <a:lnTo>
                      <a:pt x="1075640" y="545359"/>
                    </a:lnTo>
                    <a:lnTo>
                      <a:pt x="1075897" y="512228"/>
                    </a:lnTo>
                    <a:lnTo>
                      <a:pt x="1075640" y="478587"/>
                    </a:lnTo>
                    <a:lnTo>
                      <a:pt x="1075383" y="461512"/>
                    </a:lnTo>
                    <a:lnTo>
                      <a:pt x="1074612" y="444436"/>
                    </a:lnTo>
                    <a:lnTo>
                      <a:pt x="1073841" y="427361"/>
                    </a:lnTo>
                    <a:lnTo>
                      <a:pt x="1072813" y="410285"/>
                    </a:lnTo>
                    <a:lnTo>
                      <a:pt x="1071528" y="393465"/>
                    </a:lnTo>
                    <a:lnTo>
                      <a:pt x="1070243" y="376899"/>
                    </a:lnTo>
                    <a:lnTo>
                      <a:pt x="1068445" y="360079"/>
                    </a:lnTo>
                    <a:lnTo>
                      <a:pt x="1066132" y="343768"/>
                    </a:lnTo>
                    <a:lnTo>
                      <a:pt x="1066646" y="355746"/>
                    </a:lnTo>
                    <a:lnTo>
                      <a:pt x="1067674" y="387858"/>
                    </a:lnTo>
                    <a:lnTo>
                      <a:pt x="1067931" y="410030"/>
                    </a:lnTo>
                    <a:lnTo>
                      <a:pt x="1067931" y="435006"/>
                    </a:lnTo>
                    <a:lnTo>
                      <a:pt x="1067931" y="463041"/>
                    </a:lnTo>
                    <a:lnTo>
                      <a:pt x="1067674" y="492349"/>
                    </a:lnTo>
                    <a:lnTo>
                      <a:pt x="1066646" y="523442"/>
                    </a:lnTo>
                    <a:lnTo>
                      <a:pt x="1065618" y="555044"/>
                    </a:lnTo>
                    <a:lnTo>
                      <a:pt x="1063563" y="586136"/>
                    </a:lnTo>
                    <a:lnTo>
                      <a:pt x="1062535" y="601938"/>
                    </a:lnTo>
                    <a:lnTo>
                      <a:pt x="1061250" y="617229"/>
                    </a:lnTo>
                    <a:lnTo>
                      <a:pt x="1059708" y="632010"/>
                    </a:lnTo>
                    <a:lnTo>
                      <a:pt x="1057909" y="646792"/>
                    </a:lnTo>
                    <a:lnTo>
                      <a:pt x="1056368" y="660809"/>
                    </a:lnTo>
                    <a:lnTo>
                      <a:pt x="1054055" y="674317"/>
                    </a:lnTo>
                    <a:lnTo>
                      <a:pt x="1051742" y="687315"/>
                    </a:lnTo>
                    <a:lnTo>
                      <a:pt x="1049173" y="699293"/>
                    </a:lnTo>
                    <a:lnTo>
                      <a:pt x="1046819" y="708631"/>
                    </a:lnTo>
                    <a:lnTo>
                      <a:pt x="1035236" y="695074"/>
                    </a:lnTo>
                    <a:lnTo>
                      <a:pt x="1012047" y="669039"/>
                    </a:lnTo>
                    <a:lnTo>
                      <a:pt x="988603" y="643261"/>
                    </a:lnTo>
                    <a:lnTo>
                      <a:pt x="965414" y="618503"/>
                    </a:lnTo>
                    <a:lnTo>
                      <a:pt x="941715" y="594256"/>
                    </a:lnTo>
                    <a:lnTo>
                      <a:pt x="918271" y="571029"/>
                    </a:lnTo>
                    <a:lnTo>
                      <a:pt x="895081" y="548568"/>
                    </a:lnTo>
                    <a:lnTo>
                      <a:pt x="871892" y="527383"/>
                    </a:lnTo>
                    <a:lnTo>
                      <a:pt x="849213" y="507475"/>
                    </a:lnTo>
                    <a:lnTo>
                      <a:pt x="838000" y="497521"/>
                    </a:lnTo>
                    <a:lnTo>
                      <a:pt x="826533" y="488332"/>
                    </a:lnTo>
                    <a:lnTo>
                      <a:pt x="815576" y="479144"/>
                    </a:lnTo>
                    <a:lnTo>
                      <a:pt x="804618" y="470722"/>
                    </a:lnTo>
                    <a:lnTo>
                      <a:pt x="795547" y="463748"/>
                    </a:lnTo>
                    <a:lnTo>
                      <a:pt x="795407" y="462547"/>
                    </a:lnTo>
                    <a:lnTo>
                      <a:pt x="793063" y="443612"/>
                    </a:lnTo>
                    <a:lnTo>
                      <a:pt x="789939" y="420582"/>
                    </a:lnTo>
                    <a:lnTo>
                      <a:pt x="786294" y="395250"/>
                    </a:lnTo>
                    <a:lnTo>
                      <a:pt x="781867" y="370430"/>
                    </a:lnTo>
                    <a:lnTo>
                      <a:pt x="779784" y="358404"/>
                    </a:lnTo>
                    <a:lnTo>
                      <a:pt x="777441" y="347401"/>
                    </a:lnTo>
                    <a:lnTo>
                      <a:pt x="775358" y="337166"/>
                    </a:lnTo>
                    <a:lnTo>
                      <a:pt x="773014" y="328466"/>
                    </a:lnTo>
                    <a:lnTo>
                      <a:pt x="775358" y="341772"/>
                    </a:lnTo>
                    <a:lnTo>
                      <a:pt x="777180" y="356357"/>
                    </a:lnTo>
                    <a:lnTo>
                      <a:pt x="779263" y="375036"/>
                    </a:lnTo>
                    <a:lnTo>
                      <a:pt x="780305" y="385271"/>
                    </a:lnTo>
                    <a:lnTo>
                      <a:pt x="781346" y="396018"/>
                    </a:lnTo>
                    <a:lnTo>
                      <a:pt x="781867" y="407277"/>
                    </a:lnTo>
                    <a:lnTo>
                      <a:pt x="782127" y="418280"/>
                    </a:lnTo>
                    <a:lnTo>
                      <a:pt x="782388" y="429539"/>
                    </a:lnTo>
                    <a:lnTo>
                      <a:pt x="782127" y="440797"/>
                    </a:lnTo>
                    <a:lnTo>
                      <a:pt x="781346" y="451800"/>
                    </a:lnTo>
                    <a:lnTo>
                      <a:pt x="781186" y="453088"/>
                    </a:lnTo>
                    <a:lnTo>
                      <a:pt x="772510" y="446729"/>
                    </a:lnTo>
                    <a:lnTo>
                      <a:pt x="762317" y="439838"/>
                    </a:lnTo>
                    <a:lnTo>
                      <a:pt x="752123" y="432947"/>
                    </a:lnTo>
                    <a:lnTo>
                      <a:pt x="741930" y="426565"/>
                    </a:lnTo>
                    <a:lnTo>
                      <a:pt x="731993" y="420695"/>
                    </a:lnTo>
                    <a:lnTo>
                      <a:pt x="722563" y="415080"/>
                    </a:lnTo>
                    <a:lnTo>
                      <a:pt x="713135" y="409975"/>
                    </a:lnTo>
                    <a:lnTo>
                      <a:pt x="703961" y="405126"/>
                    </a:lnTo>
                    <a:lnTo>
                      <a:pt x="695042" y="400787"/>
                    </a:lnTo>
                    <a:lnTo>
                      <a:pt x="686123" y="397213"/>
                    </a:lnTo>
                    <a:lnTo>
                      <a:pt x="677714" y="393896"/>
                    </a:lnTo>
                    <a:lnTo>
                      <a:pt x="669560" y="391088"/>
                    </a:lnTo>
                    <a:lnTo>
                      <a:pt x="653506" y="385983"/>
                    </a:lnTo>
                    <a:lnTo>
                      <a:pt x="637196" y="380624"/>
                    </a:lnTo>
                    <a:lnTo>
                      <a:pt x="620633" y="374753"/>
                    </a:lnTo>
                    <a:lnTo>
                      <a:pt x="603814" y="368882"/>
                    </a:lnTo>
                    <a:lnTo>
                      <a:pt x="569667" y="355865"/>
                    </a:lnTo>
                    <a:lnTo>
                      <a:pt x="535521" y="342593"/>
                    </a:lnTo>
                    <a:lnTo>
                      <a:pt x="501119" y="328811"/>
                    </a:lnTo>
                    <a:lnTo>
                      <a:pt x="467227" y="314772"/>
                    </a:lnTo>
                    <a:lnTo>
                      <a:pt x="445917" y="305697"/>
                    </a:lnTo>
                    <a:lnTo>
                      <a:pt x="395685" y="221358"/>
                    </a:lnTo>
                    <a:lnTo>
                      <a:pt x="438286" y="302447"/>
                    </a:lnTo>
                    <a:lnTo>
                      <a:pt x="434864" y="300990"/>
                    </a:lnTo>
                    <a:lnTo>
                      <a:pt x="403775" y="287462"/>
                    </a:lnTo>
                    <a:lnTo>
                      <a:pt x="374725" y="274445"/>
                    </a:lnTo>
                    <a:lnTo>
                      <a:pt x="347968" y="262449"/>
                    </a:lnTo>
                    <a:lnTo>
                      <a:pt x="303883" y="242030"/>
                    </a:lnTo>
                    <a:lnTo>
                      <a:pt x="274578" y="228503"/>
                    </a:lnTo>
                    <a:lnTo>
                      <a:pt x="264130" y="223398"/>
                    </a:lnTo>
                    <a:lnTo>
                      <a:pt x="265914" y="225185"/>
                    </a:lnTo>
                    <a:lnTo>
                      <a:pt x="268462" y="226716"/>
                    </a:lnTo>
                    <a:lnTo>
                      <a:pt x="274323" y="231311"/>
                    </a:lnTo>
                    <a:lnTo>
                      <a:pt x="282223" y="236160"/>
                    </a:lnTo>
                    <a:lnTo>
                      <a:pt x="291397" y="241520"/>
                    </a:lnTo>
                    <a:lnTo>
                      <a:pt x="302354" y="247390"/>
                    </a:lnTo>
                    <a:lnTo>
                      <a:pt x="314841" y="253771"/>
                    </a:lnTo>
                    <a:lnTo>
                      <a:pt x="342617" y="267554"/>
                    </a:lnTo>
                    <a:lnTo>
                      <a:pt x="374470" y="282868"/>
                    </a:lnTo>
                    <a:lnTo>
                      <a:pt x="409126" y="298948"/>
                    </a:lnTo>
                    <a:lnTo>
                      <a:pt x="445057" y="315538"/>
                    </a:lnTo>
                    <a:lnTo>
                      <a:pt x="482262" y="331873"/>
                    </a:lnTo>
                    <a:lnTo>
                      <a:pt x="518447" y="347953"/>
                    </a:lnTo>
                    <a:lnTo>
                      <a:pt x="553613" y="363267"/>
                    </a:lnTo>
                    <a:lnTo>
                      <a:pt x="596504" y="381628"/>
                    </a:lnTo>
                    <a:lnTo>
                      <a:pt x="595528" y="381510"/>
                    </a:lnTo>
                    <a:lnTo>
                      <a:pt x="586847" y="383252"/>
                    </a:lnTo>
                    <a:lnTo>
                      <a:pt x="576379" y="385242"/>
                    </a:lnTo>
                    <a:lnTo>
                      <a:pt x="562593" y="387482"/>
                    </a:lnTo>
                    <a:lnTo>
                      <a:pt x="545232" y="390467"/>
                    </a:lnTo>
                    <a:lnTo>
                      <a:pt x="525573" y="392706"/>
                    </a:lnTo>
                    <a:lnTo>
                      <a:pt x="503361" y="395692"/>
                    </a:lnTo>
                    <a:lnTo>
                      <a:pt x="479362" y="397682"/>
                    </a:lnTo>
                    <a:lnTo>
                      <a:pt x="466341" y="398678"/>
                    </a:lnTo>
                    <a:lnTo>
                      <a:pt x="453320" y="399424"/>
                    </a:lnTo>
                    <a:lnTo>
                      <a:pt x="440044" y="400171"/>
                    </a:lnTo>
                    <a:lnTo>
                      <a:pt x="426257" y="400419"/>
                    </a:lnTo>
                    <a:lnTo>
                      <a:pt x="412471" y="400668"/>
                    </a:lnTo>
                    <a:lnTo>
                      <a:pt x="398684" y="400668"/>
                    </a:lnTo>
                    <a:lnTo>
                      <a:pt x="384642" y="400419"/>
                    </a:lnTo>
                    <a:lnTo>
                      <a:pt x="370345" y="399673"/>
                    </a:lnTo>
                    <a:lnTo>
                      <a:pt x="356048" y="398926"/>
                    </a:lnTo>
                    <a:lnTo>
                      <a:pt x="342005" y="397434"/>
                    </a:lnTo>
                    <a:lnTo>
                      <a:pt x="327708" y="395940"/>
                    </a:lnTo>
                    <a:lnTo>
                      <a:pt x="313921" y="393950"/>
                    </a:lnTo>
                    <a:lnTo>
                      <a:pt x="300134" y="391462"/>
                    </a:lnTo>
                    <a:lnTo>
                      <a:pt x="286603" y="388726"/>
                    </a:lnTo>
                    <a:lnTo>
                      <a:pt x="275959" y="386181"/>
                    </a:lnTo>
                    <a:lnTo>
                      <a:pt x="268221" y="383998"/>
                    </a:lnTo>
                    <a:lnTo>
                      <a:pt x="260051" y="381510"/>
                    </a:lnTo>
                    <a:lnTo>
                      <a:pt x="273072" y="385491"/>
                    </a:lnTo>
                    <a:lnTo>
                      <a:pt x="275959" y="386181"/>
                    </a:lnTo>
                    <a:lnTo>
                      <a:pt x="277922" y="386735"/>
                    </a:lnTo>
                    <a:lnTo>
                      <a:pt x="291199" y="389970"/>
                    </a:lnTo>
                    <a:lnTo>
                      <a:pt x="307794" y="393950"/>
                    </a:lnTo>
                    <a:lnTo>
                      <a:pt x="327452" y="397931"/>
                    </a:lnTo>
                    <a:lnTo>
                      <a:pt x="338175" y="399922"/>
                    </a:lnTo>
                    <a:lnTo>
                      <a:pt x="349409" y="401912"/>
                    </a:lnTo>
                    <a:lnTo>
                      <a:pt x="361153" y="403903"/>
                    </a:lnTo>
                    <a:lnTo>
                      <a:pt x="373919" y="405395"/>
                    </a:lnTo>
                    <a:lnTo>
                      <a:pt x="386940" y="407137"/>
                    </a:lnTo>
                    <a:lnTo>
                      <a:pt x="400471" y="408879"/>
                    </a:lnTo>
                    <a:lnTo>
                      <a:pt x="414514" y="409873"/>
                    </a:lnTo>
                    <a:lnTo>
                      <a:pt x="428811" y="410869"/>
                    </a:lnTo>
                    <a:lnTo>
                      <a:pt x="443874" y="411615"/>
                    </a:lnTo>
                    <a:lnTo>
                      <a:pt x="458937" y="412113"/>
                    </a:lnTo>
                    <a:lnTo>
                      <a:pt x="474767" y="412113"/>
                    </a:lnTo>
                    <a:lnTo>
                      <a:pt x="490595" y="412113"/>
                    </a:lnTo>
                    <a:lnTo>
                      <a:pt x="506680" y="411117"/>
                    </a:lnTo>
                    <a:lnTo>
                      <a:pt x="523020" y="410371"/>
                    </a:lnTo>
                    <a:lnTo>
                      <a:pt x="539615" y="408879"/>
                    </a:lnTo>
                    <a:lnTo>
                      <a:pt x="556210" y="406888"/>
                    </a:lnTo>
                    <a:lnTo>
                      <a:pt x="573316" y="404400"/>
                    </a:lnTo>
                    <a:lnTo>
                      <a:pt x="590166" y="401415"/>
                    </a:lnTo>
                    <a:lnTo>
                      <a:pt x="607272" y="397682"/>
                    </a:lnTo>
                    <a:lnTo>
                      <a:pt x="624122" y="393452"/>
                    </a:lnTo>
                    <a:lnTo>
                      <a:pt x="623998" y="393332"/>
                    </a:lnTo>
                    <a:lnTo>
                      <a:pt x="658092" y="407678"/>
                    </a:lnTo>
                    <a:lnTo>
                      <a:pt x="674402" y="414825"/>
                    </a:lnTo>
                    <a:lnTo>
                      <a:pt x="690965" y="424013"/>
                    </a:lnTo>
                    <a:lnTo>
                      <a:pt x="707274" y="434223"/>
                    </a:lnTo>
                    <a:lnTo>
                      <a:pt x="723583" y="444432"/>
                    </a:lnTo>
                    <a:lnTo>
                      <a:pt x="739892" y="455407"/>
                    </a:lnTo>
                    <a:lnTo>
                      <a:pt x="755691" y="466382"/>
                    </a:lnTo>
                    <a:lnTo>
                      <a:pt x="771490" y="477868"/>
                    </a:lnTo>
                    <a:lnTo>
                      <a:pt x="787290" y="489864"/>
                    </a:lnTo>
                    <a:lnTo>
                      <a:pt x="802324" y="502116"/>
                    </a:lnTo>
                    <a:lnTo>
                      <a:pt x="817614" y="514877"/>
                    </a:lnTo>
                    <a:lnTo>
                      <a:pt x="832904" y="527383"/>
                    </a:lnTo>
                    <a:lnTo>
                      <a:pt x="847429" y="540656"/>
                    </a:lnTo>
                    <a:lnTo>
                      <a:pt x="862209" y="553928"/>
                    </a:lnTo>
                    <a:lnTo>
                      <a:pt x="876479" y="567711"/>
                    </a:lnTo>
                    <a:lnTo>
                      <a:pt x="890750" y="581494"/>
                    </a:lnTo>
                    <a:lnTo>
                      <a:pt x="904510" y="595532"/>
                    </a:lnTo>
                    <a:lnTo>
                      <a:pt x="918271" y="609824"/>
                    </a:lnTo>
                    <a:lnTo>
                      <a:pt x="931776" y="624118"/>
                    </a:lnTo>
                    <a:lnTo>
                      <a:pt x="945282" y="638666"/>
                    </a:lnTo>
                    <a:lnTo>
                      <a:pt x="958279" y="653470"/>
                    </a:lnTo>
                    <a:lnTo>
                      <a:pt x="971275" y="668018"/>
                    </a:lnTo>
                    <a:lnTo>
                      <a:pt x="972984" y="670038"/>
                    </a:lnTo>
                    <a:lnTo>
                      <a:pt x="969848" y="672265"/>
                    </a:lnTo>
                    <a:lnTo>
                      <a:pt x="960418" y="678161"/>
                    </a:lnTo>
                    <a:lnTo>
                      <a:pt x="950989" y="683800"/>
                    </a:lnTo>
                    <a:lnTo>
                      <a:pt x="941305" y="689183"/>
                    </a:lnTo>
                    <a:lnTo>
                      <a:pt x="931110" y="694565"/>
                    </a:lnTo>
                    <a:lnTo>
                      <a:pt x="920662" y="699435"/>
                    </a:lnTo>
                    <a:lnTo>
                      <a:pt x="909958" y="704050"/>
                    </a:lnTo>
                    <a:lnTo>
                      <a:pt x="898999" y="708407"/>
                    </a:lnTo>
                    <a:lnTo>
                      <a:pt x="887786" y="712765"/>
                    </a:lnTo>
                    <a:lnTo>
                      <a:pt x="876573" y="716609"/>
                    </a:lnTo>
                    <a:lnTo>
                      <a:pt x="865105" y="720455"/>
                    </a:lnTo>
                    <a:lnTo>
                      <a:pt x="853126" y="724043"/>
                    </a:lnTo>
                    <a:lnTo>
                      <a:pt x="841148" y="727119"/>
                    </a:lnTo>
                    <a:lnTo>
                      <a:pt x="828916" y="730195"/>
                    </a:lnTo>
                    <a:lnTo>
                      <a:pt x="816937" y="733271"/>
                    </a:lnTo>
                    <a:lnTo>
                      <a:pt x="804196" y="735834"/>
                    </a:lnTo>
                    <a:lnTo>
                      <a:pt x="791962" y="738398"/>
                    </a:lnTo>
                    <a:lnTo>
                      <a:pt x="779220" y="740961"/>
                    </a:lnTo>
                    <a:lnTo>
                      <a:pt x="766478" y="743011"/>
                    </a:lnTo>
                    <a:lnTo>
                      <a:pt x="753990" y="745062"/>
                    </a:lnTo>
                    <a:lnTo>
                      <a:pt x="727996" y="748650"/>
                    </a:lnTo>
                    <a:lnTo>
                      <a:pt x="702510" y="751470"/>
                    </a:lnTo>
                    <a:lnTo>
                      <a:pt x="676516" y="753777"/>
                    </a:lnTo>
                    <a:lnTo>
                      <a:pt x="651031" y="755828"/>
                    </a:lnTo>
                    <a:lnTo>
                      <a:pt x="625546" y="757109"/>
                    </a:lnTo>
                    <a:lnTo>
                      <a:pt x="600826" y="757878"/>
                    </a:lnTo>
                    <a:lnTo>
                      <a:pt x="576360" y="758391"/>
                    </a:lnTo>
                    <a:lnTo>
                      <a:pt x="552659" y="758648"/>
                    </a:lnTo>
                    <a:lnTo>
                      <a:pt x="529978" y="758391"/>
                    </a:lnTo>
                    <a:lnTo>
                      <a:pt x="508060" y="757878"/>
                    </a:lnTo>
                    <a:lnTo>
                      <a:pt x="486908" y="757109"/>
                    </a:lnTo>
                    <a:lnTo>
                      <a:pt x="467030" y="756597"/>
                    </a:lnTo>
                    <a:lnTo>
                      <a:pt x="448680" y="755572"/>
                    </a:lnTo>
                    <a:lnTo>
                      <a:pt x="431605" y="754290"/>
                    </a:lnTo>
                    <a:lnTo>
                      <a:pt x="402043" y="752239"/>
                    </a:lnTo>
                    <a:lnTo>
                      <a:pt x="379871" y="750445"/>
                    </a:lnTo>
                    <a:lnTo>
                      <a:pt x="361012" y="748394"/>
                    </a:lnTo>
                    <a:lnTo>
                      <a:pt x="383184" y="750957"/>
                    </a:lnTo>
                    <a:lnTo>
                      <a:pt x="404846" y="753521"/>
                    </a:lnTo>
                    <a:lnTo>
                      <a:pt x="426253" y="755828"/>
                    </a:lnTo>
                    <a:lnTo>
                      <a:pt x="447151" y="757622"/>
                    </a:lnTo>
                    <a:lnTo>
                      <a:pt x="467794" y="759416"/>
                    </a:lnTo>
                    <a:lnTo>
                      <a:pt x="487672" y="760698"/>
                    </a:lnTo>
                    <a:lnTo>
                      <a:pt x="507041" y="762236"/>
                    </a:lnTo>
                    <a:lnTo>
                      <a:pt x="526155" y="763261"/>
                    </a:lnTo>
                    <a:lnTo>
                      <a:pt x="544758" y="764287"/>
                    </a:lnTo>
                    <a:lnTo>
                      <a:pt x="562853" y="765055"/>
                    </a:lnTo>
                    <a:lnTo>
                      <a:pt x="580437" y="765568"/>
                    </a:lnTo>
                    <a:lnTo>
                      <a:pt x="598022" y="765824"/>
                    </a:lnTo>
                    <a:lnTo>
                      <a:pt x="631153" y="766081"/>
                    </a:lnTo>
                    <a:lnTo>
                      <a:pt x="662754" y="765568"/>
                    </a:lnTo>
                    <a:lnTo>
                      <a:pt x="692826" y="764800"/>
                    </a:lnTo>
                    <a:lnTo>
                      <a:pt x="720860" y="763005"/>
                    </a:lnTo>
                    <a:lnTo>
                      <a:pt x="747619" y="761211"/>
                    </a:lnTo>
                    <a:lnTo>
                      <a:pt x="772849" y="758648"/>
                    </a:lnTo>
                    <a:lnTo>
                      <a:pt x="796295" y="755828"/>
                    </a:lnTo>
                    <a:lnTo>
                      <a:pt x="818721" y="752239"/>
                    </a:lnTo>
                    <a:lnTo>
                      <a:pt x="839110" y="748907"/>
                    </a:lnTo>
                    <a:lnTo>
                      <a:pt x="858223" y="745318"/>
                    </a:lnTo>
                    <a:lnTo>
                      <a:pt x="876063" y="741217"/>
                    </a:lnTo>
                    <a:lnTo>
                      <a:pt x="892628" y="737372"/>
                    </a:lnTo>
                    <a:lnTo>
                      <a:pt x="907664" y="733015"/>
                    </a:lnTo>
                    <a:lnTo>
                      <a:pt x="921426" y="729170"/>
                    </a:lnTo>
                    <a:lnTo>
                      <a:pt x="933659" y="724812"/>
                    </a:lnTo>
                    <a:lnTo>
                      <a:pt x="944872" y="720967"/>
                    </a:lnTo>
                    <a:lnTo>
                      <a:pt x="955066" y="716866"/>
                    </a:lnTo>
                    <a:lnTo>
                      <a:pt x="963731" y="713278"/>
                    </a:lnTo>
                    <a:lnTo>
                      <a:pt x="971376" y="709945"/>
                    </a:lnTo>
                    <a:lnTo>
                      <a:pt x="978003" y="706869"/>
                    </a:lnTo>
                    <a:lnTo>
                      <a:pt x="983609" y="704050"/>
                    </a:lnTo>
                    <a:lnTo>
                      <a:pt x="987687" y="701486"/>
                    </a:lnTo>
                    <a:lnTo>
                      <a:pt x="993293" y="697898"/>
                    </a:lnTo>
                    <a:lnTo>
                      <a:pt x="995332" y="696872"/>
                    </a:lnTo>
                    <a:lnTo>
                      <a:pt x="995172" y="696579"/>
                    </a:lnTo>
                    <a:lnTo>
                      <a:pt x="996248" y="697881"/>
                    </a:lnTo>
                    <a:lnTo>
                      <a:pt x="1008734" y="712940"/>
                    </a:lnTo>
                    <a:lnTo>
                      <a:pt x="1020456" y="727744"/>
                    </a:lnTo>
                    <a:lnTo>
                      <a:pt x="1032433" y="742802"/>
                    </a:lnTo>
                    <a:lnTo>
                      <a:pt x="1043900" y="757861"/>
                    </a:lnTo>
                    <a:lnTo>
                      <a:pt x="1055112" y="772920"/>
                    </a:lnTo>
                    <a:lnTo>
                      <a:pt x="1066070" y="787724"/>
                    </a:lnTo>
                    <a:lnTo>
                      <a:pt x="1087221" y="817331"/>
                    </a:lnTo>
                    <a:lnTo>
                      <a:pt x="1107352" y="846428"/>
                    </a:lnTo>
                    <a:lnTo>
                      <a:pt x="1126719" y="875270"/>
                    </a:lnTo>
                    <a:lnTo>
                      <a:pt x="1144812" y="902835"/>
                    </a:lnTo>
                    <a:lnTo>
                      <a:pt x="1161885" y="929890"/>
                    </a:lnTo>
                    <a:lnTo>
                      <a:pt x="1177685" y="955924"/>
                    </a:lnTo>
                    <a:lnTo>
                      <a:pt x="1192464" y="980682"/>
                    </a:lnTo>
                    <a:lnTo>
                      <a:pt x="1205970" y="1003908"/>
                    </a:lnTo>
                    <a:lnTo>
                      <a:pt x="1218202" y="1026114"/>
                    </a:lnTo>
                    <a:lnTo>
                      <a:pt x="1228486" y="1044197"/>
                    </a:lnTo>
                    <a:lnTo>
                      <a:pt x="1221960" y="1046293"/>
                    </a:lnTo>
                    <a:lnTo>
                      <a:pt x="1208948" y="1050335"/>
                    </a:lnTo>
                    <a:lnTo>
                      <a:pt x="1192874" y="1054630"/>
                    </a:lnTo>
                    <a:lnTo>
                      <a:pt x="1174248" y="1059683"/>
                    </a:lnTo>
                    <a:lnTo>
                      <a:pt x="1153327" y="1064988"/>
                    </a:lnTo>
                    <a:lnTo>
                      <a:pt x="1130364" y="1070546"/>
                    </a:lnTo>
                    <a:lnTo>
                      <a:pt x="1105870" y="1075852"/>
                    </a:lnTo>
                    <a:lnTo>
                      <a:pt x="1092858" y="1078378"/>
                    </a:lnTo>
                    <a:lnTo>
                      <a:pt x="1079845" y="1080652"/>
                    </a:lnTo>
                    <a:lnTo>
                      <a:pt x="1066323" y="1082925"/>
                    </a:lnTo>
                    <a:lnTo>
                      <a:pt x="1052800" y="1085199"/>
                    </a:lnTo>
                    <a:lnTo>
                      <a:pt x="1039023" y="1086968"/>
                    </a:lnTo>
                    <a:lnTo>
                      <a:pt x="1025245" y="1088736"/>
                    </a:lnTo>
                    <a:lnTo>
                      <a:pt x="1011212" y="1089999"/>
                    </a:lnTo>
                    <a:lnTo>
                      <a:pt x="997180" y="1091263"/>
                    </a:lnTo>
                    <a:lnTo>
                      <a:pt x="982891" y="1092273"/>
                    </a:lnTo>
                    <a:lnTo>
                      <a:pt x="968858" y="1093031"/>
                    </a:lnTo>
                    <a:lnTo>
                      <a:pt x="954826" y="1093283"/>
                    </a:lnTo>
                    <a:lnTo>
                      <a:pt x="944213" y="1093283"/>
                    </a:lnTo>
                    <a:lnTo>
                      <a:pt x="923188" y="1092273"/>
                    </a:lnTo>
                    <a:lnTo>
                      <a:pt x="913748" y="1091768"/>
                    </a:lnTo>
                    <a:lnTo>
                      <a:pt x="927270" y="1092526"/>
                    </a:lnTo>
                    <a:lnTo>
                      <a:pt x="941048" y="1093283"/>
                    </a:lnTo>
                    <a:lnTo>
                      <a:pt x="944213" y="1093283"/>
                    </a:lnTo>
                    <a:lnTo>
                      <a:pt x="949467" y="1093536"/>
                    </a:lnTo>
                    <a:lnTo>
                      <a:pt x="967838" y="1094042"/>
                    </a:lnTo>
                    <a:lnTo>
                      <a:pt x="989015" y="1094294"/>
                    </a:lnTo>
                    <a:lnTo>
                      <a:pt x="1012233" y="1094547"/>
                    </a:lnTo>
                    <a:lnTo>
                      <a:pt x="1037747" y="1094294"/>
                    </a:lnTo>
                    <a:lnTo>
                      <a:pt x="1064282" y="1093536"/>
                    </a:lnTo>
                    <a:lnTo>
                      <a:pt x="1092093" y="1092020"/>
                    </a:lnTo>
                    <a:lnTo>
                      <a:pt x="1106125" y="1091263"/>
                    </a:lnTo>
                    <a:lnTo>
                      <a:pt x="1120158" y="1089999"/>
                    </a:lnTo>
                    <a:lnTo>
                      <a:pt x="1134446" y="1088736"/>
                    </a:lnTo>
                    <a:lnTo>
                      <a:pt x="1148734" y="1086968"/>
                    </a:lnTo>
                    <a:lnTo>
                      <a:pt x="1162767" y="1085452"/>
                    </a:lnTo>
                    <a:lnTo>
                      <a:pt x="1176800" y="1083431"/>
                    </a:lnTo>
                    <a:lnTo>
                      <a:pt x="1190577" y="1081157"/>
                    </a:lnTo>
                    <a:lnTo>
                      <a:pt x="1203845" y="1078631"/>
                    </a:lnTo>
                    <a:lnTo>
                      <a:pt x="1217112" y="1075599"/>
                    </a:lnTo>
                    <a:lnTo>
                      <a:pt x="1229870" y="1072567"/>
                    </a:lnTo>
                    <a:lnTo>
                      <a:pt x="1242098" y="1069288"/>
                    </a:lnTo>
                    <a:lnTo>
                      <a:pt x="1248526" y="1081245"/>
                    </a:lnTo>
                    <a:lnTo>
                      <a:pt x="1262032" y="1107789"/>
                    </a:lnTo>
                    <a:lnTo>
                      <a:pt x="1268437" y="1120820"/>
                    </a:lnTo>
                    <a:lnTo>
                      <a:pt x="1260187" y="1125914"/>
                    </a:lnTo>
                    <a:lnTo>
                      <a:pt x="1250238" y="1128209"/>
                    </a:lnTo>
                    <a:lnTo>
                      <a:pt x="1238504" y="1130504"/>
                    </a:lnTo>
                    <a:lnTo>
                      <a:pt x="1222432" y="1133819"/>
                    </a:lnTo>
                    <a:lnTo>
                      <a:pt x="1202024" y="1137390"/>
                    </a:lnTo>
                    <a:lnTo>
                      <a:pt x="1178556" y="1140960"/>
                    </a:lnTo>
                    <a:lnTo>
                      <a:pt x="1151260" y="1144530"/>
                    </a:lnTo>
                    <a:lnTo>
                      <a:pt x="1136209" y="1146060"/>
                    </a:lnTo>
                    <a:lnTo>
                      <a:pt x="1120648" y="1147591"/>
                    </a:lnTo>
                    <a:lnTo>
                      <a:pt x="1104321" y="1148866"/>
                    </a:lnTo>
                    <a:lnTo>
                      <a:pt x="1087485" y="1150141"/>
                    </a:lnTo>
                    <a:lnTo>
                      <a:pt x="1070139" y="1151161"/>
                    </a:lnTo>
                    <a:lnTo>
                      <a:pt x="1051771" y="1151671"/>
                    </a:lnTo>
                    <a:lnTo>
                      <a:pt x="1032894" y="1152181"/>
                    </a:lnTo>
                    <a:lnTo>
                      <a:pt x="1013762" y="1152691"/>
                    </a:lnTo>
                    <a:lnTo>
                      <a:pt x="993609" y="1152181"/>
                    </a:lnTo>
                    <a:lnTo>
                      <a:pt x="973456" y="1151926"/>
                    </a:lnTo>
                    <a:lnTo>
                      <a:pt x="952793" y="1151161"/>
                    </a:lnTo>
                    <a:lnTo>
                      <a:pt x="931620" y="1149886"/>
                    </a:lnTo>
                    <a:lnTo>
                      <a:pt x="910192" y="1148100"/>
                    </a:lnTo>
                    <a:lnTo>
                      <a:pt x="888508" y="1146060"/>
                    </a:lnTo>
                    <a:lnTo>
                      <a:pt x="866315" y="1143255"/>
                    </a:lnTo>
                    <a:lnTo>
                      <a:pt x="844121" y="1140195"/>
                    </a:lnTo>
                    <a:lnTo>
                      <a:pt x="821673" y="1136625"/>
                    </a:lnTo>
                    <a:lnTo>
                      <a:pt x="798969" y="1132034"/>
                    </a:lnTo>
                    <a:lnTo>
                      <a:pt x="817336" y="1113673"/>
                    </a:lnTo>
                    <a:lnTo>
                      <a:pt x="809938" y="1112143"/>
                    </a:lnTo>
                    <a:lnTo>
                      <a:pt x="801010" y="1109848"/>
                    </a:lnTo>
                    <a:lnTo>
                      <a:pt x="788510" y="1106533"/>
                    </a:lnTo>
                    <a:lnTo>
                      <a:pt x="773459" y="1102452"/>
                    </a:lnTo>
                    <a:lnTo>
                      <a:pt x="755347" y="1097096"/>
                    </a:lnTo>
                    <a:lnTo>
                      <a:pt x="735194" y="1090721"/>
                    </a:lnTo>
                    <a:lnTo>
                      <a:pt x="712236" y="1083325"/>
                    </a:lnTo>
                    <a:lnTo>
                      <a:pt x="687491" y="1074655"/>
                    </a:lnTo>
                    <a:lnTo>
                      <a:pt x="660706" y="1064454"/>
                    </a:lnTo>
                    <a:lnTo>
                      <a:pt x="646930" y="1059099"/>
                    </a:lnTo>
                    <a:lnTo>
                      <a:pt x="632644" y="1053233"/>
                    </a:lnTo>
                    <a:lnTo>
                      <a:pt x="617849" y="1047368"/>
                    </a:lnTo>
                    <a:lnTo>
                      <a:pt x="603053" y="1040482"/>
                    </a:lnTo>
                    <a:lnTo>
                      <a:pt x="587747" y="1033851"/>
                    </a:lnTo>
                    <a:lnTo>
                      <a:pt x="572186" y="1026711"/>
                    </a:lnTo>
                    <a:lnTo>
                      <a:pt x="556625" y="1019061"/>
                    </a:lnTo>
                    <a:lnTo>
                      <a:pt x="540809" y="1011155"/>
                    </a:lnTo>
                    <a:lnTo>
                      <a:pt x="524738" y="1002739"/>
                    </a:lnTo>
                    <a:lnTo>
                      <a:pt x="508412" y="994069"/>
                    </a:lnTo>
                    <a:lnTo>
                      <a:pt x="492086" y="985143"/>
                    </a:lnTo>
                    <a:lnTo>
                      <a:pt x="475759" y="975707"/>
                    </a:lnTo>
                    <a:lnTo>
                      <a:pt x="531115" y="961426"/>
                    </a:lnTo>
                    <a:lnTo>
                      <a:pt x="523972" y="958621"/>
                    </a:lnTo>
                    <a:lnTo>
                      <a:pt x="515299" y="954795"/>
                    </a:lnTo>
                    <a:lnTo>
                      <a:pt x="503820" y="949950"/>
                    </a:lnTo>
                    <a:lnTo>
                      <a:pt x="489790" y="942810"/>
                    </a:lnTo>
                    <a:lnTo>
                      <a:pt x="481881" y="938474"/>
                    </a:lnTo>
                    <a:lnTo>
                      <a:pt x="473718" y="934139"/>
                    </a:lnTo>
                    <a:lnTo>
                      <a:pt x="464790" y="928784"/>
                    </a:lnTo>
                    <a:lnTo>
                      <a:pt x="455351" y="923173"/>
                    </a:lnTo>
                    <a:lnTo>
                      <a:pt x="445913" y="916798"/>
                    </a:lnTo>
                    <a:lnTo>
                      <a:pt x="435709" y="910167"/>
                    </a:lnTo>
                    <a:lnTo>
                      <a:pt x="425505" y="902517"/>
                    </a:lnTo>
                    <a:lnTo>
                      <a:pt x="414790" y="894611"/>
                    </a:lnTo>
                    <a:lnTo>
                      <a:pt x="404076" y="886195"/>
                    </a:lnTo>
                    <a:lnTo>
                      <a:pt x="393107" y="877014"/>
                    </a:lnTo>
                    <a:lnTo>
                      <a:pt x="381883" y="867068"/>
                    </a:lnTo>
                    <a:lnTo>
                      <a:pt x="370658" y="856613"/>
                    </a:lnTo>
                    <a:lnTo>
                      <a:pt x="359434" y="845392"/>
                    </a:lnTo>
                    <a:lnTo>
                      <a:pt x="347955" y="833661"/>
                    </a:lnTo>
                    <a:lnTo>
                      <a:pt x="336476" y="821165"/>
                    </a:lnTo>
                    <a:lnTo>
                      <a:pt x="325506" y="807904"/>
                    </a:lnTo>
                    <a:lnTo>
                      <a:pt x="314282" y="793878"/>
                    </a:lnTo>
                    <a:lnTo>
                      <a:pt x="303312" y="778831"/>
                    </a:lnTo>
                    <a:lnTo>
                      <a:pt x="292343" y="763530"/>
                    </a:lnTo>
                    <a:lnTo>
                      <a:pt x="281884" y="747209"/>
                    </a:lnTo>
                    <a:lnTo>
                      <a:pt x="271425" y="730123"/>
                    </a:lnTo>
                    <a:lnTo>
                      <a:pt x="266323" y="721197"/>
                    </a:lnTo>
                    <a:lnTo>
                      <a:pt x="261731" y="712271"/>
                    </a:lnTo>
                    <a:lnTo>
                      <a:pt x="312751" y="701815"/>
                    </a:lnTo>
                    <a:lnTo>
                      <a:pt x="312751" y="679374"/>
                    </a:lnTo>
                    <a:lnTo>
                      <a:pt x="309945" y="678099"/>
                    </a:lnTo>
                    <a:lnTo>
                      <a:pt x="306373" y="676314"/>
                    </a:lnTo>
                    <a:lnTo>
                      <a:pt x="301527" y="674019"/>
                    </a:lnTo>
                    <a:lnTo>
                      <a:pt x="295405" y="670448"/>
                    </a:lnTo>
                    <a:lnTo>
                      <a:pt x="288262" y="666367"/>
                    </a:lnTo>
                    <a:lnTo>
                      <a:pt x="280099" y="661012"/>
                    </a:lnTo>
                    <a:lnTo>
                      <a:pt x="271170" y="654637"/>
                    </a:lnTo>
                    <a:lnTo>
                      <a:pt x="260966" y="647241"/>
                    </a:lnTo>
                    <a:lnTo>
                      <a:pt x="250252" y="638826"/>
                    </a:lnTo>
                    <a:lnTo>
                      <a:pt x="239028" y="628625"/>
                    </a:lnTo>
                    <a:lnTo>
                      <a:pt x="227038" y="617404"/>
                    </a:lnTo>
                    <a:lnTo>
                      <a:pt x="220661" y="611029"/>
                    </a:lnTo>
                    <a:lnTo>
                      <a:pt x="214538" y="604653"/>
                    </a:lnTo>
                    <a:lnTo>
                      <a:pt x="208161" y="597767"/>
                    </a:lnTo>
                    <a:lnTo>
                      <a:pt x="201528" y="590627"/>
                    </a:lnTo>
                    <a:lnTo>
                      <a:pt x="195151" y="582721"/>
                    </a:lnTo>
                    <a:lnTo>
                      <a:pt x="188263" y="574815"/>
                    </a:lnTo>
                    <a:lnTo>
                      <a:pt x="181886" y="566145"/>
                    </a:lnTo>
                    <a:lnTo>
                      <a:pt x="175253" y="557219"/>
                    </a:lnTo>
                    <a:lnTo>
                      <a:pt x="168365" y="548038"/>
                    </a:lnTo>
                    <a:lnTo>
                      <a:pt x="161733" y="538092"/>
                    </a:lnTo>
                    <a:lnTo>
                      <a:pt x="154590" y="528147"/>
                    </a:lnTo>
                    <a:lnTo>
                      <a:pt x="147702" y="517436"/>
                    </a:lnTo>
                    <a:lnTo>
                      <a:pt x="141070" y="505960"/>
                    </a:lnTo>
                    <a:lnTo>
                      <a:pt x="134182" y="494484"/>
                    </a:lnTo>
                    <a:lnTo>
                      <a:pt x="127550" y="482499"/>
                    </a:lnTo>
                    <a:lnTo>
                      <a:pt x="120662" y="470002"/>
                    </a:lnTo>
                    <a:lnTo>
                      <a:pt x="114029" y="456741"/>
                    </a:lnTo>
                    <a:lnTo>
                      <a:pt x="107397" y="443225"/>
                    </a:lnTo>
                    <a:lnTo>
                      <a:pt x="101019" y="429199"/>
                    </a:lnTo>
                    <a:lnTo>
                      <a:pt x="94642" y="414918"/>
                    </a:lnTo>
                    <a:lnTo>
                      <a:pt x="88009" y="399617"/>
                    </a:lnTo>
                    <a:lnTo>
                      <a:pt x="81887" y="383806"/>
                    </a:lnTo>
                    <a:lnTo>
                      <a:pt x="75765" y="367739"/>
                    </a:lnTo>
                    <a:lnTo>
                      <a:pt x="69898" y="350908"/>
                    </a:lnTo>
                    <a:lnTo>
                      <a:pt x="63775" y="333821"/>
                    </a:lnTo>
                    <a:lnTo>
                      <a:pt x="58163" y="315715"/>
                    </a:lnTo>
                    <a:lnTo>
                      <a:pt x="52551" y="297098"/>
                    </a:lnTo>
                    <a:lnTo>
                      <a:pt x="47193" y="278227"/>
                    </a:lnTo>
                    <a:lnTo>
                      <a:pt x="42091" y="258590"/>
                    </a:lnTo>
                    <a:lnTo>
                      <a:pt x="36990" y="238189"/>
                    </a:lnTo>
                    <a:lnTo>
                      <a:pt x="32398" y="217532"/>
                    </a:lnTo>
                    <a:lnTo>
                      <a:pt x="27551" y="195856"/>
                    </a:lnTo>
                    <a:lnTo>
                      <a:pt x="23215" y="173414"/>
                    </a:lnTo>
                    <a:lnTo>
                      <a:pt x="19133" y="150717"/>
                    </a:lnTo>
                    <a:lnTo>
                      <a:pt x="15306" y="127256"/>
                    </a:lnTo>
                    <a:lnTo>
                      <a:pt x="11735" y="103029"/>
                    </a:lnTo>
                    <a:lnTo>
                      <a:pt x="8419" y="78292"/>
                    </a:lnTo>
                    <a:lnTo>
                      <a:pt x="5357" y="53044"/>
                    </a:lnTo>
                    <a:lnTo>
                      <a:pt x="2551" y="26777"/>
                    </a:lnTo>
                    <a:close/>
                  </a:path>
                </a:pathLst>
              </a:custGeom>
              <a:solidFill>
                <a:srgbClr val="4C870C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7200">
                  <a:solidFill>
                    <a:srgbClr val="4C870C"/>
                  </a:solidFill>
                  <a:latin typeface="汉仪雪君体简" panose="02010604000101010101" pitchFamily="2" charset="-122"/>
                  <a:ea typeface="汉仪雪君体简" panose="02010604000101010101" pitchFamily="2" charset="-122"/>
                </a:endParaRPr>
              </a:p>
            </p:txBody>
          </p:sp>
          <p:sp>
            <p:nvSpPr>
              <p:cNvPr id="68" name="任意多边形 67"/>
              <p:cNvSpPr/>
              <p:nvPr/>
            </p:nvSpPr>
            <p:spPr bwMode="auto">
              <a:xfrm rot="11397179" flipV="1">
                <a:off x="8537824" y="1736361"/>
                <a:ext cx="146120" cy="326787"/>
              </a:xfrm>
              <a:custGeom>
                <a:avLst/>
                <a:gdLst>
                  <a:gd name="connsiteX0" fmla="*/ 1281270 w 1330849"/>
                  <a:gd name="connsiteY0" fmla="*/ 1113269 h 1152691"/>
                  <a:gd name="connsiteX1" fmla="*/ 1281904 w 1330849"/>
                  <a:gd name="connsiteY1" fmla="*/ 1128719 h 1152691"/>
                  <a:gd name="connsiteX2" fmla="*/ 1282199 w 1330849"/>
                  <a:gd name="connsiteY2" fmla="*/ 1129600 h 1152691"/>
                  <a:gd name="connsiteX3" fmla="*/ 1273322 w 1330849"/>
                  <a:gd name="connsiteY3" fmla="*/ 1135585 h 1152691"/>
                  <a:gd name="connsiteX4" fmla="*/ 1271960 w 1330849"/>
                  <a:gd name="connsiteY4" fmla="*/ 1131505 h 1152691"/>
                  <a:gd name="connsiteX5" fmla="*/ 1268640 w 1330849"/>
                  <a:gd name="connsiteY5" fmla="*/ 1121056 h 1152691"/>
                  <a:gd name="connsiteX6" fmla="*/ 1303365 w 1330849"/>
                  <a:gd name="connsiteY6" fmla="*/ 1099647 h 1152691"/>
                  <a:gd name="connsiteX7" fmla="*/ 1310270 w 1330849"/>
                  <a:gd name="connsiteY7" fmla="*/ 1115659 h 1152691"/>
                  <a:gd name="connsiteX8" fmla="*/ 1299715 w 1330849"/>
                  <a:gd name="connsiteY8" fmla="*/ 1117790 h 1152691"/>
                  <a:gd name="connsiteX9" fmla="*/ 1286983 w 1330849"/>
                  <a:gd name="connsiteY9" fmla="*/ 1126375 h 1152691"/>
                  <a:gd name="connsiteX10" fmla="*/ 1283139 w 1330849"/>
                  <a:gd name="connsiteY10" fmla="*/ 1112116 h 1152691"/>
                  <a:gd name="connsiteX11" fmla="*/ 0 w 1330849"/>
                  <a:gd name="connsiteY11" fmla="*/ 0 h 1152691"/>
                  <a:gd name="connsiteX12" fmla="*/ 1276 w 1330849"/>
                  <a:gd name="connsiteY12" fmla="*/ 1275 h 1152691"/>
                  <a:gd name="connsiteX13" fmla="*/ 5613 w 1330849"/>
                  <a:gd name="connsiteY13" fmla="*/ 5101 h 1152691"/>
                  <a:gd name="connsiteX14" fmla="*/ 12500 w 1330849"/>
                  <a:gd name="connsiteY14" fmla="*/ 10966 h 1152691"/>
                  <a:gd name="connsiteX15" fmla="*/ 22449 w 1330849"/>
                  <a:gd name="connsiteY15" fmla="*/ 18617 h 1152691"/>
                  <a:gd name="connsiteX16" fmla="*/ 28317 w 1330849"/>
                  <a:gd name="connsiteY16" fmla="*/ 22952 h 1152691"/>
                  <a:gd name="connsiteX17" fmla="*/ 35204 w 1330849"/>
                  <a:gd name="connsiteY17" fmla="*/ 27543 h 1152691"/>
                  <a:gd name="connsiteX18" fmla="*/ 42857 w 1330849"/>
                  <a:gd name="connsiteY18" fmla="*/ 32388 h 1152691"/>
                  <a:gd name="connsiteX19" fmla="*/ 51020 w 1330849"/>
                  <a:gd name="connsiteY19" fmla="*/ 37744 h 1152691"/>
                  <a:gd name="connsiteX20" fmla="*/ 59949 w 1330849"/>
                  <a:gd name="connsiteY20" fmla="*/ 43099 h 1152691"/>
                  <a:gd name="connsiteX21" fmla="*/ 69387 w 1330849"/>
                  <a:gd name="connsiteY21" fmla="*/ 48454 h 1152691"/>
                  <a:gd name="connsiteX22" fmla="*/ 79846 w 1330849"/>
                  <a:gd name="connsiteY22" fmla="*/ 54065 h 1152691"/>
                  <a:gd name="connsiteX23" fmla="*/ 91070 w 1330849"/>
                  <a:gd name="connsiteY23" fmla="*/ 59675 h 1152691"/>
                  <a:gd name="connsiteX24" fmla="*/ 103060 w 1330849"/>
                  <a:gd name="connsiteY24" fmla="*/ 65030 h 1152691"/>
                  <a:gd name="connsiteX25" fmla="*/ 115815 w 1330849"/>
                  <a:gd name="connsiteY25" fmla="*/ 70641 h 1152691"/>
                  <a:gd name="connsiteX26" fmla="*/ 129336 w 1330849"/>
                  <a:gd name="connsiteY26" fmla="*/ 76507 h 1152691"/>
                  <a:gd name="connsiteX27" fmla="*/ 143621 w 1330849"/>
                  <a:gd name="connsiteY27" fmla="*/ 81352 h 1152691"/>
                  <a:gd name="connsiteX28" fmla="*/ 158416 w 1330849"/>
                  <a:gd name="connsiteY28" fmla="*/ 86707 h 1152691"/>
                  <a:gd name="connsiteX29" fmla="*/ 174488 w 1330849"/>
                  <a:gd name="connsiteY29" fmla="*/ 91552 h 1152691"/>
                  <a:gd name="connsiteX30" fmla="*/ 191069 w 1330849"/>
                  <a:gd name="connsiteY30" fmla="*/ 96398 h 1152691"/>
                  <a:gd name="connsiteX31" fmla="*/ 208416 w 1330849"/>
                  <a:gd name="connsiteY31" fmla="*/ 100478 h 1152691"/>
                  <a:gd name="connsiteX32" fmla="*/ 226783 w 1330849"/>
                  <a:gd name="connsiteY32" fmla="*/ 104814 h 1152691"/>
                  <a:gd name="connsiteX33" fmla="*/ 245915 w 1330849"/>
                  <a:gd name="connsiteY33" fmla="*/ 108129 h 1152691"/>
                  <a:gd name="connsiteX34" fmla="*/ 265558 w 1330849"/>
                  <a:gd name="connsiteY34" fmla="*/ 111699 h 1152691"/>
                  <a:gd name="connsiteX35" fmla="*/ 286221 w 1330849"/>
                  <a:gd name="connsiteY35" fmla="*/ 113994 h 1152691"/>
                  <a:gd name="connsiteX36" fmla="*/ 307394 w 1330849"/>
                  <a:gd name="connsiteY36" fmla="*/ 116289 h 1152691"/>
                  <a:gd name="connsiteX37" fmla="*/ 329843 w 1330849"/>
                  <a:gd name="connsiteY37" fmla="*/ 118074 h 1152691"/>
                  <a:gd name="connsiteX38" fmla="*/ 341322 w 1330849"/>
                  <a:gd name="connsiteY38" fmla="*/ 118585 h 1152691"/>
                  <a:gd name="connsiteX39" fmla="*/ 352802 w 1330849"/>
                  <a:gd name="connsiteY39" fmla="*/ 118840 h 1152691"/>
                  <a:gd name="connsiteX40" fmla="*/ 364791 w 1330849"/>
                  <a:gd name="connsiteY40" fmla="*/ 119095 h 1152691"/>
                  <a:gd name="connsiteX41" fmla="*/ 376781 w 1330849"/>
                  <a:gd name="connsiteY41" fmla="*/ 119350 h 1152691"/>
                  <a:gd name="connsiteX42" fmla="*/ 425505 w 1330849"/>
                  <a:gd name="connsiteY42" fmla="*/ 119350 h 1152691"/>
                  <a:gd name="connsiteX43" fmla="*/ 474483 w 1330849"/>
                  <a:gd name="connsiteY43" fmla="*/ 119350 h 1152691"/>
                  <a:gd name="connsiteX44" fmla="*/ 523462 w 1330849"/>
                  <a:gd name="connsiteY44" fmla="*/ 120370 h 1152691"/>
                  <a:gd name="connsiteX45" fmla="*/ 547697 w 1330849"/>
                  <a:gd name="connsiteY45" fmla="*/ 120880 h 1152691"/>
                  <a:gd name="connsiteX46" fmla="*/ 571931 w 1330849"/>
                  <a:gd name="connsiteY46" fmla="*/ 121645 h 1152691"/>
                  <a:gd name="connsiteX47" fmla="*/ 596166 w 1330849"/>
                  <a:gd name="connsiteY47" fmla="*/ 122920 h 1152691"/>
                  <a:gd name="connsiteX48" fmla="*/ 620145 w 1330849"/>
                  <a:gd name="connsiteY48" fmla="*/ 123940 h 1152691"/>
                  <a:gd name="connsiteX49" fmla="*/ 643869 w 1330849"/>
                  <a:gd name="connsiteY49" fmla="*/ 125725 h 1152691"/>
                  <a:gd name="connsiteX50" fmla="*/ 667338 w 1330849"/>
                  <a:gd name="connsiteY50" fmla="*/ 127511 h 1152691"/>
                  <a:gd name="connsiteX51" fmla="*/ 690552 w 1330849"/>
                  <a:gd name="connsiteY51" fmla="*/ 130060 h 1152691"/>
                  <a:gd name="connsiteX52" fmla="*/ 713511 w 1330849"/>
                  <a:gd name="connsiteY52" fmla="*/ 132611 h 1152691"/>
                  <a:gd name="connsiteX53" fmla="*/ 736214 w 1330849"/>
                  <a:gd name="connsiteY53" fmla="*/ 136181 h 1152691"/>
                  <a:gd name="connsiteX54" fmla="*/ 758408 w 1330849"/>
                  <a:gd name="connsiteY54" fmla="*/ 139752 h 1152691"/>
                  <a:gd name="connsiteX55" fmla="*/ 780346 w 1330849"/>
                  <a:gd name="connsiteY55" fmla="*/ 144086 h 1152691"/>
                  <a:gd name="connsiteX56" fmla="*/ 802030 w 1330849"/>
                  <a:gd name="connsiteY56" fmla="*/ 148422 h 1152691"/>
                  <a:gd name="connsiteX57" fmla="*/ 812489 w 1330849"/>
                  <a:gd name="connsiteY57" fmla="*/ 150972 h 1152691"/>
                  <a:gd name="connsiteX58" fmla="*/ 823203 w 1330849"/>
                  <a:gd name="connsiteY58" fmla="*/ 153778 h 1152691"/>
                  <a:gd name="connsiteX59" fmla="*/ 833662 w 1330849"/>
                  <a:gd name="connsiteY59" fmla="*/ 156582 h 1152691"/>
                  <a:gd name="connsiteX60" fmla="*/ 843866 w 1330849"/>
                  <a:gd name="connsiteY60" fmla="*/ 159643 h 1152691"/>
                  <a:gd name="connsiteX61" fmla="*/ 854070 w 1330849"/>
                  <a:gd name="connsiteY61" fmla="*/ 162703 h 1152691"/>
                  <a:gd name="connsiteX62" fmla="*/ 864019 w 1330849"/>
                  <a:gd name="connsiteY62" fmla="*/ 166274 h 1152691"/>
                  <a:gd name="connsiteX63" fmla="*/ 873968 w 1330849"/>
                  <a:gd name="connsiteY63" fmla="*/ 169589 h 1152691"/>
                  <a:gd name="connsiteX64" fmla="*/ 883916 w 1330849"/>
                  <a:gd name="connsiteY64" fmla="*/ 173159 h 1152691"/>
                  <a:gd name="connsiteX65" fmla="*/ 893355 w 1330849"/>
                  <a:gd name="connsiteY65" fmla="*/ 177239 h 1152691"/>
                  <a:gd name="connsiteX66" fmla="*/ 903049 w 1330849"/>
                  <a:gd name="connsiteY66" fmla="*/ 181064 h 1152691"/>
                  <a:gd name="connsiteX67" fmla="*/ 912233 w 1330849"/>
                  <a:gd name="connsiteY67" fmla="*/ 185400 h 1152691"/>
                  <a:gd name="connsiteX68" fmla="*/ 921671 w 1330849"/>
                  <a:gd name="connsiteY68" fmla="*/ 189480 h 1152691"/>
                  <a:gd name="connsiteX69" fmla="*/ 930600 w 1330849"/>
                  <a:gd name="connsiteY69" fmla="*/ 194326 h 1152691"/>
                  <a:gd name="connsiteX70" fmla="*/ 939528 w 1330849"/>
                  <a:gd name="connsiteY70" fmla="*/ 199171 h 1152691"/>
                  <a:gd name="connsiteX71" fmla="*/ 948456 w 1330849"/>
                  <a:gd name="connsiteY71" fmla="*/ 204016 h 1152691"/>
                  <a:gd name="connsiteX72" fmla="*/ 956875 w 1330849"/>
                  <a:gd name="connsiteY72" fmla="*/ 209117 h 1152691"/>
                  <a:gd name="connsiteX73" fmla="*/ 965293 w 1330849"/>
                  <a:gd name="connsiteY73" fmla="*/ 214727 h 1152691"/>
                  <a:gd name="connsiteX74" fmla="*/ 973456 w 1330849"/>
                  <a:gd name="connsiteY74" fmla="*/ 220082 h 1152691"/>
                  <a:gd name="connsiteX75" fmla="*/ 981619 w 1330849"/>
                  <a:gd name="connsiteY75" fmla="*/ 225948 h 1152691"/>
                  <a:gd name="connsiteX76" fmla="*/ 989527 w 1330849"/>
                  <a:gd name="connsiteY76" fmla="*/ 231813 h 1152691"/>
                  <a:gd name="connsiteX77" fmla="*/ 997435 w 1330849"/>
                  <a:gd name="connsiteY77" fmla="*/ 237934 h 1152691"/>
                  <a:gd name="connsiteX78" fmla="*/ 1004578 w 1330849"/>
                  <a:gd name="connsiteY78" fmla="*/ 244564 h 1152691"/>
                  <a:gd name="connsiteX79" fmla="*/ 1012231 w 1330849"/>
                  <a:gd name="connsiteY79" fmla="*/ 251195 h 1152691"/>
                  <a:gd name="connsiteX80" fmla="*/ 1019374 w 1330849"/>
                  <a:gd name="connsiteY80" fmla="*/ 258081 h 1152691"/>
                  <a:gd name="connsiteX81" fmla="*/ 1026262 w 1330849"/>
                  <a:gd name="connsiteY81" fmla="*/ 265221 h 1152691"/>
                  <a:gd name="connsiteX82" fmla="*/ 1033149 w 1330849"/>
                  <a:gd name="connsiteY82" fmla="*/ 272616 h 1152691"/>
                  <a:gd name="connsiteX83" fmla="*/ 1039527 w 1330849"/>
                  <a:gd name="connsiteY83" fmla="*/ 280268 h 1152691"/>
                  <a:gd name="connsiteX84" fmla="*/ 1046159 w 1330849"/>
                  <a:gd name="connsiteY84" fmla="*/ 288173 h 1152691"/>
                  <a:gd name="connsiteX85" fmla="*/ 1046159 w 1330849"/>
                  <a:gd name="connsiteY85" fmla="*/ 238954 h 1152691"/>
                  <a:gd name="connsiteX86" fmla="*/ 1052281 w 1330849"/>
                  <a:gd name="connsiteY86" fmla="*/ 245075 h 1152691"/>
                  <a:gd name="connsiteX87" fmla="*/ 1059679 w 1330849"/>
                  <a:gd name="connsiteY87" fmla="*/ 252980 h 1152691"/>
                  <a:gd name="connsiteX88" fmla="*/ 1068863 w 1330849"/>
                  <a:gd name="connsiteY88" fmla="*/ 263946 h 1152691"/>
                  <a:gd name="connsiteX89" fmla="*/ 1080343 w 1330849"/>
                  <a:gd name="connsiteY89" fmla="*/ 277462 h 1152691"/>
                  <a:gd name="connsiteX90" fmla="*/ 1093352 w 1330849"/>
                  <a:gd name="connsiteY90" fmla="*/ 293783 h 1152691"/>
                  <a:gd name="connsiteX91" fmla="*/ 1100495 w 1330849"/>
                  <a:gd name="connsiteY91" fmla="*/ 302964 h 1152691"/>
                  <a:gd name="connsiteX92" fmla="*/ 1107893 w 1330849"/>
                  <a:gd name="connsiteY92" fmla="*/ 312910 h 1152691"/>
                  <a:gd name="connsiteX93" fmla="*/ 1115036 w 1330849"/>
                  <a:gd name="connsiteY93" fmla="*/ 323366 h 1152691"/>
                  <a:gd name="connsiteX94" fmla="*/ 1122689 w 1330849"/>
                  <a:gd name="connsiteY94" fmla="*/ 334331 h 1152691"/>
                  <a:gd name="connsiteX95" fmla="*/ 1130597 w 1330849"/>
                  <a:gd name="connsiteY95" fmla="*/ 346062 h 1152691"/>
                  <a:gd name="connsiteX96" fmla="*/ 1138505 w 1330849"/>
                  <a:gd name="connsiteY96" fmla="*/ 358558 h 1152691"/>
                  <a:gd name="connsiteX97" fmla="*/ 1146413 w 1330849"/>
                  <a:gd name="connsiteY97" fmla="*/ 371309 h 1152691"/>
                  <a:gd name="connsiteX98" fmla="*/ 1154321 w 1330849"/>
                  <a:gd name="connsiteY98" fmla="*/ 384825 h 1152691"/>
                  <a:gd name="connsiteX99" fmla="*/ 1162229 w 1330849"/>
                  <a:gd name="connsiteY99" fmla="*/ 398597 h 1152691"/>
                  <a:gd name="connsiteX100" fmla="*/ 1170137 w 1330849"/>
                  <a:gd name="connsiteY100" fmla="*/ 413133 h 1152691"/>
                  <a:gd name="connsiteX101" fmla="*/ 1177535 w 1330849"/>
                  <a:gd name="connsiteY101" fmla="*/ 428179 h 1152691"/>
                  <a:gd name="connsiteX102" fmla="*/ 1184933 w 1330849"/>
                  <a:gd name="connsiteY102" fmla="*/ 443480 h 1152691"/>
                  <a:gd name="connsiteX103" fmla="*/ 1192331 w 1330849"/>
                  <a:gd name="connsiteY103" fmla="*/ 459547 h 1152691"/>
                  <a:gd name="connsiteX104" fmla="*/ 1199218 w 1330849"/>
                  <a:gd name="connsiteY104" fmla="*/ 476123 h 1152691"/>
                  <a:gd name="connsiteX105" fmla="*/ 1206106 w 1330849"/>
                  <a:gd name="connsiteY105" fmla="*/ 493209 h 1152691"/>
                  <a:gd name="connsiteX106" fmla="*/ 1212228 w 1330849"/>
                  <a:gd name="connsiteY106" fmla="*/ 510551 h 1152691"/>
                  <a:gd name="connsiteX107" fmla="*/ 1218351 w 1330849"/>
                  <a:gd name="connsiteY107" fmla="*/ 528402 h 1152691"/>
                  <a:gd name="connsiteX108" fmla="*/ 1223708 w 1330849"/>
                  <a:gd name="connsiteY108" fmla="*/ 546508 h 1152691"/>
                  <a:gd name="connsiteX109" fmla="*/ 1228810 w 1330849"/>
                  <a:gd name="connsiteY109" fmla="*/ 565380 h 1152691"/>
                  <a:gd name="connsiteX110" fmla="*/ 1233402 w 1330849"/>
                  <a:gd name="connsiteY110" fmla="*/ 584761 h 1152691"/>
                  <a:gd name="connsiteX111" fmla="*/ 1256105 w 1330849"/>
                  <a:gd name="connsiteY111" fmla="*/ 561810 h 1152691"/>
                  <a:gd name="connsiteX112" fmla="*/ 1261462 w 1330849"/>
                  <a:gd name="connsiteY112" fmla="*/ 577621 h 1152691"/>
                  <a:gd name="connsiteX113" fmla="*/ 1267585 w 1330849"/>
                  <a:gd name="connsiteY113" fmla="*/ 596237 h 1152691"/>
                  <a:gd name="connsiteX114" fmla="*/ 1274983 w 1330849"/>
                  <a:gd name="connsiteY114" fmla="*/ 620974 h 1152691"/>
                  <a:gd name="connsiteX115" fmla="*/ 1283911 w 1330849"/>
                  <a:gd name="connsiteY115" fmla="*/ 650811 h 1152691"/>
                  <a:gd name="connsiteX116" fmla="*/ 1288248 w 1330849"/>
                  <a:gd name="connsiteY116" fmla="*/ 667388 h 1152691"/>
                  <a:gd name="connsiteX117" fmla="*/ 1292840 w 1330849"/>
                  <a:gd name="connsiteY117" fmla="*/ 685239 h 1152691"/>
                  <a:gd name="connsiteX118" fmla="*/ 1297431 w 1330849"/>
                  <a:gd name="connsiteY118" fmla="*/ 703856 h 1152691"/>
                  <a:gd name="connsiteX119" fmla="*/ 1302023 w 1330849"/>
                  <a:gd name="connsiteY119" fmla="*/ 723237 h 1152691"/>
                  <a:gd name="connsiteX120" fmla="*/ 1306360 w 1330849"/>
                  <a:gd name="connsiteY120" fmla="*/ 743384 h 1152691"/>
                  <a:gd name="connsiteX121" fmla="*/ 1310696 w 1330849"/>
                  <a:gd name="connsiteY121" fmla="*/ 764296 h 1152691"/>
                  <a:gd name="connsiteX122" fmla="*/ 1314778 w 1330849"/>
                  <a:gd name="connsiteY122" fmla="*/ 785462 h 1152691"/>
                  <a:gd name="connsiteX123" fmla="*/ 1318349 w 1330849"/>
                  <a:gd name="connsiteY123" fmla="*/ 807139 h 1152691"/>
                  <a:gd name="connsiteX124" fmla="*/ 1321921 w 1330849"/>
                  <a:gd name="connsiteY124" fmla="*/ 829071 h 1152691"/>
                  <a:gd name="connsiteX125" fmla="*/ 1324727 w 1330849"/>
                  <a:gd name="connsiteY125" fmla="*/ 851257 h 1152691"/>
                  <a:gd name="connsiteX126" fmla="*/ 1327278 w 1330849"/>
                  <a:gd name="connsiteY126" fmla="*/ 873699 h 1152691"/>
                  <a:gd name="connsiteX127" fmla="*/ 1328808 w 1330849"/>
                  <a:gd name="connsiteY127" fmla="*/ 896141 h 1152691"/>
                  <a:gd name="connsiteX128" fmla="*/ 1330339 w 1330849"/>
                  <a:gd name="connsiteY128" fmla="*/ 918328 h 1152691"/>
                  <a:gd name="connsiteX129" fmla="*/ 1330594 w 1330849"/>
                  <a:gd name="connsiteY129" fmla="*/ 929549 h 1152691"/>
                  <a:gd name="connsiteX130" fmla="*/ 1330849 w 1330849"/>
                  <a:gd name="connsiteY130" fmla="*/ 940514 h 1152691"/>
                  <a:gd name="connsiteX131" fmla="*/ 1330849 w 1330849"/>
                  <a:gd name="connsiteY131" fmla="*/ 951480 h 1152691"/>
                  <a:gd name="connsiteX132" fmla="*/ 1330594 w 1330849"/>
                  <a:gd name="connsiteY132" fmla="*/ 962446 h 1152691"/>
                  <a:gd name="connsiteX133" fmla="*/ 1330339 w 1330849"/>
                  <a:gd name="connsiteY133" fmla="*/ 973157 h 1152691"/>
                  <a:gd name="connsiteX134" fmla="*/ 1329829 w 1330849"/>
                  <a:gd name="connsiteY134" fmla="*/ 983868 h 1152691"/>
                  <a:gd name="connsiteX135" fmla="*/ 1328808 w 1330849"/>
                  <a:gd name="connsiteY135" fmla="*/ 994324 h 1152691"/>
                  <a:gd name="connsiteX136" fmla="*/ 1327788 w 1330849"/>
                  <a:gd name="connsiteY136" fmla="*/ 1004780 h 1152691"/>
                  <a:gd name="connsiteX137" fmla="*/ 1326768 w 1330849"/>
                  <a:gd name="connsiteY137" fmla="*/ 1015236 h 1152691"/>
                  <a:gd name="connsiteX138" fmla="*/ 1324982 w 1330849"/>
                  <a:gd name="connsiteY138" fmla="*/ 1025436 h 1152691"/>
                  <a:gd name="connsiteX139" fmla="*/ 1323196 w 1330849"/>
                  <a:gd name="connsiteY139" fmla="*/ 1035127 h 1152691"/>
                  <a:gd name="connsiteX140" fmla="*/ 1321410 w 1330849"/>
                  <a:gd name="connsiteY140" fmla="*/ 1045073 h 1152691"/>
                  <a:gd name="connsiteX141" fmla="*/ 1319114 w 1330849"/>
                  <a:gd name="connsiteY141" fmla="*/ 1054508 h 1152691"/>
                  <a:gd name="connsiteX142" fmla="*/ 1316563 w 1330849"/>
                  <a:gd name="connsiteY142" fmla="*/ 1063944 h 1152691"/>
                  <a:gd name="connsiteX143" fmla="*/ 1313757 w 1330849"/>
                  <a:gd name="connsiteY143" fmla="*/ 1073125 h 1152691"/>
                  <a:gd name="connsiteX144" fmla="*/ 1310696 w 1330849"/>
                  <a:gd name="connsiteY144" fmla="*/ 1082306 h 1152691"/>
                  <a:gd name="connsiteX145" fmla="*/ 1307125 w 1330849"/>
                  <a:gd name="connsiteY145" fmla="*/ 1090721 h 1152691"/>
                  <a:gd name="connsiteX146" fmla="*/ 1303554 w 1330849"/>
                  <a:gd name="connsiteY146" fmla="*/ 1099137 h 1152691"/>
                  <a:gd name="connsiteX147" fmla="*/ 1303118 w 1330849"/>
                  <a:gd name="connsiteY147" fmla="*/ 1099406 h 1152691"/>
                  <a:gd name="connsiteX148" fmla="*/ 1298218 w 1330849"/>
                  <a:gd name="connsiteY148" fmla="*/ 1087626 h 1152691"/>
                  <a:gd name="connsiteX149" fmla="*/ 1292866 w 1330849"/>
                  <a:gd name="connsiteY149" fmla="*/ 1075374 h 1152691"/>
                  <a:gd name="connsiteX150" fmla="*/ 1287005 w 1330849"/>
                  <a:gd name="connsiteY150" fmla="*/ 1062612 h 1152691"/>
                  <a:gd name="connsiteX151" fmla="*/ 1280889 w 1330849"/>
                  <a:gd name="connsiteY151" fmla="*/ 1049851 h 1152691"/>
                  <a:gd name="connsiteX152" fmla="*/ 1274264 w 1330849"/>
                  <a:gd name="connsiteY152" fmla="*/ 1037089 h 1152691"/>
                  <a:gd name="connsiteX153" fmla="*/ 1267638 w 1330849"/>
                  <a:gd name="connsiteY153" fmla="*/ 1024072 h 1152691"/>
                  <a:gd name="connsiteX154" fmla="*/ 1260503 w 1330849"/>
                  <a:gd name="connsiteY154" fmla="*/ 1010800 h 1152691"/>
                  <a:gd name="connsiteX155" fmla="*/ 1253113 w 1330849"/>
                  <a:gd name="connsiteY155" fmla="*/ 997528 h 1152691"/>
                  <a:gd name="connsiteX156" fmla="*/ 1245723 w 1330849"/>
                  <a:gd name="connsiteY156" fmla="*/ 984000 h 1152691"/>
                  <a:gd name="connsiteX157" fmla="*/ 1237823 w 1330849"/>
                  <a:gd name="connsiteY157" fmla="*/ 970473 h 1152691"/>
                  <a:gd name="connsiteX158" fmla="*/ 1229669 w 1330849"/>
                  <a:gd name="connsiteY158" fmla="*/ 956690 h 1152691"/>
                  <a:gd name="connsiteX159" fmla="*/ 1220750 w 1330849"/>
                  <a:gd name="connsiteY159" fmla="*/ 943162 h 1152691"/>
                  <a:gd name="connsiteX160" fmla="*/ 1216870 w 1330849"/>
                  <a:gd name="connsiteY160" fmla="*/ 936989 h 1152691"/>
                  <a:gd name="connsiteX161" fmla="*/ 1239066 w 1330849"/>
                  <a:gd name="connsiteY161" fmla="*/ 666113 h 1152691"/>
                  <a:gd name="connsiteX162" fmla="*/ 1196179 w 1330849"/>
                  <a:gd name="connsiteY162" fmla="*/ 904812 h 1152691"/>
                  <a:gd name="connsiteX163" fmla="*/ 1184565 w 1330849"/>
                  <a:gd name="connsiteY163" fmla="*/ 887521 h 1152691"/>
                  <a:gd name="connsiteX164" fmla="*/ 1165198 w 1330849"/>
                  <a:gd name="connsiteY164" fmla="*/ 859700 h 1152691"/>
                  <a:gd name="connsiteX165" fmla="*/ 1144812 w 1330849"/>
                  <a:gd name="connsiteY165" fmla="*/ 831879 h 1152691"/>
                  <a:gd name="connsiteX166" fmla="*/ 1124171 w 1330849"/>
                  <a:gd name="connsiteY166" fmla="*/ 803804 h 1152691"/>
                  <a:gd name="connsiteX167" fmla="*/ 1102765 w 1330849"/>
                  <a:gd name="connsiteY167" fmla="*/ 776239 h 1152691"/>
                  <a:gd name="connsiteX168" fmla="*/ 1080341 w 1330849"/>
                  <a:gd name="connsiteY168" fmla="*/ 748673 h 1152691"/>
                  <a:gd name="connsiteX169" fmla="*/ 1065217 w 1330849"/>
                  <a:gd name="connsiteY169" fmla="*/ 730427 h 1152691"/>
                  <a:gd name="connsiteX170" fmla="*/ 1067674 w 1330849"/>
                  <a:gd name="connsiteY170" fmla="*/ 703626 h 1152691"/>
                  <a:gd name="connsiteX171" fmla="*/ 1068959 w 1330849"/>
                  <a:gd name="connsiteY171" fmla="*/ 683746 h 1152691"/>
                  <a:gd name="connsiteX172" fmla="*/ 1070757 w 1330849"/>
                  <a:gd name="connsiteY172" fmla="*/ 661064 h 1152691"/>
                  <a:gd name="connsiteX173" fmla="*/ 1072556 w 1330849"/>
                  <a:gd name="connsiteY173" fmla="*/ 635324 h 1152691"/>
                  <a:gd name="connsiteX174" fmla="*/ 1073841 w 1330849"/>
                  <a:gd name="connsiteY174" fmla="*/ 607290 h 1152691"/>
                  <a:gd name="connsiteX175" fmla="*/ 1074869 w 1330849"/>
                  <a:gd name="connsiteY175" fmla="*/ 576962 h 1152691"/>
                  <a:gd name="connsiteX176" fmla="*/ 1075640 w 1330849"/>
                  <a:gd name="connsiteY176" fmla="*/ 545359 h 1152691"/>
                  <a:gd name="connsiteX177" fmla="*/ 1075897 w 1330849"/>
                  <a:gd name="connsiteY177" fmla="*/ 512228 h 1152691"/>
                  <a:gd name="connsiteX178" fmla="*/ 1075640 w 1330849"/>
                  <a:gd name="connsiteY178" fmla="*/ 478587 h 1152691"/>
                  <a:gd name="connsiteX179" fmla="*/ 1075383 w 1330849"/>
                  <a:gd name="connsiteY179" fmla="*/ 461512 h 1152691"/>
                  <a:gd name="connsiteX180" fmla="*/ 1074612 w 1330849"/>
                  <a:gd name="connsiteY180" fmla="*/ 444436 h 1152691"/>
                  <a:gd name="connsiteX181" fmla="*/ 1073841 w 1330849"/>
                  <a:gd name="connsiteY181" fmla="*/ 427361 h 1152691"/>
                  <a:gd name="connsiteX182" fmla="*/ 1072813 w 1330849"/>
                  <a:gd name="connsiteY182" fmla="*/ 410285 h 1152691"/>
                  <a:gd name="connsiteX183" fmla="*/ 1071528 w 1330849"/>
                  <a:gd name="connsiteY183" fmla="*/ 393465 h 1152691"/>
                  <a:gd name="connsiteX184" fmla="*/ 1070243 w 1330849"/>
                  <a:gd name="connsiteY184" fmla="*/ 376899 h 1152691"/>
                  <a:gd name="connsiteX185" fmla="*/ 1068445 w 1330849"/>
                  <a:gd name="connsiteY185" fmla="*/ 360079 h 1152691"/>
                  <a:gd name="connsiteX186" fmla="*/ 1066132 w 1330849"/>
                  <a:gd name="connsiteY186" fmla="*/ 343768 h 1152691"/>
                  <a:gd name="connsiteX187" fmla="*/ 1066646 w 1330849"/>
                  <a:gd name="connsiteY187" fmla="*/ 355746 h 1152691"/>
                  <a:gd name="connsiteX188" fmla="*/ 1067674 w 1330849"/>
                  <a:gd name="connsiteY188" fmla="*/ 387858 h 1152691"/>
                  <a:gd name="connsiteX189" fmla="*/ 1067931 w 1330849"/>
                  <a:gd name="connsiteY189" fmla="*/ 410030 h 1152691"/>
                  <a:gd name="connsiteX190" fmla="*/ 1067931 w 1330849"/>
                  <a:gd name="connsiteY190" fmla="*/ 435006 h 1152691"/>
                  <a:gd name="connsiteX191" fmla="*/ 1067931 w 1330849"/>
                  <a:gd name="connsiteY191" fmla="*/ 463041 h 1152691"/>
                  <a:gd name="connsiteX192" fmla="*/ 1067674 w 1330849"/>
                  <a:gd name="connsiteY192" fmla="*/ 492349 h 1152691"/>
                  <a:gd name="connsiteX193" fmla="*/ 1066646 w 1330849"/>
                  <a:gd name="connsiteY193" fmla="*/ 523442 h 1152691"/>
                  <a:gd name="connsiteX194" fmla="*/ 1065618 w 1330849"/>
                  <a:gd name="connsiteY194" fmla="*/ 555044 h 1152691"/>
                  <a:gd name="connsiteX195" fmla="*/ 1063563 w 1330849"/>
                  <a:gd name="connsiteY195" fmla="*/ 586136 h 1152691"/>
                  <a:gd name="connsiteX196" fmla="*/ 1062535 w 1330849"/>
                  <a:gd name="connsiteY196" fmla="*/ 601938 h 1152691"/>
                  <a:gd name="connsiteX197" fmla="*/ 1061250 w 1330849"/>
                  <a:gd name="connsiteY197" fmla="*/ 617229 h 1152691"/>
                  <a:gd name="connsiteX198" fmla="*/ 1059708 w 1330849"/>
                  <a:gd name="connsiteY198" fmla="*/ 632010 h 1152691"/>
                  <a:gd name="connsiteX199" fmla="*/ 1057909 w 1330849"/>
                  <a:gd name="connsiteY199" fmla="*/ 646792 h 1152691"/>
                  <a:gd name="connsiteX200" fmla="*/ 1056368 w 1330849"/>
                  <a:gd name="connsiteY200" fmla="*/ 660809 h 1152691"/>
                  <a:gd name="connsiteX201" fmla="*/ 1054055 w 1330849"/>
                  <a:gd name="connsiteY201" fmla="*/ 674317 h 1152691"/>
                  <a:gd name="connsiteX202" fmla="*/ 1051742 w 1330849"/>
                  <a:gd name="connsiteY202" fmla="*/ 687315 h 1152691"/>
                  <a:gd name="connsiteX203" fmla="*/ 1049173 w 1330849"/>
                  <a:gd name="connsiteY203" fmla="*/ 699293 h 1152691"/>
                  <a:gd name="connsiteX204" fmla="*/ 1046819 w 1330849"/>
                  <a:gd name="connsiteY204" fmla="*/ 708631 h 1152691"/>
                  <a:gd name="connsiteX205" fmla="*/ 1035236 w 1330849"/>
                  <a:gd name="connsiteY205" fmla="*/ 695074 h 1152691"/>
                  <a:gd name="connsiteX206" fmla="*/ 1012047 w 1330849"/>
                  <a:gd name="connsiteY206" fmla="*/ 669039 h 1152691"/>
                  <a:gd name="connsiteX207" fmla="*/ 988603 w 1330849"/>
                  <a:gd name="connsiteY207" fmla="*/ 643261 h 1152691"/>
                  <a:gd name="connsiteX208" fmla="*/ 965414 w 1330849"/>
                  <a:gd name="connsiteY208" fmla="*/ 618503 h 1152691"/>
                  <a:gd name="connsiteX209" fmla="*/ 941715 w 1330849"/>
                  <a:gd name="connsiteY209" fmla="*/ 594256 h 1152691"/>
                  <a:gd name="connsiteX210" fmla="*/ 918271 w 1330849"/>
                  <a:gd name="connsiteY210" fmla="*/ 571029 h 1152691"/>
                  <a:gd name="connsiteX211" fmla="*/ 895081 w 1330849"/>
                  <a:gd name="connsiteY211" fmla="*/ 548568 h 1152691"/>
                  <a:gd name="connsiteX212" fmla="*/ 871892 w 1330849"/>
                  <a:gd name="connsiteY212" fmla="*/ 527383 h 1152691"/>
                  <a:gd name="connsiteX213" fmla="*/ 849213 w 1330849"/>
                  <a:gd name="connsiteY213" fmla="*/ 507475 h 1152691"/>
                  <a:gd name="connsiteX214" fmla="*/ 838000 w 1330849"/>
                  <a:gd name="connsiteY214" fmla="*/ 497521 h 1152691"/>
                  <a:gd name="connsiteX215" fmla="*/ 826533 w 1330849"/>
                  <a:gd name="connsiteY215" fmla="*/ 488332 h 1152691"/>
                  <a:gd name="connsiteX216" fmla="*/ 815576 w 1330849"/>
                  <a:gd name="connsiteY216" fmla="*/ 479144 h 1152691"/>
                  <a:gd name="connsiteX217" fmla="*/ 804618 w 1330849"/>
                  <a:gd name="connsiteY217" fmla="*/ 470722 h 1152691"/>
                  <a:gd name="connsiteX218" fmla="*/ 795547 w 1330849"/>
                  <a:gd name="connsiteY218" fmla="*/ 463748 h 1152691"/>
                  <a:gd name="connsiteX219" fmla="*/ 795407 w 1330849"/>
                  <a:gd name="connsiteY219" fmla="*/ 462547 h 1152691"/>
                  <a:gd name="connsiteX220" fmla="*/ 793063 w 1330849"/>
                  <a:gd name="connsiteY220" fmla="*/ 443612 h 1152691"/>
                  <a:gd name="connsiteX221" fmla="*/ 789939 w 1330849"/>
                  <a:gd name="connsiteY221" fmla="*/ 420582 h 1152691"/>
                  <a:gd name="connsiteX222" fmla="*/ 786294 w 1330849"/>
                  <a:gd name="connsiteY222" fmla="*/ 395250 h 1152691"/>
                  <a:gd name="connsiteX223" fmla="*/ 781867 w 1330849"/>
                  <a:gd name="connsiteY223" fmla="*/ 370430 h 1152691"/>
                  <a:gd name="connsiteX224" fmla="*/ 779784 w 1330849"/>
                  <a:gd name="connsiteY224" fmla="*/ 358404 h 1152691"/>
                  <a:gd name="connsiteX225" fmla="*/ 777441 w 1330849"/>
                  <a:gd name="connsiteY225" fmla="*/ 347401 h 1152691"/>
                  <a:gd name="connsiteX226" fmla="*/ 775358 w 1330849"/>
                  <a:gd name="connsiteY226" fmla="*/ 337166 h 1152691"/>
                  <a:gd name="connsiteX227" fmla="*/ 773014 w 1330849"/>
                  <a:gd name="connsiteY227" fmla="*/ 328466 h 1152691"/>
                  <a:gd name="connsiteX228" fmla="*/ 775358 w 1330849"/>
                  <a:gd name="connsiteY228" fmla="*/ 341772 h 1152691"/>
                  <a:gd name="connsiteX229" fmla="*/ 777180 w 1330849"/>
                  <a:gd name="connsiteY229" fmla="*/ 356357 h 1152691"/>
                  <a:gd name="connsiteX230" fmla="*/ 779263 w 1330849"/>
                  <a:gd name="connsiteY230" fmla="*/ 375036 h 1152691"/>
                  <a:gd name="connsiteX231" fmla="*/ 780305 w 1330849"/>
                  <a:gd name="connsiteY231" fmla="*/ 385271 h 1152691"/>
                  <a:gd name="connsiteX232" fmla="*/ 781346 w 1330849"/>
                  <a:gd name="connsiteY232" fmla="*/ 396018 h 1152691"/>
                  <a:gd name="connsiteX233" fmla="*/ 781867 w 1330849"/>
                  <a:gd name="connsiteY233" fmla="*/ 407277 h 1152691"/>
                  <a:gd name="connsiteX234" fmla="*/ 782127 w 1330849"/>
                  <a:gd name="connsiteY234" fmla="*/ 418280 h 1152691"/>
                  <a:gd name="connsiteX235" fmla="*/ 782388 w 1330849"/>
                  <a:gd name="connsiteY235" fmla="*/ 429539 h 1152691"/>
                  <a:gd name="connsiteX236" fmla="*/ 782127 w 1330849"/>
                  <a:gd name="connsiteY236" fmla="*/ 440797 h 1152691"/>
                  <a:gd name="connsiteX237" fmla="*/ 781346 w 1330849"/>
                  <a:gd name="connsiteY237" fmla="*/ 451800 h 1152691"/>
                  <a:gd name="connsiteX238" fmla="*/ 781186 w 1330849"/>
                  <a:gd name="connsiteY238" fmla="*/ 453088 h 1152691"/>
                  <a:gd name="connsiteX239" fmla="*/ 772510 w 1330849"/>
                  <a:gd name="connsiteY239" fmla="*/ 446729 h 1152691"/>
                  <a:gd name="connsiteX240" fmla="*/ 762317 w 1330849"/>
                  <a:gd name="connsiteY240" fmla="*/ 439838 h 1152691"/>
                  <a:gd name="connsiteX241" fmla="*/ 752123 w 1330849"/>
                  <a:gd name="connsiteY241" fmla="*/ 432947 h 1152691"/>
                  <a:gd name="connsiteX242" fmla="*/ 741930 w 1330849"/>
                  <a:gd name="connsiteY242" fmla="*/ 426565 h 1152691"/>
                  <a:gd name="connsiteX243" fmla="*/ 731993 w 1330849"/>
                  <a:gd name="connsiteY243" fmla="*/ 420695 h 1152691"/>
                  <a:gd name="connsiteX244" fmla="*/ 722563 w 1330849"/>
                  <a:gd name="connsiteY244" fmla="*/ 415080 h 1152691"/>
                  <a:gd name="connsiteX245" fmla="*/ 713135 w 1330849"/>
                  <a:gd name="connsiteY245" fmla="*/ 409975 h 1152691"/>
                  <a:gd name="connsiteX246" fmla="*/ 703961 w 1330849"/>
                  <a:gd name="connsiteY246" fmla="*/ 405126 h 1152691"/>
                  <a:gd name="connsiteX247" fmla="*/ 695042 w 1330849"/>
                  <a:gd name="connsiteY247" fmla="*/ 400787 h 1152691"/>
                  <a:gd name="connsiteX248" fmla="*/ 686123 w 1330849"/>
                  <a:gd name="connsiteY248" fmla="*/ 397213 h 1152691"/>
                  <a:gd name="connsiteX249" fmla="*/ 677714 w 1330849"/>
                  <a:gd name="connsiteY249" fmla="*/ 393896 h 1152691"/>
                  <a:gd name="connsiteX250" fmla="*/ 669560 w 1330849"/>
                  <a:gd name="connsiteY250" fmla="*/ 391088 h 1152691"/>
                  <a:gd name="connsiteX251" fmla="*/ 653506 w 1330849"/>
                  <a:gd name="connsiteY251" fmla="*/ 385983 h 1152691"/>
                  <a:gd name="connsiteX252" fmla="*/ 637196 w 1330849"/>
                  <a:gd name="connsiteY252" fmla="*/ 380624 h 1152691"/>
                  <a:gd name="connsiteX253" fmla="*/ 620633 w 1330849"/>
                  <a:gd name="connsiteY253" fmla="*/ 374753 h 1152691"/>
                  <a:gd name="connsiteX254" fmla="*/ 603814 w 1330849"/>
                  <a:gd name="connsiteY254" fmla="*/ 368882 h 1152691"/>
                  <a:gd name="connsiteX255" fmla="*/ 569667 w 1330849"/>
                  <a:gd name="connsiteY255" fmla="*/ 355865 h 1152691"/>
                  <a:gd name="connsiteX256" fmla="*/ 535521 w 1330849"/>
                  <a:gd name="connsiteY256" fmla="*/ 342593 h 1152691"/>
                  <a:gd name="connsiteX257" fmla="*/ 501119 w 1330849"/>
                  <a:gd name="connsiteY257" fmla="*/ 328811 h 1152691"/>
                  <a:gd name="connsiteX258" fmla="*/ 467227 w 1330849"/>
                  <a:gd name="connsiteY258" fmla="*/ 314772 h 1152691"/>
                  <a:gd name="connsiteX259" fmla="*/ 445917 w 1330849"/>
                  <a:gd name="connsiteY259" fmla="*/ 305697 h 1152691"/>
                  <a:gd name="connsiteX260" fmla="*/ 395685 w 1330849"/>
                  <a:gd name="connsiteY260" fmla="*/ 221358 h 1152691"/>
                  <a:gd name="connsiteX261" fmla="*/ 438286 w 1330849"/>
                  <a:gd name="connsiteY261" fmla="*/ 302447 h 1152691"/>
                  <a:gd name="connsiteX262" fmla="*/ 434864 w 1330849"/>
                  <a:gd name="connsiteY262" fmla="*/ 300990 h 1152691"/>
                  <a:gd name="connsiteX263" fmla="*/ 403775 w 1330849"/>
                  <a:gd name="connsiteY263" fmla="*/ 287462 h 1152691"/>
                  <a:gd name="connsiteX264" fmla="*/ 374725 w 1330849"/>
                  <a:gd name="connsiteY264" fmla="*/ 274445 h 1152691"/>
                  <a:gd name="connsiteX265" fmla="*/ 347968 w 1330849"/>
                  <a:gd name="connsiteY265" fmla="*/ 262449 h 1152691"/>
                  <a:gd name="connsiteX266" fmla="*/ 303883 w 1330849"/>
                  <a:gd name="connsiteY266" fmla="*/ 242030 h 1152691"/>
                  <a:gd name="connsiteX267" fmla="*/ 274578 w 1330849"/>
                  <a:gd name="connsiteY267" fmla="*/ 228503 h 1152691"/>
                  <a:gd name="connsiteX268" fmla="*/ 264130 w 1330849"/>
                  <a:gd name="connsiteY268" fmla="*/ 223398 h 1152691"/>
                  <a:gd name="connsiteX269" fmla="*/ 265914 w 1330849"/>
                  <a:gd name="connsiteY269" fmla="*/ 225185 h 1152691"/>
                  <a:gd name="connsiteX270" fmla="*/ 268462 w 1330849"/>
                  <a:gd name="connsiteY270" fmla="*/ 226716 h 1152691"/>
                  <a:gd name="connsiteX271" fmla="*/ 274323 w 1330849"/>
                  <a:gd name="connsiteY271" fmla="*/ 231311 h 1152691"/>
                  <a:gd name="connsiteX272" fmla="*/ 282223 w 1330849"/>
                  <a:gd name="connsiteY272" fmla="*/ 236160 h 1152691"/>
                  <a:gd name="connsiteX273" fmla="*/ 291397 w 1330849"/>
                  <a:gd name="connsiteY273" fmla="*/ 241520 h 1152691"/>
                  <a:gd name="connsiteX274" fmla="*/ 302354 w 1330849"/>
                  <a:gd name="connsiteY274" fmla="*/ 247390 h 1152691"/>
                  <a:gd name="connsiteX275" fmla="*/ 314841 w 1330849"/>
                  <a:gd name="connsiteY275" fmla="*/ 253771 h 1152691"/>
                  <a:gd name="connsiteX276" fmla="*/ 342617 w 1330849"/>
                  <a:gd name="connsiteY276" fmla="*/ 267554 h 1152691"/>
                  <a:gd name="connsiteX277" fmla="*/ 374470 w 1330849"/>
                  <a:gd name="connsiteY277" fmla="*/ 282868 h 1152691"/>
                  <a:gd name="connsiteX278" fmla="*/ 409126 w 1330849"/>
                  <a:gd name="connsiteY278" fmla="*/ 298948 h 1152691"/>
                  <a:gd name="connsiteX279" fmla="*/ 445057 w 1330849"/>
                  <a:gd name="connsiteY279" fmla="*/ 315538 h 1152691"/>
                  <a:gd name="connsiteX280" fmla="*/ 482262 w 1330849"/>
                  <a:gd name="connsiteY280" fmla="*/ 331873 h 1152691"/>
                  <a:gd name="connsiteX281" fmla="*/ 518447 w 1330849"/>
                  <a:gd name="connsiteY281" fmla="*/ 347953 h 1152691"/>
                  <a:gd name="connsiteX282" fmla="*/ 553613 w 1330849"/>
                  <a:gd name="connsiteY282" fmla="*/ 363267 h 1152691"/>
                  <a:gd name="connsiteX283" fmla="*/ 596504 w 1330849"/>
                  <a:gd name="connsiteY283" fmla="*/ 381628 h 1152691"/>
                  <a:gd name="connsiteX284" fmla="*/ 595528 w 1330849"/>
                  <a:gd name="connsiteY284" fmla="*/ 381510 h 1152691"/>
                  <a:gd name="connsiteX285" fmla="*/ 586847 w 1330849"/>
                  <a:gd name="connsiteY285" fmla="*/ 383252 h 1152691"/>
                  <a:gd name="connsiteX286" fmla="*/ 576379 w 1330849"/>
                  <a:gd name="connsiteY286" fmla="*/ 385242 h 1152691"/>
                  <a:gd name="connsiteX287" fmla="*/ 562593 w 1330849"/>
                  <a:gd name="connsiteY287" fmla="*/ 387482 h 1152691"/>
                  <a:gd name="connsiteX288" fmla="*/ 545232 w 1330849"/>
                  <a:gd name="connsiteY288" fmla="*/ 390467 h 1152691"/>
                  <a:gd name="connsiteX289" fmla="*/ 525573 w 1330849"/>
                  <a:gd name="connsiteY289" fmla="*/ 392706 h 1152691"/>
                  <a:gd name="connsiteX290" fmla="*/ 503361 w 1330849"/>
                  <a:gd name="connsiteY290" fmla="*/ 395692 h 1152691"/>
                  <a:gd name="connsiteX291" fmla="*/ 479362 w 1330849"/>
                  <a:gd name="connsiteY291" fmla="*/ 397682 h 1152691"/>
                  <a:gd name="connsiteX292" fmla="*/ 466341 w 1330849"/>
                  <a:gd name="connsiteY292" fmla="*/ 398678 h 1152691"/>
                  <a:gd name="connsiteX293" fmla="*/ 453320 w 1330849"/>
                  <a:gd name="connsiteY293" fmla="*/ 399424 h 1152691"/>
                  <a:gd name="connsiteX294" fmla="*/ 440044 w 1330849"/>
                  <a:gd name="connsiteY294" fmla="*/ 400171 h 1152691"/>
                  <a:gd name="connsiteX295" fmla="*/ 426257 w 1330849"/>
                  <a:gd name="connsiteY295" fmla="*/ 400419 h 1152691"/>
                  <a:gd name="connsiteX296" fmla="*/ 412471 w 1330849"/>
                  <a:gd name="connsiteY296" fmla="*/ 400668 h 1152691"/>
                  <a:gd name="connsiteX297" fmla="*/ 398684 w 1330849"/>
                  <a:gd name="connsiteY297" fmla="*/ 400668 h 1152691"/>
                  <a:gd name="connsiteX298" fmla="*/ 384642 w 1330849"/>
                  <a:gd name="connsiteY298" fmla="*/ 400419 h 1152691"/>
                  <a:gd name="connsiteX299" fmla="*/ 370345 w 1330849"/>
                  <a:gd name="connsiteY299" fmla="*/ 399673 h 1152691"/>
                  <a:gd name="connsiteX300" fmla="*/ 356048 w 1330849"/>
                  <a:gd name="connsiteY300" fmla="*/ 398926 h 1152691"/>
                  <a:gd name="connsiteX301" fmla="*/ 342005 w 1330849"/>
                  <a:gd name="connsiteY301" fmla="*/ 397434 h 1152691"/>
                  <a:gd name="connsiteX302" fmla="*/ 327708 w 1330849"/>
                  <a:gd name="connsiteY302" fmla="*/ 395940 h 1152691"/>
                  <a:gd name="connsiteX303" fmla="*/ 313921 w 1330849"/>
                  <a:gd name="connsiteY303" fmla="*/ 393950 h 1152691"/>
                  <a:gd name="connsiteX304" fmla="*/ 300134 w 1330849"/>
                  <a:gd name="connsiteY304" fmla="*/ 391462 h 1152691"/>
                  <a:gd name="connsiteX305" fmla="*/ 286603 w 1330849"/>
                  <a:gd name="connsiteY305" fmla="*/ 388726 h 1152691"/>
                  <a:gd name="connsiteX306" fmla="*/ 275959 w 1330849"/>
                  <a:gd name="connsiteY306" fmla="*/ 386181 h 1152691"/>
                  <a:gd name="connsiteX307" fmla="*/ 268221 w 1330849"/>
                  <a:gd name="connsiteY307" fmla="*/ 383998 h 1152691"/>
                  <a:gd name="connsiteX308" fmla="*/ 260051 w 1330849"/>
                  <a:gd name="connsiteY308" fmla="*/ 381510 h 1152691"/>
                  <a:gd name="connsiteX309" fmla="*/ 273072 w 1330849"/>
                  <a:gd name="connsiteY309" fmla="*/ 385491 h 1152691"/>
                  <a:gd name="connsiteX310" fmla="*/ 275959 w 1330849"/>
                  <a:gd name="connsiteY310" fmla="*/ 386181 h 1152691"/>
                  <a:gd name="connsiteX311" fmla="*/ 277922 w 1330849"/>
                  <a:gd name="connsiteY311" fmla="*/ 386735 h 1152691"/>
                  <a:gd name="connsiteX312" fmla="*/ 291199 w 1330849"/>
                  <a:gd name="connsiteY312" fmla="*/ 389970 h 1152691"/>
                  <a:gd name="connsiteX313" fmla="*/ 307794 w 1330849"/>
                  <a:gd name="connsiteY313" fmla="*/ 393950 h 1152691"/>
                  <a:gd name="connsiteX314" fmla="*/ 327452 w 1330849"/>
                  <a:gd name="connsiteY314" fmla="*/ 397931 h 1152691"/>
                  <a:gd name="connsiteX315" fmla="*/ 338175 w 1330849"/>
                  <a:gd name="connsiteY315" fmla="*/ 399922 h 1152691"/>
                  <a:gd name="connsiteX316" fmla="*/ 349409 w 1330849"/>
                  <a:gd name="connsiteY316" fmla="*/ 401912 h 1152691"/>
                  <a:gd name="connsiteX317" fmla="*/ 361153 w 1330849"/>
                  <a:gd name="connsiteY317" fmla="*/ 403903 h 1152691"/>
                  <a:gd name="connsiteX318" fmla="*/ 373919 w 1330849"/>
                  <a:gd name="connsiteY318" fmla="*/ 405395 h 1152691"/>
                  <a:gd name="connsiteX319" fmla="*/ 386940 w 1330849"/>
                  <a:gd name="connsiteY319" fmla="*/ 407137 h 1152691"/>
                  <a:gd name="connsiteX320" fmla="*/ 400471 w 1330849"/>
                  <a:gd name="connsiteY320" fmla="*/ 408879 h 1152691"/>
                  <a:gd name="connsiteX321" fmla="*/ 414514 w 1330849"/>
                  <a:gd name="connsiteY321" fmla="*/ 409873 h 1152691"/>
                  <a:gd name="connsiteX322" fmla="*/ 428811 w 1330849"/>
                  <a:gd name="connsiteY322" fmla="*/ 410869 h 1152691"/>
                  <a:gd name="connsiteX323" fmla="*/ 443874 w 1330849"/>
                  <a:gd name="connsiteY323" fmla="*/ 411615 h 1152691"/>
                  <a:gd name="connsiteX324" fmla="*/ 458937 w 1330849"/>
                  <a:gd name="connsiteY324" fmla="*/ 412113 h 1152691"/>
                  <a:gd name="connsiteX325" fmla="*/ 474767 w 1330849"/>
                  <a:gd name="connsiteY325" fmla="*/ 412113 h 1152691"/>
                  <a:gd name="connsiteX326" fmla="*/ 490595 w 1330849"/>
                  <a:gd name="connsiteY326" fmla="*/ 412113 h 1152691"/>
                  <a:gd name="connsiteX327" fmla="*/ 506680 w 1330849"/>
                  <a:gd name="connsiteY327" fmla="*/ 411117 h 1152691"/>
                  <a:gd name="connsiteX328" fmla="*/ 523020 w 1330849"/>
                  <a:gd name="connsiteY328" fmla="*/ 410371 h 1152691"/>
                  <a:gd name="connsiteX329" fmla="*/ 539615 w 1330849"/>
                  <a:gd name="connsiteY329" fmla="*/ 408879 h 1152691"/>
                  <a:gd name="connsiteX330" fmla="*/ 556210 w 1330849"/>
                  <a:gd name="connsiteY330" fmla="*/ 406888 h 1152691"/>
                  <a:gd name="connsiteX331" fmla="*/ 573316 w 1330849"/>
                  <a:gd name="connsiteY331" fmla="*/ 404400 h 1152691"/>
                  <a:gd name="connsiteX332" fmla="*/ 590166 w 1330849"/>
                  <a:gd name="connsiteY332" fmla="*/ 401415 h 1152691"/>
                  <a:gd name="connsiteX333" fmla="*/ 607272 w 1330849"/>
                  <a:gd name="connsiteY333" fmla="*/ 397682 h 1152691"/>
                  <a:gd name="connsiteX334" fmla="*/ 624122 w 1330849"/>
                  <a:gd name="connsiteY334" fmla="*/ 393452 h 1152691"/>
                  <a:gd name="connsiteX335" fmla="*/ 623998 w 1330849"/>
                  <a:gd name="connsiteY335" fmla="*/ 393332 h 1152691"/>
                  <a:gd name="connsiteX336" fmla="*/ 658092 w 1330849"/>
                  <a:gd name="connsiteY336" fmla="*/ 407678 h 1152691"/>
                  <a:gd name="connsiteX337" fmla="*/ 674402 w 1330849"/>
                  <a:gd name="connsiteY337" fmla="*/ 414825 h 1152691"/>
                  <a:gd name="connsiteX338" fmla="*/ 690965 w 1330849"/>
                  <a:gd name="connsiteY338" fmla="*/ 424013 h 1152691"/>
                  <a:gd name="connsiteX339" fmla="*/ 707274 w 1330849"/>
                  <a:gd name="connsiteY339" fmla="*/ 434223 h 1152691"/>
                  <a:gd name="connsiteX340" fmla="*/ 723583 w 1330849"/>
                  <a:gd name="connsiteY340" fmla="*/ 444432 h 1152691"/>
                  <a:gd name="connsiteX341" fmla="*/ 739892 w 1330849"/>
                  <a:gd name="connsiteY341" fmla="*/ 455407 h 1152691"/>
                  <a:gd name="connsiteX342" fmla="*/ 755691 w 1330849"/>
                  <a:gd name="connsiteY342" fmla="*/ 466382 h 1152691"/>
                  <a:gd name="connsiteX343" fmla="*/ 771490 w 1330849"/>
                  <a:gd name="connsiteY343" fmla="*/ 477868 h 1152691"/>
                  <a:gd name="connsiteX344" fmla="*/ 787290 w 1330849"/>
                  <a:gd name="connsiteY344" fmla="*/ 489864 h 1152691"/>
                  <a:gd name="connsiteX345" fmla="*/ 802324 w 1330849"/>
                  <a:gd name="connsiteY345" fmla="*/ 502116 h 1152691"/>
                  <a:gd name="connsiteX346" fmla="*/ 817614 w 1330849"/>
                  <a:gd name="connsiteY346" fmla="*/ 514877 h 1152691"/>
                  <a:gd name="connsiteX347" fmla="*/ 832904 w 1330849"/>
                  <a:gd name="connsiteY347" fmla="*/ 527383 h 1152691"/>
                  <a:gd name="connsiteX348" fmla="*/ 847429 w 1330849"/>
                  <a:gd name="connsiteY348" fmla="*/ 540656 h 1152691"/>
                  <a:gd name="connsiteX349" fmla="*/ 862209 w 1330849"/>
                  <a:gd name="connsiteY349" fmla="*/ 553928 h 1152691"/>
                  <a:gd name="connsiteX350" fmla="*/ 876479 w 1330849"/>
                  <a:gd name="connsiteY350" fmla="*/ 567711 h 1152691"/>
                  <a:gd name="connsiteX351" fmla="*/ 890750 w 1330849"/>
                  <a:gd name="connsiteY351" fmla="*/ 581494 h 1152691"/>
                  <a:gd name="connsiteX352" fmla="*/ 904510 w 1330849"/>
                  <a:gd name="connsiteY352" fmla="*/ 595532 h 1152691"/>
                  <a:gd name="connsiteX353" fmla="*/ 918271 w 1330849"/>
                  <a:gd name="connsiteY353" fmla="*/ 609824 h 1152691"/>
                  <a:gd name="connsiteX354" fmla="*/ 931776 w 1330849"/>
                  <a:gd name="connsiteY354" fmla="*/ 624118 h 1152691"/>
                  <a:gd name="connsiteX355" fmla="*/ 945282 w 1330849"/>
                  <a:gd name="connsiteY355" fmla="*/ 638666 h 1152691"/>
                  <a:gd name="connsiteX356" fmla="*/ 958279 w 1330849"/>
                  <a:gd name="connsiteY356" fmla="*/ 653470 h 1152691"/>
                  <a:gd name="connsiteX357" fmla="*/ 971275 w 1330849"/>
                  <a:gd name="connsiteY357" fmla="*/ 668018 h 1152691"/>
                  <a:gd name="connsiteX358" fmla="*/ 972984 w 1330849"/>
                  <a:gd name="connsiteY358" fmla="*/ 670038 h 1152691"/>
                  <a:gd name="connsiteX359" fmla="*/ 969848 w 1330849"/>
                  <a:gd name="connsiteY359" fmla="*/ 672265 h 1152691"/>
                  <a:gd name="connsiteX360" fmla="*/ 960418 w 1330849"/>
                  <a:gd name="connsiteY360" fmla="*/ 678161 h 1152691"/>
                  <a:gd name="connsiteX361" fmla="*/ 950989 w 1330849"/>
                  <a:gd name="connsiteY361" fmla="*/ 683800 h 1152691"/>
                  <a:gd name="connsiteX362" fmla="*/ 941305 w 1330849"/>
                  <a:gd name="connsiteY362" fmla="*/ 689183 h 1152691"/>
                  <a:gd name="connsiteX363" fmla="*/ 931110 w 1330849"/>
                  <a:gd name="connsiteY363" fmla="*/ 694565 h 1152691"/>
                  <a:gd name="connsiteX364" fmla="*/ 920662 w 1330849"/>
                  <a:gd name="connsiteY364" fmla="*/ 699435 h 1152691"/>
                  <a:gd name="connsiteX365" fmla="*/ 909958 w 1330849"/>
                  <a:gd name="connsiteY365" fmla="*/ 704050 h 1152691"/>
                  <a:gd name="connsiteX366" fmla="*/ 898999 w 1330849"/>
                  <a:gd name="connsiteY366" fmla="*/ 708407 h 1152691"/>
                  <a:gd name="connsiteX367" fmla="*/ 887786 w 1330849"/>
                  <a:gd name="connsiteY367" fmla="*/ 712765 h 1152691"/>
                  <a:gd name="connsiteX368" fmla="*/ 876573 w 1330849"/>
                  <a:gd name="connsiteY368" fmla="*/ 716609 h 1152691"/>
                  <a:gd name="connsiteX369" fmla="*/ 865105 w 1330849"/>
                  <a:gd name="connsiteY369" fmla="*/ 720455 h 1152691"/>
                  <a:gd name="connsiteX370" fmla="*/ 853126 w 1330849"/>
                  <a:gd name="connsiteY370" fmla="*/ 724043 h 1152691"/>
                  <a:gd name="connsiteX371" fmla="*/ 841148 w 1330849"/>
                  <a:gd name="connsiteY371" fmla="*/ 727119 h 1152691"/>
                  <a:gd name="connsiteX372" fmla="*/ 828916 w 1330849"/>
                  <a:gd name="connsiteY372" fmla="*/ 730195 h 1152691"/>
                  <a:gd name="connsiteX373" fmla="*/ 816937 w 1330849"/>
                  <a:gd name="connsiteY373" fmla="*/ 733271 h 1152691"/>
                  <a:gd name="connsiteX374" fmla="*/ 804196 w 1330849"/>
                  <a:gd name="connsiteY374" fmla="*/ 735834 h 1152691"/>
                  <a:gd name="connsiteX375" fmla="*/ 791962 w 1330849"/>
                  <a:gd name="connsiteY375" fmla="*/ 738398 h 1152691"/>
                  <a:gd name="connsiteX376" fmla="*/ 779220 w 1330849"/>
                  <a:gd name="connsiteY376" fmla="*/ 740961 h 1152691"/>
                  <a:gd name="connsiteX377" fmla="*/ 766478 w 1330849"/>
                  <a:gd name="connsiteY377" fmla="*/ 743011 h 1152691"/>
                  <a:gd name="connsiteX378" fmla="*/ 753990 w 1330849"/>
                  <a:gd name="connsiteY378" fmla="*/ 745062 h 1152691"/>
                  <a:gd name="connsiteX379" fmla="*/ 727996 w 1330849"/>
                  <a:gd name="connsiteY379" fmla="*/ 748650 h 1152691"/>
                  <a:gd name="connsiteX380" fmla="*/ 702510 w 1330849"/>
                  <a:gd name="connsiteY380" fmla="*/ 751470 h 1152691"/>
                  <a:gd name="connsiteX381" fmla="*/ 676516 w 1330849"/>
                  <a:gd name="connsiteY381" fmla="*/ 753777 h 1152691"/>
                  <a:gd name="connsiteX382" fmla="*/ 651031 w 1330849"/>
                  <a:gd name="connsiteY382" fmla="*/ 755828 h 1152691"/>
                  <a:gd name="connsiteX383" fmla="*/ 625546 w 1330849"/>
                  <a:gd name="connsiteY383" fmla="*/ 757109 h 1152691"/>
                  <a:gd name="connsiteX384" fmla="*/ 600826 w 1330849"/>
                  <a:gd name="connsiteY384" fmla="*/ 757878 h 1152691"/>
                  <a:gd name="connsiteX385" fmla="*/ 576360 w 1330849"/>
                  <a:gd name="connsiteY385" fmla="*/ 758391 h 1152691"/>
                  <a:gd name="connsiteX386" fmla="*/ 552659 w 1330849"/>
                  <a:gd name="connsiteY386" fmla="*/ 758648 h 1152691"/>
                  <a:gd name="connsiteX387" fmla="*/ 529978 w 1330849"/>
                  <a:gd name="connsiteY387" fmla="*/ 758391 h 1152691"/>
                  <a:gd name="connsiteX388" fmla="*/ 508060 w 1330849"/>
                  <a:gd name="connsiteY388" fmla="*/ 757878 h 1152691"/>
                  <a:gd name="connsiteX389" fmla="*/ 486908 w 1330849"/>
                  <a:gd name="connsiteY389" fmla="*/ 757109 h 1152691"/>
                  <a:gd name="connsiteX390" fmla="*/ 467030 w 1330849"/>
                  <a:gd name="connsiteY390" fmla="*/ 756597 h 1152691"/>
                  <a:gd name="connsiteX391" fmla="*/ 448680 w 1330849"/>
                  <a:gd name="connsiteY391" fmla="*/ 755572 h 1152691"/>
                  <a:gd name="connsiteX392" fmla="*/ 431605 w 1330849"/>
                  <a:gd name="connsiteY392" fmla="*/ 754290 h 1152691"/>
                  <a:gd name="connsiteX393" fmla="*/ 402043 w 1330849"/>
                  <a:gd name="connsiteY393" fmla="*/ 752239 h 1152691"/>
                  <a:gd name="connsiteX394" fmla="*/ 379871 w 1330849"/>
                  <a:gd name="connsiteY394" fmla="*/ 750445 h 1152691"/>
                  <a:gd name="connsiteX395" fmla="*/ 361012 w 1330849"/>
                  <a:gd name="connsiteY395" fmla="*/ 748394 h 1152691"/>
                  <a:gd name="connsiteX396" fmla="*/ 383184 w 1330849"/>
                  <a:gd name="connsiteY396" fmla="*/ 750957 h 1152691"/>
                  <a:gd name="connsiteX397" fmla="*/ 404846 w 1330849"/>
                  <a:gd name="connsiteY397" fmla="*/ 753521 h 1152691"/>
                  <a:gd name="connsiteX398" fmla="*/ 426253 w 1330849"/>
                  <a:gd name="connsiteY398" fmla="*/ 755828 h 1152691"/>
                  <a:gd name="connsiteX399" fmla="*/ 447151 w 1330849"/>
                  <a:gd name="connsiteY399" fmla="*/ 757622 h 1152691"/>
                  <a:gd name="connsiteX400" fmla="*/ 467794 w 1330849"/>
                  <a:gd name="connsiteY400" fmla="*/ 759416 h 1152691"/>
                  <a:gd name="connsiteX401" fmla="*/ 487672 w 1330849"/>
                  <a:gd name="connsiteY401" fmla="*/ 760698 h 1152691"/>
                  <a:gd name="connsiteX402" fmla="*/ 507041 w 1330849"/>
                  <a:gd name="connsiteY402" fmla="*/ 762236 h 1152691"/>
                  <a:gd name="connsiteX403" fmla="*/ 526155 w 1330849"/>
                  <a:gd name="connsiteY403" fmla="*/ 763261 h 1152691"/>
                  <a:gd name="connsiteX404" fmla="*/ 544758 w 1330849"/>
                  <a:gd name="connsiteY404" fmla="*/ 764287 h 1152691"/>
                  <a:gd name="connsiteX405" fmla="*/ 562853 w 1330849"/>
                  <a:gd name="connsiteY405" fmla="*/ 765055 h 1152691"/>
                  <a:gd name="connsiteX406" fmla="*/ 580437 w 1330849"/>
                  <a:gd name="connsiteY406" fmla="*/ 765568 h 1152691"/>
                  <a:gd name="connsiteX407" fmla="*/ 598022 w 1330849"/>
                  <a:gd name="connsiteY407" fmla="*/ 765824 h 1152691"/>
                  <a:gd name="connsiteX408" fmla="*/ 631153 w 1330849"/>
                  <a:gd name="connsiteY408" fmla="*/ 766081 h 1152691"/>
                  <a:gd name="connsiteX409" fmla="*/ 662754 w 1330849"/>
                  <a:gd name="connsiteY409" fmla="*/ 765568 h 1152691"/>
                  <a:gd name="connsiteX410" fmla="*/ 692826 w 1330849"/>
                  <a:gd name="connsiteY410" fmla="*/ 764800 h 1152691"/>
                  <a:gd name="connsiteX411" fmla="*/ 720860 w 1330849"/>
                  <a:gd name="connsiteY411" fmla="*/ 763005 h 1152691"/>
                  <a:gd name="connsiteX412" fmla="*/ 747619 w 1330849"/>
                  <a:gd name="connsiteY412" fmla="*/ 761211 h 1152691"/>
                  <a:gd name="connsiteX413" fmla="*/ 772849 w 1330849"/>
                  <a:gd name="connsiteY413" fmla="*/ 758648 h 1152691"/>
                  <a:gd name="connsiteX414" fmla="*/ 796295 w 1330849"/>
                  <a:gd name="connsiteY414" fmla="*/ 755828 h 1152691"/>
                  <a:gd name="connsiteX415" fmla="*/ 818721 w 1330849"/>
                  <a:gd name="connsiteY415" fmla="*/ 752239 h 1152691"/>
                  <a:gd name="connsiteX416" fmla="*/ 839110 w 1330849"/>
                  <a:gd name="connsiteY416" fmla="*/ 748907 h 1152691"/>
                  <a:gd name="connsiteX417" fmla="*/ 858223 w 1330849"/>
                  <a:gd name="connsiteY417" fmla="*/ 745318 h 1152691"/>
                  <a:gd name="connsiteX418" fmla="*/ 876063 w 1330849"/>
                  <a:gd name="connsiteY418" fmla="*/ 741217 h 1152691"/>
                  <a:gd name="connsiteX419" fmla="*/ 892628 w 1330849"/>
                  <a:gd name="connsiteY419" fmla="*/ 737372 h 1152691"/>
                  <a:gd name="connsiteX420" fmla="*/ 907664 w 1330849"/>
                  <a:gd name="connsiteY420" fmla="*/ 733015 h 1152691"/>
                  <a:gd name="connsiteX421" fmla="*/ 921426 w 1330849"/>
                  <a:gd name="connsiteY421" fmla="*/ 729170 h 1152691"/>
                  <a:gd name="connsiteX422" fmla="*/ 933659 w 1330849"/>
                  <a:gd name="connsiteY422" fmla="*/ 724812 h 1152691"/>
                  <a:gd name="connsiteX423" fmla="*/ 944872 w 1330849"/>
                  <a:gd name="connsiteY423" fmla="*/ 720967 h 1152691"/>
                  <a:gd name="connsiteX424" fmla="*/ 955066 w 1330849"/>
                  <a:gd name="connsiteY424" fmla="*/ 716866 h 1152691"/>
                  <a:gd name="connsiteX425" fmla="*/ 963731 w 1330849"/>
                  <a:gd name="connsiteY425" fmla="*/ 713278 h 1152691"/>
                  <a:gd name="connsiteX426" fmla="*/ 971376 w 1330849"/>
                  <a:gd name="connsiteY426" fmla="*/ 709945 h 1152691"/>
                  <a:gd name="connsiteX427" fmla="*/ 978003 w 1330849"/>
                  <a:gd name="connsiteY427" fmla="*/ 706869 h 1152691"/>
                  <a:gd name="connsiteX428" fmla="*/ 983609 w 1330849"/>
                  <a:gd name="connsiteY428" fmla="*/ 704050 h 1152691"/>
                  <a:gd name="connsiteX429" fmla="*/ 987687 w 1330849"/>
                  <a:gd name="connsiteY429" fmla="*/ 701486 h 1152691"/>
                  <a:gd name="connsiteX430" fmla="*/ 993293 w 1330849"/>
                  <a:gd name="connsiteY430" fmla="*/ 697898 h 1152691"/>
                  <a:gd name="connsiteX431" fmla="*/ 995332 w 1330849"/>
                  <a:gd name="connsiteY431" fmla="*/ 696872 h 1152691"/>
                  <a:gd name="connsiteX432" fmla="*/ 995172 w 1330849"/>
                  <a:gd name="connsiteY432" fmla="*/ 696579 h 1152691"/>
                  <a:gd name="connsiteX433" fmla="*/ 996248 w 1330849"/>
                  <a:gd name="connsiteY433" fmla="*/ 697881 h 1152691"/>
                  <a:gd name="connsiteX434" fmla="*/ 1008734 w 1330849"/>
                  <a:gd name="connsiteY434" fmla="*/ 712940 h 1152691"/>
                  <a:gd name="connsiteX435" fmla="*/ 1020456 w 1330849"/>
                  <a:gd name="connsiteY435" fmla="*/ 727744 h 1152691"/>
                  <a:gd name="connsiteX436" fmla="*/ 1032433 w 1330849"/>
                  <a:gd name="connsiteY436" fmla="*/ 742802 h 1152691"/>
                  <a:gd name="connsiteX437" fmla="*/ 1043900 w 1330849"/>
                  <a:gd name="connsiteY437" fmla="*/ 757861 h 1152691"/>
                  <a:gd name="connsiteX438" fmla="*/ 1055112 w 1330849"/>
                  <a:gd name="connsiteY438" fmla="*/ 772920 h 1152691"/>
                  <a:gd name="connsiteX439" fmla="*/ 1066070 w 1330849"/>
                  <a:gd name="connsiteY439" fmla="*/ 787724 h 1152691"/>
                  <a:gd name="connsiteX440" fmla="*/ 1087221 w 1330849"/>
                  <a:gd name="connsiteY440" fmla="*/ 817331 h 1152691"/>
                  <a:gd name="connsiteX441" fmla="*/ 1107352 w 1330849"/>
                  <a:gd name="connsiteY441" fmla="*/ 846428 h 1152691"/>
                  <a:gd name="connsiteX442" fmla="*/ 1126719 w 1330849"/>
                  <a:gd name="connsiteY442" fmla="*/ 875270 h 1152691"/>
                  <a:gd name="connsiteX443" fmla="*/ 1144812 w 1330849"/>
                  <a:gd name="connsiteY443" fmla="*/ 902835 h 1152691"/>
                  <a:gd name="connsiteX444" fmla="*/ 1161885 w 1330849"/>
                  <a:gd name="connsiteY444" fmla="*/ 929890 h 1152691"/>
                  <a:gd name="connsiteX445" fmla="*/ 1177685 w 1330849"/>
                  <a:gd name="connsiteY445" fmla="*/ 955924 h 1152691"/>
                  <a:gd name="connsiteX446" fmla="*/ 1192464 w 1330849"/>
                  <a:gd name="connsiteY446" fmla="*/ 980682 h 1152691"/>
                  <a:gd name="connsiteX447" fmla="*/ 1205970 w 1330849"/>
                  <a:gd name="connsiteY447" fmla="*/ 1003908 h 1152691"/>
                  <a:gd name="connsiteX448" fmla="*/ 1218202 w 1330849"/>
                  <a:gd name="connsiteY448" fmla="*/ 1026114 h 1152691"/>
                  <a:gd name="connsiteX449" fmla="*/ 1228486 w 1330849"/>
                  <a:gd name="connsiteY449" fmla="*/ 1044197 h 1152691"/>
                  <a:gd name="connsiteX450" fmla="*/ 1221960 w 1330849"/>
                  <a:gd name="connsiteY450" fmla="*/ 1046293 h 1152691"/>
                  <a:gd name="connsiteX451" fmla="*/ 1208948 w 1330849"/>
                  <a:gd name="connsiteY451" fmla="*/ 1050335 h 1152691"/>
                  <a:gd name="connsiteX452" fmla="*/ 1192874 w 1330849"/>
                  <a:gd name="connsiteY452" fmla="*/ 1054630 h 1152691"/>
                  <a:gd name="connsiteX453" fmla="*/ 1174248 w 1330849"/>
                  <a:gd name="connsiteY453" fmla="*/ 1059683 h 1152691"/>
                  <a:gd name="connsiteX454" fmla="*/ 1153327 w 1330849"/>
                  <a:gd name="connsiteY454" fmla="*/ 1064988 h 1152691"/>
                  <a:gd name="connsiteX455" fmla="*/ 1130364 w 1330849"/>
                  <a:gd name="connsiteY455" fmla="*/ 1070546 h 1152691"/>
                  <a:gd name="connsiteX456" fmla="*/ 1105870 w 1330849"/>
                  <a:gd name="connsiteY456" fmla="*/ 1075852 h 1152691"/>
                  <a:gd name="connsiteX457" fmla="*/ 1092858 w 1330849"/>
                  <a:gd name="connsiteY457" fmla="*/ 1078378 h 1152691"/>
                  <a:gd name="connsiteX458" fmla="*/ 1079845 w 1330849"/>
                  <a:gd name="connsiteY458" fmla="*/ 1080652 h 1152691"/>
                  <a:gd name="connsiteX459" fmla="*/ 1066323 w 1330849"/>
                  <a:gd name="connsiteY459" fmla="*/ 1082925 h 1152691"/>
                  <a:gd name="connsiteX460" fmla="*/ 1052800 w 1330849"/>
                  <a:gd name="connsiteY460" fmla="*/ 1085199 h 1152691"/>
                  <a:gd name="connsiteX461" fmla="*/ 1039023 w 1330849"/>
                  <a:gd name="connsiteY461" fmla="*/ 1086968 h 1152691"/>
                  <a:gd name="connsiteX462" fmla="*/ 1025245 w 1330849"/>
                  <a:gd name="connsiteY462" fmla="*/ 1088736 h 1152691"/>
                  <a:gd name="connsiteX463" fmla="*/ 1011212 w 1330849"/>
                  <a:gd name="connsiteY463" fmla="*/ 1089999 h 1152691"/>
                  <a:gd name="connsiteX464" fmla="*/ 997180 w 1330849"/>
                  <a:gd name="connsiteY464" fmla="*/ 1091263 h 1152691"/>
                  <a:gd name="connsiteX465" fmla="*/ 982891 w 1330849"/>
                  <a:gd name="connsiteY465" fmla="*/ 1092273 h 1152691"/>
                  <a:gd name="connsiteX466" fmla="*/ 968858 w 1330849"/>
                  <a:gd name="connsiteY466" fmla="*/ 1093031 h 1152691"/>
                  <a:gd name="connsiteX467" fmla="*/ 954826 w 1330849"/>
                  <a:gd name="connsiteY467" fmla="*/ 1093283 h 1152691"/>
                  <a:gd name="connsiteX468" fmla="*/ 944213 w 1330849"/>
                  <a:gd name="connsiteY468" fmla="*/ 1093283 h 1152691"/>
                  <a:gd name="connsiteX469" fmla="*/ 923188 w 1330849"/>
                  <a:gd name="connsiteY469" fmla="*/ 1092273 h 1152691"/>
                  <a:gd name="connsiteX470" fmla="*/ 913748 w 1330849"/>
                  <a:gd name="connsiteY470" fmla="*/ 1091768 h 1152691"/>
                  <a:gd name="connsiteX471" fmla="*/ 927270 w 1330849"/>
                  <a:gd name="connsiteY471" fmla="*/ 1092526 h 1152691"/>
                  <a:gd name="connsiteX472" fmla="*/ 941048 w 1330849"/>
                  <a:gd name="connsiteY472" fmla="*/ 1093283 h 1152691"/>
                  <a:gd name="connsiteX473" fmla="*/ 944213 w 1330849"/>
                  <a:gd name="connsiteY473" fmla="*/ 1093283 h 1152691"/>
                  <a:gd name="connsiteX474" fmla="*/ 949467 w 1330849"/>
                  <a:gd name="connsiteY474" fmla="*/ 1093536 h 1152691"/>
                  <a:gd name="connsiteX475" fmla="*/ 967838 w 1330849"/>
                  <a:gd name="connsiteY475" fmla="*/ 1094042 h 1152691"/>
                  <a:gd name="connsiteX476" fmla="*/ 989015 w 1330849"/>
                  <a:gd name="connsiteY476" fmla="*/ 1094294 h 1152691"/>
                  <a:gd name="connsiteX477" fmla="*/ 1012233 w 1330849"/>
                  <a:gd name="connsiteY477" fmla="*/ 1094547 h 1152691"/>
                  <a:gd name="connsiteX478" fmla="*/ 1037747 w 1330849"/>
                  <a:gd name="connsiteY478" fmla="*/ 1094294 h 1152691"/>
                  <a:gd name="connsiteX479" fmla="*/ 1064282 w 1330849"/>
                  <a:gd name="connsiteY479" fmla="*/ 1093536 h 1152691"/>
                  <a:gd name="connsiteX480" fmla="*/ 1092093 w 1330849"/>
                  <a:gd name="connsiteY480" fmla="*/ 1092020 h 1152691"/>
                  <a:gd name="connsiteX481" fmla="*/ 1106125 w 1330849"/>
                  <a:gd name="connsiteY481" fmla="*/ 1091263 h 1152691"/>
                  <a:gd name="connsiteX482" fmla="*/ 1120158 w 1330849"/>
                  <a:gd name="connsiteY482" fmla="*/ 1089999 h 1152691"/>
                  <a:gd name="connsiteX483" fmla="*/ 1134446 w 1330849"/>
                  <a:gd name="connsiteY483" fmla="*/ 1088736 h 1152691"/>
                  <a:gd name="connsiteX484" fmla="*/ 1148734 w 1330849"/>
                  <a:gd name="connsiteY484" fmla="*/ 1086968 h 1152691"/>
                  <a:gd name="connsiteX485" fmla="*/ 1162767 w 1330849"/>
                  <a:gd name="connsiteY485" fmla="*/ 1085452 h 1152691"/>
                  <a:gd name="connsiteX486" fmla="*/ 1176800 w 1330849"/>
                  <a:gd name="connsiteY486" fmla="*/ 1083431 h 1152691"/>
                  <a:gd name="connsiteX487" fmla="*/ 1190577 w 1330849"/>
                  <a:gd name="connsiteY487" fmla="*/ 1081157 h 1152691"/>
                  <a:gd name="connsiteX488" fmla="*/ 1203845 w 1330849"/>
                  <a:gd name="connsiteY488" fmla="*/ 1078631 h 1152691"/>
                  <a:gd name="connsiteX489" fmla="*/ 1217112 w 1330849"/>
                  <a:gd name="connsiteY489" fmla="*/ 1075599 h 1152691"/>
                  <a:gd name="connsiteX490" fmla="*/ 1229870 w 1330849"/>
                  <a:gd name="connsiteY490" fmla="*/ 1072567 h 1152691"/>
                  <a:gd name="connsiteX491" fmla="*/ 1242098 w 1330849"/>
                  <a:gd name="connsiteY491" fmla="*/ 1069288 h 1152691"/>
                  <a:gd name="connsiteX492" fmla="*/ 1248526 w 1330849"/>
                  <a:gd name="connsiteY492" fmla="*/ 1081245 h 1152691"/>
                  <a:gd name="connsiteX493" fmla="*/ 1262032 w 1330849"/>
                  <a:gd name="connsiteY493" fmla="*/ 1107789 h 1152691"/>
                  <a:gd name="connsiteX494" fmla="*/ 1268437 w 1330849"/>
                  <a:gd name="connsiteY494" fmla="*/ 1120820 h 1152691"/>
                  <a:gd name="connsiteX495" fmla="*/ 1260187 w 1330849"/>
                  <a:gd name="connsiteY495" fmla="*/ 1125914 h 1152691"/>
                  <a:gd name="connsiteX496" fmla="*/ 1250238 w 1330849"/>
                  <a:gd name="connsiteY496" fmla="*/ 1128209 h 1152691"/>
                  <a:gd name="connsiteX497" fmla="*/ 1238504 w 1330849"/>
                  <a:gd name="connsiteY497" fmla="*/ 1130504 h 1152691"/>
                  <a:gd name="connsiteX498" fmla="*/ 1222432 w 1330849"/>
                  <a:gd name="connsiteY498" fmla="*/ 1133819 h 1152691"/>
                  <a:gd name="connsiteX499" fmla="*/ 1202024 w 1330849"/>
                  <a:gd name="connsiteY499" fmla="*/ 1137390 h 1152691"/>
                  <a:gd name="connsiteX500" fmla="*/ 1178556 w 1330849"/>
                  <a:gd name="connsiteY500" fmla="*/ 1140960 h 1152691"/>
                  <a:gd name="connsiteX501" fmla="*/ 1151260 w 1330849"/>
                  <a:gd name="connsiteY501" fmla="*/ 1144530 h 1152691"/>
                  <a:gd name="connsiteX502" fmla="*/ 1136209 w 1330849"/>
                  <a:gd name="connsiteY502" fmla="*/ 1146060 h 1152691"/>
                  <a:gd name="connsiteX503" fmla="*/ 1120648 w 1330849"/>
                  <a:gd name="connsiteY503" fmla="*/ 1147591 h 1152691"/>
                  <a:gd name="connsiteX504" fmla="*/ 1104321 w 1330849"/>
                  <a:gd name="connsiteY504" fmla="*/ 1148866 h 1152691"/>
                  <a:gd name="connsiteX505" fmla="*/ 1087485 w 1330849"/>
                  <a:gd name="connsiteY505" fmla="*/ 1150141 h 1152691"/>
                  <a:gd name="connsiteX506" fmla="*/ 1070139 w 1330849"/>
                  <a:gd name="connsiteY506" fmla="*/ 1151161 h 1152691"/>
                  <a:gd name="connsiteX507" fmla="*/ 1051771 w 1330849"/>
                  <a:gd name="connsiteY507" fmla="*/ 1151671 h 1152691"/>
                  <a:gd name="connsiteX508" fmla="*/ 1032894 w 1330849"/>
                  <a:gd name="connsiteY508" fmla="*/ 1152181 h 1152691"/>
                  <a:gd name="connsiteX509" fmla="*/ 1013762 w 1330849"/>
                  <a:gd name="connsiteY509" fmla="*/ 1152691 h 1152691"/>
                  <a:gd name="connsiteX510" fmla="*/ 993609 w 1330849"/>
                  <a:gd name="connsiteY510" fmla="*/ 1152181 h 1152691"/>
                  <a:gd name="connsiteX511" fmla="*/ 973456 w 1330849"/>
                  <a:gd name="connsiteY511" fmla="*/ 1151926 h 1152691"/>
                  <a:gd name="connsiteX512" fmla="*/ 952793 w 1330849"/>
                  <a:gd name="connsiteY512" fmla="*/ 1151161 h 1152691"/>
                  <a:gd name="connsiteX513" fmla="*/ 931620 w 1330849"/>
                  <a:gd name="connsiteY513" fmla="*/ 1149886 h 1152691"/>
                  <a:gd name="connsiteX514" fmla="*/ 910192 w 1330849"/>
                  <a:gd name="connsiteY514" fmla="*/ 1148100 h 1152691"/>
                  <a:gd name="connsiteX515" fmla="*/ 888508 w 1330849"/>
                  <a:gd name="connsiteY515" fmla="*/ 1146060 h 1152691"/>
                  <a:gd name="connsiteX516" fmla="*/ 866315 w 1330849"/>
                  <a:gd name="connsiteY516" fmla="*/ 1143255 h 1152691"/>
                  <a:gd name="connsiteX517" fmla="*/ 844121 w 1330849"/>
                  <a:gd name="connsiteY517" fmla="*/ 1140195 h 1152691"/>
                  <a:gd name="connsiteX518" fmla="*/ 821673 w 1330849"/>
                  <a:gd name="connsiteY518" fmla="*/ 1136625 h 1152691"/>
                  <a:gd name="connsiteX519" fmla="*/ 798969 w 1330849"/>
                  <a:gd name="connsiteY519" fmla="*/ 1132034 h 1152691"/>
                  <a:gd name="connsiteX520" fmla="*/ 817336 w 1330849"/>
                  <a:gd name="connsiteY520" fmla="*/ 1113673 h 1152691"/>
                  <a:gd name="connsiteX521" fmla="*/ 809938 w 1330849"/>
                  <a:gd name="connsiteY521" fmla="*/ 1112143 h 1152691"/>
                  <a:gd name="connsiteX522" fmla="*/ 801010 w 1330849"/>
                  <a:gd name="connsiteY522" fmla="*/ 1109848 h 1152691"/>
                  <a:gd name="connsiteX523" fmla="*/ 788510 w 1330849"/>
                  <a:gd name="connsiteY523" fmla="*/ 1106533 h 1152691"/>
                  <a:gd name="connsiteX524" fmla="*/ 773459 w 1330849"/>
                  <a:gd name="connsiteY524" fmla="*/ 1102452 h 1152691"/>
                  <a:gd name="connsiteX525" fmla="*/ 755347 w 1330849"/>
                  <a:gd name="connsiteY525" fmla="*/ 1097096 h 1152691"/>
                  <a:gd name="connsiteX526" fmla="*/ 735194 w 1330849"/>
                  <a:gd name="connsiteY526" fmla="*/ 1090721 h 1152691"/>
                  <a:gd name="connsiteX527" fmla="*/ 712236 w 1330849"/>
                  <a:gd name="connsiteY527" fmla="*/ 1083325 h 1152691"/>
                  <a:gd name="connsiteX528" fmla="*/ 687491 w 1330849"/>
                  <a:gd name="connsiteY528" fmla="*/ 1074655 h 1152691"/>
                  <a:gd name="connsiteX529" fmla="*/ 660706 w 1330849"/>
                  <a:gd name="connsiteY529" fmla="*/ 1064454 h 1152691"/>
                  <a:gd name="connsiteX530" fmla="*/ 646930 w 1330849"/>
                  <a:gd name="connsiteY530" fmla="*/ 1059099 h 1152691"/>
                  <a:gd name="connsiteX531" fmla="*/ 632644 w 1330849"/>
                  <a:gd name="connsiteY531" fmla="*/ 1053233 h 1152691"/>
                  <a:gd name="connsiteX532" fmla="*/ 617849 w 1330849"/>
                  <a:gd name="connsiteY532" fmla="*/ 1047368 h 1152691"/>
                  <a:gd name="connsiteX533" fmla="*/ 603053 w 1330849"/>
                  <a:gd name="connsiteY533" fmla="*/ 1040482 h 1152691"/>
                  <a:gd name="connsiteX534" fmla="*/ 587747 w 1330849"/>
                  <a:gd name="connsiteY534" fmla="*/ 1033851 h 1152691"/>
                  <a:gd name="connsiteX535" fmla="*/ 572186 w 1330849"/>
                  <a:gd name="connsiteY535" fmla="*/ 1026711 h 1152691"/>
                  <a:gd name="connsiteX536" fmla="*/ 556625 w 1330849"/>
                  <a:gd name="connsiteY536" fmla="*/ 1019061 h 1152691"/>
                  <a:gd name="connsiteX537" fmla="*/ 540809 w 1330849"/>
                  <a:gd name="connsiteY537" fmla="*/ 1011155 h 1152691"/>
                  <a:gd name="connsiteX538" fmla="*/ 524738 w 1330849"/>
                  <a:gd name="connsiteY538" fmla="*/ 1002739 h 1152691"/>
                  <a:gd name="connsiteX539" fmla="*/ 508412 w 1330849"/>
                  <a:gd name="connsiteY539" fmla="*/ 994069 h 1152691"/>
                  <a:gd name="connsiteX540" fmla="*/ 492086 w 1330849"/>
                  <a:gd name="connsiteY540" fmla="*/ 985143 h 1152691"/>
                  <a:gd name="connsiteX541" fmla="*/ 475759 w 1330849"/>
                  <a:gd name="connsiteY541" fmla="*/ 975707 h 1152691"/>
                  <a:gd name="connsiteX542" fmla="*/ 531115 w 1330849"/>
                  <a:gd name="connsiteY542" fmla="*/ 961426 h 1152691"/>
                  <a:gd name="connsiteX543" fmla="*/ 523972 w 1330849"/>
                  <a:gd name="connsiteY543" fmla="*/ 958621 h 1152691"/>
                  <a:gd name="connsiteX544" fmla="*/ 515299 w 1330849"/>
                  <a:gd name="connsiteY544" fmla="*/ 954795 h 1152691"/>
                  <a:gd name="connsiteX545" fmla="*/ 503820 w 1330849"/>
                  <a:gd name="connsiteY545" fmla="*/ 949950 h 1152691"/>
                  <a:gd name="connsiteX546" fmla="*/ 489790 w 1330849"/>
                  <a:gd name="connsiteY546" fmla="*/ 942810 h 1152691"/>
                  <a:gd name="connsiteX547" fmla="*/ 481881 w 1330849"/>
                  <a:gd name="connsiteY547" fmla="*/ 938474 h 1152691"/>
                  <a:gd name="connsiteX548" fmla="*/ 473718 w 1330849"/>
                  <a:gd name="connsiteY548" fmla="*/ 934139 h 1152691"/>
                  <a:gd name="connsiteX549" fmla="*/ 464790 w 1330849"/>
                  <a:gd name="connsiteY549" fmla="*/ 928784 h 1152691"/>
                  <a:gd name="connsiteX550" fmla="*/ 455351 w 1330849"/>
                  <a:gd name="connsiteY550" fmla="*/ 923173 h 1152691"/>
                  <a:gd name="connsiteX551" fmla="*/ 445913 w 1330849"/>
                  <a:gd name="connsiteY551" fmla="*/ 916798 h 1152691"/>
                  <a:gd name="connsiteX552" fmla="*/ 435709 w 1330849"/>
                  <a:gd name="connsiteY552" fmla="*/ 910167 h 1152691"/>
                  <a:gd name="connsiteX553" fmla="*/ 425505 w 1330849"/>
                  <a:gd name="connsiteY553" fmla="*/ 902517 h 1152691"/>
                  <a:gd name="connsiteX554" fmla="*/ 414790 w 1330849"/>
                  <a:gd name="connsiteY554" fmla="*/ 894611 h 1152691"/>
                  <a:gd name="connsiteX555" fmla="*/ 404076 w 1330849"/>
                  <a:gd name="connsiteY555" fmla="*/ 886195 h 1152691"/>
                  <a:gd name="connsiteX556" fmla="*/ 393107 w 1330849"/>
                  <a:gd name="connsiteY556" fmla="*/ 877014 h 1152691"/>
                  <a:gd name="connsiteX557" fmla="*/ 381883 w 1330849"/>
                  <a:gd name="connsiteY557" fmla="*/ 867068 h 1152691"/>
                  <a:gd name="connsiteX558" fmla="*/ 370658 w 1330849"/>
                  <a:gd name="connsiteY558" fmla="*/ 856613 h 1152691"/>
                  <a:gd name="connsiteX559" fmla="*/ 359434 w 1330849"/>
                  <a:gd name="connsiteY559" fmla="*/ 845392 h 1152691"/>
                  <a:gd name="connsiteX560" fmla="*/ 347955 w 1330849"/>
                  <a:gd name="connsiteY560" fmla="*/ 833661 h 1152691"/>
                  <a:gd name="connsiteX561" fmla="*/ 336476 w 1330849"/>
                  <a:gd name="connsiteY561" fmla="*/ 821165 h 1152691"/>
                  <a:gd name="connsiteX562" fmla="*/ 325506 w 1330849"/>
                  <a:gd name="connsiteY562" fmla="*/ 807904 h 1152691"/>
                  <a:gd name="connsiteX563" fmla="*/ 314282 w 1330849"/>
                  <a:gd name="connsiteY563" fmla="*/ 793878 h 1152691"/>
                  <a:gd name="connsiteX564" fmla="*/ 303312 w 1330849"/>
                  <a:gd name="connsiteY564" fmla="*/ 778831 h 1152691"/>
                  <a:gd name="connsiteX565" fmla="*/ 292343 w 1330849"/>
                  <a:gd name="connsiteY565" fmla="*/ 763530 h 1152691"/>
                  <a:gd name="connsiteX566" fmla="*/ 281884 w 1330849"/>
                  <a:gd name="connsiteY566" fmla="*/ 747209 h 1152691"/>
                  <a:gd name="connsiteX567" fmla="*/ 271425 w 1330849"/>
                  <a:gd name="connsiteY567" fmla="*/ 730123 h 1152691"/>
                  <a:gd name="connsiteX568" fmla="*/ 266323 w 1330849"/>
                  <a:gd name="connsiteY568" fmla="*/ 721197 h 1152691"/>
                  <a:gd name="connsiteX569" fmla="*/ 261731 w 1330849"/>
                  <a:gd name="connsiteY569" fmla="*/ 712271 h 1152691"/>
                  <a:gd name="connsiteX570" fmla="*/ 312751 w 1330849"/>
                  <a:gd name="connsiteY570" fmla="*/ 701815 h 1152691"/>
                  <a:gd name="connsiteX571" fmla="*/ 312751 w 1330849"/>
                  <a:gd name="connsiteY571" fmla="*/ 679374 h 1152691"/>
                  <a:gd name="connsiteX572" fmla="*/ 309945 w 1330849"/>
                  <a:gd name="connsiteY572" fmla="*/ 678099 h 1152691"/>
                  <a:gd name="connsiteX573" fmla="*/ 306373 w 1330849"/>
                  <a:gd name="connsiteY573" fmla="*/ 676314 h 1152691"/>
                  <a:gd name="connsiteX574" fmla="*/ 301527 w 1330849"/>
                  <a:gd name="connsiteY574" fmla="*/ 674019 h 1152691"/>
                  <a:gd name="connsiteX575" fmla="*/ 295405 w 1330849"/>
                  <a:gd name="connsiteY575" fmla="*/ 670448 h 1152691"/>
                  <a:gd name="connsiteX576" fmla="*/ 288262 w 1330849"/>
                  <a:gd name="connsiteY576" fmla="*/ 666367 h 1152691"/>
                  <a:gd name="connsiteX577" fmla="*/ 280099 w 1330849"/>
                  <a:gd name="connsiteY577" fmla="*/ 661012 h 1152691"/>
                  <a:gd name="connsiteX578" fmla="*/ 271170 w 1330849"/>
                  <a:gd name="connsiteY578" fmla="*/ 654637 h 1152691"/>
                  <a:gd name="connsiteX579" fmla="*/ 260966 w 1330849"/>
                  <a:gd name="connsiteY579" fmla="*/ 647241 h 1152691"/>
                  <a:gd name="connsiteX580" fmla="*/ 250252 w 1330849"/>
                  <a:gd name="connsiteY580" fmla="*/ 638826 h 1152691"/>
                  <a:gd name="connsiteX581" fmla="*/ 239028 w 1330849"/>
                  <a:gd name="connsiteY581" fmla="*/ 628625 h 1152691"/>
                  <a:gd name="connsiteX582" fmla="*/ 227038 w 1330849"/>
                  <a:gd name="connsiteY582" fmla="*/ 617404 h 1152691"/>
                  <a:gd name="connsiteX583" fmla="*/ 220661 w 1330849"/>
                  <a:gd name="connsiteY583" fmla="*/ 611029 h 1152691"/>
                  <a:gd name="connsiteX584" fmla="*/ 214538 w 1330849"/>
                  <a:gd name="connsiteY584" fmla="*/ 604653 h 1152691"/>
                  <a:gd name="connsiteX585" fmla="*/ 208161 w 1330849"/>
                  <a:gd name="connsiteY585" fmla="*/ 597767 h 1152691"/>
                  <a:gd name="connsiteX586" fmla="*/ 201528 w 1330849"/>
                  <a:gd name="connsiteY586" fmla="*/ 590627 h 1152691"/>
                  <a:gd name="connsiteX587" fmla="*/ 195151 w 1330849"/>
                  <a:gd name="connsiteY587" fmla="*/ 582721 h 1152691"/>
                  <a:gd name="connsiteX588" fmla="*/ 188263 w 1330849"/>
                  <a:gd name="connsiteY588" fmla="*/ 574815 h 1152691"/>
                  <a:gd name="connsiteX589" fmla="*/ 181886 w 1330849"/>
                  <a:gd name="connsiteY589" fmla="*/ 566145 h 1152691"/>
                  <a:gd name="connsiteX590" fmla="*/ 175253 w 1330849"/>
                  <a:gd name="connsiteY590" fmla="*/ 557219 h 1152691"/>
                  <a:gd name="connsiteX591" fmla="*/ 168365 w 1330849"/>
                  <a:gd name="connsiteY591" fmla="*/ 548038 h 1152691"/>
                  <a:gd name="connsiteX592" fmla="*/ 161733 w 1330849"/>
                  <a:gd name="connsiteY592" fmla="*/ 538092 h 1152691"/>
                  <a:gd name="connsiteX593" fmla="*/ 154590 w 1330849"/>
                  <a:gd name="connsiteY593" fmla="*/ 528147 h 1152691"/>
                  <a:gd name="connsiteX594" fmla="*/ 147702 w 1330849"/>
                  <a:gd name="connsiteY594" fmla="*/ 517436 h 1152691"/>
                  <a:gd name="connsiteX595" fmla="*/ 141070 w 1330849"/>
                  <a:gd name="connsiteY595" fmla="*/ 505960 h 1152691"/>
                  <a:gd name="connsiteX596" fmla="*/ 134182 w 1330849"/>
                  <a:gd name="connsiteY596" fmla="*/ 494484 h 1152691"/>
                  <a:gd name="connsiteX597" fmla="*/ 127550 w 1330849"/>
                  <a:gd name="connsiteY597" fmla="*/ 482499 h 1152691"/>
                  <a:gd name="connsiteX598" fmla="*/ 120662 w 1330849"/>
                  <a:gd name="connsiteY598" fmla="*/ 470002 h 1152691"/>
                  <a:gd name="connsiteX599" fmla="*/ 114029 w 1330849"/>
                  <a:gd name="connsiteY599" fmla="*/ 456741 h 1152691"/>
                  <a:gd name="connsiteX600" fmla="*/ 107397 w 1330849"/>
                  <a:gd name="connsiteY600" fmla="*/ 443225 h 1152691"/>
                  <a:gd name="connsiteX601" fmla="*/ 101019 w 1330849"/>
                  <a:gd name="connsiteY601" fmla="*/ 429199 h 1152691"/>
                  <a:gd name="connsiteX602" fmla="*/ 94642 w 1330849"/>
                  <a:gd name="connsiteY602" fmla="*/ 414918 h 1152691"/>
                  <a:gd name="connsiteX603" fmla="*/ 88009 w 1330849"/>
                  <a:gd name="connsiteY603" fmla="*/ 399617 h 1152691"/>
                  <a:gd name="connsiteX604" fmla="*/ 81887 w 1330849"/>
                  <a:gd name="connsiteY604" fmla="*/ 383806 h 1152691"/>
                  <a:gd name="connsiteX605" fmla="*/ 75765 w 1330849"/>
                  <a:gd name="connsiteY605" fmla="*/ 367739 h 1152691"/>
                  <a:gd name="connsiteX606" fmla="*/ 69898 w 1330849"/>
                  <a:gd name="connsiteY606" fmla="*/ 350908 h 1152691"/>
                  <a:gd name="connsiteX607" fmla="*/ 63775 w 1330849"/>
                  <a:gd name="connsiteY607" fmla="*/ 333821 h 1152691"/>
                  <a:gd name="connsiteX608" fmla="*/ 58163 w 1330849"/>
                  <a:gd name="connsiteY608" fmla="*/ 315715 h 1152691"/>
                  <a:gd name="connsiteX609" fmla="*/ 52551 w 1330849"/>
                  <a:gd name="connsiteY609" fmla="*/ 297098 h 1152691"/>
                  <a:gd name="connsiteX610" fmla="*/ 47193 w 1330849"/>
                  <a:gd name="connsiteY610" fmla="*/ 278227 h 1152691"/>
                  <a:gd name="connsiteX611" fmla="*/ 42091 w 1330849"/>
                  <a:gd name="connsiteY611" fmla="*/ 258590 h 1152691"/>
                  <a:gd name="connsiteX612" fmla="*/ 36990 w 1330849"/>
                  <a:gd name="connsiteY612" fmla="*/ 238189 h 1152691"/>
                  <a:gd name="connsiteX613" fmla="*/ 32398 w 1330849"/>
                  <a:gd name="connsiteY613" fmla="*/ 217532 h 1152691"/>
                  <a:gd name="connsiteX614" fmla="*/ 27551 w 1330849"/>
                  <a:gd name="connsiteY614" fmla="*/ 195856 h 1152691"/>
                  <a:gd name="connsiteX615" fmla="*/ 23215 w 1330849"/>
                  <a:gd name="connsiteY615" fmla="*/ 173414 h 1152691"/>
                  <a:gd name="connsiteX616" fmla="*/ 19133 w 1330849"/>
                  <a:gd name="connsiteY616" fmla="*/ 150717 h 1152691"/>
                  <a:gd name="connsiteX617" fmla="*/ 15306 w 1330849"/>
                  <a:gd name="connsiteY617" fmla="*/ 127256 h 1152691"/>
                  <a:gd name="connsiteX618" fmla="*/ 11735 w 1330849"/>
                  <a:gd name="connsiteY618" fmla="*/ 103029 h 1152691"/>
                  <a:gd name="connsiteX619" fmla="*/ 8419 w 1330849"/>
                  <a:gd name="connsiteY619" fmla="*/ 78292 h 1152691"/>
                  <a:gd name="connsiteX620" fmla="*/ 5357 w 1330849"/>
                  <a:gd name="connsiteY620" fmla="*/ 53044 h 1152691"/>
                  <a:gd name="connsiteX621" fmla="*/ 2551 w 1330849"/>
                  <a:gd name="connsiteY621" fmla="*/ 26777 h 115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330849" h="1152691">
                    <a:moveTo>
                      <a:pt x="1281270" y="1113269"/>
                    </a:moveTo>
                    <a:lnTo>
                      <a:pt x="1281904" y="1128719"/>
                    </a:lnTo>
                    <a:lnTo>
                      <a:pt x="1282199" y="1129600"/>
                    </a:lnTo>
                    <a:lnTo>
                      <a:pt x="1273322" y="1135585"/>
                    </a:lnTo>
                    <a:lnTo>
                      <a:pt x="1271960" y="1131505"/>
                    </a:lnTo>
                    <a:lnTo>
                      <a:pt x="1268640" y="1121056"/>
                    </a:lnTo>
                    <a:close/>
                    <a:moveTo>
                      <a:pt x="1303365" y="1099647"/>
                    </a:moveTo>
                    <a:lnTo>
                      <a:pt x="1310270" y="1115659"/>
                    </a:lnTo>
                    <a:lnTo>
                      <a:pt x="1299715" y="1117790"/>
                    </a:lnTo>
                    <a:lnTo>
                      <a:pt x="1286983" y="1126375"/>
                    </a:lnTo>
                    <a:lnTo>
                      <a:pt x="1283139" y="1112116"/>
                    </a:lnTo>
                    <a:close/>
                    <a:moveTo>
                      <a:pt x="0" y="0"/>
                    </a:moveTo>
                    <a:lnTo>
                      <a:pt x="1276" y="1275"/>
                    </a:lnTo>
                    <a:lnTo>
                      <a:pt x="5613" y="5101"/>
                    </a:lnTo>
                    <a:lnTo>
                      <a:pt x="12500" y="10966"/>
                    </a:lnTo>
                    <a:lnTo>
                      <a:pt x="22449" y="18617"/>
                    </a:lnTo>
                    <a:lnTo>
                      <a:pt x="28317" y="22952"/>
                    </a:lnTo>
                    <a:lnTo>
                      <a:pt x="35204" y="27543"/>
                    </a:lnTo>
                    <a:lnTo>
                      <a:pt x="42857" y="32388"/>
                    </a:lnTo>
                    <a:lnTo>
                      <a:pt x="51020" y="37744"/>
                    </a:lnTo>
                    <a:lnTo>
                      <a:pt x="59949" y="43099"/>
                    </a:lnTo>
                    <a:lnTo>
                      <a:pt x="69387" y="48454"/>
                    </a:lnTo>
                    <a:lnTo>
                      <a:pt x="79846" y="54065"/>
                    </a:lnTo>
                    <a:lnTo>
                      <a:pt x="91070" y="59675"/>
                    </a:lnTo>
                    <a:lnTo>
                      <a:pt x="103060" y="65030"/>
                    </a:lnTo>
                    <a:lnTo>
                      <a:pt x="115815" y="70641"/>
                    </a:lnTo>
                    <a:lnTo>
                      <a:pt x="129336" y="76507"/>
                    </a:lnTo>
                    <a:lnTo>
                      <a:pt x="143621" y="81352"/>
                    </a:lnTo>
                    <a:lnTo>
                      <a:pt x="158416" y="86707"/>
                    </a:lnTo>
                    <a:lnTo>
                      <a:pt x="174488" y="91552"/>
                    </a:lnTo>
                    <a:lnTo>
                      <a:pt x="191069" y="96398"/>
                    </a:lnTo>
                    <a:lnTo>
                      <a:pt x="208416" y="100478"/>
                    </a:lnTo>
                    <a:lnTo>
                      <a:pt x="226783" y="104814"/>
                    </a:lnTo>
                    <a:lnTo>
                      <a:pt x="245915" y="108129"/>
                    </a:lnTo>
                    <a:lnTo>
                      <a:pt x="265558" y="111699"/>
                    </a:lnTo>
                    <a:lnTo>
                      <a:pt x="286221" y="113994"/>
                    </a:lnTo>
                    <a:lnTo>
                      <a:pt x="307394" y="116289"/>
                    </a:lnTo>
                    <a:lnTo>
                      <a:pt x="329843" y="118074"/>
                    </a:lnTo>
                    <a:lnTo>
                      <a:pt x="341322" y="118585"/>
                    </a:lnTo>
                    <a:lnTo>
                      <a:pt x="352802" y="118840"/>
                    </a:lnTo>
                    <a:lnTo>
                      <a:pt x="364791" y="119095"/>
                    </a:lnTo>
                    <a:lnTo>
                      <a:pt x="376781" y="119350"/>
                    </a:lnTo>
                    <a:lnTo>
                      <a:pt x="425505" y="119350"/>
                    </a:lnTo>
                    <a:lnTo>
                      <a:pt x="474483" y="119350"/>
                    </a:lnTo>
                    <a:lnTo>
                      <a:pt x="523462" y="120370"/>
                    </a:lnTo>
                    <a:lnTo>
                      <a:pt x="547697" y="120880"/>
                    </a:lnTo>
                    <a:lnTo>
                      <a:pt x="571931" y="121645"/>
                    </a:lnTo>
                    <a:lnTo>
                      <a:pt x="596166" y="122920"/>
                    </a:lnTo>
                    <a:lnTo>
                      <a:pt x="620145" y="123940"/>
                    </a:lnTo>
                    <a:lnTo>
                      <a:pt x="643869" y="125725"/>
                    </a:lnTo>
                    <a:lnTo>
                      <a:pt x="667338" y="127511"/>
                    </a:lnTo>
                    <a:lnTo>
                      <a:pt x="690552" y="130060"/>
                    </a:lnTo>
                    <a:lnTo>
                      <a:pt x="713511" y="132611"/>
                    </a:lnTo>
                    <a:lnTo>
                      <a:pt x="736214" y="136181"/>
                    </a:lnTo>
                    <a:lnTo>
                      <a:pt x="758408" y="139752"/>
                    </a:lnTo>
                    <a:lnTo>
                      <a:pt x="780346" y="144086"/>
                    </a:lnTo>
                    <a:lnTo>
                      <a:pt x="802030" y="148422"/>
                    </a:lnTo>
                    <a:lnTo>
                      <a:pt x="812489" y="150972"/>
                    </a:lnTo>
                    <a:lnTo>
                      <a:pt x="823203" y="153778"/>
                    </a:lnTo>
                    <a:lnTo>
                      <a:pt x="833662" y="156582"/>
                    </a:lnTo>
                    <a:lnTo>
                      <a:pt x="843866" y="159643"/>
                    </a:lnTo>
                    <a:lnTo>
                      <a:pt x="854070" y="162703"/>
                    </a:lnTo>
                    <a:lnTo>
                      <a:pt x="864019" y="166274"/>
                    </a:lnTo>
                    <a:lnTo>
                      <a:pt x="873968" y="169589"/>
                    </a:lnTo>
                    <a:lnTo>
                      <a:pt x="883916" y="173159"/>
                    </a:lnTo>
                    <a:lnTo>
                      <a:pt x="893355" y="177239"/>
                    </a:lnTo>
                    <a:lnTo>
                      <a:pt x="903049" y="181064"/>
                    </a:lnTo>
                    <a:lnTo>
                      <a:pt x="912233" y="185400"/>
                    </a:lnTo>
                    <a:lnTo>
                      <a:pt x="921671" y="189480"/>
                    </a:lnTo>
                    <a:lnTo>
                      <a:pt x="930600" y="194326"/>
                    </a:lnTo>
                    <a:lnTo>
                      <a:pt x="939528" y="199171"/>
                    </a:lnTo>
                    <a:lnTo>
                      <a:pt x="948456" y="204016"/>
                    </a:lnTo>
                    <a:lnTo>
                      <a:pt x="956875" y="209117"/>
                    </a:lnTo>
                    <a:lnTo>
                      <a:pt x="965293" y="214727"/>
                    </a:lnTo>
                    <a:lnTo>
                      <a:pt x="973456" y="220082"/>
                    </a:lnTo>
                    <a:lnTo>
                      <a:pt x="981619" y="225948"/>
                    </a:lnTo>
                    <a:lnTo>
                      <a:pt x="989527" y="231813"/>
                    </a:lnTo>
                    <a:lnTo>
                      <a:pt x="997435" y="237934"/>
                    </a:lnTo>
                    <a:lnTo>
                      <a:pt x="1004578" y="244564"/>
                    </a:lnTo>
                    <a:lnTo>
                      <a:pt x="1012231" y="251195"/>
                    </a:lnTo>
                    <a:lnTo>
                      <a:pt x="1019374" y="258081"/>
                    </a:lnTo>
                    <a:lnTo>
                      <a:pt x="1026262" y="265221"/>
                    </a:lnTo>
                    <a:lnTo>
                      <a:pt x="1033149" y="272616"/>
                    </a:lnTo>
                    <a:lnTo>
                      <a:pt x="1039527" y="280268"/>
                    </a:lnTo>
                    <a:lnTo>
                      <a:pt x="1046159" y="288173"/>
                    </a:lnTo>
                    <a:lnTo>
                      <a:pt x="1046159" y="238954"/>
                    </a:lnTo>
                    <a:lnTo>
                      <a:pt x="1052281" y="245075"/>
                    </a:lnTo>
                    <a:lnTo>
                      <a:pt x="1059679" y="252980"/>
                    </a:lnTo>
                    <a:lnTo>
                      <a:pt x="1068863" y="263946"/>
                    </a:lnTo>
                    <a:lnTo>
                      <a:pt x="1080343" y="277462"/>
                    </a:lnTo>
                    <a:lnTo>
                      <a:pt x="1093352" y="293783"/>
                    </a:lnTo>
                    <a:lnTo>
                      <a:pt x="1100495" y="302964"/>
                    </a:lnTo>
                    <a:lnTo>
                      <a:pt x="1107893" y="312910"/>
                    </a:lnTo>
                    <a:lnTo>
                      <a:pt x="1115036" y="323366"/>
                    </a:lnTo>
                    <a:lnTo>
                      <a:pt x="1122689" y="334331"/>
                    </a:lnTo>
                    <a:lnTo>
                      <a:pt x="1130597" y="346062"/>
                    </a:lnTo>
                    <a:lnTo>
                      <a:pt x="1138505" y="358558"/>
                    </a:lnTo>
                    <a:lnTo>
                      <a:pt x="1146413" y="371309"/>
                    </a:lnTo>
                    <a:lnTo>
                      <a:pt x="1154321" y="384825"/>
                    </a:lnTo>
                    <a:lnTo>
                      <a:pt x="1162229" y="398597"/>
                    </a:lnTo>
                    <a:lnTo>
                      <a:pt x="1170137" y="413133"/>
                    </a:lnTo>
                    <a:lnTo>
                      <a:pt x="1177535" y="428179"/>
                    </a:lnTo>
                    <a:lnTo>
                      <a:pt x="1184933" y="443480"/>
                    </a:lnTo>
                    <a:lnTo>
                      <a:pt x="1192331" y="459547"/>
                    </a:lnTo>
                    <a:lnTo>
                      <a:pt x="1199218" y="476123"/>
                    </a:lnTo>
                    <a:lnTo>
                      <a:pt x="1206106" y="493209"/>
                    </a:lnTo>
                    <a:lnTo>
                      <a:pt x="1212228" y="510551"/>
                    </a:lnTo>
                    <a:lnTo>
                      <a:pt x="1218351" y="528402"/>
                    </a:lnTo>
                    <a:lnTo>
                      <a:pt x="1223708" y="546508"/>
                    </a:lnTo>
                    <a:lnTo>
                      <a:pt x="1228810" y="565380"/>
                    </a:lnTo>
                    <a:lnTo>
                      <a:pt x="1233402" y="584761"/>
                    </a:lnTo>
                    <a:lnTo>
                      <a:pt x="1256105" y="561810"/>
                    </a:lnTo>
                    <a:lnTo>
                      <a:pt x="1261462" y="577621"/>
                    </a:lnTo>
                    <a:lnTo>
                      <a:pt x="1267585" y="596237"/>
                    </a:lnTo>
                    <a:lnTo>
                      <a:pt x="1274983" y="620974"/>
                    </a:lnTo>
                    <a:lnTo>
                      <a:pt x="1283911" y="650811"/>
                    </a:lnTo>
                    <a:lnTo>
                      <a:pt x="1288248" y="667388"/>
                    </a:lnTo>
                    <a:lnTo>
                      <a:pt x="1292840" y="685239"/>
                    </a:lnTo>
                    <a:lnTo>
                      <a:pt x="1297431" y="703856"/>
                    </a:lnTo>
                    <a:lnTo>
                      <a:pt x="1302023" y="723237"/>
                    </a:lnTo>
                    <a:lnTo>
                      <a:pt x="1306360" y="743384"/>
                    </a:lnTo>
                    <a:lnTo>
                      <a:pt x="1310696" y="764296"/>
                    </a:lnTo>
                    <a:lnTo>
                      <a:pt x="1314778" y="785462"/>
                    </a:lnTo>
                    <a:lnTo>
                      <a:pt x="1318349" y="807139"/>
                    </a:lnTo>
                    <a:lnTo>
                      <a:pt x="1321921" y="829071"/>
                    </a:lnTo>
                    <a:lnTo>
                      <a:pt x="1324727" y="851257"/>
                    </a:lnTo>
                    <a:lnTo>
                      <a:pt x="1327278" y="873699"/>
                    </a:lnTo>
                    <a:lnTo>
                      <a:pt x="1328808" y="896141"/>
                    </a:lnTo>
                    <a:lnTo>
                      <a:pt x="1330339" y="918328"/>
                    </a:lnTo>
                    <a:lnTo>
                      <a:pt x="1330594" y="929549"/>
                    </a:lnTo>
                    <a:lnTo>
                      <a:pt x="1330849" y="940514"/>
                    </a:lnTo>
                    <a:lnTo>
                      <a:pt x="1330849" y="951480"/>
                    </a:lnTo>
                    <a:lnTo>
                      <a:pt x="1330594" y="962446"/>
                    </a:lnTo>
                    <a:lnTo>
                      <a:pt x="1330339" y="973157"/>
                    </a:lnTo>
                    <a:lnTo>
                      <a:pt x="1329829" y="983868"/>
                    </a:lnTo>
                    <a:lnTo>
                      <a:pt x="1328808" y="994324"/>
                    </a:lnTo>
                    <a:lnTo>
                      <a:pt x="1327788" y="1004780"/>
                    </a:lnTo>
                    <a:lnTo>
                      <a:pt x="1326768" y="1015236"/>
                    </a:lnTo>
                    <a:lnTo>
                      <a:pt x="1324982" y="1025436"/>
                    </a:lnTo>
                    <a:lnTo>
                      <a:pt x="1323196" y="1035127"/>
                    </a:lnTo>
                    <a:lnTo>
                      <a:pt x="1321410" y="1045073"/>
                    </a:lnTo>
                    <a:lnTo>
                      <a:pt x="1319114" y="1054508"/>
                    </a:lnTo>
                    <a:lnTo>
                      <a:pt x="1316563" y="1063944"/>
                    </a:lnTo>
                    <a:lnTo>
                      <a:pt x="1313757" y="1073125"/>
                    </a:lnTo>
                    <a:lnTo>
                      <a:pt x="1310696" y="1082306"/>
                    </a:lnTo>
                    <a:lnTo>
                      <a:pt x="1307125" y="1090721"/>
                    </a:lnTo>
                    <a:lnTo>
                      <a:pt x="1303554" y="1099137"/>
                    </a:lnTo>
                    <a:lnTo>
                      <a:pt x="1303118" y="1099406"/>
                    </a:lnTo>
                    <a:lnTo>
                      <a:pt x="1298218" y="1087626"/>
                    </a:lnTo>
                    <a:lnTo>
                      <a:pt x="1292866" y="1075374"/>
                    </a:lnTo>
                    <a:lnTo>
                      <a:pt x="1287005" y="1062612"/>
                    </a:lnTo>
                    <a:lnTo>
                      <a:pt x="1280889" y="1049851"/>
                    </a:lnTo>
                    <a:lnTo>
                      <a:pt x="1274264" y="1037089"/>
                    </a:lnTo>
                    <a:lnTo>
                      <a:pt x="1267638" y="1024072"/>
                    </a:lnTo>
                    <a:lnTo>
                      <a:pt x="1260503" y="1010800"/>
                    </a:lnTo>
                    <a:lnTo>
                      <a:pt x="1253113" y="997528"/>
                    </a:lnTo>
                    <a:lnTo>
                      <a:pt x="1245723" y="984000"/>
                    </a:lnTo>
                    <a:lnTo>
                      <a:pt x="1237823" y="970473"/>
                    </a:lnTo>
                    <a:lnTo>
                      <a:pt x="1229669" y="956690"/>
                    </a:lnTo>
                    <a:lnTo>
                      <a:pt x="1220750" y="943162"/>
                    </a:lnTo>
                    <a:lnTo>
                      <a:pt x="1216870" y="936989"/>
                    </a:lnTo>
                    <a:lnTo>
                      <a:pt x="1239066" y="666113"/>
                    </a:lnTo>
                    <a:lnTo>
                      <a:pt x="1196179" y="904812"/>
                    </a:lnTo>
                    <a:lnTo>
                      <a:pt x="1184565" y="887521"/>
                    </a:lnTo>
                    <a:lnTo>
                      <a:pt x="1165198" y="859700"/>
                    </a:lnTo>
                    <a:lnTo>
                      <a:pt x="1144812" y="831879"/>
                    </a:lnTo>
                    <a:lnTo>
                      <a:pt x="1124171" y="803804"/>
                    </a:lnTo>
                    <a:lnTo>
                      <a:pt x="1102765" y="776239"/>
                    </a:lnTo>
                    <a:lnTo>
                      <a:pt x="1080341" y="748673"/>
                    </a:lnTo>
                    <a:lnTo>
                      <a:pt x="1065217" y="730427"/>
                    </a:lnTo>
                    <a:lnTo>
                      <a:pt x="1067674" y="703626"/>
                    </a:lnTo>
                    <a:lnTo>
                      <a:pt x="1068959" y="683746"/>
                    </a:lnTo>
                    <a:lnTo>
                      <a:pt x="1070757" y="661064"/>
                    </a:lnTo>
                    <a:lnTo>
                      <a:pt x="1072556" y="635324"/>
                    </a:lnTo>
                    <a:lnTo>
                      <a:pt x="1073841" y="607290"/>
                    </a:lnTo>
                    <a:lnTo>
                      <a:pt x="1074869" y="576962"/>
                    </a:lnTo>
                    <a:lnTo>
                      <a:pt x="1075640" y="545359"/>
                    </a:lnTo>
                    <a:lnTo>
                      <a:pt x="1075897" y="512228"/>
                    </a:lnTo>
                    <a:lnTo>
                      <a:pt x="1075640" y="478587"/>
                    </a:lnTo>
                    <a:lnTo>
                      <a:pt x="1075383" y="461512"/>
                    </a:lnTo>
                    <a:lnTo>
                      <a:pt x="1074612" y="444436"/>
                    </a:lnTo>
                    <a:lnTo>
                      <a:pt x="1073841" y="427361"/>
                    </a:lnTo>
                    <a:lnTo>
                      <a:pt x="1072813" y="410285"/>
                    </a:lnTo>
                    <a:lnTo>
                      <a:pt x="1071528" y="393465"/>
                    </a:lnTo>
                    <a:lnTo>
                      <a:pt x="1070243" y="376899"/>
                    </a:lnTo>
                    <a:lnTo>
                      <a:pt x="1068445" y="360079"/>
                    </a:lnTo>
                    <a:lnTo>
                      <a:pt x="1066132" y="343768"/>
                    </a:lnTo>
                    <a:lnTo>
                      <a:pt x="1066646" y="355746"/>
                    </a:lnTo>
                    <a:lnTo>
                      <a:pt x="1067674" y="387858"/>
                    </a:lnTo>
                    <a:lnTo>
                      <a:pt x="1067931" y="410030"/>
                    </a:lnTo>
                    <a:lnTo>
                      <a:pt x="1067931" y="435006"/>
                    </a:lnTo>
                    <a:lnTo>
                      <a:pt x="1067931" y="463041"/>
                    </a:lnTo>
                    <a:lnTo>
                      <a:pt x="1067674" y="492349"/>
                    </a:lnTo>
                    <a:lnTo>
                      <a:pt x="1066646" y="523442"/>
                    </a:lnTo>
                    <a:lnTo>
                      <a:pt x="1065618" y="555044"/>
                    </a:lnTo>
                    <a:lnTo>
                      <a:pt x="1063563" y="586136"/>
                    </a:lnTo>
                    <a:lnTo>
                      <a:pt x="1062535" y="601938"/>
                    </a:lnTo>
                    <a:lnTo>
                      <a:pt x="1061250" y="617229"/>
                    </a:lnTo>
                    <a:lnTo>
                      <a:pt x="1059708" y="632010"/>
                    </a:lnTo>
                    <a:lnTo>
                      <a:pt x="1057909" y="646792"/>
                    </a:lnTo>
                    <a:lnTo>
                      <a:pt x="1056368" y="660809"/>
                    </a:lnTo>
                    <a:lnTo>
                      <a:pt x="1054055" y="674317"/>
                    </a:lnTo>
                    <a:lnTo>
                      <a:pt x="1051742" y="687315"/>
                    </a:lnTo>
                    <a:lnTo>
                      <a:pt x="1049173" y="699293"/>
                    </a:lnTo>
                    <a:lnTo>
                      <a:pt x="1046819" y="708631"/>
                    </a:lnTo>
                    <a:lnTo>
                      <a:pt x="1035236" y="695074"/>
                    </a:lnTo>
                    <a:lnTo>
                      <a:pt x="1012047" y="669039"/>
                    </a:lnTo>
                    <a:lnTo>
                      <a:pt x="988603" y="643261"/>
                    </a:lnTo>
                    <a:lnTo>
                      <a:pt x="965414" y="618503"/>
                    </a:lnTo>
                    <a:lnTo>
                      <a:pt x="941715" y="594256"/>
                    </a:lnTo>
                    <a:lnTo>
                      <a:pt x="918271" y="571029"/>
                    </a:lnTo>
                    <a:lnTo>
                      <a:pt x="895081" y="548568"/>
                    </a:lnTo>
                    <a:lnTo>
                      <a:pt x="871892" y="527383"/>
                    </a:lnTo>
                    <a:lnTo>
                      <a:pt x="849213" y="507475"/>
                    </a:lnTo>
                    <a:lnTo>
                      <a:pt x="838000" y="497521"/>
                    </a:lnTo>
                    <a:lnTo>
                      <a:pt x="826533" y="488332"/>
                    </a:lnTo>
                    <a:lnTo>
                      <a:pt x="815576" y="479144"/>
                    </a:lnTo>
                    <a:lnTo>
                      <a:pt x="804618" y="470722"/>
                    </a:lnTo>
                    <a:lnTo>
                      <a:pt x="795547" y="463748"/>
                    </a:lnTo>
                    <a:lnTo>
                      <a:pt x="795407" y="462547"/>
                    </a:lnTo>
                    <a:lnTo>
                      <a:pt x="793063" y="443612"/>
                    </a:lnTo>
                    <a:lnTo>
                      <a:pt x="789939" y="420582"/>
                    </a:lnTo>
                    <a:lnTo>
                      <a:pt x="786294" y="395250"/>
                    </a:lnTo>
                    <a:lnTo>
                      <a:pt x="781867" y="370430"/>
                    </a:lnTo>
                    <a:lnTo>
                      <a:pt x="779784" y="358404"/>
                    </a:lnTo>
                    <a:lnTo>
                      <a:pt x="777441" y="347401"/>
                    </a:lnTo>
                    <a:lnTo>
                      <a:pt x="775358" y="337166"/>
                    </a:lnTo>
                    <a:lnTo>
                      <a:pt x="773014" y="328466"/>
                    </a:lnTo>
                    <a:lnTo>
                      <a:pt x="775358" y="341772"/>
                    </a:lnTo>
                    <a:lnTo>
                      <a:pt x="777180" y="356357"/>
                    </a:lnTo>
                    <a:lnTo>
                      <a:pt x="779263" y="375036"/>
                    </a:lnTo>
                    <a:lnTo>
                      <a:pt x="780305" y="385271"/>
                    </a:lnTo>
                    <a:lnTo>
                      <a:pt x="781346" y="396018"/>
                    </a:lnTo>
                    <a:lnTo>
                      <a:pt x="781867" y="407277"/>
                    </a:lnTo>
                    <a:lnTo>
                      <a:pt x="782127" y="418280"/>
                    </a:lnTo>
                    <a:lnTo>
                      <a:pt x="782388" y="429539"/>
                    </a:lnTo>
                    <a:lnTo>
                      <a:pt x="782127" y="440797"/>
                    </a:lnTo>
                    <a:lnTo>
                      <a:pt x="781346" y="451800"/>
                    </a:lnTo>
                    <a:lnTo>
                      <a:pt x="781186" y="453088"/>
                    </a:lnTo>
                    <a:lnTo>
                      <a:pt x="772510" y="446729"/>
                    </a:lnTo>
                    <a:lnTo>
                      <a:pt x="762317" y="439838"/>
                    </a:lnTo>
                    <a:lnTo>
                      <a:pt x="752123" y="432947"/>
                    </a:lnTo>
                    <a:lnTo>
                      <a:pt x="741930" y="426565"/>
                    </a:lnTo>
                    <a:lnTo>
                      <a:pt x="731993" y="420695"/>
                    </a:lnTo>
                    <a:lnTo>
                      <a:pt x="722563" y="415080"/>
                    </a:lnTo>
                    <a:lnTo>
                      <a:pt x="713135" y="409975"/>
                    </a:lnTo>
                    <a:lnTo>
                      <a:pt x="703961" y="405126"/>
                    </a:lnTo>
                    <a:lnTo>
                      <a:pt x="695042" y="400787"/>
                    </a:lnTo>
                    <a:lnTo>
                      <a:pt x="686123" y="397213"/>
                    </a:lnTo>
                    <a:lnTo>
                      <a:pt x="677714" y="393896"/>
                    </a:lnTo>
                    <a:lnTo>
                      <a:pt x="669560" y="391088"/>
                    </a:lnTo>
                    <a:lnTo>
                      <a:pt x="653506" y="385983"/>
                    </a:lnTo>
                    <a:lnTo>
                      <a:pt x="637196" y="380624"/>
                    </a:lnTo>
                    <a:lnTo>
                      <a:pt x="620633" y="374753"/>
                    </a:lnTo>
                    <a:lnTo>
                      <a:pt x="603814" y="368882"/>
                    </a:lnTo>
                    <a:lnTo>
                      <a:pt x="569667" y="355865"/>
                    </a:lnTo>
                    <a:lnTo>
                      <a:pt x="535521" y="342593"/>
                    </a:lnTo>
                    <a:lnTo>
                      <a:pt x="501119" y="328811"/>
                    </a:lnTo>
                    <a:lnTo>
                      <a:pt x="467227" y="314772"/>
                    </a:lnTo>
                    <a:lnTo>
                      <a:pt x="445917" y="305697"/>
                    </a:lnTo>
                    <a:lnTo>
                      <a:pt x="395685" y="221358"/>
                    </a:lnTo>
                    <a:lnTo>
                      <a:pt x="438286" y="302447"/>
                    </a:lnTo>
                    <a:lnTo>
                      <a:pt x="434864" y="300990"/>
                    </a:lnTo>
                    <a:lnTo>
                      <a:pt x="403775" y="287462"/>
                    </a:lnTo>
                    <a:lnTo>
                      <a:pt x="374725" y="274445"/>
                    </a:lnTo>
                    <a:lnTo>
                      <a:pt x="347968" y="262449"/>
                    </a:lnTo>
                    <a:lnTo>
                      <a:pt x="303883" y="242030"/>
                    </a:lnTo>
                    <a:lnTo>
                      <a:pt x="274578" y="228503"/>
                    </a:lnTo>
                    <a:lnTo>
                      <a:pt x="264130" y="223398"/>
                    </a:lnTo>
                    <a:lnTo>
                      <a:pt x="265914" y="225185"/>
                    </a:lnTo>
                    <a:lnTo>
                      <a:pt x="268462" y="226716"/>
                    </a:lnTo>
                    <a:lnTo>
                      <a:pt x="274323" y="231311"/>
                    </a:lnTo>
                    <a:lnTo>
                      <a:pt x="282223" y="236160"/>
                    </a:lnTo>
                    <a:lnTo>
                      <a:pt x="291397" y="241520"/>
                    </a:lnTo>
                    <a:lnTo>
                      <a:pt x="302354" y="247390"/>
                    </a:lnTo>
                    <a:lnTo>
                      <a:pt x="314841" y="253771"/>
                    </a:lnTo>
                    <a:lnTo>
                      <a:pt x="342617" y="267554"/>
                    </a:lnTo>
                    <a:lnTo>
                      <a:pt x="374470" y="282868"/>
                    </a:lnTo>
                    <a:lnTo>
                      <a:pt x="409126" y="298948"/>
                    </a:lnTo>
                    <a:lnTo>
                      <a:pt x="445057" y="315538"/>
                    </a:lnTo>
                    <a:lnTo>
                      <a:pt x="482262" y="331873"/>
                    </a:lnTo>
                    <a:lnTo>
                      <a:pt x="518447" y="347953"/>
                    </a:lnTo>
                    <a:lnTo>
                      <a:pt x="553613" y="363267"/>
                    </a:lnTo>
                    <a:lnTo>
                      <a:pt x="596504" y="381628"/>
                    </a:lnTo>
                    <a:lnTo>
                      <a:pt x="595528" y="381510"/>
                    </a:lnTo>
                    <a:lnTo>
                      <a:pt x="586847" y="383252"/>
                    </a:lnTo>
                    <a:lnTo>
                      <a:pt x="576379" y="385242"/>
                    </a:lnTo>
                    <a:lnTo>
                      <a:pt x="562593" y="387482"/>
                    </a:lnTo>
                    <a:lnTo>
                      <a:pt x="545232" y="390467"/>
                    </a:lnTo>
                    <a:lnTo>
                      <a:pt x="525573" y="392706"/>
                    </a:lnTo>
                    <a:lnTo>
                      <a:pt x="503361" y="395692"/>
                    </a:lnTo>
                    <a:lnTo>
                      <a:pt x="479362" y="397682"/>
                    </a:lnTo>
                    <a:lnTo>
                      <a:pt x="466341" y="398678"/>
                    </a:lnTo>
                    <a:lnTo>
                      <a:pt x="453320" y="399424"/>
                    </a:lnTo>
                    <a:lnTo>
                      <a:pt x="440044" y="400171"/>
                    </a:lnTo>
                    <a:lnTo>
                      <a:pt x="426257" y="400419"/>
                    </a:lnTo>
                    <a:lnTo>
                      <a:pt x="412471" y="400668"/>
                    </a:lnTo>
                    <a:lnTo>
                      <a:pt x="398684" y="400668"/>
                    </a:lnTo>
                    <a:lnTo>
                      <a:pt x="384642" y="400419"/>
                    </a:lnTo>
                    <a:lnTo>
                      <a:pt x="370345" y="399673"/>
                    </a:lnTo>
                    <a:lnTo>
                      <a:pt x="356048" y="398926"/>
                    </a:lnTo>
                    <a:lnTo>
                      <a:pt x="342005" y="397434"/>
                    </a:lnTo>
                    <a:lnTo>
                      <a:pt x="327708" y="395940"/>
                    </a:lnTo>
                    <a:lnTo>
                      <a:pt x="313921" y="393950"/>
                    </a:lnTo>
                    <a:lnTo>
                      <a:pt x="300134" y="391462"/>
                    </a:lnTo>
                    <a:lnTo>
                      <a:pt x="286603" y="388726"/>
                    </a:lnTo>
                    <a:lnTo>
                      <a:pt x="275959" y="386181"/>
                    </a:lnTo>
                    <a:lnTo>
                      <a:pt x="268221" y="383998"/>
                    </a:lnTo>
                    <a:lnTo>
                      <a:pt x="260051" y="381510"/>
                    </a:lnTo>
                    <a:lnTo>
                      <a:pt x="273072" y="385491"/>
                    </a:lnTo>
                    <a:lnTo>
                      <a:pt x="275959" y="386181"/>
                    </a:lnTo>
                    <a:lnTo>
                      <a:pt x="277922" y="386735"/>
                    </a:lnTo>
                    <a:lnTo>
                      <a:pt x="291199" y="389970"/>
                    </a:lnTo>
                    <a:lnTo>
                      <a:pt x="307794" y="393950"/>
                    </a:lnTo>
                    <a:lnTo>
                      <a:pt x="327452" y="397931"/>
                    </a:lnTo>
                    <a:lnTo>
                      <a:pt x="338175" y="399922"/>
                    </a:lnTo>
                    <a:lnTo>
                      <a:pt x="349409" y="401912"/>
                    </a:lnTo>
                    <a:lnTo>
                      <a:pt x="361153" y="403903"/>
                    </a:lnTo>
                    <a:lnTo>
                      <a:pt x="373919" y="405395"/>
                    </a:lnTo>
                    <a:lnTo>
                      <a:pt x="386940" y="407137"/>
                    </a:lnTo>
                    <a:lnTo>
                      <a:pt x="400471" y="408879"/>
                    </a:lnTo>
                    <a:lnTo>
                      <a:pt x="414514" y="409873"/>
                    </a:lnTo>
                    <a:lnTo>
                      <a:pt x="428811" y="410869"/>
                    </a:lnTo>
                    <a:lnTo>
                      <a:pt x="443874" y="411615"/>
                    </a:lnTo>
                    <a:lnTo>
                      <a:pt x="458937" y="412113"/>
                    </a:lnTo>
                    <a:lnTo>
                      <a:pt x="474767" y="412113"/>
                    </a:lnTo>
                    <a:lnTo>
                      <a:pt x="490595" y="412113"/>
                    </a:lnTo>
                    <a:lnTo>
                      <a:pt x="506680" y="411117"/>
                    </a:lnTo>
                    <a:lnTo>
                      <a:pt x="523020" y="410371"/>
                    </a:lnTo>
                    <a:lnTo>
                      <a:pt x="539615" y="408879"/>
                    </a:lnTo>
                    <a:lnTo>
                      <a:pt x="556210" y="406888"/>
                    </a:lnTo>
                    <a:lnTo>
                      <a:pt x="573316" y="404400"/>
                    </a:lnTo>
                    <a:lnTo>
                      <a:pt x="590166" y="401415"/>
                    </a:lnTo>
                    <a:lnTo>
                      <a:pt x="607272" y="397682"/>
                    </a:lnTo>
                    <a:lnTo>
                      <a:pt x="624122" y="393452"/>
                    </a:lnTo>
                    <a:lnTo>
                      <a:pt x="623998" y="393332"/>
                    </a:lnTo>
                    <a:lnTo>
                      <a:pt x="658092" y="407678"/>
                    </a:lnTo>
                    <a:lnTo>
                      <a:pt x="674402" y="414825"/>
                    </a:lnTo>
                    <a:lnTo>
                      <a:pt x="690965" y="424013"/>
                    </a:lnTo>
                    <a:lnTo>
                      <a:pt x="707274" y="434223"/>
                    </a:lnTo>
                    <a:lnTo>
                      <a:pt x="723583" y="444432"/>
                    </a:lnTo>
                    <a:lnTo>
                      <a:pt x="739892" y="455407"/>
                    </a:lnTo>
                    <a:lnTo>
                      <a:pt x="755691" y="466382"/>
                    </a:lnTo>
                    <a:lnTo>
                      <a:pt x="771490" y="477868"/>
                    </a:lnTo>
                    <a:lnTo>
                      <a:pt x="787290" y="489864"/>
                    </a:lnTo>
                    <a:lnTo>
                      <a:pt x="802324" y="502116"/>
                    </a:lnTo>
                    <a:lnTo>
                      <a:pt x="817614" y="514877"/>
                    </a:lnTo>
                    <a:lnTo>
                      <a:pt x="832904" y="527383"/>
                    </a:lnTo>
                    <a:lnTo>
                      <a:pt x="847429" y="540656"/>
                    </a:lnTo>
                    <a:lnTo>
                      <a:pt x="862209" y="553928"/>
                    </a:lnTo>
                    <a:lnTo>
                      <a:pt x="876479" y="567711"/>
                    </a:lnTo>
                    <a:lnTo>
                      <a:pt x="890750" y="581494"/>
                    </a:lnTo>
                    <a:lnTo>
                      <a:pt x="904510" y="595532"/>
                    </a:lnTo>
                    <a:lnTo>
                      <a:pt x="918271" y="609824"/>
                    </a:lnTo>
                    <a:lnTo>
                      <a:pt x="931776" y="624118"/>
                    </a:lnTo>
                    <a:lnTo>
                      <a:pt x="945282" y="638666"/>
                    </a:lnTo>
                    <a:lnTo>
                      <a:pt x="958279" y="653470"/>
                    </a:lnTo>
                    <a:lnTo>
                      <a:pt x="971275" y="668018"/>
                    </a:lnTo>
                    <a:lnTo>
                      <a:pt x="972984" y="670038"/>
                    </a:lnTo>
                    <a:lnTo>
                      <a:pt x="969848" y="672265"/>
                    </a:lnTo>
                    <a:lnTo>
                      <a:pt x="960418" y="678161"/>
                    </a:lnTo>
                    <a:lnTo>
                      <a:pt x="950989" y="683800"/>
                    </a:lnTo>
                    <a:lnTo>
                      <a:pt x="941305" y="689183"/>
                    </a:lnTo>
                    <a:lnTo>
                      <a:pt x="931110" y="694565"/>
                    </a:lnTo>
                    <a:lnTo>
                      <a:pt x="920662" y="699435"/>
                    </a:lnTo>
                    <a:lnTo>
                      <a:pt x="909958" y="704050"/>
                    </a:lnTo>
                    <a:lnTo>
                      <a:pt x="898999" y="708407"/>
                    </a:lnTo>
                    <a:lnTo>
                      <a:pt x="887786" y="712765"/>
                    </a:lnTo>
                    <a:lnTo>
                      <a:pt x="876573" y="716609"/>
                    </a:lnTo>
                    <a:lnTo>
                      <a:pt x="865105" y="720455"/>
                    </a:lnTo>
                    <a:lnTo>
                      <a:pt x="853126" y="724043"/>
                    </a:lnTo>
                    <a:lnTo>
                      <a:pt x="841148" y="727119"/>
                    </a:lnTo>
                    <a:lnTo>
                      <a:pt x="828916" y="730195"/>
                    </a:lnTo>
                    <a:lnTo>
                      <a:pt x="816937" y="733271"/>
                    </a:lnTo>
                    <a:lnTo>
                      <a:pt x="804196" y="735834"/>
                    </a:lnTo>
                    <a:lnTo>
                      <a:pt x="791962" y="738398"/>
                    </a:lnTo>
                    <a:lnTo>
                      <a:pt x="779220" y="740961"/>
                    </a:lnTo>
                    <a:lnTo>
                      <a:pt x="766478" y="743011"/>
                    </a:lnTo>
                    <a:lnTo>
                      <a:pt x="753990" y="745062"/>
                    </a:lnTo>
                    <a:lnTo>
                      <a:pt x="727996" y="748650"/>
                    </a:lnTo>
                    <a:lnTo>
                      <a:pt x="702510" y="751470"/>
                    </a:lnTo>
                    <a:lnTo>
                      <a:pt x="676516" y="753777"/>
                    </a:lnTo>
                    <a:lnTo>
                      <a:pt x="651031" y="755828"/>
                    </a:lnTo>
                    <a:lnTo>
                      <a:pt x="625546" y="757109"/>
                    </a:lnTo>
                    <a:lnTo>
                      <a:pt x="600826" y="757878"/>
                    </a:lnTo>
                    <a:lnTo>
                      <a:pt x="576360" y="758391"/>
                    </a:lnTo>
                    <a:lnTo>
                      <a:pt x="552659" y="758648"/>
                    </a:lnTo>
                    <a:lnTo>
                      <a:pt x="529978" y="758391"/>
                    </a:lnTo>
                    <a:lnTo>
                      <a:pt x="508060" y="757878"/>
                    </a:lnTo>
                    <a:lnTo>
                      <a:pt x="486908" y="757109"/>
                    </a:lnTo>
                    <a:lnTo>
                      <a:pt x="467030" y="756597"/>
                    </a:lnTo>
                    <a:lnTo>
                      <a:pt x="448680" y="755572"/>
                    </a:lnTo>
                    <a:lnTo>
                      <a:pt x="431605" y="754290"/>
                    </a:lnTo>
                    <a:lnTo>
                      <a:pt x="402043" y="752239"/>
                    </a:lnTo>
                    <a:lnTo>
                      <a:pt x="379871" y="750445"/>
                    </a:lnTo>
                    <a:lnTo>
                      <a:pt x="361012" y="748394"/>
                    </a:lnTo>
                    <a:lnTo>
                      <a:pt x="383184" y="750957"/>
                    </a:lnTo>
                    <a:lnTo>
                      <a:pt x="404846" y="753521"/>
                    </a:lnTo>
                    <a:lnTo>
                      <a:pt x="426253" y="755828"/>
                    </a:lnTo>
                    <a:lnTo>
                      <a:pt x="447151" y="757622"/>
                    </a:lnTo>
                    <a:lnTo>
                      <a:pt x="467794" y="759416"/>
                    </a:lnTo>
                    <a:lnTo>
                      <a:pt x="487672" y="760698"/>
                    </a:lnTo>
                    <a:lnTo>
                      <a:pt x="507041" y="762236"/>
                    </a:lnTo>
                    <a:lnTo>
                      <a:pt x="526155" y="763261"/>
                    </a:lnTo>
                    <a:lnTo>
                      <a:pt x="544758" y="764287"/>
                    </a:lnTo>
                    <a:lnTo>
                      <a:pt x="562853" y="765055"/>
                    </a:lnTo>
                    <a:lnTo>
                      <a:pt x="580437" y="765568"/>
                    </a:lnTo>
                    <a:lnTo>
                      <a:pt x="598022" y="765824"/>
                    </a:lnTo>
                    <a:lnTo>
                      <a:pt x="631153" y="766081"/>
                    </a:lnTo>
                    <a:lnTo>
                      <a:pt x="662754" y="765568"/>
                    </a:lnTo>
                    <a:lnTo>
                      <a:pt x="692826" y="764800"/>
                    </a:lnTo>
                    <a:lnTo>
                      <a:pt x="720860" y="763005"/>
                    </a:lnTo>
                    <a:lnTo>
                      <a:pt x="747619" y="761211"/>
                    </a:lnTo>
                    <a:lnTo>
                      <a:pt x="772849" y="758648"/>
                    </a:lnTo>
                    <a:lnTo>
                      <a:pt x="796295" y="755828"/>
                    </a:lnTo>
                    <a:lnTo>
                      <a:pt x="818721" y="752239"/>
                    </a:lnTo>
                    <a:lnTo>
                      <a:pt x="839110" y="748907"/>
                    </a:lnTo>
                    <a:lnTo>
                      <a:pt x="858223" y="745318"/>
                    </a:lnTo>
                    <a:lnTo>
                      <a:pt x="876063" y="741217"/>
                    </a:lnTo>
                    <a:lnTo>
                      <a:pt x="892628" y="737372"/>
                    </a:lnTo>
                    <a:lnTo>
                      <a:pt x="907664" y="733015"/>
                    </a:lnTo>
                    <a:lnTo>
                      <a:pt x="921426" y="729170"/>
                    </a:lnTo>
                    <a:lnTo>
                      <a:pt x="933659" y="724812"/>
                    </a:lnTo>
                    <a:lnTo>
                      <a:pt x="944872" y="720967"/>
                    </a:lnTo>
                    <a:lnTo>
                      <a:pt x="955066" y="716866"/>
                    </a:lnTo>
                    <a:lnTo>
                      <a:pt x="963731" y="713278"/>
                    </a:lnTo>
                    <a:lnTo>
                      <a:pt x="971376" y="709945"/>
                    </a:lnTo>
                    <a:lnTo>
                      <a:pt x="978003" y="706869"/>
                    </a:lnTo>
                    <a:lnTo>
                      <a:pt x="983609" y="704050"/>
                    </a:lnTo>
                    <a:lnTo>
                      <a:pt x="987687" y="701486"/>
                    </a:lnTo>
                    <a:lnTo>
                      <a:pt x="993293" y="697898"/>
                    </a:lnTo>
                    <a:lnTo>
                      <a:pt x="995332" y="696872"/>
                    </a:lnTo>
                    <a:lnTo>
                      <a:pt x="995172" y="696579"/>
                    </a:lnTo>
                    <a:lnTo>
                      <a:pt x="996248" y="697881"/>
                    </a:lnTo>
                    <a:lnTo>
                      <a:pt x="1008734" y="712940"/>
                    </a:lnTo>
                    <a:lnTo>
                      <a:pt x="1020456" y="727744"/>
                    </a:lnTo>
                    <a:lnTo>
                      <a:pt x="1032433" y="742802"/>
                    </a:lnTo>
                    <a:lnTo>
                      <a:pt x="1043900" y="757861"/>
                    </a:lnTo>
                    <a:lnTo>
                      <a:pt x="1055112" y="772920"/>
                    </a:lnTo>
                    <a:lnTo>
                      <a:pt x="1066070" y="787724"/>
                    </a:lnTo>
                    <a:lnTo>
                      <a:pt x="1087221" y="817331"/>
                    </a:lnTo>
                    <a:lnTo>
                      <a:pt x="1107352" y="846428"/>
                    </a:lnTo>
                    <a:lnTo>
                      <a:pt x="1126719" y="875270"/>
                    </a:lnTo>
                    <a:lnTo>
                      <a:pt x="1144812" y="902835"/>
                    </a:lnTo>
                    <a:lnTo>
                      <a:pt x="1161885" y="929890"/>
                    </a:lnTo>
                    <a:lnTo>
                      <a:pt x="1177685" y="955924"/>
                    </a:lnTo>
                    <a:lnTo>
                      <a:pt x="1192464" y="980682"/>
                    </a:lnTo>
                    <a:lnTo>
                      <a:pt x="1205970" y="1003908"/>
                    </a:lnTo>
                    <a:lnTo>
                      <a:pt x="1218202" y="1026114"/>
                    </a:lnTo>
                    <a:lnTo>
                      <a:pt x="1228486" y="1044197"/>
                    </a:lnTo>
                    <a:lnTo>
                      <a:pt x="1221960" y="1046293"/>
                    </a:lnTo>
                    <a:lnTo>
                      <a:pt x="1208948" y="1050335"/>
                    </a:lnTo>
                    <a:lnTo>
                      <a:pt x="1192874" y="1054630"/>
                    </a:lnTo>
                    <a:lnTo>
                      <a:pt x="1174248" y="1059683"/>
                    </a:lnTo>
                    <a:lnTo>
                      <a:pt x="1153327" y="1064988"/>
                    </a:lnTo>
                    <a:lnTo>
                      <a:pt x="1130364" y="1070546"/>
                    </a:lnTo>
                    <a:lnTo>
                      <a:pt x="1105870" y="1075852"/>
                    </a:lnTo>
                    <a:lnTo>
                      <a:pt x="1092858" y="1078378"/>
                    </a:lnTo>
                    <a:lnTo>
                      <a:pt x="1079845" y="1080652"/>
                    </a:lnTo>
                    <a:lnTo>
                      <a:pt x="1066323" y="1082925"/>
                    </a:lnTo>
                    <a:lnTo>
                      <a:pt x="1052800" y="1085199"/>
                    </a:lnTo>
                    <a:lnTo>
                      <a:pt x="1039023" y="1086968"/>
                    </a:lnTo>
                    <a:lnTo>
                      <a:pt x="1025245" y="1088736"/>
                    </a:lnTo>
                    <a:lnTo>
                      <a:pt x="1011212" y="1089999"/>
                    </a:lnTo>
                    <a:lnTo>
                      <a:pt x="997180" y="1091263"/>
                    </a:lnTo>
                    <a:lnTo>
                      <a:pt x="982891" y="1092273"/>
                    </a:lnTo>
                    <a:lnTo>
                      <a:pt x="968858" y="1093031"/>
                    </a:lnTo>
                    <a:lnTo>
                      <a:pt x="954826" y="1093283"/>
                    </a:lnTo>
                    <a:lnTo>
                      <a:pt x="944213" y="1093283"/>
                    </a:lnTo>
                    <a:lnTo>
                      <a:pt x="923188" y="1092273"/>
                    </a:lnTo>
                    <a:lnTo>
                      <a:pt x="913748" y="1091768"/>
                    </a:lnTo>
                    <a:lnTo>
                      <a:pt x="927270" y="1092526"/>
                    </a:lnTo>
                    <a:lnTo>
                      <a:pt x="941048" y="1093283"/>
                    </a:lnTo>
                    <a:lnTo>
                      <a:pt x="944213" y="1093283"/>
                    </a:lnTo>
                    <a:lnTo>
                      <a:pt x="949467" y="1093536"/>
                    </a:lnTo>
                    <a:lnTo>
                      <a:pt x="967838" y="1094042"/>
                    </a:lnTo>
                    <a:lnTo>
                      <a:pt x="989015" y="1094294"/>
                    </a:lnTo>
                    <a:lnTo>
                      <a:pt x="1012233" y="1094547"/>
                    </a:lnTo>
                    <a:lnTo>
                      <a:pt x="1037747" y="1094294"/>
                    </a:lnTo>
                    <a:lnTo>
                      <a:pt x="1064282" y="1093536"/>
                    </a:lnTo>
                    <a:lnTo>
                      <a:pt x="1092093" y="1092020"/>
                    </a:lnTo>
                    <a:lnTo>
                      <a:pt x="1106125" y="1091263"/>
                    </a:lnTo>
                    <a:lnTo>
                      <a:pt x="1120158" y="1089999"/>
                    </a:lnTo>
                    <a:lnTo>
                      <a:pt x="1134446" y="1088736"/>
                    </a:lnTo>
                    <a:lnTo>
                      <a:pt x="1148734" y="1086968"/>
                    </a:lnTo>
                    <a:lnTo>
                      <a:pt x="1162767" y="1085452"/>
                    </a:lnTo>
                    <a:lnTo>
                      <a:pt x="1176800" y="1083431"/>
                    </a:lnTo>
                    <a:lnTo>
                      <a:pt x="1190577" y="1081157"/>
                    </a:lnTo>
                    <a:lnTo>
                      <a:pt x="1203845" y="1078631"/>
                    </a:lnTo>
                    <a:lnTo>
                      <a:pt x="1217112" y="1075599"/>
                    </a:lnTo>
                    <a:lnTo>
                      <a:pt x="1229870" y="1072567"/>
                    </a:lnTo>
                    <a:lnTo>
                      <a:pt x="1242098" y="1069288"/>
                    </a:lnTo>
                    <a:lnTo>
                      <a:pt x="1248526" y="1081245"/>
                    </a:lnTo>
                    <a:lnTo>
                      <a:pt x="1262032" y="1107789"/>
                    </a:lnTo>
                    <a:lnTo>
                      <a:pt x="1268437" y="1120820"/>
                    </a:lnTo>
                    <a:lnTo>
                      <a:pt x="1260187" y="1125914"/>
                    </a:lnTo>
                    <a:lnTo>
                      <a:pt x="1250238" y="1128209"/>
                    </a:lnTo>
                    <a:lnTo>
                      <a:pt x="1238504" y="1130504"/>
                    </a:lnTo>
                    <a:lnTo>
                      <a:pt x="1222432" y="1133819"/>
                    </a:lnTo>
                    <a:lnTo>
                      <a:pt x="1202024" y="1137390"/>
                    </a:lnTo>
                    <a:lnTo>
                      <a:pt x="1178556" y="1140960"/>
                    </a:lnTo>
                    <a:lnTo>
                      <a:pt x="1151260" y="1144530"/>
                    </a:lnTo>
                    <a:lnTo>
                      <a:pt x="1136209" y="1146060"/>
                    </a:lnTo>
                    <a:lnTo>
                      <a:pt x="1120648" y="1147591"/>
                    </a:lnTo>
                    <a:lnTo>
                      <a:pt x="1104321" y="1148866"/>
                    </a:lnTo>
                    <a:lnTo>
                      <a:pt x="1087485" y="1150141"/>
                    </a:lnTo>
                    <a:lnTo>
                      <a:pt x="1070139" y="1151161"/>
                    </a:lnTo>
                    <a:lnTo>
                      <a:pt x="1051771" y="1151671"/>
                    </a:lnTo>
                    <a:lnTo>
                      <a:pt x="1032894" y="1152181"/>
                    </a:lnTo>
                    <a:lnTo>
                      <a:pt x="1013762" y="1152691"/>
                    </a:lnTo>
                    <a:lnTo>
                      <a:pt x="993609" y="1152181"/>
                    </a:lnTo>
                    <a:lnTo>
                      <a:pt x="973456" y="1151926"/>
                    </a:lnTo>
                    <a:lnTo>
                      <a:pt x="952793" y="1151161"/>
                    </a:lnTo>
                    <a:lnTo>
                      <a:pt x="931620" y="1149886"/>
                    </a:lnTo>
                    <a:lnTo>
                      <a:pt x="910192" y="1148100"/>
                    </a:lnTo>
                    <a:lnTo>
                      <a:pt x="888508" y="1146060"/>
                    </a:lnTo>
                    <a:lnTo>
                      <a:pt x="866315" y="1143255"/>
                    </a:lnTo>
                    <a:lnTo>
                      <a:pt x="844121" y="1140195"/>
                    </a:lnTo>
                    <a:lnTo>
                      <a:pt x="821673" y="1136625"/>
                    </a:lnTo>
                    <a:lnTo>
                      <a:pt x="798969" y="1132034"/>
                    </a:lnTo>
                    <a:lnTo>
                      <a:pt x="817336" y="1113673"/>
                    </a:lnTo>
                    <a:lnTo>
                      <a:pt x="809938" y="1112143"/>
                    </a:lnTo>
                    <a:lnTo>
                      <a:pt x="801010" y="1109848"/>
                    </a:lnTo>
                    <a:lnTo>
                      <a:pt x="788510" y="1106533"/>
                    </a:lnTo>
                    <a:lnTo>
                      <a:pt x="773459" y="1102452"/>
                    </a:lnTo>
                    <a:lnTo>
                      <a:pt x="755347" y="1097096"/>
                    </a:lnTo>
                    <a:lnTo>
                      <a:pt x="735194" y="1090721"/>
                    </a:lnTo>
                    <a:lnTo>
                      <a:pt x="712236" y="1083325"/>
                    </a:lnTo>
                    <a:lnTo>
                      <a:pt x="687491" y="1074655"/>
                    </a:lnTo>
                    <a:lnTo>
                      <a:pt x="660706" y="1064454"/>
                    </a:lnTo>
                    <a:lnTo>
                      <a:pt x="646930" y="1059099"/>
                    </a:lnTo>
                    <a:lnTo>
                      <a:pt x="632644" y="1053233"/>
                    </a:lnTo>
                    <a:lnTo>
                      <a:pt x="617849" y="1047368"/>
                    </a:lnTo>
                    <a:lnTo>
                      <a:pt x="603053" y="1040482"/>
                    </a:lnTo>
                    <a:lnTo>
                      <a:pt x="587747" y="1033851"/>
                    </a:lnTo>
                    <a:lnTo>
                      <a:pt x="572186" y="1026711"/>
                    </a:lnTo>
                    <a:lnTo>
                      <a:pt x="556625" y="1019061"/>
                    </a:lnTo>
                    <a:lnTo>
                      <a:pt x="540809" y="1011155"/>
                    </a:lnTo>
                    <a:lnTo>
                      <a:pt x="524738" y="1002739"/>
                    </a:lnTo>
                    <a:lnTo>
                      <a:pt x="508412" y="994069"/>
                    </a:lnTo>
                    <a:lnTo>
                      <a:pt x="492086" y="985143"/>
                    </a:lnTo>
                    <a:lnTo>
                      <a:pt x="475759" y="975707"/>
                    </a:lnTo>
                    <a:lnTo>
                      <a:pt x="531115" y="961426"/>
                    </a:lnTo>
                    <a:lnTo>
                      <a:pt x="523972" y="958621"/>
                    </a:lnTo>
                    <a:lnTo>
                      <a:pt x="515299" y="954795"/>
                    </a:lnTo>
                    <a:lnTo>
                      <a:pt x="503820" y="949950"/>
                    </a:lnTo>
                    <a:lnTo>
                      <a:pt x="489790" y="942810"/>
                    </a:lnTo>
                    <a:lnTo>
                      <a:pt x="481881" y="938474"/>
                    </a:lnTo>
                    <a:lnTo>
                      <a:pt x="473718" y="934139"/>
                    </a:lnTo>
                    <a:lnTo>
                      <a:pt x="464790" y="928784"/>
                    </a:lnTo>
                    <a:lnTo>
                      <a:pt x="455351" y="923173"/>
                    </a:lnTo>
                    <a:lnTo>
                      <a:pt x="445913" y="916798"/>
                    </a:lnTo>
                    <a:lnTo>
                      <a:pt x="435709" y="910167"/>
                    </a:lnTo>
                    <a:lnTo>
                      <a:pt x="425505" y="902517"/>
                    </a:lnTo>
                    <a:lnTo>
                      <a:pt x="414790" y="894611"/>
                    </a:lnTo>
                    <a:lnTo>
                      <a:pt x="404076" y="886195"/>
                    </a:lnTo>
                    <a:lnTo>
                      <a:pt x="393107" y="877014"/>
                    </a:lnTo>
                    <a:lnTo>
                      <a:pt x="381883" y="867068"/>
                    </a:lnTo>
                    <a:lnTo>
                      <a:pt x="370658" y="856613"/>
                    </a:lnTo>
                    <a:lnTo>
                      <a:pt x="359434" y="845392"/>
                    </a:lnTo>
                    <a:lnTo>
                      <a:pt x="347955" y="833661"/>
                    </a:lnTo>
                    <a:lnTo>
                      <a:pt x="336476" y="821165"/>
                    </a:lnTo>
                    <a:lnTo>
                      <a:pt x="325506" y="807904"/>
                    </a:lnTo>
                    <a:lnTo>
                      <a:pt x="314282" y="793878"/>
                    </a:lnTo>
                    <a:lnTo>
                      <a:pt x="303312" y="778831"/>
                    </a:lnTo>
                    <a:lnTo>
                      <a:pt x="292343" y="763530"/>
                    </a:lnTo>
                    <a:lnTo>
                      <a:pt x="281884" y="747209"/>
                    </a:lnTo>
                    <a:lnTo>
                      <a:pt x="271425" y="730123"/>
                    </a:lnTo>
                    <a:lnTo>
                      <a:pt x="266323" y="721197"/>
                    </a:lnTo>
                    <a:lnTo>
                      <a:pt x="261731" y="712271"/>
                    </a:lnTo>
                    <a:lnTo>
                      <a:pt x="312751" y="701815"/>
                    </a:lnTo>
                    <a:lnTo>
                      <a:pt x="312751" y="679374"/>
                    </a:lnTo>
                    <a:lnTo>
                      <a:pt x="309945" y="678099"/>
                    </a:lnTo>
                    <a:lnTo>
                      <a:pt x="306373" y="676314"/>
                    </a:lnTo>
                    <a:lnTo>
                      <a:pt x="301527" y="674019"/>
                    </a:lnTo>
                    <a:lnTo>
                      <a:pt x="295405" y="670448"/>
                    </a:lnTo>
                    <a:lnTo>
                      <a:pt x="288262" y="666367"/>
                    </a:lnTo>
                    <a:lnTo>
                      <a:pt x="280099" y="661012"/>
                    </a:lnTo>
                    <a:lnTo>
                      <a:pt x="271170" y="654637"/>
                    </a:lnTo>
                    <a:lnTo>
                      <a:pt x="260966" y="647241"/>
                    </a:lnTo>
                    <a:lnTo>
                      <a:pt x="250252" y="638826"/>
                    </a:lnTo>
                    <a:lnTo>
                      <a:pt x="239028" y="628625"/>
                    </a:lnTo>
                    <a:lnTo>
                      <a:pt x="227038" y="617404"/>
                    </a:lnTo>
                    <a:lnTo>
                      <a:pt x="220661" y="611029"/>
                    </a:lnTo>
                    <a:lnTo>
                      <a:pt x="214538" y="604653"/>
                    </a:lnTo>
                    <a:lnTo>
                      <a:pt x="208161" y="597767"/>
                    </a:lnTo>
                    <a:lnTo>
                      <a:pt x="201528" y="590627"/>
                    </a:lnTo>
                    <a:lnTo>
                      <a:pt x="195151" y="582721"/>
                    </a:lnTo>
                    <a:lnTo>
                      <a:pt x="188263" y="574815"/>
                    </a:lnTo>
                    <a:lnTo>
                      <a:pt x="181886" y="566145"/>
                    </a:lnTo>
                    <a:lnTo>
                      <a:pt x="175253" y="557219"/>
                    </a:lnTo>
                    <a:lnTo>
                      <a:pt x="168365" y="548038"/>
                    </a:lnTo>
                    <a:lnTo>
                      <a:pt x="161733" y="538092"/>
                    </a:lnTo>
                    <a:lnTo>
                      <a:pt x="154590" y="528147"/>
                    </a:lnTo>
                    <a:lnTo>
                      <a:pt x="147702" y="517436"/>
                    </a:lnTo>
                    <a:lnTo>
                      <a:pt x="141070" y="505960"/>
                    </a:lnTo>
                    <a:lnTo>
                      <a:pt x="134182" y="494484"/>
                    </a:lnTo>
                    <a:lnTo>
                      <a:pt x="127550" y="482499"/>
                    </a:lnTo>
                    <a:lnTo>
                      <a:pt x="120662" y="470002"/>
                    </a:lnTo>
                    <a:lnTo>
                      <a:pt x="114029" y="456741"/>
                    </a:lnTo>
                    <a:lnTo>
                      <a:pt x="107397" y="443225"/>
                    </a:lnTo>
                    <a:lnTo>
                      <a:pt x="101019" y="429199"/>
                    </a:lnTo>
                    <a:lnTo>
                      <a:pt x="94642" y="414918"/>
                    </a:lnTo>
                    <a:lnTo>
                      <a:pt x="88009" y="399617"/>
                    </a:lnTo>
                    <a:lnTo>
                      <a:pt x="81887" y="383806"/>
                    </a:lnTo>
                    <a:lnTo>
                      <a:pt x="75765" y="367739"/>
                    </a:lnTo>
                    <a:lnTo>
                      <a:pt x="69898" y="350908"/>
                    </a:lnTo>
                    <a:lnTo>
                      <a:pt x="63775" y="333821"/>
                    </a:lnTo>
                    <a:lnTo>
                      <a:pt x="58163" y="315715"/>
                    </a:lnTo>
                    <a:lnTo>
                      <a:pt x="52551" y="297098"/>
                    </a:lnTo>
                    <a:lnTo>
                      <a:pt x="47193" y="278227"/>
                    </a:lnTo>
                    <a:lnTo>
                      <a:pt x="42091" y="258590"/>
                    </a:lnTo>
                    <a:lnTo>
                      <a:pt x="36990" y="238189"/>
                    </a:lnTo>
                    <a:lnTo>
                      <a:pt x="32398" y="217532"/>
                    </a:lnTo>
                    <a:lnTo>
                      <a:pt x="27551" y="195856"/>
                    </a:lnTo>
                    <a:lnTo>
                      <a:pt x="23215" y="173414"/>
                    </a:lnTo>
                    <a:lnTo>
                      <a:pt x="19133" y="150717"/>
                    </a:lnTo>
                    <a:lnTo>
                      <a:pt x="15306" y="127256"/>
                    </a:lnTo>
                    <a:lnTo>
                      <a:pt x="11735" y="103029"/>
                    </a:lnTo>
                    <a:lnTo>
                      <a:pt x="8419" y="78292"/>
                    </a:lnTo>
                    <a:lnTo>
                      <a:pt x="5357" y="53044"/>
                    </a:lnTo>
                    <a:lnTo>
                      <a:pt x="2551" y="26777"/>
                    </a:lnTo>
                    <a:close/>
                  </a:path>
                </a:pathLst>
              </a:custGeom>
              <a:solidFill>
                <a:srgbClr val="4C870C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7200">
                  <a:solidFill>
                    <a:srgbClr val="4C870C"/>
                  </a:solidFill>
                  <a:latin typeface="汉仪雪君体简" panose="02010604000101010101" pitchFamily="2" charset="-122"/>
                  <a:ea typeface="汉仪雪君体简" panose="02010604000101010101" pitchFamily="2" charset="-122"/>
                </a:endParaRPr>
              </a:p>
            </p:txBody>
          </p:sp>
          <p:sp>
            <p:nvSpPr>
              <p:cNvPr id="69" name="任意多边形 68"/>
              <p:cNvSpPr/>
              <p:nvPr/>
            </p:nvSpPr>
            <p:spPr bwMode="auto">
              <a:xfrm rot="10395887" flipH="1" flipV="1">
                <a:off x="10563648" y="1372599"/>
                <a:ext cx="152243" cy="131863"/>
              </a:xfrm>
              <a:custGeom>
                <a:avLst/>
                <a:gdLst>
                  <a:gd name="connsiteX0" fmla="*/ 1281270 w 1330849"/>
                  <a:gd name="connsiteY0" fmla="*/ 1113269 h 1152691"/>
                  <a:gd name="connsiteX1" fmla="*/ 1281904 w 1330849"/>
                  <a:gd name="connsiteY1" fmla="*/ 1128719 h 1152691"/>
                  <a:gd name="connsiteX2" fmla="*/ 1282199 w 1330849"/>
                  <a:gd name="connsiteY2" fmla="*/ 1129600 h 1152691"/>
                  <a:gd name="connsiteX3" fmla="*/ 1273322 w 1330849"/>
                  <a:gd name="connsiteY3" fmla="*/ 1135585 h 1152691"/>
                  <a:gd name="connsiteX4" fmla="*/ 1271960 w 1330849"/>
                  <a:gd name="connsiteY4" fmla="*/ 1131505 h 1152691"/>
                  <a:gd name="connsiteX5" fmla="*/ 1268640 w 1330849"/>
                  <a:gd name="connsiteY5" fmla="*/ 1121056 h 1152691"/>
                  <a:gd name="connsiteX6" fmla="*/ 1303365 w 1330849"/>
                  <a:gd name="connsiteY6" fmla="*/ 1099647 h 1152691"/>
                  <a:gd name="connsiteX7" fmla="*/ 1310270 w 1330849"/>
                  <a:gd name="connsiteY7" fmla="*/ 1115659 h 1152691"/>
                  <a:gd name="connsiteX8" fmla="*/ 1299715 w 1330849"/>
                  <a:gd name="connsiteY8" fmla="*/ 1117790 h 1152691"/>
                  <a:gd name="connsiteX9" fmla="*/ 1286983 w 1330849"/>
                  <a:gd name="connsiteY9" fmla="*/ 1126375 h 1152691"/>
                  <a:gd name="connsiteX10" fmla="*/ 1283139 w 1330849"/>
                  <a:gd name="connsiteY10" fmla="*/ 1112116 h 1152691"/>
                  <a:gd name="connsiteX11" fmla="*/ 0 w 1330849"/>
                  <a:gd name="connsiteY11" fmla="*/ 0 h 1152691"/>
                  <a:gd name="connsiteX12" fmla="*/ 1276 w 1330849"/>
                  <a:gd name="connsiteY12" fmla="*/ 1275 h 1152691"/>
                  <a:gd name="connsiteX13" fmla="*/ 5613 w 1330849"/>
                  <a:gd name="connsiteY13" fmla="*/ 5101 h 1152691"/>
                  <a:gd name="connsiteX14" fmla="*/ 12500 w 1330849"/>
                  <a:gd name="connsiteY14" fmla="*/ 10966 h 1152691"/>
                  <a:gd name="connsiteX15" fmla="*/ 22449 w 1330849"/>
                  <a:gd name="connsiteY15" fmla="*/ 18617 h 1152691"/>
                  <a:gd name="connsiteX16" fmla="*/ 28317 w 1330849"/>
                  <a:gd name="connsiteY16" fmla="*/ 22952 h 1152691"/>
                  <a:gd name="connsiteX17" fmla="*/ 35204 w 1330849"/>
                  <a:gd name="connsiteY17" fmla="*/ 27543 h 1152691"/>
                  <a:gd name="connsiteX18" fmla="*/ 42857 w 1330849"/>
                  <a:gd name="connsiteY18" fmla="*/ 32388 h 1152691"/>
                  <a:gd name="connsiteX19" fmla="*/ 51020 w 1330849"/>
                  <a:gd name="connsiteY19" fmla="*/ 37744 h 1152691"/>
                  <a:gd name="connsiteX20" fmla="*/ 59949 w 1330849"/>
                  <a:gd name="connsiteY20" fmla="*/ 43099 h 1152691"/>
                  <a:gd name="connsiteX21" fmla="*/ 69387 w 1330849"/>
                  <a:gd name="connsiteY21" fmla="*/ 48454 h 1152691"/>
                  <a:gd name="connsiteX22" fmla="*/ 79846 w 1330849"/>
                  <a:gd name="connsiteY22" fmla="*/ 54065 h 1152691"/>
                  <a:gd name="connsiteX23" fmla="*/ 91070 w 1330849"/>
                  <a:gd name="connsiteY23" fmla="*/ 59675 h 1152691"/>
                  <a:gd name="connsiteX24" fmla="*/ 103060 w 1330849"/>
                  <a:gd name="connsiteY24" fmla="*/ 65030 h 1152691"/>
                  <a:gd name="connsiteX25" fmla="*/ 115815 w 1330849"/>
                  <a:gd name="connsiteY25" fmla="*/ 70641 h 1152691"/>
                  <a:gd name="connsiteX26" fmla="*/ 129336 w 1330849"/>
                  <a:gd name="connsiteY26" fmla="*/ 76507 h 1152691"/>
                  <a:gd name="connsiteX27" fmla="*/ 143621 w 1330849"/>
                  <a:gd name="connsiteY27" fmla="*/ 81352 h 1152691"/>
                  <a:gd name="connsiteX28" fmla="*/ 158416 w 1330849"/>
                  <a:gd name="connsiteY28" fmla="*/ 86707 h 1152691"/>
                  <a:gd name="connsiteX29" fmla="*/ 174488 w 1330849"/>
                  <a:gd name="connsiteY29" fmla="*/ 91552 h 1152691"/>
                  <a:gd name="connsiteX30" fmla="*/ 191069 w 1330849"/>
                  <a:gd name="connsiteY30" fmla="*/ 96398 h 1152691"/>
                  <a:gd name="connsiteX31" fmla="*/ 208416 w 1330849"/>
                  <a:gd name="connsiteY31" fmla="*/ 100478 h 1152691"/>
                  <a:gd name="connsiteX32" fmla="*/ 226783 w 1330849"/>
                  <a:gd name="connsiteY32" fmla="*/ 104814 h 1152691"/>
                  <a:gd name="connsiteX33" fmla="*/ 245915 w 1330849"/>
                  <a:gd name="connsiteY33" fmla="*/ 108129 h 1152691"/>
                  <a:gd name="connsiteX34" fmla="*/ 265558 w 1330849"/>
                  <a:gd name="connsiteY34" fmla="*/ 111699 h 1152691"/>
                  <a:gd name="connsiteX35" fmla="*/ 286221 w 1330849"/>
                  <a:gd name="connsiteY35" fmla="*/ 113994 h 1152691"/>
                  <a:gd name="connsiteX36" fmla="*/ 307394 w 1330849"/>
                  <a:gd name="connsiteY36" fmla="*/ 116289 h 1152691"/>
                  <a:gd name="connsiteX37" fmla="*/ 329843 w 1330849"/>
                  <a:gd name="connsiteY37" fmla="*/ 118074 h 1152691"/>
                  <a:gd name="connsiteX38" fmla="*/ 341322 w 1330849"/>
                  <a:gd name="connsiteY38" fmla="*/ 118585 h 1152691"/>
                  <a:gd name="connsiteX39" fmla="*/ 352802 w 1330849"/>
                  <a:gd name="connsiteY39" fmla="*/ 118840 h 1152691"/>
                  <a:gd name="connsiteX40" fmla="*/ 364791 w 1330849"/>
                  <a:gd name="connsiteY40" fmla="*/ 119095 h 1152691"/>
                  <a:gd name="connsiteX41" fmla="*/ 376781 w 1330849"/>
                  <a:gd name="connsiteY41" fmla="*/ 119350 h 1152691"/>
                  <a:gd name="connsiteX42" fmla="*/ 425505 w 1330849"/>
                  <a:gd name="connsiteY42" fmla="*/ 119350 h 1152691"/>
                  <a:gd name="connsiteX43" fmla="*/ 474483 w 1330849"/>
                  <a:gd name="connsiteY43" fmla="*/ 119350 h 1152691"/>
                  <a:gd name="connsiteX44" fmla="*/ 523462 w 1330849"/>
                  <a:gd name="connsiteY44" fmla="*/ 120370 h 1152691"/>
                  <a:gd name="connsiteX45" fmla="*/ 547697 w 1330849"/>
                  <a:gd name="connsiteY45" fmla="*/ 120880 h 1152691"/>
                  <a:gd name="connsiteX46" fmla="*/ 571931 w 1330849"/>
                  <a:gd name="connsiteY46" fmla="*/ 121645 h 1152691"/>
                  <a:gd name="connsiteX47" fmla="*/ 596166 w 1330849"/>
                  <a:gd name="connsiteY47" fmla="*/ 122920 h 1152691"/>
                  <a:gd name="connsiteX48" fmla="*/ 620145 w 1330849"/>
                  <a:gd name="connsiteY48" fmla="*/ 123940 h 1152691"/>
                  <a:gd name="connsiteX49" fmla="*/ 643869 w 1330849"/>
                  <a:gd name="connsiteY49" fmla="*/ 125725 h 1152691"/>
                  <a:gd name="connsiteX50" fmla="*/ 667338 w 1330849"/>
                  <a:gd name="connsiteY50" fmla="*/ 127511 h 1152691"/>
                  <a:gd name="connsiteX51" fmla="*/ 690552 w 1330849"/>
                  <a:gd name="connsiteY51" fmla="*/ 130060 h 1152691"/>
                  <a:gd name="connsiteX52" fmla="*/ 713511 w 1330849"/>
                  <a:gd name="connsiteY52" fmla="*/ 132611 h 1152691"/>
                  <a:gd name="connsiteX53" fmla="*/ 736214 w 1330849"/>
                  <a:gd name="connsiteY53" fmla="*/ 136181 h 1152691"/>
                  <a:gd name="connsiteX54" fmla="*/ 758408 w 1330849"/>
                  <a:gd name="connsiteY54" fmla="*/ 139752 h 1152691"/>
                  <a:gd name="connsiteX55" fmla="*/ 780346 w 1330849"/>
                  <a:gd name="connsiteY55" fmla="*/ 144086 h 1152691"/>
                  <a:gd name="connsiteX56" fmla="*/ 802030 w 1330849"/>
                  <a:gd name="connsiteY56" fmla="*/ 148422 h 1152691"/>
                  <a:gd name="connsiteX57" fmla="*/ 812489 w 1330849"/>
                  <a:gd name="connsiteY57" fmla="*/ 150972 h 1152691"/>
                  <a:gd name="connsiteX58" fmla="*/ 823203 w 1330849"/>
                  <a:gd name="connsiteY58" fmla="*/ 153778 h 1152691"/>
                  <a:gd name="connsiteX59" fmla="*/ 833662 w 1330849"/>
                  <a:gd name="connsiteY59" fmla="*/ 156582 h 1152691"/>
                  <a:gd name="connsiteX60" fmla="*/ 843866 w 1330849"/>
                  <a:gd name="connsiteY60" fmla="*/ 159643 h 1152691"/>
                  <a:gd name="connsiteX61" fmla="*/ 854070 w 1330849"/>
                  <a:gd name="connsiteY61" fmla="*/ 162703 h 1152691"/>
                  <a:gd name="connsiteX62" fmla="*/ 864019 w 1330849"/>
                  <a:gd name="connsiteY62" fmla="*/ 166274 h 1152691"/>
                  <a:gd name="connsiteX63" fmla="*/ 873968 w 1330849"/>
                  <a:gd name="connsiteY63" fmla="*/ 169589 h 1152691"/>
                  <a:gd name="connsiteX64" fmla="*/ 883916 w 1330849"/>
                  <a:gd name="connsiteY64" fmla="*/ 173159 h 1152691"/>
                  <a:gd name="connsiteX65" fmla="*/ 893355 w 1330849"/>
                  <a:gd name="connsiteY65" fmla="*/ 177239 h 1152691"/>
                  <a:gd name="connsiteX66" fmla="*/ 903049 w 1330849"/>
                  <a:gd name="connsiteY66" fmla="*/ 181064 h 1152691"/>
                  <a:gd name="connsiteX67" fmla="*/ 912233 w 1330849"/>
                  <a:gd name="connsiteY67" fmla="*/ 185400 h 1152691"/>
                  <a:gd name="connsiteX68" fmla="*/ 921671 w 1330849"/>
                  <a:gd name="connsiteY68" fmla="*/ 189480 h 1152691"/>
                  <a:gd name="connsiteX69" fmla="*/ 930600 w 1330849"/>
                  <a:gd name="connsiteY69" fmla="*/ 194326 h 1152691"/>
                  <a:gd name="connsiteX70" fmla="*/ 939528 w 1330849"/>
                  <a:gd name="connsiteY70" fmla="*/ 199171 h 1152691"/>
                  <a:gd name="connsiteX71" fmla="*/ 948456 w 1330849"/>
                  <a:gd name="connsiteY71" fmla="*/ 204016 h 1152691"/>
                  <a:gd name="connsiteX72" fmla="*/ 956875 w 1330849"/>
                  <a:gd name="connsiteY72" fmla="*/ 209117 h 1152691"/>
                  <a:gd name="connsiteX73" fmla="*/ 965293 w 1330849"/>
                  <a:gd name="connsiteY73" fmla="*/ 214727 h 1152691"/>
                  <a:gd name="connsiteX74" fmla="*/ 973456 w 1330849"/>
                  <a:gd name="connsiteY74" fmla="*/ 220082 h 1152691"/>
                  <a:gd name="connsiteX75" fmla="*/ 981619 w 1330849"/>
                  <a:gd name="connsiteY75" fmla="*/ 225948 h 1152691"/>
                  <a:gd name="connsiteX76" fmla="*/ 989527 w 1330849"/>
                  <a:gd name="connsiteY76" fmla="*/ 231813 h 1152691"/>
                  <a:gd name="connsiteX77" fmla="*/ 997435 w 1330849"/>
                  <a:gd name="connsiteY77" fmla="*/ 237934 h 1152691"/>
                  <a:gd name="connsiteX78" fmla="*/ 1004578 w 1330849"/>
                  <a:gd name="connsiteY78" fmla="*/ 244564 h 1152691"/>
                  <a:gd name="connsiteX79" fmla="*/ 1012231 w 1330849"/>
                  <a:gd name="connsiteY79" fmla="*/ 251195 h 1152691"/>
                  <a:gd name="connsiteX80" fmla="*/ 1019374 w 1330849"/>
                  <a:gd name="connsiteY80" fmla="*/ 258081 h 1152691"/>
                  <a:gd name="connsiteX81" fmla="*/ 1026262 w 1330849"/>
                  <a:gd name="connsiteY81" fmla="*/ 265221 h 1152691"/>
                  <a:gd name="connsiteX82" fmla="*/ 1033149 w 1330849"/>
                  <a:gd name="connsiteY82" fmla="*/ 272616 h 1152691"/>
                  <a:gd name="connsiteX83" fmla="*/ 1039527 w 1330849"/>
                  <a:gd name="connsiteY83" fmla="*/ 280268 h 1152691"/>
                  <a:gd name="connsiteX84" fmla="*/ 1046159 w 1330849"/>
                  <a:gd name="connsiteY84" fmla="*/ 288173 h 1152691"/>
                  <a:gd name="connsiteX85" fmla="*/ 1046159 w 1330849"/>
                  <a:gd name="connsiteY85" fmla="*/ 238954 h 1152691"/>
                  <a:gd name="connsiteX86" fmla="*/ 1052281 w 1330849"/>
                  <a:gd name="connsiteY86" fmla="*/ 245075 h 1152691"/>
                  <a:gd name="connsiteX87" fmla="*/ 1059679 w 1330849"/>
                  <a:gd name="connsiteY87" fmla="*/ 252980 h 1152691"/>
                  <a:gd name="connsiteX88" fmla="*/ 1068863 w 1330849"/>
                  <a:gd name="connsiteY88" fmla="*/ 263946 h 1152691"/>
                  <a:gd name="connsiteX89" fmla="*/ 1080343 w 1330849"/>
                  <a:gd name="connsiteY89" fmla="*/ 277462 h 1152691"/>
                  <a:gd name="connsiteX90" fmla="*/ 1093352 w 1330849"/>
                  <a:gd name="connsiteY90" fmla="*/ 293783 h 1152691"/>
                  <a:gd name="connsiteX91" fmla="*/ 1100495 w 1330849"/>
                  <a:gd name="connsiteY91" fmla="*/ 302964 h 1152691"/>
                  <a:gd name="connsiteX92" fmla="*/ 1107893 w 1330849"/>
                  <a:gd name="connsiteY92" fmla="*/ 312910 h 1152691"/>
                  <a:gd name="connsiteX93" fmla="*/ 1115036 w 1330849"/>
                  <a:gd name="connsiteY93" fmla="*/ 323366 h 1152691"/>
                  <a:gd name="connsiteX94" fmla="*/ 1122689 w 1330849"/>
                  <a:gd name="connsiteY94" fmla="*/ 334331 h 1152691"/>
                  <a:gd name="connsiteX95" fmla="*/ 1130597 w 1330849"/>
                  <a:gd name="connsiteY95" fmla="*/ 346062 h 1152691"/>
                  <a:gd name="connsiteX96" fmla="*/ 1138505 w 1330849"/>
                  <a:gd name="connsiteY96" fmla="*/ 358558 h 1152691"/>
                  <a:gd name="connsiteX97" fmla="*/ 1146413 w 1330849"/>
                  <a:gd name="connsiteY97" fmla="*/ 371309 h 1152691"/>
                  <a:gd name="connsiteX98" fmla="*/ 1154321 w 1330849"/>
                  <a:gd name="connsiteY98" fmla="*/ 384825 h 1152691"/>
                  <a:gd name="connsiteX99" fmla="*/ 1162229 w 1330849"/>
                  <a:gd name="connsiteY99" fmla="*/ 398597 h 1152691"/>
                  <a:gd name="connsiteX100" fmla="*/ 1170137 w 1330849"/>
                  <a:gd name="connsiteY100" fmla="*/ 413133 h 1152691"/>
                  <a:gd name="connsiteX101" fmla="*/ 1177535 w 1330849"/>
                  <a:gd name="connsiteY101" fmla="*/ 428179 h 1152691"/>
                  <a:gd name="connsiteX102" fmla="*/ 1184933 w 1330849"/>
                  <a:gd name="connsiteY102" fmla="*/ 443480 h 1152691"/>
                  <a:gd name="connsiteX103" fmla="*/ 1192331 w 1330849"/>
                  <a:gd name="connsiteY103" fmla="*/ 459547 h 1152691"/>
                  <a:gd name="connsiteX104" fmla="*/ 1199218 w 1330849"/>
                  <a:gd name="connsiteY104" fmla="*/ 476123 h 1152691"/>
                  <a:gd name="connsiteX105" fmla="*/ 1206106 w 1330849"/>
                  <a:gd name="connsiteY105" fmla="*/ 493209 h 1152691"/>
                  <a:gd name="connsiteX106" fmla="*/ 1212228 w 1330849"/>
                  <a:gd name="connsiteY106" fmla="*/ 510551 h 1152691"/>
                  <a:gd name="connsiteX107" fmla="*/ 1218351 w 1330849"/>
                  <a:gd name="connsiteY107" fmla="*/ 528402 h 1152691"/>
                  <a:gd name="connsiteX108" fmla="*/ 1223708 w 1330849"/>
                  <a:gd name="connsiteY108" fmla="*/ 546508 h 1152691"/>
                  <a:gd name="connsiteX109" fmla="*/ 1228810 w 1330849"/>
                  <a:gd name="connsiteY109" fmla="*/ 565380 h 1152691"/>
                  <a:gd name="connsiteX110" fmla="*/ 1233402 w 1330849"/>
                  <a:gd name="connsiteY110" fmla="*/ 584761 h 1152691"/>
                  <a:gd name="connsiteX111" fmla="*/ 1256105 w 1330849"/>
                  <a:gd name="connsiteY111" fmla="*/ 561810 h 1152691"/>
                  <a:gd name="connsiteX112" fmla="*/ 1261462 w 1330849"/>
                  <a:gd name="connsiteY112" fmla="*/ 577621 h 1152691"/>
                  <a:gd name="connsiteX113" fmla="*/ 1267585 w 1330849"/>
                  <a:gd name="connsiteY113" fmla="*/ 596237 h 1152691"/>
                  <a:gd name="connsiteX114" fmla="*/ 1274983 w 1330849"/>
                  <a:gd name="connsiteY114" fmla="*/ 620974 h 1152691"/>
                  <a:gd name="connsiteX115" fmla="*/ 1283911 w 1330849"/>
                  <a:gd name="connsiteY115" fmla="*/ 650811 h 1152691"/>
                  <a:gd name="connsiteX116" fmla="*/ 1288248 w 1330849"/>
                  <a:gd name="connsiteY116" fmla="*/ 667388 h 1152691"/>
                  <a:gd name="connsiteX117" fmla="*/ 1292840 w 1330849"/>
                  <a:gd name="connsiteY117" fmla="*/ 685239 h 1152691"/>
                  <a:gd name="connsiteX118" fmla="*/ 1297431 w 1330849"/>
                  <a:gd name="connsiteY118" fmla="*/ 703856 h 1152691"/>
                  <a:gd name="connsiteX119" fmla="*/ 1302023 w 1330849"/>
                  <a:gd name="connsiteY119" fmla="*/ 723237 h 1152691"/>
                  <a:gd name="connsiteX120" fmla="*/ 1306360 w 1330849"/>
                  <a:gd name="connsiteY120" fmla="*/ 743384 h 1152691"/>
                  <a:gd name="connsiteX121" fmla="*/ 1310696 w 1330849"/>
                  <a:gd name="connsiteY121" fmla="*/ 764296 h 1152691"/>
                  <a:gd name="connsiteX122" fmla="*/ 1314778 w 1330849"/>
                  <a:gd name="connsiteY122" fmla="*/ 785462 h 1152691"/>
                  <a:gd name="connsiteX123" fmla="*/ 1318349 w 1330849"/>
                  <a:gd name="connsiteY123" fmla="*/ 807139 h 1152691"/>
                  <a:gd name="connsiteX124" fmla="*/ 1321921 w 1330849"/>
                  <a:gd name="connsiteY124" fmla="*/ 829071 h 1152691"/>
                  <a:gd name="connsiteX125" fmla="*/ 1324727 w 1330849"/>
                  <a:gd name="connsiteY125" fmla="*/ 851257 h 1152691"/>
                  <a:gd name="connsiteX126" fmla="*/ 1327278 w 1330849"/>
                  <a:gd name="connsiteY126" fmla="*/ 873699 h 1152691"/>
                  <a:gd name="connsiteX127" fmla="*/ 1328808 w 1330849"/>
                  <a:gd name="connsiteY127" fmla="*/ 896141 h 1152691"/>
                  <a:gd name="connsiteX128" fmla="*/ 1330339 w 1330849"/>
                  <a:gd name="connsiteY128" fmla="*/ 918328 h 1152691"/>
                  <a:gd name="connsiteX129" fmla="*/ 1330594 w 1330849"/>
                  <a:gd name="connsiteY129" fmla="*/ 929549 h 1152691"/>
                  <a:gd name="connsiteX130" fmla="*/ 1330849 w 1330849"/>
                  <a:gd name="connsiteY130" fmla="*/ 940514 h 1152691"/>
                  <a:gd name="connsiteX131" fmla="*/ 1330849 w 1330849"/>
                  <a:gd name="connsiteY131" fmla="*/ 951480 h 1152691"/>
                  <a:gd name="connsiteX132" fmla="*/ 1330594 w 1330849"/>
                  <a:gd name="connsiteY132" fmla="*/ 962446 h 1152691"/>
                  <a:gd name="connsiteX133" fmla="*/ 1330339 w 1330849"/>
                  <a:gd name="connsiteY133" fmla="*/ 973157 h 1152691"/>
                  <a:gd name="connsiteX134" fmla="*/ 1329829 w 1330849"/>
                  <a:gd name="connsiteY134" fmla="*/ 983868 h 1152691"/>
                  <a:gd name="connsiteX135" fmla="*/ 1328808 w 1330849"/>
                  <a:gd name="connsiteY135" fmla="*/ 994324 h 1152691"/>
                  <a:gd name="connsiteX136" fmla="*/ 1327788 w 1330849"/>
                  <a:gd name="connsiteY136" fmla="*/ 1004780 h 1152691"/>
                  <a:gd name="connsiteX137" fmla="*/ 1326768 w 1330849"/>
                  <a:gd name="connsiteY137" fmla="*/ 1015236 h 1152691"/>
                  <a:gd name="connsiteX138" fmla="*/ 1324982 w 1330849"/>
                  <a:gd name="connsiteY138" fmla="*/ 1025436 h 1152691"/>
                  <a:gd name="connsiteX139" fmla="*/ 1323196 w 1330849"/>
                  <a:gd name="connsiteY139" fmla="*/ 1035127 h 1152691"/>
                  <a:gd name="connsiteX140" fmla="*/ 1321410 w 1330849"/>
                  <a:gd name="connsiteY140" fmla="*/ 1045073 h 1152691"/>
                  <a:gd name="connsiteX141" fmla="*/ 1319114 w 1330849"/>
                  <a:gd name="connsiteY141" fmla="*/ 1054508 h 1152691"/>
                  <a:gd name="connsiteX142" fmla="*/ 1316563 w 1330849"/>
                  <a:gd name="connsiteY142" fmla="*/ 1063944 h 1152691"/>
                  <a:gd name="connsiteX143" fmla="*/ 1313757 w 1330849"/>
                  <a:gd name="connsiteY143" fmla="*/ 1073125 h 1152691"/>
                  <a:gd name="connsiteX144" fmla="*/ 1310696 w 1330849"/>
                  <a:gd name="connsiteY144" fmla="*/ 1082306 h 1152691"/>
                  <a:gd name="connsiteX145" fmla="*/ 1307125 w 1330849"/>
                  <a:gd name="connsiteY145" fmla="*/ 1090721 h 1152691"/>
                  <a:gd name="connsiteX146" fmla="*/ 1303554 w 1330849"/>
                  <a:gd name="connsiteY146" fmla="*/ 1099137 h 1152691"/>
                  <a:gd name="connsiteX147" fmla="*/ 1303118 w 1330849"/>
                  <a:gd name="connsiteY147" fmla="*/ 1099406 h 1152691"/>
                  <a:gd name="connsiteX148" fmla="*/ 1298218 w 1330849"/>
                  <a:gd name="connsiteY148" fmla="*/ 1087626 h 1152691"/>
                  <a:gd name="connsiteX149" fmla="*/ 1292866 w 1330849"/>
                  <a:gd name="connsiteY149" fmla="*/ 1075374 h 1152691"/>
                  <a:gd name="connsiteX150" fmla="*/ 1287005 w 1330849"/>
                  <a:gd name="connsiteY150" fmla="*/ 1062612 h 1152691"/>
                  <a:gd name="connsiteX151" fmla="*/ 1280889 w 1330849"/>
                  <a:gd name="connsiteY151" fmla="*/ 1049851 h 1152691"/>
                  <a:gd name="connsiteX152" fmla="*/ 1274264 w 1330849"/>
                  <a:gd name="connsiteY152" fmla="*/ 1037089 h 1152691"/>
                  <a:gd name="connsiteX153" fmla="*/ 1267638 w 1330849"/>
                  <a:gd name="connsiteY153" fmla="*/ 1024072 h 1152691"/>
                  <a:gd name="connsiteX154" fmla="*/ 1260503 w 1330849"/>
                  <a:gd name="connsiteY154" fmla="*/ 1010800 h 1152691"/>
                  <a:gd name="connsiteX155" fmla="*/ 1253113 w 1330849"/>
                  <a:gd name="connsiteY155" fmla="*/ 997528 h 1152691"/>
                  <a:gd name="connsiteX156" fmla="*/ 1245723 w 1330849"/>
                  <a:gd name="connsiteY156" fmla="*/ 984000 h 1152691"/>
                  <a:gd name="connsiteX157" fmla="*/ 1237823 w 1330849"/>
                  <a:gd name="connsiteY157" fmla="*/ 970473 h 1152691"/>
                  <a:gd name="connsiteX158" fmla="*/ 1229669 w 1330849"/>
                  <a:gd name="connsiteY158" fmla="*/ 956690 h 1152691"/>
                  <a:gd name="connsiteX159" fmla="*/ 1220750 w 1330849"/>
                  <a:gd name="connsiteY159" fmla="*/ 943162 h 1152691"/>
                  <a:gd name="connsiteX160" fmla="*/ 1216870 w 1330849"/>
                  <a:gd name="connsiteY160" fmla="*/ 936989 h 1152691"/>
                  <a:gd name="connsiteX161" fmla="*/ 1239066 w 1330849"/>
                  <a:gd name="connsiteY161" fmla="*/ 666113 h 1152691"/>
                  <a:gd name="connsiteX162" fmla="*/ 1196179 w 1330849"/>
                  <a:gd name="connsiteY162" fmla="*/ 904812 h 1152691"/>
                  <a:gd name="connsiteX163" fmla="*/ 1184565 w 1330849"/>
                  <a:gd name="connsiteY163" fmla="*/ 887521 h 1152691"/>
                  <a:gd name="connsiteX164" fmla="*/ 1165198 w 1330849"/>
                  <a:gd name="connsiteY164" fmla="*/ 859700 h 1152691"/>
                  <a:gd name="connsiteX165" fmla="*/ 1144812 w 1330849"/>
                  <a:gd name="connsiteY165" fmla="*/ 831879 h 1152691"/>
                  <a:gd name="connsiteX166" fmla="*/ 1124171 w 1330849"/>
                  <a:gd name="connsiteY166" fmla="*/ 803804 h 1152691"/>
                  <a:gd name="connsiteX167" fmla="*/ 1102765 w 1330849"/>
                  <a:gd name="connsiteY167" fmla="*/ 776239 h 1152691"/>
                  <a:gd name="connsiteX168" fmla="*/ 1080341 w 1330849"/>
                  <a:gd name="connsiteY168" fmla="*/ 748673 h 1152691"/>
                  <a:gd name="connsiteX169" fmla="*/ 1065217 w 1330849"/>
                  <a:gd name="connsiteY169" fmla="*/ 730427 h 1152691"/>
                  <a:gd name="connsiteX170" fmla="*/ 1067674 w 1330849"/>
                  <a:gd name="connsiteY170" fmla="*/ 703626 h 1152691"/>
                  <a:gd name="connsiteX171" fmla="*/ 1068959 w 1330849"/>
                  <a:gd name="connsiteY171" fmla="*/ 683746 h 1152691"/>
                  <a:gd name="connsiteX172" fmla="*/ 1070757 w 1330849"/>
                  <a:gd name="connsiteY172" fmla="*/ 661064 h 1152691"/>
                  <a:gd name="connsiteX173" fmla="*/ 1072556 w 1330849"/>
                  <a:gd name="connsiteY173" fmla="*/ 635324 h 1152691"/>
                  <a:gd name="connsiteX174" fmla="*/ 1073841 w 1330849"/>
                  <a:gd name="connsiteY174" fmla="*/ 607290 h 1152691"/>
                  <a:gd name="connsiteX175" fmla="*/ 1074869 w 1330849"/>
                  <a:gd name="connsiteY175" fmla="*/ 576962 h 1152691"/>
                  <a:gd name="connsiteX176" fmla="*/ 1075640 w 1330849"/>
                  <a:gd name="connsiteY176" fmla="*/ 545359 h 1152691"/>
                  <a:gd name="connsiteX177" fmla="*/ 1075897 w 1330849"/>
                  <a:gd name="connsiteY177" fmla="*/ 512228 h 1152691"/>
                  <a:gd name="connsiteX178" fmla="*/ 1075640 w 1330849"/>
                  <a:gd name="connsiteY178" fmla="*/ 478587 h 1152691"/>
                  <a:gd name="connsiteX179" fmla="*/ 1075383 w 1330849"/>
                  <a:gd name="connsiteY179" fmla="*/ 461512 h 1152691"/>
                  <a:gd name="connsiteX180" fmla="*/ 1074612 w 1330849"/>
                  <a:gd name="connsiteY180" fmla="*/ 444436 h 1152691"/>
                  <a:gd name="connsiteX181" fmla="*/ 1073841 w 1330849"/>
                  <a:gd name="connsiteY181" fmla="*/ 427361 h 1152691"/>
                  <a:gd name="connsiteX182" fmla="*/ 1072813 w 1330849"/>
                  <a:gd name="connsiteY182" fmla="*/ 410285 h 1152691"/>
                  <a:gd name="connsiteX183" fmla="*/ 1071528 w 1330849"/>
                  <a:gd name="connsiteY183" fmla="*/ 393465 h 1152691"/>
                  <a:gd name="connsiteX184" fmla="*/ 1070243 w 1330849"/>
                  <a:gd name="connsiteY184" fmla="*/ 376899 h 1152691"/>
                  <a:gd name="connsiteX185" fmla="*/ 1068445 w 1330849"/>
                  <a:gd name="connsiteY185" fmla="*/ 360079 h 1152691"/>
                  <a:gd name="connsiteX186" fmla="*/ 1066132 w 1330849"/>
                  <a:gd name="connsiteY186" fmla="*/ 343768 h 1152691"/>
                  <a:gd name="connsiteX187" fmla="*/ 1066646 w 1330849"/>
                  <a:gd name="connsiteY187" fmla="*/ 355746 h 1152691"/>
                  <a:gd name="connsiteX188" fmla="*/ 1067674 w 1330849"/>
                  <a:gd name="connsiteY188" fmla="*/ 387858 h 1152691"/>
                  <a:gd name="connsiteX189" fmla="*/ 1067931 w 1330849"/>
                  <a:gd name="connsiteY189" fmla="*/ 410030 h 1152691"/>
                  <a:gd name="connsiteX190" fmla="*/ 1067931 w 1330849"/>
                  <a:gd name="connsiteY190" fmla="*/ 435006 h 1152691"/>
                  <a:gd name="connsiteX191" fmla="*/ 1067931 w 1330849"/>
                  <a:gd name="connsiteY191" fmla="*/ 463041 h 1152691"/>
                  <a:gd name="connsiteX192" fmla="*/ 1067674 w 1330849"/>
                  <a:gd name="connsiteY192" fmla="*/ 492349 h 1152691"/>
                  <a:gd name="connsiteX193" fmla="*/ 1066646 w 1330849"/>
                  <a:gd name="connsiteY193" fmla="*/ 523442 h 1152691"/>
                  <a:gd name="connsiteX194" fmla="*/ 1065618 w 1330849"/>
                  <a:gd name="connsiteY194" fmla="*/ 555044 h 1152691"/>
                  <a:gd name="connsiteX195" fmla="*/ 1063563 w 1330849"/>
                  <a:gd name="connsiteY195" fmla="*/ 586136 h 1152691"/>
                  <a:gd name="connsiteX196" fmla="*/ 1062535 w 1330849"/>
                  <a:gd name="connsiteY196" fmla="*/ 601938 h 1152691"/>
                  <a:gd name="connsiteX197" fmla="*/ 1061250 w 1330849"/>
                  <a:gd name="connsiteY197" fmla="*/ 617229 h 1152691"/>
                  <a:gd name="connsiteX198" fmla="*/ 1059708 w 1330849"/>
                  <a:gd name="connsiteY198" fmla="*/ 632010 h 1152691"/>
                  <a:gd name="connsiteX199" fmla="*/ 1057909 w 1330849"/>
                  <a:gd name="connsiteY199" fmla="*/ 646792 h 1152691"/>
                  <a:gd name="connsiteX200" fmla="*/ 1056368 w 1330849"/>
                  <a:gd name="connsiteY200" fmla="*/ 660809 h 1152691"/>
                  <a:gd name="connsiteX201" fmla="*/ 1054055 w 1330849"/>
                  <a:gd name="connsiteY201" fmla="*/ 674317 h 1152691"/>
                  <a:gd name="connsiteX202" fmla="*/ 1051742 w 1330849"/>
                  <a:gd name="connsiteY202" fmla="*/ 687315 h 1152691"/>
                  <a:gd name="connsiteX203" fmla="*/ 1049173 w 1330849"/>
                  <a:gd name="connsiteY203" fmla="*/ 699293 h 1152691"/>
                  <a:gd name="connsiteX204" fmla="*/ 1046819 w 1330849"/>
                  <a:gd name="connsiteY204" fmla="*/ 708631 h 1152691"/>
                  <a:gd name="connsiteX205" fmla="*/ 1035236 w 1330849"/>
                  <a:gd name="connsiteY205" fmla="*/ 695074 h 1152691"/>
                  <a:gd name="connsiteX206" fmla="*/ 1012047 w 1330849"/>
                  <a:gd name="connsiteY206" fmla="*/ 669039 h 1152691"/>
                  <a:gd name="connsiteX207" fmla="*/ 988603 w 1330849"/>
                  <a:gd name="connsiteY207" fmla="*/ 643261 h 1152691"/>
                  <a:gd name="connsiteX208" fmla="*/ 965414 w 1330849"/>
                  <a:gd name="connsiteY208" fmla="*/ 618503 h 1152691"/>
                  <a:gd name="connsiteX209" fmla="*/ 941715 w 1330849"/>
                  <a:gd name="connsiteY209" fmla="*/ 594256 h 1152691"/>
                  <a:gd name="connsiteX210" fmla="*/ 918271 w 1330849"/>
                  <a:gd name="connsiteY210" fmla="*/ 571029 h 1152691"/>
                  <a:gd name="connsiteX211" fmla="*/ 895081 w 1330849"/>
                  <a:gd name="connsiteY211" fmla="*/ 548568 h 1152691"/>
                  <a:gd name="connsiteX212" fmla="*/ 871892 w 1330849"/>
                  <a:gd name="connsiteY212" fmla="*/ 527383 h 1152691"/>
                  <a:gd name="connsiteX213" fmla="*/ 849213 w 1330849"/>
                  <a:gd name="connsiteY213" fmla="*/ 507475 h 1152691"/>
                  <a:gd name="connsiteX214" fmla="*/ 838000 w 1330849"/>
                  <a:gd name="connsiteY214" fmla="*/ 497521 h 1152691"/>
                  <a:gd name="connsiteX215" fmla="*/ 826533 w 1330849"/>
                  <a:gd name="connsiteY215" fmla="*/ 488332 h 1152691"/>
                  <a:gd name="connsiteX216" fmla="*/ 815576 w 1330849"/>
                  <a:gd name="connsiteY216" fmla="*/ 479144 h 1152691"/>
                  <a:gd name="connsiteX217" fmla="*/ 804618 w 1330849"/>
                  <a:gd name="connsiteY217" fmla="*/ 470722 h 1152691"/>
                  <a:gd name="connsiteX218" fmla="*/ 795547 w 1330849"/>
                  <a:gd name="connsiteY218" fmla="*/ 463748 h 1152691"/>
                  <a:gd name="connsiteX219" fmla="*/ 795407 w 1330849"/>
                  <a:gd name="connsiteY219" fmla="*/ 462547 h 1152691"/>
                  <a:gd name="connsiteX220" fmla="*/ 793063 w 1330849"/>
                  <a:gd name="connsiteY220" fmla="*/ 443612 h 1152691"/>
                  <a:gd name="connsiteX221" fmla="*/ 789939 w 1330849"/>
                  <a:gd name="connsiteY221" fmla="*/ 420582 h 1152691"/>
                  <a:gd name="connsiteX222" fmla="*/ 786294 w 1330849"/>
                  <a:gd name="connsiteY222" fmla="*/ 395250 h 1152691"/>
                  <a:gd name="connsiteX223" fmla="*/ 781867 w 1330849"/>
                  <a:gd name="connsiteY223" fmla="*/ 370430 h 1152691"/>
                  <a:gd name="connsiteX224" fmla="*/ 779784 w 1330849"/>
                  <a:gd name="connsiteY224" fmla="*/ 358404 h 1152691"/>
                  <a:gd name="connsiteX225" fmla="*/ 777441 w 1330849"/>
                  <a:gd name="connsiteY225" fmla="*/ 347401 h 1152691"/>
                  <a:gd name="connsiteX226" fmla="*/ 775358 w 1330849"/>
                  <a:gd name="connsiteY226" fmla="*/ 337166 h 1152691"/>
                  <a:gd name="connsiteX227" fmla="*/ 773014 w 1330849"/>
                  <a:gd name="connsiteY227" fmla="*/ 328466 h 1152691"/>
                  <a:gd name="connsiteX228" fmla="*/ 775358 w 1330849"/>
                  <a:gd name="connsiteY228" fmla="*/ 341772 h 1152691"/>
                  <a:gd name="connsiteX229" fmla="*/ 777180 w 1330849"/>
                  <a:gd name="connsiteY229" fmla="*/ 356357 h 1152691"/>
                  <a:gd name="connsiteX230" fmla="*/ 779263 w 1330849"/>
                  <a:gd name="connsiteY230" fmla="*/ 375036 h 1152691"/>
                  <a:gd name="connsiteX231" fmla="*/ 780305 w 1330849"/>
                  <a:gd name="connsiteY231" fmla="*/ 385271 h 1152691"/>
                  <a:gd name="connsiteX232" fmla="*/ 781346 w 1330849"/>
                  <a:gd name="connsiteY232" fmla="*/ 396018 h 1152691"/>
                  <a:gd name="connsiteX233" fmla="*/ 781867 w 1330849"/>
                  <a:gd name="connsiteY233" fmla="*/ 407277 h 1152691"/>
                  <a:gd name="connsiteX234" fmla="*/ 782127 w 1330849"/>
                  <a:gd name="connsiteY234" fmla="*/ 418280 h 1152691"/>
                  <a:gd name="connsiteX235" fmla="*/ 782388 w 1330849"/>
                  <a:gd name="connsiteY235" fmla="*/ 429539 h 1152691"/>
                  <a:gd name="connsiteX236" fmla="*/ 782127 w 1330849"/>
                  <a:gd name="connsiteY236" fmla="*/ 440797 h 1152691"/>
                  <a:gd name="connsiteX237" fmla="*/ 781346 w 1330849"/>
                  <a:gd name="connsiteY237" fmla="*/ 451800 h 1152691"/>
                  <a:gd name="connsiteX238" fmla="*/ 781186 w 1330849"/>
                  <a:gd name="connsiteY238" fmla="*/ 453088 h 1152691"/>
                  <a:gd name="connsiteX239" fmla="*/ 772510 w 1330849"/>
                  <a:gd name="connsiteY239" fmla="*/ 446729 h 1152691"/>
                  <a:gd name="connsiteX240" fmla="*/ 762317 w 1330849"/>
                  <a:gd name="connsiteY240" fmla="*/ 439838 h 1152691"/>
                  <a:gd name="connsiteX241" fmla="*/ 752123 w 1330849"/>
                  <a:gd name="connsiteY241" fmla="*/ 432947 h 1152691"/>
                  <a:gd name="connsiteX242" fmla="*/ 741930 w 1330849"/>
                  <a:gd name="connsiteY242" fmla="*/ 426565 h 1152691"/>
                  <a:gd name="connsiteX243" fmla="*/ 731993 w 1330849"/>
                  <a:gd name="connsiteY243" fmla="*/ 420695 h 1152691"/>
                  <a:gd name="connsiteX244" fmla="*/ 722563 w 1330849"/>
                  <a:gd name="connsiteY244" fmla="*/ 415080 h 1152691"/>
                  <a:gd name="connsiteX245" fmla="*/ 713135 w 1330849"/>
                  <a:gd name="connsiteY245" fmla="*/ 409975 h 1152691"/>
                  <a:gd name="connsiteX246" fmla="*/ 703961 w 1330849"/>
                  <a:gd name="connsiteY246" fmla="*/ 405126 h 1152691"/>
                  <a:gd name="connsiteX247" fmla="*/ 695042 w 1330849"/>
                  <a:gd name="connsiteY247" fmla="*/ 400787 h 1152691"/>
                  <a:gd name="connsiteX248" fmla="*/ 686123 w 1330849"/>
                  <a:gd name="connsiteY248" fmla="*/ 397213 h 1152691"/>
                  <a:gd name="connsiteX249" fmla="*/ 677714 w 1330849"/>
                  <a:gd name="connsiteY249" fmla="*/ 393896 h 1152691"/>
                  <a:gd name="connsiteX250" fmla="*/ 669560 w 1330849"/>
                  <a:gd name="connsiteY250" fmla="*/ 391088 h 1152691"/>
                  <a:gd name="connsiteX251" fmla="*/ 653506 w 1330849"/>
                  <a:gd name="connsiteY251" fmla="*/ 385983 h 1152691"/>
                  <a:gd name="connsiteX252" fmla="*/ 637196 w 1330849"/>
                  <a:gd name="connsiteY252" fmla="*/ 380624 h 1152691"/>
                  <a:gd name="connsiteX253" fmla="*/ 620633 w 1330849"/>
                  <a:gd name="connsiteY253" fmla="*/ 374753 h 1152691"/>
                  <a:gd name="connsiteX254" fmla="*/ 603814 w 1330849"/>
                  <a:gd name="connsiteY254" fmla="*/ 368882 h 1152691"/>
                  <a:gd name="connsiteX255" fmla="*/ 569667 w 1330849"/>
                  <a:gd name="connsiteY255" fmla="*/ 355865 h 1152691"/>
                  <a:gd name="connsiteX256" fmla="*/ 535521 w 1330849"/>
                  <a:gd name="connsiteY256" fmla="*/ 342593 h 1152691"/>
                  <a:gd name="connsiteX257" fmla="*/ 501119 w 1330849"/>
                  <a:gd name="connsiteY257" fmla="*/ 328811 h 1152691"/>
                  <a:gd name="connsiteX258" fmla="*/ 467227 w 1330849"/>
                  <a:gd name="connsiteY258" fmla="*/ 314772 h 1152691"/>
                  <a:gd name="connsiteX259" fmla="*/ 445917 w 1330849"/>
                  <a:gd name="connsiteY259" fmla="*/ 305697 h 1152691"/>
                  <a:gd name="connsiteX260" fmla="*/ 395685 w 1330849"/>
                  <a:gd name="connsiteY260" fmla="*/ 221358 h 1152691"/>
                  <a:gd name="connsiteX261" fmla="*/ 438286 w 1330849"/>
                  <a:gd name="connsiteY261" fmla="*/ 302447 h 1152691"/>
                  <a:gd name="connsiteX262" fmla="*/ 434864 w 1330849"/>
                  <a:gd name="connsiteY262" fmla="*/ 300990 h 1152691"/>
                  <a:gd name="connsiteX263" fmla="*/ 403775 w 1330849"/>
                  <a:gd name="connsiteY263" fmla="*/ 287462 h 1152691"/>
                  <a:gd name="connsiteX264" fmla="*/ 374725 w 1330849"/>
                  <a:gd name="connsiteY264" fmla="*/ 274445 h 1152691"/>
                  <a:gd name="connsiteX265" fmla="*/ 347968 w 1330849"/>
                  <a:gd name="connsiteY265" fmla="*/ 262449 h 1152691"/>
                  <a:gd name="connsiteX266" fmla="*/ 303883 w 1330849"/>
                  <a:gd name="connsiteY266" fmla="*/ 242030 h 1152691"/>
                  <a:gd name="connsiteX267" fmla="*/ 274578 w 1330849"/>
                  <a:gd name="connsiteY267" fmla="*/ 228503 h 1152691"/>
                  <a:gd name="connsiteX268" fmla="*/ 264130 w 1330849"/>
                  <a:gd name="connsiteY268" fmla="*/ 223398 h 1152691"/>
                  <a:gd name="connsiteX269" fmla="*/ 265914 w 1330849"/>
                  <a:gd name="connsiteY269" fmla="*/ 225185 h 1152691"/>
                  <a:gd name="connsiteX270" fmla="*/ 268462 w 1330849"/>
                  <a:gd name="connsiteY270" fmla="*/ 226716 h 1152691"/>
                  <a:gd name="connsiteX271" fmla="*/ 274323 w 1330849"/>
                  <a:gd name="connsiteY271" fmla="*/ 231311 h 1152691"/>
                  <a:gd name="connsiteX272" fmla="*/ 282223 w 1330849"/>
                  <a:gd name="connsiteY272" fmla="*/ 236160 h 1152691"/>
                  <a:gd name="connsiteX273" fmla="*/ 291397 w 1330849"/>
                  <a:gd name="connsiteY273" fmla="*/ 241520 h 1152691"/>
                  <a:gd name="connsiteX274" fmla="*/ 302354 w 1330849"/>
                  <a:gd name="connsiteY274" fmla="*/ 247390 h 1152691"/>
                  <a:gd name="connsiteX275" fmla="*/ 314841 w 1330849"/>
                  <a:gd name="connsiteY275" fmla="*/ 253771 h 1152691"/>
                  <a:gd name="connsiteX276" fmla="*/ 342617 w 1330849"/>
                  <a:gd name="connsiteY276" fmla="*/ 267554 h 1152691"/>
                  <a:gd name="connsiteX277" fmla="*/ 374470 w 1330849"/>
                  <a:gd name="connsiteY277" fmla="*/ 282868 h 1152691"/>
                  <a:gd name="connsiteX278" fmla="*/ 409126 w 1330849"/>
                  <a:gd name="connsiteY278" fmla="*/ 298948 h 1152691"/>
                  <a:gd name="connsiteX279" fmla="*/ 445057 w 1330849"/>
                  <a:gd name="connsiteY279" fmla="*/ 315538 h 1152691"/>
                  <a:gd name="connsiteX280" fmla="*/ 482262 w 1330849"/>
                  <a:gd name="connsiteY280" fmla="*/ 331873 h 1152691"/>
                  <a:gd name="connsiteX281" fmla="*/ 518447 w 1330849"/>
                  <a:gd name="connsiteY281" fmla="*/ 347953 h 1152691"/>
                  <a:gd name="connsiteX282" fmla="*/ 553613 w 1330849"/>
                  <a:gd name="connsiteY282" fmla="*/ 363267 h 1152691"/>
                  <a:gd name="connsiteX283" fmla="*/ 596504 w 1330849"/>
                  <a:gd name="connsiteY283" fmla="*/ 381628 h 1152691"/>
                  <a:gd name="connsiteX284" fmla="*/ 595528 w 1330849"/>
                  <a:gd name="connsiteY284" fmla="*/ 381510 h 1152691"/>
                  <a:gd name="connsiteX285" fmla="*/ 586847 w 1330849"/>
                  <a:gd name="connsiteY285" fmla="*/ 383252 h 1152691"/>
                  <a:gd name="connsiteX286" fmla="*/ 576379 w 1330849"/>
                  <a:gd name="connsiteY286" fmla="*/ 385242 h 1152691"/>
                  <a:gd name="connsiteX287" fmla="*/ 562593 w 1330849"/>
                  <a:gd name="connsiteY287" fmla="*/ 387482 h 1152691"/>
                  <a:gd name="connsiteX288" fmla="*/ 545232 w 1330849"/>
                  <a:gd name="connsiteY288" fmla="*/ 390467 h 1152691"/>
                  <a:gd name="connsiteX289" fmla="*/ 525573 w 1330849"/>
                  <a:gd name="connsiteY289" fmla="*/ 392706 h 1152691"/>
                  <a:gd name="connsiteX290" fmla="*/ 503361 w 1330849"/>
                  <a:gd name="connsiteY290" fmla="*/ 395692 h 1152691"/>
                  <a:gd name="connsiteX291" fmla="*/ 479362 w 1330849"/>
                  <a:gd name="connsiteY291" fmla="*/ 397682 h 1152691"/>
                  <a:gd name="connsiteX292" fmla="*/ 466341 w 1330849"/>
                  <a:gd name="connsiteY292" fmla="*/ 398678 h 1152691"/>
                  <a:gd name="connsiteX293" fmla="*/ 453320 w 1330849"/>
                  <a:gd name="connsiteY293" fmla="*/ 399424 h 1152691"/>
                  <a:gd name="connsiteX294" fmla="*/ 440044 w 1330849"/>
                  <a:gd name="connsiteY294" fmla="*/ 400171 h 1152691"/>
                  <a:gd name="connsiteX295" fmla="*/ 426257 w 1330849"/>
                  <a:gd name="connsiteY295" fmla="*/ 400419 h 1152691"/>
                  <a:gd name="connsiteX296" fmla="*/ 412471 w 1330849"/>
                  <a:gd name="connsiteY296" fmla="*/ 400668 h 1152691"/>
                  <a:gd name="connsiteX297" fmla="*/ 398684 w 1330849"/>
                  <a:gd name="connsiteY297" fmla="*/ 400668 h 1152691"/>
                  <a:gd name="connsiteX298" fmla="*/ 384642 w 1330849"/>
                  <a:gd name="connsiteY298" fmla="*/ 400419 h 1152691"/>
                  <a:gd name="connsiteX299" fmla="*/ 370345 w 1330849"/>
                  <a:gd name="connsiteY299" fmla="*/ 399673 h 1152691"/>
                  <a:gd name="connsiteX300" fmla="*/ 356048 w 1330849"/>
                  <a:gd name="connsiteY300" fmla="*/ 398926 h 1152691"/>
                  <a:gd name="connsiteX301" fmla="*/ 342005 w 1330849"/>
                  <a:gd name="connsiteY301" fmla="*/ 397434 h 1152691"/>
                  <a:gd name="connsiteX302" fmla="*/ 327708 w 1330849"/>
                  <a:gd name="connsiteY302" fmla="*/ 395940 h 1152691"/>
                  <a:gd name="connsiteX303" fmla="*/ 313921 w 1330849"/>
                  <a:gd name="connsiteY303" fmla="*/ 393950 h 1152691"/>
                  <a:gd name="connsiteX304" fmla="*/ 300134 w 1330849"/>
                  <a:gd name="connsiteY304" fmla="*/ 391462 h 1152691"/>
                  <a:gd name="connsiteX305" fmla="*/ 286603 w 1330849"/>
                  <a:gd name="connsiteY305" fmla="*/ 388726 h 1152691"/>
                  <a:gd name="connsiteX306" fmla="*/ 275959 w 1330849"/>
                  <a:gd name="connsiteY306" fmla="*/ 386181 h 1152691"/>
                  <a:gd name="connsiteX307" fmla="*/ 268221 w 1330849"/>
                  <a:gd name="connsiteY307" fmla="*/ 383998 h 1152691"/>
                  <a:gd name="connsiteX308" fmla="*/ 260051 w 1330849"/>
                  <a:gd name="connsiteY308" fmla="*/ 381510 h 1152691"/>
                  <a:gd name="connsiteX309" fmla="*/ 273072 w 1330849"/>
                  <a:gd name="connsiteY309" fmla="*/ 385491 h 1152691"/>
                  <a:gd name="connsiteX310" fmla="*/ 275959 w 1330849"/>
                  <a:gd name="connsiteY310" fmla="*/ 386181 h 1152691"/>
                  <a:gd name="connsiteX311" fmla="*/ 277922 w 1330849"/>
                  <a:gd name="connsiteY311" fmla="*/ 386735 h 1152691"/>
                  <a:gd name="connsiteX312" fmla="*/ 291199 w 1330849"/>
                  <a:gd name="connsiteY312" fmla="*/ 389970 h 1152691"/>
                  <a:gd name="connsiteX313" fmla="*/ 307794 w 1330849"/>
                  <a:gd name="connsiteY313" fmla="*/ 393950 h 1152691"/>
                  <a:gd name="connsiteX314" fmla="*/ 327452 w 1330849"/>
                  <a:gd name="connsiteY314" fmla="*/ 397931 h 1152691"/>
                  <a:gd name="connsiteX315" fmla="*/ 338175 w 1330849"/>
                  <a:gd name="connsiteY315" fmla="*/ 399922 h 1152691"/>
                  <a:gd name="connsiteX316" fmla="*/ 349409 w 1330849"/>
                  <a:gd name="connsiteY316" fmla="*/ 401912 h 1152691"/>
                  <a:gd name="connsiteX317" fmla="*/ 361153 w 1330849"/>
                  <a:gd name="connsiteY317" fmla="*/ 403903 h 1152691"/>
                  <a:gd name="connsiteX318" fmla="*/ 373919 w 1330849"/>
                  <a:gd name="connsiteY318" fmla="*/ 405395 h 1152691"/>
                  <a:gd name="connsiteX319" fmla="*/ 386940 w 1330849"/>
                  <a:gd name="connsiteY319" fmla="*/ 407137 h 1152691"/>
                  <a:gd name="connsiteX320" fmla="*/ 400471 w 1330849"/>
                  <a:gd name="connsiteY320" fmla="*/ 408879 h 1152691"/>
                  <a:gd name="connsiteX321" fmla="*/ 414514 w 1330849"/>
                  <a:gd name="connsiteY321" fmla="*/ 409873 h 1152691"/>
                  <a:gd name="connsiteX322" fmla="*/ 428811 w 1330849"/>
                  <a:gd name="connsiteY322" fmla="*/ 410869 h 1152691"/>
                  <a:gd name="connsiteX323" fmla="*/ 443874 w 1330849"/>
                  <a:gd name="connsiteY323" fmla="*/ 411615 h 1152691"/>
                  <a:gd name="connsiteX324" fmla="*/ 458937 w 1330849"/>
                  <a:gd name="connsiteY324" fmla="*/ 412113 h 1152691"/>
                  <a:gd name="connsiteX325" fmla="*/ 474767 w 1330849"/>
                  <a:gd name="connsiteY325" fmla="*/ 412113 h 1152691"/>
                  <a:gd name="connsiteX326" fmla="*/ 490595 w 1330849"/>
                  <a:gd name="connsiteY326" fmla="*/ 412113 h 1152691"/>
                  <a:gd name="connsiteX327" fmla="*/ 506680 w 1330849"/>
                  <a:gd name="connsiteY327" fmla="*/ 411117 h 1152691"/>
                  <a:gd name="connsiteX328" fmla="*/ 523020 w 1330849"/>
                  <a:gd name="connsiteY328" fmla="*/ 410371 h 1152691"/>
                  <a:gd name="connsiteX329" fmla="*/ 539615 w 1330849"/>
                  <a:gd name="connsiteY329" fmla="*/ 408879 h 1152691"/>
                  <a:gd name="connsiteX330" fmla="*/ 556210 w 1330849"/>
                  <a:gd name="connsiteY330" fmla="*/ 406888 h 1152691"/>
                  <a:gd name="connsiteX331" fmla="*/ 573316 w 1330849"/>
                  <a:gd name="connsiteY331" fmla="*/ 404400 h 1152691"/>
                  <a:gd name="connsiteX332" fmla="*/ 590166 w 1330849"/>
                  <a:gd name="connsiteY332" fmla="*/ 401415 h 1152691"/>
                  <a:gd name="connsiteX333" fmla="*/ 607272 w 1330849"/>
                  <a:gd name="connsiteY333" fmla="*/ 397682 h 1152691"/>
                  <a:gd name="connsiteX334" fmla="*/ 624122 w 1330849"/>
                  <a:gd name="connsiteY334" fmla="*/ 393452 h 1152691"/>
                  <a:gd name="connsiteX335" fmla="*/ 623998 w 1330849"/>
                  <a:gd name="connsiteY335" fmla="*/ 393332 h 1152691"/>
                  <a:gd name="connsiteX336" fmla="*/ 658092 w 1330849"/>
                  <a:gd name="connsiteY336" fmla="*/ 407678 h 1152691"/>
                  <a:gd name="connsiteX337" fmla="*/ 674402 w 1330849"/>
                  <a:gd name="connsiteY337" fmla="*/ 414825 h 1152691"/>
                  <a:gd name="connsiteX338" fmla="*/ 690965 w 1330849"/>
                  <a:gd name="connsiteY338" fmla="*/ 424013 h 1152691"/>
                  <a:gd name="connsiteX339" fmla="*/ 707274 w 1330849"/>
                  <a:gd name="connsiteY339" fmla="*/ 434223 h 1152691"/>
                  <a:gd name="connsiteX340" fmla="*/ 723583 w 1330849"/>
                  <a:gd name="connsiteY340" fmla="*/ 444432 h 1152691"/>
                  <a:gd name="connsiteX341" fmla="*/ 739892 w 1330849"/>
                  <a:gd name="connsiteY341" fmla="*/ 455407 h 1152691"/>
                  <a:gd name="connsiteX342" fmla="*/ 755691 w 1330849"/>
                  <a:gd name="connsiteY342" fmla="*/ 466382 h 1152691"/>
                  <a:gd name="connsiteX343" fmla="*/ 771490 w 1330849"/>
                  <a:gd name="connsiteY343" fmla="*/ 477868 h 1152691"/>
                  <a:gd name="connsiteX344" fmla="*/ 787290 w 1330849"/>
                  <a:gd name="connsiteY344" fmla="*/ 489864 h 1152691"/>
                  <a:gd name="connsiteX345" fmla="*/ 802324 w 1330849"/>
                  <a:gd name="connsiteY345" fmla="*/ 502116 h 1152691"/>
                  <a:gd name="connsiteX346" fmla="*/ 817614 w 1330849"/>
                  <a:gd name="connsiteY346" fmla="*/ 514877 h 1152691"/>
                  <a:gd name="connsiteX347" fmla="*/ 832904 w 1330849"/>
                  <a:gd name="connsiteY347" fmla="*/ 527383 h 1152691"/>
                  <a:gd name="connsiteX348" fmla="*/ 847429 w 1330849"/>
                  <a:gd name="connsiteY348" fmla="*/ 540656 h 1152691"/>
                  <a:gd name="connsiteX349" fmla="*/ 862209 w 1330849"/>
                  <a:gd name="connsiteY349" fmla="*/ 553928 h 1152691"/>
                  <a:gd name="connsiteX350" fmla="*/ 876479 w 1330849"/>
                  <a:gd name="connsiteY350" fmla="*/ 567711 h 1152691"/>
                  <a:gd name="connsiteX351" fmla="*/ 890750 w 1330849"/>
                  <a:gd name="connsiteY351" fmla="*/ 581494 h 1152691"/>
                  <a:gd name="connsiteX352" fmla="*/ 904510 w 1330849"/>
                  <a:gd name="connsiteY352" fmla="*/ 595532 h 1152691"/>
                  <a:gd name="connsiteX353" fmla="*/ 918271 w 1330849"/>
                  <a:gd name="connsiteY353" fmla="*/ 609824 h 1152691"/>
                  <a:gd name="connsiteX354" fmla="*/ 931776 w 1330849"/>
                  <a:gd name="connsiteY354" fmla="*/ 624118 h 1152691"/>
                  <a:gd name="connsiteX355" fmla="*/ 945282 w 1330849"/>
                  <a:gd name="connsiteY355" fmla="*/ 638666 h 1152691"/>
                  <a:gd name="connsiteX356" fmla="*/ 958279 w 1330849"/>
                  <a:gd name="connsiteY356" fmla="*/ 653470 h 1152691"/>
                  <a:gd name="connsiteX357" fmla="*/ 971275 w 1330849"/>
                  <a:gd name="connsiteY357" fmla="*/ 668018 h 1152691"/>
                  <a:gd name="connsiteX358" fmla="*/ 972984 w 1330849"/>
                  <a:gd name="connsiteY358" fmla="*/ 670038 h 1152691"/>
                  <a:gd name="connsiteX359" fmla="*/ 969848 w 1330849"/>
                  <a:gd name="connsiteY359" fmla="*/ 672265 h 1152691"/>
                  <a:gd name="connsiteX360" fmla="*/ 960418 w 1330849"/>
                  <a:gd name="connsiteY360" fmla="*/ 678161 h 1152691"/>
                  <a:gd name="connsiteX361" fmla="*/ 950989 w 1330849"/>
                  <a:gd name="connsiteY361" fmla="*/ 683800 h 1152691"/>
                  <a:gd name="connsiteX362" fmla="*/ 941305 w 1330849"/>
                  <a:gd name="connsiteY362" fmla="*/ 689183 h 1152691"/>
                  <a:gd name="connsiteX363" fmla="*/ 931110 w 1330849"/>
                  <a:gd name="connsiteY363" fmla="*/ 694565 h 1152691"/>
                  <a:gd name="connsiteX364" fmla="*/ 920662 w 1330849"/>
                  <a:gd name="connsiteY364" fmla="*/ 699435 h 1152691"/>
                  <a:gd name="connsiteX365" fmla="*/ 909958 w 1330849"/>
                  <a:gd name="connsiteY365" fmla="*/ 704050 h 1152691"/>
                  <a:gd name="connsiteX366" fmla="*/ 898999 w 1330849"/>
                  <a:gd name="connsiteY366" fmla="*/ 708407 h 1152691"/>
                  <a:gd name="connsiteX367" fmla="*/ 887786 w 1330849"/>
                  <a:gd name="connsiteY367" fmla="*/ 712765 h 1152691"/>
                  <a:gd name="connsiteX368" fmla="*/ 876573 w 1330849"/>
                  <a:gd name="connsiteY368" fmla="*/ 716609 h 1152691"/>
                  <a:gd name="connsiteX369" fmla="*/ 865105 w 1330849"/>
                  <a:gd name="connsiteY369" fmla="*/ 720455 h 1152691"/>
                  <a:gd name="connsiteX370" fmla="*/ 853126 w 1330849"/>
                  <a:gd name="connsiteY370" fmla="*/ 724043 h 1152691"/>
                  <a:gd name="connsiteX371" fmla="*/ 841148 w 1330849"/>
                  <a:gd name="connsiteY371" fmla="*/ 727119 h 1152691"/>
                  <a:gd name="connsiteX372" fmla="*/ 828916 w 1330849"/>
                  <a:gd name="connsiteY372" fmla="*/ 730195 h 1152691"/>
                  <a:gd name="connsiteX373" fmla="*/ 816937 w 1330849"/>
                  <a:gd name="connsiteY373" fmla="*/ 733271 h 1152691"/>
                  <a:gd name="connsiteX374" fmla="*/ 804196 w 1330849"/>
                  <a:gd name="connsiteY374" fmla="*/ 735834 h 1152691"/>
                  <a:gd name="connsiteX375" fmla="*/ 791962 w 1330849"/>
                  <a:gd name="connsiteY375" fmla="*/ 738398 h 1152691"/>
                  <a:gd name="connsiteX376" fmla="*/ 779220 w 1330849"/>
                  <a:gd name="connsiteY376" fmla="*/ 740961 h 1152691"/>
                  <a:gd name="connsiteX377" fmla="*/ 766478 w 1330849"/>
                  <a:gd name="connsiteY377" fmla="*/ 743011 h 1152691"/>
                  <a:gd name="connsiteX378" fmla="*/ 753990 w 1330849"/>
                  <a:gd name="connsiteY378" fmla="*/ 745062 h 1152691"/>
                  <a:gd name="connsiteX379" fmla="*/ 727996 w 1330849"/>
                  <a:gd name="connsiteY379" fmla="*/ 748650 h 1152691"/>
                  <a:gd name="connsiteX380" fmla="*/ 702510 w 1330849"/>
                  <a:gd name="connsiteY380" fmla="*/ 751470 h 1152691"/>
                  <a:gd name="connsiteX381" fmla="*/ 676516 w 1330849"/>
                  <a:gd name="connsiteY381" fmla="*/ 753777 h 1152691"/>
                  <a:gd name="connsiteX382" fmla="*/ 651031 w 1330849"/>
                  <a:gd name="connsiteY382" fmla="*/ 755828 h 1152691"/>
                  <a:gd name="connsiteX383" fmla="*/ 625546 w 1330849"/>
                  <a:gd name="connsiteY383" fmla="*/ 757109 h 1152691"/>
                  <a:gd name="connsiteX384" fmla="*/ 600826 w 1330849"/>
                  <a:gd name="connsiteY384" fmla="*/ 757878 h 1152691"/>
                  <a:gd name="connsiteX385" fmla="*/ 576360 w 1330849"/>
                  <a:gd name="connsiteY385" fmla="*/ 758391 h 1152691"/>
                  <a:gd name="connsiteX386" fmla="*/ 552659 w 1330849"/>
                  <a:gd name="connsiteY386" fmla="*/ 758648 h 1152691"/>
                  <a:gd name="connsiteX387" fmla="*/ 529978 w 1330849"/>
                  <a:gd name="connsiteY387" fmla="*/ 758391 h 1152691"/>
                  <a:gd name="connsiteX388" fmla="*/ 508060 w 1330849"/>
                  <a:gd name="connsiteY388" fmla="*/ 757878 h 1152691"/>
                  <a:gd name="connsiteX389" fmla="*/ 486908 w 1330849"/>
                  <a:gd name="connsiteY389" fmla="*/ 757109 h 1152691"/>
                  <a:gd name="connsiteX390" fmla="*/ 467030 w 1330849"/>
                  <a:gd name="connsiteY390" fmla="*/ 756597 h 1152691"/>
                  <a:gd name="connsiteX391" fmla="*/ 448680 w 1330849"/>
                  <a:gd name="connsiteY391" fmla="*/ 755572 h 1152691"/>
                  <a:gd name="connsiteX392" fmla="*/ 431605 w 1330849"/>
                  <a:gd name="connsiteY392" fmla="*/ 754290 h 1152691"/>
                  <a:gd name="connsiteX393" fmla="*/ 402043 w 1330849"/>
                  <a:gd name="connsiteY393" fmla="*/ 752239 h 1152691"/>
                  <a:gd name="connsiteX394" fmla="*/ 379871 w 1330849"/>
                  <a:gd name="connsiteY394" fmla="*/ 750445 h 1152691"/>
                  <a:gd name="connsiteX395" fmla="*/ 361012 w 1330849"/>
                  <a:gd name="connsiteY395" fmla="*/ 748394 h 1152691"/>
                  <a:gd name="connsiteX396" fmla="*/ 383184 w 1330849"/>
                  <a:gd name="connsiteY396" fmla="*/ 750957 h 1152691"/>
                  <a:gd name="connsiteX397" fmla="*/ 404846 w 1330849"/>
                  <a:gd name="connsiteY397" fmla="*/ 753521 h 1152691"/>
                  <a:gd name="connsiteX398" fmla="*/ 426253 w 1330849"/>
                  <a:gd name="connsiteY398" fmla="*/ 755828 h 1152691"/>
                  <a:gd name="connsiteX399" fmla="*/ 447151 w 1330849"/>
                  <a:gd name="connsiteY399" fmla="*/ 757622 h 1152691"/>
                  <a:gd name="connsiteX400" fmla="*/ 467794 w 1330849"/>
                  <a:gd name="connsiteY400" fmla="*/ 759416 h 1152691"/>
                  <a:gd name="connsiteX401" fmla="*/ 487672 w 1330849"/>
                  <a:gd name="connsiteY401" fmla="*/ 760698 h 1152691"/>
                  <a:gd name="connsiteX402" fmla="*/ 507041 w 1330849"/>
                  <a:gd name="connsiteY402" fmla="*/ 762236 h 1152691"/>
                  <a:gd name="connsiteX403" fmla="*/ 526155 w 1330849"/>
                  <a:gd name="connsiteY403" fmla="*/ 763261 h 1152691"/>
                  <a:gd name="connsiteX404" fmla="*/ 544758 w 1330849"/>
                  <a:gd name="connsiteY404" fmla="*/ 764287 h 1152691"/>
                  <a:gd name="connsiteX405" fmla="*/ 562853 w 1330849"/>
                  <a:gd name="connsiteY405" fmla="*/ 765055 h 1152691"/>
                  <a:gd name="connsiteX406" fmla="*/ 580437 w 1330849"/>
                  <a:gd name="connsiteY406" fmla="*/ 765568 h 1152691"/>
                  <a:gd name="connsiteX407" fmla="*/ 598022 w 1330849"/>
                  <a:gd name="connsiteY407" fmla="*/ 765824 h 1152691"/>
                  <a:gd name="connsiteX408" fmla="*/ 631153 w 1330849"/>
                  <a:gd name="connsiteY408" fmla="*/ 766081 h 1152691"/>
                  <a:gd name="connsiteX409" fmla="*/ 662754 w 1330849"/>
                  <a:gd name="connsiteY409" fmla="*/ 765568 h 1152691"/>
                  <a:gd name="connsiteX410" fmla="*/ 692826 w 1330849"/>
                  <a:gd name="connsiteY410" fmla="*/ 764800 h 1152691"/>
                  <a:gd name="connsiteX411" fmla="*/ 720860 w 1330849"/>
                  <a:gd name="connsiteY411" fmla="*/ 763005 h 1152691"/>
                  <a:gd name="connsiteX412" fmla="*/ 747619 w 1330849"/>
                  <a:gd name="connsiteY412" fmla="*/ 761211 h 1152691"/>
                  <a:gd name="connsiteX413" fmla="*/ 772849 w 1330849"/>
                  <a:gd name="connsiteY413" fmla="*/ 758648 h 1152691"/>
                  <a:gd name="connsiteX414" fmla="*/ 796295 w 1330849"/>
                  <a:gd name="connsiteY414" fmla="*/ 755828 h 1152691"/>
                  <a:gd name="connsiteX415" fmla="*/ 818721 w 1330849"/>
                  <a:gd name="connsiteY415" fmla="*/ 752239 h 1152691"/>
                  <a:gd name="connsiteX416" fmla="*/ 839110 w 1330849"/>
                  <a:gd name="connsiteY416" fmla="*/ 748907 h 1152691"/>
                  <a:gd name="connsiteX417" fmla="*/ 858223 w 1330849"/>
                  <a:gd name="connsiteY417" fmla="*/ 745318 h 1152691"/>
                  <a:gd name="connsiteX418" fmla="*/ 876063 w 1330849"/>
                  <a:gd name="connsiteY418" fmla="*/ 741217 h 1152691"/>
                  <a:gd name="connsiteX419" fmla="*/ 892628 w 1330849"/>
                  <a:gd name="connsiteY419" fmla="*/ 737372 h 1152691"/>
                  <a:gd name="connsiteX420" fmla="*/ 907664 w 1330849"/>
                  <a:gd name="connsiteY420" fmla="*/ 733015 h 1152691"/>
                  <a:gd name="connsiteX421" fmla="*/ 921426 w 1330849"/>
                  <a:gd name="connsiteY421" fmla="*/ 729170 h 1152691"/>
                  <a:gd name="connsiteX422" fmla="*/ 933659 w 1330849"/>
                  <a:gd name="connsiteY422" fmla="*/ 724812 h 1152691"/>
                  <a:gd name="connsiteX423" fmla="*/ 944872 w 1330849"/>
                  <a:gd name="connsiteY423" fmla="*/ 720967 h 1152691"/>
                  <a:gd name="connsiteX424" fmla="*/ 955066 w 1330849"/>
                  <a:gd name="connsiteY424" fmla="*/ 716866 h 1152691"/>
                  <a:gd name="connsiteX425" fmla="*/ 963731 w 1330849"/>
                  <a:gd name="connsiteY425" fmla="*/ 713278 h 1152691"/>
                  <a:gd name="connsiteX426" fmla="*/ 971376 w 1330849"/>
                  <a:gd name="connsiteY426" fmla="*/ 709945 h 1152691"/>
                  <a:gd name="connsiteX427" fmla="*/ 978003 w 1330849"/>
                  <a:gd name="connsiteY427" fmla="*/ 706869 h 1152691"/>
                  <a:gd name="connsiteX428" fmla="*/ 983609 w 1330849"/>
                  <a:gd name="connsiteY428" fmla="*/ 704050 h 1152691"/>
                  <a:gd name="connsiteX429" fmla="*/ 987687 w 1330849"/>
                  <a:gd name="connsiteY429" fmla="*/ 701486 h 1152691"/>
                  <a:gd name="connsiteX430" fmla="*/ 993293 w 1330849"/>
                  <a:gd name="connsiteY430" fmla="*/ 697898 h 1152691"/>
                  <a:gd name="connsiteX431" fmla="*/ 995332 w 1330849"/>
                  <a:gd name="connsiteY431" fmla="*/ 696872 h 1152691"/>
                  <a:gd name="connsiteX432" fmla="*/ 995172 w 1330849"/>
                  <a:gd name="connsiteY432" fmla="*/ 696579 h 1152691"/>
                  <a:gd name="connsiteX433" fmla="*/ 996248 w 1330849"/>
                  <a:gd name="connsiteY433" fmla="*/ 697881 h 1152691"/>
                  <a:gd name="connsiteX434" fmla="*/ 1008734 w 1330849"/>
                  <a:gd name="connsiteY434" fmla="*/ 712940 h 1152691"/>
                  <a:gd name="connsiteX435" fmla="*/ 1020456 w 1330849"/>
                  <a:gd name="connsiteY435" fmla="*/ 727744 h 1152691"/>
                  <a:gd name="connsiteX436" fmla="*/ 1032433 w 1330849"/>
                  <a:gd name="connsiteY436" fmla="*/ 742802 h 1152691"/>
                  <a:gd name="connsiteX437" fmla="*/ 1043900 w 1330849"/>
                  <a:gd name="connsiteY437" fmla="*/ 757861 h 1152691"/>
                  <a:gd name="connsiteX438" fmla="*/ 1055112 w 1330849"/>
                  <a:gd name="connsiteY438" fmla="*/ 772920 h 1152691"/>
                  <a:gd name="connsiteX439" fmla="*/ 1066070 w 1330849"/>
                  <a:gd name="connsiteY439" fmla="*/ 787724 h 1152691"/>
                  <a:gd name="connsiteX440" fmla="*/ 1087221 w 1330849"/>
                  <a:gd name="connsiteY440" fmla="*/ 817331 h 1152691"/>
                  <a:gd name="connsiteX441" fmla="*/ 1107352 w 1330849"/>
                  <a:gd name="connsiteY441" fmla="*/ 846428 h 1152691"/>
                  <a:gd name="connsiteX442" fmla="*/ 1126719 w 1330849"/>
                  <a:gd name="connsiteY442" fmla="*/ 875270 h 1152691"/>
                  <a:gd name="connsiteX443" fmla="*/ 1144812 w 1330849"/>
                  <a:gd name="connsiteY443" fmla="*/ 902835 h 1152691"/>
                  <a:gd name="connsiteX444" fmla="*/ 1161885 w 1330849"/>
                  <a:gd name="connsiteY444" fmla="*/ 929890 h 1152691"/>
                  <a:gd name="connsiteX445" fmla="*/ 1177685 w 1330849"/>
                  <a:gd name="connsiteY445" fmla="*/ 955924 h 1152691"/>
                  <a:gd name="connsiteX446" fmla="*/ 1192464 w 1330849"/>
                  <a:gd name="connsiteY446" fmla="*/ 980682 h 1152691"/>
                  <a:gd name="connsiteX447" fmla="*/ 1205970 w 1330849"/>
                  <a:gd name="connsiteY447" fmla="*/ 1003908 h 1152691"/>
                  <a:gd name="connsiteX448" fmla="*/ 1218202 w 1330849"/>
                  <a:gd name="connsiteY448" fmla="*/ 1026114 h 1152691"/>
                  <a:gd name="connsiteX449" fmla="*/ 1228486 w 1330849"/>
                  <a:gd name="connsiteY449" fmla="*/ 1044197 h 1152691"/>
                  <a:gd name="connsiteX450" fmla="*/ 1221960 w 1330849"/>
                  <a:gd name="connsiteY450" fmla="*/ 1046293 h 1152691"/>
                  <a:gd name="connsiteX451" fmla="*/ 1208948 w 1330849"/>
                  <a:gd name="connsiteY451" fmla="*/ 1050335 h 1152691"/>
                  <a:gd name="connsiteX452" fmla="*/ 1192874 w 1330849"/>
                  <a:gd name="connsiteY452" fmla="*/ 1054630 h 1152691"/>
                  <a:gd name="connsiteX453" fmla="*/ 1174248 w 1330849"/>
                  <a:gd name="connsiteY453" fmla="*/ 1059683 h 1152691"/>
                  <a:gd name="connsiteX454" fmla="*/ 1153327 w 1330849"/>
                  <a:gd name="connsiteY454" fmla="*/ 1064988 h 1152691"/>
                  <a:gd name="connsiteX455" fmla="*/ 1130364 w 1330849"/>
                  <a:gd name="connsiteY455" fmla="*/ 1070546 h 1152691"/>
                  <a:gd name="connsiteX456" fmla="*/ 1105870 w 1330849"/>
                  <a:gd name="connsiteY456" fmla="*/ 1075852 h 1152691"/>
                  <a:gd name="connsiteX457" fmla="*/ 1092858 w 1330849"/>
                  <a:gd name="connsiteY457" fmla="*/ 1078378 h 1152691"/>
                  <a:gd name="connsiteX458" fmla="*/ 1079845 w 1330849"/>
                  <a:gd name="connsiteY458" fmla="*/ 1080652 h 1152691"/>
                  <a:gd name="connsiteX459" fmla="*/ 1066323 w 1330849"/>
                  <a:gd name="connsiteY459" fmla="*/ 1082925 h 1152691"/>
                  <a:gd name="connsiteX460" fmla="*/ 1052800 w 1330849"/>
                  <a:gd name="connsiteY460" fmla="*/ 1085199 h 1152691"/>
                  <a:gd name="connsiteX461" fmla="*/ 1039023 w 1330849"/>
                  <a:gd name="connsiteY461" fmla="*/ 1086968 h 1152691"/>
                  <a:gd name="connsiteX462" fmla="*/ 1025245 w 1330849"/>
                  <a:gd name="connsiteY462" fmla="*/ 1088736 h 1152691"/>
                  <a:gd name="connsiteX463" fmla="*/ 1011212 w 1330849"/>
                  <a:gd name="connsiteY463" fmla="*/ 1089999 h 1152691"/>
                  <a:gd name="connsiteX464" fmla="*/ 997180 w 1330849"/>
                  <a:gd name="connsiteY464" fmla="*/ 1091263 h 1152691"/>
                  <a:gd name="connsiteX465" fmla="*/ 982891 w 1330849"/>
                  <a:gd name="connsiteY465" fmla="*/ 1092273 h 1152691"/>
                  <a:gd name="connsiteX466" fmla="*/ 968858 w 1330849"/>
                  <a:gd name="connsiteY466" fmla="*/ 1093031 h 1152691"/>
                  <a:gd name="connsiteX467" fmla="*/ 954826 w 1330849"/>
                  <a:gd name="connsiteY467" fmla="*/ 1093283 h 1152691"/>
                  <a:gd name="connsiteX468" fmla="*/ 944213 w 1330849"/>
                  <a:gd name="connsiteY468" fmla="*/ 1093283 h 1152691"/>
                  <a:gd name="connsiteX469" fmla="*/ 923188 w 1330849"/>
                  <a:gd name="connsiteY469" fmla="*/ 1092273 h 1152691"/>
                  <a:gd name="connsiteX470" fmla="*/ 913748 w 1330849"/>
                  <a:gd name="connsiteY470" fmla="*/ 1091768 h 1152691"/>
                  <a:gd name="connsiteX471" fmla="*/ 927270 w 1330849"/>
                  <a:gd name="connsiteY471" fmla="*/ 1092526 h 1152691"/>
                  <a:gd name="connsiteX472" fmla="*/ 941048 w 1330849"/>
                  <a:gd name="connsiteY472" fmla="*/ 1093283 h 1152691"/>
                  <a:gd name="connsiteX473" fmla="*/ 944213 w 1330849"/>
                  <a:gd name="connsiteY473" fmla="*/ 1093283 h 1152691"/>
                  <a:gd name="connsiteX474" fmla="*/ 949467 w 1330849"/>
                  <a:gd name="connsiteY474" fmla="*/ 1093536 h 1152691"/>
                  <a:gd name="connsiteX475" fmla="*/ 967838 w 1330849"/>
                  <a:gd name="connsiteY475" fmla="*/ 1094042 h 1152691"/>
                  <a:gd name="connsiteX476" fmla="*/ 989015 w 1330849"/>
                  <a:gd name="connsiteY476" fmla="*/ 1094294 h 1152691"/>
                  <a:gd name="connsiteX477" fmla="*/ 1012233 w 1330849"/>
                  <a:gd name="connsiteY477" fmla="*/ 1094547 h 1152691"/>
                  <a:gd name="connsiteX478" fmla="*/ 1037747 w 1330849"/>
                  <a:gd name="connsiteY478" fmla="*/ 1094294 h 1152691"/>
                  <a:gd name="connsiteX479" fmla="*/ 1064282 w 1330849"/>
                  <a:gd name="connsiteY479" fmla="*/ 1093536 h 1152691"/>
                  <a:gd name="connsiteX480" fmla="*/ 1092093 w 1330849"/>
                  <a:gd name="connsiteY480" fmla="*/ 1092020 h 1152691"/>
                  <a:gd name="connsiteX481" fmla="*/ 1106125 w 1330849"/>
                  <a:gd name="connsiteY481" fmla="*/ 1091263 h 1152691"/>
                  <a:gd name="connsiteX482" fmla="*/ 1120158 w 1330849"/>
                  <a:gd name="connsiteY482" fmla="*/ 1089999 h 1152691"/>
                  <a:gd name="connsiteX483" fmla="*/ 1134446 w 1330849"/>
                  <a:gd name="connsiteY483" fmla="*/ 1088736 h 1152691"/>
                  <a:gd name="connsiteX484" fmla="*/ 1148734 w 1330849"/>
                  <a:gd name="connsiteY484" fmla="*/ 1086968 h 1152691"/>
                  <a:gd name="connsiteX485" fmla="*/ 1162767 w 1330849"/>
                  <a:gd name="connsiteY485" fmla="*/ 1085452 h 1152691"/>
                  <a:gd name="connsiteX486" fmla="*/ 1176800 w 1330849"/>
                  <a:gd name="connsiteY486" fmla="*/ 1083431 h 1152691"/>
                  <a:gd name="connsiteX487" fmla="*/ 1190577 w 1330849"/>
                  <a:gd name="connsiteY487" fmla="*/ 1081157 h 1152691"/>
                  <a:gd name="connsiteX488" fmla="*/ 1203845 w 1330849"/>
                  <a:gd name="connsiteY488" fmla="*/ 1078631 h 1152691"/>
                  <a:gd name="connsiteX489" fmla="*/ 1217112 w 1330849"/>
                  <a:gd name="connsiteY489" fmla="*/ 1075599 h 1152691"/>
                  <a:gd name="connsiteX490" fmla="*/ 1229870 w 1330849"/>
                  <a:gd name="connsiteY490" fmla="*/ 1072567 h 1152691"/>
                  <a:gd name="connsiteX491" fmla="*/ 1242098 w 1330849"/>
                  <a:gd name="connsiteY491" fmla="*/ 1069288 h 1152691"/>
                  <a:gd name="connsiteX492" fmla="*/ 1248526 w 1330849"/>
                  <a:gd name="connsiteY492" fmla="*/ 1081245 h 1152691"/>
                  <a:gd name="connsiteX493" fmla="*/ 1262032 w 1330849"/>
                  <a:gd name="connsiteY493" fmla="*/ 1107789 h 1152691"/>
                  <a:gd name="connsiteX494" fmla="*/ 1268437 w 1330849"/>
                  <a:gd name="connsiteY494" fmla="*/ 1120820 h 1152691"/>
                  <a:gd name="connsiteX495" fmla="*/ 1260187 w 1330849"/>
                  <a:gd name="connsiteY495" fmla="*/ 1125914 h 1152691"/>
                  <a:gd name="connsiteX496" fmla="*/ 1250238 w 1330849"/>
                  <a:gd name="connsiteY496" fmla="*/ 1128209 h 1152691"/>
                  <a:gd name="connsiteX497" fmla="*/ 1238504 w 1330849"/>
                  <a:gd name="connsiteY497" fmla="*/ 1130504 h 1152691"/>
                  <a:gd name="connsiteX498" fmla="*/ 1222432 w 1330849"/>
                  <a:gd name="connsiteY498" fmla="*/ 1133819 h 1152691"/>
                  <a:gd name="connsiteX499" fmla="*/ 1202024 w 1330849"/>
                  <a:gd name="connsiteY499" fmla="*/ 1137390 h 1152691"/>
                  <a:gd name="connsiteX500" fmla="*/ 1178556 w 1330849"/>
                  <a:gd name="connsiteY500" fmla="*/ 1140960 h 1152691"/>
                  <a:gd name="connsiteX501" fmla="*/ 1151260 w 1330849"/>
                  <a:gd name="connsiteY501" fmla="*/ 1144530 h 1152691"/>
                  <a:gd name="connsiteX502" fmla="*/ 1136209 w 1330849"/>
                  <a:gd name="connsiteY502" fmla="*/ 1146060 h 1152691"/>
                  <a:gd name="connsiteX503" fmla="*/ 1120648 w 1330849"/>
                  <a:gd name="connsiteY503" fmla="*/ 1147591 h 1152691"/>
                  <a:gd name="connsiteX504" fmla="*/ 1104321 w 1330849"/>
                  <a:gd name="connsiteY504" fmla="*/ 1148866 h 1152691"/>
                  <a:gd name="connsiteX505" fmla="*/ 1087485 w 1330849"/>
                  <a:gd name="connsiteY505" fmla="*/ 1150141 h 1152691"/>
                  <a:gd name="connsiteX506" fmla="*/ 1070139 w 1330849"/>
                  <a:gd name="connsiteY506" fmla="*/ 1151161 h 1152691"/>
                  <a:gd name="connsiteX507" fmla="*/ 1051771 w 1330849"/>
                  <a:gd name="connsiteY507" fmla="*/ 1151671 h 1152691"/>
                  <a:gd name="connsiteX508" fmla="*/ 1032894 w 1330849"/>
                  <a:gd name="connsiteY508" fmla="*/ 1152181 h 1152691"/>
                  <a:gd name="connsiteX509" fmla="*/ 1013762 w 1330849"/>
                  <a:gd name="connsiteY509" fmla="*/ 1152691 h 1152691"/>
                  <a:gd name="connsiteX510" fmla="*/ 993609 w 1330849"/>
                  <a:gd name="connsiteY510" fmla="*/ 1152181 h 1152691"/>
                  <a:gd name="connsiteX511" fmla="*/ 973456 w 1330849"/>
                  <a:gd name="connsiteY511" fmla="*/ 1151926 h 1152691"/>
                  <a:gd name="connsiteX512" fmla="*/ 952793 w 1330849"/>
                  <a:gd name="connsiteY512" fmla="*/ 1151161 h 1152691"/>
                  <a:gd name="connsiteX513" fmla="*/ 931620 w 1330849"/>
                  <a:gd name="connsiteY513" fmla="*/ 1149886 h 1152691"/>
                  <a:gd name="connsiteX514" fmla="*/ 910192 w 1330849"/>
                  <a:gd name="connsiteY514" fmla="*/ 1148100 h 1152691"/>
                  <a:gd name="connsiteX515" fmla="*/ 888508 w 1330849"/>
                  <a:gd name="connsiteY515" fmla="*/ 1146060 h 1152691"/>
                  <a:gd name="connsiteX516" fmla="*/ 866315 w 1330849"/>
                  <a:gd name="connsiteY516" fmla="*/ 1143255 h 1152691"/>
                  <a:gd name="connsiteX517" fmla="*/ 844121 w 1330849"/>
                  <a:gd name="connsiteY517" fmla="*/ 1140195 h 1152691"/>
                  <a:gd name="connsiteX518" fmla="*/ 821673 w 1330849"/>
                  <a:gd name="connsiteY518" fmla="*/ 1136625 h 1152691"/>
                  <a:gd name="connsiteX519" fmla="*/ 798969 w 1330849"/>
                  <a:gd name="connsiteY519" fmla="*/ 1132034 h 1152691"/>
                  <a:gd name="connsiteX520" fmla="*/ 817336 w 1330849"/>
                  <a:gd name="connsiteY520" fmla="*/ 1113673 h 1152691"/>
                  <a:gd name="connsiteX521" fmla="*/ 809938 w 1330849"/>
                  <a:gd name="connsiteY521" fmla="*/ 1112143 h 1152691"/>
                  <a:gd name="connsiteX522" fmla="*/ 801010 w 1330849"/>
                  <a:gd name="connsiteY522" fmla="*/ 1109848 h 1152691"/>
                  <a:gd name="connsiteX523" fmla="*/ 788510 w 1330849"/>
                  <a:gd name="connsiteY523" fmla="*/ 1106533 h 1152691"/>
                  <a:gd name="connsiteX524" fmla="*/ 773459 w 1330849"/>
                  <a:gd name="connsiteY524" fmla="*/ 1102452 h 1152691"/>
                  <a:gd name="connsiteX525" fmla="*/ 755347 w 1330849"/>
                  <a:gd name="connsiteY525" fmla="*/ 1097096 h 1152691"/>
                  <a:gd name="connsiteX526" fmla="*/ 735194 w 1330849"/>
                  <a:gd name="connsiteY526" fmla="*/ 1090721 h 1152691"/>
                  <a:gd name="connsiteX527" fmla="*/ 712236 w 1330849"/>
                  <a:gd name="connsiteY527" fmla="*/ 1083325 h 1152691"/>
                  <a:gd name="connsiteX528" fmla="*/ 687491 w 1330849"/>
                  <a:gd name="connsiteY528" fmla="*/ 1074655 h 1152691"/>
                  <a:gd name="connsiteX529" fmla="*/ 660706 w 1330849"/>
                  <a:gd name="connsiteY529" fmla="*/ 1064454 h 1152691"/>
                  <a:gd name="connsiteX530" fmla="*/ 646930 w 1330849"/>
                  <a:gd name="connsiteY530" fmla="*/ 1059099 h 1152691"/>
                  <a:gd name="connsiteX531" fmla="*/ 632644 w 1330849"/>
                  <a:gd name="connsiteY531" fmla="*/ 1053233 h 1152691"/>
                  <a:gd name="connsiteX532" fmla="*/ 617849 w 1330849"/>
                  <a:gd name="connsiteY532" fmla="*/ 1047368 h 1152691"/>
                  <a:gd name="connsiteX533" fmla="*/ 603053 w 1330849"/>
                  <a:gd name="connsiteY533" fmla="*/ 1040482 h 1152691"/>
                  <a:gd name="connsiteX534" fmla="*/ 587747 w 1330849"/>
                  <a:gd name="connsiteY534" fmla="*/ 1033851 h 1152691"/>
                  <a:gd name="connsiteX535" fmla="*/ 572186 w 1330849"/>
                  <a:gd name="connsiteY535" fmla="*/ 1026711 h 1152691"/>
                  <a:gd name="connsiteX536" fmla="*/ 556625 w 1330849"/>
                  <a:gd name="connsiteY536" fmla="*/ 1019061 h 1152691"/>
                  <a:gd name="connsiteX537" fmla="*/ 540809 w 1330849"/>
                  <a:gd name="connsiteY537" fmla="*/ 1011155 h 1152691"/>
                  <a:gd name="connsiteX538" fmla="*/ 524738 w 1330849"/>
                  <a:gd name="connsiteY538" fmla="*/ 1002739 h 1152691"/>
                  <a:gd name="connsiteX539" fmla="*/ 508412 w 1330849"/>
                  <a:gd name="connsiteY539" fmla="*/ 994069 h 1152691"/>
                  <a:gd name="connsiteX540" fmla="*/ 492086 w 1330849"/>
                  <a:gd name="connsiteY540" fmla="*/ 985143 h 1152691"/>
                  <a:gd name="connsiteX541" fmla="*/ 475759 w 1330849"/>
                  <a:gd name="connsiteY541" fmla="*/ 975707 h 1152691"/>
                  <a:gd name="connsiteX542" fmla="*/ 531115 w 1330849"/>
                  <a:gd name="connsiteY542" fmla="*/ 961426 h 1152691"/>
                  <a:gd name="connsiteX543" fmla="*/ 523972 w 1330849"/>
                  <a:gd name="connsiteY543" fmla="*/ 958621 h 1152691"/>
                  <a:gd name="connsiteX544" fmla="*/ 515299 w 1330849"/>
                  <a:gd name="connsiteY544" fmla="*/ 954795 h 1152691"/>
                  <a:gd name="connsiteX545" fmla="*/ 503820 w 1330849"/>
                  <a:gd name="connsiteY545" fmla="*/ 949950 h 1152691"/>
                  <a:gd name="connsiteX546" fmla="*/ 489790 w 1330849"/>
                  <a:gd name="connsiteY546" fmla="*/ 942810 h 1152691"/>
                  <a:gd name="connsiteX547" fmla="*/ 481881 w 1330849"/>
                  <a:gd name="connsiteY547" fmla="*/ 938474 h 1152691"/>
                  <a:gd name="connsiteX548" fmla="*/ 473718 w 1330849"/>
                  <a:gd name="connsiteY548" fmla="*/ 934139 h 1152691"/>
                  <a:gd name="connsiteX549" fmla="*/ 464790 w 1330849"/>
                  <a:gd name="connsiteY549" fmla="*/ 928784 h 1152691"/>
                  <a:gd name="connsiteX550" fmla="*/ 455351 w 1330849"/>
                  <a:gd name="connsiteY550" fmla="*/ 923173 h 1152691"/>
                  <a:gd name="connsiteX551" fmla="*/ 445913 w 1330849"/>
                  <a:gd name="connsiteY551" fmla="*/ 916798 h 1152691"/>
                  <a:gd name="connsiteX552" fmla="*/ 435709 w 1330849"/>
                  <a:gd name="connsiteY552" fmla="*/ 910167 h 1152691"/>
                  <a:gd name="connsiteX553" fmla="*/ 425505 w 1330849"/>
                  <a:gd name="connsiteY553" fmla="*/ 902517 h 1152691"/>
                  <a:gd name="connsiteX554" fmla="*/ 414790 w 1330849"/>
                  <a:gd name="connsiteY554" fmla="*/ 894611 h 1152691"/>
                  <a:gd name="connsiteX555" fmla="*/ 404076 w 1330849"/>
                  <a:gd name="connsiteY555" fmla="*/ 886195 h 1152691"/>
                  <a:gd name="connsiteX556" fmla="*/ 393107 w 1330849"/>
                  <a:gd name="connsiteY556" fmla="*/ 877014 h 1152691"/>
                  <a:gd name="connsiteX557" fmla="*/ 381883 w 1330849"/>
                  <a:gd name="connsiteY557" fmla="*/ 867068 h 1152691"/>
                  <a:gd name="connsiteX558" fmla="*/ 370658 w 1330849"/>
                  <a:gd name="connsiteY558" fmla="*/ 856613 h 1152691"/>
                  <a:gd name="connsiteX559" fmla="*/ 359434 w 1330849"/>
                  <a:gd name="connsiteY559" fmla="*/ 845392 h 1152691"/>
                  <a:gd name="connsiteX560" fmla="*/ 347955 w 1330849"/>
                  <a:gd name="connsiteY560" fmla="*/ 833661 h 1152691"/>
                  <a:gd name="connsiteX561" fmla="*/ 336476 w 1330849"/>
                  <a:gd name="connsiteY561" fmla="*/ 821165 h 1152691"/>
                  <a:gd name="connsiteX562" fmla="*/ 325506 w 1330849"/>
                  <a:gd name="connsiteY562" fmla="*/ 807904 h 1152691"/>
                  <a:gd name="connsiteX563" fmla="*/ 314282 w 1330849"/>
                  <a:gd name="connsiteY563" fmla="*/ 793878 h 1152691"/>
                  <a:gd name="connsiteX564" fmla="*/ 303312 w 1330849"/>
                  <a:gd name="connsiteY564" fmla="*/ 778831 h 1152691"/>
                  <a:gd name="connsiteX565" fmla="*/ 292343 w 1330849"/>
                  <a:gd name="connsiteY565" fmla="*/ 763530 h 1152691"/>
                  <a:gd name="connsiteX566" fmla="*/ 281884 w 1330849"/>
                  <a:gd name="connsiteY566" fmla="*/ 747209 h 1152691"/>
                  <a:gd name="connsiteX567" fmla="*/ 271425 w 1330849"/>
                  <a:gd name="connsiteY567" fmla="*/ 730123 h 1152691"/>
                  <a:gd name="connsiteX568" fmla="*/ 266323 w 1330849"/>
                  <a:gd name="connsiteY568" fmla="*/ 721197 h 1152691"/>
                  <a:gd name="connsiteX569" fmla="*/ 261731 w 1330849"/>
                  <a:gd name="connsiteY569" fmla="*/ 712271 h 1152691"/>
                  <a:gd name="connsiteX570" fmla="*/ 312751 w 1330849"/>
                  <a:gd name="connsiteY570" fmla="*/ 701815 h 1152691"/>
                  <a:gd name="connsiteX571" fmla="*/ 312751 w 1330849"/>
                  <a:gd name="connsiteY571" fmla="*/ 679374 h 1152691"/>
                  <a:gd name="connsiteX572" fmla="*/ 309945 w 1330849"/>
                  <a:gd name="connsiteY572" fmla="*/ 678099 h 1152691"/>
                  <a:gd name="connsiteX573" fmla="*/ 306373 w 1330849"/>
                  <a:gd name="connsiteY573" fmla="*/ 676314 h 1152691"/>
                  <a:gd name="connsiteX574" fmla="*/ 301527 w 1330849"/>
                  <a:gd name="connsiteY574" fmla="*/ 674019 h 1152691"/>
                  <a:gd name="connsiteX575" fmla="*/ 295405 w 1330849"/>
                  <a:gd name="connsiteY575" fmla="*/ 670448 h 1152691"/>
                  <a:gd name="connsiteX576" fmla="*/ 288262 w 1330849"/>
                  <a:gd name="connsiteY576" fmla="*/ 666367 h 1152691"/>
                  <a:gd name="connsiteX577" fmla="*/ 280099 w 1330849"/>
                  <a:gd name="connsiteY577" fmla="*/ 661012 h 1152691"/>
                  <a:gd name="connsiteX578" fmla="*/ 271170 w 1330849"/>
                  <a:gd name="connsiteY578" fmla="*/ 654637 h 1152691"/>
                  <a:gd name="connsiteX579" fmla="*/ 260966 w 1330849"/>
                  <a:gd name="connsiteY579" fmla="*/ 647241 h 1152691"/>
                  <a:gd name="connsiteX580" fmla="*/ 250252 w 1330849"/>
                  <a:gd name="connsiteY580" fmla="*/ 638826 h 1152691"/>
                  <a:gd name="connsiteX581" fmla="*/ 239028 w 1330849"/>
                  <a:gd name="connsiteY581" fmla="*/ 628625 h 1152691"/>
                  <a:gd name="connsiteX582" fmla="*/ 227038 w 1330849"/>
                  <a:gd name="connsiteY582" fmla="*/ 617404 h 1152691"/>
                  <a:gd name="connsiteX583" fmla="*/ 220661 w 1330849"/>
                  <a:gd name="connsiteY583" fmla="*/ 611029 h 1152691"/>
                  <a:gd name="connsiteX584" fmla="*/ 214538 w 1330849"/>
                  <a:gd name="connsiteY584" fmla="*/ 604653 h 1152691"/>
                  <a:gd name="connsiteX585" fmla="*/ 208161 w 1330849"/>
                  <a:gd name="connsiteY585" fmla="*/ 597767 h 1152691"/>
                  <a:gd name="connsiteX586" fmla="*/ 201528 w 1330849"/>
                  <a:gd name="connsiteY586" fmla="*/ 590627 h 1152691"/>
                  <a:gd name="connsiteX587" fmla="*/ 195151 w 1330849"/>
                  <a:gd name="connsiteY587" fmla="*/ 582721 h 1152691"/>
                  <a:gd name="connsiteX588" fmla="*/ 188263 w 1330849"/>
                  <a:gd name="connsiteY588" fmla="*/ 574815 h 1152691"/>
                  <a:gd name="connsiteX589" fmla="*/ 181886 w 1330849"/>
                  <a:gd name="connsiteY589" fmla="*/ 566145 h 1152691"/>
                  <a:gd name="connsiteX590" fmla="*/ 175253 w 1330849"/>
                  <a:gd name="connsiteY590" fmla="*/ 557219 h 1152691"/>
                  <a:gd name="connsiteX591" fmla="*/ 168365 w 1330849"/>
                  <a:gd name="connsiteY591" fmla="*/ 548038 h 1152691"/>
                  <a:gd name="connsiteX592" fmla="*/ 161733 w 1330849"/>
                  <a:gd name="connsiteY592" fmla="*/ 538092 h 1152691"/>
                  <a:gd name="connsiteX593" fmla="*/ 154590 w 1330849"/>
                  <a:gd name="connsiteY593" fmla="*/ 528147 h 1152691"/>
                  <a:gd name="connsiteX594" fmla="*/ 147702 w 1330849"/>
                  <a:gd name="connsiteY594" fmla="*/ 517436 h 1152691"/>
                  <a:gd name="connsiteX595" fmla="*/ 141070 w 1330849"/>
                  <a:gd name="connsiteY595" fmla="*/ 505960 h 1152691"/>
                  <a:gd name="connsiteX596" fmla="*/ 134182 w 1330849"/>
                  <a:gd name="connsiteY596" fmla="*/ 494484 h 1152691"/>
                  <a:gd name="connsiteX597" fmla="*/ 127550 w 1330849"/>
                  <a:gd name="connsiteY597" fmla="*/ 482499 h 1152691"/>
                  <a:gd name="connsiteX598" fmla="*/ 120662 w 1330849"/>
                  <a:gd name="connsiteY598" fmla="*/ 470002 h 1152691"/>
                  <a:gd name="connsiteX599" fmla="*/ 114029 w 1330849"/>
                  <a:gd name="connsiteY599" fmla="*/ 456741 h 1152691"/>
                  <a:gd name="connsiteX600" fmla="*/ 107397 w 1330849"/>
                  <a:gd name="connsiteY600" fmla="*/ 443225 h 1152691"/>
                  <a:gd name="connsiteX601" fmla="*/ 101019 w 1330849"/>
                  <a:gd name="connsiteY601" fmla="*/ 429199 h 1152691"/>
                  <a:gd name="connsiteX602" fmla="*/ 94642 w 1330849"/>
                  <a:gd name="connsiteY602" fmla="*/ 414918 h 1152691"/>
                  <a:gd name="connsiteX603" fmla="*/ 88009 w 1330849"/>
                  <a:gd name="connsiteY603" fmla="*/ 399617 h 1152691"/>
                  <a:gd name="connsiteX604" fmla="*/ 81887 w 1330849"/>
                  <a:gd name="connsiteY604" fmla="*/ 383806 h 1152691"/>
                  <a:gd name="connsiteX605" fmla="*/ 75765 w 1330849"/>
                  <a:gd name="connsiteY605" fmla="*/ 367739 h 1152691"/>
                  <a:gd name="connsiteX606" fmla="*/ 69898 w 1330849"/>
                  <a:gd name="connsiteY606" fmla="*/ 350908 h 1152691"/>
                  <a:gd name="connsiteX607" fmla="*/ 63775 w 1330849"/>
                  <a:gd name="connsiteY607" fmla="*/ 333821 h 1152691"/>
                  <a:gd name="connsiteX608" fmla="*/ 58163 w 1330849"/>
                  <a:gd name="connsiteY608" fmla="*/ 315715 h 1152691"/>
                  <a:gd name="connsiteX609" fmla="*/ 52551 w 1330849"/>
                  <a:gd name="connsiteY609" fmla="*/ 297098 h 1152691"/>
                  <a:gd name="connsiteX610" fmla="*/ 47193 w 1330849"/>
                  <a:gd name="connsiteY610" fmla="*/ 278227 h 1152691"/>
                  <a:gd name="connsiteX611" fmla="*/ 42091 w 1330849"/>
                  <a:gd name="connsiteY611" fmla="*/ 258590 h 1152691"/>
                  <a:gd name="connsiteX612" fmla="*/ 36990 w 1330849"/>
                  <a:gd name="connsiteY612" fmla="*/ 238189 h 1152691"/>
                  <a:gd name="connsiteX613" fmla="*/ 32398 w 1330849"/>
                  <a:gd name="connsiteY613" fmla="*/ 217532 h 1152691"/>
                  <a:gd name="connsiteX614" fmla="*/ 27551 w 1330849"/>
                  <a:gd name="connsiteY614" fmla="*/ 195856 h 1152691"/>
                  <a:gd name="connsiteX615" fmla="*/ 23215 w 1330849"/>
                  <a:gd name="connsiteY615" fmla="*/ 173414 h 1152691"/>
                  <a:gd name="connsiteX616" fmla="*/ 19133 w 1330849"/>
                  <a:gd name="connsiteY616" fmla="*/ 150717 h 1152691"/>
                  <a:gd name="connsiteX617" fmla="*/ 15306 w 1330849"/>
                  <a:gd name="connsiteY617" fmla="*/ 127256 h 1152691"/>
                  <a:gd name="connsiteX618" fmla="*/ 11735 w 1330849"/>
                  <a:gd name="connsiteY618" fmla="*/ 103029 h 1152691"/>
                  <a:gd name="connsiteX619" fmla="*/ 8419 w 1330849"/>
                  <a:gd name="connsiteY619" fmla="*/ 78292 h 1152691"/>
                  <a:gd name="connsiteX620" fmla="*/ 5357 w 1330849"/>
                  <a:gd name="connsiteY620" fmla="*/ 53044 h 1152691"/>
                  <a:gd name="connsiteX621" fmla="*/ 2551 w 1330849"/>
                  <a:gd name="connsiteY621" fmla="*/ 26777 h 115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330849" h="1152691">
                    <a:moveTo>
                      <a:pt x="1281270" y="1113269"/>
                    </a:moveTo>
                    <a:lnTo>
                      <a:pt x="1281904" y="1128719"/>
                    </a:lnTo>
                    <a:lnTo>
                      <a:pt x="1282199" y="1129600"/>
                    </a:lnTo>
                    <a:lnTo>
                      <a:pt x="1273322" y="1135585"/>
                    </a:lnTo>
                    <a:lnTo>
                      <a:pt x="1271960" y="1131505"/>
                    </a:lnTo>
                    <a:lnTo>
                      <a:pt x="1268640" y="1121056"/>
                    </a:lnTo>
                    <a:close/>
                    <a:moveTo>
                      <a:pt x="1303365" y="1099647"/>
                    </a:moveTo>
                    <a:lnTo>
                      <a:pt x="1310270" y="1115659"/>
                    </a:lnTo>
                    <a:lnTo>
                      <a:pt x="1299715" y="1117790"/>
                    </a:lnTo>
                    <a:lnTo>
                      <a:pt x="1286983" y="1126375"/>
                    </a:lnTo>
                    <a:lnTo>
                      <a:pt x="1283139" y="1112116"/>
                    </a:lnTo>
                    <a:close/>
                    <a:moveTo>
                      <a:pt x="0" y="0"/>
                    </a:moveTo>
                    <a:lnTo>
                      <a:pt x="1276" y="1275"/>
                    </a:lnTo>
                    <a:lnTo>
                      <a:pt x="5613" y="5101"/>
                    </a:lnTo>
                    <a:lnTo>
                      <a:pt x="12500" y="10966"/>
                    </a:lnTo>
                    <a:lnTo>
                      <a:pt x="22449" y="18617"/>
                    </a:lnTo>
                    <a:lnTo>
                      <a:pt x="28317" y="22952"/>
                    </a:lnTo>
                    <a:lnTo>
                      <a:pt x="35204" y="27543"/>
                    </a:lnTo>
                    <a:lnTo>
                      <a:pt x="42857" y="32388"/>
                    </a:lnTo>
                    <a:lnTo>
                      <a:pt x="51020" y="37744"/>
                    </a:lnTo>
                    <a:lnTo>
                      <a:pt x="59949" y="43099"/>
                    </a:lnTo>
                    <a:lnTo>
                      <a:pt x="69387" y="48454"/>
                    </a:lnTo>
                    <a:lnTo>
                      <a:pt x="79846" y="54065"/>
                    </a:lnTo>
                    <a:lnTo>
                      <a:pt x="91070" y="59675"/>
                    </a:lnTo>
                    <a:lnTo>
                      <a:pt x="103060" y="65030"/>
                    </a:lnTo>
                    <a:lnTo>
                      <a:pt x="115815" y="70641"/>
                    </a:lnTo>
                    <a:lnTo>
                      <a:pt x="129336" y="76507"/>
                    </a:lnTo>
                    <a:lnTo>
                      <a:pt x="143621" y="81352"/>
                    </a:lnTo>
                    <a:lnTo>
                      <a:pt x="158416" y="86707"/>
                    </a:lnTo>
                    <a:lnTo>
                      <a:pt x="174488" y="91552"/>
                    </a:lnTo>
                    <a:lnTo>
                      <a:pt x="191069" y="96398"/>
                    </a:lnTo>
                    <a:lnTo>
                      <a:pt x="208416" y="100478"/>
                    </a:lnTo>
                    <a:lnTo>
                      <a:pt x="226783" y="104814"/>
                    </a:lnTo>
                    <a:lnTo>
                      <a:pt x="245915" y="108129"/>
                    </a:lnTo>
                    <a:lnTo>
                      <a:pt x="265558" y="111699"/>
                    </a:lnTo>
                    <a:lnTo>
                      <a:pt x="286221" y="113994"/>
                    </a:lnTo>
                    <a:lnTo>
                      <a:pt x="307394" y="116289"/>
                    </a:lnTo>
                    <a:lnTo>
                      <a:pt x="329843" y="118074"/>
                    </a:lnTo>
                    <a:lnTo>
                      <a:pt x="341322" y="118585"/>
                    </a:lnTo>
                    <a:lnTo>
                      <a:pt x="352802" y="118840"/>
                    </a:lnTo>
                    <a:lnTo>
                      <a:pt x="364791" y="119095"/>
                    </a:lnTo>
                    <a:lnTo>
                      <a:pt x="376781" y="119350"/>
                    </a:lnTo>
                    <a:lnTo>
                      <a:pt x="425505" y="119350"/>
                    </a:lnTo>
                    <a:lnTo>
                      <a:pt x="474483" y="119350"/>
                    </a:lnTo>
                    <a:lnTo>
                      <a:pt x="523462" y="120370"/>
                    </a:lnTo>
                    <a:lnTo>
                      <a:pt x="547697" y="120880"/>
                    </a:lnTo>
                    <a:lnTo>
                      <a:pt x="571931" y="121645"/>
                    </a:lnTo>
                    <a:lnTo>
                      <a:pt x="596166" y="122920"/>
                    </a:lnTo>
                    <a:lnTo>
                      <a:pt x="620145" y="123940"/>
                    </a:lnTo>
                    <a:lnTo>
                      <a:pt x="643869" y="125725"/>
                    </a:lnTo>
                    <a:lnTo>
                      <a:pt x="667338" y="127511"/>
                    </a:lnTo>
                    <a:lnTo>
                      <a:pt x="690552" y="130060"/>
                    </a:lnTo>
                    <a:lnTo>
                      <a:pt x="713511" y="132611"/>
                    </a:lnTo>
                    <a:lnTo>
                      <a:pt x="736214" y="136181"/>
                    </a:lnTo>
                    <a:lnTo>
                      <a:pt x="758408" y="139752"/>
                    </a:lnTo>
                    <a:lnTo>
                      <a:pt x="780346" y="144086"/>
                    </a:lnTo>
                    <a:lnTo>
                      <a:pt x="802030" y="148422"/>
                    </a:lnTo>
                    <a:lnTo>
                      <a:pt x="812489" y="150972"/>
                    </a:lnTo>
                    <a:lnTo>
                      <a:pt x="823203" y="153778"/>
                    </a:lnTo>
                    <a:lnTo>
                      <a:pt x="833662" y="156582"/>
                    </a:lnTo>
                    <a:lnTo>
                      <a:pt x="843866" y="159643"/>
                    </a:lnTo>
                    <a:lnTo>
                      <a:pt x="854070" y="162703"/>
                    </a:lnTo>
                    <a:lnTo>
                      <a:pt x="864019" y="166274"/>
                    </a:lnTo>
                    <a:lnTo>
                      <a:pt x="873968" y="169589"/>
                    </a:lnTo>
                    <a:lnTo>
                      <a:pt x="883916" y="173159"/>
                    </a:lnTo>
                    <a:lnTo>
                      <a:pt x="893355" y="177239"/>
                    </a:lnTo>
                    <a:lnTo>
                      <a:pt x="903049" y="181064"/>
                    </a:lnTo>
                    <a:lnTo>
                      <a:pt x="912233" y="185400"/>
                    </a:lnTo>
                    <a:lnTo>
                      <a:pt x="921671" y="189480"/>
                    </a:lnTo>
                    <a:lnTo>
                      <a:pt x="930600" y="194326"/>
                    </a:lnTo>
                    <a:lnTo>
                      <a:pt x="939528" y="199171"/>
                    </a:lnTo>
                    <a:lnTo>
                      <a:pt x="948456" y="204016"/>
                    </a:lnTo>
                    <a:lnTo>
                      <a:pt x="956875" y="209117"/>
                    </a:lnTo>
                    <a:lnTo>
                      <a:pt x="965293" y="214727"/>
                    </a:lnTo>
                    <a:lnTo>
                      <a:pt x="973456" y="220082"/>
                    </a:lnTo>
                    <a:lnTo>
                      <a:pt x="981619" y="225948"/>
                    </a:lnTo>
                    <a:lnTo>
                      <a:pt x="989527" y="231813"/>
                    </a:lnTo>
                    <a:lnTo>
                      <a:pt x="997435" y="237934"/>
                    </a:lnTo>
                    <a:lnTo>
                      <a:pt x="1004578" y="244564"/>
                    </a:lnTo>
                    <a:lnTo>
                      <a:pt x="1012231" y="251195"/>
                    </a:lnTo>
                    <a:lnTo>
                      <a:pt x="1019374" y="258081"/>
                    </a:lnTo>
                    <a:lnTo>
                      <a:pt x="1026262" y="265221"/>
                    </a:lnTo>
                    <a:lnTo>
                      <a:pt x="1033149" y="272616"/>
                    </a:lnTo>
                    <a:lnTo>
                      <a:pt x="1039527" y="280268"/>
                    </a:lnTo>
                    <a:lnTo>
                      <a:pt x="1046159" y="288173"/>
                    </a:lnTo>
                    <a:lnTo>
                      <a:pt x="1046159" y="238954"/>
                    </a:lnTo>
                    <a:lnTo>
                      <a:pt x="1052281" y="245075"/>
                    </a:lnTo>
                    <a:lnTo>
                      <a:pt x="1059679" y="252980"/>
                    </a:lnTo>
                    <a:lnTo>
                      <a:pt x="1068863" y="263946"/>
                    </a:lnTo>
                    <a:lnTo>
                      <a:pt x="1080343" y="277462"/>
                    </a:lnTo>
                    <a:lnTo>
                      <a:pt x="1093352" y="293783"/>
                    </a:lnTo>
                    <a:lnTo>
                      <a:pt x="1100495" y="302964"/>
                    </a:lnTo>
                    <a:lnTo>
                      <a:pt x="1107893" y="312910"/>
                    </a:lnTo>
                    <a:lnTo>
                      <a:pt x="1115036" y="323366"/>
                    </a:lnTo>
                    <a:lnTo>
                      <a:pt x="1122689" y="334331"/>
                    </a:lnTo>
                    <a:lnTo>
                      <a:pt x="1130597" y="346062"/>
                    </a:lnTo>
                    <a:lnTo>
                      <a:pt x="1138505" y="358558"/>
                    </a:lnTo>
                    <a:lnTo>
                      <a:pt x="1146413" y="371309"/>
                    </a:lnTo>
                    <a:lnTo>
                      <a:pt x="1154321" y="384825"/>
                    </a:lnTo>
                    <a:lnTo>
                      <a:pt x="1162229" y="398597"/>
                    </a:lnTo>
                    <a:lnTo>
                      <a:pt x="1170137" y="413133"/>
                    </a:lnTo>
                    <a:lnTo>
                      <a:pt x="1177535" y="428179"/>
                    </a:lnTo>
                    <a:lnTo>
                      <a:pt x="1184933" y="443480"/>
                    </a:lnTo>
                    <a:lnTo>
                      <a:pt x="1192331" y="459547"/>
                    </a:lnTo>
                    <a:lnTo>
                      <a:pt x="1199218" y="476123"/>
                    </a:lnTo>
                    <a:lnTo>
                      <a:pt x="1206106" y="493209"/>
                    </a:lnTo>
                    <a:lnTo>
                      <a:pt x="1212228" y="510551"/>
                    </a:lnTo>
                    <a:lnTo>
                      <a:pt x="1218351" y="528402"/>
                    </a:lnTo>
                    <a:lnTo>
                      <a:pt x="1223708" y="546508"/>
                    </a:lnTo>
                    <a:lnTo>
                      <a:pt x="1228810" y="565380"/>
                    </a:lnTo>
                    <a:lnTo>
                      <a:pt x="1233402" y="584761"/>
                    </a:lnTo>
                    <a:lnTo>
                      <a:pt x="1256105" y="561810"/>
                    </a:lnTo>
                    <a:lnTo>
                      <a:pt x="1261462" y="577621"/>
                    </a:lnTo>
                    <a:lnTo>
                      <a:pt x="1267585" y="596237"/>
                    </a:lnTo>
                    <a:lnTo>
                      <a:pt x="1274983" y="620974"/>
                    </a:lnTo>
                    <a:lnTo>
                      <a:pt x="1283911" y="650811"/>
                    </a:lnTo>
                    <a:lnTo>
                      <a:pt x="1288248" y="667388"/>
                    </a:lnTo>
                    <a:lnTo>
                      <a:pt x="1292840" y="685239"/>
                    </a:lnTo>
                    <a:lnTo>
                      <a:pt x="1297431" y="703856"/>
                    </a:lnTo>
                    <a:lnTo>
                      <a:pt x="1302023" y="723237"/>
                    </a:lnTo>
                    <a:lnTo>
                      <a:pt x="1306360" y="743384"/>
                    </a:lnTo>
                    <a:lnTo>
                      <a:pt x="1310696" y="764296"/>
                    </a:lnTo>
                    <a:lnTo>
                      <a:pt x="1314778" y="785462"/>
                    </a:lnTo>
                    <a:lnTo>
                      <a:pt x="1318349" y="807139"/>
                    </a:lnTo>
                    <a:lnTo>
                      <a:pt x="1321921" y="829071"/>
                    </a:lnTo>
                    <a:lnTo>
                      <a:pt x="1324727" y="851257"/>
                    </a:lnTo>
                    <a:lnTo>
                      <a:pt x="1327278" y="873699"/>
                    </a:lnTo>
                    <a:lnTo>
                      <a:pt x="1328808" y="896141"/>
                    </a:lnTo>
                    <a:lnTo>
                      <a:pt x="1330339" y="918328"/>
                    </a:lnTo>
                    <a:lnTo>
                      <a:pt x="1330594" y="929549"/>
                    </a:lnTo>
                    <a:lnTo>
                      <a:pt x="1330849" y="940514"/>
                    </a:lnTo>
                    <a:lnTo>
                      <a:pt x="1330849" y="951480"/>
                    </a:lnTo>
                    <a:lnTo>
                      <a:pt x="1330594" y="962446"/>
                    </a:lnTo>
                    <a:lnTo>
                      <a:pt x="1330339" y="973157"/>
                    </a:lnTo>
                    <a:lnTo>
                      <a:pt x="1329829" y="983868"/>
                    </a:lnTo>
                    <a:lnTo>
                      <a:pt x="1328808" y="994324"/>
                    </a:lnTo>
                    <a:lnTo>
                      <a:pt x="1327788" y="1004780"/>
                    </a:lnTo>
                    <a:lnTo>
                      <a:pt x="1326768" y="1015236"/>
                    </a:lnTo>
                    <a:lnTo>
                      <a:pt x="1324982" y="1025436"/>
                    </a:lnTo>
                    <a:lnTo>
                      <a:pt x="1323196" y="1035127"/>
                    </a:lnTo>
                    <a:lnTo>
                      <a:pt x="1321410" y="1045073"/>
                    </a:lnTo>
                    <a:lnTo>
                      <a:pt x="1319114" y="1054508"/>
                    </a:lnTo>
                    <a:lnTo>
                      <a:pt x="1316563" y="1063944"/>
                    </a:lnTo>
                    <a:lnTo>
                      <a:pt x="1313757" y="1073125"/>
                    </a:lnTo>
                    <a:lnTo>
                      <a:pt x="1310696" y="1082306"/>
                    </a:lnTo>
                    <a:lnTo>
                      <a:pt x="1307125" y="1090721"/>
                    </a:lnTo>
                    <a:lnTo>
                      <a:pt x="1303554" y="1099137"/>
                    </a:lnTo>
                    <a:lnTo>
                      <a:pt x="1303118" y="1099406"/>
                    </a:lnTo>
                    <a:lnTo>
                      <a:pt x="1298218" y="1087626"/>
                    </a:lnTo>
                    <a:lnTo>
                      <a:pt x="1292866" y="1075374"/>
                    </a:lnTo>
                    <a:lnTo>
                      <a:pt x="1287005" y="1062612"/>
                    </a:lnTo>
                    <a:lnTo>
                      <a:pt x="1280889" y="1049851"/>
                    </a:lnTo>
                    <a:lnTo>
                      <a:pt x="1274264" y="1037089"/>
                    </a:lnTo>
                    <a:lnTo>
                      <a:pt x="1267638" y="1024072"/>
                    </a:lnTo>
                    <a:lnTo>
                      <a:pt x="1260503" y="1010800"/>
                    </a:lnTo>
                    <a:lnTo>
                      <a:pt x="1253113" y="997528"/>
                    </a:lnTo>
                    <a:lnTo>
                      <a:pt x="1245723" y="984000"/>
                    </a:lnTo>
                    <a:lnTo>
                      <a:pt x="1237823" y="970473"/>
                    </a:lnTo>
                    <a:lnTo>
                      <a:pt x="1229669" y="956690"/>
                    </a:lnTo>
                    <a:lnTo>
                      <a:pt x="1220750" y="943162"/>
                    </a:lnTo>
                    <a:lnTo>
                      <a:pt x="1216870" y="936989"/>
                    </a:lnTo>
                    <a:lnTo>
                      <a:pt x="1239066" y="666113"/>
                    </a:lnTo>
                    <a:lnTo>
                      <a:pt x="1196179" y="904812"/>
                    </a:lnTo>
                    <a:lnTo>
                      <a:pt x="1184565" y="887521"/>
                    </a:lnTo>
                    <a:lnTo>
                      <a:pt x="1165198" y="859700"/>
                    </a:lnTo>
                    <a:lnTo>
                      <a:pt x="1144812" y="831879"/>
                    </a:lnTo>
                    <a:lnTo>
                      <a:pt x="1124171" y="803804"/>
                    </a:lnTo>
                    <a:lnTo>
                      <a:pt x="1102765" y="776239"/>
                    </a:lnTo>
                    <a:lnTo>
                      <a:pt x="1080341" y="748673"/>
                    </a:lnTo>
                    <a:lnTo>
                      <a:pt x="1065217" y="730427"/>
                    </a:lnTo>
                    <a:lnTo>
                      <a:pt x="1067674" y="703626"/>
                    </a:lnTo>
                    <a:lnTo>
                      <a:pt x="1068959" y="683746"/>
                    </a:lnTo>
                    <a:lnTo>
                      <a:pt x="1070757" y="661064"/>
                    </a:lnTo>
                    <a:lnTo>
                      <a:pt x="1072556" y="635324"/>
                    </a:lnTo>
                    <a:lnTo>
                      <a:pt x="1073841" y="607290"/>
                    </a:lnTo>
                    <a:lnTo>
                      <a:pt x="1074869" y="576962"/>
                    </a:lnTo>
                    <a:lnTo>
                      <a:pt x="1075640" y="545359"/>
                    </a:lnTo>
                    <a:lnTo>
                      <a:pt x="1075897" y="512228"/>
                    </a:lnTo>
                    <a:lnTo>
                      <a:pt x="1075640" y="478587"/>
                    </a:lnTo>
                    <a:lnTo>
                      <a:pt x="1075383" y="461512"/>
                    </a:lnTo>
                    <a:lnTo>
                      <a:pt x="1074612" y="444436"/>
                    </a:lnTo>
                    <a:lnTo>
                      <a:pt x="1073841" y="427361"/>
                    </a:lnTo>
                    <a:lnTo>
                      <a:pt x="1072813" y="410285"/>
                    </a:lnTo>
                    <a:lnTo>
                      <a:pt x="1071528" y="393465"/>
                    </a:lnTo>
                    <a:lnTo>
                      <a:pt x="1070243" y="376899"/>
                    </a:lnTo>
                    <a:lnTo>
                      <a:pt x="1068445" y="360079"/>
                    </a:lnTo>
                    <a:lnTo>
                      <a:pt x="1066132" y="343768"/>
                    </a:lnTo>
                    <a:lnTo>
                      <a:pt x="1066646" y="355746"/>
                    </a:lnTo>
                    <a:lnTo>
                      <a:pt x="1067674" y="387858"/>
                    </a:lnTo>
                    <a:lnTo>
                      <a:pt x="1067931" y="410030"/>
                    </a:lnTo>
                    <a:lnTo>
                      <a:pt x="1067931" y="435006"/>
                    </a:lnTo>
                    <a:lnTo>
                      <a:pt x="1067931" y="463041"/>
                    </a:lnTo>
                    <a:lnTo>
                      <a:pt x="1067674" y="492349"/>
                    </a:lnTo>
                    <a:lnTo>
                      <a:pt x="1066646" y="523442"/>
                    </a:lnTo>
                    <a:lnTo>
                      <a:pt x="1065618" y="555044"/>
                    </a:lnTo>
                    <a:lnTo>
                      <a:pt x="1063563" y="586136"/>
                    </a:lnTo>
                    <a:lnTo>
                      <a:pt x="1062535" y="601938"/>
                    </a:lnTo>
                    <a:lnTo>
                      <a:pt x="1061250" y="617229"/>
                    </a:lnTo>
                    <a:lnTo>
                      <a:pt x="1059708" y="632010"/>
                    </a:lnTo>
                    <a:lnTo>
                      <a:pt x="1057909" y="646792"/>
                    </a:lnTo>
                    <a:lnTo>
                      <a:pt x="1056368" y="660809"/>
                    </a:lnTo>
                    <a:lnTo>
                      <a:pt x="1054055" y="674317"/>
                    </a:lnTo>
                    <a:lnTo>
                      <a:pt x="1051742" y="687315"/>
                    </a:lnTo>
                    <a:lnTo>
                      <a:pt x="1049173" y="699293"/>
                    </a:lnTo>
                    <a:lnTo>
                      <a:pt x="1046819" y="708631"/>
                    </a:lnTo>
                    <a:lnTo>
                      <a:pt x="1035236" y="695074"/>
                    </a:lnTo>
                    <a:lnTo>
                      <a:pt x="1012047" y="669039"/>
                    </a:lnTo>
                    <a:lnTo>
                      <a:pt x="988603" y="643261"/>
                    </a:lnTo>
                    <a:lnTo>
                      <a:pt x="965414" y="618503"/>
                    </a:lnTo>
                    <a:lnTo>
                      <a:pt x="941715" y="594256"/>
                    </a:lnTo>
                    <a:lnTo>
                      <a:pt x="918271" y="571029"/>
                    </a:lnTo>
                    <a:lnTo>
                      <a:pt x="895081" y="548568"/>
                    </a:lnTo>
                    <a:lnTo>
                      <a:pt x="871892" y="527383"/>
                    </a:lnTo>
                    <a:lnTo>
                      <a:pt x="849213" y="507475"/>
                    </a:lnTo>
                    <a:lnTo>
                      <a:pt x="838000" y="497521"/>
                    </a:lnTo>
                    <a:lnTo>
                      <a:pt x="826533" y="488332"/>
                    </a:lnTo>
                    <a:lnTo>
                      <a:pt x="815576" y="479144"/>
                    </a:lnTo>
                    <a:lnTo>
                      <a:pt x="804618" y="470722"/>
                    </a:lnTo>
                    <a:lnTo>
                      <a:pt x="795547" y="463748"/>
                    </a:lnTo>
                    <a:lnTo>
                      <a:pt x="795407" y="462547"/>
                    </a:lnTo>
                    <a:lnTo>
                      <a:pt x="793063" y="443612"/>
                    </a:lnTo>
                    <a:lnTo>
                      <a:pt x="789939" y="420582"/>
                    </a:lnTo>
                    <a:lnTo>
                      <a:pt x="786294" y="395250"/>
                    </a:lnTo>
                    <a:lnTo>
                      <a:pt x="781867" y="370430"/>
                    </a:lnTo>
                    <a:lnTo>
                      <a:pt x="779784" y="358404"/>
                    </a:lnTo>
                    <a:lnTo>
                      <a:pt x="777441" y="347401"/>
                    </a:lnTo>
                    <a:lnTo>
                      <a:pt x="775358" y="337166"/>
                    </a:lnTo>
                    <a:lnTo>
                      <a:pt x="773014" y="328466"/>
                    </a:lnTo>
                    <a:lnTo>
                      <a:pt x="775358" y="341772"/>
                    </a:lnTo>
                    <a:lnTo>
                      <a:pt x="777180" y="356357"/>
                    </a:lnTo>
                    <a:lnTo>
                      <a:pt x="779263" y="375036"/>
                    </a:lnTo>
                    <a:lnTo>
                      <a:pt x="780305" y="385271"/>
                    </a:lnTo>
                    <a:lnTo>
                      <a:pt x="781346" y="396018"/>
                    </a:lnTo>
                    <a:lnTo>
                      <a:pt x="781867" y="407277"/>
                    </a:lnTo>
                    <a:lnTo>
                      <a:pt x="782127" y="418280"/>
                    </a:lnTo>
                    <a:lnTo>
                      <a:pt x="782388" y="429539"/>
                    </a:lnTo>
                    <a:lnTo>
                      <a:pt x="782127" y="440797"/>
                    </a:lnTo>
                    <a:lnTo>
                      <a:pt x="781346" y="451800"/>
                    </a:lnTo>
                    <a:lnTo>
                      <a:pt x="781186" y="453088"/>
                    </a:lnTo>
                    <a:lnTo>
                      <a:pt x="772510" y="446729"/>
                    </a:lnTo>
                    <a:lnTo>
                      <a:pt x="762317" y="439838"/>
                    </a:lnTo>
                    <a:lnTo>
                      <a:pt x="752123" y="432947"/>
                    </a:lnTo>
                    <a:lnTo>
                      <a:pt x="741930" y="426565"/>
                    </a:lnTo>
                    <a:lnTo>
                      <a:pt x="731993" y="420695"/>
                    </a:lnTo>
                    <a:lnTo>
                      <a:pt x="722563" y="415080"/>
                    </a:lnTo>
                    <a:lnTo>
                      <a:pt x="713135" y="409975"/>
                    </a:lnTo>
                    <a:lnTo>
                      <a:pt x="703961" y="405126"/>
                    </a:lnTo>
                    <a:lnTo>
                      <a:pt x="695042" y="400787"/>
                    </a:lnTo>
                    <a:lnTo>
                      <a:pt x="686123" y="397213"/>
                    </a:lnTo>
                    <a:lnTo>
                      <a:pt x="677714" y="393896"/>
                    </a:lnTo>
                    <a:lnTo>
                      <a:pt x="669560" y="391088"/>
                    </a:lnTo>
                    <a:lnTo>
                      <a:pt x="653506" y="385983"/>
                    </a:lnTo>
                    <a:lnTo>
                      <a:pt x="637196" y="380624"/>
                    </a:lnTo>
                    <a:lnTo>
                      <a:pt x="620633" y="374753"/>
                    </a:lnTo>
                    <a:lnTo>
                      <a:pt x="603814" y="368882"/>
                    </a:lnTo>
                    <a:lnTo>
                      <a:pt x="569667" y="355865"/>
                    </a:lnTo>
                    <a:lnTo>
                      <a:pt x="535521" y="342593"/>
                    </a:lnTo>
                    <a:lnTo>
                      <a:pt x="501119" y="328811"/>
                    </a:lnTo>
                    <a:lnTo>
                      <a:pt x="467227" y="314772"/>
                    </a:lnTo>
                    <a:lnTo>
                      <a:pt x="445917" y="305697"/>
                    </a:lnTo>
                    <a:lnTo>
                      <a:pt x="395685" y="221358"/>
                    </a:lnTo>
                    <a:lnTo>
                      <a:pt x="438286" y="302447"/>
                    </a:lnTo>
                    <a:lnTo>
                      <a:pt x="434864" y="300990"/>
                    </a:lnTo>
                    <a:lnTo>
                      <a:pt x="403775" y="287462"/>
                    </a:lnTo>
                    <a:lnTo>
                      <a:pt x="374725" y="274445"/>
                    </a:lnTo>
                    <a:lnTo>
                      <a:pt x="347968" y="262449"/>
                    </a:lnTo>
                    <a:lnTo>
                      <a:pt x="303883" y="242030"/>
                    </a:lnTo>
                    <a:lnTo>
                      <a:pt x="274578" y="228503"/>
                    </a:lnTo>
                    <a:lnTo>
                      <a:pt x="264130" y="223398"/>
                    </a:lnTo>
                    <a:lnTo>
                      <a:pt x="265914" y="225185"/>
                    </a:lnTo>
                    <a:lnTo>
                      <a:pt x="268462" y="226716"/>
                    </a:lnTo>
                    <a:lnTo>
                      <a:pt x="274323" y="231311"/>
                    </a:lnTo>
                    <a:lnTo>
                      <a:pt x="282223" y="236160"/>
                    </a:lnTo>
                    <a:lnTo>
                      <a:pt x="291397" y="241520"/>
                    </a:lnTo>
                    <a:lnTo>
                      <a:pt x="302354" y="247390"/>
                    </a:lnTo>
                    <a:lnTo>
                      <a:pt x="314841" y="253771"/>
                    </a:lnTo>
                    <a:lnTo>
                      <a:pt x="342617" y="267554"/>
                    </a:lnTo>
                    <a:lnTo>
                      <a:pt x="374470" y="282868"/>
                    </a:lnTo>
                    <a:lnTo>
                      <a:pt x="409126" y="298948"/>
                    </a:lnTo>
                    <a:lnTo>
                      <a:pt x="445057" y="315538"/>
                    </a:lnTo>
                    <a:lnTo>
                      <a:pt x="482262" y="331873"/>
                    </a:lnTo>
                    <a:lnTo>
                      <a:pt x="518447" y="347953"/>
                    </a:lnTo>
                    <a:lnTo>
                      <a:pt x="553613" y="363267"/>
                    </a:lnTo>
                    <a:lnTo>
                      <a:pt x="596504" y="381628"/>
                    </a:lnTo>
                    <a:lnTo>
                      <a:pt x="595528" y="381510"/>
                    </a:lnTo>
                    <a:lnTo>
                      <a:pt x="586847" y="383252"/>
                    </a:lnTo>
                    <a:lnTo>
                      <a:pt x="576379" y="385242"/>
                    </a:lnTo>
                    <a:lnTo>
                      <a:pt x="562593" y="387482"/>
                    </a:lnTo>
                    <a:lnTo>
                      <a:pt x="545232" y="390467"/>
                    </a:lnTo>
                    <a:lnTo>
                      <a:pt x="525573" y="392706"/>
                    </a:lnTo>
                    <a:lnTo>
                      <a:pt x="503361" y="395692"/>
                    </a:lnTo>
                    <a:lnTo>
                      <a:pt x="479362" y="397682"/>
                    </a:lnTo>
                    <a:lnTo>
                      <a:pt x="466341" y="398678"/>
                    </a:lnTo>
                    <a:lnTo>
                      <a:pt x="453320" y="399424"/>
                    </a:lnTo>
                    <a:lnTo>
                      <a:pt x="440044" y="400171"/>
                    </a:lnTo>
                    <a:lnTo>
                      <a:pt x="426257" y="400419"/>
                    </a:lnTo>
                    <a:lnTo>
                      <a:pt x="412471" y="400668"/>
                    </a:lnTo>
                    <a:lnTo>
                      <a:pt x="398684" y="400668"/>
                    </a:lnTo>
                    <a:lnTo>
                      <a:pt x="384642" y="400419"/>
                    </a:lnTo>
                    <a:lnTo>
                      <a:pt x="370345" y="399673"/>
                    </a:lnTo>
                    <a:lnTo>
                      <a:pt x="356048" y="398926"/>
                    </a:lnTo>
                    <a:lnTo>
                      <a:pt x="342005" y="397434"/>
                    </a:lnTo>
                    <a:lnTo>
                      <a:pt x="327708" y="395940"/>
                    </a:lnTo>
                    <a:lnTo>
                      <a:pt x="313921" y="393950"/>
                    </a:lnTo>
                    <a:lnTo>
                      <a:pt x="300134" y="391462"/>
                    </a:lnTo>
                    <a:lnTo>
                      <a:pt x="286603" y="388726"/>
                    </a:lnTo>
                    <a:lnTo>
                      <a:pt x="275959" y="386181"/>
                    </a:lnTo>
                    <a:lnTo>
                      <a:pt x="268221" y="383998"/>
                    </a:lnTo>
                    <a:lnTo>
                      <a:pt x="260051" y="381510"/>
                    </a:lnTo>
                    <a:lnTo>
                      <a:pt x="273072" y="385491"/>
                    </a:lnTo>
                    <a:lnTo>
                      <a:pt x="275959" y="386181"/>
                    </a:lnTo>
                    <a:lnTo>
                      <a:pt x="277922" y="386735"/>
                    </a:lnTo>
                    <a:lnTo>
                      <a:pt x="291199" y="389970"/>
                    </a:lnTo>
                    <a:lnTo>
                      <a:pt x="307794" y="393950"/>
                    </a:lnTo>
                    <a:lnTo>
                      <a:pt x="327452" y="397931"/>
                    </a:lnTo>
                    <a:lnTo>
                      <a:pt x="338175" y="399922"/>
                    </a:lnTo>
                    <a:lnTo>
                      <a:pt x="349409" y="401912"/>
                    </a:lnTo>
                    <a:lnTo>
                      <a:pt x="361153" y="403903"/>
                    </a:lnTo>
                    <a:lnTo>
                      <a:pt x="373919" y="405395"/>
                    </a:lnTo>
                    <a:lnTo>
                      <a:pt x="386940" y="407137"/>
                    </a:lnTo>
                    <a:lnTo>
                      <a:pt x="400471" y="408879"/>
                    </a:lnTo>
                    <a:lnTo>
                      <a:pt x="414514" y="409873"/>
                    </a:lnTo>
                    <a:lnTo>
                      <a:pt x="428811" y="410869"/>
                    </a:lnTo>
                    <a:lnTo>
                      <a:pt x="443874" y="411615"/>
                    </a:lnTo>
                    <a:lnTo>
                      <a:pt x="458937" y="412113"/>
                    </a:lnTo>
                    <a:lnTo>
                      <a:pt x="474767" y="412113"/>
                    </a:lnTo>
                    <a:lnTo>
                      <a:pt x="490595" y="412113"/>
                    </a:lnTo>
                    <a:lnTo>
                      <a:pt x="506680" y="411117"/>
                    </a:lnTo>
                    <a:lnTo>
                      <a:pt x="523020" y="410371"/>
                    </a:lnTo>
                    <a:lnTo>
                      <a:pt x="539615" y="408879"/>
                    </a:lnTo>
                    <a:lnTo>
                      <a:pt x="556210" y="406888"/>
                    </a:lnTo>
                    <a:lnTo>
                      <a:pt x="573316" y="404400"/>
                    </a:lnTo>
                    <a:lnTo>
                      <a:pt x="590166" y="401415"/>
                    </a:lnTo>
                    <a:lnTo>
                      <a:pt x="607272" y="397682"/>
                    </a:lnTo>
                    <a:lnTo>
                      <a:pt x="624122" y="393452"/>
                    </a:lnTo>
                    <a:lnTo>
                      <a:pt x="623998" y="393332"/>
                    </a:lnTo>
                    <a:lnTo>
                      <a:pt x="658092" y="407678"/>
                    </a:lnTo>
                    <a:lnTo>
                      <a:pt x="674402" y="414825"/>
                    </a:lnTo>
                    <a:lnTo>
                      <a:pt x="690965" y="424013"/>
                    </a:lnTo>
                    <a:lnTo>
                      <a:pt x="707274" y="434223"/>
                    </a:lnTo>
                    <a:lnTo>
                      <a:pt x="723583" y="444432"/>
                    </a:lnTo>
                    <a:lnTo>
                      <a:pt x="739892" y="455407"/>
                    </a:lnTo>
                    <a:lnTo>
                      <a:pt x="755691" y="466382"/>
                    </a:lnTo>
                    <a:lnTo>
                      <a:pt x="771490" y="477868"/>
                    </a:lnTo>
                    <a:lnTo>
                      <a:pt x="787290" y="489864"/>
                    </a:lnTo>
                    <a:lnTo>
                      <a:pt x="802324" y="502116"/>
                    </a:lnTo>
                    <a:lnTo>
                      <a:pt x="817614" y="514877"/>
                    </a:lnTo>
                    <a:lnTo>
                      <a:pt x="832904" y="527383"/>
                    </a:lnTo>
                    <a:lnTo>
                      <a:pt x="847429" y="540656"/>
                    </a:lnTo>
                    <a:lnTo>
                      <a:pt x="862209" y="553928"/>
                    </a:lnTo>
                    <a:lnTo>
                      <a:pt x="876479" y="567711"/>
                    </a:lnTo>
                    <a:lnTo>
                      <a:pt x="890750" y="581494"/>
                    </a:lnTo>
                    <a:lnTo>
                      <a:pt x="904510" y="595532"/>
                    </a:lnTo>
                    <a:lnTo>
                      <a:pt x="918271" y="609824"/>
                    </a:lnTo>
                    <a:lnTo>
                      <a:pt x="931776" y="624118"/>
                    </a:lnTo>
                    <a:lnTo>
                      <a:pt x="945282" y="638666"/>
                    </a:lnTo>
                    <a:lnTo>
                      <a:pt x="958279" y="653470"/>
                    </a:lnTo>
                    <a:lnTo>
                      <a:pt x="971275" y="668018"/>
                    </a:lnTo>
                    <a:lnTo>
                      <a:pt x="972984" y="670038"/>
                    </a:lnTo>
                    <a:lnTo>
                      <a:pt x="969848" y="672265"/>
                    </a:lnTo>
                    <a:lnTo>
                      <a:pt x="960418" y="678161"/>
                    </a:lnTo>
                    <a:lnTo>
                      <a:pt x="950989" y="683800"/>
                    </a:lnTo>
                    <a:lnTo>
                      <a:pt x="941305" y="689183"/>
                    </a:lnTo>
                    <a:lnTo>
                      <a:pt x="931110" y="694565"/>
                    </a:lnTo>
                    <a:lnTo>
                      <a:pt x="920662" y="699435"/>
                    </a:lnTo>
                    <a:lnTo>
                      <a:pt x="909958" y="704050"/>
                    </a:lnTo>
                    <a:lnTo>
                      <a:pt x="898999" y="708407"/>
                    </a:lnTo>
                    <a:lnTo>
                      <a:pt x="887786" y="712765"/>
                    </a:lnTo>
                    <a:lnTo>
                      <a:pt x="876573" y="716609"/>
                    </a:lnTo>
                    <a:lnTo>
                      <a:pt x="865105" y="720455"/>
                    </a:lnTo>
                    <a:lnTo>
                      <a:pt x="853126" y="724043"/>
                    </a:lnTo>
                    <a:lnTo>
                      <a:pt x="841148" y="727119"/>
                    </a:lnTo>
                    <a:lnTo>
                      <a:pt x="828916" y="730195"/>
                    </a:lnTo>
                    <a:lnTo>
                      <a:pt x="816937" y="733271"/>
                    </a:lnTo>
                    <a:lnTo>
                      <a:pt x="804196" y="735834"/>
                    </a:lnTo>
                    <a:lnTo>
                      <a:pt x="791962" y="738398"/>
                    </a:lnTo>
                    <a:lnTo>
                      <a:pt x="779220" y="740961"/>
                    </a:lnTo>
                    <a:lnTo>
                      <a:pt x="766478" y="743011"/>
                    </a:lnTo>
                    <a:lnTo>
                      <a:pt x="753990" y="745062"/>
                    </a:lnTo>
                    <a:lnTo>
                      <a:pt x="727996" y="748650"/>
                    </a:lnTo>
                    <a:lnTo>
                      <a:pt x="702510" y="751470"/>
                    </a:lnTo>
                    <a:lnTo>
                      <a:pt x="676516" y="753777"/>
                    </a:lnTo>
                    <a:lnTo>
                      <a:pt x="651031" y="755828"/>
                    </a:lnTo>
                    <a:lnTo>
                      <a:pt x="625546" y="757109"/>
                    </a:lnTo>
                    <a:lnTo>
                      <a:pt x="600826" y="757878"/>
                    </a:lnTo>
                    <a:lnTo>
                      <a:pt x="576360" y="758391"/>
                    </a:lnTo>
                    <a:lnTo>
                      <a:pt x="552659" y="758648"/>
                    </a:lnTo>
                    <a:lnTo>
                      <a:pt x="529978" y="758391"/>
                    </a:lnTo>
                    <a:lnTo>
                      <a:pt x="508060" y="757878"/>
                    </a:lnTo>
                    <a:lnTo>
                      <a:pt x="486908" y="757109"/>
                    </a:lnTo>
                    <a:lnTo>
                      <a:pt x="467030" y="756597"/>
                    </a:lnTo>
                    <a:lnTo>
                      <a:pt x="448680" y="755572"/>
                    </a:lnTo>
                    <a:lnTo>
                      <a:pt x="431605" y="754290"/>
                    </a:lnTo>
                    <a:lnTo>
                      <a:pt x="402043" y="752239"/>
                    </a:lnTo>
                    <a:lnTo>
                      <a:pt x="379871" y="750445"/>
                    </a:lnTo>
                    <a:lnTo>
                      <a:pt x="361012" y="748394"/>
                    </a:lnTo>
                    <a:lnTo>
                      <a:pt x="383184" y="750957"/>
                    </a:lnTo>
                    <a:lnTo>
                      <a:pt x="404846" y="753521"/>
                    </a:lnTo>
                    <a:lnTo>
                      <a:pt x="426253" y="755828"/>
                    </a:lnTo>
                    <a:lnTo>
                      <a:pt x="447151" y="757622"/>
                    </a:lnTo>
                    <a:lnTo>
                      <a:pt x="467794" y="759416"/>
                    </a:lnTo>
                    <a:lnTo>
                      <a:pt x="487672" y="760698"/>
                    </a:lnTo>
                    <a:lnTo>
                      <a:pt x="507041" y="762236"/>
                    </a:lnTo>
                    <a:lnTo>
                      <a:pt x="526155" y="763261"/>
                    </a:lnTo>
                    <a:lnTo>
                      <a:pt x="544758" y="764287"/>
                    </a:lnTo>
                    <a:lnTo>
                      <a:pt x="562853" y="765055"/>
                    </a:lnTo>
                    <a:lnTo>
                      <a:pt x="580437" y="765568"/>
                    </a:lnTo>
                    <a:lnTo>
                      <a:pt x="598022" y="765824"/>
                    </a:lnTo>
                    <a:lnTo>
                      <a:pt x="631153" y="766081"/>
                    </a:lnTo>
                    <a:lnTo>
                      <a:pt x="662754" y="765568"/>
                    </a:lnTo>
                    <a:lnTo>
                      <a:pt x="692826" y="764800"/>
                    </a:lnTo>
                    <a:lnTo>
                      <a:pt x="720860" y="763005"/>
                    </a:lnTo>
                    <a:lnTo>
                      <a:pt x="747619" y="761211"/>
                    </a:lnTo>
                    <a:lnTo>
                      <a:pt x="772849" y="758648"/>
                    </a:lnTo>
                    <a:lnTo>
                      <a:pt x="796295" y="755828"/>
                    </a:lnTo>
                    <a:lnTo>
                      <a:pt x="818721" y="752239"/>
                    </a:lnTo>
                    <a:lnTo>
                      <a:pt x="839110" y="748907"/>
                    </a:lnTo>
                    <a:lnTo>
                      <a:pt x="858223" y="745318"/>
                    </a:lnTo>
                    <a:lnTo>
                      <a:pt x="876063" y="741217"/>
                    </a:lnTo>
                    <a:lnTo>
                      <a:pt x="892628" y="737372"/>
                    </a:lnTo>
                    <a:lnTo>
                      <a:pt x="907664" y="733015"/>
                    </a:lnTo>
                    <a:lnTo>
                      <a:pt x="921426" y="729170"/>
                    </a:lnTo>
                    <a:lnTo>
                      <a:pt x="933659" y="724812"/>
                    </a:lnTo>
                    <a:lnTo>
                      <a:pt x="944872" y="720967"/>
                    </a:lnTo>
                    <a:lnTo>
                      <a:pt x="955066" y="716866"/>
                    </a:lnTo>
                    <a:lnTo>
                      <a:pt x="963731" y="713278"/>
                    </a:lnTo>
                    <a:lnTo>
                      <a:pt x="971376" y="709945"/>
                    </a:lnTo>
                    <a:lnTo>
                      <a:pt x="978003" y="706869"/>
                    </a:lnTo>
                    <a:lnTo>
                      <a:pt x="983609" y="704050"/>
                    </a:lnTo>
                    <a:lnTo>
                      <a:pt x="987687" y="701486"/>
                    </a:lnTo>
                    <a:lnTo>
                      <a:pt x="993293" y="697898"/>
                    </a:lnTo>
                    <a:lnTo>
                      <a:pt x="995332" y="696872"/>
                    </a:lnTo>
                    <a:lnTo>
                      <a:pt x="995172" y="696579"/>
                    </a:lnTo>
                    <a:lnTo>
                      <a:pt x="996248" y="697881"/>
                    </a:lnTo>
                    <a:lnTo>
                      <a:pt x="1008734" y="712940"/>
                    </a:lnTo>
                    <a:lnTo>
                      <a:pt x="1020456" y="727744"/>
                    </a:lnTo>
                    <a:lnTo>
                      <a:pt x="1032433" y="742802"/>
                    </a:lnTo>
                    <a:lnTo>
                      <a:pt x="1043900" y="757861"/>
                    </a:lnTo>
                    <a:lnTo>
                      <a:pt x="1055112" y="772920"/>
                    </a:lnTo>
                    <a:lnTo>
                      <a:pt x="1066070" y="787724"/>
                    </a:lnTo>
                    <a:lnTo>
                      <a:pt x="1087221" y="817331"/>
                    </a:lnTo>
                    <a:lnTo>
                      <a:pt x="1107352" y="846428"/>
                    </a:lnTo>
                    <a:lnTo>
                      <a:pt x="1126719" y="875270"/>
                    </a:lnTo>
                    <a:lnTo>
                      <a:pt x="1144812" y="902835"/>
                    </a:lnTo>
                    <a:lnTo>
                      <a:pt x="1161885" y="929890"/>
                    </a:lnTo>
                    <a:lnTo>
                      <a:pt x="1177685" y="955924"/>
                    </a:lnTo>
                    <a:lnTo>
                      <a:pt x="1192464" y="980682"/>
                    </a:lnTo>
                    <a:lnTo>
                      <a:pt x="1205970" y="1003908"/>
                    </a:lnTo>
                    <a:lnTo>
                      <a:pt x="1218202" y="1026114"/>
                    </a:lnTo>
                    <a:lnTo>
                      <a:pt x="1228486" y="1044197"/>
                    </a:lnTo>
                    <a:lnTo>
                      <a:pt x="1221960" y="1046293"/>
                    </a:lnTo>
                    <a:lnTo>
                      <a:pt x="1208948" y="1050335"/>
                    </a:lnTo>
                    <a:lnTo>
                      <a:pt x="1192874" y="1054630"/>
                    </a:lnTo>
                    <a:lnTo>
                      <a:pt x="1174248" y="1059683"/>
                    </a:lnTo>
                    <a:lnTo>
                      <a:pt x="1153327" y="1064988"/>
                    </a:lnTo>
                    <a:lnTo>
                      <a:pt x="1130364" y="1070546"/>
                    </a:lnTo>
                    <a:lnTo>
                      <a:pt x="1105870" y="1075852"/>
                    </a:lnTo>
                    <a:lnTo>
                      <a:pt x="1092858" y="1078378"/>
                    </a:lnTo>
                    <a:lnTo>
                      <a:pt x="1079845" y="1080652"/>
                    </a:lnTo>
                    <a:lnTo>
                      <a:pt x="1066323" y="1082925"/>
                    </a:lnTo>
                    <a:lnTo>
                      <a:pt x="1052800" y="1085199"/>
                    </a:lnTo>
                    <a:lnTo>
                      <a:pt x="1039023" y="1086968"/>
                    </a:lnTo>
                    <a:lnTo>
                      <a:pt x="1025245" y="1088736"/>
                    </a:lnTo>
                    <a:lnTo>
                      <a:pt x="1011212" y="1089999"/>
                    </a:lnTo>
                    <a:lnTo>
                      <a:pt x="997180" y="1091263"/>
                    </a:lnTo>
                    <a:lnTo>
                      <a:pt x="982891" y="1092273"/>
                    </a:lnTo>
                    <a:lnTo>
                      <a:pt x="968858" y="1093031"/>
                    </a:lnTo>
                    <a:lnTo>
                      <a:pt x="954826" y="1093283"/>
                    </a:lnTo>
                    <a:lnTo>
                      <a:pt x="944213" y="1093283"/>
                    </a:lnTo>
                    <a:lnTo>
                      <a:pt x="923188" y="1092273"/>
                    </a:lnTo>
                    <a:lnTo>
                      <a:pt x="913748" y="1091768"/>
                    </a:lnTo>
                    <a:lnTo>
                      <a:pt x="927270" y="1092526"/>
                    </a:lnTo>
                    <a:lnTo>
                      <a:pt x="941048" y="1093283"/>
                    </a:lnTo>
                    <a:lnTo>
                      <a:pt x="944213" y="1093283"/>
                    </a:lnTo>
                    <a:lnTo>
                      <a:pt x="949467" y="1093536"/>
                    </a:lnTo>
                    <a:lnTo>
                      <a:pt x="967838" y="1094042"/>
                    </a:lnTo>
                    <a:lnTo>
                      <a:pt x="989015" y="1094294"/>
                    </a:lnTo>
                    <a:lnTo>
                      <a:pt x="1012233" y="1094547"/>
                    </a:lnTo>
                    <a:lnTo>
                      <a:pt x="1037747" y="1094294"/>
                    </a:lnTo>
                    <a:lnTo>
                      <a:pt x="1064282" y="1093536"/>
                    </a:lnTo>
                    <a:lnTo>
                      <a:pt x="1092093" y="1092020"/>
                    </a:lnTo>
                    <a:lnTo>
                      <a:pt x="1106125" y="1091263"/>
                    </a:lnTo>
                    <a:lnTo>
                      <a:pt x="1120158" y="1089999"/>
                    </a:lnTo>
                    <a:lnTo>
                      <a:pt x="1134446" y="1088736"/>
                    </a:lnTo>
                    <a:lnTo>
                      <a:pt x="1148734" y="1086968"/>
                    </a:lnTo>
                    <a:lnTo>
                      <a:pt x="1162767" y="1085452"/>
                    </a:lnTo>
                    <a:lnTo>
                      <a:pt x="1176800" y="1083431"/>
                    </a:lnTo>
                    <a:lnTo>
                      <a:pt x="1190577" y="1081157"/>
                    </a:lnTo>
                    <a:lnTo>
                      <a:pt x="1203845" y="1078631"/>
                    </a:lnTo>
                    <a:lnTo>
                      <a:pt x="1217112" y="1075599"/>
                    </a:lnTo>
                    <a:lnTo>
                      <a:pt x="1229870" y="1072567"/>
                    </a:lnTo>
                    <a:lnTo>
                      <a:pt x="1242098" y="1069288"/>
                    </a:lnTo>
                    <a:lnTo>
                      <a:pt x="1248526" y="1081245"/>
                    </a:lnTo>
                    <a:lnTo>
                      <a:pt x="1262032" y="1107789"/>
                    </a:lnTo>
                    <a:lnTo>
                      <a:pt x="1268437" y="1120820"/>
                    </a:lnTo>
                    <a:lnTo>
                      <a:pt x="1260187" y="1125914"/>
                    </a:lnTo>
                    <a:lnTo>
                      <a:pt x="1250238" y="1128209"/>
                    </a:lnTo>
                    <a:lnTo>
                      <a:pt x="1238504" y="1130504"/>
                    </a:lnTo>
                    <a:lnTo>
                      <a:pt x="1222432" y="1133819"/>
                    </a:lnTo>
                    <a:lnTo>
                      <a:pt x="1202024" y="1137390"/>
                    </a:lnTo>
                    <a:lnTo>
                      <a:pt x="1178556" y="1140960"/>
                    </a:lnTo>
                    <a:lnTo>
                      <a:pt x="1151260" y="1144530"/>
                    </a:lnTo>
                    <a:lnTo>
                      <a:pt x="1136209" y="1146060"/>
                    </a:lnTo>
                    <a:lnTo>
                      <a:pt x="1120648" y="1147591"/>
                    </a:lnTo>
                    <a:lnTo>
                      <a:pt x="1104321" y="1148866"/>
                    </a:lnTo>
                    <a:lnTo>
                      <a:pt x="1087485" y="1150141"/>
                    </a:lnTo>
                    <a:lnTo>
                      <a:pt x="1070139" y="1151161"/>
                    </a:lnTo>
                    <a:lnTo>
                      <a:pt x="1051771" y="1151671"/>
                    </a:lnTo>
                    <a:lnTo>
                      <a:pt x="1032894" y="1152181"/>
                    </a:lnTo>
                    <a:lnTo>
                      <a:pt x="1013762" y="1152691"/>
                    </a:lnTo>
                    <a:lnTo>
                      <a:pt x="993609" y="1152181"/>
                    </a:lnTo>
                    <a:lnTo>
                      <a:pt x="973456" y="1151926"/>
                    </a:lnTo>
                    <a:lnTo>
                      <a:pt x="952793" y="1151161"/>
                    </a:lnTo>
                    <a:lnTo>
                      <a:pt x="931620" y="1149886"/>
                    </a:lnTo>
                    <a:lnTo>
                      <a:pt x="910192" y="1148100"/>
                    </a:lnTo>
                    <a:lnTo>
                      <a:pt x="888508" y="1146060"/>
                    </a:lnTo>
                    <a:lnTo>
                      <a:pt x="866315" y="1143255"/>
                    </a:lnTo>
                    <a:lnTo>
                      <a:pt x="844121" y="1140195"/>
                    </a:lnTo>
                    <a:lnTo>
                      <a:pt x="821673" y="1136625"/>
                    </a:lnTo>
                    <a:lnTo>
                      <a:pt x="798969" y="1132034"/>
                    </a:lnTo>
                    <a:lnTo>
                      <a:pt x="817336" y="1113673"/>
                    </a:lnTo>
                    <a:lnTo>
                      <a:pt x="809938" y="1112143"/>
                    </a:lnTo>
                    <a:lnTo>
                      <a:pt x="801010" y="1109848"/>
                    </a:lnTo>
                    <a:lnTo>
                      <a:pt x="788510" y="1106533"/>
                    </a:lnTo>
                    <a:lnTo>
                      <a:pt x="773459" y="1102452"/>
                    </a:lnTo>
                    <a:lnTo>
                      <a:pt x="755347" y="1097096"/>
                    </a:lnTo>
                    <a:lnTo>
                      <a:pt x="735194" y="1090721"/>
                    </a:lnTo>
                    <a:lnTo>
                      <a:pt x="712236" y="1083325"/>
                    </a:lnTo>
                    <a:lnTo>
                      <a:pt x="687491" y="1074655"/>
                    </a:lnTo>
                    <a:lnTo>
                      <a:pt x="660706" y="1064454"/>
                    </a:lnTo>
                    <a:lnTo>
                      <a:pt x="646930" y="1059099"/>
                    </a:lnTo>
                    <a:lnTo>
                      <a:pt x="632644" y="1053233"/>
                    </a:lnTo>
                    <a:lnTo>
                      <a:pt x="617849" y="1047368"/>
                    </a:lnTo>
                    <a:lnTo>
                      <a:pt x="603053" y="1040482"/>
                    </a:lnTo>
                    <a:lnTo>
                      <a:pt x="587747" y="1033851"/>
                    </a:lnTo>
                    <a:lnTo>
                      <a:pt x="572186" y="1026711"/>
                    </a:lnTo>
                    <a:lnTo>
                      <a:pt x="556625" y="1019061"/>
                    </a:lnTo>
                    <a:lnTo>
                      <a:pt x="540809" y="1011155"/>
                    </a:lnTo>
                    <a:lnTo>
                      <a:pt x="524738" y="1002739"/>
                    </a:lnTo>
                    <a:lnTo>
                      <a:pt x="508412" y="994069"/>
                    </a:lnTo>
                    <a:lnTo>
                      <a:pt x="492086" y="985143"/>
                    </a:lnTo>
                    <a:lnTo>
                      <a:pt x="475759" y="975707"/>
                    </a:lnTo>
                    <a:lnTo>
                      <a:pt x="531115" y="961426"/>
                    </a:lnTo>
                    <a:lnTo>
                      <a:pt x="523972" y="958621"/>
                    </a:lnTo>
                    <a:lnTo>
                      <a:pt x="515299" y="954795"/>
                    </a:lnTo>
                    <a:lnTo>
                      <a:pt x="503820" y="949950"/>
                    </a:lnTo>
                    <a:lnTo>
                      <a:pt x="489790" y="942810"/>
                    </a:lnTo>
                    <a:lnTo>
                      <a:pt x="481881" y="938474"/>
                    </a:lnTo>
                    <a:lnTo>
                      <a:pt x="473718" y="934139"/>
                    </a:lnTo>
                    <a:lnTo>
                      <a:pt x="464790" y="928784"/>
                    </a:lnTo>
                    <a:lnTo>
                      <a:pt x="455351" y="923173"/>
                    </a:lnTo>
                    <a:lnTo>
                      <a:pt x="445913" y="916798"/>
                    </a:lnTo>
                    <a:lnTo>
                      <a:pt x="435709" y="910167"/>
                    </a:lnTo>
                    <a:lnTo>
                      <a:pt x="425505" y="902517"/>
                    </a:lnTo>
                    <a:lnTo>
                      <a:pt x="414790" y="894611"/>
                    </a:lnTo>
                    <a:lnTo>
                      <a:pt x="404076" y="886195"/>
                    </a:lnTo>
                    <a:lnTo>
                      <a:pt x="393107" y="877014"/>
                    </a:lnTo>
                    <a:lnTo>
                      <a:pt x="381883" y="867068"/>
                    </a:lnTo>
                    <a:lnTo>
                      <a:pt x="370658" y="856613"/>
                    </a:lnTo>
                    <a:lnTo>
                      <a:pt x="359434" y="845392"/>
                    </a:lnTo>
                    <a:lnTo>
                      <a:pt x="347955" y="833661"/>
                    </a:lnTo>
                    <a:lnTo>
                      <a:pt x="336476" y="821165"/>
                    </a:lnTo>
                    <a:lnTo>
                      <a:pt x="325506" y="807904"/>
                    </a:lnTo>
                    <a:lnTo>
                      <a:pt x="314282" y="793878"/>
                    </a:lnTo>
                    <a:lnTo>
                      <a:pt x="303312" y="778831"/>
                    </a:lnTo>
                    <a:lnTo>
                      <a:pt x="292343" y="763530"/>
                    </a:lnTo>
                    <a:lnTo>
                      <a:pt x="281884" y="747209"/>
                    </a:lnTo>
                    <a:lnTo>
                      <a:pt x="271425" y="730123"/>
                    </a:lnTo>
                    <a:lnTo>
                      <a:pt x="266323" y="721197"/>
                    </a:lnTo>
                    <a:lnTo>
                      <a:pt x="261731" y="712271"/>
                    </a:lnTo>
                    <a:lnTo>
                      <a:pt x="312751" y="701815"/>
                    </a:lnTo>
                    <a:lnTo>
                      <a:pt x="312751" y="679374"/>
                    </a:lnTo>
                    <a:lnTo>
                      <a:pt x="309945" y="678099"/>
                    </a:lnTo>
                    <a:lnTo>
                      <a:pt x="306373" y="676314"/>
                    </a:lnTo>
                    <a:lnTo>
                      <a:pt x="301527" y="674019"/>
                    </a:lnTo>
                    <a:lnTo>
                      <a:pt x="295405" y="670448"/>
                    </a:lnTo>
                    <a:lnTo>
                      <a:pt x="288262" y="666367"/>
                    </a:lnTo>
                    <a:lnTo>
                      <a:pt x="280099" y="661012"/>
                    </a:lnTo>
                    <a:lnTo>
                      <a:pt x="271170" y="654637"/>
                    </a:lnTo>
                    <a:lnTo>
                      <a:pt x="260966" y="647241"/>
                    </a:lnTo>
                    <a:lnTo>
                      <a:pt x="250252" y="638826"/>
                    </a:lnTo>
                    <a:lnTo>
                      <a:pt x="239028" y="628625"/>
                    </a:lnTo>
                    <a:lnTo>
                      <a:pt x="227038" y="617404"/>
                    </a:lnTo>
                    <a:lnTo>
                      <a:pt x="220661" y="611029"/>
                    </a:lnTo>
                    <a:lnTo>
                      <a:pt x="214538" y="604653"/>
                    </a:lnTo>
                    <a:lnTo>
                      <a:pt x="208161" y="597767"/>
                    </a:lnTo>
                    <a:lnTo>
                      <a:pt x="201528" y="590627"/>
                    </a:lnTo>
                    <a:lnTo>
                      <a:pt x="195151" y="582721"/>
                    </a:lnTo>
                    <a:lnTo>
                      <a:pt x="188263" y="574815"/>
                    </a:lnTo>
                    <a:lnTo>
                      <a:pt x="181886" y="566145"/>
                    </a:lnTo>
                    <a:lnTo>
                      <a:pt x="175253" y="557219"/>
                    </a:lnTo>
                    <a:lnTo>
                      <a:pt x="168365" y="548038"/>
                    </a:lnTo>
                    <a:lnTo>
                      <a:pt x="161733" y="538092"/>
                    </a:lnTo>
                    <a:lnTo>
                      <a:pt x="154590" y="528147"/>
                    </a:lnTo>
                    <a:lnTo>
                      <a:pt x="147702" y="517436"/>
                    </a:lnTo>
                    <a:lnTo>
                      <a:pt x="141070" y="505960"/>
                    </a:lnTo>
                    <a:lnTo>
                      <a:pt x="134182" y="494484"/>
                    </a:lnTo>
                    <a:lnTo>
                      <a:pt x="127550" y="482499"/>
                    </a:lnTo>
                    <a:lnTo>
                      <a:pt x="120662" y="470002"/>
                    </a:lnTo>
                    <a:lnTo>
                      <a:pt x="114029" y="456741"/>
                    </a:lnTo>
                    <a:lnTo>
                      <a:pt x="107397" y="443225"/>
                    </a:lnTo>
                    <a:lnTo>
                      <a:pt x="101019" y="429199"/>
                    </a:lnTo>
                    <a:lnTo>
                      <a:pt x="94642" y="414918"/>
                    </a:lnTo>
                    <a:lnTo>
                      <a:pt x="88009" y="399617"/>
                    </a:lnTo>
                    <a:lnTo>
                      <a:pt x="81887" y="383806"/>
                    </a:lnTo>
                    <a:lnTo>
                      <a:pt x="75765" y="367739"/>
                    </a:lnTo>
                    <a:lnTo>
                      <a:pt x="69898" y="350908"/>
                    </a:lnTo>
                    <a:lnTo>
                      <a:pt x="63775" y="333821"/>
                    </a:lnTo>
                    <a:lnTo>
                      <a:pt x="58163" y="315715"/>
                    </a:lnTo>
                    <a:lnTo>
                      <a:pt x="52551" y="297098"/>
                    </a:lnTo>
                    <a:lnTo>
                      <a:pt x="47193" y="278227"/>
                    </a:lnTo>
                    <a:lnTo>
                      <a:pt x="42091" y="258590"/>
                    </a:lnTo>
                    <a:lnTo>
                      <a:pt x="36990" y="238189"/>
                    </a:lnTo>
                    <a:lnTo>
                      <a:pt x="32398" y="217532"/>
                    </a:lnTo>
                    <a:lnTo>
                      <a:pt x="27551" y="195856"/>
                    </a:lnTo>
                    <a:lnTo>
                      <a:pt x="23215" y="173414"/>
                    </a:lnTo>
                    <a:lnTo>
                      <a:pt x="19133" y="150717"/>
                    </a:lnTo>
                    <a:lnTo>
                      <a:pt x="15306" y="127256"/>
                    </a:lnTo>
                    <a:lnTo>
                      <a:pt x="11735" y="103029"/>
                    </a:lnTo>
                    <a:lnTo>
                      <a:pt x="8419" y="78292"/>
                    </a:lnTo>
                    <a:lnTo>
                      <a:pt x="5357" y="53044"/>
                    </a:lnTo>
                    <a:lnTo>
                      <a:pt x="2551" y="26777"/>
                    </a:lnTo>
                    <a:close/>
                  </a:path>
                </a:pathLst>
              </a:custGeom>
              <a:solidFill>
                <a:srgbClr val="4C870C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7200">
                  <a:solidFill>
                    <a:srgbClr val="4C870C"/>
                  </a:solidFill>
                  <a:latin typeface="汉仪雪君体简" panose="02010604000101010101" pitchFamily="2" charset="-122"/>
                  <a:ea typeface="汉仪雪君体简" panose="02010604000101010101" pitchFamily="2" charset="-122"/>
                </a:endParaRPr>
              </a:p>
            </p:txBody>
          </p:sp>
          <p:sp>
            <p:nvSpPr>
              <p:cNvPr id="33" name="任意多边形 32"/>
              <p:cNvSpPr/>
              <p:nvPr/>
            </p:nvSpPr>
            <p:spPr bwMode="auto">
              <a:xfrm rot="11616525" flipV="1">
                <a:off x="7582581" y="1348693"/>
                <a:ext cx="665763" cy="776274"/>
              </a:xfrm>
              <a:custGeom>
                <a:avLst/>
                <a:gdLst>
                  <a:gd name="connsiteX0" fmla="*/ 369228 w 665763"/>
                  <a:gd name="connsiteY0" fmla="*/ 493128 h 776274"/>
                  <a:gd name="connsiteX1" fmla="*/ 366651 w 665763"/>
                  <a:gd name="connsiteY1" fmla="*/ 496180 h 776274"/>
                  <a:gd name="connsiteX2" fmla="*/ 325432 w 665763"/>
                  <a:gd name="connsiteY2" fmla="*/ 545002 h 776274"/>
                  <a:gd name="connsiteX3" fmla="*/ 310120 w 665763"/>
                  <a:gd name="connsiteY3" fmla="*/ 524757 h 776274"/>
                  <a:gd name="connsiteX4" fmla="*/ 309115 w 665763"/>
                  <a:gd name="connsiteY4" fmla="*/ 506139 h 776274"/>
                  <a:gd name="connsiteX5" fmla="*/ 314632 w 665763"/>
                  <a:gd name="connsiteY5" fmla="*/ 490937 h 776274"/>
                  <a:gd name="connsiteX6" fmla="*/ 646373 w 665763"/>
                  <a:gd name="connsiteY6" fmla="*/ 329842 h 776274"/>
                  <a:gd name="connsiteX7" fmla="*/ 644304 w 665763"/>
                  <a:gd name="connsiteY7" fmla="*/ 375666 h 776274"/>
                  <a:gd name="connsiteX8" fmla="*/ 642161 w 665763"/>
                  <a:gd name="connsiteY8" fmla="*/ 372396 h 776274"/>
                  <a:gd name="connsiteX9" fmla="*/ 580671 w 665763"/>
                  <a:gd name="connsiteY9" fmla="*/ 243434 h 776274"/>
                  <a:gd name="connsiteX10" fmla="*/ 581001 w 665763"/>
                  <a:gd name="connsiteY10" fmla="*/ 245661 h 776274"/>
                  <a:gd name="connsiteX11" fmla="*/ 581295 w 665763"/>
                  <a:gd name="connsiteY11" fmla="*/ 248280 h 776274"/>
                  <a:gd name="connsiteX12" fmla="*/ 581625 w 665763"/>
                  <a:gd name="connsiteY12" fmla="*/ 251096 h 776274"/>
                  <a:gd name="connsiteX13" fmla="*/ 581919 w 665763"/>
                  <a:gd name="connsiteY13" fmla="*/ 254173 h 776274"/>
                  <a:gd name="connsiteX14" fmla="*/ 582497 w 665763"/>
                  <a:gd name="connsiteY14" fmla="*/ 260051 h 776274"/>
                  <a:gd name="connsiteX15" fmla="*/ 581731 w 665763"/>
                  <a:gd name="connsiteY15" fmla="*/ 258574 h 776274"/>
                  <a:gd name="connsiteX16" fmla="*/ 581699 w 665763"/>
                  <a:gd name="connsiteY16" fmla="*/ 257971 h 776274"/>
                  <a:gd name="connsiteX17" fmla="*/ 581552 w 665763"/>
                  <a:gd name="connsiteY17" fmla="*/ 255352 h 776274"/>
                  <a:gd name="connsiteX18" fmla="*/ 581258 w 665763"/>
                  <a:gd name="connsiteY18" fmla="*/ 250572 h 776274"/>
                  <a:gd name="connsiteX19" fmla="*/ 581002 w 665763"/>
                  <a:gd name="connsiteY19" fmla="*/ 246839 h 776274"/>
                  <a:gd name="connsiteX20" fmla="*/ 621993 w 665763"/>
                  <a:gd name="connsiteY20" fmla="*/ 247350 h 776274"/>
                  <a:gd name="connsiteX21" fmla="*/ 622319 w 665763"/>
                  <a:gd name="connsiteY21" fmla="*/ 251524 h 776274"/>
                  <a:gd name="connsiteX22" fmla="*/ 622573 w 665763"/>
                  <a:gd name="connsiteY22" fmla="*/ 255829 h 776274"/>
                  <a:gd name="connsiteX23" fmla="*/ 622754 w 665763"/>
                  <a:gd name="connsiteY23" fmla="*/ 260068 h 776274"/>
                  <a:gd name="connsiteX24" fmla="*/ 622935 w 665763"/>
                  <a:gd name="connsiteY24" fmla="*/ 264373 h 776274"/>
                  <a:gd name="connsiteX25" fmla="*/ 623080 w 665763"/>
                  <a:gd name="connsiteY25" fmla="*/ 268743 h 776274"/>
                  <a:gd name="connsiteX26" fmla="*/ 623189 w 665763"/>
                  <a:gd name="connsiteY26" fmla="*/ 273112 h 776274"/>
                  <a:gd name="connsiteX27" fmla="*/ 623298 w 665763"/>
                  <a:gd name="connsiteY27" fmla="*/ 277482 h 776274"/>
                  <a:gd name="connsiteX28" fmla="*/ 623334 w 665763"/>
                  <a:gd name="connsiteY28" fmla="*/ 281852 h 776274"/>
                  <a:gd name="connsiteX29" fmla="*/ 623370 w 665763"/>
                  <a:gd name="connsiteY29" fmla="*/ 290461 h 776274"/>
                  <a:gd name="connsiteX30" fmla="*/ 623334 w 665763"/>
                  <a:gd name="connsiteY30" fmla="*/ 298940 h 776274"/>
                  <a:gd name="connsiteX31" fmla="*/ 623225 w 665763"/>
                  <a:gd name="connsiteY31" fmla="*/ 307027 h 776274"/>
                  <a:gd name="connsiteX32" fmla="*/ 623080 w 665763"/>
                  <a:gd name="connsiteY32" fmla="*/ 314789 h 776274"/>
                  <a:gd name="connsiteX33" fmla="*/ 622899 w 665763"/>
                  <a:gd name="connsiteY33" fmla="*/ 321963 h 776274"/>
                  <a:gd name="connsiteX34" fmla="*/ 622646 w 665763"/>
                  <a:gd name="connsiteY34" fmla="*/ 328550 h 776274"/>
                  <a:gd name="connsiteX35" fmla="*/ 622392 w 665763"/>
                  <a:gd name="connsiteY35" fmla="*/ 334355 h 776274"/>
                  <a:gd name="connsiteX36" fmla="*/ 622237 w 665763"/>
                  <a:gd name="connsiteY36" fmla="*/ 338722 h 776274"/>
                  <a:gd name="connsiteX37" fmla="*/ 620011 w 665763"/>
                  <a:gd name="connsiteY37" fmla="*/ 334795 h 776274"/>
                  <a:gd name="connsiteX38" fmla="*/ 620291 w 665763"/>
                  <a:gd name="connsiteY38" fmla="*/ 331942 h 776274"/>
                  <a:gd name="connsiteX39" fmla="*/ 620617 w 665763"/>
                  <a:gd name="connsiteY39" fmla="*/ 328485 h 776274"/>
                  <a:gd name="connsiteX40" fmla="*/ 620834 w 665763"/>
                  <a:gd name="connsiteY40" fmla="*/ 324898 h 776274"/>
                  <a:gd name="connsiteX41" fmla="*/ 621088 w 665763"/>
                  <a:gd name="connsiteY41" fmla="*/ 321115 h 776274"/>
                  <a:gd name="connsiteX42" fmla="*/ 621305 w 665763"/>
                  <a:gd name="connsiteY42" fmla="*/ 317332 h 776274"/>
                  <a:gd name="connsiteX43" fmla="*/ 621486 w 665763"/>
                  <a:gd name="connsiteY43" fmla="*/ 313419 h 776274"/>
                  <a:gd name="connsiteX44" fmla="*/ 621631 w 665763"/>
                  <a:gd name="connsiteY44" fmla="*/ 309375 h 776274"/>
                  <a:gd name="connsiteX45" fmla="*/ 621921 w 665763"/>
                  <a:gd name="connsiteY45" fmla="*/ 301418 h 776274"/>
                  <a:gd name="connsiteX46" fmla="*/ 622066 w 665763"/>
                  <a:gd name="connsiteY46" fmla="*/ 293331 h 776274"/>
                  <a:gd name="connsiteX47" fmla="*/ 622211 w 665763"/>
                  <a:gd name="connsiteY47" fmla="*/ 285374 h 776274"/>
                  <a:gd name="connsiteX48" fmla="*/ 622247 w 665763"/>
                  <a:gd name="connsiteY48" fmla="*/ 277874 h 776274"/>
                  <a:gd name="connsiteX49" fmla="*/ 622247 w 665763"/>
                  <a:gd name="connsiteY49" fmla="*/ 270699 h 776274"/>
                  <a:gd name="connsiteX50" fmla="*/ 622247 w 665763"/>
                  <a:gd name="connsiteY50" fmla="*/ 264307 h 776274"/>
                  <a:gd name="connsiteX51" fmla="*/ 622211 w 665763"/>
                  <a:gd name="connsiteY51" fmla="*/ 258633 h 776274"/>
                  <a:gd name="connsiteX52" fmla="*/ 622066 w 665763"/>
                  <a:gd name="connsiteY52" fmla="*/ 250416 h 776274"/>
                  <a:gd name="connsiteX53" fmla="*/ 508931 w 665763"/>
                  <a:gd name="connsiteY53" fmla="*/ 216546 h 776274"/>
                  <a:gd name="connsiteX54" fmla="*/ 510404 w 665763"/>
                  <a:gd name="connsiteY54" fmla="*/ 217853 h 776274"/>
                  <a:gd name="connsiteX55" fmla="*/ 514535 w 665763"/>
                  <a:gd name="connsiteY55" fmla="*/ 221314 h 776274"/>
                  <a:gd name="connsiteX56" fmla="*/ 516250 w 665763"/>
                  <a:gd name="connsiteY56" fmla="*/ 222756 h 776274"/>
                  <a:gd name="connsiteX57" fmla="*/ 514836 w 665763"/>
                  <a:gd name="connsiteY57" fmla="*/ 223165 h 776274"/>
                  <a:gd name="connsiteX58" fmla="*/ 514320 w 665763"/>
                  <a:gd name="connsiteY58" fmla="*/ 222686 h 776274"/>
                  <a:gd name="connsiteX59" fmla="*/ 512775 w 665763"/>
                  <a:gd name="connsiteY59" fmla="*/ 221184 h 776274"/>
                  <a:gd name="connsiteX60" fmla="*/ 511482 w 665763"/>
                  <a:gd name="connsiteY60" fmla="*/ 219812 h 776274"/>
                  <a:gd name="connsiteX61" fmla="*/ 510368 w 665763"/>
                  <a:gd name="connsiteY61" fmla="*/ 218571 h 776274"/>
                  <a:gd name="connsiteX62" fmla="*/ 509541 w 665763"/>
                  <a:gd name="connsiteY62" fmla="*/ 217395 h 776274"/>
                  <a:gd name="connsiteX63" fmla="*/ 509182 w 665763"/>
                  <a:gd name="connsiteY63" fmla="*/ 217003 h 776274"/>
                  <a:gd name="connsiteX64" fmla="*/ 527477 w 665763"/>
                  <a:gd name="connsiteY64" fmla="*/ 216024 h 776274"/>
                  <a:gd name="connsiteX65" fmla="*/ 528521 w 665763"/>
                  <a:gd name="connsiteY65" fmla="*/ 219206 h 776274"/>
                  <a:gd name="connsiteX66" fmla="*/ 528407 w 665763"/>
                  <a:gd name="connsiteY66" fmla="*/ 219239 h 776274"/>
                  <a:gd name="connsiteX67" fmla="*/ 436605 w 665763"/>
                  <a:gd name="connsiteY67" fmla="*/ 2282 h 776274"/>
                  <a:gd name="connsiteX68" fmla="*/ 368863 w 665763"/>
                  <a:gd name="connsiteY68" fmla="*/ 8852 h 776274"/>
                  <a:gd name="connsiteX69" fmla="*/ 296399 w 665763"/>
                  <a:gd name="connsiteY69" fmla="*/ 50110 h 776274"/>
                  <a:gd name="connsiteX70" fmla="*/ 267906 w 665763"/>
                  <a:gd name="connsiteY70" fmla="*/ 91907 h 776274"/>
                  <a:gd name="connsiteX71" fmla="*/ 269204 w 665763"/>
                  <a:gd name="connsiteY71" fmla="*/ 120703 h 776274"/>
                  <a:gd name="connsiteX72" fmla="*/ 276549 w 665763"/>
                  <a:gd name="connsiteY72" fmla="*/ 147287 h 776274"/>
                  <a:gd name="connsiteX73" fmla="*/ 279235 w 665763"/>
                  <a:gd name="connsiteY73" fmla="*/ 158963 h 776274"/>
                  <a:gd name="connsiteX74" fmla="*/ 268272 w 665763"/>
                  <a:gd name="connsiteY74" fmla="*/ 170090 h 776274"/>
                  <a:gd name="connsiteX75" fmla="*/ 245187 w 665763"/>
                  <a:gd name="connsiteY75" fmla="*/ 181958 h 776274"/>
                  <a:gd name="connsiteX76" fmla="*/ 229409 w 665763"/>
                  <a:gd name="connsiteY76" fmla="*/ 186407 h 776274"/>
                  <a:gd name="connsiteX77" fmla="*/ 224860 w 665763"/>
                  <a:gd name="connsiteY77" fmla="*/ 186225 h 776274"/>
                  <a:gd name="connsiteX78" fmla="*/ 220128 w 665763"/>
                  <a:gd name="connsiteY78" fmla="*/ 190592 h 776274"/>
                  <a:gd name="connsiteX79" fmla="*/ 203299 w 665763"/>
                  <a:gd name="connsiteY79" fmla="*/ 199381 h 776274"/>
                  <a:gd name="connsiteX80" fmla="*/ 199462 w 665763"/>
                  <a:gd name="connsiteY80" fmla="*/ 207639 h 776274"/>
                  <a:gd name="connsiteX81" fmla="*/ 187896 w 665763"/>
                  <a:gd name="connsiteY81" fmla="*/ 225053 h 776274"/>
                  <a:gd name="connsiteX82" fmla="*/ 186636 w 665763"/>
                  <a:gd name="connsiteY82" fmla="*/ 230259 h 776274"/>
                  <a:gd name="connsiteX83" fmla="*/ 214884 w 665763"/>
                  <a:gd name="connsiteY83" fmla="*/ 242610 h 776274"/>
                  <a:gd name="connsiteX84" fmla="*/ 229666 w 665763"/>
                  <a:gd name="connsiteY84" fmla="*/ 249864 h 776274"/>
                  <a:gd name="connsiteX85" fmla="*/ 244447 w 665763"/>
                  <a:gd name="connsiteY85" fmla="*/ 257118 h 776274"/>
                  <a:gd name="connsiteX86" fmla="*/ 260966 w 665763"/>
                  <a:gd name="connsiteY86" fmla="*/ 264792 h 776274"/>
                  <a:gd name="connsiteX87" fmla="*/ 263651 w 665763"/>
                  <a:gd name="connsiteY87" fmla="*/ 276466 h 776274"/>
                  <a:gd name="connsiteX88" fmla="*/ 260709 w 665763"/>
                  <a:gd name="connsiteY88" fmla="*/ 288617 h 776274"/>
                  <a:gd name="connsiteX89" fmla="*/ 261240 w 665763"/>
                  <a:gd name="connsiteY89" fmla="*/ 301609 h 776274"/>
                  <a:gd name="connsiteX90" fmla="*/ 256087 w 665763"/>
                  <a:gd name="connsiteY90" fmla="*/ 307711 h 776274"/>
                  <a:gd name="connsiteX91" fmla="*/ 258508 w 665763"/>
                  <a:gd name="connsiteY91" fmla="*/ 312891 h 776274"/>
                  <a:gd name="connsiteX92" fmla="*/ 259851 w 665763"/>
                  <a:gd name="connsiteY92" fmla="*/ 318729 h 776274"/>
                  <a:gd name="connsiteX93" fmla="*/ 257513 w 665763"/>
                  <a:gd name="connsiteY93" fmla="*/ 324594 h 776274"/>
                  <a:gd name="connsiteX94" fmla="*/ 250369 w 665763"/>
                  <a:gd name="connsiteY94" fmla="*/ 354103 h 776274"/>
                  <a:gd name="connsiteX95" fmla="*/ 248268 w 665763"/>
                  <a:gd name="connsiteY95" fmla="*/ 362781 h 776274"/>
                  <a:gd name="connsiteX96" fmla="*/ 228809 w 665763"/>
                  <a:gd name="connsiteY96" fmla="*/ 367258 h 776274"/>
                  <a:gd name="connsiteX97" fmla="*/ 213717 w 665763"/>
                  <a:gd name="connsiteY97" fmla="*/ 376468 h 776274"/>
                  <a:gd name="connsiteX98" fmla="*/ 183478 w 665763"/>
                  <a:gd name="connsiteY98" fmla="*/ 387522 h 776274"/>
                  <a:gd name="connsiteX99" fmla="*/ 175749 w 665763"/>
                  <a:gd name="connsiteY99" fmla="*/ 396677 h 776274"/>
                  <a:gd name="connsiteX100" fmla="*/ 171648 w 665763"/>
                  <a:gd name="connsiteY100" fmla="*/ 398440 h 776274"/>
                  <a:gd name="connsiteX101" fmla="*/ 166678 w 665763"/>
                  <a:gd name="connsiteY101" fmla="*/ 399993 h 776274"/>
                  <a:gd name="connsiteX102" fmla="*/ 158949 w 665763"/>
                  <a:gd name="connsiteY102" fmla="*/ 409147 h 776274"/>
                  <a:gd name="connsiteX103" fmla="*/ 152536 w 665763"/>
                  <a:gd name="connsiteY103" fmla="*/ 420458 h 776274"/>
                  <a:gd name="connsiteX104" fmla="*/ 152883 w 665763"/>
                  <a:gd name="connsiteY104" fmla="*/ 437998 h 776274"/>
                  <a:gd name="connsiteX105" fmla="*/ 180538 w 665763"/>
                  <a:gd name="connsiteY105" fmla="*/ 486956 h 776274"/>
                  <a:gd name="connsiteX106" fmla="*/ 206192 w 665763"/>
                  <a:gd name="connsiteY106" fmla="*/ 528998 h 776274"/>
                  <a:gd name="connsiteX107" fmla="*/ 206722 w 665763"/>
                  <a:gd name="connsiteY107" fmla="*/ 541989 h 776274"/>
                  <a:gd name="connsiteX108" fmla="*/ 223459 w 665763"/>
                  <a:gd name="connsiteY108" fmla="*/ 579116 h 776274"/>
                  <a:gd name="connsiteX109" fmla="*/ 137509 w 665763"/>
                  <a:gd name="connsiteY109" fmla="*/ 554634 h 776274"/>
                  <a:gd name="connsiteX110" fmla="*/ 128831 w 665763"/>
                  <a:gd name="connsiteY110" fmla="*/ 552533 h 776274"/>
                  <a:gd name="connsiteX111" fmla="*/ 122363 w 665763"/>
                  <a:gd name="connsiteY111" fmla="*/ 556480 h 776274"/>
                  <a:gd name="connsiteX112" fmla="*/ 115530 w 665763"/>
                  <a:gd name="connsiteY112" fmla="*/ 569525 h 776274"/>
                  <a:gd name="connsiteX113" fmla="*/ 96546 w 665763"/>
                  <a:gd name="connsiteY113" fmla="*/ 579630 h 776274"/>
                  <a:gd name="connsiteX114" fmla="*/ 45477 w 665763"/>
                  <a:gd name="connsiteY114" fmla="*/ 585642 h 776274"/>
                  <a:gd name="connsiteX115" fmla="*/ 17979 w 665763"/>
                  <a:gd name="connsiteY115" fmla="*/ 615736 h 776274"/>
                  <a:gd name="connsiteX116" fmla="*/ 20720 w 665763"/>
                  <a:gd name="connsiteY116" fmla="*/ 634775 h 776274"/>
                  <a:gd name="connsiteX117" fmla="*/ 0 w 665763"/>
                  <a:gd name="connsiteY117" fmla="*/ 644459 h 776274"/>
                  <a:gd name="connsiteX118" fmla="*/ 1553 w 665763"/>
                  <a:gd name="connsiteY118" fmla="*/ 649429 h 776274"/>
                  <a:gd name="connsiteX119" fmla="*/ 11100 w 665763"/>
                  <a:gd name="connsiteY119" fmla="*/ 651740 h 776274"/>
                  <a:gd name="connsiteX120" fmla="*/ 21361 w 665763"/>
                  <a:gd name="connsiteY120" fmla="*/ 662492 h 776274"/>
                  <a:gd name="connsiteX121" fmla="*/ 96282 w 665763"/>
                  <a:gd name="connsiteY121" fmla="*/ 660418 h 776274"/>
                  <a:gd name="connsiteX122" fmla="*/ 136964 w 665763"/>
                  <a:gd name="connsiteY122" fmla="*/ 655565 h 776274"/>
                  <a:gd name="connsiteX123" fmla="*/ 164316 w 665763"/>
                  <a:gd name="connsiteY123" fmla="*/ 664025 h 776274"/>
                  <a:gd name="connsiteX124" fmla="*/ 185566 w 665763"/>
                  <a:gd name="connsiteY124" fmla="*/ 667331 h 776274"/>
                  <a:gd name="connsiteX125" fmla="*/ 210552 w 665763"/>
                  <a:gd name="connsiteY125" fmla="*/ 677974 h 776274"/>
                  <a:gd name="connsiteX126" fmla="*/ 237275 w 665763"/>
                  <a:gd name="connsiteY126" fmla="*/ 689037 h 776274"/>
                  <a:gd name="connsiteX127" fmla="*/ 276412 w 665763"/>
                  <a:gd name="connsiteY127" fmla="*/ 709537 h 776274"/>
                  <a:gd name="connsiteX128" fmla="*/ 335174 w 665763"/>
                  <a:gd name="connsiteY128" fmla="*/ 747651 h 776274"/>
                  <a:gd name="connsiteX129" fmla="*/ 385622 w 665763"/>
                  <a:gd name="connsiteY129" fmla="*/ 774564 h 776274"/>
                  <a:gd name="connsiteX130" fmla="*/ 413970 w 665763"/>
                  <a:gd name="connsiteY130" fmla="*/ 771320 h 776274"/>
                  <a:gd name="connsiteX131" fmla="*/ 436891 w 665763"/>
                  <a:gd name="connsiteY131" fmla="*/ 737362 h 776274"/>
                  <a:gd name="connsiteX132" fmla="*/ 452056 w 665763"/>
                  <a:gd name="connsiteY132" fmla="*/ 708876 h 776274"/>
                  <a:gd name="connsiteX133" fmla="*/ 452658 w 665763"/>
                  <a:gd name="connsiteY133" fmla="*/ 702591 h 776274"/>
                  <a:gd name="connsiteX134" fmla="*/ 451078 w 665763"/>
                  <a:gd name="connsiteY134" fmla="*/ 693940 h 776274"/>
                  <a:gd name="connsiteX135" fmla="*/ 436927 w 665763"/>
                  <a:gd name="connsiteY135" fmla="*/ 684082 h 776274"/>
                  <a:gd name="connsiteX136" fmla="*/ 400676 w 665763"/>
                  <a:gd name="connsiteY136" fmla="*/ 644068 h 776274"/>
                  <a:gd name="connsiteX137" fmla="*/ 373578 w 665763"/>
                  <a:gd name="connsiteY137" fmla="*/ 611783 h 776274"/>
                  <a:gd name="connsiteX138" fmla="*/ 353900 w 665763"/>
                  <a:gd name="connsiteY138" fmla="*/ 586807 h 776274"/>
                  <a:gd name="connsiteX139" fmla="*/ 353817 w 665763"/>
                  <a:gd name="connsiteY139" fmla="*/ 575761 h 776274"/>
                  <a:gd name="connsiteX140" fmla="*/ 364935 w 665763"/>
                  <a:gd name="connsiteY140" fmla="*/ 556403 h 776274"/>
                  <a:gd name="connsiteX141" fmla="*/ 389116 w 665763"/>
                  <a:gd name="connsiteY141" fmla="*/ 517237 h 776274"/>
                  <a:gd name="connsiteX142" fmla="*/ 423968 w 665763"/>
                  <a:gd name="connsiteY142" fmla="*/ 456767 h 776274"/>
                  <a:gd name="connsiteX143" fmla="*/ 444506 w 665763"/>
                  <a:gd name="connsiteY143" fmla="*/ 451633 h 776274"/>
                  <a:gd name="connsiteX144" fmla="*/ 449868 w 665763"/>
                  <a:gd name="connsiteY144" fmla="*/ 444662 h 776274"/>
                  <a:gd name="connsiteX145" fmla="*/ 444998 w 665763"/>
                  <a:gd name="connsiteY145" fmla="*/ 430621 h 776274"/>
                  <a:gd name="connsiteX146" fmla="*/ 395665 w 665763"/>
                  <a:gd name="connsiteY146" fmla="*/ 437052 h 776274"/>
                  <a:gd name="connsiteX147" fmla="*/ 338274 w 665763"/>
                  <a:gd name="connsiteY147" fmla="*/ 408459 h 776274"/>
                  <a:gd name="connsiteX148" fmla="*/ 336611 w 665763"/>
                  <a:gd name="connsiteY148" fmla="*/ 388762 h 776274"/>
                  <a:gd name="connsiteX149" fmla="*/ 338895 w 665763"/>
                  <a:gd name="connsiteY149" fmla="*/ 375534 h 776274"/>
                  <a:gd name="connsiteX150" fmla="*/ 342987 w 665763"/>
                  <a:gd name="connsiteY150" fmla="*/ 343449 h 776274"/>
                  <a:gd name="connsiteX151" fmla="*/ 347134 w 665763"/>
                  <a:gd name="connsiteY151" fmla="*/ 318728 h 776274"/>
                  <a:gd name="connsiteX152" fmla="*/ 353968 w 665763"/>
                  <a:gd name="connsiteY152" fmla="*/ 305681 h 776274"/>
                  <a:gd name="connsiteX153" fmla="*/ 379164 w 665763"/>
                  <a:gd name="connsiteY153" fmla="*/ 315456 h 776274"/>
                  <a:gd name="connsiteX154" fmla="*/ 403885 w 665763"/>
                  <a:gd name="connsiteY154" fmla="*/ 319603 h 776274"/>
                  <a:gd name="connsiteX155" fmla="*/ 476149 w 665763"/>
                  <a:gd name="connsiteY155" fmla="*/ 309535 h 776274"/>
                  <a:gd name="connsiteX156" fmla="*/ 491406 w 665763"/>
                  <a:gd name="connsiteY156" fmla="*/ 322416 h 776274"/>
                  <a:gd name="connsiteX157" fmla="*/ 512525 w 665763"/>
                  <a:gd name="connsiteY157" fmla="*/ 353687 h 776274"/>
                  <a:gd name="connsiteX158" fmla="*/ 512908 w 665763"/>
                  <a:gd name="connsiteY158" fmla="*/ 354772 h 776274"/>
                  <a:gd name="connsiteX159" fmla="*/ 514454 w 665763"/>
                  <a:gd name="connsiteY159" fmla="*/ 358688 h 776274"/>
                  <a:gd name="connsiteX160" fmla="*/ 516001 w 665763"/>
                  <a:gd name="connsiteY160" fmla="*/ 362539 h 776274"/>
                  <a:gd name="connsiteX161" fmla="*/ 517583 w 665763"/>
                  <a:gd name="connsiteY161" fmla="*/ 366128 h 776274"/>
                  <a:gd name="connsiteX162" fmla="*/ 519130 w 665763"/>
                  <a:gd name="connsiteY162" fmla="*/ 369522 h 776274"/>
                  <a:gd name="connsiteX163" fmla="*/ 520748 w 665763"/>
                  <a:gd name="connsiteY163" fmla="*/ 372719 h 776274"/>
                  <a:gd name="connsiteX164" fmla="*/ 522366 w 665763"/>
                  <a:gd name="connsiteY164" fmla="*/ 375722 h 776274"/>
                  <a:gd name="connsiteX165" fmla="*/ 523948 w 665763"/>
                  <a:gd name="connsiteY165" fmla="*/ 378593 h 776274"/>
                  <a:gd name="connsiteX166" fmla="*/ 525531 w 665763"/>
                  <a:gd name="connsiteY166" fmla="*/ 381269 h 776274"/>
                  <a:gd name="connsiteX167" fmla="*/ 527113 w 665763"/>
                  <a:gd name="connsiteY167" fmla="*/ 383814 h 776274"/>
                  <a:gd name="connsiteX168" fmla="*/ 528660 w 665763"/>
                  <a:gd name="connsiteY168" fmla="*/ 386164 h 776274"/>
                  <a:gd name="connsiteX169" fmla="*/ 530170 w 665763"/>
                  <a:gd name="connsiteY169" fmla="*/ 388317 h 776274"/>
                  <a:gd name="connsiteX170" fmla="*/ 531681 w 665763"/>
                  <a:gd name="connsiteY170" fmla="*/ 390341 h 776274"/>
                  <a:gd name="connsiteX171" fmla="*/ 533119 w 665763"/>
                  <a:gd name="connsiteY171" fmla="*/ 392298 h 776274"/>
                  <a:gd name="connsiteX172" fmla="*/ 534558 w 665763"/>
                  <a:gd name="connsiteY172" fmla="*/ 393995 h 776274"/>
                  <a:gd name="connsiteX173" fmla="*/ 535888 w 665763"/>
                  <a:gd name="connsiteY173" fmla="*/ 395627 h 776274"/>
                  <a:gd name="connsiteX174" fmla="*/ 537219 w 665763"/>
                  <a:gd name="connsiteY174" fmla="*/ 397063 h 776274"/>
                  <a:gd name="connsiteX175" fmla="*/ 538478 w 665763"/>
                  <a:gd name="connsiteY175" fmla="*/ 398433 h 776274"/>
                  <a:gd name="connsiteX176" fmla="*/ 539629 w 665763"/>
                  <a:gd name="connsiteY176" fmla="*/ 399542 h 776274"/>
                  <a:gd name="connsiteX177" fmla="*/ 540743 w 665763"/>
                  <a:gd name="connsiteY177" fmla="*/ 400652 h 776274"/>
                  <a:gd name="connsiteX178" fmla="*/ 542721 w 665763"/>
                  <a:gd name="connsiteY178" fmla="*/ 402479 h 776274"/>
                  <a:gd name="connsiteX179" fmla="*/ 544340 w 665763"/>
                  <a:gd name="connsiteY179" fmla="*/ 403719 h 776274"/>
                  <a:gd name="connsiteX180" fmla="*/ 545562 w 665763"/>
                  <a:gd name="connsiteY180" fmla="*/ 404698 h 776274"/>
                  <a:gd name="connsiteX181" fmla="*/ 546569 w 665763"/>
                  <a:gd name="connsiteY181" fmla="*/ 405416 h 776274"/>
                  <a:gd name="connsiteX182" fmla="*/ 538765 w 665763"/>
                  <a:gd name="connsiteY182" fmla="*/ 409071 h 776274"/>
                  <a:gd name="connsiteX183" fmla="*/ 541067 w 665763"/>
                  <a:gd name="connsiteY183" fmla="*/ 411485 h 776274"/>
                  <a:gd name="connsiteX184" fmla="*/ 543368 w 665763"/>
                  <a:gd name="connsiteY184" fmla="*/ 413770 h 776274"/>
                  <a:gd name="connsiteX185" fmla="*/ 545670 w 665763"/>
                  <a:gd name="connsiteY185" fmla="*/ 415989 h 776274"/>
                  <a:gd name="connsiteX186" fmla="*/ 547936 w 665763"/>
                  <a:gd name="connsiteY186" fmla="*/ 418142 h 776274"/>
                  <a:gd name="connsiteX187" fmla="*/ 550165 w 665763"/>
                  <a:gd name="connsiteY187" fmla="*/ 420166 h 776274"/>
                  <a:gd name="connsiteX188" fmla="*/ 552359 w 665763"/>
                  <a:gd name="connsiteY188" fmla="*/ 422123 h 776274"/>
                  <a:gd name="connsiteX189" fmla="*/ 554553 w 665763"/>
                  <a:gd name="connsiteY189" fmla="*/ 423951 h 776274"/>
                  <a:gd name="connsiteX190" fmla="*/ 556711 w 665763"/>
                  <a:gd name="connsiteY190" fmla="*/ 425647 h 776274"/>
                  <a:gd name="connsiteX191" fmla="*/ 558797 w 665763"/>
                  <a:gd name="connsiteY191" fmla="*/ 427410 h 776274"/>
                  <a:gd name="connsiteX192" fmla="*/ 560882 w 665763"/>
                  <a:gd name="connsiteY192" fmla="*/ 428911 h 776274"/>
                  <a:gd name="connsiteX193" fmla="*/ 562896 w 665763"/>
                  <a:gd name="connsiteY193" fmla="*/ 430412 h 776274"/>
                  <a:gd name="connsiteX194" fmla="*/ 564838 w 665763"/>
                  <a:gd name="connsiteY194" fmla="*/ 431782 h 776274"/>
                  <a:gd name="connsiteX195" fmla="*/ 568614 w 665763"/>
                  <a:gd name="connsiteY195" fmla="*/ 434393 h 776274"/>
                  <a:gd name="connsiteX196" fmla="*/ 572103 w 665763"/>
                  <a:gd name="connsiteY196" fmla="*/ 436611 h 776274"/>
                  <a:gd name="connsiteX197" fmla="*/ 575339 w 665763"/>
                  <a:gd name="connsiteY197" fmla="*/ 438504 h 776274"/>
                  <a:gd name="connsiteX198" fmla="*/ 578180 w 665763"/>
                  <a:gd name="connsiteY198" fmla="*/ 440136 h 776274"/>
                  <a:gd name="connsiteX199" fmla="*/ 580734 w 665763"/>
                  <a:gd name="connsiteY199" fmla="*/ 441506 h 776274"/>
                  <a:gd name="connsiteX200" fmla="*/ 582856 w 665763"/>
                  <a:gd name="connsiteY200" fmla="*/ 442551 h 776274"/>
                  <a:gd name="connsiteX201" fmla="*/ 584618 w 665763"/>
                  <a:gd name="connsiteY201" fmla="*/ 443399 h 776274"/>
                  <a:gd name="connsiteX202" fmla="*/ 585876 w 665763"/>
                  <a:gd name="connsiteY202" fmla="*/ 443986 h 776274"/>
                  <a:gd name="connsiteX203" fmla="*/ 586919 w 665763"/>
                  <a:gd name="connsiteY203" fmla="*/ 444378 h 776274"/>
                  <a:gd name="connsiteX204" fmla="*/ 584330 w 665763"/>
                  <a:gd name="connsiteY204" fmla="*/ 449077 h 776274"/>
                  <a:gd name="connsiteX205" fmla="*/ 587530 w 665763"/>
                  <a:gd name="connsiteY205" fmla="*/ 450251 h 776274"/>
                  <a:gd name="connsiteX206" fmla="*/ 590695 w 665763"/>
                  <a:gd name="connsiteY206" fmla="*/ 451165 h 776274"/>
                  <a:gd name="connsiteX207" fmla="*/ 593824 w 665763"/>
                  <a:gd name="connsiteY207" fmla="*/ 451948 h 776274"/>
                  <a:gd name="connsiteX208" fmla="*/ 594162 w 665763"/>
                  <a:gd name="connsiteY208" fmla="*/ 452026 h 776274"/>
                  <a:gd name="connsiteX209" fmla="*/ 611635 w 665763"/>
                  <a:gd name="connsiteY209" fmla="*/ 470961 h 776274"/>
                  <a:gd name="connsiteX210" fmla="*/ 653075 w 665763"/>
                  <a:gd name="connsiteY210" fmla="*/ 451593 h 776274"/>
                  <a:gd name="connsiteX211" fmla="*/ 655056 w 665763"/>
                  <a:gd name="connsiteY211" fmla="*/ 445383 h 776274"/>
                  <a:gd name="connsiteX212" fmla="*/ 656411 w 665763"/>
                  <a:gd name="connsiteY212" fmla="*/ 444886 h 776274"/>
                  <a:gd name="connsiteX213" fmla="*/ 655900 w 665763"/>
                  <a:gd name="connsiteY213" fmla="*/ 442736 h 776274"/>
                  <a:gd name="connsiteX214" fmla="*/ 656884 w 665763"/>
                  <a:gd name="connsiteY214" fmla="*/ 439652 h 776274"/>
                  <a:gd name="connsiteX215" fmla="*/ 661981 w 665763"/>
                  <a:gd name="connsiteY215" fmla="*/ 426186 h 776274"/>
                  <a:gd name="connsiteX216" fmla="*/ 665763 w 665763"/>
                  <a:gd name="connsiteY216" fmla="*/ 410563 h 776274"/>
                  <a:gd name="connsiteX217" fmla="*/ 659299 w 665763"/>
                  <a:gd name="connsiteY217" fmla="*/ 399030 h 776274"/>
                  <a:gd name="connsiteX218" fmla="*/ 659276 w 665763"/>
                  <a:gd name="connsiteY218" fmla="*/ 397258 h 776274"/>
                  <a:gd name="connsiteX219" fmla="*/ 659240 w 665763"/>
                  <a:gd name="connsiteY219" fmla="*/ 394387 h 776274"/>
                  <a:gd name="connsiteX220" fmla="*/ 659024 w 665763"/>
                  <a:gd name="connsiteY220" fmla="*/ 388709 h 776274"/>
                  <a:gd name="connsiteX221" fmla="*/ 658809 w 665763"/>
                  <a:gd name="connsiteY221" fmla="*/ 382966 h 776274"/>
                  <a:gd name="connsiteX222" fmla="*/ 658449 w 665763"/>
                  <a:gd name="connsiteY222" fmla="*/ 377223 h 776274"/>
                  <a:gd name="connsiteX223" fmla="*/ 658053 w 665763"/>
                  <a:gd name="connsiteY223" fmla="*/ 371545 h 776274"/>
                  <a:gd name="connsiteX224" fmla="*/ 657550 w 665763"/>
                  <a:gd name="connsiteY224" fmla="*/ 365932 h 776274"/>
                  <a:gd name="connsiteX225" fmla="*/ 657046 w 665763"/>
                  <a:gd name="connsiteY225" fmla="*/ 360385 h 776274"/>
                  <a:gd name="connsiteX226" fmla="*/ 656471 w 665763"/>
                  <a:gd name="connsiteY226" fmla="*/ 354968 h 776274"/>
                  <a:gd name="connsiteX227" fmla="*/ 655860 w 665763"/>
                  <a:gd name="connsiteY227" fmla="*/ 349617 h 776274"/>
                  <a:gd name="connsiteX228" fmla="*/ 655248 w 665763"/>
                  <a:gd name="connsiteY228" fmla="*/ 344461 h 776274"/>
                  <a:gd name="connsiteX229" fmla="*/ 654601 w 665763"/>
                  <a:gd name="connsiteY229" fmla="*/ 339501 h 776274"/>
                  <a:gd name="connsiteX230" fmla="*/ 653954 w 665763"/>
                  <a:gd name="connsiteY230" fmla="*/ 334737 h 776274"/>
                  <a:gd name="connsiteX231" fmla="*/ 653306 w 665763"/>
                  <a:gd name="connsiteY231" fmla="*/ 330168 h 776274"/>
                  <a:gd name="connsiteX232" fmla="*/ 652695 w 665763"/>
                  <a:gd name="connsiteY232" fmla="*/ 325926 h 776274"/>
                  <a:gd name="connsiteX233" fmla="*/ 651436 w 665763"/>
                  <a:gd name="connsiteY233" fmla="*/ 318290 h 776274"/>
                  <a:gd name="connsiteX234" fmla="*/ 650394 w 665763"/>
                  <a:gd name="connsiteY234" fmla="*/ 311960 h 776274"/>
                  <a:gd name="connsiteX235" fmla="*/ 649530 w 665763"/>
                  <a:gd name="connsiteY235" fmla="*/ 307196 h 776274"/>
                  <a:gd name="connsiteX236" fmla="*/ 648775 w 665763"/>
                  <a:gd name="connsiteY236" fmla="*/ 303150 h 776274"/>
                  <a:gd name="connsiteX237" fmla="*/ 645574 w 665763"/>
                  <a:gd name="connsiteY237" fmla="*/ 309023 h 776274"/>
                  <a:gd name="connsiteX238" fmla="*/ 644927 w 665763"/>
                  <a:gd name="connsiteY238" fmla="*/ 304063 h 776274"/>
                  <a:gd name="connsiteX239" fmla="*/ 644208 w 665763"/>
                  <a:gd name="connsiteY239" fmla="*/ 299234 h 776274"/>
                  <a:gd name="connsiteX240" fmla="*/ 643453 w 665763"/>
                  <a:gd name="connsiteY240" fmla="*/ 294600 h 776274"/>
                  <a:gd name="connsiteX241" fmla="*/ 642589 w 665763"/>
                  <a:gd name="connsiteY241" fmla="*/ 290032 h 776274"/>
                  <a:gd name="connsiteX242" fmla="*/ 641726 w 665763"/>
                  <a:gd name="connsiteY242" fmla="*/ 285594 h 776274"/>
                  <a:gd name="connsiteX243" fmla="*/ 640755 w 665763"/>
                  <a:gd name="connsiteY243" fmla="*/ 281222 h 776274"/>
                  <a:gd name="connsiteX244" fmla="*/ 639784 w 665763"/>
                  <a:gd name="connsiteY244" fmla="*/ 276979 h 776274"/>
                  <a:gd name="connsiteX245" fmla="*/ 638741 w 665763"/>
                  <a:gd name="connsiteY245" fmla="*/ 272868 h 776274"/>
                  <a:gd name="connsiteX246" fmla="*/ 637699 w 665763"/>
                  <a:gd name="connsiteY246" fmla="*/ 268952 h 776274"/>
                  <a:gd name="connsiteX247" fmla="*/ 636656 w 665763"/>
                  <a:gd name="connsiteY247" fmla="*/ 265102 h 776274"/>
                  <a:gd name="connsiteX248" fmla="*/ 635541 w 665763"/>
                  <a:gd name="connsiteY248" fmla="*/ 261382 h 776274"/>
                  <a:gd name="connsiteX249" fmla="*/ 634426 w 665763"/>
                  <a:gd name="connsiteY249" fmla="*/ 257857 h 776274"/>
                  <a:gd name="connsiteX250" fmla="*/ 633311 w 665763"/>
                  <a:gd name="connsiteY250" fmla="*/ 254398 h 776274"/>
                  <a:gd name="connsiteX251" fmla="*/ 632196 w 665763"/>
                  <a:gd name="connsiteY251" fmla="*/ 251135 h 776274"/>
                  <a:gd name="connsiteX252" fmla="*/ 631081 w 665763"/>
                  <a:gd name="connsiteY252" fmla="*/ 247937 h 776274"/>
                  <a:gd name="connsiteX253" fmla="*/ 629966 w 665763"/>
                  <a:gd name="connsiteY253" fmla="*/ 244935 h 776274"/>
                  <a:gd name="connsiteX254" fmla="*/ 628888 w 665763"/>
                  <a:gd name="connsiteY254" fmla="*/ 242129 h 776274"/>
                  <a:gd name="connsiteX255" fmla="*/ 627881 w 665763"/>
                  <a:gd name="connsiteY255" fmla="*/ 239453 h 776274"/>
                  <a:gd name="connsiteX256" fmla="*/ 626838 w 665763"/>
                  <a:gd name="connsiteY256" fmla="*/ 236908 h 776274"/>
                  <a:gd name="connsiteX257" fmla="*/ 625831 w 665763"/>
                  <a:gd name="connsiteY257" fmla="*/ 234558 h 776274"/>
                  <a:gd name="connsiteX258" fmla="*/ 623997 w 665763"/>
                  <a:gd name="connsiteY258" fmla="*/ 230382 h 776274"/>
                  <a:gd name="connsiteX259" fmla="*/ 622378 w 665763"/>
                  <a:gd name="connsiteY259" fmla="*/ 226923 h 776274"/>
                  <a:gd name="connsiteX260" fmla="*/ 621084 w 665763"/>
                  <a:gd name="connsiteY260" fmla="*/ 224117 h 776274"/>
                  <a:gd name="connsiteX261" fmla="*/ 620041 w 665763"/>
                  <a:gd name="connsiteY261" fmla="*/ 222093 h 776274"/>
                  <a:gd name="connsiteX262" fmla="*/ 619178 w 665763"/>
                  <a:gd name="connsiteY262" fmla="*/ 220527 h 776274"/>
                  <a:gd name="connsiteX263" fmla="*/ 619178 w 665763"/>
                  <a:gd name="connsiteY263" fmla="*/ 233123 h 776274"/>
                  <a:gd name="connsiteX264" fmla="*/ 618243 w 665763"/>
                  <a:gd name="connsiteY264" fmla="*/ 231100 h 776274"/>
                  <a:gd name="connsiteX265" fmla="*/ 617344 w 665763"/>
                  <a:gd name="connsiteY265" fmla="*/ 229142 h 776274"/>
                  <a:gd name="connsiteX266" fmla="*/ 616373 w 665763"/>
                  <a:gd name="connsiteY266" fmla="*/ 227249 h 776274"/>
                  <a:gd name="connsiteX267" fmla="*/ 615402 w 665763"/>
                  <a:gd name="connsiteY267" fmla="*/ 225422 h 776274"/>
                  <a:gd name="connsiteX268" fmla="*/ 614395 w 665763"/>
                  <a:gd name="connsiteY268" fmla="*/ 223660 h 776274"/>
                  <a:gd name="connsiteX269" fmla="*/ 613316 w 665763"/>
                  <a:gd name="connsiteY269" fmla="*/ 221963 h 776274"/>
                  <a:gd name="connsiteX270" fmla="*/ 612309 w 665763"/>
                  <a:gd name="connsiteY270" fmla="*/ 220266 h 776274"/>
                  <a:gd name="connsiteX271" fmla="*/ 611194 w 665763"/>
                  <a:gd name="connsiteY271" fmla="*/ 218700 h 776274"/>
                  <a:gd name="connsiteX272" fmla="*/ 610079 w 665763"/>
                  <a:gd name="connsiteY272" fmla="*/ 217199 h 776274"/>
                  <a:gd name="connsiteX273" fmla="*/ 608929 w 665763"/>
                  <a:gd name="connsiteY273" fmla="*/ 215698 h 776274"/>
                  <a:gd name="connsiteX274" fmla="*/ 607778 w 665763"/>
                  <a:gd name="connsiteY274" fmla="*/ 214327 h 776274"/>
                  <a:gd name="connsiteX275" fmla="*/ 606591 w 665763"/>
                  <a:gd name="connsiteY275" fmla="*/ 212891 h 776274"/>
                  <a:gd name="connsiteX276" fmla="*/ 605860 w 665763"/>
                  <a:gd name="connsiteY276" fmla="*/ 212087 h 776274"/>
                  <a:gd name="connsiteX277" fmla="*/ 605345 w 665763"/>
                  <a:gd name="connsiteY277" fmla="*/ 208510 h 776274"/>
                  <a:gd name="connsiteX278" fmla="*/ 602434 w 665763"/>
                  <a:gd name="connsiteY278" fmla="*/ 208660 h 776274"/>
                  <a:gd name="connsiteX279" fmla="*/ 601628 w 665763"/>
                  <a:gd name="connsiteY279" fmla="*/ 207866 h 776274"/>
                  <a:gd name="connsiteX280" fmla="*/ 600298 w 665763"/>
                  <a:gd name="connsiteY280" fmla="*/ 206822 h 776274"/>
                  <a:gd name="connsiteX281" fmla="*/ 599003 w 665763"/>
                  <a:gd name="connsiteY281" fmla="*/ 205712 h 776274"/>
                  <a:gd name="connsiteX282" fmla="*/ 597636 w 665763"/>
                  <a:gd name="connsiteY282" fmla="*/ 204734 h 776274"/>
                  <a:gd name="connsiteX283" fmla="*/ 596306 w 665763"/>
                  <a:gd name="connsiteY283" fmla="*/ 203689 h 776274"/>
                  <a:gd name="connsiteX284" fmla="*/ 594903 w 665763"/>
                  <a:gd name="connsiteY284" fmla="*/ 202776 h 776274"/>
                  <a:gd name="connsiteX285" fmla="*/ 593500 w 665763"/>
                  <a:gd name="connsiteY285" fmla="*/ 201927 h 776274"/>
                  <a:gd name="connsiteX286" fmla="*/ 592098 w 665763"/>
                  <a:gd name="connsiteY286" fmla="*/ 201014 h 776274"/>
                  <a:gd name="connsiteX287" fmla="*/ 590659 w 665763"/>
                  <a:gd name="connsiteY287" fmla="*/ 200231 h 776274"/>
                  <a:gd name="connsiteX288" fmla="*/ 589221 w 665763"/>
                  <a:gd name="connsiteY288" fmla="*/ 199447 h 776274"/>
                  <a:gd name="connsiteX289" fmla="*/ 587746 w 665763"/>
                  <a:gd name="connsiteY289" fmla="*/ 198729 h 776274"/>
                  <a:gd name="connsiteX290" fmla="*/ 586236 w 665763"/>
                  <a:gd name="connsiteY290" fmla="*/ 198011 h 776274"/>
                  <a:gd name="connsiteX291" fmla="*/ 584761 w 665763"/>
                  <a:gd name="connsiteY291" fmla="*/ 197359 h 776274"/>
                  <a:gd name="connsiteX292" fmla="*/ 581705 w 665763"/>
                  <a:gd name="connsiteY292" fmla="*/ 196249 h 776274"/>
                  <a:gd name="connsiteX293" fmla="*/ 578612 w 665763"/>
                  <a:gd name="connsiteY293" fmla="*/ 195140 h 776274"/>
                  <a:gd name="connsiteX294" fmla="*/ 575483 w 665763"/>
                  <a:gd name="connsiteY294" fmla="*/ 194226 h 776274"/>
                  <a:gd name="connsiteX295" fmla="*/ 572283 w 665763"/>
                  <a:gd name="connsiteY295" fmla="*/ 193313 h 776274"/>
                  <a:gd name="connsiteX296" fmla="*/ 569046 w 665763"/>
                  <a:gd name="connsiteY296" fmla="*/ 192660 h 776274"/>
                  <a:gd name="connsiteX297" fmla="*/ 565773 w 665763"/>
                  <a:gd name="connsiteY297" fmla="*/ 192008 h 776274"/>
                  <a:gd name="connsiteX298" fmla="*/ 562465 w 665763"/>
                  <a:gd name="connsiteY298" fmla="*/ 191550 h 776274"/>
                  <a:gd name="connsiteX299" fmla="*/ 559120 w 665763"/>
                  <a:gd name="connsiteY299" fmla="*/ 191094 h 776274"/>
                  <a:gd name="connsiteX300" fmla="*/ 555740 w 665763"/>
                  <a:gd name="connsiteY300" fmla="*/ 190833 h 776274"/>
                  <a:gd name="connsiteX301" fmla="*/ 552323 w 665763"/>
                  <a:gd name="connsiteY301" fmla="*/ 190506 h 776274"/>
                  <a:gd name="connsiteX302" fmla="*/ 548907 w 665763"/>
                  <a:gd name="connsiteY302" fmla="*/ 190311 h 776274"/>
                  <a:gd name="connsiteX303" fmla="*/ 545490 w 665763"/>
                  <a:gd name="connsiteY303" fmla="*/ 190180 h 776274"/>
                  <a:gd name="connsiteX304" fmla="*/ 538586 w 665763"/>
                  <a:gd name="connsiteY304" fmla="*/ 189919 h 776274"/>
                  <a:gd name="connsiteX305" fmla="*/ 531681 w 665763"/>
                  <a:gd name="connsiteY305" fmla="*/ 189919 h 776274"/>
                  <a:gd name="connsiteX306" fmla="*/ 524812 w 665763"/>
                  <a:gd name="connsiteY306" fmla="*/ 189919 h 776274"/>
                  <a:gd name="connsiteX307" fmla="*/ 523121 w 665763"/>
                  <a:gd name="connsiteY307" fmla="*/ 189854 h 776274"/>
                  <a:gd name="connsiteX308" fmla="*/ 521431 w 665763"/>
                  <a:gd name="connsiteY308" fmla="*/ 189789 h 776274"/>
                  <a:gd name="connsiteX309" fmla="*/ 519813 w 665763"/>
                  <a:gd name="connsiteY309" fmla="*/ 189723 h 776274"/>
                  <a:gd name="connsiteX310" fmla="*/ 518195 w 665763"/>
                  <a:gd name="connsiteY310" fmla="*/ 189593 h 776274"/>
                  <a:gd name="connsiteX311" fmla="*/ 515030 w 665763"/>
                  <a:gd name="connsiteY311" fmla="*/ 189136 h 776274"/>
                  <a:gd name="connsiteX312" fmla="*/ 512045 w 665763"/>
                  <a:gd name="connsiteY312" fmla="*/ 188548 h 776274"/>
                  <a:gd name="connsiteX313" fmla="*/ 509132 w 665763"/>
                  <a:gd name="connsiteY313" fmla="*/ 187961 h 776274"/>
                  <a:gd name="connsiteX314" fmla="*/ 506363 w 665763"/>
                  <a:gd name="connsiteY314" fmla="*/ 187047 h 776274"/>
                  <a:gd name="connsiteX315" fmla="*/ 503666 w 665763"/>
                  <a:gd name="connsiteY315" fmla="*/ 186199 h 776274"/>
                  <a:gd name="connsiteX316" fmla="*/ 501076 w 665763"/>
                  <a:gd name="connsiteY316" fmla="*/ 185089 h 776274"/>
                  <a:gd name="connsiteX317" fmla="*/ 498631 w 665763"/>
                  <a:gd name="connsiteY317" fmla="*/ 184045 h 776274"/>
                  <a:gd name="connsiteX318" fmla="*/ 496294 w 665763"/>
                  <a:gd name="connsiteY318" fmla="*/ 182805 h 776274"/>
                  <a:gd name="connsiteX319" fmla="*/ 494028 w 665763"/>
                  <a:gd name="connsiteY319" fmla="*/ 181565 h 776274"/>
                  <a:gd name="connsiteX320" fmla="*/ 491942 w 665763"/>
                  <a:gd name="connsiteY320" fmla="*/ 180195 h 776274"/>
                  <a:gd name="connsiteX321" fmla="*/ 489928 w 665763"/>
                  <a:gd name="connsiteY321" fmla="*/ 178955 h 776274"/>
                  <a:gd name="connsiteX322" fmla="*/ 488022 w 665763"/>
                  <a:gd name="connsiteY322" fmla="*/ 177454 h 776274"/>
                  <a:gd name="connsiteX323" fmla="*/ 486224 w 665763"/>
                  <a:gd name="connsiteY323" fmla="*/ 176018 h 776274"/>
                  <a:gd name="connsiteX324" fmla="*/ 484534 w 665763"/>
                  <a:gd name="connsiteY324" fmla="*/ 174648 h 776274"/>
                  <a:gd name="connsiteX325" fmla="*/ 482951 w 665763"/>
                  <a:gd name="connsiteY325" fmla="*/ 173212 h 776274"/>
                  <a:gd name="connsiteX326" fmla="*/ 481477 w 665763"/>
                  <a:gd name="connsiteY326" fmla="*/ 171776 h 776274"/>
                  <a:gd name="connsiteX327" fmla="*/ 480146 w 665763"/>
                  <a:gd name="connsiteY327" fmla="*/ 170406 h 776274"/>
                  <a:gd name="connsiteX328" fmla="*/ 478887 w 665763"/>
                  <a:gd name="connsiteY328" fmla="*/ 169035 h 776274"/>
                  <a:gd name="connsiteX329" fmla="*/ 477737 w 665763"/>
                  <a:gd name="connsiteY329" fmla="*/ 167664 h 776274"/>
                  <a:gd name="connsiteX330" fmla="*/ 476658 w 665763"/>
                  <a:gd name="connsiteY330" fmla="*/ 166425 h 776274"/>
                  <a:gd name="connsiteX331" fmla="*/ 475687 w 665763"/>
                  <a:gd name="connsiteY331" fmla="*/ 165250 h 776274"/>
                  <a:gd name="connsiteX332" fmla="*/ 474860 w 665763"/>
                  <a:gd name="connsiteY332" fmla="*/ 164140 h 776274"/>
                  <a:gd name="connsiteX333" fmla="*/ 473457 w 665763"/>
                  <a:gd name="connsiteY333" fmla="*/ 162182 h 776274"/>
                  <a:gd name="connsiteX334" fmla="*/ 472486 w 665763"/>
                  <a:gd name="connsiteY334" fmla="*/ 160681 h 776274"/>
                  <a:gd name="connsiteX335" fmla="*/ 471875 w 665763"/>
                  <a:gd name="connsiteY335" fmla="*/ 159702 h 776274"/>
                  <a:gd name="connsiteX336" fmla="*/ 471695 w 665763"/>
                  <a:gd name="connsiteY336" fmla="*/ 159376 h 776274"/>
                  <a:gd name="connsiteX337" fmla="*/ 472054 w 665763"/>
                  <a:gd name="connsiteY337" fmla="*/ 166228 h 776274"/>
                  <a:gd name="connsiteX338" fmla="*/ 472450 w 665763"/>
                  <a:gd name="connsiteY338" fmla="*/ 172951 h 776274"/>
                  <a:gd name="connsiteX339" fmla="*/ 472882 w 665763"/>
                  <a:gd name="connsiteY339" fmla="*/ 179412 h 776274"/>
                  <a:gd name="connsiteX340" fmla="*/ 473349 w 665763"/>
                  <a:gd name="connsiteY340" fmla="*/ 185742 h 776274"/>
                  <a:gd name="connsiteX341" fmla="*/ 473853 w 665763"/>
                  <a:gd name="connsiteY341" fmla="*/ 191942 h 776274"/>
                  <a:gd name="connsiteX342" fmla="*/ 474392 w 665763"/>
                  <a:gd name="connsiteY342" fmla="*/ 197946 h 776274"/>
                  <a:gd name="connsiteX343" fmla="*/ 474968 w 665763"/>
                  <a:gd name="connsiteY343" fmla="*/ 203755 h 776274"/>
                  <a:gd name="connsiteX344" fmla="*/ 475579 w 665763"/>
                  <a:gd name="connsiteY344" fmla="*/ 209498 h 776274"/>
                  <a:gd name="connsiteX345" fmla="*/ 476263 w 665763"/>
                  <a:gd name="connsiteY345" fmla="*/ 215045 h 776274"/>
                  <a:gd name="connsiteX346" fmla="*/ 476910 w 665763"/>
                  <a:gd name="connsiteY346" fmla="*/ 220331 h 776274"/>
                  <a:gd name="connsiteX347" fmla="*/ 477629 w 665763"/>
                  <a:gd name="connsiteY347" fmla="*/ 225552 h 776274"/>
                  <a:gd name="connsiteX348" fmla="*/ 478348 w 665763"/>
                  <a:gd name="connsiteY348" fmla="*/ 230577 h 776274"/>
                  <a:gd name="connsiteX349" fmla="*/ 479103 w 665763"/>
                  <a:gd name="connsiteY349" fmla="*/ 235407 h 776274"/>
                  <a:gd name="connsiteX350" fmla="*/ 479895 w 665763"/>
                  <a:gd name="connsiteY350" fmla="*/ 240171 h 776274"/>
                  <a:gd name="connsiteX351" fmla="*/ 480686 w 665763"/>
                  <a:gd name="connsiteY351" fmla="*/ 244805 h 776274"/>
                  <a:gd name="connsiteX352" fmla="*/ 480823 w 665763"/>
                  <a:gd name="connsiteY352" fmla="*/ 245500 h 776274"/>
                  <a:gd name="connsiteX353" fmla="*/ 467086 w 665763"/>
                  <a:gd name="connsiteY353" fmla="*/ 255890 h 776274"/>
                  <a:gd name="connsiteX354" fmla="*/ 428003 w 665763"/>
                  <a:gd name="connsiteY354" fmla="*/ 242753 h 776274"/>
                  <a:gd name="connsiteX355" fmla="*/ 401015 w 665763"/>
                  <a:gd name="connsiteY355" fmla="*/ 225194 h 776274"/>
                  <a:gd name="connsiteX356" fmla="*/ 356670 w 665763"/>
                  <a:gd name="connsiteY356" fmla="*/ 203435 h 776274"/>
                  <a:gd name="connsiteX357" fmla="*/ 358789 w 665763"/>
                  <a:gd name="connsiteY357" fmla="*/ 168116 h 776274"/>
                  <a:gd name="connsiteX358" fmla="*/ 370327 w 665763"/>
                  <a:gd name="connsiteY358" fmla="*/ 147021 h 776274"/>
                  <a:gd name="connsiteX359" fmla="*/ 388626 w 665763"/>
                  <a:gd name="connsiteY359" fmla="*/ 132156 h 776274"/>
                  <a:gd name="connsiteX360" fmla="*/ 395934 w 665763"/>
                  <a:gd name="connsiteY360" fmla="*/ 124739 h 776274"/>
                  <a:gd name="connsiteX361" fmla="*/ 393303 w 665763"/>
                  <a:gd name="connsiteY361" fmla="*/ 120426 h 776274"/>
                  <a:gd name="connsiteX362" fmla="*/ 359227 w 665763"/>
                  <a:gd name="connsiteY362" fmla="*/ 139740 h 776274"/>
                  <a:gd name="connsiteX363" fmla="*/ 349158 w 665763"/>
                  <a:gd name="connsiteY363" fmla="*/ 67476 h 776274"/>
                  <a:gd name="connsiteX364" fmla="*/ 369457 w 665763"/>
                  <a:gd name="connsiteY364" fmla="*/ 59528 h 776274"/>
                  <a:gd name="connsiteX365" fmla="*/ 430466 w 665763"/>
                  <a:gd name="connsiteY365" fmla="*/ 50409 h 776274"/>
                  <a:gd name="connsiteX366" fmla="*/ 442982 w 665763"/>
                  <a:gd name="connsiteY366" fmla="*/ 44252 h 776274"/>
                  <a:gd name="connsiteX367" fmla="*/ 438780 w 665763"/>
                  <a:gd name="connsiteY367" fmla="*/ 61609 h 776274"/>
                  <a:gd name="connsiteX368" fmla="*/ 459919 w 665763"/>
                  <a:gd name="connsiteY368" fmla="*/ 50190 h 776274"/>
                  <a:gd name="connsiteX369" fmla="*/ 466753 w 665763"/>
                  <a:gd name="connsiteY369" fmla="*/ 37143 h 776274"/>
                  <a:gd name="connsiteX370" fmla="*/ 474481 w 665763"/>
                  <a:gd name="connsiteY370" fmla="*/ 27990 h 776274"/>
                  <a:gd name="connsiteX371" fmla="*/ 436605 w 665763"/>
                  <a:gd name="connsiteY371" fmla="*/ 2282 h 77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</a:cxnLst>
                <a:rect l="l" t="t" r="r" b="b"/>
                <a:pathLst>
                  <a:path w="665763" h="776274">
                    <a:moveTo>
                      <a:pt x="369228" y="493128"/>
                    </a:moveTo>
                    <a:lnTo>
                      <a:pt x="366651" y="496180"/>
                    </a:lnTo>
                    <a:lnTo>
                      <a:pt x="325432" y="545002"/>
                    </a:lnTo>
                    <a:cubicBezTo>
                      <a:pt x="316454" y="541603"/>
                      <a:pt x="311351" y="534855"/>
                      <a:pt x="310120" y="524757"/>
                    </a:cubicBezTo>
                    <a:cubicBezTo>
                      <a:pt x="308890" y="514659"/>
                      <a:pt x="308555" y="508453"/>
                      <a:pt x="309115" y="506139"/>
                    </a:cubicBezTo>
                    <a:lnTo>
                      <a:pt x="314632" y="490937"/>
                    </a:lnTo>
                    <a:close/>
                    <a:moveTo>
                      <a:pt x="646373" y="329842"/>
                    </a:moveTo>
                    <a:lnTo>
                      <a:pt x="644304" y="375666"/>
                    </a:lnTo>
                    <a:lnTo>
                      <a:pt x="642161" y="372396"/>
                    </a:lnTo>
                    <a:close/>
                    <a:moveTo>
                      <a:pt x="580671" y="243434"/>
                    </a:moveTo>
                    <a:lnTo>
                      <a:pt x="581001" y="245661"/>
                    </a:lnTo>
                    <a:lnTo>
                      <a:pt x="581295" y="248280"/>
                    </a:lnTo>
                    <a:lnTo>
                      <a:pt x="581625" y="251096"/>
                    </a:lnTo>
                    <a:lnTo>
                      <a:pt x="581919" y="254173"/>
                    </a:lnTo>
                    <a:lnTo>
                      <a:pt x="582497" y="260051"/>
                    </a:lnTo>
                    <a:lnTo>
                      <a:pt x="581731" y="258574"/>
                    </a:lnTo>
                    <a:lnTo>
                      <a:pt x="581699" y="257971"/>
                    </a:lnTo>
                    <a:lnTo>
                      <a:pt x="581552" y="255352"/>
                    </a:lnTo>
                    <a:lnTo>
                      <a:pt x="581258" y="250572"/>
                    </a:lnTo>
                    <a:lnTo>
                      <a:pt x="581002" y="246839"/>
                    </a:lnTo>
                    <a:close/>
                    <a:moveTo>
                      <a:pt x="621993" y="247350"/>
                    </a:moveTo>
                    <a:lnTo>
                      <a:pt x="622319" y="251524"/>
                    </a:lnTo>
                    <a:lnTo>
                      <a:pt x="622573" y="255829"/>
                    </a:lnTo>
                    <a:lnTo>
                      <a:pt x="622754" y="260068"/>
                    </a:lnTo>
                    <a:lnTo>
                      <a:pt x="622935" y="264373"/>
                    </a:lnTo>
                    <a:lnTo>
                      <a:pt x="623080" y="268743"/>
                    </a:lnTo>
                    <a:lnTo>
                      <a:pt x="623189" y="273112"/>
                    </a:lnTo>
                    <a:lnTo>
                      <a:pt x="623298" y="277482"/>
                    </a:lnTo>
                    <a:lnTo>
                      <a:pt x="623334" y="281852"/>
                    </a:lnTo>
                    <a:lnTo>
                      <a:pt x="623370" y="290461"/>
                    </a:lnTo>
                    <a:lnTo>
                      <a:pt x="623334" y="298940"/>
                    </a:lnTo>
                    <a:lnTo>
                      <a:pt x="623225" y="307027"/>
                    </a:lnTo>
                    <a:lnTo>
                      <a:pt x="623080" y="314789"/>
                    </a:lnTo>
                    <a:lnTo>
                      <a:pt x="622899" y="321963"/>
                    </a:lnTo>
                    <a:lnTo>
                      <a:pt x="622646" y="328550"/>
                    </a:lnTo>
                    <a:lnTo>
                      <a:pt x="622392" y="334355"/>
                    </a:lnTo>
                    <a:lnTo>
                      <a:pt x="622237" y="338722"/>
                    </a:lnTo>
                    <a:lnTo>
                      <a:pt x="620011" y="334795"/>
                    </a:lnTo>
                    <a:lnTo>
                      <a:pt x="620291" y="331942"/>
                    </a:lnTo>
                    <a:lnTo>
                      <a:pt x="620617" y="328485"/>
                    </a:lnTo>
                    <a:lnTo>
                      <a:pt x="620834" y="324898"/>
                    </a:lnTo>
                    <a:lnTo>
                      <a:pt x="621088" y="321115"/>
                    </a:lnTo>
                    <a:lnTo>
                      <a:pt x="621305" y="317332"/>
                    </a:lnTo>
                    <a:lnTo>
                      <a:pt x="621486" y="313419"/>
                    </a:lnTo>
                    <a:lnTo>
                      <a:pt x="621631" y="309375"/>
                    </a:lnTo>
                    <a:lnTo>
                      <a:pt x="621921" y="301418"/>
                    </a:lnTo>
                    <a:lnTo>
                      <a:pt x="622066" y="293331"/>
                    </a:lnTo>
                    <a:lnTo>
                      <a:pt x="622211" y="285374"/>
                    </a:lnTo>
                    <a:lnTo>
                      <a:pt x="622247" y="277874"/>
                    </a:lnTo>
                    <a:lnTo>
                      <a:pt x="622247" y="270699"/>
                    </a:lnTo>
                    <a:lnTo>
                      <a:pt x="622247" y="264307"/>
                    </a:lnTo>
                    <a:lnTo>
                      <a:pt x="622211" y="258633"/>
                    </a:lnTo>
                    <a:lnTo>
                      <a:pt x="622066" y="250416"/>
                    </a:lnTo>
                    <a:close/>
                    <a:moveTo>
                      <a:pt x="508931" y="216546"/>
                    </a:moveTo>
                    <a:lnTo>
                      <a:pt x="510404" y="217853"/>
                    </a:lnTo>
                    <a:lnTo>
                      <a:pt x="514535" y="221314"/>
                    </a:lnTo>
                    <a:lnTo>
                      <a:pt x="516250" y="222756"/>
                    </a:lnTo>
                    <a:lnTo>
                      <a:pt x="514836" y="223165"/>
                    </a:lnTo>
                    <a:lnTo>
                      <a:pt x="514320" y="222686"/>
                    </a:lnTo>
                    <a:lnTo>
                      <a:pt x="512775" y="221184"/>
                    </a:lnTo>
                    <a:lnTo>
                      <a:pt x="511482" y="219812"/>
                    </a:lnTo>
                    <a:lnTo>
                      <a:pt x="510368" y="218571"/>
                    </a:lnTo>
                    <a:lnTo>
                      <a:pt x="509541" y="217395"/>
                    </a:lnTo>
                    <a:lnTo>
                      <a:pt x="509182" y="217003"/>
                    </a:lnTo>
                    <a:close/>
                    <a:moveTo>
                      <a:pt x="527477" y="216024"/>
                    </a:moveTo>
                    <a:lnTo>
                      <a:pt x="528521" y="219206"/>
                    </a:lnTo>
                    <a:lnTo>
                      <a:pt x="528407" y="219239"/>
                    </a:lnTo>
                    <a:close/>
                    <a:moveTo>
                      <a:pt x="436605" y="2282"/>
                    </a:moveTo>
                    <a:cubicBezTo>
                      <a:pt x="422998" y="-2236"/>
                      <a:pt x="400418" y="-47"/>
                      <a:pt x="368863" y="8852"/>
                    </a:cubicBezTo>
                    <a:cubicBezTo>
                      <a:pt x="337308" y="17751"/>
                      <a:pt x="313153" y="31504"/>
                      <a:pt x="296399" y="50110"/>
                    </a:cubicBezTo>
                    <a:cubicBezTo>
                      <a:pt x="279645" y="68717"/>
                      <a:pt x="270147" y="82649"/>
                      <a:pt x="267906" y="91907"/>
                    </a:cubicBezTo>
                    <a:cubicBezTo>
                      <a:pt x="267101" y="100287"/>
                      <a:pt x="267534" y="109885"/>
                      <a:pt x="269204" y="120703"/>
                    </a:cubicBezTo>
                    <a:cubicBezTo>
                      <a:pt x="270873" y="131519"/>
                      <a:pt x="273321" y="140381"/>
                      <a:pt x="276549" y="147287"/>
                    </a:cubicBezTo>
                    <a:cubicBezTo>
                      <a:pt x="279777" y="154194"/>
                      <a:pt x="280673" y="158086"/>
                      <a:pt x="279235" y="158963"/>
                    </a:cubicBezTo>
                    <a:cubicBezTo>
                      <a:pt x="278675" y="161277"/>
                      <a:pt x="275020" y="164987"/>
                      <a:pt x="268272" y="170090"/>
                    </a:cubicBezTo>
                    <a:cubicBezTo>
                      <a:pt x="261524" y="175194"/>
                      <a:pt x="253829" y="179150"/>
                      <a:pt x="245187" y="181958"/>
                    </a:cubicBezTo>
                    <a:cubicBezTo>
                      <a:pt x="236544" y="184766"/>
                      <a:pt x="231285" y="186249"/>
                      <a:pt x="229409" y="186407"/>
                    </a:cubicBezTo>
                    <a:cubicBezTo>
                      <a:pt x="227533" y="186565"/>
                      <a:pt x="226017" y="186505"/>
                      <a:pt x="224860" y="186225"/>
                    </a:cubicBezTo>
                    <a:lnTo>
                      <a:pt x="220128" y="190592"/>
                    </a:lnTo>
                    <a:lnTo>
                      <a:pt x="203299" y="199381"/>
                    </a:lnTo>
                    <a:cubicBezTo>
                      <a:pt x="202179" y="204009"/>
                      <a:pt x="200900" y="206763"/>
                      <a:pt x="199462" y="207639"/>
                    </a:cubicBezTo>
                    <a:lnTo>
                      <a:pt x="187896" y="225053"/>
                    </a:lnTo>
                    <a:lnTo>
                      <a:pt x="186636" y="230259"/>
                    </a:lnTo>
                    <a:cubicBezTo>
                      <a:pt x="196528" y="240004"/>
                      <a:pt x="205943" y="244121"/>
                      <a:pt x="214884" y="242610"/>
                    </a:cubicBezTo>
                    <a:cubicBezTo>
                      <a:pt x="218393" y="248360"/>
                      <a:pt x="223320" y="250778"/>
                      <a:pt x="229666" y="249864"/>
                    </a:cubicBezTo>
                    <a:cubicBezTo>
                      <a:pt x="230823" y="250144"/>
                      <a:pt x="235750" y="252562"/>
                      <a:pt x="244447" y="257118"/>
                    </a:cubicBezTo>
                    <a:lnTo>
                      <a:pt x="260966" y="264792"/>
                    </a:lnTo>
                    <a:cubicBezTo>
                      <a:pt x="263597" y="269104"/>
                      <a:pt x="264491" y="272996"/>
                      <a:pt x="263651" y="276466"/>
                    </a:cubicBezTo>
                    <a:lnTo>
                      <a:pt x="260709" y="288617"/>
                    </a:lnTo>
                    <a:lnTo>
                      <a:pt x="261240" y="301609"/>
                    </a:lnTo>
                    <a:lnTo>
                      <a:pt x="256087" y="307711"/>
                    </a:lnTo>
                    <a:cubicBezTo>
                      <a:pt x="256965" y="309149"/>
                      <a:pt x="257772" y="310875"/>
                      <a:pt x="258508" y="312891"/>
                    </a:cubicBezTo>
                    <a:cubicBezTo>
                      <a:pt x="259246" y="314907"/>
                      <a:pt x="259693" y="316853"/>
                      <a:pt x="259851" y="318729"/>
                    </a:cubicBezTo>
                    <a:cubicBezTo>
                      <a:pt x="260010" y="320605"/>
                      <a:pt x="259231" y="322559"/>
                      <a:pt x="257513" y="324594"/>
                    </a:cubicBezTo>
                    <a:lnTo>
                      <a:pt x="250369" y="354103"/>
                    </a:lnTo>
                    <a:lnTo>
                      <a:pt x="248268" y="362781"/>
                    </a:lnTo>
                    <a:cubicBezTo>
                      <a:pt x="239328" y="364292"/>
                      <a:pt x="232841" y="365785"/>
                      <a:pt x="228809" y="367258"/>
                    </a:cubicBezTo>
                    <a:lnTo>
                      <a:pt x="213717" y="376468"/>
                    </a:lnTo>
                    <a:lnTo>
                      <a:pt x="183478" y="387522"/>
                    </a:lnTo>
                    <a:lnTo>
                      <a:pt x="175749" y="396677"/>
                    </a:lnTo>
                    <a:cubicBezTo>
                      <a:pt x="174312" y="397553"/>
                      <a:pt x="172945" y="398141"/>
                      <a:pt x="171648" y="398440"/>
                    </a:cubicBezTo>
                    <a:cubicBezTo>
                      <a:pt x="170350" y="398738"/>
                      <a:pt x="168694" y="399256"/>
                      <a:pt x="166678" y="399993"/>
                    </a:cubicBezTo>
                    <a:cubicBezTo>
                      <a:pt x="164662" y="400730"/>
                      <a:pt x="162086" y="403781"/>
                      <a:pt x="158949" y="409147"/>
                    </a:cubicBezTo>
                    <a:cubicBezTo>
                      <a:pt x="155813" y="414513"/>
                      <a:pt x="153675" y="418282"/>
                      <a:pt x="152536" y="420458"/>
                    </a:cubicBezTo>
                    <a:cubicBezTo>
                      <a:pt x="151397" y="422632"/>
                      <a:pt x="151513" y="428478"/>
                      <a:pt x="152883" y="437998"/>
                    </a:cubicBezTo>
                    <a:cubicBezTo>
                      <a:pt x="154254" y="447518"/>
                      <a:pt x="163472" y="463837"/>
                      <a:pt x="180538" y="486956"/>
                    </a:cubicBezTo>
                    <a:cubicBezTo>
                      <a:pt x="197604" y="510075"/>
                      <a:pt x="206156" y="524089"/>
                      <a:pt x="206192" y="528998"/>
                    </a:cubicBezTo>
                    <a:lnTo>
                      <a:pt x="206722" y="541989"/>
                    </a:lnTo>
                    <a:cubicBezTo>
                      <a:pt x="216613" y="551734"/>
                      <a:pt x="222193" y="564109"/>
                      <a:pt x="223459" y="579116"/>
                    </a:cubicBezTo>
                    <a:cubicBezTo>
                      <a:pt x="212838" y="587570"/>
                      <a:pt x="184187" y="579410"/>
                      <a:pt x="137509" y="554634"/>
                    </a:cubicBezTo>
                    <a:lnTo>
                      <a:pt x="128831" y="552533"/>
                    </a:lnTo>
                    <a:cubicBezTo>
                      <a:pt x="125957" y="554287"/>
                      <a:pt x="123801" y="555603"/>
                      <a:pt x="122363" y="556480"/>
                    </a:cubicBezTo>
                    <a:lnTo>
                      <a:pt x="115530" y="569525"/>
                    </a:lnTo>
                    <a:cubicBezTo>
                      <a:pt x="112971" y="575031"/>
                      <a:pt x="106644" y="578400"/>
                      <a:pt x="96546" y="579630"/>
                    </a:cubicBezTo>
                    <a:lnTo>
                      <a:pt x="45477" y="585642"/>
                    </a:lnTo>
                    <a:cubicBezTo>
                      <a:pt x="39728" y="589151"/>
                      <a:pt x="30561" y="599182"/>
                      <a:pt x="17979" y="615736"/>
                    </a:cubicBezTo>
                    <a:lnTo>
                      <a:pt x="20720" y="634775"/>
                    </a:lnTo>
                    <a:lnTo>
                      <a:pt x="0" y="644459"/>
                    </a:lnTo>
                    <a:cubicBezTo>
                      <a:pt x="597" y="647054"/>
                      <a:pt x="1115" y="648710"/>
                      <a:pt x="1553" y="649429"/>
                    </a:cubicBezTo>
                    <a:cubicBezTo>
                      <a:pt x="1992" y="650148"/>
                      <a:pt x="5174" y="650918"/>
                      <a:pt x="11100" y="651740"/>
                    </a:cubicBezTo>
                    <a:cubicBezTo>
                      <a:pt x="17026" y="652562"/>
                      <a:pt x="20446" y="656146"/>
                      <a:pt x="21361" y="662492"/>
                    </a:cubicBezTo>
                    <a:cubicBezTo>
                      <a:pt x="49096" y="664307"/>
                      <a:pt x="74070" y="663615"/>
                      <a:pt x="96282" y="660418"/>
                    </a:cubicBezTo>
                    <a:cubicBezTo>
                      <a:pt x="118494" y="657220"/>
                      <a:pt x="132054" y="655602"/>
                      <a:pt x="136964" y="655565"/>
                    </a:cubicBezTo>
                    <a:lnTo>
                      <a:pt x="164316" y="664025"/>
                    </a:lnTo>
                    <a:lnTo>
                      <a:pt x="185566" y="667331"/>
                    </a:lnTo>
                    <a:cubicBezTo>
                      <a:pt x="195420" y="672168"/>
                      <a:pt x="203749" y="675715"/>
                      <a:pt x="210552" y="677974"/>
                    </a:cubicBezTo>
                    <a:cubicBezTo>
                      <a:pt x="217356" y="680234"/>
                      <a:pt x="226263" y="683922"/>
                      <a:pt x="237275" y="689037"/>
                    </a:cubicBezTo>
                    <a:lnTo>
                      <a:pt x="276412" y="709537"/>
                    </a:lnTo>
                    <a:cubicBezTo>
                      <a:pt x="292650" y="718368"/>
                      <a:pt x="312237" y="731072"/>
                      <a:pt x="335174" y="747651"/>
                    </a:cubicBezTo>
                    <a:cubicBezTo>
                      <a:pt x="358111" y="764229"/>
                      <a:pt x="374927" y="773199"/>
                      <a:pt x="385622" y="774564"/>
                    </a:cubicBezTo>
                    <a:cubicBezTo>
                      <a:pt x="398351" y="777646"/>
                      <a:pt x="407801" y="776564"/>
                      <a:pt x="413970" y="771320"/>
                    </a:cubicBezTo>
                    <a:cubicBezTo>
                      <a:pt x="420140" y="766076"/>
                      <a:pt x="427780" y="754756"/>
                      <a:pt x="436891" y="737362"/>
                    </a:cubicBezTo>
                    <a:cubicBezTo>
                      <a:pt x="446002" y="719967"/>
                      <a:pt x="451057" y="710472"/>
                      <a:pt x="452056" y="708876"/>
                    </a:cubicBezTo>
                    <a:cubicBezTo>
                      <a:pt x="453055" y="707280"/>
                      <a:pt x="453256" y="705186"/>
                      <a:pt x="452658" y="702591"/>
                    </a:cubicBezTo>
                    <a:cubicBezTo>
                      <a:pt x="453499" y="699120"/>
                      <a:pt x="452972" y="696236"/>
                      <a:pt x="451078" y="693940"/>
                    </a:cubicBezTo>
                    <a:cubicBezTo>
                      <a:pt x="449184" y="691644"/>
                      <a:pt x="444466" y="688357"/>
                      <a:pt x="436927" y="684082"/>
                    </a:cubicBezTo>
                    <a:cubicBezTo>
                      <a:pt x="429387" y="679807"/>
                      <a:pt x="417303" y="666469"/>
                      <a:pt x="400676" y="644068"/>
                    </a:cubicBezTo>
                    <a:lnTo>
                      <a:pt x="373578" y="611783"/>
                    </a:lnTo>
                    <a:lnTo>
                      <a:pt x="353900" y="586807"/>
                    </a:lnTo>
                    <a:cubicBezTo>
                      <a:pt x="353583" y="583055"/>
                      <a:pt x="353555" y="579373"/>
                      <a:pt x="353817" y="575761"/>
                    </a:cubicBezTo>
                    <a:cubicBezTo>
                      <a:pt x="354079" y="572150"/>
                      <a:pt x="357785" y="565696"/>
                      <a:pt x="364935" y="556403"/>
                    </a:cubicBezTo>
                    <a:cubicBezTo>
                      <a:pt x="372085" y="547108"/>
                      <a:pt x="380146" y="534053"/>
                      <a:pt x="389116" y="517237"/>
                    </a:cubicBezTo>
                    <a:cubicBezTo>
                      <a:pt x="398088" y="500422"/>
                      <a:pt x="409705" y="480264"/>
                      <a:pt x="423968" y="456767"/>
                    </a:cubicBezTo>
                    <a:cubicBezTo>
                      <a:pt x="435223" y="455817"/>
                      <a:pt x="442069" y="454106"/>
                      <a:pt x="444506" y="451633"/>
                    </a:cubicBezTo>
                    <a:cubicBezTo>
                      <a:pt x="446942" y="449159"/>
                      <a:pt x="448729" y="446836"/>
                      <a:pt x="449868" y="444662"/>
                    </a:cubicBezTo>
                    <a:cubicBezTo>
                      <a:pt x="451007" y="442488"/>
                      <a:pt x="449384" y="437807"/>
                      <a:pt x="444998" y="430621"/>
                    </a:cubicBezTo>
                    <a:cubicBezTo>
                      <a:pt x="440613" y="423434"/>
                      <a:pt x="424169" y="425578"/>
                      <a:pt x="395665" y="437052"/>
                    </a:cubicBezTo>
                    <a:cubicBezTo>
                      <a:pt x="360633" y="424896"/>
                      <a:pt x="341502" y="415366"/>
                      <a:pt x="338274" y="408459"/>
                    </a:cubicBezTo>
                    <a:cubicBezTo>
                      <a:pt x="335046" y="401552"/>
                      <a:pt x="334492" y="394987"/>
                      <a:pt x="336611" y="388762"/>
                    </a:cubicBezTo>
                    <a:cubicBezTo>
                      <a:pt x="338730" y="382538"/>
                      <a:pt x="339492" y="378128"/>
                      <a:pt x="338895" y="375534"/>
                    </a:cubicBezTo>
                    <a:lnTo>
                      <a:pt x="342987" y="343449"/>
                    </a:lnTo>
                    <a:lnTo>
                      <a:pt x="347134" y="318728"/>
                    </a:lnTo>
                    <a:cubicBezTo>
                      <a:pt x="348535" y="312942"/>
                      <a:pt x="350813" y="308593"/>
                      <a:pt x="353968" y="305681"/>
                    </a:cubicBezTo>
                    <a:cubicBezTo>
                      <a:pt x="362105" y="312552"/>
                      <a:pt x="370504" y="315809"/>
                      <a:pt x="379164" y="315456"/>
                    </a:cubicBezTo>
                    <a:lnTo>
                      <a:pt x="403885" y="319603"/>
                    </a:lnTo>
                    <a:lnTo>
                      <a:pt x="476149" y="309535"/>
                    </a:lnTo>
                    <a:cubicBezTo>
                      <a:pt x="483129" y="316125"/>
                      <a:pt x="488214" y="320418"/>
                      <a:pt x="491406" y="322416"/>
                    </a:cubicBezTo>
                    <a:lnTo>
                      <a:pt x="512525" y="353687"/>
                    </a:lnTo>
                    <a:lnTo>
                      <a:pt x="512908" y="354772"/>
                    </a:lnTo>
                    <a:lnTo>
                      <a:pt x="514454" y="358688"/>
                    </a:lnTo>
                    <a:lnTo>
                      <a:pt x="516001" y="362539"/>
                    </a:lnTo>
                    <a:lnTo>
                      <a:pt x="517583" y="366128"/>
                    </a:lnTo>
                    <a:lnTo>
                      <a:pt x="519130" y="369522"/>
                    </a:lnTo>
                    <a:lnTo>
                      <a:pt x="520748" y="372719"/>
                    </a:lnTo>
                    <a:lnTo>
                      <a:pt x="522366" y="375722"/>
                    </a:lnTo>
                    <a:lnTo>
                      <a:pt x="523948" y="378593"/>
                    </a:lnTo>
                    <a:lnTo>
                      <a:pt x="525531" y="381269"/>
                    </a:lnTo>
                    <a:lnTo>
                      <a:pt x="527113" y="383814"/>
                    </a:lnTo>
                    <a:lnTo>
                      <a:pt x="528660" y="386164"/>
                    </a:lnTo>
                    <a:lnTo>
                      <a:pt x="530170" y="388317"/>
                    </a:lnTo>
                    <a:lnTo>
                      <a:pt x="531681" y="390341"/>
                    </a:lnTo>
                    <a:lnTo>
                      <a:pt x="533119" y="392298"/>
                    </a:lnTo>
                    <a:lnTo>
                      <a:pt x="534558" y="393995"/>
                    </a:lnTo>
                    <a:lnTo>
                      <a:pt x="535888" y="395627"/>
                    </a:lnTo>
                    <a:lnTo>
                      <a:pt x="537219" y="397063"/>
                    </a:lnTo>
                    <a:lnTo>
                      <a:pt x="538478" y="398433"/>
                    </a:lnTo>
                    <a:lnTo>
                      <a:pt x="539629" y="399542"/>
                    </a:lnTo>
                    <a:lnTo>
                      <a:pt x="540743" y="400652"/>
                    </a:lnTo>
                    <a:lnTo>
                      <a:pt x="542721" y="402479"/>
                    </a:lnTo>
                    <a:lnTo>
                      <a:pt x="544340" y="403719"/>
                    </a:lnTo>
                    <a:lnTo>
                      <a:pt x="545562" y="404698"/>
                    </a:lnTo>
                    <a:lnTo>
                      <a:pt x="546569" y="405416"/>
                    </a:lnTo>
                    <a:lnTo>
                      <a:pt x="538765" y="409071"/>
                    </a:lnTo>
                    <a:lnTo>
                      <a:pt x="541067" y="411485"/>
                    </a:lnTo>
                    <a:lnTo>
                      <a:pt x="543368" y="413770"/>
                    </a:lnTo>
                    <a:lnTo>
                      <a:pt x="545670" y="415989"/>
                    </a:lnTo>
                    <a:lnTo>
                      <a:pt x="547936" y="418142"/>
                    </a:lnTo>
                    <a:lnTo>
                      <a:pt x="550165" y="420166"/>
                    </a:lnTo>
                    <a:lnTo>
                      <a:pt x="552359" y="422123"/>
                    </a:lnTo>
                    <a:lnTo>
                      <a:pt x="554553" y="423951"/>
                    </a:lnTo>
                    <a:lnTo>
                      <a:pt x="556711" y="425647"/>
                    </a:lnTo>
                    <a:lnTo>
                      <a:pt x="558797" y="427410"/>
                    </a:lnTo>
                    <a:lnTo>
                      <a:pt x="560882" y="428911"/>
                    </a:lnTo>
                    <a:lnTo>
                      <a:pt x="562896" y="430412"/>
                    </a:lnTo>
                    <a:lnTo>
                      <a:pt x="564838" y="431782"/>
                    </a:lnTo>
                    <a:lnTo>
                      <a:pt x="568614" y="434393"/>
                    </a:lnTo>
                    <a:lnTo>
                      <a:pt x="572103" y="436611"/>
                    </a:lnTo>
                    <a:lnTo>
                      <a:pt x="575339" y="438504"/>
                    </a:lnTo>
                    <a:lnTo>
                      <a:pt x="578180" y="440136"/>
                    </a:lnTo>
                    <a:lnTo>
                      <a:pt x="580734" y="441506"/>
                    </a:lnTo>
                    <a:lnTo>
                      <a:pt x="582856" y="442551"/>
                    </a:lnTo>
                    <a:lnTo>
                      <a:pt x="584618" y="443399"/>
                    </a:lnTo>
                    <a:lnTo>
                      <a:pt x="585876" y="443986"/>
                    </a:lnTo>
                    <a:lnTo>
                      <a:pt x="586919" y="444378"/>
                    </a:lnTo>
                    <a:lnTo>
                      <a:pt x="584330" y="449077"/>
                    </a:lnTo>
                    <a:lnTo>
                      <a:pt x="587530" y="450251"/>
                    </a:lnTo>
                    <a:lnTo>
                      <a:pt x="590695" y="451165"/>
                    </a:lnTo>
                    <a:lnTo>
                      <a:pt x="593824" y="451948"/>
                    </a:lnTo>
                    <a:lnTo>
                      <a:pt x="594162" y="452026"/>
                    </a:lnTo>
                    <a:lnTo>
                      <a:pt x="611635" y="470961"/>
                    </a:lnTo>
                    <a:cubicBezTo>
                      <a:pt x="626922" y="468537"/>
                      <a:pt x="640735" y="462081"/>
                      <a:pt x="653075" y="451593"/>
                    </a:cubicBezTo>
                    <a:lnTo>
                      <a:pt x="655056" y="445383"/>
                    </a:lnTo>
                    <a:lnTo>
                      <a:pt x="656411" y="444886"/>
                    </a:lnTo>
                    <a:lnTo>
                      <a:pt x="655900" y="442736"/>
                    </a:lnTo>
                    <a:lnTo>
                      <a:pt x="656884" y="439652"/>
                    </a:lnTo>
                    <a:cubicBezTo>
                      <a:pt x="658303" y="436320"/>
                      <a:pt x="660002" y="431832"/>
                      <a:pt x="661981" y="426186"/>
                    </a:cubicBezTo>
                    <a:cubicBezTo>
                      <a:pt x="663961" y="420539"/>
                      <a:pt x="665221" y="415333"/>
                      <a:pt x="665763" y="410563"/>
                    </a:cubicBezTo>
                    <a:lnTo>
                      <a:pt x="659299" y="399030"/>
                    </a:lnTo>
                    <a:lnTo>
                      <a:pt x="659276" y="397258"/>
                    </a:lnTo>
                    <a:lnTo>
                      <a:pt x="659240" y="394387"/>
                    </a:lnTo>
                    <a:lnTo>
                      <a:pt x="659024" y="388709"/>
                    </a:lnTo>
                    <a:lnTo>
                      <a:pt x="658809" y="382966"/>
                    </a:lnTo>
                    <a:lnTo>
                      <a:pt x="658449" y="377223"/>
                    </a:lnTo>
                    <a:lnTo>
                      <a:pt x="658053" y="371545"/>
                    </a:lnTo>
                    <a:lnTo>
                      <a:pt x="657550" y="365932"/>
                    </a:lnTo>
                    <a:lnTo>
                      <a:pt x="657046" y="360385"/>
                    </a:lnTo>
                    <a:lnTo>
                      <a:pt x="656471" y="354968"/>
                    </a:lnTo>
                    <a:lnTo>
                      <a:pt x="655860" y="349617"/>
                    </a:lnTo>
                    <a:lnTo>
                      <a:pt x="655248" y="344461"/>
                    </a:lnTo>
                    <a:lnTo>
                      <a:pt x="654601" y="339501"/>
                    </a:lnTo>
                    <a:lnTo>
                      <a:pt x="653954" y="334737"/>
                    </a:lnTo>
                    <a:lnTo>
                      <a:pt x="653306" y="330168"/>
                    </a:lnTo>
                    <a:lnTo>
                      <a:pt x="652695" y="325926"/>
                    </a:lnTo>
                    <a:lnTo>
                      <a:pt x="651436" y="318290"/>
                    </a:lnTo>
                    <a:lnTo>
                      <a:pt x="650394" y="311960"/>
                    </a:lnTo>
                    <a:lnTo>
                      <a:pt x="649530" y="307196"/>
                    </a:lnTo>
                    <a:lnTo>
                      <a:pt x="648775" y="303150"/>
                    </a:lnTo>
                    <a:lnTo>
                      <a:pt x="645574" y="309023"/>
                    </a:lnTo>
                    <a:lnTo>
                      <a:pt x="644927" y="304063"/>
                    </a:lnTo>
                    <a:lnTo>
                      <a:pt x="644208" y="299234"/>
                    </a:lnTo>
                    <a:lnTo>
                      <a:pt x="643453" y="294600"/>
                    </a:lnTo>
                    <a:lnTo>
                      <a:pt x="642589" y="290032"/>
                    </a:lnTo>
                    <a:lnTo>
                      <a:pt x="641726" y="285594"/>
                    </a:lnTo>
                    <a:lnTo>
                      <a:pt x="640755" y="281222"/>
                    </a:lnTo>
                    <a:lnTo>
                      <a:pt x="639784" y="276979"/>
                    </a:lnTo>
                    <a:lnTo>
                      <a:pt x="638741" y="272868"/>
                    </a:lnTo>
                    <a:lnTo>
                      <a:pt x="637699" y="268952"/>
                    </a:lnTo>
                    <a:lnTo>
                      <a:pt x="636656" y="265102"/>
                    </a:lnTo>
                    <a:lnTo>
                      <a:pt x="635541" y="261382"/>
                    </a:lnTo>
                    <a:lnTo>
                      <a:pt x="634426" y="257857"/>
                    </a:lnTo>
                    <a:lnTo>
                      <a:pt x="633311" y="254398"/>
                    </a:lnTo>
                    <a:lnTo>
                      <a:pt x="632196" y="251135"/>
                    </a:lnTo>
                    <a:lnTo>
                      <a:pt x="631081" y="247937"/>
                    </a:lnTo>
                    <a:lnTo>
                      <a:pt x="629966" y="244935"/>
                    </a:lnTo>
                    <a:lnTo>
                      <a:pt x="628888" y="242129"/>
                    </a:lnTo>
                    <a:lnTo>
                      <a:pt x="627881" y="239453"/>
                    </a:lnTo>
                    <a:lnTo>
                      <a:pt x="626838" y="236908"/>
                    </a:lnTo>
                    <a:lnTo>
                      <a:pt x="625831" y="234558"/>
                    </a:lnTo>
                    <a:lnTo>
                      <a:pt x="623997" y="230382"/>
                    </a:lnTo>
                    <a:lnTo>
                      <a:pt x="622378" y="226923"/>
                    </a:lnTo>
                    <a:lnTo>
                      <a:pt x="621084" y="224117"/>
                    </a:lnTo>
                    <a:lnTo>
                      <a:pt x="620041" y="222093"/>
                    </a:lnTo>
                    <a:lnTo>
                      <a:pt x="619178" y="220527"/>
                    </a:lnTo>
                    <a:lnTo>
                      <a:pt x="619178" y="233123"/>
                    </a:lnTo>
                    <a:lnTo>
                      <a:pt x="618243" y="231100"/>
                    </a:lnTo>
                    <a:lnTo>
                      <a:pt x="617344" y="229142"/>
                    </a:lnTo>
                    <a:lnTo>
                      <a:pt x="616373" y="227249"/>
                    </a:lnTo>
                    <a:lnTo>
                      <a:pt x="615402" y="225422"/>
                    </a:lnTo>
                    <a:lnTo>
                      <a:pt x="614395" y="223660"/>
                    </a:lnTo>
                    <a:lnTo>
                      <a:pt x="613316" y="221963"/>
                    </a:lnTo>
                    <a:lnTo>
                      <a:pt x="612309" y="220266"/>
                    </a:lnTo>
                    <a:lnTo>
                      <a:pt x="611194" y="218700"/>
                    </a:lnTo>
                    <a:lnTo>
                      <a:pt x="610079" y="217199"/>
                    </a:lnTo>
                    <a:lnTo>
                      <a:pt x="608929" y="215698"/>
                    </a:lnTo>
                    <a:lnTo>
                      <a:pt x="607778" y="214327"/>
                    </a:lnTo>
                    <a:lnTo>
                      <a:pt x="606591" y="212891"/>
                    </a:lnTo>
                    <a:lnTo>
                      <a:pt x="605860" y="212087"/>
                    </a:lnTo>
                    <a:lnTo>
                      <a:pt x="605345" y="208510"/>
                    </a:lnTo>
                    <a:lnTo>
                      <a:pt x="602434" y="208660"/>
                    </a:lnTo>
                    <a:lnTo>
                      <a:pt x="601628" y="207866"/>
                    </a:lnTo>
                    <a:lnTo>
                      <a:pt x="600298" y="206822"/>
                    </a:lnTo>
                    <a:lnTo>
                      <a:pt x="599003" y="205712"/>
                    </a:lnTo>
                    <a:lnTo>
                      <a:pt x="597636" y="204734"/>
                    </a:lnTo>
                    <a:lnTo>
                      <a:pt x="596306" y="203689"/>
                    </a:lnTo>
                    <a:lnTo>
                      <a:pt x="594903" y="202776"/>
                    </a:lnTo>
                    <a:lnTo>
                      <a:pt x="593500" y="201927"/>
                    </a:lnTo>
                    <a:lnTo>
                      <a:pt x="592098" y="201014"/>
                    </a:lnTo>
                    <a:lnTo>
                      <a:pt x="590659" y="200231"/>
                    </a:lnTo>
                    <a:lnTo>
                      <a:pt x="589221" y="199447"/>
                    </a:lnTo>
                    <a:lnTo>
                      <a:pt x="587746" y="198729"/>
                    </a:lnTo>
                    <a:lnTo>
                      <a:pt x="586236" y="198011"/>
                    </a:lnTo>
                    <a:lnTo>
                      <a:pt x="584761" y="197359"/>
                    </a:lnTo>
                    <a:lnTo>
                      <a:pt x="581705" y="196249"/>
                    </a:lnTo>
                    <a:lnTo>
                      <a:pt x="578612" y="195140"/>
                    </a:lnTo>
                    <a:lnTo>
                      <a:pt x="575483" y="194226"/>
                    </a:lnTo>
                    <a:lnTo>
                      <a:pt x="572283" y="193313"/>
                    </a:lnTo>
                    <a:lnTo>
                      <a:pt x="569046" y="192660"/>
                    </a:lnTo>
                    <a:lnTo>
                      <a:pt x="565773" y="192008"/>
                    </a:lnTo>
                    <a:lnTo>
                      <a:pt x="562465" y="191550"/>
                    </a:lnTo>
                    <a:lnTo>
                      <a:pt x="559120" y="191094"/>
                    </a:lnTo>
                    <a:lnTo>
                      <a:pt x="555740" y="190833"/>
                    </a:lnTo>
                    <a:lnTo>
                      <a:pt x="552323" y="190506"/>
                    </a:lnTo>
                    <a:lnTo>
                      <a:pt x="548907" y="190311"/>
                    </a:lnTo>
                    <a:lnTo>
                      <a:pt x="545490" y="190180"/>
                    </a:lnTo>
                    <a:lnTo>
                      <a:pt x="538586" y="189919"/>
                    </a:lnTo>
                    <a:lnTo>
                      <a:pt x="531681" y="189919"/>
                    </a:lnTo>
                    <a:lnTo>
                      <a:pt x="524812" y="189919"/>
                    </a:lnTo>
                    <a:lnTo>
                      <a:pt x="523121" y="189854"/>
                    </a:lnTo>
                    <a:lnTo>
                      <a:pt x="521431" y="189789"/>
                    </a:lnTo>
                    <a:lnTo>
                      <a:pt x="519813" y="189723"/>
                    </a:lnTo>
                    <a:lnTo>
                      <a:pt x="518195" y="189593"/>
                    </a:lnTo>
                    <a:lnTo>
                      <a:pt x="515030" y="189136"/>
                    </a:lnTo>
                    <a:lnTo>
                      <a:pt x="512045" y="188548"/>
                    </a:lnTo>
                    <a:lnTo>
                      <a:pt x="509132" y="187961"/>
                    </a:lnTo>
                    <a:lnTo>
                      <a:pt x="506363" y="187047"/>
                    </a:lnTo>
                    <a:lnTo>
                      <a:pt x="503666" y="186199"/>
                    </a:lnTo>
                    <a:lnTo>
                      <a:pt x="501076" y="185089"/>
                    </a:lnTo>
                    <a:lnTo>
                      <a:pt x="498631" y="184045"/>
                    </a:lnTo>
                    <a:lnTo>
                      <a:pt x="496294" y="182805"/>
                    </a:lnTo>
                    <a:lnTo>
                      <a:pt x="494028" y="181565"/>
                    </a:lnTo>
                    <a:lnTo>
                      <a:pt x="491942" y="180195"/>
                    </a:lnTo>
                    <a:lnTo>
                      <a:pt x="489928" y="178955"/>
                    </a:lnTo>
                    <a:lnTo>
                      <a:pt x="488022" y="177454"/>
                    </a:lnTo>
                    <a:lnTo>
                      <a:pt x="486224" y="176018"/>
                    </a:lnTo>
                    <a:lnTo>
                      <a:pt x="484534" y="174648"/>
                    </a:lnTo>
                    <a:lnTo>
                      <a:pt x="482951" y="173212"/>
                    </a:lnTo>
                    <a:lnTo>
                      <a:pt x="481477" y="171776"/>
                    </a:lnTo>
                    <a:lnTo>
                      <a:pt x="480146" y="170406"/>
                    </a:lnTo>
                    <a:lnTo>
                      <a:pt x="478887" y="169035"/>
                    </a:lnTo>
                    <a:lnTo>
                      <a:pt x="477737" y="167664"/>
                    </a:lnTo>
                    <a:lnTo>
                      <a:pt x="476658" y="166425"/>
                    </a:lnTo>
                    <a:lnTo>
                      <a:pt x="475687" y="165250"/>
                    </a:lnTo>
                    <a:lnTo>
                      <a:pt x="474860" y="164140"/>
                    </a:lnTo>
                    <a:lnTo>
                      <a:pt x="473457" y="162182"/>
                    </a:lnTo>
                    <a:lnTo>
                      <a:pt x="472486" y="160681"/>
                    </a:lnTo>
                    <a:lnTo>
                      <a:pt x="471875" y="159702"/>
                    </a:lnTo>
                    <a:lnTo>
                      <a:pt x="471695" y="159376"/>
                    </a:lnTo>
                    <a:lnTo>
                      <a:pt x="472054" y="166228"/>
                    </a:lnTo>
                    <a:lnTo>
                      <a:pt x="472450" y="172951"/>
                    </a:lnTo>
                    <a:lnTo>
                      <a:pt x="472882" y="179412"/>
                    </a:lnTo>
                    <a:lnTo>
                      <a:pt x="473349" y="185742"/>
                    </a:lnTo>
                    <a:lnTo>
                      <a:pt x="473853" y="191942"/>
                    </a:lnTo>
                    <a:lnTo>
                      <a:pt x="474392" y="197946"/>
                    </a:lnTo>
                    <a:lnTo>
                      <a:pt x="474968" y="203755"/>
                    </a:lnTo>
                    <a:lnTo>
                      <a:pt x="475579" y="209498"/>
                    </a:lnTo>
                    <a:lnTo>
                      <a:pt x="476263" y="215045"/>
                    </a:lnTo>
                    <a:lnTo>
                      <a:pt x="476910" y="220331"/>
                    </a:lnTo>
                    <a:lnTo>
                      <a:pt x="477629" y="225552"/>
                    </a:lnTo>
                    <a:lnTo>
                      <a:pt x="478348" y="230577"/>
                    </a:lnTo>
                    <a:lnTo>
                      <a:pt x="479103" y="235407"/>
                    </a:lnTo>
                    <a:lnTo>
                      <a:pt x="479895" y="240171"/>
                    </a:lnTo>
                    <a:lnTo>
                      <a:pt x="480686" y="244805"/>
                    </a:lnTo>
                    <a:lnTo>
                      <a:pt x="480823" y="245500"/>
                    </a:lnTo>
                    <a:lnTo>
                      <a:pt x="467086" y="255890"/>
                    </a:lnTo>
                    <a:cubicBezTo>
                      <a:pt x="449727" y="251688"/>
                      <a:pt x="436700" y="247309"/>
                      <a:pt x="428003" y="242753"/>
                    </a:cubicBezTo>
                    <a:lnTo>
                      <a:pt x="401015" y="225194"/>
                    </a:lnTo>
                    <a:lnTo>
                      <a:pt x="356670" y="203435"/>
                    </a:lnTo>
                    <a:cubicBezTo>
                      <a:pt x="355683" y="187270"/>
                      <a:pt x="356390" y="175497"/>
                      <a:pt x="358789" y="168116"/>
                    </a:cubicBezTo>
                    <a:cubicBezTo>
                      <a:pt x="361188" y="160734"/>
                      <a:pt x="365035" y="153702"/>
                      <a:pt x="370327" y="147021"/>
                    </a:cubicBezTo>
                    <a:cubicBezTo>
                      <a:pt x="375620" y="140340"/>
                      <a:pt x="381719" y="135385"/>
                      <a:pt x="388626" y="132156"/>
                    </a:cubicBezTo>
                    <a:cubicBezTo>
                      <a:pt x="395532" y="128929"/>
                      <a:pt x="397968" y="126455"/>
                      <a:pt x="395934" y="124739"/>
                    </a:cubicBezTo>
                    <a:lnTo>
                      <a:pt x="393303" y="120426"/>
                    </a:lnTo>
                    <a:lnTo>
                      <a:pt x="359227" y="139740"/>
                    </a:lnTo>
                    <a:lnTo>
                      <a:pt x="349158" y="67476"/>
                    </a:lnTo>
                    <a:cubicBezTo>
                      <a:pt x="358659" y="63651"/>
                      <a:pt x="365426" y="61002"/>
                      <a:pt x="369457" y="59528"/>
                    </a:cubicBezTo>
                    <a:lnTo>
                      <a:pt x="430466" y="50409"/>
                    </a:lnTo>
                    <a:cubicBezTo>
                      <a:pt x="435935" y="48059"/>
                      <a:pt x="440107" y="46006"/>
                      <a:pt x="442982" y="44252"/>
                    </a:cubicBezTo>
                    <a:lnTo>
                      <a:pt x="438780" y="61609"/>
                    </a:lnTo>
                    <a:cubicBezTo>
                      <a:pt x="450595" y="58345"/>
                      <a:pt x="457642" y="54538"/>
                      <a:pt x="459919" y="50190"/>
                    </a:cubicBezTo>
                    <a:lnTo>
                      <a:pt x="466753" y="37143"/>
                    </a:lnTo>
                    <a:lnTo>
                      <a:pt x="474481" y="27990"/>
                    </a:lnTo>
                    <a:cubicBezTo>
                      <a:pt x="460521" y="14810"/>
                      <a:pt x="447896" y="6241"/>
                      <a:pt x="436605" y="2282"/>
                    </a:cubicBezTo>
                    <a:close/>
                  </a:path>
                </a:pathLst>
              </a:custGeom>
              <a:gradFill>
                <a:gsLst>
                  <a:gs pos="0">
                    <a:srgbClr val="234C06"/>
                  </a:gs>
                  <a:gs pos="46600">
                    <a:srgbClr val="8CC066"/>
                  </a:gs>
                  <a:gs pos="100000">
                    <a:srgbClr val="4C870C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square" anchor="ctr">
                <a:noAutofit/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任意多边形 54"/>
              <p:cNvSpPr/>
              <p:nvPr/>
            </p:nvSpPr>
            <p:spPr bwMode="auto">
              <a:xfrm rot="6547234" flipV="1">
                <a:off x="6717762" y="1406934"/>
                <a:ext cx="768894" cy="721789"/>
              </a:xfrm>
              <a:custGeom>
                <a:avLst/>
                <a:gdLst>
                  <a:gd name="connsiteX0" fmla="*/ 490268 w 768894"/>
                  <a:gd name="connsiteY0" fmla="*/ 330956 h 721789"/>
                  <a:gd name="connsiteX1" fmla="*/ 506569 w 768894"/>
                  <a:gd name="connsiteY1" fmla="*/ 313924 h 721789"/>
                  <a:gd name="connsiteX2" fmla="*/ 520270 w 768894"/>
                  <a:gd name="connsiteY2" fmla="*/ 301663 h 721789"/>
                  <a:gd name="connsiteX3" fmla="*/ 527088 w 768894"/>
                  <a:gd name="connsiteY3" fmla="*/ 298355 h 721789"/>
                  <a:gd name="connsiteX4" fmla="*/ 530013 w 768894"/>
                  <a:gd name="connsiteY4" fmla="*/ 289919 h 721789"/>
                  <a:gd name="connsiteX5" fmla="*/ 544953 w 768894"/>
                  <a:gd name="connsiteY5" fmla="*/ 268635 h 721789"/>
                  <a:gd name="connsiteX6" fmla="*/ 555077 w 768894"/>
                  <a:gd name="connsiteY6" fmla="*/ 272144 h 721789"/>
                  <a:gd name="connsiteX7" fmla="*/ 563582 w 768894"/>
                  <a:gd name="connsiteY7" fmla="*/ 269422 h 721789"/>
                  <a:gd name="connsiteX8" fmla="*/ 515703 w 768894"/>
                  <a:gd name="connsiteY8" fmla="*/ 353005 h 721789"/>
                  <a:gd name="connsiteX9" fmla="*/ 491562 w 768894"/>
                  <a:gd name="connsiteY9" fmla="*/ 340855 h 721789"/>
                  <a:gd name="connsiteX10" fmla="*/ 490268 w 768894"/>
                  <a:gd name="connsiteY10" fmla="*/ 330956 h 721789"/>
                  <a:gd name="connsiteX11" fmla="*/ 559544 w 768894"/>
                  <a:gd name="connsiteY11" fmla="*/ 130985 h 721789"/>
                  <a:gd name="connsiteX12" fmla="*/ 560266 w 768894"/>
                  <a:gd name="connsiteY12" fmla="*/ 132565 h 721789"/>
                  <a:gd name="connsiteX13" fmla="*/ 562658 w 768894"/>
                  <a:gd name="connsiteY13" fmla="*/ 131614 h 721789"/>
                  <a:gd name="connsiteX14" fmla="*/ 564641 w 768894"/>
                  <a:gd name="connsiteY14" fmla="*/ 131378 h 721789"/>
                  <a:gd name="connsiteX15" fmla="*/ 563344 w 768894"/>
                  <a:gd name="connsiteY15" fmla="*/ 129604 h 721789"/>
                  <a:gd name="connsiteX16" fmla="*/ 556820 w 768894"/>
                  <a:gd name="connsiteY16" fmla="*/ 131975 h 721789"/>
                  <a:gd name="connsiteX17" fmla="*/ 557444 w 768894"/>
                  <a:gd name="connsiteY17" fmla="*/ 133133 h 721789"/>
                  <a:gd name="connsiteX18" fmla="*/ 557700 w 768894"/>
                  <a:gd name="connsiteY18" fmla="*/ 133585 h 721789"/>
                  <a:gd name="connsiteX19" fmla="*/ 559367 w 768894"/>
                  <a:gd name="connsiteY19" fmla="*/ 132922 h 721789"/>
                  <a:gd name="connsiteX20" fmla="*/ 559312 w 768894"/>
                  <a:gd name="connsiteY20" fmla="*/ 132825 h 721789"/>
                  <a:gd name="connsiteX21" fmla="*/ 559193 w 768894"/>
                  <a:gd name="connsiteY21" fmla="*/ 131113 h 721789"/>
                  <a:gd name="connsiteX22" fmla="*/ 551264 w 768894"/>
                  <a:gd name="connsiteY22" fmla="*/ 81577 h 721789"/>
                  <a:gd name="connsiteX23" fmla="*/ 549378 w 768894"/>
                  <a:gd name="connsiteY23" fmla="*/ 95147 h 721789"/>
                  <a:gd name="connsiteX24" fmla="*/ 548284 w 768894"/>
                  <a:gd name="connsiteY24" fmla="*/ 91356 h 721789"/>
                  <a:gd name="connsiteX25" fmla="*/ 518775 w 768894"/>
                  <a:gd name="connsiteY25" fmla="*/ 45867 h 721789"/>
                  <a:gd name="connsiteX26" fmla="*/ 519210 w 768894"/>
                  <a:gd name="connsiteY26" fmla="*/ 47674 h 721789"/>
                  <a:gd name="connsiteX27" fmla="*/ 519547 w 768894"/>
                  <a:gd name="connsiteY27" fmla="*/ 49537 h 721789"/>
                  <a:gd name="connsiteX28" fmla="*/ 519789 w 768894"/>
                  <a:gd name="connsiteY28" fmla="*/ 51372 h 721789"/>
                  <a:gd name="connsiteX29" fmla="*/ 520030 w 768894"/>
                  <a:gd name="connsiteY29" fmla="*/ 53236 h 721789"/>
                  <a:gd name="connsiteX30" fmla="*/ 520223 w 768894"/>
                  <a:gd name="connsiteY30" fmla="*/ 55127 h 721789"/>
                  <a:gd name="connsiteX31" fmla="*/ 520368 w 768894"/>
                  <a:gd name="connsiteY31" fmla="*/ 57019 h 721789"/>
                  <a:gd name="connsiteX32" fmla="*/ 520513 w 768894"/>
                  <a:gd name="connsiteY32" fmla="*/ 58911 h 721789"/>
                  <a:gd name="connsiteX33" fmla="*/ 520521 w 768894"/>
                  <a:gd name="connsiteY33" fmla="*/ 59229 h 721789"/>
                  <a:gd name="connsiteX34" fmla="*/ 519113 w 768894"/>
                  <a:gd name="connsiteY34" fmla="*/ 58593 h 721789"/>
                  <a:gd name="connsiteX35" fmla="*/ 519113 w 768894"/>
                  <a:gd name="connsiteY35" fmla="*/ 55974 h 721789"/>
                  <a:gd name="connsiteX36" fmla="*/ 519113 w 768894"/>
                  <a:gd name="connsiteY36" fmla="*/ 53207 h 721789"/>
                  <a:gd name="connsiteX37" fmla="*/ 519065 w 768894"/>
                  <a:gd name="connsiteY37" fmla="*/ 50751 h 721789"/>
                  <a:gd name="connsiteX38" fmla="*/ 518872 w 768894"/>
                  <a:gd name="connsiteY38" fmla="*/ 47194 h 721789"/>
                  <a:gd name="connsiteX39" fmla="*/ 386306 w 768894"/>
                  <a:gd name="connsiteY39" fmla="*/ 90692 h 721789"/>
                  <a:gd name="connsiteX40" fmla="*/ 389849 w 768894"/>
                  <a:gd name="connsiteY40" fmla="*/ 90919 h 721789"/>
                  <a:gd name="connsiteX41" fmla="*/ 394014 w 768894"/>
                  <a:gd name="connsiteY41" fmla="*/ 91118 h 721789"/>
                  <a:gd name="connsiteX42" fmla="*/ 399568 w 768894"/>
                  <a:gd name="connsiteY42" fmla="*/ 91345 h 721789"/>
                  <a:gd name="connsiteX43" fmla="*/ 402776 w 768894"/>
                  <a:gd name="connsiteY43" fmla="*/ 91487 h 721789"/>
                  <a:gd name="connsiteX44" fmla="*/ 406223 w 768894"/>
                  <a:gd name="connsiteY44" fmla="*/ 91600 h 721789"/>
                  <a:gd name="connsiteX45" fmla="*/ 409957 w 768894"/>
                  <a:gd name="connsiteY45" fmla="*/ 91657 h 721789"/>
                  <a:gd name="connsiteX46" fmla="*/ 411643 w 768894"/>
                  <a:gd name="connsiteY46" fmla="*/ 91693 h 721789"/>
                  <a:gd name="connsiteX47" fmla="*/ 413435 w 768894"/>
                  <a:gd name="connsiteY47" fmla="*/ 92211 h 721789"/>
                  <a:gd name="connsiteX48" fmla="*/ 410101 w 768894"/>
                  <a:gd name="connsiteY48" fmla="*/ 92055 h 721789"/>
                  <a:gd name="connsiteX49" fmla="*/ 406367 w 768894"/>
                  <a:gd name="connsiteY49" fmla="*/ 91913 h 721789"/>
                  <a:gd name="connsiteX50" fmla="*/ 402488 w 768894"/>
                  <a:gd name="connsiteY50" fmla="*/ 91714 h 721789"/>
                  <a:gd name="connsiteX51" fmla="*/ 398562 w 768894"/>
                  <a:gd name="connsiteY51" fmla="*/ 91515 h 721789"/>
                  <a:gd name="connsiteX52" fmla="*/ 394541 w 768894"/>
                  <a:gd name="connsiteY52" fmla="*/ 91259 h 721789"/>
                  <a:gd name="connsiteX53" fmla="*/ 390471 w 768894"/>
                  <a:gd name="connsiteY53" fmla="*/ 90976 h 721789"/>
                  <a:gd name="connsiteX54" fmla="*/ 392820 w 768894"/>
                  <a:gd name="connsiteY54" fmla="*/ 32306 h 721789"/>
                  <a:gd name="connsiteX55" fmla="*/ 397670 w 768894"/>
                  <a:gd name="connsiteY55" fmla="*/ 37109 h 721789"/>
                  <a:gd name="connsiteX56" fmla="*/ 397155 w 768894"/>
                  <a:gd name="connsiteY56" fmla="*/ 37173 h 721789"/>
                  <a:gd name="connsiteX57" fmla="*/ 368105 w 768894"/>
                  <a:gd name="connsiteY57" fmla="*/ 32532 h 721789"/>
                  <a:gd name="connsiteX58" fmla="*/ 370067 w 768894"/>
                  <a:gd name="connsiteY58" fmla="*/ 33098 h 721789"/>
                  <a:gd name="connsiteX59" fmla="*/ 375573 w 768894"/>
                  <a:gd name="connsiteY59" fmla="*/ 34596 h 721789"/>
                  <a:gd name="connsiteX60" fmla="*/ 383855 w 768894"/>
                  <a:gd name="connsiteY60" fmla="*/ 36858 h 721789"/>
                  <a:gd name="connsiteX61" fmla="*/ 388882 w 768894"/>
                  <a:gd name="connsiteY61" fmla="*/ 38187 h 721789"/>
                  <a:gd name="connsiteX62" fmla="*/ 388920 w 768894"/>
                  <a:gd name="connsiteY62" fmla="*/ 38197 h 721789"/>
                  <a:gd name="connsiteX63" fmla="*/ 386597 w 768894"/>
                  <a:gd name="connsiteY63" fmla="*/ 38486 h 721789"/>
                  <a:gd name="connsiteX64" fmla="*/ 382850 w 768894"/>
                  <a:gd name="connsiteY64" fmla="*/ 37424 h 721789"/>
                  <a:gd name="connsiteX65" fmla="*/ 377632 w 768894"/>
                  <a:gd name="connsiteY65" fmla="*/ 35897 h 721789"/>
                  <a:gd name="connsiteX66" fmla="*/ 375286 w 768894"/>
                  <a:gd name="connsiteY66" fmla="*/ 35190 h 721789"/>
                  <a:gd name="connsiteX67" fmla="*/ 373227 w 768894"/>
                  <a:gd name="connsiteY67" fmla="*/ 34540 h 721789"/>
                  <a:gd name="connsiteX68" fmla="*/ 371504 w 768894"/>
                  <a:gd name="connsiteY68" fmla="*/ 33946 h 721789"/>
                  <a:gd name="connsiteX69" fmla="*/ 370019 w 768894"/>
                  <a:gd name="connsiteY69" fmla="*/ 33409 h 721789"/>
                  <a:gd name="connsiteX70" fmla="*/ 368919 w 768894"/>
                  <a:gd name="connsiteY70" fmla="*/ 32900 h 721789"/>
                  <a:gd name="connsiteX71" fmla="*/ 368440 w 768894"/>
                  <a:gd name="connsiteY71" fmla="*/ 32730 h 721789"/>
                  <a:gd name="connsiteX72" fmla="*/ 12810 w 768894"/>
                  <a:gd name="connsiteY72" fmla="*/ 135186 h 721789"/>
                  <a:gd name="connsiteX73" fmla="*/ 3910 w 768894"/>
                  <a:gd name="connsiteY73" fmla="*/ 218106 h 721789"/>
                  <a:gd name="connsiteX74" fmla="*/ 39941 w 768894"/>
                  <a:gd name="connsiteY74" fmla="*/ 275017 h 721789"/>
                  <a:gd name="connsiteX75" fmla="*/ 75658 w 768894"/>
                  <a:gd name="connsiteY75" fmla="*/ 311028 h 721789"/>
                  <a:gd name="connsiteX76" fmla="*/ 113400 w 768894"/>
                  <a:gd name="connsiteY76" fmla="*/ 319386 h 721789"/>
                  <a:gd name="connsiteX77" fmla="*/ 163640 w 768894"/>
                  <a:gd name="connsiteY77" fmla="*/ 321682 h 721789"/>
                  <a:gd name="connsiteX78" fmla="*/ 171493 w 768894"/>
                  <a:gd name="connsiteY78" fmla="*/ 326294 h 721789"/>
                  <a:gd name="connsiteX79" fmla="*/ 178242 w 768894"/>
                  <a:gd name="connsiteY79" fmla="*/ 328634 h 721789"/>
                  <a:gd name="connsiteX80" fmla="*/ 181549 w 768894"/>
                  <a:gd name="connsiteY80" fmla="*/ 335451 h 721789"/>
                  <a:gd name="connsiteX81" fmla="*/ 183236 w 768894"/>
                  <a:gd name="connsiteY81" fmla="*/ 336036 h 721789"/>
                  <a:gd name="connsiteX82" fmla="*/ 184924 w 768894"/>
                  <a:gd name="connsiteY82" fmla="*/ 336621 h 721789"/>
                  <a:gd name="connsiteX83" fmla="*/ 190054 w 768894"/>
                  <a:gd name="connsiteY83" fmla="*/ 332729 h 721789"/>
                  <a:gd name="connsiteX84" fmla="*/ 195116 w 768894"/>
                  <a:gd name="connsiteY84" fmla="*/ 334484 h 721789"/>
                  <a:gd name="connsiteX85" fmla="*/ 201933 w 768894"/>
                  <a:gd name="connsiteY85" fmla="*/ 331176 h 721789"/>
                  <a:gd name="connsiteX86" fmla="*/ 212643 w 768894"/>
                  <a:gd name="connsiteY86" fmla="*/ 332999 h 721789"/>
                  <a:gd name="connsiteX87" fmla="*/ 230619 w 768894"/>
                  <a:gd name="connsiteY87" fmla="*/ 341121 h 721789"/>
                  <a:gd name="connsiteX88" fmla="*/ 254828 w 768894"/>
                  <a:gd name="connsiteY88" fmla="*/ 347624 h 721789"/>
                  <a:gd name="connsiteX89" fmla="*/ 278452 w 768894"/>
                  <a:gd name="connsiteY89" fmla="*/ 355814 h 721789"/>
                  <a:gd name="connsiteX90" fmla="*/ 295326 w 768894"/>
                  <a:gd name="connsiteY90" fmla="*/ 361664 h 721789"/>
                  <a:gd name="connsiteX91" fmla="*/ 324012 w 768894"/>
                  <a:gd name="connsiteY91" fmla="*/ 371609 h 721789"/>
                  <a:gd name="connsiteX92" fmla="*/ 230911 w 768894"/>
                  <a:gd name="connsiteY92" fmla="*/ 411161 h 721789"/>
                  <a:gd name="connsiteX93" fmla="*/ 206083 w 768894"/>
                  <a:gd name="connsiteY93" fmla="*/ 409169 h 721789"/>
                  <a:gd name="connsiteX94" fmla="*/ 190998 w 768894"/>
                  <a:gd name="connsiteY94" fmla="*/ 395433 h 721789"/>
                  <a:gd name="connsiteX95" fmla="*/ 185868 w 768894"/>
                  <a:gd name="connsiteY95" fmla="*/ 399326 h 721789"/>
                  <a:gd name="connsiteX96" fmla="*/ 173742 w 768894"/>
                  <a:gd name="connsiteY96" fmla="*/ 374329 h 721789"/>
                  <a:gd name="connsiteX97" fmla="*/ 180244 w 768894"/>
                  <a:gd name="connsiteY97" fmla="*/ 350120 h 721789"/>
                  <a:gd name="connsiteX98" fmla="*/ 177454 w 768894"/>
                  <a:gd name="connsiteY98" fmla="*/ 347263 h 721789"/>
                  <a:gd name="connsiteX99" fmla="*/ 166024 w 768894"/>
                  <a:gd name="connsiteY99" fmla="*/ 358422 h 721789"/>
                  <a:gd name="connsiteX100" fmla="*/ 163482 w 768894"/>
                  <a:gd name="connsiteY100" fmla="*/ 382113 h 721789"/>
                  <a:gd name="connsiteX101" fmla="*/ 164899 w 768894"/>
                  <a:gd name="connsiteY101" fmla="*/ 405287 h 721789"/>
                  <a:gd name="connsiteX102" fmla="*/ 192909 w 768894"/>
                  <a:gd name="connsiteY102" fmla="*/ 471704 h 721789"/>
                  <a:gd name="connsiteX103" fmla="*/ 237974 w 768894"/>
                  <a:gd name="connsiteY103" fmla="*/ 505285 h 721789"/>
                  <a:gd name="connsiteX104" fmla="*/ 275457 w 768894"/>
                  <a:gd name="connsiteY104" fmla="*/ 511664 h 721789"/>
                  <a:gd name="connsiteX105" fmla="*/ 425908 w 768894"/>
                  <a:gd name="connsiteY105" fmla="*/ 399374 h 721789"/>
                  <a:gd name="connsiteX106" fmla="*/ 441096 w 768894"/>
                  <a:gd name="connsiteY106" fmla="*/ 404640 h 721789"/>
                  <a:gd name="connsiteX107" fmla="*/ 451872 w 768894"/>
                  <a:gd name="connsiteY107" fmla="*/ 400815 h 721789"/>
                  <a:gd name="connsiteX108" fmla="*/ 458037 w 768894"/>
                  <a:gd name="connsiteY108" fmla="*/ 404842 h 721789"/>
                  <a:gd name="connsiteX109" fmla="*/ 469332 w 768894"/>
                  <a:gd name="connsiteY109" fmla="*/ 404977 h 721789"/>
                  <a:gd name="connsiteX110" fmla="*/ 477768 w 768894"/>
                  <a:gd name="connsiteY110" fmla="*/ 407902 h 721789"/>
                  <a:gd name="connsiteX111" fmla="*/ 495745 w 768894"/>
                  <a:gd name="connsiteY111" fmla="*/ 416025 h 721789"/>
                  <a:gd name="connsiteX112" fmla="*/ 488005 w 768894"/>
                  <a:gd name="connsiteY112" fmla="*/ 449256 h 721789"/>
                  <a:gd name="connsiteX113" fmla="*/ 475653 w 768894"/>
                  <a:gd name="connsiteY113" fmla="*/ 490338 h 721789"/>
                  <a:gd name="connsiteX114" fmla="*/ 470443 w 768894"/>
                  <a:gd name="connsiteY114" fmla="*/ 524446 h 721789"/>
                  <a:gd name="connsiteX115" fmla="*/ 467439 w 768894"/>
                  <a:gd name="connsiteY115" fmla="*/ 563100 h 721789"/>
                  <a:gd name="connsiteX116" fmla="*/ 437425 w 768894"/>
                  <a:gd name="connsiteY116" fmla="*/ 616961 h 721789"/>
                  <a:gd name="connsiteX117" fmla="*/ 453376 w 768894"/>
                  <a:gd name="connsiteY117" fmla="*/ 652734 h 721789"/>
                  <a:gd name="connsiteX118" fmla="*/ 450451 w 768894"/>
                  <a:gd name="connsiteY118" fmla="*/ 661172 h 721789"/>
                  <a:gd name="connsiteX119" fmla="*/ 465143 w 768894"/>
                  <a:gd name="connsiteY119" fmla="*/ 684223 h 721789"/>
                  <a:gd name="connsiteX120" fmla="*/ 482950 w 768894"/>
                  <a:gd name="connsiteY120" fmla="*/ 706463 h 721789"/>
                  <a:gd name="connsiteX121" fmla="*/ 497192 w 768894"/>
                  <a:gd name="connsiteY121" fmla="*/ 719906 h 721789"/>
                  <a:gd name="connsiteX122" fmla="*/ 505078 w 768894"/>
                  <a:gd name="connsiteY122" fmla="*/ 721695 h 721789"/>
                  <a:gd name="connsiteX123" fmla="*/ 528645 w 768894"/>
                  <a:gd name="connsiteY123" fmla="*/ 710963 h 721789"/>
                  <a:gd name="connsiteX124" fmla="*/ 538129 w 768894"/>
                  <a:gd name="connsiteY124" fmla="*/ 697239 h 721789"/>
                  <a:gd name="connsiteX125" fmla="*/ 536644 w 768894"/>
                  <a:gd name="connsiteY125" fmla="*/ 679713 h 721789"/>
                  <a:gd name="connsiteX126" fmla="*/ 551776 w 768894"/>
                  <a:gd name="connsiteY126" fmla="*/ 595173 h 721789"/>
                  <a:gd name="connsiteX127" fmla="*/ 570800 w 768894"/>
                  <a:gd name="connsiteY127" fmla="*/ 515763 h 721789"/>
                  <a:gd name="connsiteX128" fmla="*/ 583602 w 768894"/>
                  <a:gd name="connsiteY128" fmla="*/ 484288 h 721789"/>
                  <a:gd name="connsiteX129" fmla="*/ 576268 w 768894"/>
                  <a:gd name="connsiteY129" fmla="*/ 483634 h 721789"/>
                  <a:gd name="connsiteX130" fmla="*/ 572961 w 768894"/>
                  <a:gd name="connsiteY130" fmla="*/ 476818 h 721789"/>
                  <a:gd name="connsiteX131" fmla="*/ 579362 w 768894"/>
                  <a:gd name="connsiteY131" fmla="*/ 461080 h 721789"/>
                  <a:gd name="connsiteX132" fmla="*/ 582456 w 768894"/>
                  <a:gd name="connsiteY132" fmla="*/ 438525 h 721789"/>
                  <a:gd name="connsiteX133" fmla="*/ 590747 w 768894"/>
                  <a:gd name="connsiteY133" fmla="*/ 406430 h 721789"/>
                  <a:gd name="connsiteX134" fmla="*/ 606340 w 768894"/>
                  <a:gd name="connsiteY134" fmla="*/ 377811 h 721789"/>
                  <a:gd name="connsiteX135" fmla="*/ 619884 w 768894"/>
                  <a:gd name="connsiteY135" fmla="*/ 355099 h 721789"/>
                  <a:gd name="connsiteX136" fmla="*/ 629885 w 768894"/>
                  <a:gd name="connsiteY136" fmla="*/ 345335 h 721789"/>
                  <a:gd name="connsiteX137" fmla="*/ 656648 w 768894"/>
                  <a:gd name="connsiteY137" fmla="*/ 303578 h 721789"/>
                  <a:gd name="connsiteX138" fmla="*/ 675615 w 768894"/>
                  <a:gd name="connsiteY138" fmla="*/ 276128 h 721789"/>
                  <a:gd name="connsiteX139" fmla="*/ 678798 w 768894"/>
                  <a:gd name="connsiteY139" fmla="*/ 269672 h 721789"/>
                  <a:gd name="connsiteX140" fmla="*/ 684513 w 768894"/>
                  <a:gd name="connsiteY140" fmla="*/ 264092 h 721789"/>
                  <a:gd name="connsiteX141" fmla="*/ 720108 w 768894"/>
                  <a:gd name="connsiteY141" fmla="*/ 215945 h 721789"/>
                  <a:gd name="connsiteX142" fmla="*/ 751640 w 768894"/>
                  <a:gd name="connsiteY142" fmla="*/ 176786 h 721789"/>
                  <a:gd name="connsiteX143" fmla="*/ 756489 w 768894"/>
                  <a:gd name="connsiteY143" fmla="*/ 149169 h 721789"/>
                  <a:gd name="connsiteX144" fmla="*/ 755521 w 768894"/>
                  <a:gd name="connsiteY144" fmla="*/ 135602 h 721789"/>
                  <a:gd name="connsiteX145" fmla="*/ 768391 w 768894"/>
                  <a:gd name="connsiteY145" fmla="*/ 98478 h 721789"/>
                  <a:gd name="connsiteX146" fmla="*/ 768010 w 768894"/>
                  <a:gd name="connsiteY146" fmla="*/ 83225 h 721789"/>
                  <a:gd name="connsiteX147" fmla="*/ 759910 w 768894"/>
                  <a:gd name="connsiteY147" fmla="*/ 52063 h 721789"/>
                  <a:gd name="connsiteX148" fmla="*/ 752621 w 768894"/>
                  <a:gd name="connsiteY148" fmla="*/ 24019 h 721789"/>
                  <a:gd name="connsiteX149" fmla="*/ 747986 w 768894"/>
                  <a:gd name="connsiteY149" fmla="*/ 10125 h 721789"/>
                  <a:gd name="connsiteX150" fmla="*/ 751497 w 768894"/>
                  <a:gd name="connsiteY150" fmla="*/ 0 h 721789"/>
                  <a:gd name="connsiteX151" fmla="*/ 746884 w 768894"/>
                  <a:gd name="connsiteY151" fmla="*/ 7853 h 721789"/>
                  <a:gd name="connsiteX152" fmla="*/ 742654 w 768894"/>
                  <a:gd name="connsiteY152" fmla="*/ 30959 h 721789"/>
                  <a:gd name="connsiteX153" fmla="*/ 734464 w 768894"/>
                  <a:gd name="connsiteY153" fmla="*/ 54582 h 721789"/>
                  <a:gd name="connsiteX154" fmla="*/ 730437 w 768894"/>
                  <a:gd name="connsiteY154" fmla="*/ 60747 h 721789"/>
                  <a:gd name="connsiteX155" fmla="*/ 710299 w 768894"/>
                  <a:gd name="connsiteY155" fmla="*/ 91571 h 721789"/>
                  <a:gd name="connsiteX156" fmla="*/ 653602 w 768894"/>
                  <a:gd name="connsiteY156" fmla="*/ 156974 h 721789"/>
                  <a:gd name="connsiteX157" fmla="*/ 603720 w 768894"/>
                  <a:gd name="connsiteY157" fmla="*/ 219071 h 721789"/>
                  <a:gd name="connsiteX158" fmla="*/ 592493 w 768894"/>
                  <a:gd name="connsiteY158" fmla="*/ 213288 h 721789"/>
                  <a:gd name="connsiteX159" fmla="*/ 574652 w 768894"/>
                  <a:gd name="connsiteY159" fmla="*/ 193871 h 721789"/>
                  <a:gd name="connsiteX160" fmla="*/ 566215 w 768894"/>
                  <a:gd name="connsiteY160" fmla="*/ 190946 h 721789"/>
                  <a:gd name="connsiteX161" fmla="*/ 546754 w 768894"/>
                  <a:gd name="connsiteY161" fmla="*/ 165298 h 721789"/>
                  <a:gd name="connsiteX162" fmla="*/ 534841 w 768894"/>
                  <a:gd name="connsiteY162" fmla="*/ 169673 h 721789"/>
                  <a:gd name="connsiteX163" fmla="*/ 521308 w 768894"/>
                  <a:gd name="connsiteY163" fmla="*/ 167817 h 721789"/>
                  <a:gd name="connsiteX164" fmla="*/ 506638 w 768894"/>
                  <a:gd name="connsiteY164" fmla="*/ 166511 h 721789"/>
                  <a:gd name="connsiteX165" fmla="*/ 480742 w 768894"/>
                  <a:gd name="connsiteY165" fmla="*/ 159424 h 721789"/>
                  <a:gd name="connsiteX166" fmla="*/ 427847 w 768894"/>
                  <a:gd name="connsiteY166" fmla="*/ 142976 h 721789"/>
                  <a:gd name="connsiteX167" fmla="*/ 436420 w 768894"/>
                  <a:gd name="connsiteY167" fmla="*/ 134608 h 721789"/>
                  <a:gd name="connsiteX168" fmla="*/ 464690 w 768894"/>
                  <a:gd name="connsiteY168" fmla="*/ 132122 h 721789"/>
                  <a:gd name="connsiteX169" fmla="*/ 471118 w 768894"/>
                  <a:gd name="connsiteY169" fmla="*/ 131698 h 721789"/>
                  <a:gd name="connsiteX170" fmla="*/ 468584 w 768894"/>
                  <a:gd name="connsiteY170" fmla="*/ 133192 h 721789"/>
                  <a:gd name="connsiteX171" fmla="*/ 472849 w 768894"/>
                  <a:gd name="connsiteY171" fmla="*/ 133700 h 721789"/>
                  <a:gd name="connsiteX172" fmla="*/ 477066 w 768894"/>
                  <a:gd name="connsiteY172" fmla="*/ 134096 h 721789"/>
                  <a:gd name="connsiteX173" fmla="*/ 481236 w 768894"/>
                  <a:gd name="connsiteY173" fmla="*/ 134435 h 721789"/>
                  <a:gd name="connsiteX174" fmla="*/ 485405 w 768894"/>
                  <a:gd name="connsiteY174" fmla="*/ 134745 h 721789"/>
                  <a:gd name="connsiteX175" fmla="*/ 489479 w 768894"/>
                  <a:gd name="connsiteY175" fmla="*/ 134971 h 721789"/>
                  <a:gd name="connsiteX176" fmla="*/ 493505 w 768894"/>
                  <a:gd name="connsiteY176" fmla="*/ 135169 h 721789"/>
                  <a:gd name="connsiteX177" fmla="*/ 497482 w 768894"/>
                  <a:gd name="connsiteY177" fmla="*/ 135310 h 721789"/>
                  <a:gd name="connsiteX178" fmla="*/ 501364 w 768894"/>
                  <a:gd name="connsiteY178" fmla="*/ 135395 h 721789"/>
                  <a:gd name="connsiteX179" fmla="*/ 505150 w 768894"/>
                  <a:gd name="connsiteY179" fmla="*/ 135423 h 721789"/>
                  <a:gd name="connsiteX180" fmla="*/ 508936 w 768894"/>
                  <a:gd name="connsiteY180" fmla="*/ 135480 h 721789"/>
                  <a:gd name="connsiteX181" fmla="*/ 512531 w 768894"/>
                  <a:gd name="connsiteY181" fmla="*/ 135423 h 721789"/>
                  <a:gd name="connsiteX182" fmla="*/ 516077 w 768894"/>
                  <a:gd name="connsiteY182" fmla="*/ 135367 h 721789"/>
                  <a:gd name="connsiteX183" fmla="*/ 519528 w 768894"/>
                  <a:gd name="connsiteY183" fmla="*/ 135311 h 721789"/>
                  <a:gd name="connsiteX184" fmla="*/ 519662 w 768894"/>
                  <a:gd name="connsiteY184" fmla="*/ 135306 h 721789"/>
                  <a:gd name="connsiteX185" fmla="*/ 528980 w 768894"/>
                  <a:gd name="connsiteY185" fmla="*/ 140233 h 721789"/>
                  <a:gd name="connsiteX186" fmla="*/ 535213 w 768894"/>
                  <a:gd name="connsiteY186" fmla="*/ 138613 h 721789"/>
                  <a:gd name="connsiteX187" fmla="*/ 536663 w 768894"/>
                  <a:gd name="connsiteY187" fmla="*/ 134430 h 721789"/>
                  <a:gd name="connsiteX188" fmla="*/ 539896 w 768894"/>
                  <a:gd name="connsiteY188" fmla="*/ 134181 h 721789"/>
                  <a:gd name="connsiteX189" fmla="*/ 544305 w 768894"/>
                  <a:gd name="connsiteY189" fmla="*/ 133785 h 721789"/>
                  <a:gd name="connsiteX190" fmla="*/ 548139 w 768894"/>
                  <a:gd name="connsiteY190" fmla="*/ 133389 h 721789"/>
                  <a:gd name="connsiteX191" fmla="*/ 551158 w 768894"/>
                  <a:gd name="connsiteY191" fmla="*/ 133022 h 721789"/>
                  <a:gd name="connsiteX192" fmla="*/ 553363 w 768894"/>
                  <a:gd name="connsiteY192" fmla="*/ 132768 h 721789"/>
                  <a:gd name="connsiteX193" fmla="*/ 555232 w 768894"/>
                  <a:gd name="connsiteY193" fmla="*/ 132513 h 721789"/>
                  <a:gd name="connsiteX194" fmla="*/ 556782 w 768894"/>
                  <a:gd name="connsiteY194" fmla="*/ 131949 h 721789"/>
                  <a:gd name="connsiteX195" fmla="*/ 555578 w 768894"/>
                  <a:gd name="connsiteY195" fmla="*/ 130506 h 721789"/>
                  <a:gd name="connsiteX196" fmla="*/ 553041 w 768894"/>
                  <a:gd name="connsiteY196" fmla="*/ 127565 h 721789"/>
                  <a:gd name="connsiteX197" fmla="*/ 551833 w 768894"/>
                  <a:gd name="connsiteY197" fmla="*/ 126241 h 721789"/>
                  <a:gd name="connsiteX198" fmla="*/ 549536 w 768894"/>
                  <a:gd name="connsiteY198" fmla="*/ 126604 h 721789"/>
                  <a:gd name="connsiteX199" fmla="*/ 547139 w 768894"/>
                  <a:gd name="connsiteY199" fmla="*/ 126940 h 721789"/>
                  <a:gd name="connsiteX200" fmla="*/ 544647 w 768894"/>
                  <a:gd name="connsiteY200" fmla="*/ 127275 h 721789"/>
                  <a:gd name="connsiteX201" fmla="*/ 542154 w 768894"/>
                  <a:gd name="connsiteY201" fmla="*/ 127555 h 721789"/>
                  <a:gd name="connsiteX202" fmla="*/ 541051 w 768894"/>
                  <a:gd name="connsiteY202" fmla="*/ 127663 h 721789"/>
                  <a:gd name="connsiteX203" fmla="*/ 549499 w 768894"/>
                  <a:gd name="connsiteY203" fmla="*/ 124664 h 721789"/>
                  <a:gd name="connsiteX204" fmla="*/ 549975 w 768894"/>
                  <a:gd name="connsiteY204" fmla="*/ 114242 h 721789"/>
                  <a:gd name="connsiteX205" fmla="*/ 551030 w 768894"/>
                  <a:gd name="connsiteY205" fmla="*/ 115294 h 721789"/>
                  <a:gd name="connsiteX206" fmla="*/ 552515 w 768894"/>
                  <a:gd name="connsiteY206" fmla="*/ 116792 h 721789"/>
                  <a:gd name="connsiteX207" fmla="*/ 553903 w 768894"/>
                  <a:gd name="connsiteY207" fmla="*/ 118291 h 721789"/>
                  <a:gd name="connsiteX208" fmla="*/ 555291 w 768894"/>
                  <a:gd name="connsiteY208" fmla="*/ 119761 h 721789"/>
                  <a:gd name="connsiteX209" fmla="*/ 556632 w 768894"/>
                  <a:gd name="connsiteY209" fmla="*/ 121232 h 721789"/>
                  <a:gd name="connsiteX210" fmla="*/ 557877 w 768894"/>
                  <a:gd name="connsiteY210" fmla="*/ 122673 h 721789"/>
                  <a:gd name="connsiteX211" fmla="*/ 559121 w 768894"/>
                  <a:gd name="connsiteY211" fmla="*/ 124088 h 721789"/>
                  <a:gd name="connsiteX212" fmla="*/ 560270 w 768894"/>
                  <a:gd name="connsiteY212" fmla="*/ 125501 h 721789"/>
                  <a:gd name="connsiteX213" fmla="*/ 561371 w 768894"/>
                  <a:gd name="connsiteY213" fmla="*/ 126915 h 721789"/>
                  <a:gd name="connsiteX214" fmla="*/ 562377 w 768894"/>
                  <a:gd name="connsiteY214" fmla="*/ 128272 h 721789"/>
                  <a:gd name="connsiteX215" fmla="*/ 563297 w 768894"/>
                  <a:gd name="connsiteY215" fmla="*/ 129577 h 721789"/>
                  <a:gd name="connsiteX216" fmla="*/ 563379 w 768894"/>
                  <a:gd name="connsiteY216" fmla="*/ 129547 h 721789"/>
                  <a:gd name="connsiteX217" fmla="*/ 564050 w 768894"/>
                  <a:gd name="connsiteY217" fmla="*/ 128615 h 721789"/>
                  <a:gd name="connsiteX218" fmla="*/ 564721 w 768894"/>
                  <a:gd name="connsiteY218" fmla="*/ 127683 h 721789"/>
                  <a:gd name="connsiteX219" fmla="*/ 565296 w 768894"/>
                  <a:gd name="connsiteY219" fmla="*/ 126665 h 721789"/>
                  <a:gd name="connsiteX220" fmla="*/ 565823 w 768894"/>
                  <a:gd name="connsiteY220" fmla="*/ 125648 h 721789"/>
                  <a:gd name="connsiteX221" fmla="*/ 566302 w 768894"/>
                  <a:gd name="connsiteY221" fmla="*/ 124603 h 721789"/>
                  <a:gd name="connsiteX222" fmla="*/ 566734 w 768894"/>
                  <a:gd name="connsiteY222" fmla="*/ 123558 h 721789"/>
                  <a:gd name="connsiteX223" fmla="*/ 567069 w 768894"/>
                  <a:gd name="connsiteY223" fmla="*/ 122456 h 721789"/>
                  <a:gd name="connsiteX224" fmla="*/ 567405 w 768894"/>
                  <a:gd name="connsiteY224" fmla="*/ 121383 h 721789"/>
                  <a:gd name="connsiteX225" fmla="*/ 567740 w 768894"/>
                  <a:gd name="connsiteY225" fmla="*/ 120253 h 721789"/>
                  <a:gd name="connsiteX226" fmla="*/ 567932 w 768894"/>
                  <a:gd name="connsiteY226" fmla="*/ 119094 h 721789"/>
                  <a:gd name="connsiteX227" fmla="*/ 568124 w 768894"/>
                  <a:gd name="connsiteY227" fmla="*/ 117936 h 721789"/>
                  <a:gd name="connsiteX228" fmla="*/ 568315 w 768894"/>
                  <a:gd name="connsiteY228" fmla="*/ 116777 h 721789"/>
                  <a:gd name="connsiteX229" fmla="*/ 568411 w 768894"/>
                  <a:gd name="connsiteY229" fmla="*/ 115591 h 721789"/>
                  <a:gd name="connsiteX230" fmla="*/ 568459 w 768894"/>
                  <a:gd name="connsiteY230" fmla="*/ 114405 h 721789"/>
                  <a:gd name="connsiteX231" fmla="*/ 568507 w 768894"/>
                  <a:gd name="connsiteY231" fmla="*/ 113190 h 721789"/>
                  <a:gd name="connsiteX232" fmla="*/ 568507 w 768894"/>
                  <a:gd name="connsiteY232" fmla="*/ 111975 h 721789"/>
                  <a:gd name="connsiteX233" fmla="*/ 568459 w 768894"/>
                  <a:gd name="connsiteY233" fmla="*/ 110760 h 721789"/>
                  <a:gd name="connsiteX234" fmla="*/ 568411 w 768894"/>
                  <a:gd name="connsiteY234" fmla="*/ 109517 h 721789"/>
                  <a:gd name="connsiteX235" fmla="*/ 568123 w 768894"/>
                  <a:gd name="connsiteY235" fmla="*/ 107059 h 721789"/>
                  <a:gd name="connsiteX236" fmla="*/ 567836 w 768894"/>
                  <a:gd name="connsiteY236" fmla="*/ 104573 h 721789"/>
                  <a:gd name="connsiteX237" fmla="*/ 567357 w 768894"/>
                  <a:gd name="connsiteY237" fmla="*/ 102087 h 721789"/>
                  <a:gd name="connsiteX238" fmla="*/ 566830 w 768894"/>
                  <a:gd name="connsiteY238" fmla="*/ 99629 h 721789"/>
                  <a:gd name="connsiteX239" fmla="*/ 566159 w 768894"/>
                  <a:gd name="connsiteY239" fmla="*/ 97199 h 721789"/>
                  <a:gd name="connsiteX240" fmla="*/ 565488 w 768894"/>
                  <a:gd name="connsiteY240" fmla="*/ 94798 h 721789"/>
                  <a:gd name="connsiteX241" fmla="*/ 564721 w 768894"/>
                  <a:gd name="connsiteY241" fmla="*/ 92453 h 721789"/>
                  <a:gd name="connsiteX242" fmla="*/ 563906 w 768894"/>
                  <a:gd name="connsiteY242" fmla="*/ 90136 h 721789"/>
                  <a:gd name="connsiteX243" fmla="*/ 563091 w 768894"/>
                  <a:gd name="connsiteY243" fmla="*/ 87905 h 721789"/>
                  <a:gd name="connsiteX244" fmla="*/ 562229 w 768894"/>
                  <a:gd name="connsiteY244" fmla="*/ 85758 h 721789"/>
                  <a:gd name="connsiteX245" fmla="*/ 561366 w 768894"/>
                  <a:gd name="connsiteY245" fmla="*/ 83695 h 721789"/>
                  <a:gd name="connsiteX246" fmla="*/ 560504 w 768894"/>
                  <a:gd name="connsiteY246" fmla="*/ 81718 h 721789"/>
                  <a:gd name="connsiteX247" fmla="*/ 559689 w 768894"/>
                  <a:gd name="connsiteY247" fmla="*/ 79881 h 721789"/>
                  <a:gd name="connsiteX248" fmla="*/ 558012 w 768894"/>
                  <a:gd name="connsiteY248" fmla="*/ 76576 h 721789"/>
                  <a:gd name="connsiteX249" fmla="*/ 556622 w 768894"/>
                  <a:gd name="connsiteY249" fmla="*/ 73836 h 721789"/>
                  <a:gd name="connsiteX250" fmla="*/ 555471 w 768894"/>
                  <a:gd name="connsiteY250" fmla="*/ 71773 h 721789"/>
                  <a:gd name="connsiteX251" fmla="*/ 554465 w 768894"/>
                  <a:gd name="connsiteY251" fmla="*/ 70022 h 721789"/>
                  <a:gd name="connsiteX252" fmla="*/ 550200 w 768894"/>
                  <a:gd name="connsiteY252" fmla="*/ 72564 h 721789"/>
                  <a:gd name="connsiteX253" fmla="*/ 549337 w 768894"/>
                  <a:gd name="connsiteY253" fmla="*/ 70417 h 721789"/>
                  <a:gd name="connsiteX254" fmla="*/ 548379 w 768894"/>
                  <a:gd name="connsiteY254" fmla="*/ 68327 h 721789"/>
                  <a:gd name="connsiteX255" fmla="*/ 547372 w 768894"/>
                  <a:gd name="connsiteY255" fmla="*/ 66321 h 721789"/>
                  <a:gd name="connsiteX256" fmla="*/ 546222 w 768894"/>
                  <a:gd name="connsiteY256" fmla="*/ 64343 h 721789"/>
                  <a:gd name="connsiteX257" fmla="*/ 545072 w 768894"/>
                  <a:gd name="connsiteY257" fmla="*/ 62422 h 721789"/>
                  <a:gd name="connsiteX258" fmla="*/ 543778 w 768894"/>
                  <a:gd name="connsiteY258" fmla="*/ 60529 h 721789"/>
                  <a:gd name="connsiteX259" fmla="*/ 542484 w 768894"/>
                  <a:gd name="connsiteY259" fmla="*/ 58693 h 721789"/>
                  <a:gd name="connsiteX260" fmla="*/ 541094 w 768894"/>
                  <a:gd name="connsiteY260" fmla="*/ 56913 h 721789"/>
                  <a:gd name="connsiteX261" fmla="*/ 539704 w 768894"/>
                  <a:gd name="connsiteY261" fmla="*/ 55218 h 721789"/>
                  <a:gd name="connsiteX262" fmla="*/ 538314 w 768894"/>
                  <a:gd name="connsiteY262" fmla="*/ 53551 h 721789"/>
                  <a:gd name="connsiteX263" fmla="*/ 536829 w 768894"/>
                  <a:gd name="connsiteY263" fmla="*/ 51941 h 721789"/>
                  <a:gd name="connsiteX264" fmla="*/ 535343 w 768894"/>
                  <a:gd name="connsiteY264" fmla="*/ 50415 h 721789"/>
                  <a:gd name="connsiteX265" fmla="*/ 533857 w 768894"/>
                  <a:gd name="connsiteY265" fmla="*/ 48918 h 721789"/>
                  <a:gd name="connsiteX266" fmla="*/ 532372 w 768894"/>
                  <a:gd name="connsiteY266" fmla="*/ 47505 h 721789"/>
                  <a:gd name="connsiteX267" fmla="*/ 530886 w 768894"/>
                  <a:gd name="connsiteY267" fmla="*/ 46121 h 721789"/>
                  <a:gd name="connsiteX268" fmla="*/ 529400 w 768894"/>
                  <a:gd name="connsiteY268" fmla="*/ 44821 h 721789"/>
                  <a:gd name="connsiteX269" fmla="*/ 527963 w 768894"/>
                  <a:gd name="connsiteY269" fmla="*/ 43607 h 721789"/>
                  <a:gd name="connsiteX270" fmla="*/ 526621 w 768894"/>
                  <a:gd name="connsiteY270" fmla="*/ 42448 h 721789"/>
                  <a:gd name="connsiteX271" fmla="*/ 525231 w 768894"/>
                  <a:gd name="connsiteY271" fmla="*/ 41346 h 721789"/>
                  <a:gd name="connsiteX272" fmla="*/ 523889 w 768894"/>
                  <a:gd name="connsiteY272" fmla="*/ 40330 h 721789"/>
                  <a:gd name="connsiteX273" fmla="*/ 521445 w 768894"/>
                  <a:gd name="connsiteY273" fmla="*/ 38521 h 721789"/>
                  <a:gd name="connsiteX274" fmla="*/ 519288 w 768894"/>
                  <a:gd name="connsiteY274" fmla="*/ 37024 h 721789"/>
                  <a:gd name="connsiteX275" fmla="*/ 517563 w 768894"/>
                  <a:gd name="connsiteY275" fmla="*/ 35809 h 721789"/>
                  <a:gd name="connsiteX276" fmla="*/ 516173 w 768894"/>
                  <a:gd name="connsiteY276" fmla="*/ 34934 h 721789"/>
                  <a:gd name="connsiteX277" fmla="*/ 515023 w 768894"/>
                  <a:gd name="connsiteY277" fmla="*/ 34255 h 721789"/>
                  <a:gd name="connsiteX278" fmla="*/ 515023 w 768894"/>
                  <a:gd name="connsiteY278" fmla="*/ 39708 h 721789"/>
                  <a:gd name="connsiteX279" fmla="*/ 513777 w 768894"/>
                  <a:gd name="connsiteY279" fmla="*/ 38832 h 721789"/>
                  <a:gd name="connsiteX280" fmla="*/ 512579 w 768894"/>
                  <a:gd name="connsiteY280" fmla="*/ 37985 h 721789"/>
                  <a:gd name="connsiteX281" fmla="*/ 511285 w 768894"/>
                  <a:gd name="connsiteY281" fmla="*/ 37166 h 721789"/>
                  <a:gd name="connsiteX282" fmla="*/ 509991 w 768894"/>
                  <a:gd name="connsiteY282" fmla="*/ 36375 h 721789"/>
                  <a:gd name="connsiteX283" fmla="*/ 508649 w 768894"/>
                  <a:gd name="connsiteY283" fmla="*/ 35611 h 721789"/>
                  <a:gd name="connsiteX284" fmla="*/ 507211 w 768894"/>
                  <a:gd name="connsiteY284" fmla="*/ 34877 h 721789"/>
                  <a:gd name="connsiteX285" fmla="*/ 505869 w 768894"/>
                  <a:gd name="connsiteY285" fmla="*/ 34142 h 721789"/>
                  <a:gd name="connsiteX286" fmla="*/ 504383 w 768894"/>
                  <a:gd name="connsiteY286" fmla="*/ 33464 h 721789"/>
                  <a:gd name="connsiteX287" fmla="*/ 502898 w 768894"/>
                  <a:gd name="connsiteY287" fmla="*/ 32815 h 721789"/>
                  <a:gd name="connsiteX288" fmla="*/ 501364 w 768894"/>
                  <a:gd name="connsiteY288" fmla="*/ 32165 h 721789"/>
                  <a:gd name="connsiteX289" fmla="*/ 499831 w 768894"/>
                  <a:gd name="connsiteY289" fmla="*/ 31572 h 721789"/>
                  <a:gd name="connsiteX290" fmla="*/ 498249 w 768894"/>
                  <a:gd name="connsiteY290" fmla="*/ 30950 h 721789"/>
                  <a:gd name="connsiteX291" fmla="*/ 496668 w 768894"/>
                  <a:gd name="connsiteY291" fmla="*/ 30385 h 721789"/>
                  <a:gd name="connsiteX292" fmla="*/ 494990 w 768894"/>
                  <a:gd name="connsiteY292" fmla="*/ 29849 h 721789"/>
                  <a:gd name="connsiteX293" fmla="*/ 493313 w 768894"/>
                  <a:gd name="connsiteY293" fmla="*/ 29311 h 721789"/>
                  <a:gd name="connsiteX294" fmla="*/ 491636 w 768894"/>
                  <a:gd name="connsiteY294" fmla="*/ 28775 h 721789"/>
                  <a:gd name="connsiteX295" fmla="*/ 489862 w 768894"/>
                  <a:gd name="connsiteY295" fmla="*/ 28323 h 721789"/>
                  <a:gd name="connsiteX296" fmla="*/ 488137 w 768894"/>
                  <a:gd name="connsiteY296" fmla="*/ 27843 h 721789"/>
                  <a:gd name="connsiteX297" fmla="*/ 486316 w 768894"/>
                  <a:gd name="connsiteY297" fmla="*/ 27419 h 721789"/>
                  <a:gd name="connsiteX298" fmla="*/ 484543 w 768894"/>
                  <a:gd name="connsiteY298" fmla="*/ 26967 h 721789"/>
                  <a:gd name="connsiteX299" fmla="*/ 482674 w 768894"/>
                  <a:gd name="connsiteY299" fmla="*/ 26571 h 721789"/>
                  <a:gd name="connsiteX300" fmla="*/ 480805 w 768894"/>
                  <a:gd name="connsiteY300" fmla="*/ 26204 h 721789"/>
                  <a:gd name="connsiteX301" fmla="*/ 478935 w 768894"/>
                  <a:gd name="connsiteY301" fmla="*/ 25808 h 721789"/>
                  <a:gd name="connsiteX302" fmla="*/ 477018 w 768894"/>
                  <a:gd name="connsiteY302" fmla="*/ 25470 h 721789"/>
                  <a:gd name="connsiteX303" fmla="*/ 475101 w 768894"/>
                  <a:gd name="connsiteY303" fmla="*/ 25130 h 721789"/>
                  <a:gd name="connsiteX304" fmla="*/ 473136 w 768894"/>
                  <a:gd name="connsiteY304" fmla="*/ 24820 h 721789"/>
                  <a:gd name="connsiteX305" fmla="*/ 471124 w 768894"/>
                  <a:gd name="connsiteY305" fmla="*/ 24509 h 721789"/>
                  <a:gd name="connsiteX306" fmla="*/ 469159 w 768894"/>
                  <a:gd name="connsiteY306" fmla="*/ 24226 h 721789"/>
                  <a:gd name="connsiteX307" fmla="*/ 465085 w 768894"/>
                  <a:gd name="connsiteY307" fmla="*/ 23746 h 721789"/>
                  <a:gd name="connsiteX308" fmla="*/ 460964 w 768894"/>
                  <a:gd name="connsiteY308" fmla="*/ 23266 h 721789"/>
                  <a:gd name="connsiteX309" fmla="*/ 456794 w 768894"/>
                  <a:gd name="connsiteY309" fmla="*/ 22870 h 721789"/>
                  <a:gd name="connsiteX310" fmla="*/ 452529 w 768894"/>
                  <a:gd name="connsiteY310" fmla="*/ 22475 h 721789"/>
                  <a:gd name="connsiteX311" fmla="*/ 448216 w 768894"/>
                  <a:gd name="connsiteY311" fmla="*/ 22192 h 721789"/>
                  <a:gd name="connsiteX312" fmla="*/ 443854 w 768894"/>
                  <a:gd name="connsiteY312" fmla="*/ 21910 h 721789"/>
                  <a:gd name="connsiteX313" fmla="*/ 439445 w 768894"/>
                  <a:gd name="connsiteY313" fmla="*/ 21712 h 721789"/>
                  <a:gd name="connsiteX314" fmla="*/ 434988 w 768894"/>
                  <a:gd name="connsiteY314" fmla="*/ 21514 h 721789"/>
                  <a:gd name="connsiteX315" fmla="*/ 430483 w 768894"/>
                  <a:gd name="connsiteY315" fmla="*/ 21401 h 721789"/>
                  <a:gd name="connsiteX316" fmla="*/ 425931 w 768894"/>
                  <a:gd name="connsiteY316" fmla="*/ 21260 h 721789"/>
                  <a:gd name="connsiteX317" fmla="*/ 421378 w 768894"/>
                  <a:gd name="connsiteY317" fmla="*/ 21175 h 721789"/>
                  <a:gd name="connsiteX318" fmla="*/ 416825 w 768894"/>
                  <a:gd name="connsiteY318" fmla="*/ 21119 h 721789"/>
                  <a:gd name="connsiteX319" fmla="*/ 407623 w 768894"/>
                  <a:gd name="connsiteY319" fmla="*/ 21005 h 721789"/>
                  <a:gd name="connsiteX320" fmla="*/ 398422 w 768894"/>
                  <a:gd name="connsiteY320" fmla="*/ 21005 h 721789"/>
                  <a:gd name="connsiteX321" fmla="*/ 389268 w 768894"/>
                  <a:gd name="connsiteY321" fmla="*/ 21006 h 721789"/>
                  <a:gd name="connsiteX322" fmla="*/ 387016 w 768894"/>
                  <a:gd name="connsiteY322" fmla="*/ 20977 h 721789"/>
                  <a:gd name="connsiteX323" fmla="*/ 384763 w 768894"/>
                  <a:gd name="connsiteY323" fmla="*/ 20949 h 721789"/>
                  <a:gd name="connsiteX324" fmla="*/ 382607 w 768894"/>
                  <a:gd name="connsiteY324" fmla="*/ 20921 h 721789"/>
                  <a:gd name="connsiteX325" fmla="*/ 380450 w 768894"/>
                  <a:gd name="connsiteY325" fmla="*/ 20864 h 721789"/>
                  <a:gd name="connsiteX326" fmla="*/ 376233 w 768894"/>
                  <a:gd name="connsiteY326" fmla="*/ 20667 h 721789"/>
                  <a:gd name="connsiteX327" fmla="*/ 372255 w 768894"/>
                  <a:gd name="connsiteY327" fmla="*/ 20413 h 721789"/>
                  <a:gd name="connsiteX328" fmla="*/ 368373 w 768894"/>
                  <a:gd name="connsiteY328" fmla="*/ 20158 h 721789"/>
                  <a:gd name="connsiteX329" fmla="*/ 364683 w 768894"/>
                  <a:gd name="connsiteY329" fmla="*/ 19762 h 721789"/>
                  <a:gd name="connsiteX330" fmla="*/ 361088 w 768894"/>
                  <a:gd name="connsiteY330" fmla="*/ 19395 h 721789"/>
                  <a:gd name="connsiteX331" fmla="*/ 357638 w 768894"/>
                  <a:gd name="connsiteY331" fmla="*/ 18915 h 721789"/>
                  <a:gd name="connsiteX332" fmla="*/ 354379 w 768894"/>
                  <a:gd name="connsiteY332" fmla="*/ 18463 h 721789"/>
                  <a:gd name="connsiteX333" fmla="*/ 351264 w 768894"/>
                  <a:gd name="connsiteY333" fmla="*/ 17926 h 721789"/>
                  <a:gd name="connsiteX334" fmla="*/ 348244 w 768894"/>
                  <a:gd name="connsiteY334" fmla="*/ 17389 h 721789"/>
                  <a:gd name="connsiteX335" fmla="*/ 345465 w 768894"/>
                  <a:gd name="connsiteY335" fmla="*/ 16796 h 721789"/>
                  <a:gd name="connsiteX336" fmla="*/ 342781 w 768894"/>
                  <a:gd name="connsiteY336" fmla="*/ 16260 h 721789"/>
                  <a:gd name="connsiteX337" fmla="*/ 340241 w 768894"/>
                  <a:gd name="connsiteY337" fmla="*/ 15610 h 721789"/>
                  <a:gd name="connsiteX338" fmla="*/ 337845 w 768894"/>
                  <a:gd name="connsiteY338" fmla="*/ 14988 h 721789"/>
                  <a:gd name="connsiteX339" fmla="*/ 335592 w 768894"/>
                  <a:gd name="connsiteY339" fmla="*/ 14395 h 721789"/>
                  <a:gd name="connsiteX340" fmla="*/ 333483 w 768894"/>
                  <a:gd name="connsiteY340" fmla="*/ 13773 h 721789"/>
                  <a:gd name="connsiteX341" fmla="*/ 331519 w 768894"/>
                  <a:gd name="connsiteY341" fmla="*/ 13152 h 721789"/>
                  <a:gd name="connsiteX342" fmla="*/ 329746 w 768894"/>
                  <a:gd name="connsiteY342" fmla="*/ 12559 h 721789"/>
                  <a:gd name="connsiteX343" fmla="*/ 328068 w 768894"/>
                  <a:gd name="connsiteY343" fmla="*/ 11965 h 721789"/>
                  <a:gd name="connsiteX344" fmla="*/ 326534 w 768894"/>
                  <a:gd name="connsiteY344" fmla="*/ 11372 h 721789"/>
                  <a:gd name="connsiteX345" fmla="*/ 325097 w 768894"/>
                  <a:gd name="connsiteY345" fmla="*/ 10835 h 721789"/>
                  <a:gd name="connsiteX346" fmla="*/ 323803 w 768894"/>
                  <a:gd name="connsiteY346" fmla="*/ 10327 h 721789"/>
                  <a:gd name="connsiteX347" fmla="*/ 322701 w 768894"/>
                  <a:gd name="connsiteY347" fmla="*/ 9846 h 721789"/>
                  <a:gd name="connsiteX348" fmla="*/ 320831 w 768894"/>
                  <a:gd name="connsiteY348" fmla="*/ 8999 h 721789"/>
                  <a:gd name="connsiteX349" fmla="*/ 319537 w 768894"/>
                  <a:gd name="connsiteY349" fmla="*/ 8349 h 721789"/>
                  <a:gd name="connsiteX350" fmla="*/ 318723 w 768894"/>
                  <a:gd name="connsiteY350" fmla="*/ 7925 h 721789"/>
                  <a:gd name="connsiteX351" fmla="*/ 318483 w 768894"/>
                  <a:gd name="connsiteY351" fmla="*/ 7784 h 721789"/>
                  <a:gd name="connsiteX352" fmla="*/ 318962 w 768894"/>
                  <a:gd name="connsiteY352" fmla="*/ 10750 h 721789"/>
                  <a:gd name="connsiteX353" fmla="*/ 319489 w 768894"/>
                  <a:gd name="connsiteY353" fmla="*/ 13660 h 721789"/>
                  <a:gd name="connsiteX354" fmla="*/ 320065 w 768894"/>
                  <a:gd name="connsiteY354" fmla="*/ 16457 h 721789"/>
                  <a:gd name="connsiteX355" fmla="*/ 320688 w 768894"/>
                  <a:gd name="connsiteY355" fmla="*/ 19198 h 721789"/>
                  <a:gd name="connsiteX356" fmla="*/ 321358 w 768894"/>
                  <a:gd name="connsiteY356" fmla="*/ 21882 h 721789"/>
                  <a:gd name="connsiteX357" fmla="*/ 322077 w 768894"/>
                  <a:gd name="connsiteY357" fmla="*/ 24481 h 721789"/>
                  <a:gd name="connsiteX358" fmla="*/ 322844 w 768894"/>
                  <a:gd name="connsiteY358" fmla="*/ 26995 h 721789"/>
                  <a:gd name="connsiteX359" fmla="*/ 323659 w 768894"/>
                  <a:gd name="connsiteY359" fmla="*/ 29481 h 721789"/>
                  <a:gd name="connsiteX360" fmla="*/ 324570 w 768894"/>
                  <a:gd name="connsiteY360" fmla="*/ 31882 h 721789"/>
                  <a:gd name="connsiteX361" fmla="*/ 325432 w 768894"/>
                  <a:gd name="connsiteY361" fmla="*/ 34171 h 721789"/>
                  <a:gd name="connsiteX362" fmla="*/ 326391 w 768894"/>
                  <a:gd name="connsiteY362" fmla="*/ 36431 h 721789"/>
                  <a:gd name="connsiteX363" fmla="*/ 327349 w 768894"/>
                  <a:gd name="connsiteY363" fmla="*/ 38606 h 721789"/>
                  <a:gd name="connsiteX364" fmla="*/ 328356 w 768894"/>
                  <a:gd name="connsiteY364" fmla="*/ 40697 h 721789"/>
                  <a:gd name="connsiteX365" fmla="*/ 329410 w 768894"/>
                  <a:gd name="connsiteY365" fmla="*/ 42759 h 721789"/>
                  <a:gd name="connsiteX366" fmla="*/ 330464 w 768894"/>
                  <a:gd name="connsiteY366" fmla="*/ 44765 h 721789"/>
                  <a:gd name="connsiteX367" fmla="*/ 331615 w 768894"/>
                  <a:gd name="connsiteY367" fmla="*/ 46658 h 721789"/>
                  <a:gd name="connsiteX368" fmla="*/ 332717 w 768894"/>
                  <a:gd name="connsiteY368" fmla="*/ 48522 h 721789"/>
                  <a:gd name="connsiteX369" fmla="*/ 333867 w 768894"/>
                  <a:gd name="connsiteY369" fmla="*/ 50302 h 721789"/>
                  <a:gd name="connsiteX370" fmla="*/ 335017 w 768894"/>
                  <a:gd name="connsiteY370" fmla="*/ 52054 h 721789"/>
                  <a:gd name="connsiteX371" fmla="*/ 336263 w 768894"/>
                  <a:gd name="connsiteY371" fmla="*/ 53749 h 721789"/>
                  <a:gd name="connsiteX372" fmla="*/ 337461 w 768894"/>
                  <a:gd name="connsiteY372" fmla="*/ 55331 h 721789"/>
                  <a:gd name="connsiteX373" fmla="*/ 338659 w 768894"/>
                  <a:gd name="connsiteY373" fmla="*/ 56885 h 721789"/>
                  <a:gd name="connsiteX374" fmla="*/ 339905 w 768894"/>
                  <a:gd name="connsiteY374" fmla="*/ 58382 h 721789"/>
                  <a:gd name="connsiteX375" fmla="*/ 341151 w 768894"/>
                  <a:gd name="connsiteY375" fmla="*/ 59851 h 721789"/>
                  <a:gd name="connsiteX376" fmla="*/ 342446 w 768894"/>
                  <a:gd name="connsiteY376" fmla="*/ 61235 h 721789"/>
                  <a:gd name="connsiteX377" fmla="*/ 343691 w 768894"/>
                  <a:gd name="connsiteY377" fmla="*/ 62563 h 721789"/>
                  <a:gd name="connsiteX378" fmla="*/ 344986 w 768894"/>
                  <a:gd name="connsiteY378" fmla="*/ 63835 h 721789"/>
                  <a:gd name="connsiteX379" fmla="*/ 346231 w 768894"/>
                  <a:gd name="connsiteY379" fmla="*/ 65106 h 721789"/>
                  <a:gd name="connsiteX380" fmla="*/ 347526 w 768894"/>
                  <a:gd name="connsiteY380" fmla="*/ 66292 h 721789"/>
                  <a:gd name="connsiteX381" fmla="*/ 348867 w 768894"/>
                  <a:gd name="connsiteY381" fmla="*/ 67394 h 721789"/>
                  <a:gd name="connsiteX382" fmla="*/ 350113 w 768894"/>
                  <a:gd name="connsiteY382" fmla="*/ 68496 h 721789"/>
                  <a:gd name="connsiteX383" fmla="*/ 351407 w 768894"/>
                  <a:gd name="connsiteY383" fmla="*/ 69513 h 721789"/>
                  <a:gd name="connsiteX384" fmla="*/ 352654 w 768894"/>
                  <a:gd name="connsiteY384" fmla="*/ 70502 h 721789"/>
                  <a:gd name="connsiteX385" fmla="*/ 353852 w 768894"/>
                  <a:gd name="connsiteY385" fmla="*/ 71462 h 721789"/>
                  <a:gd name="connsiteX386" fmla="*/ 355146 w 768894"/>
                  <a:gd name="connsiteY386" fmla="*/ 72339 h 721789"/>
                  <a:gd name="connsiteX387" fmla="*/ 356344 w 768894"/>
                  <a:gd name="connsiteY387" fmla="*/ 73214 h 721789"/>
                  <a:gd name="connsiteX388" fmla="*/ 357590 w 768894"/>
                  <a:gd name="connsiteY388" fmla="*/ 74005 h 721789"/>
                  <a:gd name="connsiteX389" fmla="*/ 358788 w 768894"/>
                  <a:gd name="connsiteY389" fmla="*/ 74768 h 721789"/>
                  <a:gd name="connsiteX390" fmla="*/ 359938 w 768894"/>
                  <a:gd name="connsiteY390" fmla="*/ 75474 h 721789"/>
                  <a:gd name="connsiteX391" fmla="*/ 361136 w 768894"/>
                  <a:gd name="connsiteY391" fmla="*/ 76181 h 721789"/>
                  <a:gd name="connsiteX392" fmla="*/ 361983 w 768894"/>
                  <a:gd name="connsiteY392" fmla="*/ 76648 h 721789"/>
                  <a:gd name="connsiteX393" fmla="*/ 364199 w 768894"/>
                  <a:gd name="connsiteY393" fmla="*/ 81216 h 721789"/>
                  <a:gd name="connsiteX394" fmla="*/ 377239 w 768894"/>
                  <a:gd name="connsiteY394" fmla="*/ 83778 h 721789"/>
                  <a:gd name="connsiteX395" fmla="*/ 377239 w 768894"/>
                  <a:gd name="connsiteY395" fmla="*/ 85532 h 721789"/>
                  <a:gd name="connsiteX396" fmla="*/ 367654 w 768894"/>
                  <a:gd name="connsiteY396" fmla="*/ 86690 h 721789"/>
                  <a:gd name="connsiteX397" fmla="*/ 368517 w 768894"/>
                  <a:gd name="connsiteY397" fmla="*/ 87679 h 721789"/>
                  <a:gd name="connsiteX398" fmla="*/ 369475 w 768894"/>
                  <a:gd name="connsiteY398" fmla="*/ 88668 h 721789"/>
                  <a:gd name="connsiteX399" fmla="*/ 371440 w 768894"/>
                  <a:gd name="connsiteY399" fmla="*/ 90561 h 721789"/>
                  <a:gd name="connsiteX400" fmla="*/ 373405 w 768894"/>
                  <a:gd name="connsiteY400" fmla="*/ 92368 h 721789"/>
                  <a:gd name="connsiteX401" fmla="*/ 375466 w 768894"/>
                  <a:gd name="connsiteY401" fmla="*/ 94064 h 721789"/>
                  <a:gd name="connsiteX402" fmla="*/ 377526 w 768894"/>
                  <a:gd name="connsiteY402" fmla="*/ 95731 h 721789"/>
                  <a:gd name="connsiteX403" fmla="*/ 379635 w 768894"/>
                  <a:gd name="connsiteY403" fmla="*/ 97284 h 721789"/>
                  <a:gd name="connsiteX404" fmla="*/ 381696 w 768894"/>
                  <a:gd name="connsiteY404" fmla="*/ 98753 h 721789"/>
                  <a:gd name="connsiteX405" fmla="*/ 383853 w 768894"/>
                  <a:gd name="connsiteY405" fmla="*/ 100138 h 721789"/>
                  <a:gd name="connsiteX406" fmla="*/ 386009 w 768894"/>
                  <a:gd name="connsiteY406" fmla="*/ 101437 h 721789"/>
                  <a:gd name="connsiteX407" fmla="*/ 388118 w 768894"/>
                  <a:gd name="connsiteY407" fmla="*/ 102680 h 721789"/>
                  <a:gd name="connsiteX408" fmla="*/ 390227 w 768894"/>
                  <a:gd name="connsiteY408" fmla="*/ 103838 h 721789"/>
                  <a:gd name="connsiteX409" fmla="*/ 392335 w 768894"/>
                  <a:gd name="connsiteY409" fmla="*/ 104940 h 721789"/>
                  <a:gd name="connsiteX410" fmla="*/ 394396 w 768894"/>
                  <a:gd name="connsiteY410" fmla="*/ 105957 h 721789"/>
                  <a:gd name="connsiteX411" fmla="*/ 396409 w 768894"/>
                  <a:gd name="connsiteY411" fmla="*/ 106890 h 721789"/>
                  <a:gd name="connsiteX412" fmla="*/ 398422 w 768894"/>
                  <a:gd name="connsiteY412" fmla="*/ 107765 h 721789"/>
                  <a:gd name="connsiteX413" fmla="*/ 400339 w 768894"/>
                  <a:gd name="connsiteY413" fmla="*/ 108613 h 721789"/>
                  <a:gd name="connsiteX414" fmla="*/ 402256 w 768894"/>
                  <a:gd name="connsiteY414" fmla="*/ 109348 h 721789"/>
                  <a:gd name="connsiteX415" fmla="*/ 404029 w 768894"/>
                  <a:gd name="connsiteY415" fmla="*/ 110054 h 721789"/>
                  <a:gd name="connsiteX416" fmla="*/ 405802 w 768894"/>
                  <a:gd name="connsiteY416" fmla="*/ 110675 h 721789"/>
                  <a:gd name="connsiteX417" fmla="*/ 407479 w 768894"/>
                  <a:gd name="connsiteY417" fmla="*/ 111269 h 721789"/>
                  <a:gd name="connsiteX418" fmla="*/ 409013 w 768894"/>
                  <a:gd name="connsiteY418" fmla="*/ 111749 h 721789"/>
                  <a:gd name="connsiteX419" fmla="*/ 410499 w 768894"/>
                  <a:gd name="connsiteY419" fmla="*/ 112229 h 721789"/>
                  <a:gd name="connsiteX420" fmla="*/ 413135 w 768894"/>
                  <a:gd name="connsiteY420" fmla="*/ 113020 h 721789"/>
                  <a:gd name="connsiteX421" fmla="*/ 415291 w 768894"/>
                  <a:gd name="connsiteY421" fmla="*/ 113557 h 721789"/>
                  <a:gd name="connsiteX422" fmla="*/ 416921 w 768894"/>
                  <a:gd name="connsiteY422" fmla="*/ 113981 h 721789"/>
                  <a:gd name="connsiteX423" fmla="*/ 417901 w 768894"/>
                  <a:gd name="connsiteY423" fmla="*/ 114208 h 721789"/>
                  <a:gd name="connsiteX424" fmla="*/ 417328 w 768894"/>
                  <a:gd name="connsiteY424" fmla="*/ 114433 h 721789"/>
                  <a:gd name="connsiteX425" fmla="*/ 407863 w 768894"/>
                  <a:gd name="connsiteY425" fmla="*/ 115874 h 721789"/>
                  <a:gd name="connsiteX426" fmla="*/ 410930 w 768894"/>
                  <a:gd name="connsiteY426" fmla="*/ 116919 h 721789"/>
                  <a:gd name="connsiteX427" fmla="*/ 411646 w 768894"/>
                  <a:gd name="connsiteY427" fmla="*/ 117150 h 721789"/>
                  <a:gd name="connsiteX428" fmla="*/ 387350 w 768894"/>
                  <a:gd name="connsiteY428" fmla="*/ 128937 h 721789"/>
                  <a:gd name="connsiteX429" fmla="*/ 239442 w 768894"/>
                  <a:gd name="connsiteY429" fmla="*/ 75769 h 721789"/>
                  <a:gd name="connsiteX430" fmla="*/ 234448 w 768894"/>
                  <a:gd name="connsiteY430" fmla="*/ 68367 h 721789"/>
                  <a:gd name="connsiteX431" fmla="*/ 224976 w 768894"/>
                  <a:gd name="connsiteY431" fmla="*/ 57523 h 721789"/>
                  <a:gd name="connsiteX432" fmla="*/ 200655 w 768894"/>
                  <a:gd name="connsiteY432" fmla="*/ 13177 h 721789"/>
                  <a:gd name="connsiteX433" fmla="*/ 198630 w 768894"/>
                  <a:gd name="connsiteY433" fmla="*/ 40828 h 721789"/>
                  <a:gd name="connsiteX434" fmla="*/ 203219 w 768894"/>
                  <a:gd name="connsiteY434" fmla="*/ 82113 h 721789"/>
                  <a:gd name="connsiteX435" fmla="*/ 215255 w 768894"/>
                  <a:gd name="connsiteY435" fmla="*/ 161895 h 721789"/>
                  <a:gd name="connsiteX436" fmla="*/ 239913 w 768894"/>
                  <a:gd name="connsiteY436" fmla="*/ 178005 h 721789"/>
                  <a:gd name="connsiteX437" fmla="*/ 253862 w 768894"/>
                  <a:gd name="connsiteY437" fmla="*/ 192291 h 721789"/>
                  <a:gd name="connsiteX438" fmla="*/ 282166 w 768894"/>
                  <a:gd name="connsiteY438" fmla="*/ 186982 h 721789"/>
                  <a:gd name="connsiteX439" fmla="*/ 315982 w 768894"/>
                  <a:gd name="connsiteY439" fmla="*/ 193035 h 721789"/>
                  <a:gd name="connsiteX440" fmla="*/ 353105 w 768894"/>
                  <a:gd name="connsiteY440" fmla="*/ 205905 h 721789"/>
                  <a:gd name="connsiteX441" fmla="*/ 391330 w 768894"/>
                  <a:gd name="connsiteY441" fmla="*/ 221047 h 721789"/>
                  <a:gd name="connsiteX442" fmla="*/ 460582 w 768894"/>
                  <a:gd name="connsiteY442" fmla="*/ 239385 h 721789"/>
                  <a:gd name="connsiteX443" fmla="*/ 515715 w 768894"/>
                  <a:gd name="connsiteY443" fmla="*/ 257553 h 721789"/>
                  <a:gd name="connsiteX444" fmla="*/ 526425 w 768894"/>
                  <a:gd name="connsiteY444" fmla="*/ 259376 h 721789"/>
                  <a:gd name="connsiteX445" fmla="*/ 530834 w 768894"/>
                  <a:gd name="connsiteY445" fmla="*/ 268466 h 721789"/>
                  <a:gd name="connsiteX446" fmla="*/ 437632 w 768894"/>
                  <a:gd name="connsiteY446" fmla="*/ 316488 h 721789"/>
                  <a:gd name="connsiteX447" fmla="*/ 379675 w 768894"/>
                  <a:gd name="connsiteY447" fmla="*/ 298286 h 721789"/>
                  <a:gd name="connsiteX448" fmla="*/ 214309 w 768894"/>
                  <a:gd name="connsiteY448" fmla="*/ 240957 h 721789"/>
                  <a:gd name="connsiteX449" fmla="*/ 195163 w 768894"/>
                  <a:gd name="connsiteY449" fmla="*/ 236208 h 721789"/>
                  <a:gd name="connsiteX450" fmla="*/ 163619 w 768894"/>
                  <a:gd name="connsiteY450" fmla="*/ 229053 h 721789"/>
                  <a:gd name="connsiteX451" fmla="*/ 137138 w 768894"/>
                  <a:gd name="connsiteY451" fmla="*/ 223653 h 721789"/>
                  <a:gd name="connsiteX452" fmla="*/ 131524 w 768894"/>
                  <a:gd name="connsiteY452" fmla="*/ 220762 h 721789"/>
                  <a:gd name="connsiteX453" fmla="*/ 127013 w 768894"/>
                  <a:gd name="connsiteY453" fmla="*/ 220143 h 721789"/>
                  <a:gd name="connsiteX454" fmla="*/ 123312 w 768894"/>
                  <a:gd name="connsiteY454" fmla="*/ 222641 h 721789"/>
                  <a:gd name="connsiteX455" fmla="*/ 111467 w 768894"/>
                  <a:gd name="connsiteY455" fmla="*/ 221370 h 721789"/>
                  <a:gd name="connsiteX456" fmla="*/ 92027 w 768894"/>
                  <a:gd name="connsiteY456" fmla="*/ 217466 h 721789"/>
                  <a:gd name="connsiteX457" fmla="*/ 55940 w 768894"/>
                  <a:gd name="connsiteY457" fmla="*/ 212515 h 721789"/>
                  <a:gd name="connsiteX458" fmla="*/ 19221 w 768894"/>
                  <a:gd name="connsiteY458" fmla="*/ 165762 h 721789"/>
                  <a:gd name="connsiteX459" fmla="*/ 22146 w 768894"/>
                  <a:gd name="connsiteY459" fmla="*/ 157325 h 721789"/>
                  <a:gd name="connsiteX460" fmla="*/ 56682 w 768894"/>
                  <a:gd name="connsiteY460" fmla="*/ 150396 h 721789"/>
                  <a:gd name="connsiteX461" fmla="*/ 65705 w 768894"/>
                  <a:gd name="connsiteY461" fmla="*/ 151634 h 721789"/>
                  <a:gd name="connsiteX462" fmla="*/ 69113 w 768894"/>
                  <a:gd name="connsiteY462" fmla="*/ 149980 h 721789"/>
                  <a:gd name="connsiteX463" fmla="*/ 58437 w 768894"/>
                  <a:gd name="connsiteY463" fmla="*/ 145334 h 721789"/>
                  <a:gd name="connsiteX464" fmla="*/ 36951 w 768894"/>
                  <a:gd name="connsiteY464" fmla="*/ 147335 h 721789"/>
                  <a:gd name="connsiteX465" fmla="*/ 34712 w 768894"/>
                  <a:gd name="connsiteY465" fmla="*/ 145615 h 721789"/>
                  <a:gd name="connsiteX466" fmla="*/ 30235 w 768894"/>
                  <a:gd name="connsiteY466" fmla="*/ 142172 h 721789"/>
                  <a:gd name="connsiteX467" fmla="*/ 21247 w 768894"/>
                  <a:gd name="connsiteY467" fmla="*/ 138111 h 721789"/>
                  <a:gd name="connsiteX468" fmla="*/ 17872 w 768894"/>
                  <a:gd name="connsiteY468" fmla="*/ 136941 h 72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</a:cxnLst>
                <a:rect l="l" t="t" r="r" b="b"/>
                <a:pathLst>
                  <a:path w="768894" h="721789">
                    <a:moveTo>
                      <a:pt x="490268" y="330956"/>
                    </a:moveTo>
                    <a:cubicBezTo>
                      <a:pt x="490096" y="329636"/>
                      <a:pt x="495529" y="323959"/>
                      <a:pt x="506569" y="313924"/>
                    </a:cubicBezTo>
                    <a:lnTo>
                      <a:pt x="520270" y="301663"/>
                    </a:lnTo>
                    <a:lnTo>
                      <a:pt x="527088" y="298355"/>
                    </a:lnTo>
                    <a:lnTo>
                      <a:pt x="530013" y="289919"/>
                    </a:lnTo>
                    <a:cubicBezTo>
                      <a:pt x="532308" y="286933"/>
                      <a:pt x="537288" y="279839"/>
                      <a:pt x="544953" y="268635"/>
                    </a:cubicBezTo>
                    <a:lnTo>
                      <a:pt x="555077" y="272144"/>
                    </a:lnTo>
                    <a:cubicBezTo>
                      <a:pt x="560792" y="266564"/>
                      <a:pt x="563627" y="265658"/>
                      <a:pt x="563582" y="269422"/>
                    </a:cubicBezTo>
                    <a:lnTo>
                      <a:pt x="515703" y="353005"/>
                    </a:lnTo>
                    <a:lnTo>
                      <a:pt x="491562" y="340855"/>
                    </a:lnTo>
                    <a:cubicBezTo>
                      <a:pt x="490871" y="335576"/>
                      <a:pt x="490440" y="332276"/>
                      <a:pt x="490268" y="330956"/>
                    </a:cubicBezTo>
                    <a:close/>
                    <a:moveTo>
                      <a:pt x="559544" y="130985"/>
                    </a:moveTo>
                    <a:lnTo>
                      <a:pt x="560266" y="132565"/>
                    </a:lnTo>
                    <a:lnTo>
                      <a:pt x="562658" y="131614"/>
                    </a:lnTo>
                    <a:lnTo>
                      <a:pt x="564641" y="131378"/>
                    </a:lnTo>
                    <a:lnTo>
                      <a:pt x="563344" y="129604"/>
                    </a:lnTo>
                    <a:close/>
                    <a:moveTo>
                      <a:pt x="556820" y="131975"/>
                    </a:moveTo>
                    <a:lnTo>
                      <a:pt x="557444" y="133133"/>
                    </a:lnTo>
                    <a:lnTo>
                      <a:pt x="557700" y="133585"/>
                    </a:lnTo>
                    <a:lnTo>
                      <a:pt x="559367" y="132922"/>
                    </a:lnTo>
                    <a:lnTo>
                      <a:pt x="559312" y="132825"/>
                    </a:lnTo>
                    <a:lnTo>
                      <a:pt x="559193" y="131113"/>
                    </a:lnTo>
                    <a:close/>
                    <a:moveTo>
                      <a:pt x="551264" y="81577"/>
                    </a:moveTo>
                    <a:lnTo>
                      <a:pt x="549378" y="95147"/>
                    </a:lnTo>
                    <a:lnTo>
                      <a:pt x="548284" y="91356"/>
                    </a:lnTo>
                    <a:close/>
                    <a:moveTo>
                      <a:pt x="518775" y="45867"/>
                    </a:moveTo>
                    <a:lnTo>
                      <a:pt x="519210" y="47674"/>
                    </a:lnTo>
                    <a:lnTo>
                      <a:pt x="519547" y="49537"/>
                    </a:lnTo>
                    <a:lnTo>
                      <a:pt x="519789" y="51372"/>
                    </a:lnTo>
                    <a:lnTo>
                      <a:pt x="520030" y="53236"/>
                    </a:lnTo>
                    <a:lnTo>
                      <a:pt x="520223" y="55127"/>
                    </a:lnTo>
                    <a:lnTo>
                      <a:pt x="520368" y="57019"/>
                    </a:lnTo>
                    <a:lnTo>
                      <a:pt x="520513" y="58911"/>
                    </a:lnTo>
                    <a:lnTo>
                      <a:pt x="520521" y="59229"/>
                    </a:lnTo>
                    <a:lnTo>
                      <a:pt x="519113" y="58593"/>
                    </a:lnTo>
                    <a:lnTo>
                      <a:pt x="519113" y="55974"/>
                    </a:lnTo>
                    <a:lnTo>
                      <a:pt x="519113" y="53207"/>
                    </a:lnTo>
                    <a:lnTo>
                      <a:pt x="519065" y="50751"/>
                    </a:lnTo>
                    <a:lnTo>
                      <a:pt x="518872" y="47194"/>
                    </a:lnTo>
                    <a:close/>
                    <a:moveTo>
                      <a:pt x="386306" y="90692"/>
                    </a:moveTo>
                    <a:lnTo>
                      <a:pt x="389849" y="90919"/>
                    </a:lnTo>
                    <a:lnTo>
                      <a:pt x="394014" y="91118"/>
                    </a:lnTo>
                    <a:lnTo>
                      <a:pt x="399568" y="91345"/>
                    </a:lnTo>
                    <a:lnTo>
                      <a:pt x="402776" y="91487"/>
                    </a:lnTo>
                    <a:lnTo>
                      <a:pt x="406223" y="91600"/>
                    </a:lnTo>
                    <a:lnTo>
                      <a:pt x="409957" y="91657"/>
                    </a:lnTo>
                    <a:lnTo>
                      <a:pt x="411643" y="91693"/>
                    </a:lnTo>
                    <a:lnTo>
                      <a:pt x="413435" y="92211"/>
                    </a:lnTo>
                    <a:lnTo>
                      <a:pt x="410101" y="92055"/>
                    </a:lnTo>
                    <a:lnTo>
                      <a:pt x="406367" y="91913"/>
                    </a:lnTo>
                    <a:lnTo>
                      <a:pt x="402488" y="91714"/>
                    </a:lnTo>
                    <a:lnTo>
                      <a:pt x="398562" y="91515"/>
                    </a:lnTo>
                    <a:lnTo>
                      <a:pt x="394541" y="91259"/>
                    </a:lnTo>
                    <a:lnTo>
                      <a:pt x="390471" y="90976"/>
                    </a:lnTo>
                    <a:close/>
                    <a:moveTo>
                      <a:pt x="392820" y="32306"/>
                    </a:moveTo>
                    <a:lnTo>
                      <a:pt x="397670" y="37109"/>
                    </a:lnTo>
                    <a:lnTo>
                      <a:pt x="397155" y="37173"/>
                    </a:lnTo>
                    <a:close/>
                    <a:moveTo>
                      <a:pt x="368105" y="32532"/>
                    </a:moveTo>
                    <a:lnTo>
                      <a:pt x="370067" y="33098"/>
                    </a:lnTo>
                    <a:lnTo>
                      <a:pt x="375573" y="34596"/>
                    </a:lnTo>
                    <a:lnTo>
                      <a:pt x="383855" y="36858"/>
                    </a:lnTo>
                    <a:lnTo>
                      <a:pt x="388882" y="38187"/>
                    </a:lnTo>
                    <a:lnTo>
                      <a:pt x="388920" y="38197"/>
                    </a:lnTo>
                    <a:lnTo>
                      <a:pt x="386597" y="38486"/>
                    </a:lnTo>
                    <a:lnTo>
                      <a:pt x="382850" y="37424"/>
                    </a:lnTo>
                    <a:lnTo>
                      <a:pt x="377632" y="35897"/>
                    </a:lnTo>
                    <a:lnTo>
                      <a:pt x="375286" y="35190"/>
                    </a:lnTo>
                    <a:lnTo>
                      <a:pt x="373227" y="34540"/>
                    </a:lnTo>
                    <a:lnTo>
                      <a:pt x="371504" y="33946"/>
                    </a:lnTo>
                    <a:lnTo>
                      <a:pt x="370019" y="33409"/>
                    </a:lnTo>
                    <a:lnTo>
                      <a:pt x="368919" y="32900"/>
                    </a:lnTo>
                    <a:lnTo>
                      <a:pt x="368440" y="32730"/>
                    </a:lnTo>
                    <a:close/>
                    <a:moveTo>
                      <a:pt x="12810" y="135186"/>
                    </a:moveTo>
                    <a:cubicBezTo>
                      <a:pt x="-450" y="173434"/>
                      <a:pt x="-3416" y="201074"/>
                      <a:pt x="3910" y="218106"/>
                    </a:cubicBezTo>
                    <a:cubicBezTo>
                      <a:pt x="11238" y="235137"/>
                      <a:pt x="23248" y="254108"/>
                      <a:pt x="39941" y="275017"/>
                    </a:cubicBezTo>
                    <a:cubicBezTo>
                      <a:pt x="56635" y="295926"/>
                      <a:pt x="68541" y="307930"/>
                      <a:pt x="75658" y="311028"/>
                    </a:cubicBezTo>
                    <a:cubicBezTo>
                      <a:pt x="82775" y="314125"/>
                      <a:pt x="95356" y="316910"/>
                      <a:pt x="113400" y="319386"/>
                    </a:cubicBezTo>
                    <a:cubicBezTo>
                      <a:pt x="138974" y="321952"/>
                      <a:pt x="155720" y="322716"/>
                      <a:pt x="163640" y="321682"/>
                    </a:cubicBezTo>
                    <a:lnTo>
                      <a:pt x="171493" y="326294"/>
                    </a:lnTo>
                    <a:lnTo>
                      <a:pt x="178242" y="328634"/>
                    </a:lnTo>
                    <a:lnTo>
                      <a:pt x="181549" y="335451"/>
                    </a:lnTo>
                    <a:lnTo>
                      <a:pt x="183236" y="336036"/>
                    </a:lnTo>
                    <a:lnTo>
                      <a:pt x="184924" y="336621"/>
                    </a:lnTo>
                    <a:lnTo>
                      <a:pt x="190054" y="332729"/>
                    </a:lnTo>
                    <a:lnTo>
                      <a:pt x="195116" y="334484"/>
                    </a:lnTo>
                    <a:lnTo>
                      <a:pt x="201933" y="331176"/>
                    </a:lnTo>
                    <a:cubicBezTo>
                      <a:pt x="204963" y="329707"/>
                      <a:pt x="208533" y="330315"/>
                      <a:pt x="212643" y="332999"/>
                    </a:cubicBezTo>
                    <a:lnTo>
                      <a:pt x="230619" y="341121"/>
                    </a:lnTo>
                    <a:lnTo>
                      <a:pt x="254828" y="347624"/>
                    </a:lnTo>
                    <a:cubicBezTo>
                      <a:pt x="258592" y="347669"/>
                      <a:pt x="266467" y="350400"/>
                      <a:pt x="278452" y="355814"/>
                    </a:cubicBezTo>
                    <a:lnTo>
                      <a:pt x="295326" y="361664"/>
                    </a:lnTo>
                    <a:lnTo>
                      <a:pt x="324012" y="371609"/>
                    </a:lnTo>
                    <a:cubicBezTo>
                      <a:pt x="273628" y="396987"/>
                      <a:pt x="242595" y="410171"/>
                      <a:pt x="230911" y="411161"/>
                    </a:cubicBezTo>
                    <a:cubicBezTo>
                      <a:pt x="219226" y="412151"/>
                      <a:pt x="210950" y="411487"/>
                      <a:pt x="206083" y="409169"/>
                    </a:cubicBezTo>
                    <a:cubicBezTo>
                      <a:pt x="201216" y="406852"/>
                      <a:pt x="196187" y="402274"/>
                      <a:pt x="190998" y="395433"/>
                    </a:cubicBezTo>
                    <a:lnTo>
                      <a:pt x="185868" y="399326"/>
                    </a:lnTo>
                    <a:cubicBezTo>
                      <a:pt x="176568" y="389801"/>
                      <a:pt x="172527" y="381469"/>
                      <a:pt x="173742" y="374329"/>
                    </a:cubicBezTo>
                    <a:lnTo>
                      <a:pt x="180244" y="350120"/>
                    </a:lnTo>
                    <a:lnTo>
                      <a:pt x="177454" y="347263"/>
                    </a:lnTo>
                    <a:lnTo>
                      <a:pt x="166024" y="358422"/>
                    </a:lnTo>
                    <a:cubicBezTo>
                      <a:pt x="168229" y="362967"/>
                      <a:pt x="167382" y="370864"/>
                      <a:pt x="163482" y="382113"/>
                    </a:cubicBezTo>
                    <a:cubicBezTo>
                      <a:pt x="167891" y="391203"/>
                      <a:pt x="168363" y="398928"/>
                      <a:pt x="164899" y="405287"/>
                    </a:cubicBezTo>
                    <a:cubicBezTo>
                      <a:pt x="167958" y="432811"/>
                      <a:pt x="177295" y="454951"/>
                      <a:pt x="192909" y="471704"/>
                    </a:cubicBezTo>
                    <a:cubicBezTo>
                      <a:pt x="208523" y="488459"/>
                      <a:pt x="223544" y="499653"/>
                      <a:pt x="237974" y="505285"/>
                    </a:cubicBezTo>
                    <a:cubicBezTo>
                      <a:pt x="252403" y="510917"/>
                      <a:pt x="264897" y="513044"/>
                      <a:pt x="275457" y="511664"/>
                    </a:cubicBezTo>
                    <a:cubicBezTo>
                      <a:pt x="308261" y="507915"/>
                      <a:pt x="358411" y="470484"/>
                      <a:pt x="425908" y="399374"/>
                    </a:cubicBezTo>
                    <a:lnTo>
                      <a:pt x="441096" y="404640"/>
                    </a:lnTo>
                    <a:lnTo>
                      <a:pt x="451872" y="400815"/>
                    </a:lnTo>
                    <a:cubicBezTo>
                      <a:pt x="454857" y="403110"/>
                      <a:pt x="456913" y="404452"/>
                      <a:pt x="458037" y="404842"/>
                    </a:cubicBezTo>
                    <a:lnTo>
                      <a:pt x="469332" y="404977"/>
                    </a:lnTo>
                    <a:cubicBezTo>
                      <a:pt x="471972" y="404632"/>
                      <a:pt x="474784" y="405607"/>
                      <a:pt x="477768" y="407902"/>
                    </a:cubicBezTo>
                    <a:lnTo>
                      <a:pt x="495745" y="416025"/>
                    </a:lnTo>
                    <a:cubicBezTo>
                      <a:pt x="491890" y="423509"/>
                      <a:pt x="489310" y="434586"/>
                      <a:pt x="488005" y="449256"/>
                    </a:cubicBezTo>
                    <a:lnTo>
                      <a:pt x="475653" y="490338"/>
                    </a:lnTo>
                    <a:cubicBezTo>
                      <a:pt x="476642" y="502023"/>
                      <a:pt x="474906" y="513392"/>
                      <a:pt x="470443" y="524446"/>
                    </a:cubicBezTo>
                    <a:cubicBezTo>
                      <a:pt x="465981" y="535500"/>
                      <a:pt x="464979" y="548385"/>
                      <a:pt x="467439" y="563100"/>
                    </a:cubicBezTo>
                    <a:lnTo>
                      <a:pt x="437425" y="616961"/>
                    </a:lnTo>
                    <a:lnTo>
                      <a:pt x="453376" y="652734"/>
                    </a:lnTo>
                    <a:lnTo>
                      <a:pt x="450451" y="661172"/>
                    </a:lnTo>
                    <a:cubicBezTo>
                      <a:pt x="455251" y="669136"/>
                      <a:pt x="460148" y="676820"/>
                      <a:pt x="465143" y="684223"/>
                    </a:cubicBezTo>
                    <a:cubicBezTo>
                      <a:pt x="470137" y="691625"/>
                      <a:pt x="476073" y="699038"/>
                      <a:pt x="482950" y="706463"/>
                    </a:cubicBezTo>
                    <a:cubicBezTo>
                      <a:pt x="489828" y="713888"/>
                      <a:pt x="494575" y="718369"/>
                      <a:pt x="497192" y="719906"/>
                    </a:cubicBezTo>
                    <a:cubicBezTo>
                      <a:pt x="499809" y="721443"/>
                      <a:pt x="502438" y="722040"/>
                      <a:pt x="505078" y="721695"/>
                    </a:cubicBezTo>
                    <a:cubicBezTo>
                      <a:pt x="514122" y="721050"/>
                      <a:pt x="521978" y="717473"/>
                      <a:pt x="528645" y="710963"/>
                    </a:cubicBezTo>
                    <a:cubicBezTo>
                      <a:pt x="535313" y="704454"/>
                      <a:pt x="538474" y="699879"/>
                      <a:pt x="538129" y="697239"/>
                    </a:cubicBezTo>
                    <a:cubicBezTo>
                      <a:pt x="538519" y="696115"/>
                      <a:pt x="538024" y="690272"/>
                      <a:pt x="536644" y="679713"/>
                    </a:cubicBezTo>
                    <a:cubicBezTo>
                      <a:pt x="535265" y="669153"/>
                      <a:pt x="540309" y="640973"/>
                      <a:pt x="551776" y="595173"/>
                    </a:cubicBezTo>
                    <a:cubicBezTo>
                      <a:pt x="563244" y="549373"/>
                      <a:pt x="569585" y="522903"/>
                      <a:pt x="570800" y="515763"/>
                    </a:cubicBezTo>
                    <a:cubicBezTo>
                      <a:pt x="575090" y="503389"/>
                      <a:pt x="579357" y="492897"/>
                      <a:pt x="583602" y="484288"/>
                    </a:cubicBezTo>
                    <a:lnTo>
                      <a:pt x="576268" y="483634"/>
                    </a:lnTo>
                    <a:lnTo>
                      <a:pt x="572961" y="476818"/>
                    </a:lnTo>
                    <a:cubicBezTo>
                      <a:pt x="576815" y="469333"/>
                      <a:pt x="578949" y="464087"/>
                      <a:pt x="579362" y="461080"/>
                    </a:cubicBezTo>
                    <a:cubicBezTo>
                      <a:pt x="579774" y="458073"/>
                      <a:pt x="580806" y="450554"/>
                      <a:pt x="582456" y="438525"/>
                    </a:cubicBezTo>
                    <a:cubicBezTo>
                      <a:pt x="584105" y="426495"/>
                      <a:pt x="586869" y="415797"/>
                      <a:pt x="590747" y="406430"/>
                    </a:cubicBezTo>
                    <a:cubicBezTo>
                      <a:pt x="594624" y="397063"/>
                      <a:pt x="599822" y="387523"/>
                      <a:pt x="606340" y="377811"/>
                    </a:cubicBezTo>
                    <a:cubicBezTo>
                      <a:pt x="612857" y="368099"/>
                      <a:pt x="617371" y="360528"/>
                      <a:pt x="619884" y="355099"/>
                    </a:cubicBezTo>
                    <a:cubicBezTo>
                      <a:pt x="622397" y="349669"/>
                      <a:pt x="625730" y="346415"/>
                      <a:pt x="629885" y="345335"/>
                    </a:cubicBezTo>
                    <a:cubicBezTo>
                      <a:pt x="636814" y="332615"/>
                      <a:pt x="645736" y="318697"/>
                      <a:pt x="656648" y="303578"/>
                    </a:cubicBezTo>
                    <a:cubicBezTo>
                      <a:pt x="667560" y="288458"/>
                      <a:pt x="673882" y="279309"/>
                      <a:pt x="675615" y="276128"/>
                    </a:cubicBezTo>
                    <a:cubicBezTo>
                      <a:pt x="677347" y="272949"/>
                      <a:pt x="678408" y="270797"/>
                      <a:pt x="678798" y="269672"/>
                    </a:cubicBezTo>
                    <a:lnTo>
                      <a:pt x="684513" y="264092"/>
                    </a:lnTo>
                    <a:cubicBezTo>
                      <a:pt x="686028" y="263357"/>
                      <a:pt x="697893" y="247309"/>
                      <a:pt x="720108" y="215945"/>
                    </a:cubicBezTo>
                    <a:cubicBezTo>
                      <a:pt x="736471" y="201456"/>
                      <a:pt x="746983" y="188403"/>
                      <a:pt x="751640" y="176786"/>
                    </a:cubicBezTo>
                    <a:cubicBezTo>
                      <a:pt x="756297" y="165169"/>
                      <a:pt x="757914" y="155964"/>
                      <a:pt x="756489" y="149169"/>
                    </a:cubicBezTo>
                    <a:lnTo>
                      <a:pt x="755521" y="135602"/>
                    </a:lnTo>
                    <a:lnTo>
                      <a:pt x="768391" y="98478"/>
                    </a:lnTo>
                    <a:cubicBezTo>
                      <a:pt x="769171" y="96229"/>
                      <a:pt x="769044" y="91144"/>
                      <a:pt x="768010" y="83225"/>
                    </a:cubicBezTo>
                    <a:cubicBezTo>
                      <a:pt x="766975" y="75305"/>
                      <a:pt x="764275" y="64917"/>
                      <a:pt x="759910" y="52063"/>
                    </a:cubicBezTo>
                    <a:cubicBezTo>
                      <a:pt x="755546" y="39209"/>
                      <a:pt x="753116" y="29861"/>
                      <a:pt x="752621" y="24019"/>
                    </a:cubicBezTo>
                    <a:cubicBezTo>
                      <a:pt x="752127" y="18176"/>
                      <a:pt x="750581" y="13545"/>
                      <a:pt x="747986" y="10125"/>
                    </a:cubicBezTo>
                    <a:cubicBezTo>
                      <a:pt x="751406" y="7530"/>
                      <a:pt x="752576" y="4155"/>
                      <a:pt x="751497" y="0"/>
                    </a:cubicBezTo>
                    <a:cubicBezTo>
                      <a:pt x="750326" y="3375"/>
                      <a:pt x="748789" y="5993"/>
                      <a:pt x="746884" y="7853"/>
                    </a:cubicBezTo>
                    <a:lnTo>
                      <a:pt x="742654" y="30959"/>
                    </a:lnTo>
                    <a:cubicBezTo>
                      <a:pt x="742173" y="39614"/>
                      <a:pt x="739444" y="47488"/>
                      <a:pt x="734464" y="54582"/>
                    </a:cubicBezTo>
                    <a:cubicBezTo>
                      <a:pt x="734074" y="55708"/>
                      <a:pt x="732732" y="57762"/>
                      <a:pt x="730437" y="60747"/>
                    </a:cubicBezTo>
                    <a:cubicBezTo>
                      <a:pt x="728141" y="63732"/>
                      <a:pt x="721430" y="74006"/>
                      <a:pt x="710299" y="91571"/>
                    </a:cubicBezTo>
                    <a:lnTo>
                      <a:pt x="653602" y="156974"/>
                    </a:lnTo>
                    <a:lnTo>
                      <a:pt x="603720" y="219071"/>
                    </a:lnTo>
                    <a:cubicBezTo>
                      <a:pt x="597361" y="215606"/>
                      <a:pt x="593619" y="213679"/>
                      <a:pt x="592493" y="213288"/>
                    </a:cubicBezTo>
                    <a:lnTo>
                      <a:pt x="574652" y="193871"/>
                    </a:lnTo>
                    <a:lnTo>
                      <a:pt x="566215" y="190946"/>
                    </a:lnTo>
                    <a:lnTo>
                      <a:pt x="546754" y="165298"/>
                    </a:lnTo>
                    <a:cubicBezTo>
                      <a:pt x="540694" y="168237"/>
                      <a:pt x="536723" y="169695"/>
                      <a:pt x="534841" y="169673"/>
                    </a:cubicBezTo>
                    <a:cubicBezTo>
                      <a:pt x="532958" y="169651"/>
                      <a:pt x="528448" y="169032"/>
                      <a:pt x="521308" y="167817"/>
                    </a:cubicBezTo>
                    <a:lnTo>
                      <a:pt x="506638" y="166511"/>
                    </a:lnTo>
                    <a:cubicBezTo>
                      <a:pt x="505514" y="166122"/>
                      <a:pt x="496881" y="163760"/>
                      <a:pt x="480742" y="159424"/>
                    </a:cubicBezTo>
                    <a:lnTo>
                      <a:pt x="427847" y="142976"/>
                    </a:lnTo>
                    <a:cubicBezTo>
                      <a:pt x="431657" y="139257"/>
                      <a:pt x="434514" y="136467"/>
                      <a:pt x="436420" y="134608"/>
                    </a:cubicBezTo>
                    <a:cubicBezTo>
                      <a:pt x="438325" y="132747"/>
                      <a:pt x="447748" y="131919"/>
                      <a:pt x="464690" y="132122"/>
                    </a:cubicBezTo>
                    <a:lnTo>
                      <a:pt x="471118" y="131698"/>
                    </a:lnTo>
                    <a:lnTo>
                      <a:pt x="468584" y="133192"/>
                    </a:lnTo>
                    <a:lnTo>
                      <a:pt x="472849" y="133700"/>
                    </a:lnTo>
                    <a:lnTo>
                      <a:pt x="477066" y="134096"/>
                    </a:lnTo>
                    <a:lnTo>
                      <a:pt x="481236" y="134435"/>
                    </a:lnTo>
                    <a:lnTo>
                      <a:pt x="485405" y="134745"/>
                    </a:lnTo>
                    <a:lnTo>
                      <a:pt x="489479" y="134971"/>
                    </a:lnTo>
                    <a:lnTo>
                      <a:pt x="493505" y="135169"/>
                    </a:lnTo>
                    <a:lnTo>
                      <a:pt x="497482" y="135310"/>
                    </a:lnTo>
                    <a:lnTo>
                      <a:pt x="501364" y="135395"/>
                    </a:lnTo>
                    <a:lnTo>
                      <a:pt x="505150" y="135423"/>
                    </a:lnTo>
                    <a:lnTo>
                      <a:pt x="508936" y="135480"/>
                    </a:lnTo>
                    <a:lnTo>
                      <a:pt x="512531" y="135423"/>
                    </a:lnTo>
                    <a:lnTo>
                      <a:pt x="516077" y="135367"/>
                    </a:lnTo>
                    <a:lnTo>
                      <a:pt x="519528" y="135311"/>
                    </a:lnTo>
                    <a:lnTo>
                      <a:pt x="519662" y="135306"/>
                    </a:lnTo>
                    <a:lnTo>
                      <a:pt x="528980" y="140233"/>
                    </a:lnTo>
                    <a:lnTo>
                      <a:pt x="535213" y="138613"/>
                    </a:lnTo>
                    <a:lnTo>
                      <a:pt x="536663" y="134430"/>
                    </a:lnTo>
                    <a:lnTo>
                      <a:pt x="539896" y="134181"/>
                    </a:lnTo>
                    <a:lnTo>
                      <a:pt x="544305" y="133785"/>
                    </a:lnTo>
                    <a:lnTo>
                      <a:pt x="548139" y="133389"/>
                    </a:lnTo>
                    <a:lnTo>
                      <a:pt x="551158" y="133022"/>
                    </a:lnTo>
                    <a:lnTo>
                      <a:pt x="553363" y="132768"/>
                    </a:lnTo>
                    <a:lnTo>
                      <a:pt x="555232" y="132513"/>
                    </a:lnTo>
                    <a:lnTo>
                      <a:pt x="556782" y="131949"/>
                    </a:lnTo>
                    <a:lnTo>
                      <a:pt x="555578" y="130506"/>
                    </a:lnTo>
                    <a:lnTo>
                      <a:pt x="553041" y="127565"/>
                    </a:lnTo>
                    <a:lnTo>
                      <a:pt x="551833" y="126241"/>
                    </a:lnTo>
                    <a:lnTo>
                      <a:pt x="549536" y="126604"/>
                    </a:lnTo>
                    <a:lnTo>
                      <a:pt x="547139" y="126940"/>
                    </a:lnTo>
                    <a:lnTo>
                      <a:pt x="544647" y="127275"/>
                    </a:lnTo>
                    <a:lnTo>
                      <a:pt x="542154" y="127555"/>
                    </a:lnTo>
                    <a:lnTo>
                      <a:pt x="541051" y="127663"/>
                    </a:lnTo>
                    <a:lnTo>
                      <a:pt x="549499" y="124664"/>
                    </a:lnTo>
                    <a:lnTo>
                      <a:pt x="549975" y="114242"/>
                    </a:lnTo>
                    <a:lnTo>
                      <a:pt x="551030" y="115294"/>
                    </a:lnTo>
                    <a:lnTo>
                      <a:pt x="552515" y="116792"/>
                    </a:lnTo>
                    <a:lnTo>
                      <a:pt x="553903" y="118291"/>
                    </a:lnTo>
                    <a:lnTo>
                      <a:pt x="555291" y="119761"/>
                    </a:lnTo>
                    <a:lnTo>
                      <a:pt x="556632" y="121232"/>
                    </a:lnTo>
                    <a:lnTo>
                      <a:pt x="557877" y="122673"/>
                    </a:lnTo>
                    <a:lnTo>
                      <a:pt x="559121" y="124088"/>
                    </a:lnTo>
                    <a:lnTo>
                      <a:pt x="560270" y="125501"/>
                    </a:lnTo>
                    <a:lnTo>
                      <a:pt x="561371" y="126915"/>
                    </a:lnTo>
                    <a:lnTo>
                      <a:pt x="562377" y="128272"/>
                    </a:lnTo>
                    <a:lnTo>
                      <a:pt x="563297" y="129577"/>
                    </a:lnTo>
                    <a:lnTo>
                      <a:pt x="563379" y="129547"/>
                    </a:lnTo>
                    <a:lnTo>
                      <a:pt x="564050" y="128615"/>
                    </a:lnTo>
                    <a:lnTo>
                      <a:pt x="564721" y="127683"/>
                    </a:lnTo>
                    <a:lnTo>
                      <a:pt x="565296" y="126665"/>
                    </a:lnTo>
                    <a:lnTo>
                      <a:pt x="565823" y="125648"/>
                    </a:lnTo>
                    <a:lnTo>
                      <a:pt x="566302" y="124603"/>
                    </a:lnTo>
                    <a:lnTo>
                      <a:pt x="566734" y="123558"/>
                    </a:lnTo>
                    <a:lnTo>
                      <a:pt x="567069" y="122456"/>
                    </a:lnTo>
                    <a:lnTo>
                      <a:pt x="567405" y="121383"/>
                    </a:lnTo>
                    <a:lnTo>
                      <a:pt x="567740" y="120253"/>
                    </a:lnTo>
                    <a:lnTo>
                      <a:pt x="567932" y="119094"/>
                    </a:lnTo>
                    <a:lnTo>
                      <a:pt x="568124" y="117936"/>
                    </a:lnTo>
                    <a:lnTo>
                      <a:pt x="568315" y="116777"/>
                    </a:lnTo>
                    <a:lnTo>
                      <a:pt x="568411" y="115591"/>
                    </a:lnTo>
                    <a:lnTo>
                      <a:pt x="568459" y="114405"/>
                    </a:lnTo>
                    <a:lnTo>
                      <a:pt x="568507" y="113190"/>
                    </a:lnTo>
                    <a:lnTo>
                      <a:pt x="568507" y="111975"/>
                    </a:lnTo>
                    <a:lnTo>
                      <a:pt x="568459" y="110760"/>
                    </a:lnTo>
                    <a:lnTo>
                      <a:pt x="568411" y="109517"/>
                    </a:lnTo>
                    <a:lnTo>
                      <a:pt x="568123" y="107059"/>
                    </a:lnTo>
                    <a:lnTo>
                      <a:pt x="567836" y="104573"/>
                    </a:lnTo>
                    <a:lnTo>
                      <a:pt x="567357" y="102087"/>
                    </a:lnTo>
                    <a:lnTo>
                      <a:pt x="566830" y="99629"/>
                    </a:lnTo>
                    <a:lnTo>
                      <a:pt x="566159" y="97199"/>
                    </a:lnTo>
                    <a:lnTo>
                      <a:pt x="565488" y="94798"/>
                    </a:lnTo>
                    <a:lnTo>
                      <a:pt x="564721" y="92453"/>
                    </a:lnTo>
                    <a:lnTo>
                      <a:pt x="563906" y="90136"/>
                    </a:lnTo>
                    <a:lnTo>
                      <a:pt x="563091" y="87905"/>
                    </a:lnTo>
                    <a:lnTo>
                      <a:pt x="562229" y="85758"/>
                    </a:lnTo>
                    <a:lnTo>
                      <a:pt x="561366" y="83695"/>
                    </a:lnTo>
                    <a:lnTo>
                      <a:pt x="560504" y="81718"/>
                    </a:lnTo>
                    <a:lnTo>
                      <a:pt x="559689" y="79881"/>
                    </a:lnTo>
                    <a:lnTo>
                      <a:pt x="558012" y="76576"/>
                    </a:lnTo>
                    <a:lnTo>
                      <a:pt x="556622" y="73836"/>
                    </a:lnTo>
                    <a:lnTo>
                      <a:pt x="555471" y="71773"/>
                    </a:lnTo>
                    <a:lnTo>
                      <a:pt x="554465" y="70022"/>
                    </a:lnTo>
                    <a:lnTo>
                      <a:pt x="550200" y="72564"/>
                    </a:lnTo>
                    <a:lnTo>
                      <a:pt x="549337" y="70417"/>
                    </a:lnTo>
                    <a:lnTo>
                      <a:pt x="548379" y="68327"/>
                    </a:lnTo>
                    <a:lnTo>
                      <a:pt x="547372" y="66321"/>
                    </a:lnTo>
                    <a:lnTo>
                      <a:pt x="546222" y="64343"/>
                    </a:lnTo>
                    <a:lnTo>
                      <a:pt x="545072" y="62422"/>
                    </a:lnTo>
                    <a:lnTo>
                      <a:pt x="543778" y="60529"/>
                    </a:lnTo>
                    <a:lnTo>
                      <a:pt x="542484" y="58693"/>
                    </a:lnTo>
                    <a:lnTo>
                      <a:pt x="541094" y="56913"/>
                    </a:lnTo>
                    <a:lnTo>
                      <a:pt x="539704" y="55218"/>
                    </a:lnTo>
                    <a:lnTo>
                      <a:pt x="538314" y="53551"/>
                    </a:lnTo>
                    <a:lnTo>
                      <a:pt x="536829" y="51941"/>
                    </a:lnTo>
                    <a:lnTo>
                      <a:pt x="535343" y="50415"/>
                    </a:lnTo>
                    <a:lnTo>
                      <a:pt x="533857" y="48918"/>
                    </a:lnTo>
                    <a:lnTo>
                      <a:pt x="532372" y="47505"/>
                    </a:lnTo>
                    <a:lnTo>
                      <a:pt x="530886" y="46121"/>
                    </a:lnTo>
                    <a:lnTo>
                      <a:pt x="529400" y="44821"/>
                    </a:lnTo>
                    <a:lnTo>
                      <a:pt x="527963" y="43607"/>
                    </a:lnTo>
                    <a:lnTo>
                      <a:pt x="526621" y="42448"/>
                    </a:lnTo>
                    <a:lnTo>
                      <a:pt x="525231" y="41346"/>
                    </a:lnTo>
                    <a:lnTo>
                      <a:pt x="523889" y="40330"/>
                    </a:lnTo>
                    <a:lnTo>
                      <a:pt x="521445" y="38521"/>
                    </a:lnTo>
                    <a:lnTo>
                      <a:pt x="519288" y="37024"/>
                    </a:lnTo>
                    <a:lnTo>
                      <a:pt x="517563" y="35809"/>
                    </a:lnTo>
                    <a:lnTo>
                      <a:pt x="516173" y="34934"/>
                    </a:lnTo>
                    <a:lnTo>
                      <a:pt x="515023" y="34255"/>
                    </a:lnTo>
                    <a:lnTo>
                      <a:pt x="515023" y="39708"/>
                    </a:lnTo>
                    <a:lnTo>
                      <a:pt x="513777" y="38832"/>
                    </a:lnTo>
                    <a:lnTo>
                      <a:pt x="512579" y="37985"/>
                    </a:lnTo>
                    <a:lnTo>
                      <a:pt x="511285" y="37166"/>
                    </a:lnTo>
                    <a:lnTo>
                      <a:pt x="509991" y="36375"/>
                    </a:lnTo>
                    <a:lnTo>
                      <a:pt x="508649" y="35611"/>
                    </a:lnTo>
                    <a:lnTo>
                      <a:pt x="507211" y="34877"/>
                    </a:lnTo>
                    <a:lnTo>
                      <a:pt x="505869" y="34142"/>
                    </a:lnTo>
                    <a:lnTo>
                      <a:pt x="504383" y="33464"/>
                    </a:lnTo>
                    <a:lnTo>
                      <a:pt x="502898" y="32815"/>
                    </a:lnTo>
                    <a:lnTo>
                      <a:pt x="501364" y="32165"/>
                    </a:lnTo>
                    <a:lnTo>
                      <a:pt x="499831" y="31572"/>
                    </a:lnTo>
                    <a:lnTo>
                      <a:pt x="498249" y="30950"/>
                    </a:lnTo>
                    <a:lnTo>
                      <a:pt x="496668" y="30385"/>
                    </a:lnTo>
                    <a:lnTo>
                      <a:pt x="494990" y="29849"/>
                    </a:lnTo>
                    <a:lnTo>
                      <a:pt x="493313" y="29311"/>
                    </a:lnTo>
                    <a:lnTo>
                      <a:pt x="491636" y="28775"/>
                    </a:lnTo>
                    <a:lnTo>
                      <a:pt x="489862" y="28323"/>
                    </a:lnTo>
                    <a:lnTo>
                      <a:pt x="488137" y="27843"/>
                    </a:lnTo>
                    <a:lnTo>
                      <a:pt x="486316" y="27419"/>
                    </a:lnTo>
                    <a:lnTo>
                      <a:pt x="484543" y="26967"/>
                    </a:lnTo>
                    <a:lnTo>
                      <a:pt x="482674" y="26571"/>
                    </a:lnTo>
                    <a:lnTo>
                      <a:pt x="480805" y="26204"/>
                    </a:lnTo>
                    <a:lnTo>
                      <a:pt x="478935" y="25808"/>
                    </a:lnTo>
                    <a:lnTo>
                      <a:pt x="477018" y="25470"/>
                    </a:lnTo>
                    <a:lnTo>
                      <a:pt x="475101" y="25130"/>
                    </a:lnTo>
                    <a:lnTo>
                      <a:pt x="473136" y="24820"/>
                    </a:lnTo>
                    <a:lnTo>
                      <a:pt x="471124" y="24509"/>
                    </a:lnTo>
                    <a:lnTo>
                      <a:pt x="469159" y="24226"/>
                    </a:lnTo>
                    <a:lnTo>
                      <a:pt x="465085" y="23746"/>
                    </a:lnTo>
                    <a:lnTo>
                      <a:pt x="460964" y="23266"/>
                    </a:lnTo>
                    <a:lnTo>
                      <a:pt x="456794" y="22870"/>
                    </a:lnTo>
                    <a:lnTo>
                      <a:pt x="452529" y="22475"/>
                    </a:lnTo>
                    <a:lnTo>
                      <a:pt x="448216" y="22192"/>
                    </a:lnTo>
                    <a:lnTo>
                      <a:pt x="443854" y="21910"/>
                    </a:lnTo>
                    <a:lnTo>
                      <a:pt x="439445" y="21712"/>
                    </a:lnTo>
                    <a:lnTo>
                      <a:pt x="434988" y="21514"/>
                    </a:lnTo>
                    <a:lnTo>
                      <a:pt x="430483" y="21401"/>
                    </a:lnTo>
                    <a:lnTo>
                      <a:pt x="425931" y="21260"/>
                    </a:lnTo>
                    <a:lnTo>
                      <a:pt x="421378" y="21175"/>
                    </a:lnTo>
                    <a:lnTo>
                      <a:pt x="416825" y="21119"/>
                    </a:lnTo>
                    <a:lnTo>
                      <a:pt x="407623" y="21005"/>
                    </a:lnTo>
                    <a:lnTo>
                      <a:pt x="398422" y="21005"/>
                    </a:lnTo>
                    <a:lnTo>
                      <a:pt x="389268" y="21006"/>
                    </a:lnTo>
                    <a:lnTo>
                      <a:pt x="387016" y="20977"/>
                    </a:lnTo>
                    <a:lnTo>
                      <a:pt x="384763" y="20949"/>
                    </a:lnTo>
                    <a:lnTo>
                      <a:pt x="382607" y="20921"/>
                    </a:lnTo>
                    <a:lnTo>
                      <a:pt x="380450" y="20864"/>
                    </a:lnTo>
                    <a:lnTo>
                      <a:pt x="376233" y="20667"/>
                    </a:lnTo>
                    <a:lnTo>
                      <a:pt x="372255" y="20413"/>
                    </a:lnTo>
                    <a:lnTo>
                      <a:pt x="368373" y="20158"/>
                    </a:lnTo>
                    <a:lnTo>
                      <a:pt x="364683" y="19762"/>
                    </a:lnTo>
                    <a:lnTo>
                      <a:pt x="361088" y="19395"/>
                    </a:lnTo>
                    <a:lnTo>
                      <a:pt x="357638" y="18915"/>
                    </a:lnTo>
                    <a:lnTo>
                      <a:pt x="354379" y="18463"/>
                    </a:lnTo>
                    <a:lnTo>
                      <a:pt x="351264" y="17926"/>
                    </a:lnTo>
                    <a:lnTo>
                      <a:pt x="348244" y="17389"/>
                    </a:lnTo>
                    <a:lnTo>
                      <a:pt x="345465" y="16796"/>
                    </a:lnTo>
                    <a:lnTo>
                      <a:pt x="342781" y="16260"/>
                    </a:lnTo>
                    <a:lnTo>
                      <a:pt x="340241" y="15610"/>
                    </a:lnTo>
                    <a:lnTo>
                      <a:pt x="337845" y="14988"/>
                    </a:lnTo>
                    <a:lnTo>
                      <a:pt x="335592" y="14395"/>
                    </a:lnTo>
                    <a:lnTo>
                      <a:pt x="333483" y="13773"/>
                    </a:lnTo>
                    <a:lnTo>
                      <a:pt x="331519" y="13152"/>
                    </a:lnTo>
                    <a:lnTo>
                      <a:pt x="329746" y="12559"/>
                    </a:lnTo>
                    <a:lnTo>
                      <a:pt x="328068" y="11965"/>
                    </a:lnTo>
                    <a:lnTo>
                      <a:pt x="326534" y="11372"/>
                    </a:lnTo>
                    <a:lnTo>
                      <a:pt x="325097" y="10835"/>
                    </a:lnTo>
                    <a:lnTo>
                      <a:pt x="323803" y="10327"/>
                    </a:lnTo>
                    <a:lnTo>
                      <a:pt x="322701" y="9846"/>
                    </a:lnTo>
                    <a:lnTo>
                      <a:pt x="320831" y="8999"/>
                    </a:lnTo>
                    <a:lnTo>
                      <a:pt x="319537" y="8349"/>
                    </a:lnTo>
                    <a:lnTo>
                      <a:pt x="318723" y="7925"/>
                    </a:lnTo>
                    <a:lnTo>
                      <a:pt x="318483" y="7784"/>
                    </a:lnTo>
                    <a:lnTo>
                      <a:pt x="318962" y="10750"/>
                    </a:lnTo>
                    <a:lnTo>
                      <a:pt x="319489" y="13660"/>
                    </a:lnTo>
                    <a:lnTo>
                      <a:pt x="320065" y="16457"/>
                    </a:lnTo>
                    <a:lnTo>
                      <a:pt x="320688" y="19198"/>
                    </a:lnTo>
                    <a:lnTo>
                      <a:pt x="321358" y="21882"/>
                    </a:lnTo>
                    <a:lnTo>
                      <a:pt x="322077" y="24481"/>
                    </a:lnTo>
                    <a:lnTo>
                      <a:pt x="322844" y="26995"/>
                    </a:lnTo>
                    <a:lnTo>
                      <a:pt x="323659" y="29481"/>
                    </a:lnTo>
                    <a:lnTo>
                      <a:pt x="324570" y="31882"/>
                    </a:lnTo>
                    <a:lnTo>
                      <a:pt x="325432" y="34171"/>
                    </a:lnTo>
                    <a:lnTo>
                      <a:pt x="326391" y="36431"/>
                    </a:lnTo>
                    <a:lnTo>
                      <a:pt x="327349" y="38606"/>
                    </a:lnTo>
                    <a:lnTo>
                      <a:pt x="328356" y="40697"/>
                    </a:lnTo>
                    <a:lnTo>
                      <a:pt x="329410" y="42759"/>
                    </a:lnTo>
                    <a:lnTo>
                      <a:pt x="330464" y="44765"/>
                    </a:lnTo>
                    <a:lnTo>
                      <a:pt x="331615" y="46658"/>
                    </a:lnTo>
                    <a:lnTo>
                      <a:pt x="332717" y="48522"/>
                    </a:lnTo>
                    <a:lnTo>
                      <a:pt x="333867" y="50302"/>
                    </a:lnTo>
                    <a:lnTo>
                      <a:pt x="335017" y="52054"/>
                    </a:lnTo>
                    <a:lnTo>
                      <a:pt x="336263" y="53749"/>
                    </a:lnTo>
                    <a:lnTo>
                      <a:pt x="337461" y="55331"/>
                    </a:lnTo>
                    <a:lnTo>
                      <a:pt x="338659" y="56885"/>
                    </a:lnTo>
                    <a:lnTo>
                      <a:pt x="339905" y="58382"/>
                    </a:lnTo>
                    <a:lnTo>
                      <a:pt x="341151" y="59851"/>
                    </a:lnTo>
                    <a:lnTo>
                      <a:pt x="342446" y="61235"/>
                    </a:lnTo>
                    <a:lnTo>
                      <a:pt x="343691" y="62563"/>
                    </a:lnTo>
                    <a:lnTo>
                      <a:pt x="344986" y="63835"/>
                    </a:lnTo>
                    <a:lnTo>
                      <a:pt x="346231" y="65106"/>
                    </a:lnTo>
                    <a:lnTo>
                      <a:pt x="347526" y="66292"/>
                    </a:lnTo>
                    <a:lnTo>
                      <a:pt x="348867" y="67394"/>
                    </a:lnTo>
                    <a:lnTo>
                      <a:pt x="350113" y="68496"/>
                    </a:lnTo>
                    <a:lnTo>
                      <a:pt x="351407" y="69513"/>
                    </a:lnTo>
                    <a:lnTo>
                      <a:pt x="352654" y="70502"/>
                    </a:lnTo>
                    <a:lnTo>
                      <a:pt x="353852" y="71462"/>
                    </a:lnTo>
                    <a:lnTo>
                      <a:pt x="355146" y="72339"/>
                    </a:lnTo>
                    <a:lnTo>
                      <a:pt x="356344" y="73214"/>
                    </a:lnTo>
                    <a:lnTo>
                      <a:pt x="357590" y="74005"/>
                    </a:lnTo>
                    <a:lnTo>
                      <a:pt x="358788" y="74768"/>
                    </a:lnTo>
                    <a:lnTo>
                      <a:pt x="359938" y="75474"/>
                    </a:lnTo>
                    <a:lnTo>
                      <a:pt x="361136" y="76181"/>
                    </a:lnTo>
                    <a:lnTo>
                      <a:pt x="361983" y="76648"/>
                    </a:lnTo>
                    <a:lnTo>
                      <a:pt x="364199" y="81216"/>
                    </a:lnTo>
                    <a:lnTo>
                      <a:pt x="377239" y="83778"/>
                    </a:lnTo>
                    <a:lnTo>
                      <a:pt x="377239" y="85532"/>
                    </a:lnTo>
                    <a:lnTo>
                      <a:pt x="367654" y="86690"/>
                    </a:lnTo>
                    <a:lnTo>
                      <a:pt x="368517" y="87679"/>
                    </a:lnTo>
                    <a:lnTo>
                      <a:pt x="369475" y="88668"/>
                    </a:lnTo>
                    <a:lnTo>
                      <a:pt x="371440" y="90561"/>
                    </a:lnTo>
                    <a:lnTo>
                      <a:pt x="373405" y="92368"/>
                    </a:lnTo>
                    <a:lnTo>
                      <a:pt x="375466" y="94064"/>
                    </a:lnTo>
                    <a:lnTo>
                      <a:pt x="377526" y="95731"/>
                    </a:lnTo>
                    <a:lnTo>
                      <a:pt x="379635" y="97284"/>
                    </a:lnTo>
                    <a:lnTo>
                      <a:pt x="381696" y="98753"/>
                    </a:lnTo>
                    <a:lnTo>
                      <a:pt x="383853" y="100138"/>
                    </a:lnTo>
                    <a:lnTo>
                      <a:pt x="386009" y="101437"/>
                    </a:lnTo>
                    <a:lnTo>
                      <a:pt x="388118" y="102680"/>
                    </a:lnTo>
                    <a:lnTo>
                      <a:pt x="390227" y="103838"/>
                    </a:lnTo>
                    <a:lnTo>
                      <a:pt x="392335" y="104940"/>
                    </a:lnTo>
                    <a:lnTo>
                      <a:pt x="394396" y="105957"/>
                    </a:lnTo>
                    <a:lnTo>
                      <a:pt x="396409" y="106890"/>
                    </a:lnTo>
                    <a:lnTo>
                      <a:pt x="398422" y="107765"/>
                    </a:lnTo>
                    <a:lnTo>
                      <a:pt x="400339" y="108613"/>
                    </a:lnTo>
                    <a:lnTo>
                      <a:pt x="402256" y="109348"/>
                    </a:lnTo>
                    <a:lnTo>
                      <a:pt x="404029" y="110054"/>
                    </a:lnTo>
                    <a:lnTo>
                      <a:pt x="405802" y="110675"/>
                    </a:lnTo>
                    <a:lnTo>
                      <a:pt x="407479" y="111269"/>
                    </a:lnTo>
                    <a:lnTo>
                      <a:pt x="409013" y="111749"/>
                    </a:lnTo>
                    <a:lnTo>
                      <a:pt x="410499" y="112229"/>
                    </a:lnTo>
                    <a:lnTo>
                      <a:pt x="413135" y="113020"/>
                    </a:lnTo>
                    <a:lnTo>
                      <a:pt x="415291" y="113557"/>
                    </a:lnTo>
                    <a:lnTo>
                      <a:pt x="416921" y="113981"/>
                    </a:lnTo>
                    <a:lnTo>
                      <a:pt x="417901" y="114208"/>
                    </a:lnTo>
                    <a:lnTo>
                      <a:pt x="417328" y="114433"/>
                    </a:lnTo>
                    <a:lnTo>
                      <a:pt x="407863" y="115874"/>
                    </a:lnTo>
                    <a:lnTo>
                      <a:pt x="410930" y="116919"/>
                    </a:lnTo>
                    <a:lnTo>
                      <a:pt x="411646" y="117150"/>
                    </a:lnTo>
                    <a:lnTo>
                      <a:pt x="387350" y="128937"/>
                    </a:lnTo>
                    <a:lnTo>
                      <a:pt x="239442" y="75769"/>
                    </a:lnTo>
                    <a:cubicBezTo>
                      <a:pt x="239832" y="74645"/>
                      <a:pt x="238168" y="72178"/>
                      <a:pt x="234448" y="68367"/>
                    </a:cubicBezTo>
                    <a:lnTo>
                      <a:pt x="224976" y="57523"/>
                    </a:lnTo>
                    <a:lnTo>
                      <a:pt x="200655" y="13177"/>
                    </a:lnTo>
                    <a:cubicBezTo>
                      <a:pt x="200130" y="25596"/>
                      <a:pt x="199455" y="34814"/>
                      <a:pt x="198630" y="40828"/>
                    </a:cubicBezTo>
                    <a:lnTo>
                      <a:pt x="203219" y="82113"/>
                    </a:lnTo>
                    <a:cubicBezTo>
                      <a:pt x="205319" y="126946"/>
                      <a:pt x="209331" y="153541"/>
                      <a:pt x="215255" y="161895"/>
                    </a:cubicBezTo>
                    <a:lnTo>
                      <a:pt x="239913" y="178005"/>
                    </a:lnTo>
                    <a:lnTo>
                      <a:pt x="253862" y="192291"/>
                    </a:lnTo>
                    <a:cubicBezTo>
                      <a:pt x="266327" y="189052"/>
                      <a:pt x="275761" y="187282"/>
                      <a:pt x="282166" y="186982"/>
                    </a:cubicBezTo>
                    <a:cubicBezTo>
                      <a:pt x="288571" y="186683"/>
                      <a:pt x="299843" y="188700"/>
                      <a:pt x="315982" y="193035"/>
                    </a:cubicBezTo>
                    <a:cubicBezTo>
                      <a:pt x="332121" y="197371"/>
                      <a:pt x="344496" y="201661"/>
                      <a:pt x="353105" y="205905"/>
                    </a:cubicBezTo>
                    <a:lnTo>
                      <a:pt x="391330" y="221047"/>
                    </a:lnTo>
                    <a:lnTo>
                      <a:pt x="460582" y="239385"/>
                    </a:lnTo>
                    <a:cubicBezTo>
                      <a:pt x="492815" y="251820"/>
                      <a:pt x="511193" y="257876"/>
                      <a:pt x="515715" y="257553"/>
                    </a:cubicBezTo>
                    <a:cubicBezTo>
                      <a:pt x="520238" y="257231"/>
                      <a:pt x="523807" y="257839"/>
                      <a:pt x="526425" y="259376"/>
                    </a:cubicBezTo>
                    <a:cubicBezTo>
                      <a:pt x="529042" y="260914"/>
                      <a:pt x="530512" y="263943"/>
                      <a:pt x="530834" y="268466"/>
                    </a:cubicBezTo>
                    <a:cubicBezTo>
                      <a:pt x="531157" y="272988"/>
                      <a:pt x="500089" y="288996"/>
                      <a:pt x="437632" y="316488"/>
                    </a:cubicBezTo>
                    <a:lnTo>
                      <a:pt x="379675" y="298286"/>
                    </a:lnTo>
                    <a:lnTo>
                      <a:pt x="214309" y="240957"/>
                    </a:lnTo>
                    <a:cubicBezTo>
                      <a:pt x="212059" y="240177"/>
                      <a:pt x="205676" y="238594"/>
                      <a:pt x="195163" y="236208"/>
                    </a:cubicBezTo>
                    <a:lnTo>
                      <a:pt x="163619" y="229053"/>
                    </a:lnTo>
                    <a:cubicBezTo>
                      <a:pt x="148605" y="225109"/>
                      <a:pt x="139778" y="223308"/>
                      <a:pt x="137138" y="223653"/>
                    </a:cubicBezTo>
                    <a:cubicBezTo>
                      <a:pt x="134888" y="222874"/>
                      <a:pt x="133017" y="221910"/>
                      <a:pt x="131524" y="220762"/>
                    </a:cubicBezTo>
                    <a:cubicBezTo>
                      <a:pt x="130032" y="219615"/>
                      <a:pt x="128529" y="219408"/>
                      <a:pt x="127013" y="220143"/>
                    </a:cubicBezTo>
                    <a:cubicBezTo>
                      <a:pt x="127013" y="220143"/>
                      <a:pt x="125779" y="220976"/>
                      <a:pt x="123312" y="222641"/>
                    </a:cubicBezTo>
                    <a:cubicBezTo>
                      <a:pt x="120845" y="224305"/>
                      <a:pt x="116897" y="223882"/>
                      <a:pt x="111467" y="221370"/>
                    </a:cubicBezTo>
                    <a:cubicBezTo>
                      <a:pt x="106037" y="218858"/>
                      <a:pt x="99557" y="217556"/>
                      <a:pt x="92027" y="217466"/>
                    </a:cubicBezTo>
                    <a:lnTo>
                      <a:pt x="55940" y="212515"/>
                    </a:lnTo>
                    <a:cubicBezTo>
                      <a:pt x="44826" y="197321"/>
                      <a:pt x="32586" y="181736"/>
                      <a:pt x="19221" y="165762"/>
                    </a:cubicBezTo>
                    <a:lnTo>
                      <a:pt x="22146" y="157325"/>
                    </a:lnTo>
                    <a:lnTo>
                      <a:pt x="56682" y="150396"/>
                    </a:lnTo>
                    <a:lnTo>
                      <a:pt x="65705" y="151634"/>
                    </a:lnTo>
                    <a:cubicBezTo>
                      <a:pt x="72455" y="153974"/>
                      <a:pt x="73591" y="153423"/>
                      <a:pt x="69113" y="149980"/>
                    </a:cubicBezTo>
                    <a:cubicBezTo>
                      <a:pt x="64636" y="146538"/>
                      <a:pt x="61078" y="144989"/>
                      <a:pt x="58437" y="145334"/>
                    </a:cubicBezTo>
                    <a:lnTo>
                      <a:pt x="36951" y="147335"/>
                    </a:lnTo>
                    <a:cubicBezTo>
                      <a:pt x="35826" y="146945"/>
                      <a:pt x="35080" y="146372"/>
                      <a:pt x="34712" y="145615"/>
                    </a:cubicBezTo>
                    <a:cubicBezTo>
                      <a:pt x="34345" y="144857"/>
                      <a:pt x="32853" y="143710"/>
                      <a:pt x="30235" y="142172"/>
                    </a:cubicBezTo>
                    <a:cubicBezTo>
                      <a:pt x="27618" y="140634"/>
                      <a:pt x="24622" y="139281"/>
                      <a:pt x="21247" y="138111"/>
                    </a:cubicBezTo>
                    <a:lnTo>
                      <a:pt x="17872" y="136941"/>
                    </a:lnTo>
                    <a:close/>
                  </a:path>
                </a:pathLst>
              </a:custGeom>
              <a:gradFill>
                <a:gsLst>
                  <a:gs pos="0">
                    <a:srgbClr val="234C06"/>
                  </a:gs>
                  <a:gs pos="46600">
                    <a:srgbClr val="8CC066"/>
                  </a:gs>
                  <a:gs pos="100000">
                    <a:srgbClr val="4C870C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square" anchor="ctr">
                <a:noAutofit/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154829" y="5670404"/>
            <a:ext cx="8989007" cy="307777"/>
            <a:chOff x="2547210" y="5673602"/>
            <a:chExt cx="8989007" cy="307777"/>
          </a:xfrm>
        </p:grpSpPr>
        <p:sp>
          <p:nvSpPr>
            <p:cNvPr id="37" name="矩形 36"/>
            <p:cNvSpPr/>
            <p:nvPr/>
          </p:nvSpPr>
          <p:spPr>
            <a:xfrm>
              <a:off x="6519022" y="5673602"/>
              <a:ext cx="2265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r>
                <a:rPr lang="zh-CN" altLang="en-US" sz="1400" b="1" dirty="0">
                  <a:solidFill>
                    <a:srgbClr val="4C870C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Times New Roman" panose="02020603050405020304" pitchFamily="18" charset="0"/>
                </a:rPr>
                <a:t>联系电话  </a:t>
              </a:r>
              <a:r>
                <a:rPr lang="en-US" altLang="zh-CN" sz="1400" b="1" dirty="0">
                  <a:solidFill>
                    <a:srgbClr val="4C870C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Times New Roman" panose="02020603050405020304" pitchFamily="18" charset="0"/>
                </a:rPr>
                <a:t>1321521XX04</a:t>
              </a:r>
            </a:p>
          </p:txBody>
        </p:sp>
        <p:sp>
          <p:nvSpPr>
            <p:cNvPr id="38" name="任意多边形 37"/>
            <p:cNvSpPr/>
            <p:nvPr/>
          </p:nvSpPr>
          <p:spPr bwMode="auto">
            <a:xfrm rot="10800000" flipV="1">
              <a:off x="6152713" y="5679996"/>
              <a:ext cx="340579" cy="294987"/>
            </a:xfrm>
            <a:custGeom>
              <a:avLst/>
              <a:gdLst>
                <a:gd name="connsiteX0" fmla="*/ 1281270 w 1330849"/>
                <a:gd name="connsiteY0" fmla="*/ 1113269 h 1152691"/>
                <a:gd name="connsiteX1" fmla="*/ 1281904 w 1330849"/>
                <a:gd name="connsiteY1" fmla="*/ 1128719 h 1152691"/>
                <a:gd name="connsiteX2" fmla="*/ 1282199 w 1330849"/>
                <a:gd name="connsiteY2" fmla="*/ 1129600 h 1152691"/>
                <a:gd name="connsiteX3" fmla="*/ 1273322 w 1330849"/>
                <a:gd name="connsiteY3" fmla="*/ 1135585 h 1152691"/>
                <a:gd name="connsiteX4" fmla="*/ 1271960 w 1330849"/>
                <a:gd name="connsiteY4" fmla="*/ 1131505 h 1152691"/>
                <a:gd name="connsiteX5" fmla="*/ 1268640 w 1330849"/>
                <a:gd name="connsiteY5" fmla="*/ 1121056 h 1152691"/>
                <a:gd name="connsiteX6" fmla="*/ 1303365 w 1330849"/>
                <a:gd name="connsiteY6" fmla="*/ 1099647 h 1152691"/>
                <a:gd name="connsiteX7" fmla="*/ 1310270 w 1330849"/>
                <a:gd name="connsiteY7" fmla="*/ 1115659 h 1152691"/>
                <a:gd name="connsiteX8" fmla="*/ 1299715 w 1330849"/>
                <a:gd name="connsiteY8" fmla="*/ 1117790 h 1152691"/>
                <a:gd name="connsiteX9" fmla="*/ 1286983 w 1330849"/>
                <a:gd name="connsiteY9" fmla="*/ 1126375 h 1152691"/>
                <a:gd name="connsiteX10" fmla="*/ 1283139 w 1330849"/>
                <a:gd name="connsiteY10" fmla="*/ 1112116 h 1152691"/>
                <a:gd name="connsiteX11" fmla="*/ 0 w 1330849"/>
                <a:gd name="connsiteY11" fmla="*/ 0 h 1152691"/>
                <a:gd name="connsiteX12" fmla="*/ 1276 w 1330849"/>
                <a:gd name="connsiteY12" fmla="*/ 1275 h 1152691"/>
                <a:gd name="connsiteX13" fmla="*/ 5613 w 1330849"/>
                <a:gd name="connsiteY13" fmla="*/ 5101 h 1152691"/>
                <a:gd name="connsiteX14" fmla="*/ 12500 w 1330849"/>
                <a:gd name="connsiteY14" fmla="*/ 10966 h 1152691"/>
                <a:gd name="connsiteX15" fmla="*/ 22449 w 1330849"/>
                <a:gd name="connsiteY15" fmla="*/ 18617 h 1152691"/>
                <a:gd name="connsiteX16" fmla="*/ 28317 w 1330849"/>
                <a:gd name="connsiteY16" fmla="*/ 22952 h 1152691"/>
                <a:gd name="connsiteX17" fmla="*/ 35204 w 1330849"/>
                <a:gd name="connsiteY17" fmla="*/ 27543 h 1152691"/>
                <a:gd name="connsiteX18" fmla="*/ 42857 w 1330849"/>
                <a:gd name="connsiteY18" fmla="*/ 32388 h 1152691"/>
                <a:gd name="connsiteX19" fmla="*/ 51020 w 1330849"/>
                <a:gd name="connsiteY19" fmla="*/ 37744 h 1152691"/>
                <a:gd name="connsiteX20" fmla="*/ 59949 w 1330849"/>
                <a:gd name="connsiteY20" fmla="*/ 43099 h 1152691"/>
                <a:gd name="connsiteX21" fmla="*/ 69387 w 1330849"/>
                <a:gd name="connsiteY21" fmla="*/ 48454 h 1152691"/>
                <a:gd name="connsiteX22" fmla="*/ 79846 w 1330849"/>
                <a:gd name="connsiteY22" fmla="*/ 54065 h 1152691"/>
                <a:gd name="connsiteX23" fmla="*/ 91070 w 1330849"/>
                <a:gd name="connsiteY23" fmla="*/ 59675 h 1152691"/>
                <a:gd name="connsiteX24" fmla="*/ 103060 w 1330849"/>
                <a:gd name="connsiteY24" fmla="*/ 65030 h 1152691"/>
                <a:gd name="connsiteX25" fmla="*/ 115815 w 1330849"/>
                <a:gd name="connsiteY25" fmla="*/ 70641 h 1152691"/>
                <a:gd name="connsiteX26" fmla="*/ 129336 w 1330849"/>
                <a:gd name="connsiteY26" fmla="*/ 76507 h 1152691"/>
                <a:gd name="connsiteX27" fmla="*/ 143621 w 1330849"/>
                <a:gd name="connsiteY27" fmla="*/ 81352 h 1152691"/>
                <a:gd name="connsiteX28" fmla="*/ 158416 w 1330849"/>
                <a:gd name="connsiteY28" fmla="*/ 86707 h 1152691"/>
                <a:gd name="connsiteX29" fmla="*/ 174488 w 1330849"/>
                <a:gd name="connsiteY29" fmla="*/ 91552 h 1152691"/>
                <a:gd name="connsiteX30" fmla="*/ 191069 w 1330849"/>
                <a:gd name="connsiteY30" fmla="*/ 96398 h 1152691"/>
                <a:gd name="connsiteX31" fmla="*/ 208416 w 1330849"/>
                <a:gd name="connsiteY31" fmla="*/ 100478 h 1152691"/>
                <a:gd name="connsiteX32" fmla="*/ 226783 w 1330849"/>
                <a:gd name="connsiteY32" fmla="*/ 104814 h 1152691"/>
                <a:gd name="connsiteX33" fmla="*/ 245915 w 1330849"/>
                <a:gd name="connsiteY33" fmla="*/ 108129 h 1152691"/>
                <a:gd name="connsiteX34" fmla="*/ 265558 w 1330849"/>
                <a:gd name="connsiteY34" fmla="*/ 111699 h 1152691"/>
                <a:gd name="connsiteX35" fmla="*/ 286221 w 1330849"/>
                <a:gd name="connsiteY35" fmla="*/ 113994 h 1152691"/>
                <a:gd name="connsiteX36" fmla="*/ 307394 w 1330849"/>
                <a:gd name="connsiteY36" fmla="*/ 116289 h 1152691"/>
                <a:gd name="connsiteX37" fmla="*/ 329843 w 1330849"/>
                <a:gd name="connsiteY37" fmla="*/ 118074 h 1152691"/>
                <a:gd name="connsiteX38" fmla="*/ 341322 w 1330849"/>
                <a:gd name="connsiteY38" fmla="*/ 118585 h 1152691"/>
                <a:gd name="connsiteX39" fmla="*/ 352802 w 1330849"/>
                <a:gd name="connsiteY39" fmla="*/ 118840 h 1152691"/>
                <a:gd name="connsiteX40" fmla="*/ 364791 w 1330849"/>
                <a:gd name="connsiteY40" fmla="*/ 119095 h 1152691"/>
                <a:gd name="connsiteX41" fmla="*/ 376781 w 1330849"/>
                <a:gd name="connsiteY41" fmla="*/ 119350 h 1152691"/>
                <a:gd name="connsiteX42" fmla="*/ 425505 w 1330849"/>
                <a:gd name="connsiteY42" fmla="*/ 119350 h 1152691"/>
                <a:gd name="connsiteX43" fmla="*/ 474483 w 1330849"/>
                <a:gd name="connsiteY43" fmla="*/ 119350 h 1152691"/>
                <a:gd name="connsiteX44" fmla="*/ 523462 w 1330849"/>
                <a:gd name="connsiteY44" fmla="*/ 120370 h 1152691"/>
                <a:gd name="connsiteX45" fmla="*/ 547697 w 1330849"/>
                <a:gd name="connsiteY45" fmla="*/ 120880 h 1152691"/>
                <a:gd name="connsiteX46" fmla="*/ 571931 w 1330849"/>
                <a:gd name="connsiteY46" fmla="*/ 121645 h 1152691"/>
                <a:gd name="connsiteX47" fmla="*/ 596166 w 1330849"/>
                <a:gd name="connsiteY47" fmla="*/ 122920 h 1152691"/>
                <a:gd name="connsiteX48" fmla="*/ 620145 w 1330849"/>
                <a:gd name="connsiteY48" fmla="*/ 123940 h 1152691"/>
                <a:gd name="connsiteX49" fmla="*/ 643869 w 1330849"/>
                <a:gd name="connsiteY49" fmla="*/ 125725 h 1152691"/>
                <a:gd name="connsiteX50" fmla="*/ 667338 w 1330849"/>
                <a:gd name="connsiteY50" fmla="*/ 127511 h 1152691"/>
                <a:gd name="connsiteX51" fmla="*/ 690552 w 1330849"/>
                <a:gd name="connsiteY51" fmla="*/ 130060 h 1152691"/>
                <a:gd name="connsiteX52" fmla="*/ 713511 w 1330849"/>
                <a:gd name="connsiteY52" fmla="*/ 132611 h 1152691"/>
                <a:gd name="connsiteX53" fmla="*/ 736214 w 1330849"/>
                <a:gd name="connsiteY53" fmla="*/ 136181 h 1152691"/>
                <a:gd name="connsiteX54" fmla="*/ 758408 w 1330849"/>
                <a:gd name="connsiteY54" fmla="*/ 139752 h 1152691"/>
                <a:gd name="connsiteX55" fmla="*/ 780346 w 1330849"/>
                <a:gd name="connsiteY55" fmla="*/ 144086 h 1152691"/>
                <a:gd name="connsiteX56" fmla="*/ 802030 w 1330849"/>
                <a:gd name="connsiteY56" fmla="*/ 148422 h 1152691"/>
                <a:gd name="connsiteX57" fmla="*/ 812489 w 1330849"/>
                <a:gd name="connsiteY57" fmla="*/ 150972 h 1152691"/>
                <a:gd name="connsiteX58" fmla="*/ 823203 w 1330849"/>
                <a:gd name="connsiteY58" fmla="*/ 153778 h 1152691"/>
                <a:gd name="connsiteX59" fmla="*/ 833662 w 1330849"/>
                <a:gd name="connsiteY59" fmla="*/ 156582 h 1152691"/>
                <a:gd name="connsiteX60" fmla="*/ 843866 w 1330849"/>
                <a:gd name="connsiteY60" fmla="*/ 159643 h 1152691"/>
                <a:gd name="connsiteX61" fmla="*/ 854070 w 1330849"/>
                <a:gd name="connsiteY61" fmla="*/ 162703 h 1152691"/>
                <a:gd name="connsiteX62" fmla="*/ 864019 w 1330849"/>
                <a:gd name="connsiteY62" fmla="*/ 166274 h 1152691"/>
                <a:gd name="connsiteX63" fmla="*/ 873968 w 1330849"/>
                <a:gd name="connsiteY63" fmla="*/ 169589 h 1152691"/>
                <a:gd name="connsiteX64" fmla="*/ 883916 w 1330849"/>
                <a:gd name="connsiteY64" fmla="*/ 173159 h 1152691"/>
                <a:gd name="connsiteX65" fmla="*/ 893355 w 1330849"/>
                <a:gd name="connsiteY65" fmla="*/ 177239 h 1152691"/>
                <a:gd name="connsiteX66" fmla="*/ 903049 w 1330849"/>
                <a:gd name="connsiteY66" fmla="*/ 181064 h 1152691"/>
                <a:gd name="connsiteX67" fmla="*/ 912233 w 1330849"/>
                <a:gd name="connsiteY67" fmla="*/ 185400 h 1152691"/>
                <a:gd name="connsiteX68" fmla="*/ 921671 w 1330849"/>
                <a:gd name="connsiteY68" fmla="*/ 189480 h 1152691"/>
                <a:gd name="connsiteX69" fmla="*/ 930600 w 1330849"/>
                <a:gd name="connsiteY69" fmla="*/ 194326 h 1152691"/>
                <a:gd name="connsiteX70" fmla="*/ 939528 w 1330849"/>
                <a:gd name="connsiteY70" fmla="*/ 199171 h 1152691"/>
                <a:gd name="connsiteX71" fmla="*/ 948456 w 1330849"/>
                <a:gd name="connsiteY71" fmla="*/ 204016 h 1152691"/>
                <a:gd name="connsiteX72" fmla="*/ 956875 w 1330849"/>
                <a:gd name="connsiteY72" fmla="*/ 209117 h 1152691"/>
                <a:gd name="connsiteX73" fmla="*/ 965293 w 1330849"/>
                <a:gd name="connsiteY73" fmla="*/ 214727 h 1152691"/>
                <a:gd name="connsiteX74" fmla="*/ 973456 w 1330849"/>
                <a:gd name="connsiteY74" fmla="*/ 220082 h 1152691"/>
                <a:gd name="connsiteX75" fmla="*/ 981619 w 1330849"/>
                <a:gd name="connsiteY75" fmla="*/ 225948 h 1152691"/>
                <a:gd name="connsiteX76" fmla="*/ 989527 w 1330849"/>
                <a:gd name="connsiteY76" fmla="*/ 231813 h 1152691"/>
                <a:gd name="connsiteX77" fmla="*/ 997435 w 1330849"/>
                <a:gd name="connsiteY77" fmla="*/ 237934 h 1152691"/>
                <a:gd name="connsiteX78" fmla="*/ 1004578 w 1330849"/>
                <a:gd name="connsiteY78" fmla="*/ 244564 h 1152691"/>
                <a:gd name="connsiteX79" fmla="*/ 1012231 w 1330849"/>
                <a:gd name="connsiteY79" fmla="*/ 251195 h 1152691"/>
                <a:gd name="connsiteX80" fmla="*/ 1019374 w 1330849"/>
                <a:gd name="connsiteY80" fmla="*/ 258081 h 1152691"/>
                <a:gd name="connsiteX81" fmla="*/ 1026262 w 1330849"/>
                <a:gd name="connsiteY81" fmla="*/ 265221 h 1152691"/>
                <a:gd name="connsiteX82" fmla="*/ 1033149 w 1330849"/>
                <a:gd name="connsiteY82" fmla="*/ 272616 h 1152691"/>
                <a:gd name="connsiteX83" fmla="*/ 1039527 w 1330849"/>
                <a:gd name="connsiteY83" fmla="*/ 280268 h 1152691"/>
                <a:gd name="connsiteX84" fmla="*/ 1046159 w 1330849"/>
                <a:gd name="connsiteY84" fmla="*/ 288173 h 1152691"/>
                <a:gd name="connsiteX85" fmla="*/ 1046159 w 1330849"/>
                <a:gd name="connsiteY85" fmla="*/ 238954 h 1152691"/>
                <a:gd name="connsiteX86" fmla="*/ 1052281 w 1330849"/>
                <a:gd name="connsiteY86" fmla="*/ 245075 h 1152691"/>
                <a:gd name="connsiteX87" fmla="*/ 1059679 w 1330849"/>
                <a:gd name="connsiteY87" fmla="*/ 252980 h 1152691"/>
                <a:gd name="connsiteX88" fmla="*/ 1068863 w 1330849"/>
                <a:gd name="connsiteY88" fmla="*/ 263946 h 1152691"/>
                <a:gd name="connsiteX89" fmla="*/ 1080343 w 1330849"/>
                <a:gd name="connsiteY89" fmla="*/ 277462 h 1152691"/>
                <a:gd name="connsiteX90" fmla="*/ 1093352 w 1330849"/>
                <a:gd name="connsiteY90" fmla="*/ 293783 h 1152691"/>
                <a:gd name="connsiteX91" fmla="*/ 1100495 w 1330849"/>
                <a:gd name="connsiteY91" fmla="*/ 302964 h 1152691"/>
                <a:gd name="connsiteX92" fmla="*/ 1107893 w 1330849"/>
                <a:gd name="connsiteY92" fmla="*/ 312910 h 1152691"/>
                <a:gd name="connsiteX93" fmla="*/ 1115036 w 1330849"/>
                <a:gd name="connsiteY93" fmla="*/ 323366 h 1152691"/>
                <a:gd name="connsiteX94" fmla="*/ 1122689 w 1330849"/>
                <a:gd name="connsiteY94" fmla="*/ 334331 h 1152691"/>
                <a:gd name="connsiteX95" fmla="*/ 1130597 w 1330849"/>
                <a:gd name="connsiteY95" fmla="*/ 346062 h 1152691"/>
                <a:gd name="connsiteX96" fmla="*/ 1138505 w 1330849"/>
                <a:gd name="connsiteY96" fmla="*/ 358558 h 1152691"/>
                <a:gd name="connsiteX97" fmla="*/ 1146413 w 1330849"/>
                <a:gd name="connsiteY97" fmla="*/ 371309 h 1152691"/>
                <a:gd name="connsiteX98" fmla="*/ 1154321 w 1330849"/>
                <a:gd name="connsiteY98" fmla="*/ 384825 h 1152691"/>
                <a:gd name="connsiteX99" fmla="*/ 1162229 w 1330849"/>
                <a:gd name="connsiteY99" fmla="*/ 398597 h 1152691"/>
                <a:gd name="connsiteX100" fmla="*/ 1170137 w 1330849"/>
                <a:gd name="connsiteY100" fmla="*/ 413133 h 1152691"/>
                <a:gd name="connsiteX101" fmla="*/ 1177535 w 1330849"/>
                <a:gd name="connsiteY101" fmla="*/ 428179 h 1152691"/>
                <a:gd name="connsiteX102" fmla="*/ 1184933 w 1330849"/>
                <a:gd name="connsiteY102" fmla="*/ 443480 h 1152691"/>
                <a:gd name="connsiteX103" fmla="*/ 1192331 w 1330849"/>
                <a:gd name="connsiteY103" fmla="*/ 459547 h 1152691"/>
                <a:gd name="connsiteX104" fmla="*/ 1199218 w 1330849"/>
                <a:gd name="connsiteY104" fmla="*/ 476123 h 1152691"/>
                <a:gd name="connsiteX105" fmla="*/ 1206106 w 1330849"/>
                <a:gd name="connsiteY105" fmla="*/ 493209 h 1152691"/>
                <a:gd name="connsiteX106" fmla="*/ 1212228 w 1330849"/>
                <a:gd name="connsiteY106" fmla="*/ 510551 h 1152691"/>
                <a:gd name="connsiteX107" fmla="*/ 1218351 w 1330849"/>
                <a:gd name="connsiteY107" fmla="*/ 528402 h 1152691"/>
                <a:gd name="connsiteX108" fmla="*/ 1223708 w 1330849"/>
                <a:gd name="connsiteY108" fmla="*/ 546508 h 1152691"/>
                <a:gd name="connsiteX109" fmla="*/ 1228810 w 1330849"/>
                <a:gd name="connsiteY109" fmla="*/ 565380 h 1152691"/>
                <a:gd name="connsiteX110" fmla="*/ 1233402 w 1330849"/>
                <a:gd name="connsiteY110" fmla="*/ 584761 h 1152691"/>
                <a:gd name="connsiteX111" fmla="*/ 1256105 w 1330849"/>
                <a:gd name="connsiteY111" fmla="*/ 561810 h 1152691"/>
                <a:gd name="connsiteX112" fmla="*/ 1261462 w 1330849"/>
                <a:gd name="connsiteY112" fmla="*/ 577621 h 1152691"/>
                <a:gd name="connsiteX113" fmla="*/ 1267585 w 1330849"/>
                <a:gd name="connsiteY113" fmla="*/ 596237 h 1152691"/>
                <a:gd name="connsiteX114" fmla="*/ 1274983 w 1330849"/>
                <a:gd name="connsiteY114" fmla="*/ 620974 h 1152691"/>
                <a:gd name="connsiteX115" fmla="*/ 1283911 w 1330849"/>
                <a:gd name="connsiteY115" fmla="*/ 650811 h 1152691"/>
                <a:gd name="connsiteX116" fmla="*/ 1288248 w 1330849"/>
                <a:gd name="connsiteY116" fmla="*/ 667388 h 1152691"/>
                <a:gd name="connsiteX117" fmla="*/ 1292840 w 1330849"/>
                <a:gd name="connsiteY117" fmla="*/ 685239 h 1152691"/>
                <a:gd name="connsiteX118" fmla="*/ 1297431 w 1330849"/>
                <a:gd name="connsiteY118" fmla="*/ 703856 h 1152691"/>
                <a:gd name="connsiteX119" fmla="*/ 1302023 w 1330849"/>
                <a:gd name="connsiteY119" fmla="*/ 723237 h 1152691"/>
                <a:gd name="connsiteX120" fmla="*/ 1306360 w 1330849"/>
                <a:gd name="connsiteY120" fmla="*/ 743384 h 1152691"/>
                <a:gd name="connsiteX121" fmla="*/ 1310696 w 1330849"/>
                <a:gd name="connsiteY121" fmla="*/ 764296 h 1152691"/>
                <a:gd name="connsiteX122" fmla="*/ 1314778 w 1330849"/>
                <a:gd name="connsiteY122" fmla="*/ 785462 h 1152691"/>
                <a:gd name="connsiteX123" fmla="*/ 1318349 w 1330849"/>
                <a:gd name="connsiteY123" fmla="*/ 807139 h 1152691"/>
                <a:gd name="connsiteX124" fmla="*/ 1321921 w 1330849"/>
                <a:gd name="connsiteY124" fmla="*/ 829071 h 1152691"/>
                <a:gd name="connsiteX125" fmla="*/ 1324727 w 1330849"/>
                <a:gd name="connsiteY125" fmla="*/ 851257 h 1152691"/>
                <a:gd name="connsiteX126" fmla="*/ 1327278 w 1330849"/>
                <a:gd name="connsiteY126" fmla="*/ 873699 h 1152691"/>
                <a:gd name="connsiteX127" fmla="*/ 1328808 w 1330849"/>
                <a:gd name="connsiteY127" fmla="*/ 896141 h 1152691"/>
                <a:gd name="connsiteX128" fmla="*/ 1330339 w 1330849"/>
                <a:gd name="connsiteY128" fmla="*/ 918328 h 1152691"/>
                <a:gd name="connsiteX129" fmla="*/ 1330594 w 1330849"/>
                <a:gd name="connsiteY129" fmla="*/ 929549 h 1152691"/>
                <a:gd name="connsiteX130" fmla="*/ 1330849 w 1330849"/>
                <a:gd name="connsiteY130" fmla="*/ 940514 h 1152691"/>
                <a:gd name="connsiteX131" fmla="*/ 1330849 w 1330849"/>
                <a:gd name="connsiteY131" fmla="*/ 951480 h 1152691"/>
                <a:gd name="connsiteX132" fmla="*/ 1330594 w 1330849"/>
                <a:gd name="connsiteY132" fmla="*/ 962446 h 1152691"/>
                <a:gd name="connsiteX133" fmla="*/ 1330339 w 1330849"/>
                <a:gd name="connsiteY133" fmla="*/ 973157 h 1152691"/>
                <a:gd name="connsiteX134" fmla="*/ 1329829 w 1330849"/>
                <a:gd name="connsiteY134" fmla="*/ 983868 h 1152691"/>
                <a:gd name="connsiteX135" fmla="*/ 1328808 w 1330849"/>
                <a:gd name="connsiteY135" fmla="*/ 994324 h 1152691"/>
                <a:gd name="connsiteX136" fmla="*/ 1327788 w 1330849"/>
                <a:gd name="connsiteY136" fmla="*/ 1004780 h 1152691"/>
                <a:gd name="connsiteX137" fmla="*/ 1326768 w 1330849"/>
                <a:gd name="connsiteY137" fmla="*/ 1015236 h 1152691"/>
                <a:gd name="connsiteX138" fmla="*/ 1324982 w 1330849"/>
                <a:gd name="connsiteY138" fmla="*/ 1025436 h 1152691"/>
                <a:gd name="connsiteX139" fmla="*/ 1323196 w 1330849"/>
                <a:gd name="connsiteY139" fmla="*/ 1035127 h 1152691"/>
                <a:gd name="connsiteX140" fmla="*/ 1321410 w 1330849"/>
                <a:gd name="connsiteY140" fmla="*/ 1045073 h 1152691"/>
                <a:gd name="connsiteX141" fmla="*/ 1319114 w 1330849"/>
                <a:gd name="connsiteY141" fmla="*/ 1054508 h 1152691"/>
                <a:gd name="connsiteX142" fmla="*/ 1316563 w 1330849"/>
                <a:gd name="connsiteY142" fmla="*/ 1063944 h 1152691"/>
                <a:gd name="connsiteX143" fmla="*/ 1313757 w 1330849"/>
                <a:gd name="connsiteY143" fmla="*/ 1073125 h 1152691"/>
                <a:gd name="connsiteX144" fmla="*/ 1310696 w 1330849"/>
                <a:gd name="connsiteY144" fmla="*/ 1082306 h 1152691"/>
                <a:gd name="connsiteX145" fmla="*/ 1307125 w 1330849"/>
                <a:gd name="connsiteY145" fmla="*/ 1090721 h 1152691"/>
                <a:gd name="connsiteX146" fmla="*/ 1303554 w 1330849"/>
                <a:gd name="connsiteY146" fmla="*/ 1099137 h 1152691"/>
                <a:gd name="connsiteX147" fmla="*/ 1303118 w 1330849"/>
                <a:gd name="connsiteY147" fmla="*/ 1099406 h 1152691"/>
                <a:gd name="connsiteX148" fmla="*/ 1298218 w 1330849"/>
                <a:gd name="connsiteY148" fmla="*/ 1087626 h 1152691"/>
                <a:gd name="connsiteX149" fmla="*/ 1292866 w 1330849"/>
                <a:gd name="connsiteY149" fmla="*/ 1075374 h 1152691"/>
                <a:gd name="connsiteX150" fmla="*/ 1287005 w 1330849"/>
                <a:gd name="connsiteY150" fmla="*/ 1062612 h 1152691"/>
                <a:gd name="connsiteX151" fmla="*/ 1280889 w 1330849"/>
                <a:gd name="connsiteY151" fmla="*/ 1049851 h 1152691"/>
                <a:gd name="connsiteX152" fmla="*/ 1274264 w 1330849"/>
                <a:gd name="connsiteY152" fmla="*/ 1037089 h 1152691"/>
                <a:gd name="connsiteX153" fmla="*/ 1267638 w 1330849"/>
                <a:gd name="connsiteY153" fmla="*/ 1024072 h 1152691"/>
                <a:gd name="connsiteX154" fmla="*/ 1260503 w 1330849"/>
                <a:gd name="connsiteY154" fmla="*/ 1010800 h 1152691"/>
                <a:gd name="connsiteX155" fmla="*/ 1253113 w 1330849"/>
                <a:gd name="connsiteY155" fmla="*/ 997528 h 1152691"/>
                <a:gd name="connsiteX156" fmla="*/ 1245723 w 1330849"/>
                <a:gd name="connsiteY156" fmla="*/ 984000 h 1152691"/>
                <a:gd name="connsiteX157" fmla="*/ 1237823 w 1330849"/>
                <a:gd name="connsiteY157" fmla="*/ 970473 h 1152691"/>
                <a:gd name="connsiteX158" fmla="*/ 1229669 w 1330849"/>
                <a:gd name="connsiteY158" fmla="*/ 956690 h 1152691"/>
                <a:gd name="connsiteX159" fmla="*/ 1220750 w 1330849"/>
                <a:gd name="connsiteY159" fmla="*/ 943162 h 1152691"/>
                <a:gd name="connsiteX160" fmla="*/ 1216870 w 1330849"/>
                <a:gd name="connsiteY160" fmla="*/ 936989 h 1152691"/>
                <a:gd name="connsiteX161" fmla="*/ 1239066 w 1330849"/>
                <a:gd name="connsiteY161" fmla="*/ 666113 h 1152691"/>
                <a:gd name="connsiteX162" fmla="*/ 1196179 w 1330849"/>
                <a:gd name="connsiteY162" fmla="*/ 904812 h 1152691"/>
                <a:gd name="connsiteX163" fmla="*/ 1184565 w 1330849"/>
                <a:gd name="connsiteY163" fmla="*/ 887521 h 1152691"/>
                <a:gd name="connsiteX164" fmla="*/ 1165198 w 1330849"/>
                <a:gd name="connsiteY164" fmla="*/ 859700 h 1152691"/>
                <a:gd name="connsiteX165" fmla="*/ 1144812 w 1330849"/>
                <a:gd name="connsiteY165" fmla="*/ 831879 h 1152691"/>
                <a:gd name="connsiteX166" fmla="*/ 1124171 w 1330849"/>
                <a:gd name="connsiteY166" fmla="*/ 803804 h 1152691"/>
                <a:gd name="connsiteX167" fmla="*/ 1102765 w 1330849"/>
                <a:gd name="connsiteY167" fmla="*/ 776239 h 1152691"/>
                <a:gd name="connsiteX168" fmla="*/ 1080341 w 1330849"/>
                <a:gd name="connsiteY168" fmla="*/ 748673 h 1152691"/>
                <a:gd name="connsiteX169" fmla="*/ 1065217 w 1330849"/>
                <a:gd name="connsiteY169" fmla="*/ 730427 h 1152691"/>
                <a:gd name="connsiteX170" fmla="*/ 1067674 w 1330849"/>
                <a:gd name="connsiteY170" fmla="*/ 703626 h 1152691"/>
                <a:gd name="connsiteX171" fmla="*/ 1068959 w 1330849"/>
                <a:gd name="connsiteY171" fmla="*/ 683746 h 1152691"/>
                <a:gd name="connsiteX172" fmla="*/ 1070757 w 1330849"/>
                <a:gd name="connsiteY172" fmla="*/ 661064 h 1152691"/>
                <a:gd name="connsiteX173" fmla="*/ 1072556 w 1330849"/>
                <a:gd name="connsiteY173" fmla="*/ 635324 h 1152691"/>
                <a:gd name="connsiteX174" fmla="*/ 1073841 w 1330849"/>
                <a:gd name="connsiteY174" fmla="*/ 607290 h 1152691"/>
                <a:gd name="connsiteX175" fmla="*/ 1074869 w 1330849"/>
                <a:gd name="connsiteY175" fmla="*/ 576962 h 1152691"/>
                <a:gd name="connsiteX176" fmla="*/ 1075640 w 1330849"/>
                <a:gd name="connsiteY176" fmla="*/ 545359 h 1152691"/>
                <a:gd name="connsiteX177" fmla="*/ 1075897 w 1330849"/>
                <a:gd name="connsiteY177" fmla="*/ 512228 h 1152691"/>
                <a:gd name="connsiteX178" fmla="*/ 1075640 w 1330849"/>
                <a:gd name="connsiteY178" fmla="*/ 478587 h 1152691"/>
                <a:gd name="connsiteX179" fmla="*/ 1075383 w 1330849"/>
                <a:gd name="connsiteY179" fmla="*/ 461512 h 1152691"/>
                <a:gd name="connsiteX180" fmla="*/ 1074612 w 1330849"/>
                <a:gd name="connsiteY180" fmla="*/ 444436 h 1152691"/>
                <a:gd name="connsiteX181" fmla="*/ 1073841 w 1330849"/>
                <a:gd name="connsiteY181" fmla="*/ 427361 h 1152691"/>
                <a:gd name="connsiteX182" fmla="*/ 1072813 w 1330849"/>
                <a:gd name="connsiteY182" fmla="*/ 410285 h 1152691"/>
                <a:gd name="connsiteX183" fmla="*/ 1071528 w 1330849"/>
                <a:gd name="connsiteY183" fmla="*/ 393465 h 1152691"/>
                <a:gd name="connsiteX184" fmla="*/ 1070243 w 1330849"/>
                <a:gd name="connsiteY184" fmla="*/ 376899 h 1152691"/>
                <a:gd name="connsiteX185" fmla="*/ 1068445 w 1330849"/>
                <a:gd name="connsiteY185" fmla="*/ 360079 h 1152691"/>
                <a:gd name="connsiteX186" fmla="*/ 1066132 w 1330849"/>
                <a:gd name="connsiteY186" fmla="*/ 343768 h 1152691"/>
                <a:gd name="connsiteX187" fmla="*/ 1066646 w 1330849"/>
                <a:gd name="connsiteY187" fmla="*/ 355746 h 1152691"/>
                <a:gd name="connsiteX188" fmla="*/ 1067674 w 1330849"/>
                <a:gd name="connsiteY188" fmla="*/ 387858 h 1152691"/>
                <a:gd name="connsiteX189" fmla="*/ 1067931 w 1330849"/>
                <a:gd name="connsiteY189" fmla="*/ 410030 h 1152691"/>
                <a:gd name="connsiteX190" fmla="*/ 1067931 w 1330849"/>
                <a:gd name="connsiteY190" fmla="*/ 435006 h 1152691"/>
                <a:gd name="connsiteX191" fmla="*/ 1067931 w 1330849"/>
                <a:gd name="connsiteY191" fmla="*/ 463041 h 1152691"/>
                <a:gd name="connsiteX192" fmla="*/ 1067674 w 1330849"/>
                <a:gd name="connsiteY192" fmla="*/ 492349 h 1152691"/>
                <a:gd name="connsiteX193" fmla="*/ 1066646 w 1330849"/>
                <a:gd name="connsiteY193" fmla="*/ 523442 h 1152691"/>
                <a:gd name="connsiteX194" fmla="*/ 1065618 w 1330849"/>
                <a:gd name="connsiteY194" fmla="*/ 555044 h 1152691"/>
                <a:gd name="connsiteX195" fmla="*/ 1063563 w 1330849"/>
                <a:gd name="connsiteY195" fmla="*/ 586136 h 1152691"/>
                <a:gd name="connsiteX196" fmla="*/ 1062535 w 1330849"/>
                <a:gd name="connsiteY196" fmla="*/ 601938 h 1152691"/>
                <a:gd name="connsiteX197" fmla="*/ 1061250 w 1330849"/>
                <a:gd name="connsiteY197" fmla="*/ 617229 h 1152691"/>
                <a:gd name="connsiteX198" fmla="*/ 1059708 w 1330849"/>
                <a:gd name="connsiteY198" fmla="*/ 632010 h 1152691"/>
                <a:gd name="connsiteX199" fmla="*/ 1057909 w 1330849"/>
                <a:gd name="connsiteY199" fmla="*/ 646792 h 1152691"/>
                <a:gd name="connsiteX200" fmla="*/ 1056368 w 1330849"/>
                <a:gd name="connsiteY200" fmla="*/ 660809 h 1152691"/>
                <a:gd name="connsiteX201" fmla="*/ 1054055 w 1330849"/>
                <a:gd name="connsiteY201" fmla="*/ 674317 h 1152691"/>
                <a:gd name="connsiteX202" fmla="*/ 1051742 w 1330849"/>
                <a:gd name="connsiteY202" fmla="*/ 687315 h 1152691"/>
                <a:gd name="connsiteX203" fmla="*/ 1049173 w 1330849"/>
                <a:gd name="connsiteY203" fmla="*/ 699293 h 1152691"/>
                <a:gd name="connsiteX204" fmla="*/ 1046819 w 1330849"/>
                <a:gd name="connsiteY204" fmla="*/ 708631 h 1152691"/>
                <a:gd name="connsiteX205" fmla="*/ 1035236 w 1330849"/>
                <a:gd name="connsiteY205" fmla="*/ 695074 h 1152691"/>
                <a:gd name="connsiteX206" fmla="*/ 1012047 w 1330849"/>
                <a:gd name="connsiteY206" fmla="*/ 669039 h 1152691"/>
                <a:gd name="connsiteX207" fmla="*/ 988603 w 1330849"/>
                <a:gd name="connsiteY207" fmla="*/ 643261 h 1152691"/>
                <a:gd name="connsiteX208" fmla="*/ 965414 w 1330849"/>
                <a:gd name="connsiteY208" fmla="*/ 618503 h 1152691"/>
                <a:gd name="connsiteX209" fmla="*/ 941715 w 1330849"/>
                <a:gd name="connsiteY209" fmla="*/ 594256 h 1152691"/>
                <a:gd name="connsiteX210" fmla="*/ 918271 w 1330849"/>
                <a:gd name="connsiteY210" fmla="*/ 571029 h 1152691"/>
                <a:gd name="connsiteX211" fmla="*/ 895081 w 1330849"/>
                <a:gd name="connsiteY211" fmla="*/ 548568 h 1152691"/>
                <a:gd name="connsiteX212" fmla="*/ 871892 w 1330849"/>
                <a:gd name="connsiteY212" fmla="*/ 527383 h 1152691"/>
                <a:gd name="connsiteX213" fmla="*/ 849213 w 1330849"/>
                <a:gd name="connsiteY213" fmla="*/ 507475 h 1152691"/>
                <a:gd name="connsiteX214" fmla="*/ 838000 w 1330849"/>
                <a:gd name="connsiteY214" fmla="*/ 497521 h 1152691"/>
                <a:gd name="connsiteX215" fmla="*/ 826533 w 1330849"/>
                <a:gd name="connsiteY215" fmla="*/ 488332 h 1152691"/>
                <a:gd name="connsiteX216" fmla="*/ 815576 w 1330849"/>
                <a:gd name="connsiteY216" fmla="*/ 479144 h 1152691"/>
                <a:gd name="connsiteX217" fmla="*/ 804618 w 1330849"/>
                <a:gd name="connsiteY217" fmla="*/ 470722 h 1152691"/>
                <a:gd name="connsiteX218" fmla="*/ 795547 w 1330849"/>
                <a:gd name="connsiteY218" fmla="*/ 463748 h 1152691"/>
                <a:gd name="connsiteX219" fmla="*/ 795407 w 1330849"/>
                <a:gd name="connsiteY219" fmla="*/ 462547 h 1152691"/>
                <a:gd name="connsiteX220" fmla="*/ 793063 w 1330849"/>
                <a:gd name="connsiteY220" fmla="*/ 443612 h 1152691"/>
                <a:gd name="connsiteX221" fmla="*/ 789939 w 1330849"/>
                <a:gd name="connsiteY221" fmla="*/ 420582 h 1152691"/>
                <a:gd name="connsiteX222" fmla="*/ 786294 w 1330849"/>
                <a:gd name="connsiteY222" fmla="*/ 395250 h 1152691"/>
                <a:gd name="connsiteX223" fmla="*/ 781867 w 1330849"/>
                <a:gd name="connsiteY223" fmla="*/ 370430 h 1152691"/>
                <a:gd name="connsiteX224" fmla="*/ 779784 w 1330849"/>
                <a:gd name="connsiteY224" fmla="*/ 358404 h 1152691"/>
                <a:gd name="connsiteX225" fmla="*/ 777441 w 1330849"/>
                <a:gd name="connsiteY225" fmla="*/ 347401 h 1152691"/>
                <a:gd name="connsiteX226" fmla="*/ 775358 w 1330849"/>
                <a:gd name="connsiteY226" fmla="*/ 337166 h 1152691"/>
                <a:gd name="connsiteX227" fmla="*/ 773014 w 1330849"/>
                <a:gd name="connsiteY227" fmla="*/ 328466 h 1152691"/>
                <a:gd name="connsiteX228" fmla="*/ 775358 w 1330849"/>
                <a:gd name="connsiteY228" fmla="*/ 341772 h 1152691"/>
                <a:gd name="connsiteX229" fmla="*/ 777180 w 1330849"/>
                <a:gd name="connsiteY229" fmla="*/ 356357 h 1152691"/>
                <a:gd name="connsiteX230" fmla="*/ 779263 w 1330849"/>
                <a:gd name="connsiteY230" fmla="*/ 375036 h 1152691"/>
                <a:gd name="connsiteX231" fmla="*/ 780305 w 1330849"/>
                <a:gd name="connsiteY231" fmla="*/ 385271 h 1152691"/>
                <a:gd name="connsiteX232" fmla="*/ 781346 w 1330849"/>
                <a:gd name="connsiteY232" fmla="*/ 396018 h 1152691"/>
                <a:gd name="connsiteX233" fmla="*/ 781867 w 1330849"/>
                <a:gd name="connsiteY233" fmla="*/ 407277 h 1152691"/>
                <a:gd name="connsiteX234" fmla="*/ 782127 w 1330849"/>
                <a:gd name="connsiteY234" fmla="*/ 418280 h 1152691"/>
                <a:gd name="connsiteX235" fmla="*/ 782388 w 1330849"/>
                <a:gd name="connsiteY235" fmla="*/ 429539 h 1152691"/>
                <a:gd name="connsiteX236" fmla="*/ 782127 w 1330849"/>
                <a:gd name="connsiteY236" fmla="*/ 440797 h 1152691"/>
                <a:gd name="connsiteX237" fmla="*/ 781346 w 1330849"/>
                <a:gd name="connsiteY237" fmla="*/ 451800 h 1152691"/>
                <a:gd name="connsiteX238" fmla="*/ 781186 w 1330849"/>
                <a:gd name="connsiteY238" fmla="*/ 453088 h 1152691"/>
                <a:gd name="connsiteX239" fmla="*/ 772510 w 1330849"/>
                <a:gd name="connsiteY239" fmla="*/ 446729 h 1152691"/>
                <a:gd name="connsiteX240" fmla="*/ 762317 w 1330849"/>
                <a:gd name="connsiteY240" fmla="*/ 439838 h 1152691"/>
                <a:gd name="connsiteX241" fmla="*/ 752123 w 1330849"/>
                <a:gd name="connsiteY241" fmla="*/ 432947 h 1152691"/>
                <a:gd name="connsiteX242" fmla="*/ 741930 w 1330849"/>
                <a:gd name="connsiteY242" fmla="*/ 426565 h 1152691"/>
                <a:gd name="connsiteX243" fmla="*/ 731993 w 1330849"/>
                <a:gd name="connsiteY243" fmla="*/ 420695 h 1152691"/>
                <a:gd name="connsiteX244" fmla="*/ 722563 w 1330849"/>
                <a:gd name="connsiteY244" fmla="*/ 415080 h 1152691"/>
                <a:gd name="connsiteX245" fmla="*/ 713135 w 1330849"/>
                <a:gd name="connsiteY245" fmla="*/ 409975 h 1152691"/>
                <a:gd name="connsiteX246" fmla="*/ 703961 w 1330849"/>
                <a:gd name="connsiteY246" fmla="*/ 405126 h 1152691"/>
                <a:gd name="connsiteX247" fmla="*/ 695042 w 1330849"/>
                <a:gd name="connsiteY247" fmla="*/ 400787 h 1152691"/>
                <a:gd name="connsiteX248" fmla="*/ 686123 w 1330849"/>
                <a:gd name="connsiteY248" fmla="*/ 397213 h 1152691"/>
                <a:gd name="connsiteX249" fmla="*/ 677714 w 1330849"/>
                <a:gd name="connsiteY249" fmla="*/ 393896 h 1152691"/>
                <a:gd name="connsiteX250" fmla="*/ 669560 w 1330849"/>
                <a:gd name="connsiteY250" fmla="*/ 391088 h 1152691"/>
                <a:gd name="connsiteX251" fmla="*/ 653506 w 1330849"/>
                <a:gd name="connsiteY251" fmla="*/ 385983 h 1152691"/>
                <a:gd name="connsiteX252" fmla="*/ 637196 w 1330849"/>
                <a:gd name="connsiteY252" fmla="*/ 380624 h 1152691"/>
                <a:gd name="connsiteX253" fmla="*/ 620633 w 1330849"/>
                <a:gd name="connsiteY253" fmla="*/ 374753 h 1152691"/>
                <a:gd name="connsiteX254" fmla="*/ 603814 w 1330849"/>
                <a:gd name="connsiteY254" fmla="*/ 368882 h 1152691"/>
                <a:gd name="connsiteX255" fmla="*/ 569667 w 1330849"/>
                <a:gd name="connsiteY255" fmla="*/ 355865 h 1152691"/>
                <a:gd name="connsiteX256" fmla="*/ 535521 w 1330849"/>
                <a:gd name="connsiteY256" fmla="*/ 342593 h 1152691"/>
                <a:gd name="connsiteX257" fmla="*/ 501119 w 1330849"/>
                <a:gd name="connsiteY257" fmla="*/ 328811 h 1152691"/>
                <a:gd name="connsiteX258" fmla="*/ 467227 w 1330849"/>
                <a:gd name="connsiteY258" fmla="*/ 314772 h 1152691"/>
                <a:gd name="connsiteX259" fmla="*/ 445917 w 1330849"/>
                <a:gd name="connsiteY259" fmla="*/ 305697 h 1152691"/>
                <a:gd name="connsiteX260" fmla="*/ 395685 w 1330849"/>
                <a:gd name="connsiteY260" fmla="*/ 221358 h 1152691"/>
                <a:gd name="connsiteX261" fmla="*/ 438286 w 1330849"/>
                <a:gd name="connsiteY261" fmla="*/ 302447 h 1152691"/>
                <a:gd name="connsiteX262" fmla="*/ 434864 w 1330849"/>
                <a:gd name="connsiteY262" fmla="*/ 300990 h 1152691"/>
                <a:gd name="connsiteX263" fmla="*/ 403775 w 1330849"/>
                <a:gd name="connsiteY263" fmla="*/ 287462 h 1152691"/>
                <a:gd name="connsiteX264" fmla="*/ 374725 w 1330849"/>
                <a:gd name="connsiteY264" fmla="*/ 274445 h 1152691"/>
                <a:gd name="connsiteX265" fmla="*/ 347968 w 1330849"/>
                <a:gd name="connsiteY265" fmla="*/ 262449 h 1152691"/>
                <a:gd name="connsiteX266" fmla="*/ 303883 w 1330849"/>
                <a:gd name="connsiteY266" fmla="*/ 242030 h 1152691"/>
                <a:gd name="connsiteX267" fmla="*/ 274578 w 1330849"/>
                <a:gd name="connsiteY267" fmla="*/ 228503 h 1152691"/>
                <a:gd name="connsiteX268" fmla="*/ 264130 w 1330849"/>
                <a:gd name="connsiteY268" fmla="*/ 223398 h 1152691"/>
                <a:gd name="connsiteX269" fmla="*/ 265914 w 1330849"/>
                <a:gd name="connsiteY269" fmla="*/ 225185 h 1152691"/>
                <a:gd name="connsiteX270" fmla="*/ 268462 w 1330849"/>
                <a:gd name="connsiteY270" fmla="*/ 226716 h 1152691"/>
                <a:gd name="connsiteX271" fmla="*/ 274323 w 1330849"/>
                <a:gd name="connsiteY271" fmla="*/ 231311 h 1152691"/>
                <a:gd name="connsiteX272" fmla="*/ 282223 w 1330849"/>
                <a:gd name="connsiteY272" fmla="*/ 236160 h 1152691"/>
                <a:gd name="connsiteX273" fmla="*/ 291397 w 1330849"/>
                <a:gd name="connsiteY273" fmla="*/ 241520 h 1152691"/>
                <a:gd name="connsiteX274" fmla="*/ 302354 w 1330849"/>
                <a:gd name="connsiteY274" fmla="*/ 247390 h 1152691"/>
                <a:gd name="connsiteX275" fmla="*/ 314841 w 1330849"/>
                <a:gd name="connsiteY275" fmla="*/ 253771 h 1152691"/>
                <a:gd name="connsiteX276" fmla="*/ 342617 w 1330849"/>
                <a:gd name="connsiteY276" fmla="*/ 267554 h 1152691"/>
                <a:gd name="connsiteX277" fmla="*/ 374470 w 1330849"/>
                <a:gd name="connsiteY277" fmla="*/ 282868 h 1152691"/>
                <a:gd name="connsiteX278" fmla="*/ 409126 w 1330849"/>
                <a:gd name="connsiteY278" fmla="*/ 298948 h 1152691"/>
                <a:gd name="connsiteX279" fmla="*/ 445057 w 1330849"/>
                <a:gd name="connsiteY279" fmla="*/ 315538 h 1152691"/>
                <a:gd name="connsiteX280" fmla="*/ 482262 w 1330849"/>
                <a:gd name="connsiteY280" fmla="*/ 331873 h 1152691"/>
                <a:gd name="connsiteX281" fmla="*/ 518447 w 1330849"/>
                <a:gd name="connsiteY281" fmla="*/ 347953 h 1152691"/>
                <a:gd name="connsiteX282" fmla="*/ 553613 w 1330849"/>
                <a:gd name="connsiteY282" fmla="*/ 363267 h 1152691"/>
                <a:gd name="connsiteX283" fmla="*/ 596504 w 1330849"/>
                <a:gd name="connsiteY283" fmla="*/ 381628 h 1152691"/>
                <a:gd name="connsiteX284" fmla="*/ 595528 w 1330849"/>
                <a:gd name="connsiteY284" fmla="*/ 381510 h 1152691"/>
                <a:gd name="connsiteX285" fmla="*/ 586847 w 1330849"/>
                <a:gd name="connsiteY285" fmla="*/ 383252 h 1152691"/>
                <a:gd name="connsiteX286" fmla="*/ 576379 w 1330849"/>
                <a:gd name="connsiteY286" fmla="*/ 385242 h 1152691"/>
                <a:gd name="connsiteX287" fmla="*/ 562593 w 1330849"/>
                <a:gd name="connsiteY287" fmla="*/ 387482 h 1152691"/>
                <a:gd name="connsiteX288" fmla="*/ 545232 w 1330849"/>
                <a:gd name="connsiteY288" fmla="*/ 390467 h 1152691"/>
                <a:gd name="connsiteX289" fmla="*/ 525573 w 1330849"/>
                <a:gd name="connsiteY289" fmla="*/ 392706 h 1152691"/>
                <a:gd name="connsiteX290" fmla="*/ 503361 w 1330849"/>
                <a:gd name="connsiteY290" fmla="*/ 395692 h 1152691"/>
                <a:gd name="connsiteX291" fmla="*/ 479362 w 1330849"/>
                <a:gd name="connsiteY291" fmla="*/ 397682 h 1152691"/>
                <a:gd name="connsiteX292" fmla="*/ 466341 w 1330849"/>
                <a:gd name="connsiteY292" fmla="*/ 398678 h 1152691"/>
                <a:gd name="connsiteX293" fmla="*/ 453320 w 1330849"/>
                <a:gd name="connsiteY293" fmla="*/ 399424 h 1152691"/>
                <a:gd name="connsiteX294" fmla="*/ 440044 w 1330849"/>
                <a:gd name="connsiteY294" fmla="*/ 400171 h 1152691"/>
                <a:gd name="connsiteX295" fmla="*/ 426257 w 1330849"/>
                <a:gd name="connsiteY295" fmla="*/ 400419 h 1152691"/>
                <a:gd name="connsiteX296" fmla="*/ 412471 w 1330849"/>
                <a:gd name="connsiteY296" fmla="*/ 400668 h 1152691"/>
                <a:gd name="connsiteX297" fmla="*/ 398684 w 1330849"/>
                <a:gd name="connsiteY297" fmla="*/ 400668 h 1152691"/>
                <a:gd name="connsiteX298" fmla="*/ 384642 w 1330849"/>
                <a:gd name="connsiteY298" fmla="*/ 400419 h 1152691"/>
                <a:gd name="connsiteX299" fmla="*/ 370345 w 1330849"/>
                <a:gd name="connsiteY299" fmla="*/ 399673 h 1152691"/>
                <a:gd name="connsiteX300" fmla="*/ 356048 w 1330849"/>
                <a:gd name="connsiteY300" fmla="*/ 398926 h 1152691"/>
                <a:gd name="connsiteX301" fmla="*/ 342005 w 1330849"/>
                <a:gd name="connsiteY301" fmla="*/ 397434 h 1152691"/>
                <a:gd name="connsiteX302" fmla="*/ 327708 w 1330849"/>
                <a:gd name="connsiteY302" fmla="*/ 395940 h 1152691"/>
                <a:gd name="connsiteX303" fmla="*/ 313921 w 1330849"/>
                <a:gd name="connsiteY303" fmla="*/ 393950 h 1152691"/>
                <a:gd name="connsiteX304" fmla="*/ 300134 w 1330849"/>
                <a:gd name="connsiteY304" fmla="*/ 391462 h 1152691"/>
                <a:gd name="connsiteX305" fmla="*/ 286603 w 1330849"/>
                <a:gd name="connsiteY305" fmla="*/ 388726 h 1152691"/>
                <a:gd name="connsiteX306" fmla="*/ 275959 w 1330849"/>
                <a:gd name="connsiteY306" fmla="*/ 386181 h 1152691"/>
                <a:gd name="connsiteX307" fmla="*/ 268221 w 1330849"/>
                <a:gd name="connsiteY307" fmla="*/ 383998 h 1152691"/>
                <a:gd name="connsiteX308" fmla="*/ 260051 w 1330849"/>
                <a:gd name="connsiteY308" fmla="*/ 381510 h 1152691"/>
                <a:gd name="connsiteX309" fmla="*/ 273072 w 1330849"/>
                <a:gd name="connsiteY309" fmla="*/ 385491 h 1152691"/>
                <a:gd name="connsiteX310" fmla="*/ 275959 w 1330849"/>
                <a:gd name="connsiteY310" fmla="*/ 386181 h 1152691"/>
                <a:gd name="connsiteX311" fmla="*/ 277922 w 1330849"/>
                <a:gd name="connsiteY311" fmla="*/ 386735 h 1152691"/>
                <a:gd name="connsiteX312" fmla="*/ 291199 w 1330849"/>
                <a:gd name="connsiteY312" fmla="*/ 389970 h 1152691"/>
                <a:gd name="connsiteX313" fmla="*/ 307794 w 1330849"/>
                <a:gd name="connsiteY313" fmla="*/ 393950 h 1152691"/>
                <a:gd name="connsiteX314" fmla="*/ 327452 w 1330849"/>
                <a:gd name="connsiteY314" fmla="*/ 397931 h 1152691"/>
                <a:gd name="connsiteX315" fmla="*/ 338175 w 1330849"/>
                <a:gd name="connsiteY315" fmla="*/ 399922 h 1152691"/>
                <a:gd name="connsiteX316" fmla="*/ 349409 w 1330849"/>
                <a:gd name="connsiteY316" fmla="*/ 401912 h 1152691"/>
                <a:gd name="connsiteX317" fmla="*/ 361153 w 1330849"/>
                <a:gd name="connsiteY317" fmla="*/ 403903 h 1152691"/>
                <a:gd name="connsiteX318" fmla="*/ 373919 w 1330849"/>
                <a:gd name="connsiteY318" fmla="*/ 405395 h 1152691"/>
                <a:gd name="connsiteX319" fmla="*/ 386940 w 1330849"/>
                <a:gd name="connsiteY319" fmla="*/ 407137 h 1152691"/>
                <a:gd name="connsiteX320" fmla="*/ 400471 w 1330849"/>
                <a:gd name="connsiteY320" fmla="*/ 408879 h 1152691"/>
                <a:gd name="connsiteX321" fmla="*/ 414514 w 1330849"/>
                <a:gd name="connsiteY321" fmla="*/ 409873 h 1152691"/>
                <a:gd name="connsiteX322" fmla="*/ 428811 w 1330849"/>
                <a:gd name="connsiteY322" fmla="*/ 410869 h 1152691"/>
                <a:gd name="connsiteX323" fmla="*/ 443874 w 1330849"/>
                <a:gd name="connsiteY323" fmla="*/ 411615 h 1152691"/>
                <a:gd name="connsiteX324" fmla="*/ 458937 w 1330849"/>
                <a:gd name="connsiteY324" fmla="*/ 412113 h 1152691"/>
                <a:gd name="connsiteX325" fmla="*/ 474767 w 1330849"/>
                <a:gd name="connsiteY325" fmla="*/ 412113 h 1152691"/>
                <a:gd name="connsiteX326" fmla="*/ 490595 w 1330849"/>
                <a:gd name="connsiteY326" fmla="*/ 412113 h 1152691"/>
                <a:gd name="connsiteX327" fmla="*/ 506680 w 1330849"/>
                <a:gd name="connsiteY327" fmla="*/ 411117 h 1152691"/>
                <a:gd name="connsiteX328" fmla="*/ 523020 w 1330849"/>
                <a:gd name="connsiteY328" fmla="*/ 410371 h 1152691"/>
                <a:gd name="connsiteX329" fmla="*/ 539615 w 1330849"/>
                <a:gd name="connsiteY329" fmla="*/ 408879 h 1152691"/>
                <a:gd name="connsiteX330" fmla="*/ 556210 w 1330849"/>
                <a:gd name="connsiteY330" fmla="*/ 406888 h 1152691"/>
                <a:gd name="connsiteX331" fmla="*/ 573316 w 1330849"/>
                <a:gd name="connsiteY331" fmla="*/ 404400 h 1152691"/>
                <a:gd name="connsiteX332" fmla="*/ 590166 w 1330849"/>
                <a:gd name="connsiteY332" fmla="*/ 401415 h 1152691"/>
                <a:gd name="connsiteX333" fmla="*/ 607272 w 1330849"/>
                <a:gd name="connsiteY333" fmla="*/ 397682 h 1152691"/>
                <a:gd name="connsiteX334" fmla="*/ 624122 w 1330849"/>
                <a:gd name="connsiteY334" fmla="*/ 393452 h 1152691"/>
                <a:gd name="connsiteX335" fmla="*/ 623998 w 1330849"/>
                <a:gd name="connsiteY335" fmla="*/ 393332 h 1152691"/>
                <a:gd name="connsiteX336" fmla="*/ 658092 w 1330849"/>
                <a:gd name="connsiteY336" fmla="*/ 407678 h 1152691"/>
                <a:gd name="connsiteX337" fmla="*/ 674402 w 1330849"/>
                <a:gd name="connsiteY337" fmla="*/ 414825 h 1152691"/>
                <a:gd name="connsiteX338" fmla="*/ 690965 w 1330849"/>
                <a:gd name="connsiteY338" fmla="*/ 424013 h 1152691"/>
                <a:gd name="connsiteX339" fmla="*/ 707274 w 1330849"/>
                <a:gd name="connsiteY339" fmla="*/ 434223 h 1152691"/>
                <a:gd name="connsiteX340" fmla="*/ 723583 w 1330849"/>
                <a:gd name="connsiteY340" fmla="*/ 444432 h 1152691"/>
                <a:gd name="connsiteX341" fmla="*/ 739892 w 1330849"/>
                <a:gd name="connsiteY341" fmla="*/ 455407 h 1152691"/>
                <a:gd name="connsiteX342" fmla="*/ 755691 w 1330849"/>
                <a:gd name="connsiteY342" fmla="*/ 466382 h 1152691"/>
                <a:gd name="connsiteX343" fmla="*/ 771490 w 1330849"/>
                <a:gd name="connsiteY343" fmla="*/ 477868 h 1152691"/>
                <a:gd name="connsiteX344" fmla="*/ 787290 w 1330849"/>
                <a:gd name="connsiteY344" fmla="*/ 489864 h 1152691"/>
                <a:gd name="connsiteX345" fmla="*/ 802324 w 1330849"/>
                <a:gd name="connsiteY345" fmla="*/ 502116 h 1152691"/>
                <a:gd name="connsiteX346" fmla="*/ 817614 w 1330849"/>
                <a:gd name="connsiteY346" fmla="*/ 514877 h 1152691"/>
                <a:gd name="connsiteX347" fmla="*/ 832904 w 1330849"/>
                <a:gd name="connsiteY347" fmla="*/ 527383 h 1152691"/>
                <a:gd name="connsiteX348" fmla="*/ 847429 w 1330849"/>
                <a:gd name="connsiteY348" fmla="*/ 540656 h 1152691"/>
                <a:gd name="connsiteX349" fmla="*/ 862209 w 1330849"/>
                <a:gd name="connsiteY349" fmla="*/ 553928 h 1152691"/>
                <a:gd name="connsiteX350" fmla="*/ 876479 w 1330849"/>
                <a:gd name="connsiteY350" fmla="*/ 567711 h 1152691"/>
                <a:gd name="connsiteX351" fmla="*/ 890750 w 1330849"/>
                <a:gd name="connsiteY351" fmla="*/ 581494 h 1152691"/>
                <a:gd name="connsiteX352" fmla="*/ 904510 w 1330849"/>
                <a:gd name="connsiteY352" fmla="*/ 595532 h 1152691"/>
                <a:gd name="connsiteX353" fmla="*/ 918271 w 1330849"/>
                <a:gd name="connsiteY353" fmla="*/ 609824 h 1152691"/>
                <a:gd name="connsiteX354" fmla="*/ 931776 w 1330849"/>
                <a:gd name="connsiteY354" fmla="*/ 624118 h 1152691"/>
                <a:gd name="connsiteX355" fmla="*/ 945282 w 1330849"/>
                <a:gd name="connsiteY355" fmla="*/ 638666 h 1152691"/>
                <a:gd name="connsiteX356" fmla="*/ 958279 w 1330849"/>
                <a:gd name="connsiteY356" fmla="*/ 653470 h 1152691"/>
                <a:gd name="connsiteX357" fmla="*/ 971275 w 1330849"/>
                <a:gd name="connsiteY357" fmla="*/ 668018 h 1152691"/>
                <a:gd name="connsiteX358" fmla="*/ 972984 w 1330849"/>
                <a:gd name="connsiteY358" fmla="*/ 670038 h 1152691"/>
                <a:gd name="connsiteX359" fmla="*/ 969848 w 1330849"/>
                <a:gd name="connsiteY359" fmla="*/ 672265 h 1152691"/>
                <a:gd name="connsiteX360" fmla="*/ 960418 w 1330849"/>
                <a:gd name="connsiteY360" fmla="*/ 678161 h 1152691"/>
                <a:gd name="connsiteX361" fmla="*/ 950989 w 1330849"/>
                <a:gd name="connsiteY361" fmla="*/ 683800 h 1152691"/>
                <a:gd name="connsiteX362" fmla="*/ 941305 w 1330849"/>
                <a:gd name="connsiteY362" fmla="*/ 689183 h 1152691"/>
                <a:gd name="connsiteX363" fmla="*/ 931110 w 1330849"/>
                <a:gd name="connsiteY363" fmla="*/ 694565 h 1152691"/>
                <a:gd name="connsiteX364" fmla="*/ 920662 w 1330849"/>
                <a:gd name="connsiteY364" fmla="*/ 699435 h 1152691"/>
                <a:gd name="connsiteX365" fmla="*/ 909958 w 1330849"/>
                <a:gd name="connsiteY365" fmla="*/ 704050 h 1152691"/>
                <a:gd name="connsiteX366" fmla="*/ 898999 w 1330849"/>
                <a:gd name="connsiteY366" fmla="*/ 708407 h 1152691"/>
                <a:gd name="connsiteX367" fmla="*/ 887786 w 1330849"/>
                <a:gd name="connsiteY367" fmla="*/ 712765 h 1152691"/>
                <a:gd name="connsiteX368" fmla="*/ 876573 w 1330849"/>
                <a:gd name="connsiteY368" fmla="*/ 716609 h 1152691"/>
                <a:gd name="connsiteX369" fmla="*/ 865105 w 1330849"/>
                <a:gd name="connsiteY369" fmla="*/ 720455 h 1152691"/>
                <a:gd name="connsiteX370" fmla="*/ 853126 w 1330849"/>
                <a:gd name="connsiteY370" fmla="*/ 724043 h 1152691"/>
                <a:gd name="connsiteX371" fmla="*/ 841148 w 1330849"/>
                <a:gd name="connsiteY371" fmla="*/ 727119 h 1152691"/>
                <a:gd name="connsiteX372" fmla="*/ 828916 w 1330849"/>
                <a:gd name="connsiteY372" fmla="*/ 730195 h 1152691"/>
                <a:gd name="connsiteX373" fmla="*/ 816937 w 1330849"/>
                <a:gd name="connsiteY373" fmla="*/ 733271 h 1152691"/>
                <a:gd name="connsiteX374" fmla="*/ 804196 w 1330849"/>
                <a:gd name="connsiteY374" fmla="*/ 735834 h 1152691"/>
                <a:gd name="connsiteX375" fmla="*/ 791962 w 1330849"/>
                <a:gd name="connsiteY375" fmla="*/ 738398 h 1152691"/>
                <a:gd name="connsiteX376" fmla="*/ 779220 w 1330849"/>
                <a:gd name="connsiteY376" fmla="*/ 740961 h 1152691"/>
                <a:gd name="connsiteX377" fmla="*/ 766478 w 1330849"/>
                <a:gd name="connsiteY377" fmla="*/ 743011 h 1152691"/>
                <a:gd name="connsiteX378" fmla="*/ 753990 w 1330849"/>
                <a:gd name="connsiteY378" fmla="*/ 745062 h 1152691"/>
                <a:gd name="connsiteX379" fmla="*/ 727996 w 1330849"/>
                <a:gd name="connsiteY379" fmla="*/ 748650 h 1152691"/>
                <a:gd name="connsiteX380" fmla="*/ 702510 w 1330849"/>
                <a:gd name="connsiteY380" fmla="*/ 751470 h 1152691"/>
                <a:gd name="connsiteX381" fmla="*/ 676516 w 1330849"/>
                <a:gd name="connsiteY381" fmla="*/ 753777 h 1152691"/>
                <a:gd name="connsiteX382" fmla="*/ 651031 w 1330849"/>
                <a:gd name="connsiteY382" fmla="*/ 755828 h 1152691"/>
                <a:gd name="connsiteX383" fmla="*/ 625546 w 1330849"/>
                <a:gd name="connsiteY383" fmla="*/ 757109 h 1152691"/>
                <a:gd name="connsiteX384" fmla="*/ 600826 w 1330849"/>
                <a:gd name="connsiteY384" fmla="*/ 757878 h 1152691"/>
                <a:gd name="connsiteX385" fmla="*/ 576360 w 1330849"/>
                <a:gd name="connsiteY385" fmla="*/ 758391 h 1152691"/>
                <a:gd name="connsiteX386" fmla="*/ 552659 w 1330849"/>
                <a:gd name="connsiteY386" fmla="*/ 758648 h 1152691"/>
                <a:gd name="connsiteX387" fmla="*/ 529978 w 1330849"/>
                <a:gd name="connsiteY387" fmla="*/ 758391 h 1152691"/>
                <a:gd name="connsiteX388" fmla="*/ 508060 w 1330849"/>
                <a:gd name="connsiteY388" fmla="*/ 757878 h 1152691"/>
                <a:gd name="connsiteX389" fmla="*/ 486908 w 1330849"/>
                <a:gd name="connsiteY389" fmla="*/ 757109 h 1152691"/>
                <a:gd name="connsiteX390" fmla="*/ 467030 w 1330849"/>
                <a:gd name="connsiteY390" fmla="*/ 756597 h 1152691"/>
                <a:gd name="connsiteX391" fmla="*/ 448680 w 1330849"/>
                <a:gd name="connsiteY391" fmla="*/ 755572 h 1152691"/>
                <a:gd name="connsiteX392" fmla="*/ 431605 w 1330849"/>
                <a:gd name="connsiteY392" fmla="*/ 754290 h 1152691"/>
                <a:gd name="connsiteX393" fmla="*/ 402043 w 1330849"/>
                <a:gd name="connsiteY393" fmla="*/ 752239 h 1152691"/>
                <a:gd name="connsiteX394" fmla="*/ 379871 w 1330849"/>
                <a:gd name="connsiteY394" fmla="*/ 750445 h 1152691"/>
                <a:gd name="connsiteX395" fmla="*/ 361012 w 1330849"/>
                <a:gd name="connsiteY395" fmla="*/ 748394 h 1152691"/>
                <a:gd name="connsiteX396" fmla="*/ 383184 w 1330849"/>
                <a:gd name="connsiteY396" fmla="*/ 750957 h 1152691"/>
                <a:gd name="connsiteX397" fmla="*/ 404846 w 1330849"/>
                <a:gd name="connsiteY397" fmla="*/ 753521 h 1152691"/>
                <a:gd name="connsiteX398" fmla="*/ 426253 w 1330849"/>
                <a:gd name="connsiteY398" fmla="*/ 755828 h 1152691"/>
                <a:gd name="connsiteX399" fmla="*/ 447151 w 1330849"/>
                <a:gd name="connsiteY399" fmla="*/ 757622 h 1152691"/>
                <a:gd name="connsiteX400" fmla="*/ 467794 w 1330849"/>
                <a:gd name="connsiteY400" fmla="*/ 759416 h 1152691"/>
                <a:gd name="connsiteX401" fmla="*/ 487672 w 1330849"/>
                <a:gd name="connsiteY401" fmla="*/ 760698 h 1152691"/>
                <a:gd name="connsiteX402" fmla="*/ 507041 w 1330849"/>
                <a:gd name="connsiteY402" fmla="*/ 762236 h 1152691"/>
                <a:gd name="connsiteX403" fmla="*/ 526155 w 1330849"/>
                <a:gd name="connsiteY403" fmla="*/ 763261 h 1152691"/>
                <a:gd name="connsiteX404" fmla="*/ 544758 w 1330849"/>
                <a:gd name="connsiteY404" fmla="*/ 764287 h 1152691"/>
                <a:gd name="connsiteX405" fmla="*/ 562853 w 1330849"/>
                <a:gd name="connsiteY405" fmla="*/ 765055 h 1152691"/>
                <a:gd name="connsiteX406" fmla="*/ 580437 w 1330849"/>
                <a:gd name="connsiteY406" fmla="*/ 765568 h 1152691"/>
                <a:gd name="connsiteX407" fmla="*/ 598022 w 1330849"/>
                <a:gd name="connsiteY407" fmla="*/ 765824 h 1152691"/>
                <a:gd name="connsiteX408" fmla="*/ 631153 w 1330849"/>
                <a:gd name="connsiteY408" fmla="*/ 766081 h 1152691"/>
                <a:gd name="connsiteX409" fmla="*/ 662754 w 1330849"/>
                <a:gd name="connsiteY409" fmla="*/ 765568 h 1152691"/>
                <a:gd name="connsiteX410" fmla="*/ 692826 w 1330849"/>
                <a:gd name="connsiteY410" fmla="*/ 764800 h 1152691"/>
                <a:gd name="connsiteX411" fmla="*/ 720860 w 1330849"/>
                <a:gd name="connsiteY411" fmla="*/ 763005 h 1152691"/>
                <a:gd name="connsiteX412" fmla="*/ 747619 w 1330849"/>
                <a:gd name="connsiteY412" fmla="*/ 761211 h 1152691"/>
                <a:gd name="connsiteX413" fmla="*/ 772849 w 1330849"/>
                <a:gd name="connsiteY413" fmla="*/ 758648 h 1152691"/>
                <a:gd name="connsiteX414" fmla="*/ 796295 w 1330849"/>
                <a:gd name="connsiteY414" fmla="*/ 755828 h 1152691"/>
                <a:gd name="connsiteX415" fmla="*/ 818721 w 1330849"/>
                <a:gd name="connsiteY415" fmla="*/ 752239 h 1152691"/>
                <a:gd name="connsiteX416" fmla="*/ 839110 w 1330849"/>
                <a:gd name="connsiteY416" fmla="*/ 748907 h 1152691"/>
                <a:gd name="connsiteX417" fmla="*/ 858223 w 1330849"/>
                <a:gd name="connsiteY417" fmla="*/ 745318 h 1152691"/>
                <a:gd name="connsiteX418" fmla="*/ 876063 w 1330849"/>
                <a:gd name="connsiteY418" fmla="*/ 741217 h 1152691"/>
                <a:gd name="connsiteX419" fmla="*/ 892628 w 1330849"/>
                <a:gd name="connsiteY419" fmla="*/ 737372 h 1152691"/>
                <a:gd name="connsiteX420" fmla="*/ 907664 w 1330849"/>
                <a:gd name="connsiteY420" fmla="*/ 733015 h 1152691"/>
                <a:gd name="connsiteX421" fmla="*/ 921426 w 1330849"/>
                <a:gd name="connsiteY421" fmla="*/ 729170 h 1152691"/>
                <a:gd name="connsiteX422" fmla="*/ 933659 w 1330849"/>
                <a:gd name="connsiteY422" fmla="*/ 724812 h 1152691"/>
                <a:gd name="connsiteX423" fmla="*/ 944872 w 1330849"/>
                <a:gd name="connsiteY423" fmla="*/ 720967 h 1152691"/>
                <a:gd name="connsiteX424" fmla="*/ 955066 w 1330849"/>
                <a:gd name="connsiteY424" fmla="*/ 716866 h 1152691"/>
                <a:gd name="connsiteX425" fmla="*/ 963731 w 1330849"/>
                <a:gd name="connsiteY425" fmla="*/ 713278 h 1152691"/>
                <a:gd name="connsiteX426" fmla="*/ 971376 w 1330849"/>
                <a:gd name="connsiteY426" fmla="*/ 709945 h 1152691"/>
                <a:gd name="connsiteX427" fmla="*/ 978003 w 1330849"/>
                <a:gd name="connsiteY427" fmla="*/ 706869 h 1152691"/>
                <a:gd name="connsiteX428" fmla="*/ 983609 w 1330849"/>
                <a:gd name="connsiteY428" fmla="*/ 704050 h 1152691"/>
                <a:gd name="connsiteX429" fmla="*/ 987687 w 1330849"/>
                <a:gd name="connsiteY429" fmla="*/ 701486 h 1152691"/>
                <a:gd name="connsiteX430" fmla="*/ 993293 w 1330849"/>
                <a:gd name="connsiteY430" fmla="*/ 697898 h 1152691"/>
                <a:gd name="connsiteX431" fmla="*/ 995332 w 1330849"/>
                <a:gd name="connsiteY431" fmla="*/ 696872 h 1152691"/>
                <a:gd name="connsiteX432" fmla="*/ 995172 w 1330849"/>
                <a:gd name="connsiteY432" fmla="*/ 696579 h 1152691"/>
                <a:gd name="connsiteX433" fmla="*/ 996248 w 1330849"/>
                <a:gd name="connsiteY433" fmla="*/ 697881 h 1152691"/>
                <a:gd name="connsiteX434" fmla="*/ 1008734 w 1330849"/>
                <a:gd name="connsiteY434" fmla="*/ 712940 h 1152691"/>
                <a:gd name="connsiteX435" fmla="*/ 1020456 w 1330849"/>
                <a:gd name="connsiteY435" fmla="*/ 727744 h 1152691"/>
                <a:gd name="connsiteX436" fmla="*/ 1032433 w 1330849"/>
                <a:gd name="connsiteY436" fmla="*/ 742802 h 1152691"/>
                <a:gd name="connsiteX437" fmla="*/ 1043900 w 1330849"/>
                <a:gd name="connsiteY437" fmla="*/ 757861 h 1152691"/>
                <a:gd name="connsiteX438" fmla="*/ 1055112 w 1330849"/>
                <a:gd name="connsiteY438" fmla="*/ 772920 h 1152691"/>
                <a:gd name="connsiteX439" fmla="*/ 1066070 w 1330849"/>
                <a:gd name="connsiteY439" fmla="*/ 787724 h 1152691"/>
                <a:gd name="connsiteX440" fmla="*/ 1087221 w 1330849"/>
                <a:gd name="connsiteY440" fmla="*/ 817331 h 1152691"/>
                <a:gd name="connsiteX441" fmla="*/ 1107352 w 1330849"/>
                <a:gd name="connsiteY441" fmla="*/ 846428 h 1152691"/>
                <a:gd name="connsiteX442" fmla="*/ 1126719 w 1330849"/>
                <a:gd name="connsiteY442" fmla="*/ 875270 h 1152691"/>
                <a:gd name="connsiteX443" fmla="*/ 1144812 w 1330849"/>
                <a:gd name="connsiteY443" fmla="*/ 902835 h 1152691"/>
                <a:gd name="connsiteX444" fmla="*/ 1161885 w 1330849"/>
                <a:gd name="connsiteY444" fmla="*/ 929890 h 1152691"/>
                <a:gd name="connsiteX445" fmla="*/ 1177685 w 1330849"/>
                <a:gd name="connsiteY445" fmla="*/ 955924 h 1152691"/>
                <a:gd name="connsiteX446" fmla="*/ 1192464 w 1330849"/>
                <a:gd name="connsiteY446" fmla="*/ 980682 h 1152691"/>
                <a:gd name="connsiteX447" fmla="*/ 1205970 w 1330849"/>
                <a:gd name="connsiteY447" fmla="*/ 1003908 h 1152691"/>
                <a:gd name="connsiteX448" fmla="*/ 1218202 w 1330849"/>
                <a:gd name="connsiteY448" fmla="*/ 1026114 h 1152691"/>
                <a:gd name="connsiteX449" fmla="*/ 1228486 w 1330849"/>
                <a:gd name="connsiteY449" fmla="*/ 1044197 h 1152691"/>
                <a:gd name="connsiteX450" fmla="*/ 1221960 w 1330849"/>
                <a:gd name="connsiteY450" fmla="*/ 1046293 h 1152691"/>
                <a:gd name="connsiteX451" fmla="*/ 1208948 w 1330849"/>
                <a:gd name="connsiteY451" fmla="*/ 1050335 h 1152691"/>
                <a:gd name="connsiteX452" fmla="*/ 1192874 w 1330849"/>
                <a:gd name="connsiteY452" fmla="*/ 1054630 h 1152691"/>
                <a:gd name="connsiteX453" fmla="*/ 1174248 w 1330849"/>
                <a:gd name="connsiteY453" fmla="*/ 1059683 h 1152691"/>
                <a:gd name="connsiteX454" fmla="*/ 1153327 w 1330849"/>
                <a:gd name="connsiteY454" fmla="*/ 1064988 h 1152691"/>
                <a:gd name="connsiteX455" fmla="*/ 1130364 w 1330849"/>
                <a:gd name="connsiteY455" fmla="*/ 1070546 h 1152691"/>
                <a:gd name="connsiteX456" fmla="*/ 1105870 w 1330849"/>
                <a:gd name="connsiteY456" fmla="*/ 1075852 h 1152691"/>
                <a:gd name="connsiteX457" fmla="*/ 1092858 w 1330849"/>
                <a:gd name="connsiteY457" fmla="*/ 1078378 h 1152691"/>
                <a:gd name="connsiteX458" fmla="*/ 1079845 w 1330849"/>
                <a:gd name="connsiteY458" fmla="*/ 1080652 h 1152691"/>
                <a:gd name="connsiteX459" fmla="*/ 1066323 w 1330849"/>
                <a:gd name="connsiteY459" fmla="*/ 1082925 h 1152691"/>
                <a:gd name="connsiteX460" fmla="*/ 1052800 w 1330849"/>
                <a:gd name="connsiteY460" fmla="*/ 1085199 h 1152691"/>
                <a:gd name="connsiteX461" fmla="*/ 1039023 w 1330849"/>
                <a:gd name="connsiteY461" fmla="*/ 1086968 h 1152691"/>
                <a:gd name="connsiteX462" fmla="*/ 1025245 w 1330849"/>
                <a:gd name="connsiteY462" fmla="*/ 1088736 h 1152691"/>
                <a:gd name="connsiteX463" fmla="*/ 1011212 w 1330849"/>
                <a:gd name="connsiteY463" fmla="*/ 1089999 h 1152691"/>
                <a:gd name="connsiteX464" fmla="*/ 997180 w 1330849"/>
                <a:gd name="connsiteY464" fmla="*/ 1091263 h 1152691"/>
                <a:gd name="connsiteX465" fmla="*/ 982891 w 1330849"/>
                <a:gd name="connsiteY465" fmla="*/ 1092273 h 1152691"/>
                <a:gd name="connsiteX466" fmla="*/ 968858 w 1330849"/>
                <a:gd name="connsiteY466" fmla="*/ 1093031 h 1152691"/>
                <a:gd name="connsiteX467" fmla="*/ 954826 w 1330849"/>
                <a:gd name="connsiteY467" fmla="*/ 1093283 h 1152691"/>
                <a:gd name="connsiteX468" fmla="*/ 944213 w 1330849"/>
                <a:gd name="connsiteY468" fmla="*/ 1093283 h 1152691"/>
                <a:gd name="connsiteX469" fmla="*/ 923188 w 1330849"/>
                <a:gd name="connsiteY469" fmla="*/ 1092273 h 1152691"/>
                <a:gd name="connsiteX470" fmla="*/ 913748 w 1330849"/>
                <a:gd name="connsiteY470" fmla="*/ 1091768 h 1152691"/>
                <a:gd name="connsiteX471" fmla="*/ 927270 w 1330849"/>
                <a:gd name="connsiteY471" fmla="*/ 1092526 h 1152691"/>
                <a:gd name="connsiteX472" fmla="*/ 941048 w 1330849"/>
                <a:gd name="connsiteY472" fmla="*/ 1093283 h 1152691"/>
                <a:gd name="connsiteX473" fmla="*/ 944213 w 1330849"/>
                <a:gd name="connsiteY473" fmla="*/ 1093283 h 1152691"/>
                <a:gd name="connsiteX474" fmla="*/ 949467 w 1330849"/>
                <a:gd name="connsiteY474" fmla="*/ 1093536 h 1152691"/>
                <a:gd name="connsiteX475" fmla="*/ 967838 w 1330849"/>
                <a:gd name="connsiteY475" fmla="*/ 1094042 h 1152691"/>
                <a:gd name="connsiteX476" fmla="*/ 989015 w 1330849"/>
                <a:gd name="connsiteY476" fmla="*/ 1094294 h 1152691"/>
                <a:gd name="connsiteX477" fmla="*/ 1012233 w 1330849"/>
                <a:gd name="connsiteY477" fmla="*/ 1094547 h 1152691"/>
                <a:gd name="connsiteX478" fmla="*/ 1037747 w 1330849"/>
                <a:gd name="connsiteY478" fmla="*/ 1094294 h 1152691"/>
                <a:gd name="connsiteX479" fmla="*/ 1064282 w 1330849"/>
                <a:gd name="connsiteY479" fmla="*/ 1093536 h 1152691"/>
                <a:gd name="connsiteX480" fmla="*/ 1092093 w 1330849"/>
                <a:gd name="connsiteY480" fmla="*/ 1092020 h 1152691"/>
                <a:gd name="connsiteX481" fmla="*/ 1106125 w 1330849"/>
                <a:gd name="connsiteY481" fmla="*/ 1091263 h 1152691"/>
                <a:gd name="connsiteX482" fmla="*/ 1120158 w 1330849"/>
                <a:gd name="connsiteY482" fmla="*/ 1089999 h 1152691"/>
                <a:gd name="connsiteX483" fmla="*/ 1134446 w 1330849"/>
                <a:gd name="connsiteY483" fmla="*/ 1088736 h 1152691"/>
                <a:gd name="connsiteX484" fmla="*/ 1148734 w 1330849"/>
                <a:gd name="connsiteY484" fmla="*/ 1086968 h 1152691"/>
                <a:gd name="connsiteX485" fmla="*/ 1162767 w 1330849"/>
                <a:gd name="connsiteY485" fmla="*/ 1085452 h 1152691"/>
                <a:gd name="connsiteX486" fmla="*/ 1176800 w 1330849"/>
                <a:gd name="connsiteY486" fmla="*/ 1083431 h 1152691"/>
                <a:gd name="connsiteX487" fmla="*/ 1190577 w 1330849"/>
                <a:gd name="connsiteY487" fmla="*/ 1081157 h 1152691"/>
                <a:gd name="connsiteX488" fmla="*/ 1203845 w 1330849"/>
                <a:gd name="connsiteY488" fmla="*/ 1078631 h 1152691"/>
                <a:gd name="connsiteX489" fmla="*/ 1217112 w 1330849"/>
                <a:gd name="connsiteY489" fmla="*/ 1075599 h 1152691"/>
                <a:gd name="connsiteX490" fmla="*/ 1229870 w 1330849"/>
                <a:gd name="connsiteY490" fmla="*/ 1072567 h 1152691"/>
                <a:gd name="connsiteX491" fmla="*/ 1242098 w 1330849"/>
                <a:gd name="connsiteY491" fmla="*/ 1069288 h 1152691"/>
                <a:gd name="connsiteX492" fmla="*/ 1248526 w 1330849"/>
                <a:gd name="connsiteY492" fmla="*/ 1081245 h 1152691"/>
                <a:gd name="connsiteX493" fmla="*/ 1262032 w 1330849"/>
                <a:gd name="connsiteY493" fmla="*/ 1107789 h 1152691"/>
                <a:gd name="connsiteX494" fmla="*/ 1268437 w 1330849"/>
                <a:gd name="connsiteY494" fmla="*/ 1120820 h 1152691"/>
                <a:gd name="connsiteX495" fmla="*/ 1260187 w 1330849"/>
                <a:gd name="connsiteY495" fmla="*/ 1125914 h 1152691"/>
                <a:gd name="connsiteX496" fmla="*/ 1250238 w 1330849"/>
                <a:gd name="connsiteY496" fmla="*/ 1128209 h 1152691"/>
                <a:gd name="connsiteX497" fmla="*/ 1238504 w 1330849"/>
                <a:gd name="connsiteY497" fmla="*/ 1130504 h 1152691"/>
                <a:gd name="connsiteX498" fmla="*/ 1222432 w 1330849"/>
                <a:gd name="connsiteY498" fmla="*/ 1133819 h 1152691"/>
                <a:gd name="connsiteX499" fmla="*/ 1202024 w 1330849"/>
                <a:gd name="connsiteY499" fmla="*/ 1137390 h 1152691"/>
                <a:gd name="connsiteX500" fmla="*/ 1178556 w 1330849"/>
                <a:gd name="connsiteY500" fmla="*/ 1140960 h 1152691"/>
                <a:gd name="connsiteX501" fmla="*/ 1151260 w 1330849"/>
                <a:gd name="connsiteY501" fmla="*/ 1144530 h 1152691"/>
                <a:gd name="connsiteX502" fmla="*/ 1136209 w 1330849"/>
                <a:gd name="connsiteY502" fmla="*/ 1146060 h 1152691"/>
                <a:gd name="connsiteX503" fmla="*/ 1120648 w 1330849"/>
                <a:gd name="connsiteY503" fmla="*/ 1147591 h 1152691"/>
                <a:gd name="connsiteX504" fmla="*/ 1104321 w 1330849"/>
                <a:gd name="connsiteY504" fmla="*/ 1148866 h 1152691"/>
                <a:gd name="connsiteX505" fmla="*/ 1087485 w 1330849"/>
                <a:gd name="connsiteY505" fmla="*/ 1150141 h 1152691"/>
                <a:gd name="connsiteX506" fmla="*/ 1070139 w 1330849"/>
                <a:gd name="connsiteY506" fmla="*/ 1151161 h 1152691"/>
                <a:gd name="connsiteX507" fmla="*/ 1051771 w 1330849"/>
                <a:gd name="connsiteY507" fmla="*/ 1151671 h 1152691"/>
                <a:gd name="connsiteX508" fmla="*/ 1032894 w 1330849"/>
                <a:gd name="connsiteY508" fmla="*/ 1152181 h 1152691"/>
                <a:gd name="connsiteX509" fmla="*/ 1013762 w 1330849"/>
                <a:gd name="connsiteY509" fmla="*/ 1152691 h 1152691"/>
                <a:gd name="connsiteX510" fmla="*/ 993609 w 1330849"/>
                <a:gd name="connsiteY510" fmla="*/ 1152181 h 1152691"/>
                <a:gd name="connsiteX511" fmla="*/ 973456 w 1330849"/>
                <a:gd name="connsiteY511" fmla="*/ 1151926 h 1152691"/>
                <a:gd name="connsiteX512" fmla="*/ 952793 w 1330849"/>
                <a:gd name="connsiteY512" fmla="*/ 1151161 h 1152691"/>
                <a:gd name="connsiteX513" fmla="*/ 931620 w 1330849"/>
                <a:gd name="connsiteY513" fmla="*/ 1149886 h 1152691"/>
                <a:gd name="connsiteX514" fmla="*/ 910192 w 1330849"/>
                <a:gd name="connsiteY514" fmla="*/ 1148100 h 1152691"/>
                <a:gd name="connsiteX515" fmla="*/ 888508 w 1330849"/>
                <a:gd name="connsiteY515" fmla="*/ 1146060 h 1152691"/>
                <a:gd name="connsiteX516" fmla="*/ 866315 w 1330849"/>
                <a:gd name="connsiteY516" fmla="*/ 1143255 h 1152691"/>
                <a:gd name="connsiteX517" fmla="*/ 844121 w 1330849"/>
                <a:gd name="connsiteY517" fmla="*/ 1140195 h 1152691"/>
                <a:gd name="connsiteX518" fmla="*/ 821673 w 1330849"/>
                <a:gd name="connsiteY518" fmla="*/ 1136625 h 1152691"/>
                <a:gd name="connsiteX519" fmla="*/ 798969 w 1330849"/>
                <a:gd name="connsiteY519" fmla="*/ 1132034 h 1152691"/>
                <a:gd name="connsiteX520" fmla="*/ 817336 w 1330849"/>
                <a:gd name="connsiteY520" fmla="*/ 1113673 h 1152691"/>
                <a:gd name="connsiteX521" fmla="*/ 809938 w 1330849"/>
                <a:gd name="connsiteY521" fmla="*/ 1112143 h 1152691"/>
                <a:gd name="connsiteX522" fmla="*/ 801010 w 1330849"/>
                <a:gd name="connsiteY522" fmla="*/ 1109848 h 1152691"/>
                <a:gd name="connsiteX523" fmla="*/ 788510 w 1330849"/>
                <a:gd name="connsiteY523" fmla="*/ 1106533 h 1152691"/>
                <a:gd name="connsiteX524" fmla="*/ 773459 w 1330849"/>
                <a:gd name="connsiteY524" fmla="*/ 1102452 h 1152691"/>
                <a:gd name="connsiteX525" fmla="*/ 755347 w 1330849"/>
                <a:gd name="connsiteY525" fmla="*/ 1097096 h 1152691"/>
                <a:gd name="connsiteX526" fmla="*/ 735194 w 1330849"/>
                <a:gd name="connsiteY526" fmla="*/ 1090721 h 1152691"/>
                <a:gd name="connsiteX527" fmla="*/ 712236 w 1330849"/>
                <a:gd name="connsiteY527" fmla="*/ 1083325 h 1152691"/>
                <a:gd name="connsiteX528" fmla="*/ 687491 w 1330849"/>
                <a:gd name="connsiteY528" fmla="*/ 1074655 h 1152691"/>
                <a:gd name="connsiteX529" fmla="*/ 660706 w 1330849"/>
                <a:gd name="connsiteY529" fmla="*/ 1064454 h 1152691"/>
                <a:gd name="connsiteX530" fmla="*/ 646930 w 1330849"/>
                <a:gd name="connsiteY530" fmla="*/ 1059099 h 1152691"/>
                <a:gd name="connsiteX531" fmla="*/ 632644 w 1330849"/>
                <a:gd name="connsiteY531" fmla="*/ 1053233 h 1152691"/>
                <a:gd name="connsiteX532" fmla="*/ 617849 w 1330849"/>
                <a:gd name="connsiteY532" fmla="*/ 1047368 h 1152691"/>
                <a:gd name="connsiteX533" fmla="*/ 603053 w 1330849"/>
                <a:gd name="connsiteY533" fmla="*/ 1040482 h 1152691"/>
                <a:gd name="connsiteX534" fmla="*/ 587747 w 1330849"/>
                <a:gd name="connsiteY534" fmla="*/ 1033851 h 1152691"/>
                <a:gd name="connsiteX535" fmla="*/ 572186 w 1330849"/>
                <a:gd name="connsiteY535" fmla="*/ 1026711 h 1152691"/>
                <a:gd name="connsiteX536" fmla="*/ 556625 w 1330849"/>
                <a:gd name="connsiteY536" fmla="*/ 1019061 h 1152691"/>
                <a:gd name="connsiteX537" fmla="*/ 540809 w 1330849"/>
                <a:gd name="connsiteY537" fmla="*/ 1011155 h 1152691"/>
                <a:gd name="connsiteX538" fmla="*/ 524738 w 1330849"/>
                <a:gd name="connsiteY538" fmla="*/ 1002739 h 1152691"/>
                <a:gd name="connsiteX539" fmla="*/ 508412 w 1330849"/>
                <a:gd name="connsiteY539" fmla="*/ 994069 h 1152691"/>
                <a:gd name="connsiteX540" fmla="*/ 492086 w 1330849"/>
                <a:gd name="connsiteY540" fmla="*/ 985143 h 1152691"/>
                <a:gd name="connsiteX541" fmla="*/ 475759 w 1330849"/>
                <a:gd name="connsiteY541" fmla="*/ 975707 h 1152691"/>
                <a:gd name="connsiteX542" fmla="*/ 531115 w 1330849"/>
                <a:gd name="connsiteY542" fmla="*/ 961426 h 1152691"/>
                <a:gd name="connsiteX543" fmla="*/ 523972 w 1330849"/>
                <a:gd name="connsiteY543" fmla="*/ 958621 h 1152691"/>
                <a:gd name="connsiteX544" fmla="*/ 515299 w 1330849"/>
                <a:gd name="connsiteY544" fmla="*/ 954795 h 1152691"/>
                <a:gd name="connsiteX545" fmla="*/ 503820 w 1330849"/>
                <a:gd name="connsiteY545" fmla="*/ 949950 h 1152691"/>
                <a:gd name="connsiteX546" fmla="*/ 489790 w 1330849"/>
                <a:gd name="connsiteY546" fmla="*/ 942810 h 1152691"/>
                <a:gd name="connsiteX547" fmla="*/ 481881 w 1330849"/>
                <a:gd name="connsiteY547" fmla="*/ 938474 h 1152691"/>
                <a:gd name="connsiteX548" fmla="*/ 473718 w 1330849"/>
                <a:gd name="connsiteY548" fmla="*/ 934139 h 1152691"/>
                <a:gd name="connsiteX549" fmla="*/ 464790 w 1330849"/>
                <a:gd name="connsiteY549" fmla="*/ 928784 h 1152691"/>
                <a:gd name="connsiteX550" fmla="*/ 455351 w 1330849"/>
                <a:gd name="connsiteY550" fmla="*/ 923173 h 1152691"/>
                <a:gd name="connsiteX551" fmla="*/ 445913 w 1330849"/>
                <a:gd name="connsiteY551" fmla="*/ 916798 h 1152691"/>
                <a:gd name="connsiteX552" fmla="*/ 435709 w 1330849"/>
                <a:gd name="connsiteY552" fmla="*/ 910167 h 1152691"/>
                <a:gd name="connsiteX553" fmla="*/ 425505 w 1330849"/>
                <a:gd name="connsiteY553" fmla="*/ 902517 h 1152691"/>
                <a:gd name="connsiteX554" fmla="*/ 414790 w 1330849"/>
                <a:gd name="connsiteY554" fmla="*/ 894611 h 1152691"/>
                <a:gd name="connsiteX555" fmla="*/ 404076 w 1330849"/>
                <a:gd name="connsiteY555" fmla="*/ 886195 h 1152691"/>
                <a:gd name="connsiteX556" fmla="*/ 393107 w 1330849"/>
                <a:gd name="connsiteY556" fmla="*/ 877014 h 1152691"/>
                <a:gd name="connsiteX557" fmla="*/ 381883 w 1330849"/>
                <a:gd name="connsiteY557" fmla="*/ 867068 h 1152691"/>
                <a:gd name="connsiteX558" fmla="*/ 370658 w 1330849"/>
                <a:gd name="connsiteY558" fmla="*/ 856613 h 1152691"/>
                <a:gd name="connsiteX559" fmla="*/ 359434 w 1330849"/>
                <a:gd name="connsiteY559" fmla="*/ 845392 h 1152691"/>
                <a:gd name="connsiteX560" fmla="*/ 347955 w 1330849"/>
                <a:gd name="connsiteY560" fmla="*/ 833661 h 1152691"/>
                <a:gd name="connsiteX561" fmla="*/ 336476 w 1330849"/>
                <a:gd name="connsiteY561" fmla="*/ 821165 h 1152691"/>
                <a:gd name="connsiteX562" fmla="*/ 325506 w 1330849"/>
                <a:gd name="connsiteY562" fmla="*/ 807904 h 1152691"/>
                <a:gd name="connsiteX563" fmla="*/ 314282 w 1330849"/>
                <a:gd name="connsiteY563" fmla="*/ 793878 h 1152691"/>
                <a:gd name="connsiteX564" fmla="*/ 303312 w 1330849"/>
                <a:gd name="connsiteY564" fmla="*/ 778831 h 1152691"/>
                <a:gd name="connsiteX565" fmla="*/ 292343 w 1330849"/>
                <a:gd name="connsiteY565" fmla="*/ 763530 h 1152691"/>
                <a:gd name="connsiteX566" fmla="*/ 281884 w 1330849"/>
                <a:gd name="connsiteY566" fmla="*/ 747209 h 1152691"/>
                <a:gd name="connsiteX567" fmla="*/ 271425 w 1330849"/>
                <a:gd name="connsiteY567" fmla="*/ 730123 h 1152691"/>
                <a:gd name="connsiteX568" fmla="*/ 266323 w 1330849"/>
                <a:gd name="connsiteY568" fmla="*/ 721197 h 1152691"/>
                <a:gd name="connsiteX569" fmla="*/ 261731 w 1330849"/>
                <a:gd name="connsiteY569" fmla="*/ 712271 h 1152691"/>
                <a:gd name="connsiteX570" fmla="*/ 312751 w 1330849"/>
                <a:gd name="connsiteY570" fmla="*/ 701815 h 1152691"/>
                <a:gd name="connsiteX571" fmla="*/ 312751 w 1330849"/>
                <a:gd name="connsiteY571" fmla="*/ 679374 h 1152691"/>
                <a:gd name="connsiteX572" fmla="*/ 309945 w 1330849"/>
                <a:gd name="connsiteY572" fmla="*/ 678099 h 1152691"/>
                <a:gd name="connsiteX573" fmla="*/ 306373 w 1330849"/>
                <a:gd name="connsiteY573" fmla="*/ 676314 h 1152691"/>
                <a:gd name="connsiteX574" fmla="*/ 301527 w 1330849"/>
                <a:gd name="connsiteY574" fmla="*/ 674019 h 1152691"/>
                <a:gd name="connsiteX575" fmla="*/ 295405 w 1330849"/>
                <a:gd name="connsiteY575" fmla="*/ 670448 h 1152691"/>
                <a:gd name="connsiteX576" fmla="*/ 288262 w 1330849"/>
                <a:gd name="connsiteY576" fmla="*/ 666367 h 1152691"/>
                <a:gd name="connsiteX577" fmla="*/ 280099 w 1330849"/>
                <a:gd name="connsiteY577" fmla="*/ 661012 h 1152691"/>
                <a:gd name="connsiteX578" fmla="*/ 271170 w 1330849"/>
                <a:gd name="connsiteY578" fmla="*/ 654637 h 1152691"/>
                <a:gd name="connsiteX579" fmla="*/ 260966 w 1330849"/>
                <a:gd name="connsiteY579" fmla="*/ 647241 h 1152691"/>
                <a:gd name="connsiteX580" fmla="*/ 250252 w 1330849"/>
                <a:gd name="connsiteY580" fmla="*/ 638826 h 1152691"/>
                <a:gd name="connsiteX581" fmla="*/ 239028 w 1330849"/>
                <a:gd name="connsiteY581" fmla="*/ 628625 h 1152691"/>
                <a:gd name="connsiteX582" fmla="*/ 227038 w 1330849"/>
                <a:gd name="connsiteY582" fmla="*/ 617404 h 1152691"/>
                <a:gd name="connsiteX583" fmla="*/ 220661 w 1330849"/>
                <a:gd name="connsiteY583" fmla="*/ 611029 h 1152691"/>
                <a:gd name="connsiteX584" fmla="*/ 214538 w 1330849"/>
                <a:gd name="connsiteY584" fmla="*/ 604653 h 1152691"/>
                <a:gd name="connsiteX585" fmla="*/ 208161 w 1330849"/>
                <a:gd name="connsiteY585" fmla="*/ 597767 h 1152691"/>
                <a:gd name="connsiteX586" fmla="*/ 201528 w 1330849"/>
                <a:gd name="connsiteY586" fmla="*/ 590627 h 1152691"/>
                <a:gd name="connsiteX587" fmla="*/ 195151 w 1330849"/>
                <a:gd name="connsiteY587" fmla="*/ 582721 h 1152691"/>
                <a:gd name="connsiteX588" fmla="*/ 188263 w 1330849"/>
                <a:gd name="connsiteY588" fmla="*/ 574815 h 1152691"/>
                <a:gd name="connsiteX589" fmla="*/ 181886 w 1330849"/>
                <a:gd name="connsiteY589" fmla="*/ 566145 h 1152691"/>
                <a:gd name="connsiteX590" fmla="*/ 175253 w 1330849"/>
                <a:gd name="connsiteY590" fmla="*/ 557219 h 1152691"/>
                <a:gd name="connsiteX591" fmla="*/ 168365 w 1330849"/>
                <a:gd name="connsiteY591" fmla="*/ 548038 h 1152691"/>
                <a:gd name="connsiteX592" fmla="*/ 161733 w 1330849"/>
                <a:gd name="connsiteY592" fmla="*/ 538092 h 1152691"/>
                <a:gd name="connsiteX593" fmla="*/ 154590 w 1330849"/>
                <a:gd name="connsiteY593" fmla="*/ 528147 h 1152691"/>
                <a:gd name="connsiteX594" fmla="*/ 147702 w 1330849"/>
                <a:gd name="connsiteY594" fmla="*/ 517436 h 1152691"/>
                <a:gd name="connsiteX595" fmla="*/ 141070 w 1330849"/>
                <a:gd name="connsiteY595" fmla="*/ 505960 h 1152691"/>
                <a:gd name="connsiteX596" fmla="*/ 134182 w 1330849"/>
                <a:gd name="connsiteY596" fmla="*/ 494484 h 1152691"/>
                <a:gd name="connsiteX597" fmla="*/ 127550 w 1330849"/>
                <a:gd name="connsiteY597" fmla="*/ 482499 h 1152691"/>
                <a:gd name="connsiteX598" fmla="*/ 120662 w 1330849"/>
                <a:gd name="connsiteY598" fmla="*/ 470002 h 1152691"/>
                <a:gd name="connsiteX599" fmla="*/ 114029 w 1330849"/>
                <a:gd name="connsiteY599" fmla="*/ 456741 h 1152691"/>
                <a:gd name="connsiteX600" fmla="*/ 107397 w 1330849"/>
                <a:gd name="connsiteY600" fmla="*/ 443225 h 1152691"/>
                <a:gd name="connsiteX601" fmla="*/ 101019 w 1330849"/>
                <a:gd name="connsiteY601" fmla="*/ 429199 h 1152691"/>
                <a:gd name="connsiteX602" fmla="*/ 94642 w 1330849"/>
                <a:gd name="connsiteY602" fmla="*/ 414918 h 1152691"/>
                <a:gd name="connsiteX603" fmla="*/ 88009 w 1330849"/>
                <a:gd name="connsiteY603" fmla="*/ 399617 h 1152691"/>
                <a:gd name="connsiteX604" fmla="*/ 81887 w 1330849"/>
                <a:gd name="connsiteY604" fmla="*/ 383806 h 1152691"/>
                <a:gd name="connsiteX605" fmla="*/ 75765 w 1330849"/>
                <a:gd name="connsiteY605" fmla="*/ 367739 h 1152691"/>
                <a:gd name="connsiteX606" fmla="*/ 69898 w 1330849"/>
                <a:gd name="connsiteY606" fmla="*/ 350908 h 1152691"/>
                <a:gd name="connsiteX607" fmla="*/ 63775 w 1330849"/>
                <a:gd name="connsiteY607" fmla="*/ 333821 h 1152691"/>
                <a:gd name="connsiteX608" fmla="*/ 58163 w 1330849"/>
                <a:gd name="connsiteY608" fmla="*/ 315715 h 1152691"/>
                <a:gd name="connsiteX609" fmla="*/ 52551 w 1330849"/>
                <a:gd name="connsiteY609" fmla="*/ 297098 h 1152691"/>
                <a:gd name="connsiteX610" fmla="*/ 47193 w 1330849"/>
                <a:gd name="connsiteY610" fmla="*/ 278227 h 1152691"/>
                <a:gd name="connsiteX611" fmla="*/ 42091 w 1330849"/>
                <a:gd name="connsiteY611" fmla="*/ 258590 h 1152691"/>
                <a:gd name="connsiteX612" fmla="*/ 36990 w 1330849"/>
                <a:gd name="connsiteY612" fmla="*/ 238189 h 1152691"/>
                <a:gd name="connsiteX613" fmla="*/ 32398 w 1330849"/>
                <a:gd name="connsiteY613" fmla="*/ 217532 h 1152691"/>
                <a:gd name="connsiteX614" fmla="*/ 27551 w 1330849"/>
                <a:gd name="connsiteY614" fmla="*/ 195856 h 1152691"/>
                <a:gd name="connsiteX615" fmla="*/ 23215 w 1330849"/>
                <a:gd name="connsiteY615" fmla="*/ 173414 h 1152691"/>
                <a:gd name="connsiteX616" fmla="*/ 19133 w 1330849"/>
                <a:gd name="connsiteY616" fmla="*/ 150717 h 1152691"/>
                <a:gd name="connsiteX617" fmla="*/ 15306 w 1330849"/>
                <a:gd name="connsiteY617" fmla="*/ 127256 h 1152691"/>
                <a:gd name="connsiteX618" fmla="*/ 11735 w 1330849"/>
                <a:gd name="connsiteY618" fmla="*/ 103029 h 1152691"/>
                <a:gd name="connsiteX619" fmla="*/ 8419 w 1330849"/>
                <a:gd name="connsiteY619" fmla="*/ 78292 h 1152691"/>
                <a:gd name="connsiteX620" fmla="*/ 5357 w 1330849"/>
                <a:gd name="connsiteY620" fmla="*/ 53044 h 1152691"/>
                <a:gd name="connsiteX621" fmla="*/ 2551 w 1330849"/>
                <a:gd name="connsiteY621" fmla="*/ 26777 h 115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</a:cxnLst>
              <a:rect l="l" t="t" r="r" b="b"/>
              <a:pathLst>
                <a:path w="1330849" h="1152691">
                  <a:moveTo>
                    <a:pt x="1281270" y="1113269"/>
                  </a:moveTo>
                  <a:lnTo>
                    <a:pt x="1281904" y="1128719"/>
                  </a:lnTo>
                  <a:lnTo>
                    <a:pt x="1282199" y="1129600"/>
                  </a:lnTo>
                  <a:lnTo>
                    <a:pt x="1273322" y="1135585"/>
                  </a:lnTo>
                  <a:lnTo>
                    <a:pt x="1271960" y="1131505"/>
                  </a:lnTo>
                  <a:lnTo>
                    <a:pt x="1268640" y="1121056"/>
                  </a:lnTo>
                  <a:close/>
                  <a:moveTo>
                    <a:pt x="1303365" y="1099647"/>
                  </a:moveTo>
                  <a:lnTo>
                    <a:pt x="1310270" y="1115659"/>
                  </a:lnTo>
                  <a:lnTo>
                    <a:pt x="1299715" y="1117790"/>
                  </a:lnTo>
                  <a:lnTo>
                    <a:pt x="1286983" y="1126375"/>
                  </a:lnTo>
                  <a:lnTo>
                    <a:pt x="1283139" y="1112116"/>
                  </a:lnTo>
                  <a:close/>
                  <a:moveTo>
                    <a:pt x="0" y="0"/>
                  </a:moveTo>
                  <a:lnTo>
                    <a:pt x="1276" y="1275"/>
                  </a:lnTo>
                  <a:lnTo>
                    <a:pt x="5613" y="5101"/>
                  </a:lnTo>
                  <a:lnTo>
                    <a:pt x="12500" y="10966"/>
                  </a:lnTo>
                  <a:lnTo>
                    <a:pt x="22449" y="18617"/>
                  </a:lnTo>
                  <a:lnTo>
                    <a:pt x="28317" y="22952"/>
                  </a:lnTo>
                  <a:lnTo>
                    <a:pt x="35204" y="27543"/>
                  </a:lnTo>
                  <a:lnTo>
                    <a:pt x="42857" y="32388"/>
                  </a:lnTo>
                  <a:lnTo>
                    <a:pt x="51020" y="37744"/>
                  </a:lnTo>
                  <a:lnTo>
                    <a:pt x="59949" y="43099"/>
                  </a:lnTo>
                  <a:lnTo>
                    <a:pt x="69387" y="48454"/>
                  </a:lnTo>
                  <a:lnTo>
                    <a:pt x="79846" y="54065"/>
                  </a:lnTo>
                  <a:lnTo>
                    <a:pt x="91070" y="59675"/>
                  </a:lnTo>
                  <a:lnTo>
                    <a:pt x="103060" y="65030"/>
                  </a:lnTo>
                  <a:lnTo>
                    <a:pt x="115815" y="70641"/>
                  </a:lnTo>
                  <a:lnTo>
                    <a:pt x="129336" y="76507"/>
                  </a:lnTo>
                  <a:lnTo>
                    <a:pt x="143621" y="81352"/>
                  </a:lnTo>
                  <a:lnTo>
                    <a:pt x="158416" y="86707"/>
                  </a:lnTo>
                  <a:lnTo>
                    <a:pt x="174488" y="91552"/>
                  </a:lnTo>
                  <a:lnTo>
                    <a:pt x="191069" y="96398"/>
                  </a:lnTo>
                  <a:lnTo>
                    <a:pt x="208416" y="100478"/>
                  </a:lnTo>
                  <a:lnTo>
                    <a:pt x="226783" y="104814"/>
                  </a:lnTo>
                  <a:lnTo>
                    <a:pt x="245915" y="108129"/>
                  </a:lnTo>
                  <a:lnTo>
                    <a:pt x="265558" y="111699"/>
                  </a:lnTo>
                  <a:lnTo>
                    <a:pt x="286221" y="113994"/>
                  </a:lnTo>
                  <a:lnTo>
                    <a:pt x="307394" y="116289"/>
                  </a:lnTo>
                  <a:lnTo>
                    <a:pt x="329843" y="118074"/>
                  </a:lnTo>
                  <a:lnTo>
                    <a:pt x="341322" y="118585"/>
                  </a:lnTo>
                  <a:lnTo>
                    <a:pt x="352802" y="118840"/>
                  </a:lnTo>
                  <a:lnTo>
                    <a:pt x="364791" y="119095"/>
                  </a:lnTo>
                  <a:lnTo>
                    <a:pt x="376781" y="119350"/>
                  </a:lnTo>
                  <a:lnTo>
                    <a:pt x="425505" y="119350"/>
                  </a:lnTo>
                  <a:lnTo>
                    <a:pt x="474483" y="119350"/>
                  </a:lnTo>
                  <a:lnTo>
                    <a:pt x="523462" y="120370"/>
                  </a:lnTo>
                  <a:lnTo>
                    <a:pt x="547697" y="120880"/>
                  </a:lnTo>
                  <a:lnTo>
                    <a:pt x="571931" y="121645"/>
                  </a:lnTo>
                  <a:lnTo>
                    <a:pt x="596166" y="122920"/>
                  </a:lnTo>
                  <a:lnTo>
                    <a:pt x="620145" y="123940"/>
                  </a:lnTo>
                  <a:lnTo>
                    <a:pt x="643869" y="125725"/>
                  </a:lnTo>
                  <a:lnTo>
                    <a:pt x="667338" y="127511"/>
                  </a:lnTo>
                  <a:lnTo>
                    <a:pt x="690552" y="130060"/>
                  </a:lnTo>
                  <a:lnTo>
                    <a:pt x="713511" y="132611"/>
                  </a:lnTo>
                  <a:lnTo>
                    <a:pt x="736214" y="136181"/>
                  </a:lnTo>
                  <a:lnTo>
                    <a:pt x="758408" y="139752"/>
                  </a:lnTo>
                  <a:lnTo>
                    <a:pt x="780346" y="144086"/>
                  </a:lnTo>
                  <a:lnTo>
                    <a:pt x="802030" y="148422"/>
                  </a:lnTo>
                  <a:lnTo>
                    <a:pt x="812489" y="150972"/>
                  </a:lnTo>
                  <a:lnTo>
                    <a:pt x="823203" y="153778"/>
                  </a:lnTo>
                  <a:lnTo>
                    <a:pt x="833662" y="156582"/>
                  </a:lnTo>
                  <a:lnTo>
                    <a:pt x="843866" y="159643"/>
                  </a:lnTo>
                  <a:lnTo>
                    <a:pt x="854070" y="162703"/>
                  </a:lnTo>
                  <a:lnTo>
                    <a:pt x="864019" y="166274"/>
                  </a:lnTo>
                  <a:lnTo>
                    <a:pt x="873968" y="169589"/>
                  </a:lnTo>
                  <a:lnTo>
                    <a:pt x="883916" y="173159"/>
                  </a:lnTo>
                  <a:lnTo>
                    <a:pt x="893355" y="177239"/>
                  </a:lnTo>
                  <a:lnTo>
                    <a:pt x="903049" y="181064"/>
                  </a:lnTo>
                  <a:lnTo>
                    <a:pt x="912233" y="185400"/>
                  </a:lnTo>
                  <a:lnTo>
                    <a:pt x="921671" y="189480"/>
                  </a:lnTo>
                  <a:lnTo>
                    <a:pt x="930600" y="194326"/>
                  </a:lnTo>
                  <a:lnTo>
                    <a:pt x="939528" y="199171"/>
                  </a:lnTo>
                  <a:lnTo>
                    <a:pt x="948456" y="204016"/>
                  </a:lnTo>
                  <a:lnTo>
                    <a:pt x="956875" y="209117"/>
                  </a:lnTo>
                  <a:lnTo>
                    <a:pt x="965293" y="214727"/>
                  </a:lnTo>
                  <a:lnTo>
                    <a:pt x="973456" y="220082"/>
                  </a:lnTo>
                  <a:lnTo>
                    <a:pt x="981619" y="225948"/>
                  </a:lnTo>
                  <a:lnTo>
                    <a:pt x="989527" y="231813"/>
                  </a:lnTo>
                  <a:lnTo>
                    <a:pt x="997435" y="237934"/>
                  </a:lnTo>
                  <a:lnTo>
                    <a:pt x="1004578" y="244564"/>
                  </a:lnTo>
                  <a:lnTo>
                    <a:pt x="1012231" y="251195"/>
                  </a:lnTo>
                  <a:lnTo>
                    <a:pt x="1019374" y="258081"/>
                  </a:lnTo>
                  <a:lnTo>
                    <a:pt x="1026262" y="265221"/>
                  </a:lnTo>
                  <a:lnTo>
                    <a:pt x="1033149" y="272616"/>
                  </a:lnTo>
                  <a:lnTo>
                    <a:pt x="1039527" y="280268"/>
                  </a:lnTo>
                  <a:lnTo>
                    <a:pt x="1046159" y="288173"/>
                  </a:lnTo>
                  <a:lnTo>
                    <a:pt x="1046159" y="238954"/>
                  </a:lnTo>
                  <a:lnTo>
                    <a:pt x="1052281" y="245075"/>
                  </a:lnTo>
                  <a:lnTo>
                    <a:pt x="1059679" y="252980"/>
                  </a:lnTo>
                  <a:lnTo>
                    <a:pt x="1068863" y="263946"/>
                  </a:lnTo>
                  <a:lnTo>
                    <a:pt x="1080343" y="277462"/>
                  </a:lnTo>
                  <a:lnTo>
                    <a:pt x="1093352" y="293783"/>
                  </a:lnTo>
                  <a:lnTo>
                    <a:pt x="1100495" y="302964"/>
                  </a:lnTo>
                  <a:lnTo>
                    <a:pt x="1107893" y="312910"/>
                  </a:lnTo>
                  <a:lnTo>
                    <a:pt x="1115036" y="323366"/>
                  </a:lnTo>
                  <a:lnTo>
                    <a:pt x="1122689" y="334331"/>
                  </a:lnTo>
                  <a:lnTo>
                    <a:pt x="1130597" y="346062"/>
                  </a:lnTo>
                  <a:lnTo>
                    <a:pt x="1138505" y="358558"/>
                  </a:lnTo>
                  <a:lnTo>
                    <a:pt x="1146413" y="371309"/>
                  </a:lnTo>
                  <a:lnTo>
                    <a:pt x="1154321" y="384825"/>
                  </a:lnTo>
                  <a:lnTo>
                    <a:pt x="1162229" y="398597"/>
                  </a:lnTo>
                  <a:lnTo>
                    <a:pt x="1170137" y="413133"/>
                  </a:lnTo>
                  <a:lnTo>
                    <a:pt x="1177535" y="428179"/>
                  </a:lnTo>
                  <a:lnTo>
                    <a:pt x="1184933" y="443480"/>
                  </a:lnTo>
                  <a:lnTo>
                    <a:pt x="1192331" y="459547"/>
                  </a:lnTo>
                  <a:lnTo>
                    <a:pt x="1199218" y="476123"/>
                  </a:lnTo>
                  <a:lnTo>
                    <a:pt x="1206106" y="493209"/>
                  </a:lnTo>
                  <a:lnTo>
                    <a:pt x="1212228" y="510551"/>
                  </a:lnTo>
                  <a:lnTo>
                    <a:pt x="1218351" y="528402"/>
                  </a:lnTo>
                  <a:lnTo>
                    <a:pt x="1223708" y="546508"/>
                  </a:lnTo>
                  <a:lnTo>
                    <a:pt x="1228810" y="565380"/>
                  </a:lnTo>
                  <a:lnTo>
                    <a:pt x="1233402" y="584761"/>
                  </a:lnTo>
                  <a:lnTo>
                    <a:pt x="1256105" y="561810"/>
                  </a:lnTo>
                  <a:lnTo>
                    <a:pt x="1261462" y="577621"/>
                  </a:lnTo>
                  <a:lnTo>
                    <a:pt x="1267585" y="596237"/>
                  </a:lnTo>
                  <a:lnTo>
                    <a:pt x="1274983" y="620974"/>
                  </a:lnTo>
                  <a:lnTo>
                    <a:pt x="1283911" y="650811"/>
                  </a:lnTo>
                  <a:lnTo>
                    <a:pt x="1288248" y="667388"/>
                  </a:lnTo>
                  <a:lnTo>
                    <a:pt x="1292840" y="685239"/>
                  </a:lnTo>
                  <a:lnTo>
                    <a:pt x="1297431" y="703856"/>
                  </a:lnTo>
                  <a:lnTo>
                    <a:pt x="1302023" y="723237"/>
                  </a:lnTo>
                  <a:lnTo>
                    <a:pt x="1306360" y="743384"/>
                  </a:lnTo>
                  <a:lnTo>
                    <a:pt x="1310696" y="764296"/>
                  </a:lnTo>
                  <a:lnTo>
                    <a:pt x="1314778" y="785462"/>
                  </a:lnTo>
                  <a:lnTo>
                    <a:pt x="1318349" y="807139"/>
                  </a:lnTo>
                  <a:lnTo>
                    <a:pt x="1321921" y="829071"/>
                  </a:lnTo>
                  <a:lnTo>
                    <a:pt x="1324727" y="851257"/>
                  </a:lnTo>
                  <a:lnTo>
                    <a:pt x="1327278" y="873699"/>
                  </a:lnTo>
                  <a:lnTo>
                    <a:pt x="1328808" y="896141"/>
                  </a:lnTo>
                  <a:lnTo>
                    <a:pt x="1330339" y="918328"/>
                  </a:lnTo>
                  <a:lnTo>
                    <a:pt x="1330594" y="929549"/>
                  </a:lnTo>
                  <a:lnTo>
                    <a:pt x="1330849" y="940514"/>
                  </a:lnTo>
                  <a:lnTo>
                    <a:pt x="1330849" y="951480"/>
                  </a:lnTo>
                  <a:lnTo>
                    <a:pt x="1330594" y="962446"/>
                  </a:lnTo>
                  <a:lnTo>
                    <a:pt x="1330339" y="973157"/>
                  </a:lnTo>
                  <a:lnTo>
                    <a:pt x="1329829" y="983868"/>
                  </a:lnTo>
                  <a:lnTo>
                    <a:pt x="1328808" y="994324"/>
                  </a:lnTo>
                  <a:lnTo>
                    <a:pt x="1327788" y="1004780"/>
                  </a:lnTo>
                  <a:lnTo>
                    <a:pt x="1326768" y="1015236"/>
                  </a:lnTo>
                  <a:lnTo>
                    <a:pt x="1324982" y="1025436"/>
                  </a:lnTo>
                  <a:lnTo>
                    <a:pt x="1323196" y="1035127"/>
                  </a:lnTo>
                  <a:lnTo>
                    <a:pt x="1321410" y="1045073"/>
                  </a:lnTo>
                  <a:lnTo>
                    <a:pt x="1319114" y="1054508"/>
                  </a:lnTo>
                  <a:lnTo>
                    <a:pt x="1316563" y="1063944"/>
                  </a:lnTo>
                  <a:lnTo>
                    <a:pt x="1313757" y="1073125"/>
                  </a:lnTo>
                  <a:lnTo>
                    <a:pt x="1310696" y="1082306"/>
                  </a:lnTo>
                  <a:lnTo>
                    <a:pt x="1307125" y="1090721"/>
                  </a:lnTo>
                  <a:lnTo>
                    <a:pt x="1303554" y="1099137"/>
                  </a:lnTo>
                  <a:lnTo>
                    <a:pt x="1303118" y="1099406"/>
                  </a:lnTo>
                  <a:lnTo>
                    <a:pt x="1298218" y="1087626"/>
                  </a:lnTo>
                  <a:lnTo>
                    <a:pt x="1292866" y="1075374"/>
                  </a:lnTo>
                  <a:lnTo>
                    <a:pt x="1287005" y="1062612"/>
                  </a:lnTo>
                  <a:lnTo>
                    <a:pt x="1280889" y="1049851"/>
                  </a:lnTo>
                  <a:lnTo>
                    <a:pt x="1274264" y="1037089"/>
                  </a:lnTo>
                  <a:lnTo>
                    <a:pt x="1267638" y="1024072"/>
                  </a:lnTo>
                  <a:lnTo>
                    <a:pt x="1260503" y="1010800"/>
                  </a:lnTo>
                  <a:lnTo>
                    <a:pt x="1253113" y="997528"/>
                  </a:lnTo>
                  <a:lnTo>
                    <a:pt x="1245723" y="984000"/>
                  </a:lnTo>
                  <a:lnTo>
                    <a:pt x="1237823" y="970473"/>
                  </a:lnTo>
                  <a:lnTo>
                    <a:pt x="1229669" y="956690"/>
                  </a:lnTo>
                  <a:lnTo>
                    <a:pt x="1220750" y="943162"/>
                  </a:lnTo>
                  <a:lnTo>
                    <a:pt x="1216870" y="936989"/>
                  </a:lnTo>
                  <a:lnTo>
                    <a:pt x="1239066" y="666113"/>
                  </a:lnTo>
                  <a:lnTo>
                    <a:pt x="1196179" y="904812"/>
                  </a:lnTo>
                  <a:lnTo>
                    <a:pt x="1184565" y="887521"/>
                  </a:lnTo>
                  <a:lnTo>
                    <a:pt x="1165198" y="859700"/>
                  </a:lnTo>
                  <a:lnTo>
                    <a:pt x="1144812" y="831879"/>
                  </a:lnTo>
                  <a:lnTo>
                    <a:pt x="1124171" y="803804"/>
                  </a:lnTo>
                  <a:lnTo>
                    <a:pt x="1102765" y="776239"/>
                  </a:lnTo>
                  <a:lnTo>
                    <a:pt x="1080341" y="748673"/>
                  </a:lnTo>
                  <a:lnTo>
                    <a:pt x="1065217" y="730427"/>
                  </a:lnTo>
                  <a:lnTo>
                    <a:pt x="1067674" y="703626"/>
                  </a:lnTo>
                  <a:lnTo>
                    <a:pt x="1068959" y="683746"/>
                  </a:lnTo>
                  <a:lnTo>
                    <a:pt x="1070757" y="661064"/>
                  </a:lnTo>
                  <a:lnTo>
                    <a:pt x="1072556" y="635324"/>
                  </a:lnTo>
                  <a:lnTo>
                    <a:pt x="1073841" y="607290"/>
                  </a:lnTo>
                  <a:lnTo>
                    <a:pt x="1074869" y="576962"/>
                  </a:lnTo>
                  <a:lnTo>
                    <a:pt x="1075640" y="545359"/>
                  </a:lnTo>
                  <a:lnTo>
                    <a:pt x="1075897" y="512228"/>
                  </a:lnTo>
                  <a:lnTo>
                    <a:pt x="1075640" y="478587"/>
                  </a:lnTo>
                  <a:lnTo>
                    <a:pt x="1075383" y="461512"/>
                  </a:lnTo>
                  <a:lnTo>
                    <a:pt x="1074612" y="444436"/>
                  </a:lnTo>
                  <a:lnTo>
                    <a:pt x="1073841" y="427361"/>
                  </a:lnTo>
                  <a:lnTo>
                    <a:pt x="1072813" y="410285"/>
                  </a:lnTo>
                  <a:lnTo>
                    <a:pt x="1071528" y="393465"/>
                  </a:lnTo>
                  <a:lnTo>
                    <a:pt x="1070243" y="376899"/>
                  </a:lnTo>
                  <a:lnTo>
                    <a:pt x="1068445" y="360079"/>
                  </a:lnTo>
                  <a:lnTo>
                    <a:pt x="1066132" y="343768"/>
                  </a:lnTo>
                  <a:lnTo>
                    <a:pt x="1066646" y="355746"/>
                  </a:lnTo>
                  <a:lnTo>
                    <a:pt x="1067674" y="387858"/>
                  </a:lnTo>
                  <a:lnTo>
                    <a:pt x="1067931" y="410030"/>
                  </a:lnTo>
                  <a:lnTo>
                    <a:pt x="1067931" y="435006"/>
                  </a:lnTo>
                  <a:lnTo>
                    <a:pt x="1067931" y="463041"/>
                  </a:lnTo>
                  <a:lnTo>
                    <a:pt x="1067674" y="492349"/>
                  </a:lnTo>
                  <a:lnTo>
                    <a:pt x="1066646" y="523442"/>
                  </a:lnTo>
                  <a:lnTo>
                    <a:pt x="1065618" y="555044"/>
                  </a:lnTo>
                  <a:lnTo>
                    <a:pt x="1063563" y="586136"/>
                  </a:lnTo>
                  <a:lnTo>
                    <a:pt x="1062535" y="601938"/>
                  </a:lnTo>
                  <a:lnTo>
                    <a:pt x="1061250" y="617229"/>
                  </a:lnTo>
                  <a:lnTo>
                    <a:pt x="1059708" y="632010"/>
                  </a:lnTo>
                  <a:lnTo>
                    <a:pt x="1057909" y="646792"/>
                  </a:lnTo>
                  <a:lnTo>
                    <a:pt x="1056368" y="660809"/>
                  </a:lnTo>
                  <a:lnTo>
                    <a:pt x="1054055" y="674317"/>
                  </a:lnTo>
                  <a:lnTo>
                    <a:pt x="1051742" y="687315"/>
                  </a:lnTo>
                  <a:lnTo>
                    <a:pt x="1049173" y="699293"/>
                  </a:lnTo>
                  <a:lnTo>
                    <a:pt x="1046819" y="708631"/>
                  </a:lnTo>
                  <a:lnTo>
                    <a:pt x="1035236" y="695074"/>
                  </a:lnTo>
                  <a:lnTo>
                    <a:pt x="1012047" y="669039"/>
                  </a:lnTo>
                  <a:lnTo>
                    <a:pt x="988603" y="643261"/>
                  </a:lnTo>
                  <a:lnTo>
                    <a:pt x="965414" y="618503"/>
                  </a:lnTo>
                  <a:lnTo>
                    <a:pt x="941715" y="594256"/>
                  </a:lnTo>
                  <a:lnTo>
                    <a:pt x="918271" y="571029"/>
                  </a:lnTo>
                  <a:lnTo>
                    <a:pt x="895081" y="548568"/>
                  </a:lnTo>
                  <a:lnTo>
                    <a:pt x="871892" y="527383"/>
                  </a:lnTo>
                  <a:lnTo>
                    <a:pt x="849213" y="507475"/>
                  </a:lnTo>
                  <a:lnTo>
                    <a:pt x="838000" y="497521"/>
                  </a:lnTo>
                  <a:lnTo>
                    <a:pt x="826533" y="488332"/>
                  </a:lnTo>
                  <a:lnTo>
                    <a:pt x="815576" y="479144"/>
                  </a:lnTo>
                  <a:lnTo>
                    <a:pt x="804618" y="470722"/>
                  </a:lnTo>
                  <a:lnTo>
                    <a:pt x="795547" y="463748"/>
                  </a:lnTo>
                  <a:lnTo>
                    <a:pt x="795407" y="462547"/>
                  </a:lnTo>
                  <a:lnTo>
                    <a:pt x="793063" y="443612"/>
                  </a:lnTo>
                  <a:lnTo>
                    <a:pt x="789939" y="420582"/>
                  </a:lnTo>
                  <a:lnTo>
                    <a:pt x="786294" y="395250"/>
                  </a:lnTo>
                  <a:lnTo>
                    <a:pt x="781867" y="370430"/>
                  </a:lnTo>
                  <a:lnTo>
                    <a:pt x="779784" y="358404"/>
                  </a:lnTo>
                  <a:lnTo>
                    <a:pt x="777441" y="347401"/>
                  </a:lnTo>
                  <a:lnTo>
                    <a:pt x="775358" y="337166"/>
                  </a:lnTo>
                  <a:lnTo>
                    <a:pt x="773014" y="328466"/>
                  </a:lnTo>
                  <a:lnTo>
                    <a:pt x="775358" y="341772"/>
                  </a:lnTo>
                  <a:lnTo>
                    <a:pt x="777180" y="356357"/>
                  </a:lnTo>
                  <a:lnTo>
                    <a:pt x="779263" y="375036"/>
                  </a:lnTo>
                  <a:lnTo>
                    <a:pt x="780305" y="385271"/>
                  </a:lnTo>
                  <a:lnTo>
                    <a:pt x="781346" y="396018"/>
                  </a:lnTo>
                  <a:lnTo>
                    <a:pt x="781867" y="407277"/>
                  </a:lnTo>
                  <a:lnTo>
                    <a:pt x="782127" y="418280"/>
                  </a:lnTo>
                  <a:lnTo>
                    <a:pt x="782388" y="429539"/>
                  </a:lnTo>
                  <a:lnTo>
                    <a:pt x="782127" y="440797"/>
                  </a:lnTo>
                  <a:lnTo>
                    <a:pt x="781346" y="451800"/>
                  </a:lnTo>
                  <a:lnTo>
                    <a:pt x="781186" y="453088"/>
                  </a:lnTo>
                  <a:lnTo>
                    <a:pt x="772510" y="446729"/>
                  </a:lnTo>
                  <a:lnTo>
                    <a:pt x="762317" y="439838"/>
                  </a:lnTo>
                  <a:lnTo>
                    <a:pt x="752123" y="432947"/>
                  </a:lnTo>
                  <a:lnTo>
                    <a:pt x="741930" y="426565"/>
                  </a:lnTo>
                  <a:lnTo>
                    <a:pt x="731993" y="420695"/>
                  </a:lnTo>
                  <a:lnTo>
                    <a:pt x="722563" y="415080"/>
                  </a:lnTo>
                  <a:lnTo>
                    <a:pt x="713135" y="409975"/>
                  </a:lnTo>
                  <a:lnTo>
                    <a:pt x="703961" y="405126"/>
                  </a:lnTo>
                  <a:lnTo>
                    <a:pt x="695042" y="400787"/>
                  </a:lnTo>
                  <a:lnTo>
                    <a:pt x="686123" y="397213"/>
                  </a:lnTo>
                  <a:lnTo>
                    <a:pt x="677714" y="393896"/>
                  </a:lnTo>
                  <a:lnTo>
                    <a:pt x="669560" y="391088"/>
                  </a:lnTo>
                  <a:lnTo>
                    <a:pt x="653506" y="385983"/>
                  </a:lnTo>
                  <a:lnTo>
                    <a:pt x="637196" y="380624"/>
                  </a:lnTo>
                  <a:lnTo>
                    <a:pt x="620633" y="374753"/>
                  </a:lnTo>
                  <a:lnTo>
                    <a:pt x="603814" y="368882"/>
                  </a:lnTo>
                  <a:lnTo>
                    <a:pt x="569667" y="355865"/>
                  </a:lnTo>
                  <a:lnTo>
                    <a:pt x="535521" y="342593"/>
                  </a:lnTo>
                  <a:lnTo>
                    <a:pt x="501119" y="328811"/>
                  </a:lnTo>
                  <a:lnTo>
                    <a:pt x="467227" y="314772"/>
                  </a:lnTo>
                  <a:lnTo>
                    <a:pt x="445917" y="305697"/>
                  </a:lnTo>
                  <a:lnTo>
                    <a:pt x="395685" y="221358"/>
                  </a:lnTo>
                  <a:lnTo>
                    <a:pt x="438286" y="302447"/>
                  </a:lnTo>
                  <a:lnTo>
                    <a:pt x="434864" y="300990"/>
                  </a:lnTo>
                  <a:lnTo>
                    <a:pt x="403775" y="287462"/>
                  </a:lnTo>
                  <a:lnTo>
                    <a:pt x="374725" y="274445"/>
                  </a:lnTo>
                  <a:lnTo>
                    <a:pt x="347968" y="262449"/>
                  </a:lnTo>
                  <a:lnTo>
                    <a:pt x="303883" y="242030"/>
                  </a:lnTo>
                  <a:lnTo>
                    <a:pt x="274578" y="228503"/>
                  </a:lnTo>
                  <a:lnTo>
                    <a:pt x="264130" y="223398"/>
                  </a:lnTo>
                  <a:lnTo>
                    <a:pt x="265914" y="225185"/>
                  </a:lnTo>
                  <a:lnTo>
                    <a:pt x="268462" y="226716"/>
                  </a:lnTo>
                  <a:lnTo>
                    <a:pt x="274323" y="231311"/>
                  </a:lnTo>
                  <a:lnTo>
                    <a:pt x="282223" y="236160"/>
                  </a:lnTo>
                  <a:lnTo>
                    <a:pt x="291397" y="241520"/>
                  </a:lnTo>
                  <a:lnTo>
                    <a:pt x="302354" y="247390"/>
                  </a:lnTo>
                  <a:lnTo>
                    <a:pt x="314841" y="253771"/>
                  </a:lnTo>
                  <a:lnTo>
                    <a:pt x="342617" y="267554"/>
                  </a:lnTo>
                  <a:lnTo>
                    <a:pt x="374470" y="282868"/>
                  </a:lnTo>
                  <a:lnTo>
                    <a:pt x="409126" y="298948"/>
                  </a:lnTo>
                  <a:lnTo>
                    <a:pt x="445057" y="315538"/>
                  </a:lnTo>
                  <a:lnTo>
                    <a:pt x="482262" y="331873"/>
                  </a:lnTo>
                  <a:lnTo>
                    <a:pt x="518447" y="347953"/>
                  </a:lnTo>
                  <a:lnTo>
                    <a:pt x="553613" y="363267"/>
                  </a:lnTo>
                  <a:lnTo>
                    <a:pt x="596504" y="381628"/>
                  </a:lnTo>
                  <a:lnTo>
                    <a:pt x="595528" y="381510"/>
                  </a:lnTo>
                  <a:lnTo>
                    <a:pt x="586847" y="383252"/>
                  </a:lnTo>
                  <a:lnTo>
                    <a:pt x="576379" y="385242"/>
                  </a:lnTo>
                  <a:lnTo>
                    <a:pt x="562593" y="387482"/>
                  </a:lnTo>
                  <a:lnTo>
                    <a:pt x="545232" y="390467"/>
                  </a:lnTo>
                  <a:lnTo>
                    <a:pt x="525573" y="392706"/>
                  </a:lnTo>
                  <a:lnTo>
                    <a:pt x="503361" y="395692"/>
                  </a:lnTo>
                  <a:lnTo>
                    <a:pt x="479362" y="397682"/>
                  </a:lnTo>
                  <a:lnTo>
                    <a:pt x="466341" y="398678"/>
                  </a:lnTo>
                  <a:lnTo>
                    <a:pt x="453320" y="399424"/>
                  </a:lnTo>
                  <a:lnTo>
                    <a:pt x="440044" y="400171"/>
                  </a:lnTo>
                  <a:lnTo>
                    <a:pt x="426257" y="400419"/>
                  </a:lnTo>
                  <a:lnTo>
                    <a:pt x="412471" y="400668"/>
                  </a:lnTo>
                  <a:lnTo>
                    <a:pt x="398684" y="400668"/>
                  </a:lnTo>
                  <a:lnTo>
                    <a:pt x="384642" y="400419"/>
                  </a:lnTo>
                  <a:lnTo>
                    <a:pt x="370345" y="399673"/>
                  </a:lnTo>
                  <a:lnTo>
                    <a:pt x="356048" y="398926"/>
                  </a:lnTo>
                  <a:lnTo>
                    <a:pt x="342005" y="397434"/>
                  </a:lnTo>
                  <a:lnTo>
                    <a:pt x="327708" y="395940"/>
                  </a:lnTo>
                  <a:lnTo>
                    <a:pt x="313921" y="393950"/>
                  </a:lnTo>
                  <a:lnTo>
                    <a:pt x="300134" y="391462"/>
                  </a:lnTo>
                  <a:lnTo>
                    <a:pt x="286603" y="388726"/>
                  </a:lnTo>
                  <a:lnTo>
                    <a:pt x="275959" y="386181"/>
                  </a:lnTo>
                  <a:lnTo>
                    <a:pt x="268221" y="383998"/>
                  </a:lnTo>
                  <a:lnTo>
                    <a:pt x="260051" y="381510"/>
                  </a:lnTo>
                  <a:lnTo>
                    <a:pt x="273072" y="385491"/>
                  </a:lnTo>
                  <a:lnTo>
                    <a:pt x="275959" y="386181"/>
                  </a:lnTo>
                  <a:lnTo>
                    <a:pt x="277922" y="386735"/>
                  </a:lnTo>
                  <a:lnTo>
                    <a:pt x="291199" y="389970"/>
                  </a:lnTo>
                  <a:lnTo>
                    <a:pt x="307794" y="393950"/>
                  </a:lnTo>
                  <a:lnTo>
                    <a:pt x="327452" y="397931"/>
                  </a:lnTo>
                  <a:lnTo>
                    <a:pt x="338175" y="399922"/>
                  </a:lnTo>
                  <a:lnTo>
                    <a:pt x="349409" y="401912"/>
                  </a:lnTo>
                  <a:lnTo>
                    <a:pt x="361153" y="403903"/>
                  </a:lnTo>
                  <a:lnTo>
                    <a:pt x="373919" y="405395"/>
                  </a:lnTo>
                  <a:lnTo>
                    <a:pt x="386940" y="407137"/>
                  </a:lnTo>
                  <a:lnTo>
                    <a:pt x="400471" y="408879"/>
                  </a:lnTo>
                  <a:lnTo>
                    <a:pt x="414514" y="409873"/>
                  </a:lnTo>
                  <a:lnTo>
                    <a:pt x="428811" y="410869"/>
                  </a:lnTo>
                  <a:lnTo>
                    <a:pt x="443874" y="411615"/>
                  </a:lnTo>
                  <a:lnTo>
                    <a:pt x="458937" y="412113"/>
                  </a:lnTo>
                  <a:lnTo>
                    <a:pt x="474767" y="412113"/>
                  </a:lnTo>
                  <a:lnTo>
                    <a:pt x="490595" y="412113"/>
                  </a:lnTo>
                  <a:lnTo>
                    <a:pt x="506680" y="411117"/>
                  </a:lnTo>
                  <a:lnTo>
                    <a:pt x="523020" y="410371"/>
                  </a:lnTo>
                  <a:lnTo>
                    <a:pt x="539615" y="408879"/>
                  </a:lnTo>
                  <a:lnTo>
                    <a:pt x="556210" y="406888"/>
                  </a:lnTo>
                  <a:lnTo>
                    <a:pt x="573316" y="404400"/>
                  </a:lnTo>
                  <a:lnTo>
                    <a:pt x="590166" y="401415"/>
                  </a:lnTo>
                  <a:lnTo>
                    <a:pt x="607272" y="397682"/>
                  </a:lnTo>
                  <a:lnTo>
                    <a:pt x="624122" y="393452"/>
                  </a:lnTo>
                  <a:lnTo>
                    <a:pt x="623998" y="393332"/>
                  </a:lnTo>
                  <a:lnTo>
                    <a:pt x="658092" y="407678"/>
                  </a:lnTo>
                  <a:lnTo>
                    <a:pt x="674402" y="414825"/>
                  </a:lnTo>
                  <a:lnTo>
                    <a:pt x="690965" y="424013"/>
                  </a:lnTo>
                  <a:lnTo>
                    <a:pt x="707274" y="434223"/>
                  </a:lnTo>
                  <a:lnTo>
                    <a:pt x="723583" y="444432"/>
                  </a:lnTo>
                  <a:lnTo>
                    <a:pt x="739892" y="455407"/>
                  </a:lnTo>
                  <a:lnTo>
                    <a:pt x="755691" y="466382"/>
                  </a:lnTo>
                  <a:lnTo>
                    <a:pt x="771490" y="477868"/>
                  </a:lnTo>
                  <a:lnTo>
                    <a:pt x="787290" y="489864"/>
                  </a:lnTo>
                  <a:lnTo>
                    <a:pt x="802324" y="502116"/>
                  </a:lnTo>
                  <a:lnTo>
                    <a:pt x="817614" y="514877"/>
                  </a:lnTo>
                  <a:lnTo>
                    <a:pt x="832904" y="527383"/>
                  </a:lnTo>
                  <a:lnTo>
                    <a:pt x="847429" y="540656"/>
                  </a:lnTo>
                  <a:lnTo>
                    <a:pt x="862209" y="553928"/>
                  </a:lnTo>
                  <a:lnTo>
                    <a:pt x="876479" y="567711"/>
                  </a:lnTo>
                  <a:lnTo>
                    <a:pt x="890750" y="581494"/>
                  </a:lnTo>
                  <a:lnTo>
                    <a:pt x="904510" y="595532"/>
                  </a:lnTo>
                  <a:lnTo>
                    <a:pt x="918271" y="609824"/>
                  </a:lnTo>
                  <a:lnTo>
                    <a:pt x="931776" y="624118"/>
                  </a:lnTo>
                  <a:lnTo>
                    <a:pt x="945282" y="638666"/>
                  </a:lnTo>
                  <a:lnTo>
                    <a:pt x="958279" y="653470"/>
                  </a:lnTo>
                  <a:lnTo>
                    <a:pt x="971275" y="668018"/>
                  </a:lnTo>
                  <a:lnTo>
                    <a:pt x="972984" y="670038"/>
                  </a:lnTo>
                  <a:lnTo>
                    <a:pt x="969848" y="672265"/>
                  </a:lnTo>
                  <a:lnTo>
                    <a:pt x="960418" y="678161"/>
                  </a:lnTo>
                  <a:lnTo>
                    <a:pt x="950989" y="683800"/>
                  </a:lnTo>
                  <a:lnTo>
                    <a:pt x="941305" y="689183"/>
                  </a:lnTo>
                  <a:lnTo>
                    <a:pt x="931110" y="694565"/>
                  </a:lnTo>
                  <a:lnTo>
                    <a:pt x="920662" y="699435"/>
                  </a:lnTo>
                  <a:lnTo>
                    <a:pt x="909958" y="704050"/>
                  </a:lnTo>
                  <a:lnTo>
                    <a:pt x="898999" y="708407"/>
                  </a:lnTo>
                  <a:lnTo>
                    <a:pt x="887786" y="712765"/>
                  </a:lnTo>
                  <a:lnTo>
                    <a:pt x="876573" y="716609"/>
                  </a:lnTo>
                  <a:lnTo>
                    <a:pt x="865105" y="720455"/>
                  </a:lnTo>
                  <a:lnTo>
                    <a:pt x="853126" y="724043"/>
                  </a:lnTo>
                  <a:lnTo>
                    <a:pt x="841148" y="727119"/>
                  </a:lnTo>
                  <a:lnTo>
                    <a:pt x="828916" y="730195"/>
                  </a:lnTo>
                  <a:lnTo>
                    <a:pt x="816937" y="733271"/>
                  </a:lnTo>
                  <a:lnTo>
                    <a:pt x="804196" y="735834"/>
                  </a:lnTo>
                  <a:lnTo>
                    <a:pt x="791962" y="738398"/>
                  </a:lnTo>
                  <a:lnTo>
                    <a:pt x="779220" y="740961"/>
                  </a:lnTo>
                  <a:lnTo>
                    <a:pt x="766478" y="743011"/>
                  </a:lnTo>
                  <a:lnTo>
                    <a:pt x="753990" y="745062"/>
                  </a:lnTo>
                  <a:lnTo>
                    <a:pt x="727996" y="748650"/>
                  </a:lnTo>
                  <a:lnTo>
                    <a:pt x="702510" y="751470"/>
                  </a:lnTo>
                  <a:lnTo>
                    <a:pt x="676516" y="753777"/>
                  </a:lnTo>
                  <a:lnTo>
                    <a:pt x="651031" y="755828"/>
                  </a:lnTo>
                  <a:lnTo>
                    <a:pt x="625546" y="757109"/>
                  </a:lnTo>
                  <a:lnTo>
                    <a:pt x="600826" y="757878"/>
                  </a:lnTo>
                  <a:lnTo>
                    <a:pt x="576360" y="758391"/>
                  </a:lnTo>
                  <a:lnTo>
                    <a:pt x="552659" y="758648"/>
                  </a:lnTo>
                  <a:lnTo>
                    <a:pt x="529978" y="758391"/>
                  </a:lnTo>
                  <a:lnTo>
                    <a:pt x="508060" y="757878"/>
                  </a:lnTo>
                  <a:lnTo>
                    <a:pt x="486908" y="757109"/>
                  </a:lnTo>
                  <a:lnTo>
                    <a:pt x="467030" y="756597"/>
                  </a:lnTo>
                  <a:lnTo>
                    <a:pt x="448680" y="755572"/>
                  </a:lnTo>
                  <a:lnTo>
                    <a:pt x="431605" y="754290"/>
                  </a:lnTo>
                  <a:lnTo>
                    <a:pt x="402043" y="752239"/>
                  </a:lnTo>
                  <a:lnTo>
                    <a:pt x="379871" y="750445"/>
                  </a:lnTo>
                  <a:lnTo>
                    <a:pt x="361012" y="748394"/>
                  </a:lnTo>
                  <a:lnTo>
                    <a:pt x="383184" y="750957"/>
                  </a:lnTo>
                  <a:lnTo>
                    <a:pt x="404846" y="753521"/>
                  </a:lnTo>
                  <a:lnTo>
                    <a:pt x="426253" y="755828"/>
                  </a:lnTo>
                  <a:lnTo>
                    <a:pt x="447151" y="757622"/>
                  </a:lnTo>
                  <a:lnTo>
                    <a:pt x="467794" y="759416"/>
                  </a:lnTo>
                  <a:lnTo>
                    <a:pt x="487672" y="760698"/>
                  </a:lnTo>
                  <a:lnTo>
                    <a:pt x="507041" y="762236"/>
                  </a:lnTo>
                  <a:lnTo>
                    <a:pt x="526155" y="763261"/>
                  </a:lnTo>
                  <a:lnTo>
                    <a:pt x="544758" y="764287"/>
                  </a:lnTo>
                  <a:lnTo>
                    <a:pt x="562853" y="765055"/>
                  </a:lnTo>
                  <a:lnTo>
                    <a:pt x="580437" y="765568"/>
                  </a:lnTo>
                  <a:lnTo>
                    <a:pt x="598022" y="765824"/>
                  </a:lnTo>
                  <a:lnTo>
                    <a:pt x="631153" y="766081"/>
                  </a:lnTo>
                  <a:lnTo>
                    <a:pt x="662754" y="765568"/>
                  </a:lnTo>
                  <a:lnTo>
                    <a:pt x="692826" y="764800"/>
                  </a:lnTo>
                  <a:lnTo>
                    <a:pt x="720860" y="763005"/>
                  </a:lnTo>
                  <a:lnTo>
                    <a:pt x="747619" y="761211"/>
                  </a:lnTo>
                  <a:lnTo>
                    <a:pt x="772849" y="758648"/>
                  </a:lnTo>
                  <a:lnTo>
                    <a:pt x="796295" y="755828"/>
                  </a:lnTo>
                  <a:lnTo>
                    <a:pt x="818721" y="752239"/>
                  </a:lnTo>
                  <a:lnTo>
                    <a:pt x="839110" y="748907"/>
                  </a:lnTo>
                  <a:lnTo>
                    <a:pt x="858223" y="745318"/>
                  </a:lnTo>
                  <a:lnTo>
                    <a:pt x="876063" y="741217"/>
                  </a:lnTo>
                  <a:lnTo>
                    <a:pt x="892628" y="737372"/>
                  </a:lnTo>
                  <a:lnTo>
                    <a:pt x="907664" y="733015"/>
                  </a:lnTo>
                  <a:lnTo>
                    <a:pt x="921426" y="729170"/>
                  </a:lnTo>
                  <a:lnTo>
                    <a:pt x="933659" y="724812"/>
                  </a:lnTo>
                  <a:lnTo>
                    <a:pt x="944872" y="720967"/>
                  </a:lnTo>
                  <a:lnTo>
                    <a:pt x="955066" y="716866"/>
                  </a:lnTo>
                  <a:lnTo>
                    <a:pt x="963731" y="713278"/>
                  </a:lnTo>
                  <a:lnTo>
                    <a:pt x="971376" y="709945"/>
                  </a:lnTo>
                  <a:lnTo>
                    <a:pt x="978003" y="706869"/>
                  </a:lnTo>
                  <a:lnTo>
                    <a:pt x="983609" y="704050"/>
                  </a:lnTo>
                  <a:lnTo>
                    <a:pt x="987687" y="701486"/>
                  </a:lnTo>
                  <a:lnTo>
                    <a:pt x="993293" y="697898"/>
                  </a:lnTo>
                  <a:lnTo>
                    <a:pt x="995332" y="696872"/>
                  </a:lnTo>
                  <a:lnTo>
                    <a:pt x="995172" y="696579"/>
                  </a:lnTo>
                  <a:lnTo>
                    <a:pt x="996248" y="697881"/>
                  </a:lnTo>
                  <a:lnTo>
                    <a:pt x="1008734" y="712940"/>
                  </a:lnTo>
                  <a:lnTo>
                    <a:pt x="1020456" y="727744"/>
                  </a:lnTo>
                  <a:lnTo>
                    <a:pt x="1032433" y="742802"/>
                  </a:lnTo>
                  <a:lnTo>
                    <a:pt x="1043900" y="757861"/>
                  </a:lnTo>
                  <a:lnTo>
                    <a:pt x="1055112" y="772920"/>
                  </a:lnTo>
                  <a:lnTo>
                    <a:pt x="1066070" y="787724"/>
                  </a:lnTo>
                  <a:lnTo>
                    <a:pt x="1087221" y="817331"/>
                  </a:lnTo>
                  <a:lnTo>
                    <a:pt x="1107352" y="846428"/>
                  </a:lnTo>
                  <a:lnTo>
                    <a:pt x="1126719" y="875270"/>
                  </a:lnTo>
                  <a:lnTo>
                    <a:pt x="1144812" y="902835"/>
                  </a:lnTo>
                  <a:lnTo>
                    <a:pt x="1161885" y="929890"/>
                  </a:lnTo>
                  <a:lnTo>
                    <a:pt x="1177685" y="955924"/>
                  </a:lnTo>
                  <a:lnTo>
                    <a:pt x="1192464" y="980682"/>
                  </a:lnTo>
                  <a:lnTo>
                    <a:pt x="1205970" y="1003908"/>
                  </a:lnTo>
                  <a:lnTo>
                    <a:pt x="1218202" y="1026114"/>
                  </a:lnTo>
                  <a:lnTo>
                    <a:pt x="1228486" y="1044197"/>
                  </a:lnTo>
                  <a:lnTo>
                    <a:pt x="1221960" y="1046293"/>
                  </a:lnTo>
                  <a:lnTo>
                    <a:pt x="1208948" y="1050335"/>
                  </a:lnTo>
                  <a:lnTo>
                    <a:pt x="1192874" y="1054630"/>
                  </a:lnTo>
                  <a:lnTo>
                    <a:pt x="1174248" y="1059683"/>
                  </a:lnTo>
                  <a:lnTo>
                    <a:pt x="1153327" y="1064988"/>
                  </a:lnTo>
                  <a:lnTo>
                    <a:pt x="1130364" y="1070546"/>
                  </a:lnTo>
                  <a:lnTo>
                    <a:pt x="1105870" y="1075852"/>
                  </a:lnTo>
                  <a:lnTo>
                    <a:pt x="1092858" y="1078378"/>
                  </a:lnTo>
                  <a:lnTo>
                    <a:pt x="1079845" y="1080652"/>
                  </a:lnTo>
                  <a:lnTo>
                    <a:pt x="1066323" y="1082925"/>
                  </a:lnTo>
                  <a:lnTo>
                    <a:pt x="1052800" y="1085199"/>
                  </a:lnTo>
                  <a:lnTo>
                    <a:pt x="1039023" y="1086968"/>
                  </a:lnTo>
                  <a:lnTo>
                    <a:pt x="1025245" y="1088736"/>
                  </a:lnTo>
                  <a:lnTo>
                    <a:pt x="1011212" y="1089999"/>
                  </a:lnTo>
                  <a:lnTo>
                    <a:pt x="997180" y="1091263"/>
                  </a:lnTo>
                  <a:lnTo>
                    <a:pt x="982891" y="1092273"/>
                  </a:lnTo>
                  <a:lnTo>
                    <a:pt x="968858" y="1093031"/>
                  </a:lnTo>
                  <a:lnTo>
                    <a:pt x="954826" y="1093283"/>
                  </a:lnTo>
                  <a:lnTo>
                    <a:pt x="944213" y="1093283"/>
                  </a:lnTo>
                  <a:lnTo>
                    <a:pt x="923188" y="1092273"/>
                  </a:lnTo>
                  <a:lnTo>
                    <a:pt x="913748" y="1091768"/>
                  </a:lnTo>
                  <a:lnTo>
                    <a:pt x="927270" y="1092526"/>
                  </a:lnTo>
                  <a:lnTo>
                    <a:pt x="941048" y="1093283"/>
                  </a:lnTo>
                  <a:lnTo>
                    <a:pt x="944213" y="1093283"/>
                  </a:lnTo>
                  <a:lnTo>
                    <a:pt x="949467" y="1093536"/>
                  </a:lnTo>
                  <a:lnTo>
                    <a:pt x="967838" y="1094042"/>
                  </a:lnTo>
                  <a:lnTo>
                    <a:pt x="989015" y="1094294"/>
                  </a:lnTo>
                  <a:lnTo>
                    <a:pt x="1012233" y="1094547"/>
                  </a:lnTo>
                  <a:lnTo>
                    <a:pt x="1037747" y="1094294"/>
                  </a:lnTo>
                  <a:lnTo>
                    <a:pt x="1064282" y="1093536"/>
                  </a:lnTo>
                  <a:lnTo>
                    <a:pt x="1092093" y="1092020"/>
                  </a:lnTo>
                  <a:lnTo>
                    <a:pt x="1106125" y="1091263"/>
                  </a:lnTo>
                  <a:lnTo>
                    <a:pt x="1120158" y="1089999"/>
                  </a:lnTo>
                  <a:lnTo>
                    <a:pt x="1134446" y="1088736"/>
                  </a:lnTo>
                  <a:lnTo>
                    <a:pt x="1148734" y="1086968"/>
                  </a:lnTo>
                  <a:lnTo>
                    <a:pt x="1162767" y="1085452"/>
                  </a:lnTo>
                  <a:lnTo>
                    <a:pt x="1176800" y="1083431"/>
                  </a:lnTo>
                  <a:lnTo>
                    <a:pt x="1190577" y="1081157"/>
                  </a:lnTo>
                  <a:lnTo>
                    <a:pt x="1203845" y="1078631"/>
                  </a:lnTo>
                  <a:lnTo>
                    <a:pt x="1217112" y="1075599"/>
                  </a:lnTo>
                  <a:lnTo>
                    <a:pt x="1229870" y="1072567"/>
                  </a:lnTo>
                  <a:lnTo>
                    <a:pt x="1242098" y="1069288"/>
                  </a:lnTo>
                  <a:lnTo>
                    <a:pt x="1248526" y="1081245"/>
                  </a:lnTo>
                  <a:lnTo>
                    <a:pt x="1262032" y="1107789"/>
                  </a:lnTo>
                  <a:lnTo>
                    <a:pt x="1268437" y="1120820"/>
                  </a:lnTo>
                  <a:lnTo>
                    <a:pt x="1260187" y="1125914"/>
                  </a:lnTo>
                  <a:lnTo>
                    <a:pt x="1250238" y="1128209"/>
                  </a:lnTo>
                  <a:lnTo>
                    <a:pt x="1238504" y="1130504"/>
                  </a:lnTo>
                  <a:lnTo>
                    <a:pt x="1222432" y="1133819"/>
                  </a:lnTo>
                  <a:lnTo>
                    <a:pt x="1202024" y="1137390"/>
                  </a:lnTo>
                  <a:lnTo>
                    <a:pt x="1178556" y="1140960"/>
                  </a:lnTo>
                  <a:lnTo>
                    <a:pt x="1151260" y="1144530"/>
                  </a:lnTo>
                  <a:lnTo>
                    <a:pt x="1136209" y="1146060"/>
                  </a:lnTo>
                  <a:lnTo>
                    <a:pt x="1120648" y="1147591"/>
                  </a:lnTo>
                  <a:lnTo>
                    <a:pt x="1104321" y="1148866"/>
                  </a:lnTo>
                  <a:lnTo>
                    <a:pt x="1087485" y="1150141"/>
                  </a:lnTo>
                  <a:lnTo>
                    <a:pt x="1070139" y="1151161"/>
                  </a:lnTo>
                  <a:lnTo>
                    <a:pt x="1051771" y="1151671"/>
                  </a:lnTo>
                  <a:lnTo>
                    <a:pt x="1032894" y="1152181"/>
                  </a:lnTo>
                  <a:lnTo>
                    <a:pt x="1013762" y="1152691"/>
                  </a:lnTo>
                  <a:lnTo>
                    <a:pt x="993609" y="1152181"/>
                  </a:lnTo>
                  <a:lnTo>
                    <a:pt x="973456" y="1151926"/>
                  </a:lnTo>
                  <a:lnTo>
                    <a:pt x="952793" y="1151161"/>
                  </a:lnTo>
                  <a:lnTo>
                    <a:pt x="931620" y="1149886"/>
                  </a:lnTo>
                  <a:lnTo>
                    <a:pt x="910192" y="1148100"/>
                  </a:lnTo>
                  <a:lnTo>
                    <a:pt x="888508" y="1146060"/>
                  </a:lnTo>
                  <a:lnTo>
                    <a:pt x="866315" y="1143255"/>
                  </a:lnTo>
                  <a:lnTo>
                    <a:pt x="844121" y="1140195"/>
                  </a:lnTo>
                  <a:lnTo>
                    <a:pt x="821673" y="1136625"/>
                  </a:lnTo>
                  <a:lnTo>
                    <a:pt x="798969" y="1132034"/>
                  </a:lnTo>
                  <a:lnTo>
                    <a:pt x="817336" y="1113673"/>
                  </a:lnTo>
                  <a:lnTo>
                    <a:pt x="809938" y="1112143"/>
                  </a:lnTo>
                  <a:lnTo>
                    <a:pt x="801010" y="1109848"/>
                  </a:lnTo>
                  <a:lnTo>
                    <a:pt x="788510" y="1106533"/>
                  </a:lnTo>
                  <a:lnTo>
                    <a:pt x="773459" y="1102452"/>
                  </a:lnTo>
                  <a:lnTo>
                    <a:pt x="755347" y="1097096"/>
                  </a:lnTo>
                  <a:lnTo>
                    <a:pt x="735194" y="1090721"/>
                  </a:lnTo>
                  <a:lnTo>
                    <a:pt x="712236" y="1083325"/>
                  </a:lnTo>
                  <a:lnTo>
                    <a:pt x="687491" y="1074655"/>
                  </a:lnTo>
                  <a:lnTo>
                    <a:pt x="660706" y="1064454"/>
                  </a:lnTo>
                  <a:lnTo>
                    <a:pt x="646930" y="1059099"/>
                  </a:lnTo>
                  <a:lnTo>
                    <a:pt x="632644" y="1053233"/>
                  </a:lnTo>
                  <a:lnTo>
                    <a:pt x="617849" y="1047368"/>
                  </a:lnTo>
                  <a:lnTo>
                    <a:pt x="603053" y="1040482"/>
                  </a:lnTo>
                  <a:lnTo>
                    <a:pt x="587747" y="1033851"/>
                  </a:lnTo>
                  <a:lnTo>
                    <a:pt x="572186" y="1026711"/>
                  </a:lnTo>
                  <a:lnTo>
                    <a:pt x="556625" y="1019061"/>
                  </a:lnTo>
                  <a:lnTo>
                    <a:pt x="540809" y="1011155"/>
                  </a:lnTo>
                  <a:lnTo>
                    <a:pt x="524738" y="1002739"/>
                  </a:lnTo>
                  <a:lnTo>
                    <a:pt x="508412" y="994069"/>
                  </a:lnTo>
                  <a:lnTo>
                    <a:pt x="492086" y="985143"/>
                  </a:lnTo>
                  <a:lnTo>
                    <a:pt x="475759" y="975707"/>
                  </a:lnTo>
                  <a:lnTo>
                    <a:pt x="531115" y="961426"/>
                  </a:lnTo>
                  <a:lnTo>
                    <a:pt x="523972" y="958621"/>
                  </a:lnTo>
                  <a:lnTo>
                    <a:pt x="515299" y="954795"/>
                  </a:lnTo>
                  <a:lnTo>
                    <a:pt x="503820" y="949950"/>
                  </a:lnTo>
                  <a:lnTo>
                    <a:pt x="489790" y="942810"/>
                  </a:lnTo>
                  <a:lnTo>
                    <a:pt x="481881" y="938474"/>
                  </a:lnTo>
                  <a:lnTo>
                    <a:pt x="473718" y="934139"/>
                  </a:lnTo>
                  <a:lnTo>
                    <a:pt x="464790" y="928784"/>
                  </a:lnTo>
                  <a:lnTo>
                    <a:pt x="455351" y="923173"/>
                  </a:lnTo>
                  <a:lnTo>
                    <a:pt x="445913" y="916798"/>
                  </a:lnTo>
                  <a:lnTo>
                    <a:pt x="435709" y="910167"/>
                  </a:lnTo>
                  <a:lnTo>
                    <a:pt x="425505" y="902517"/>
                  </a:lnTo>
                  <a:lnTo>
                    <a:pt x="414790" y="894611"/>
                  </a:lnTo>
                  <a:lnTo>
                    <a:pt x="404076" y="886195"/>
                  </a:lnTo>
                  <a:lnTo>
                    <a:pt x="393107" y="877014"/>
                  </a:lnTo>
                  <a:lnTo>
                    <a:pt x="381883" y="867068"/>
                  </a:lnTo>
                  <a:lnTo>
                    <a:pt x="370658" y="856613"/>
                  </a:lnTo>
                  <a:lnTo>
                    <a:pt x="359434" y="845392"/>
                  </a:lnTo>
                  <a:lnTo>
                    <a:pt x="347955" y="833661"/>
                  </a:lnTo>
                  <a:lnTo>
                    <a:pt x="336476" y="821165"/>
                  </a:lnTo>
                  <a:lnTo>
                    <a:pt x="325506" y="807904"/>
                  </a:lnTo>
                  <a:lnTo>
                    <a:pt x="314282" y="793878"/>
                  </a:lnTo>
                  <a:lnTo>
                    <a:pt x="303312" y="778831"/>
                  </a:lnTo>
                  <a:lnTo>
                    <a:pt x="292343" y="763530"/>
                  </a:lnTo>
                  <a:lnTo>
                    <a:pt x="281884" y="747209"/>
                  </a:lnTo>
                  <a:lnTo>
                    <a:pt x="271425" y="730123"/>
                  </a:lnTo>
                  <a:lnTo>
                    <a:pt x="266323" y="721197"/>
                  </a:lnTo>
                  <a:lnTo>
                    <a:pt x="261731" y="712271"/>
                  </a:lnTo>
                  <a:lnTo>
                    <a:pt x="312751" y="701815"/>
                  </a:lnTo>
                  <a:lnTo>
                    <a:pt x="312751" y="679374"/>
                  </a:lnTo>
                  <a:lnTo>
                    <a:pt x="309945" y="678099"/>
                  </a:lnTo>
                  <a:lnTo>
                    <a:pt x="306373" y="676314"/>
                  </a:lnTo>
                  <a:lnTo>
                    <a:pt x="301527" y="674019"/>
                  </a:lnTo>
                  <a:lnTo>
                    <a:pt x="295405" y="670448"/>
                  </a:lnTo>
                  <a:lnTo>
                    <a:pt x="288262" y="666367"/>
                  </a:lnTo>
                  <a:lnTo>
                    <a:pt x="280099" y="661012"/>
                  </a:lnTo>
                  <a:lnTo>
                    <a:pt x="271170" y="654637"/>
                  </a:lnTo>
                  <a:lnTo>
                    <a:pt x="260966" y="647241"/>
                  </a:lnTo>
                  <a:lnTo>
                    <a:pt x="250252" y="638826"/>
                  </a:lnTo>
                  <a:lnTo>
                    <a:pt x="239028" y="628625"/>
                  </a:lnTo>
                  <a:lnTo>
                    <a:pt x="227038" y="617404"/>
                  </a:lnTo>
                  <a:lnTo>
                    <a:pt x="220661" y="611029"/>
                  </a:lnTo>
                  <a:lnTo>
                    <a:pt x="214538" y="604653"/>
                  </a:lnTo>
                  <a:lnTo>
                    <a:pt x="208161" y="597767"/>
                  </a:lnTo>
                  <a:lnTo>
                    <a:pt x="201528" y="590627"/>
                  </a:lnTo>
                  <a:lnTo>
                    <a:pt x="195151" y="582721"/>
                  </a:lnTo>
                  <a:lnTo>
                    <a:pt x="188263" y="574815"/>
                  </a:lnTo>
                  <a:lnTo>
                    <a:pt x="181886" y="566145"/>
                  </a:lnTo>
                  <a:lnTo>
                    <a:pt x="175253" y="557219"/>
                  </a:lnTo>
                  <a:lnTo>
                    <a:pt x="168365" y="548038"/>
                  </a:lnTo>
                  <a:lnTo>
                    <a:pt x="161733" y="538092"/>
                  </a:lnTo>
                  <a:lnTo>
                    <a:pt x="154590" y="528147"/>
                  </a:lnTo>
                  <a:lnTo>
                    <a:pt x="147702" y="517436"/>
                  </a:lnTo>
                  <a:lnTo>
                    <a:pt x="141070" y="505960"/>
                  </a:lnTo>
                  <a:lnTo>
                    <a:pt x="134182" y="494484"/>
                  </a:lnTo>
                  <a:lnTo>
                    <a:pt x="127550" y="482499"/>
                  </a:lnTo>
                  <a:lnTo>
                    <a:pt x="120662" y="470002"/>
                  </a:lnTo>
                  <a:lnTo>
                    <a:pt x="114029" y="456741"/>
                  </a:lnTo>
                  <a:lnTo>
                    <a:pt x="107397" y="443225"/>
                  </a:lnTo>
                  <a:lnTo>
                    <a:pt x="101019" y="429199"/>
                  </a:lnTo>
                  <a:lnTo>
                    <a:pt x="94642" y="414918"/>
                  </a:lnTo>
                  <a:lnTo>
                    <a:pt x="88009" y="399617"/>
                  </a:lnTo>
                  <a:lnTo>
                    <a:pt x="81887" y="383806"/>
                  </a:lnTo>
                  <a:lnTo>
                    <a:pt x="75765" y="367739"/>
                  </a:lnTo>
                  <a:lnTo>
                    <a:pt x="69898" y="350908"/>
                  </a:lnTo>
                  <a:lnTo>
                    <a:pt x="63775" y="333821"/>
                  </a:lnTo>
                  <a:lnTo>
                    <a:pt x="58163" y="315715"/>
                  </a:lnTo>
                  <a:lnTo>
                    <a:pt x="52551" y="297098"/>
                  </a:lnTo>
                  <a:lnTo>
                    <a:pt x="47193" y="278227"/>
                  </a:lnTo>
                  <a:lnTo>
                    <a:pt x="42091" y="258590"/>
                  </a:lnTo>
                  <a:lnTo>
                    <a:pt x="36990" y="238189"/>
                  </a:lnTo>
                  <a:lnTo>
                    <a:pt x="32398" y="217532"/>
                  </a:lnTo>
                  <a:lnTo>
                    <a:pt x="27551" y="195856"/>
                  </a:lnTo>
                  <a:lnTo>
                    <a:pt x="23215" y="173414"/>
                  </a:lnTo>
                  <a:lnTo>
                    <a:pt x="19133" y="150717"/>
                  </a:lnTo>
                  <a:lnTo>
                    <a:pt x="15306" y="127256"/>
                  </a:lnTo>
                  <a:lnTo>
                    <a:pt x="11735" y="103029"/>
                  </a:lnTo>
                  <a:lnTo>
                    <a:pt x="8419" y="78292"/>
                  </a:lnTo>
                  <a:lnTo>
                    <a:pt x="5357" y="53044"/>
                  </a:lnTo>
                  <a:lnTo>
                    <a:pt x="2551" y="26777"/>
                  </a:lnTo>
                  <a:close/>
                </a:path>
              </a:pathLst>
            </a:custGeom>
            <a:gradFill>
              <a:gsLst>
                <a:gs pos="0">
                  <a:srgbClr val="234C06"/>
                </a:gs>
                <a:gs pos="46600">
                  <a:srgbClr val="8CC066"/>
                </a:gs>
                <a:gs pos="100000">
                  <a:srgbClr val="4C870C"/>
                </a:gs>
              </a:gsLst>
              <a:lin ang="5400000" scaled="1"/>
            </a:gradFill>
            <a:ln>
              <a:noFill/>
            </a:ln>
          </p:spPr>
          <p:txBody>
            <a:bodyPr wrap="square" anchor="ctr">
              <a:noAutofit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768418" y="5673602"/>
              <a:ext cx="176779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1400" b="1" dirty="0">
                  <a:solidFill>
                    <a:srgbClr val="4C870C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Times New Roman" panose="02020603050405020304" pitchFamily="18" charset="0"/>
                </a:rPr>
                <a:t>姓名： 花木兰</a:t>
              </a:r>
              <a:endParaRPr lang="en-US" altLang="zh-CN" sz="1400" b="1" dirty="0">
                <a:solidFill>
                  <a:srgbClr val="4C870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任意多边形 41"/>
            <p:cNvSpPr/>
            <p:nvPr/>
          </p:nvSpPr>
          <p:spPr bwMode="auto">
            <a:xfrm rot="10800000" flipV="1">
              <a:off x="9402110" y="5679996"/>
              <a:ext cx="340579" cy="294987"/>
            </a:xfrm>
            <a:custGeom>
              <a:avLst/>
              <a:gdLst>
                <a:gd name="connsiteX0" fmla="*/ 1281270 w 1330849"/>
                <a:gd name="connsiteY0" fmla="*/ 1113269 h 1152691"/>
                <a:gd name="connsiteX1" fmla="*/ 1281904 w 1330849"/>
                <a:gd name="connsiteY1" fmla="*/ 1128719 h 1152691"/>
                <a:gd name="connsiteX2" fmla="*/ 1282199 w 1330849"/>
                <a:gd name="connsiteY2" fmla="*/ 1129600 h 1152691"/>
                <a:gd name="connsiteX3" fmla="*/ 1273322 w 1330849"/>
                <a:gd name="connsiteY3" fmla="*/ 1135585 h 1152691"/>
                <a:gd name="connsiteX4" fmla="*/ 1271960 w 1330849"/>
                <a:gd name="connsiteY4" fmla="*/ 1131505 h 1152691"/>
                <a:gd name="connsiteX5" fmla="*/ 1268640 w 1330849"/>
                <a:gd name="connsiteY5" fmla="*/ 1121056 h 1152691"/>
                <a:gd name="connsiteX6" fmla="*/ 1303365 w 1330849"/>
                <a:gd name="connsiteY6" fmla="*/ 1099647 h 1152691"/>
                <a:gd name="connsiteX7" fmla="*/ 1310270 w 1330849"/>
                <a:gd name="connsiteY7" fmla="*/ 1115659 h 1152691"/>
                <a:gd name="connsiteX8" fmla="*/ 1299715 w 1330849"/>
                <a:gd name="connsiteY8" fmla="*/ 1117790 h 1152691"/>
                <a:gd name="connsiteX9" fmla="*/ 1286983 w 1330849"/>
                <a:gd name="connsiteY9" fmla="*/ 1126375 h 1152691"/>
                <a:gd name="connsiteX10" fmla="*/ 1283139 w 1330849"/>
                <a:gd name="connsiteY10" fmla="*/ 1112116 h 1152691"/>
                <a:gd name="connsiteX11" fmla="*/ 0 w 1330849"/>
                <a:gd name="connsiteY11" fmla="*/ 0 h 1152691"/>
                <a:gd name="connsiteX12" fmla="*/ 1276 w 1330849"/>
                <a:gd name="connsiteY12" fmla="*/ 1275 h 1152691"/>
                <a:gd name="connsiteX13" fmla="*/ 5613 w 1330849"/>
                <a:gd name="connsiteY13" fmla="*/ 5101 h 1152691"/>
                <a:gd name="connsiteX14" fmla="*/ 12500 w 1330849"/>
                <a:gd name="connsiteY14" fmla="*/ 10966 h 1152691"/>
                <a:gd name="connsiteX15" fmla="*/ 22449 w 1330849"/>
                <a:gd name="connsiteY15" fmla="*/ 18617 h 1152691"/>
                <a:gd name="connsiteX16" fmla="*/ 28317 w 1330849"/>
                <a:gd name="connsiteY16" fmla="*/ 22952 h 1152691"/>
                <a:gd name="connsiteX17" fmla="*/ 35204 w 1330849"/>
                <a:gd name="connsiteY17" fmla="*/ 27543 h 1152691"/>
                <a:gd name="connsiteX18" fmla="*/ 42857 w 1330849"/>
                <a:gd name="connsiteY18" fmla="*/ 32388 h 1152691"/>
                <a:gd name="connsiteX19" fmla="*/ 51020 w 1330849"/>
                <a:gd name="connsiteY19" fmla="*/ 37744 h 1152691"/>
                <a:gd name="connsiteX20" fmla="*/ 59949 w 1330849"/>
                <a:gd name="connsiteY20" fmla="*/ 43099 h 1152691"/>
                <a:gd name="connsiteX21" fmla="*/ 69387 w 1330849"/>
                <a:gd name="connsiteY21" fmla="*/ 48454 h 1152691"/>
                <a:gd name="connsiteX22" fmla="*/ 79846 w 1330849"/>
                <a:gd name="connsiteY22" fmla="*/ 54065 h 1152691"/>
                <a:gd name="connsiteX23" fmla="*/ 91070 w 1330849"/>
                <a:gd name="connsiteY23" fmla="*/ 59675 h 1152691"/>
                <a:gd name="connsiteX24" fmla="*/ 103060 w 1330849"/>
                <a:gd name="connsiteY24" fmla="*/ 65030 h 1152691"/>
                <a:gd name="connsiteX25" fmla="*/ 115815 w 1330849"/>
                <a:gd name="connsiteY25" fmla="*/ 70641 h 1152691"/>
                <a:gd name="connsiteX26" fmla="*/ 129336 w 1330849"/>
                <a:gd name="connsiteY26" fmla="*/ 76507 h 1152691"/>
                <a:gd name="connsiteX27" fmla="*/ 143621 w 1330849"/>
                <a:gd name="connsiteY27" fmla="*/ 81352 h 1152691"/>
                <a:gd name="connsiteX28" fmla="*/ 158416 w 1330849"/>
                <a:gd name="connsiteY28" fmla="*/ 86707 h 1152691"/>
                <a:gd name="connsiteX29" fmla="*/ 174488 w 1330849"/>
                <a:gd name="connsiteY29" fmla="*/ 91552 h 1152691"/>
                <a:gd name="connsiteX30" fmla="*/ 191069 w 1330849"/>
                <a:gd name="connsiteY30" fmla="*/ 96398 h 1152691"/>
                <a:gd name="connsiteX31" fmla="*/ 208416 w 1330849"/>
                <a:gd name="connsiteY31" fmla="*/ 100478 h 1152691"/>
                <a:gd name="connsiteX32" fmla="*/ 226783 w 1330849"/>
                <a:gd name="connsiteY32" fmla="*/ 104814 h 1152691"/>
                <a:gd name="connsiteX33" fmla="*/ 245915 w 1330849"/>
                <a:gd name="connsiteY33" fmla="*/ 108129 h 1152691"/>
                <a:gd name="connsiteX34" fmla="*/ 265558 w 1330849"/>
                <a:gd name="connsiteY34" fmla="*/ 111699 h 1152691"/>
                <a:gd name="connsiteX35" fmla="*/ 286221 w 1330849"/>
                <a:gd name="connsiteY35" fmla="*/ 113994 h 1152691"/>
                <a:gd name="connsiteX36" fmla="*/ 307394 w 1330849"/>
                <a:gd name="connsiteY36" fmla="*/ 116289 h 1152691"/>
                <a:gd name="connsiteX37" fmla="*/ 329843 w 1330849"/>
                <a:gd name="connsiteY37" fmla="*/ 118074 h 1152691"/>
                <a:gd name="connsiteX38" fmla="*/ 341322 w 1330849"/>
                <a:gd name="connsiteY38" fmla="*/ 118585 h 1152691"/>
                <a:gd name="connsiteX39" fmla="*/ 352802 w 1330849"/>
                <a:gd name="connsiteY39" fmla="*/ 118840 h 1152691"/>
                <a:gd name="connsiteX40" fmla="*/ 364791 w 1330849"/>
                <a:gd name="connsiteY40" fmla="*/ 119095 h 1152691"/>
                <a:gd name="connsiteX41" fmla="*/ 376781 w 1330849"/>
                <a:gd name="connsiteY41" fmla="*/ 119350 h 1152691"/>
                <a:gd name="connsiteX42" fmla="*/ 425505 w 1330849"/>
                <a:gd name="connsiteY42" fmla="*/ 119350 h 1152691"/>
                <a:gd name="connsiteX43" fmla="*/ 474483 w 1330849"/>
                <a:gd name="connsiteY43" fmla="*/ 119350 h 1152691"/>
                <a:gd name="connsiteX44" fmla="*/ 523462 w 1330849"/>
                <a:gd name="connsiteY44" fmla="*/ 120370 h 1152691"/>
                <a:gd name="connsiteX45" fmla="*/ 547697 w 1330849"/>
                <a:gd name="connsiteY45" fmla="*/ 120880 h 1152691"/>
                <a:gd name="connsiteX46" fmla="*/ 571931 w 1330849"/>
                <a:gd name="connsiteY46" fmla="*/ 121645 h 1152691"/>
                <a:gd name="connsiteX47" fmla="*/ 596166 w 1330849"/>
                <a:gd name="connsiteY47" fmla="*/ 122920 h 1152691"/>
                <a:gd name="connsiteX48" fmla="*/ 620145 w 1330849"/>
                <a:gd name="connsiteY48" fmla="*/ 123940 h 1152691"/>
                <a:gd name="connsiteX49" fmla="*/ 643869 w 1330849"/>
                <a:gd name="connsiteY49" fmla="*/ 125725 h 1152691"/>
                <a:gd name="connsiteX50" fmla="*/ 667338 w 1330849"/>
                <a:gd name="connsiteY50" fmla="*/ 127511 h 1152691"/>
                <a:gd name="connsiteX51" fmla="*/ 690552 w 1330849"/>
                <a:gd name="connsiteY51" fmla="*/ 130060 h 1152691"/>
                <a:gd name="connsiteX52" fmla="*/ 713511 w 1330849"/>
                <a:gd name="connsiteY52" fmla="*/ 132611 h 1152691"/>
                <a:gd name="connsiteX53" fmla="*/ 736214 w 1330849"/>
                <a:gd name="connsiteY53" fmla="*/ 136181 h 1152691"/>
                <a:gd name="connsiteX54" fmla="*/ 758408 w 1330849"/>
                <a:gd name="connsiteY54" fmla="*/ 139752 h 1152691"/>
                <a:gd name="connsiteX55" fmla="*/ 780346 w 1330849"/>
                <a:gd name="connsiteY55" fmla="*/ 144086 h 1152691"/>
                <a:gd name="connsiteX56" fmla="*/ 802030 w 1330849"/>
                <a:gd name="connsiteY56" fmla="*/ 148422 h 1152691"/>
                <a:gd name="connsiteX57" fmla="*/ 812489 w 1330849"/>
                <a:gd name="connsiteY57" fmla="*/ 150972 h 1152691"/>
                <a:gd name="connsiteX58" fmla="*/ 823203 w 1330849"/>
                <a:gd name="connsiteY58" fmla="*/ 153778 h 1152691"/>
                <a:gd name="connsiteX59" fmla="*/ 833662 w 1330849"/>
                <a:gd name="connsiteY59" fmla="*/ 156582 h 1152691"/>
                <a:gd name="connsiteX60" fmla="*/ 843866 w 1330849"/>
                <a:gd name="connsiteY60" fmla="*/ 159643 h 1152691"/>
                <a:gd name="connsiteX61" fmla="*/ 854070 w 1330849"/>
                <a:gd name="connsiteY61" fmla="*/ 162703 h 1152691"/>
                <a:gd name="connsiteX62" fmla="*/ 864019 w 1330849"/>
                <a:gd name="connsiteY62" fmla="*/ 166274 h 1152691"/>
                <a:gd name="connsiteX63" fmla="*/ 873968 w 1330849"/>
                <a:gd name="connsiteY63" fmla="*/ 169589 h 1152691"/>
                <a:gd name="connsiteX64" fmla="*/ 883916 w 1330849"/>
                <a:gd name="connsiteY64" fmla="*/ 173159 h 1152691"/>
                <a:gd name="connsiteX65" fmla="*/ 893355 w 1330849"/>
                <a:gd name="connsiteY65" fmla="*/ 177239 h 1152691"/>
                <a:gd name="connsiteX66" fmla="*/ 903049 w 1330849"/>
                <a:gd name="connsiteY66" fmla="*/ 181064 h 1152691"/>
                <a:gd name="connsiteX67" fmla="*/ 912233 w 1330849"/>
                <a:gd name="connsiteY67" fmla="*/ 185400 h 1152691"/>
                <a:gd name="connsiteX68" fmla="*/ 921671 w 1330849"/>
                <a:gd name="connsiteY68" fmla="*/ 189480 h 1152691"/>
                <a:gd name="connsiteX69" fmla="*/ 930600 w 1330849"/>
                <a:gd name="connsiteY69" fmla="*/ 194326 h 1152691"/>
                <a:gd name="connsiteX70" fmla="*/ 939528 w 1330849"/>
                <a:gd name="connsiteY70" fmla="*/ 199171 h 1152691"/>
                <a:gd name="connsiteX71" fmla="*/ 948456 w 1330849"/>
                <a:gd name="connsiteY71" fmla="*/ 204016 h 1152691"/>
                <a:gd name="connsiteX72" fmla="*/ 956875 w 1330849"/>
                <a:gd name="connsiteY72" fmla="*/ 209117 h 1152691"/>
                <a:gd name="connsiteX73" fmla="*/ 965293 w 1330849"/>
                <a:gd name="connsiteY73" fmla="*/ 214727 h 1152691"/>
                <a:gd name="connsiteX74" fmla="*/ 973456 w 1330849"/>
                <a:gd name="connsiteY74" fmla="*/ 220082 h 1152691"/>
                <a:gd name="connsiteX75" fmla="*/ 981619 w 1330849"/>
                <a:gd name="connsiteY75" fmla="*/ 225948 h 1152691"/>
                <a:gd name="connsiteX76" fmla="*/ 989527 w 1330849"/>
                <a:gd name="connsiteY76" fmla="*/ 231813 h 1152691"/>
                <a:gd name="connsiteX77" fmla="*/ 997435 w 1330849"/>
                <a:gd name="connsiteY77" fmla="*/ 237934 h 1152691"/>
                <a:gd name="connsiteX78" fmla="*/ 1004578 w 1330849"/>
                <a:gd name="connsiteY78" fmla="*/ 244564 h 1152691"/>
                <a:gd name="connsiteX79" fmla="*/ 1012231 w 1330849"/>
                <a:gd name="connsiteY79" fmla="*/ 251195 h 1152691"/>
                <a:gd name="connsiteX80" fmla="*/ 1019374 w 1330849"/>
                <a:gd name="connsiteY80" fmla="*/ 258081 h 1152691"/>
                <a:gd name="connsiteX81" fmla="*/ 1026262 w 1330849"/>
                <a:gd name="connsiteY81" fmla="*/ 265221 h 1152691"/>
                <a:gd name="connsiteX82" fmla="*/ 1033149 w 1330849"/>
                <a:gd name="connsiteY82" fmla="*/ 272616 h 1152691"/>
                <a:gd name="connsiteX83" fmla="*/ 1039527 w 1330849"/>
                <a:gd name="connsiteY83" fmla="*/ 280268 h 1152691"/>
                <a:gd name="connsiteX84" fmla="*/ 1046159 w 1330849"/>
                <a:gd name="connsiteY84" fmla="*/ 288173 h 1152691"/>
                <a:gd name="connsiteX85" fmla="*/ 1046159 w 1330849"/>
                <a:gd name="connsiteY85" fmla="*/ 238954 h 1152691"/>
                <a:gd name="connsiteX86" fmla="*/ 1052281 w 1330849"/>
                <a:gd name="connsiteY86" fmla="*/ 245075 h 1152691"/>
                <a:gd name="connsiteX87" fmla="*/ 1059679 w 1330849"/>
                <a:gd name="connsiteY87" fmla="*/ 252980 h 1152691"/>
                <a:gd name="connsiteX88" fmla="*/ 1068863 w 1330849"/>
                <a:gd name="connsiteY88" fmla="*/ 263946 h 1152691"/>
                <a:gd name="connsiteX89" fmla="*/ 1080343 w 1330849"/>
                <a:gd name="connsiteY89" fmla="*/ 277462 h 1152691"/>
                <a:gd name="connsiteX90" fmla="*/ 1093352 w 1330849"/>
                <a:gd name="connsiteY90" fmla="*/ 293783 h 1152691"/>
                <a:gd name="connsiteX91" fmla="*/ 1100495 w 1330849"/>
                <a:gd name="connsiteY91" fmla="*/ 302964 h 1152691"/>
                <a:gd name="connsiteX92" fmla="*/ 1107893 w 1330849"/>
                <a:gd name="connsiteY92" fmla="*/ 312910 h 1152691"/>
                <a:gd name="connsiteX93" fmla="*/ 1115036 w 1330849"/>
                <a:gd name="connsiteY93" fmla="*/ 323366 h 1152691"/>
                <a:gd name="connsiteX94" fmla="*/ 1122689 w 1330849"/>
                <a:gd name="connsiteY94" fmla="*/ 334331 h 1152691"/>
                <a:gd name="connsiteX95" fmla="*/ 1130597 w 1330849"/>
                <a:gd name="connsiteY95" fmla="*/ 346062 h 1152691"/>
                <a:gd name="connsiteX96" fmla="*/ 1138505 w 1330849"/>
                <a:gd name="connsiteY96" fmla="*/ 358558 h 1152691"/>
                <a:gd name="connsiteX97" fmla="*/ 1146413 w 1330849"/>
                <a:gd name="connsiteY97" fmla="*/ 371309 h 1152691"/>
                <a:gd name="connsiteX98" fmla="*/ 1154321 w 1330849"/>
                <a:gd name="connsiteY98" fmla="*/ 384825 h 1152691"/>
                <a:gd name="connsiteX99" fmla="*/ 1162229 w 1330849"/>
                <a:gd name="connsiteY99" fmla="*/ 398597 h 1152691"/>
                <a:gd name="connsiteX100" fmla="*/ 1170137 w 1330849"/>
                <a:gd name="connsiteY100" fmla="*/ 413133 h 1152691"/>
                <a:gd name="connsiteX101" fmla="*/ 1177535 w 1330849"/>
                <a:gd name="connsiteY101" fmla="*/ 428179 h 1152691"/>
                <a:gd name="connsiteX102" fmla="*/ 1184933 w 1330849"/>
                <a:gd name="connsiteY102" fmla="*/ 443480 h 1152691"/>
                <a:gd name="connsiteX103" fmla="*/ 1192331 w 1330849"/>
                <a:gd name="connsiteY103" fmla="*/ 459547 h 1152691"/>
                <a:gd name="connsiteX104" fmla="*/ 1199218 w 1330849"/>
                <a:gd name="connsiteY104" fmla="*/ 476123 h 1152691"/>
                <a:gd name="connsiteX105" fmla="*/ 1206106 w 1330849"/>
                <a:gd name="connsiteY105" fmla="*/ 493209 h 1152691"/>
                <a:gd name="connsiteX106" fmla="*/ 1212228 w 1330849"/>
                <a:gd name="connsiteY106" fmla="*/ 510551 h 1152691"/>
                <a:gd name="connsiteX107" fmla="*/ 1218351 w 1330849"/>
                <a:gd name="connsiteY107" fmla="*/ 528402 h 1152691"/>
                <a:gd name="connsiteX108" fmla="*/ 1223708 w 1330849"/>
                <a:gd name="connsiteY108" fmla="*/ 546508 h 1152691"/>
                <a:gd name="connsiteX109" fmla="*/ 1228810 w 1330849"/>
                <a:gd name="connsiteY109" fmla="*/ 565380 h 1152691"/>
                <a:gd name="connsiteX110" fmla="*/ 1233402 w 1330849"/>
                <a:gd name="connsiteY110" fmla="*/ 584761 h 1152691"/>
                <a:gd name="connsiteX111" fmla="*/ 1256105 w 1330849"/>
                <a:gd name="connsiteY111" fmla="*/ 561810 h 1152691"/>
                <a:gd name="connsiteX112" fmla="*/ 1261462 w 1330849"/>
                <a:gd name="connsiteY112" fmla="*/ 577621 h 1152691"/>
                <a:gd name="connsiteX113" fmla="*/ 1267585 w 1330849"/>
                <a:gd name="connsiteY113" fmla="*/ 596237 h 1152691"/>
                <a:gd name="connsiteX114" fmla="*/ 1274983 w 1330849"/>
                <a:gd name="connsiteY114" fmla="*/ 620974 h 1152691"/>
                <a:gd name="connsiteX115" fmla="*/ 1283911 w 1330849"/>
                <a:gd name="connsiteY115" fmla="*/ 650811 h 1152691"/>
                <a:gd name="connsiteX116" fmla="*/ 1288248 w 1330849"/>
                <a:gd name="connsiteY116" fmla="*/ 667388 h 1152691"/>
                <a:gd name="connsiteX117" fmla="*/ 1292840 w 1330849"/>
                <a:gd name="connsiteY117" fmla="*/ 685239 h 1152691"/>
                <a:gd name="connsiteX118" fmla="*/ 1297431 w 1330849"/>
                <a:gd name="connsiteY118" fmla="*/ 703856 h 1152691"/>
                <a:gd name="connsiteX119" fmla="*/ 1302023 w 1330849"/>
                <a:gd name="connsiteY119" fmla="*/ 723237 h 1152691"/>
                <a:gd name="connsiteX120" fmla="*/ 1306360 w 1330849"/>
                <a:gd name="connsiteY120" fmla="*/ 743384 h 1152691"/>
                <a:gd name="connsiteX121" fmla="*/ 1310696 w 1330849"/>
                <a:gd name="connsiteY121" fmla="*/ 764296 h 1152691"/>
                <a:gd name="connsiteX122" fmla="*/ 1314778 w 1330849"/>
                <a:gd name="connsiteY122" fmla="*/ 785462 h 1152691"/>
                <a:gd name="connsiteX123" fmla="*/ 1318349 w 1330849"/>
                <a:gd name="connsiteY123" fmla="*/ 807139 h 1152691"/>
                <a:gd name="connsiteX124" fmla="*/ 1321921 w 1330849"/>
                <a:gd name="connsiteY124" fmla="*/ 829071 h 1152691"/>
                <a:gd name="connsiteX125" fmla="*/ 1324727 w 1330849"/>
                <a:gd name="connsiteY125" fmla="*/ 851257 h 1152691"/>
                <a:gd name="connsiteX126" fmla="*/ 1327278 w 1330849"/>
                <a:gd name="connsiteY126" fmla="*/ 873699 h 1152691"/>
                <a:gd name="connsiteX127" fmla="*/ 1328808 w 1330849"/>
                <a:gd name="connsiteY127" fmla="*/ 896141 h 1152691"/>
                <a:gd name="connsiteX128" fmla="*/ 1330339 w 1330849"/>
                <a:gd name="connsiteY128" fmla="*/ 918328 h 1152691"/>
                <a:gd name="connsiteX129" fmla="*/ 1330594 w 1330849"/>
                <a:gd name="connsiteY129" fmla="*/ 929549 h 1152691"/>
                <a:gd name="connsiteX130" fmla="*/ 1330849 w 1330849"/>
                <a:gd name="connsiteY130" fmla="*/ 940514 h 1152691"/>
                <a:gd name="connsiteX131" fmla="*/ 1330849 w 1330849"/>
                <a:gd name="connsiteY131" fmla="*/ 951480 h 1152691"/>
                <a:gd name="connsiteX132" fmla="*/ 1330594 w 1330849"/>
                <a:gd name="connsiteY132" fmla="*/ 962446 h 1152691"/>
                <a:gd name="connsiteX133" fmla="*/ 1330339 w 1330849"/>
                <a:gd name="connsiteY133" fmla="*/ 973157 h 1152691"/>
                <a:gd name="connsiteX134" fmla="*/ 1329829 w 1330849"/>
                <a:gd name="connsiteY134" fmla="*/ 983868 h 1152691"/>
                <a:gd name="connsiteX135" fmla="*/ 1328808 w 1330849"/>
                <a:gd name="connsiteY135" fmla="*/ 994324 h 1152691"/>
                <a:gd name="connsiteX136" fmla="*/ 1327788 w 1330849"/>
                <a:gd name="connsiteY136" fmla="*/ 1004780 h 1152691"/>
                <a:gd name="connsiteX137" fmla="*/ 1326768 w 1330849"/>
                <a:gd name="connsiteY137" fmla="*/ 1015236 h 1152691"/>
                <a:gd name="connsiteX138" fmla="*/ 1324982 w 1330849"/>
                <a:gd name="connsiteY138" fmla="*/ 1025436 h 1152691"/>
                <a:gd name="connsiteX139" fmla="*/ 1323196 w 1330849"/>
                <a:gd name="connsiteY139" fmla="*/ 1035127 h 1152691"/>
                <a:gd name="connsiteX140" fmla="*/ 1321410 w 1330849"/>
                <a:gd name="connsiteY140" fmla="*/ 1045073 h 1152691"/>
                <a:gd name="connsiteX141" fmla="*/ 1319114 w 1330849"/>
                <a:gd name="connsiteY141" fmla="*/ 1054508 h 1152691"/>
                <a:gd name="connsiteX142" fmla="*/ 1316563 w 1330849"/>
                <a:gd name="connsiteY142" fmla="*/ 1063944 h 1152691"/>
                <a:gd name="connsiteX143" fmla="*/ 1313757 w 1330849"/>
                <a:gd name="connsiteY143" fmla="*/ 1073125 h 1152691"/>
                <a:gd name="connsiteX144" fmla="*/ 1310696 w 1330849"/>
                <a:gd name="connsiteY144" fmla="*/ 1082306 h 1152691"/>
                <a:gd name="connsiteX145" fmla="*/ 1307125 w 1330849"/>
                <a:gd name="connsiteY145" fmla="*/ 1090721 h 1152691"/>
                <a:gd name="connsiteX146" fmla="*/ 1303554 w 1330849"/>
                <a:gd name="connsiteY146" fmla="*/ 1099137 h 1152691"/>
                <a:gd name="connsiteX147" fmla="*/ 1303118 w 1330849"/>
                <a:gd name="connsiteY147" fmla="*/ 1099406 h 1152691"/>
                <a:gd name="connsiteX148" fmla="*/ 1298218 w 1330849"/>
                <a:gd name="connsiteY148" fmla="*/ 1087626 h 1152691"/>
                <a:gd name="connsiteX149" fmla="*/ 1292866 w 1330849"/>
                <a:gd name="connsiteY149" fmla="*/ 1075374 h 1152691"/>
                <a:gd name="connsiteX150" fmla="*/ 1287005 w 1330849"/>
                <a:gd name="connsiteY150" fmla="*/ 1062612 h 1152691"/>
                <a:gd name="connsiteX151" fmla="*/ 1280889 w 1330849"/>
                <a:gd name="connsiteY151" fmla="*/ 1049851 h 1152691"/>
                <a:gd name="connsiteX152" fmla="*/ 1274264 w 1330849"/>
                <a:gd name="connsiteY152" fmla="*/ 1037089 h 1152691"/>
                <a:gd name="connsiteX153" fmla="*/ 1267638 w 1330849"/>
                <a:gd name="connsiteY153" fmla="*/ 1024072 h 1152691"/>
                <a:gd name="connsiteX154" fmla="*/ 1260503 w 1330849"/>
                <a:gd name="connsiteY154" fmla="*/ 1010800 h 1152691"/>
                <a:gd name="connsiteX155" fmla="*/ 1253113 w 1330849"/>
                <a:gd name="connsiteY155" fmla="*/ 997528 h 1152691"/>
                <a:gd name="connsiteX156" fmla="*/ 1245723 w 1330849"/>
                <a:gd name="connsiteY156" fmla="*/ 984000 h 1152691"/>
                <a:gd name="connsiteX157" fmla="*/ 1237823 w 1330849"/>
                <a:gd name="connsiteY157" fmla="*/ 970473 h 1152691"/>
                <a:gd name="connsiteX158" fmla="*/ 1229669 w 1330849"/>
                <a:gd name="connsiteY158" fmla="*/ 956690 h 1152691"/>
                <a:gd name="connsiteX159" fmla="*/ 1220750 w 1330849"/>
                <a:gd name="connsiteY159" fmla="*/ 943162 h 1152691"/>
                <a:gd name="connsiteX160" fmla="*/ 1216870 w 1330849"/>
                <a:gd name="connsiteY160" fmla="*/ 936989 h 1152691"/>
                <a:gd name="connsiteX161" fmla="*/ 1239066 w 1330849"/>
                <a:gd name="connsiteY161" fmla="*/ 666113 h 1152691"/>
                <a:gd name="connsiteX162" fmla="*/ 1196179 w 1330849"/>
                <a:gd name="connsiteY162" fmla="*/ 904812 h 1152691"/>
                <a:gd name="connsiteX163" fmla="*/ 1184565 w 1330849"/>
                <a:gd name="connsiteY163" fmla="*/ 887521 h 1152691"/>
                <a:gd name="connsiteX164" fmla="*/ 1165198 w 1330849"/>
                <a:gd name="connsiteY164" fmla="*/ 859700 h 1152691"/>
                <a:gd name="connsiteX165" fmla="*/ 1144812 w 1330849"/>
                <a:gd name="connsiteY165" fmla="*/ 831879 h 1152691"/>
                <a:gd name="connsiteX166" fmla="*/ 1124171 w 1330849"/>
                <a:gd name="connsiteY166" fmla="*/ 803804 h 1152691"/>
                <a:gd name="connsiteX167" fmla="*/ 1102765 w 1330849"/>
                <a:gd name="connsiteY167" fmla="*/ 776239 h 1152691"/>
                <a:gd name="connsiteX168" fmla="*/ 1080341 w 1330849"/>
                <a:gd name="connsiteY168" fmla="*/ 748673 h 1152691"/>
                <a:gd name="connsiteX169" fmla="*/ 1065217 w 1330849"/>
                <a:gd name="connsiteY169" fmla="*/ 730427 h 1152691"/>
                <a:gd name="connsiteX170" fmla="*/ 1067674 w 1330849"/>
                <a:gd name="connsiteY170" fmla="*/ 703626 h 1152691"/>
                <a:gd name="connsiteX171" fmla="*/ 1068959 w 1330849"/>
                <a:gd name="connsiteY171" fmla="*/ 683746 h 1152691"/>
                <a:gd name="connsiteX172" fmla="*/ 1070757 w 1330849"/>
                <a:gd name="connsiteY172" fmla="*/ 661064 h 1152691"/>
                <a:gd name="connsiteX173" fmla="*/ 1072556 w 1330849"/>
                <a:gd name="connsiteY173" fmla="*/ 635324 h 1152691"/>
                <a:gd name="connsiteX174" fmla="*/ 1073841 w 1330849"/>
                <a:gd name="connsiteY174" fmla="*/ 607290 h 1152691"/>
                <a:gd name="connsiteX175" fmla="*/ 1074869 w 1330849"/>
                <a:gd name="connsiteY175" fmla="*/ 576962 h 1152691"/>
                <a:gd name="connsiteX176" fmla="*/ 1075640 w 1330849"/>
                <a:gd name="connsiteY176" fmla="*/ 545359 h 1152691"/>
                <a:gd name="connsiteX177" fmla="*/ 1075897 w 1330849"/>
                <a:gd name="connsiteY177" fmla="*/ 512228 h 1152691"/>
                <a:gd name="connsiteX178" fmla="*/ 1075640 w 1330849"/>
                <a:gd name="connsiteY178" fmla="*/ 478587 h 1152691"/>
                <a:gd name="connsiteX179" fmla="*/ 1075383 w 1330849"/>
                <a:gd name="connsiteY179" fmla="*/ 461512 h 1152691"/>
                <a:gd name="connsiteX180" fmla="*/ 1074612 w 1330849"/>
                <a:gd name="connsiteY180" fmla="*/ 444436 h 1152691"/>
                <a:gd name="connsiteX181" fmla="*/ 1073841 w 1330849"/>
                <a:gd name="connsiteY181" fmla="*/ 427361 h 1152691"/>
                <a:gd name="connsiteX182" fmla="*/ 1072813 w 1330849"/>
                <a:gd name="connsiteY182" fmla="*/ 410285 h 1152691"/>
                <a:gd name="connsiteX183" fmla="*/ 1071528 w 1330849"/>
                <a:gd name="connsiteY183" fmla="*/ 393465 h 1152691"/>
                <a:gd name="connsiteX184" fmla="*/ 1070243 w 1330849"/>
                <a:gd name="connsiteY184" fmla="*/ 376899 h 1152691"/>
                <a:gd name="connsiteX185" fmla="*/ 1068445 w 1330849"/>
                <a:gd name="connsiteY185" fmla="*/ 360079 h 1152691"/>
                <a:gd name="connsiteX186" fmla="*/ 1066132 w 1330849"/>
                <a:gd name="connsiteY186" fmla="*/ 343768 h 1152691"/>
                <a:gd name="connsiteX187" fmla="*/ 1066646 w 1330849"/>
                <a:gd name="connsiteY187" fmla="*/ 355746 h 1152691"/>
                <a:gd name="connsiteX188" fmla="*/ 1067674 w 1330849"/>
                <a:gd name="connsiteY188" fmla="*/ 387858 h 1152691"/>
                <a:gd name="connsiteX189" fmla="*/ 1067931 w 1330849"/>
                <a:gd name="connsiteY189" fmla="*/ 410030 h 1152691"/>
                <a:gd name="connsiteX190" fmla="*/ 1067931 w 1330849"/>
                <a:gd name="connsiteY190" fmla="*/ 435006 h 1152691"/>
                <a:gd name="connsiteX191" fmla="*/ 1067931 w 1330849"/>
                <a:gd name="connsiteY191" fmla="*/ 463041 h 1152691"/>
                <a:gd name="connsiteX192" fmla="*/ 1067674 w 1330849"/>
                <a:gd name="connsiteY192" fmla="*/ 492349 h 1152691"/>
                <a:gd name="connsiteX193" fmla="*/ 1066646 w 1330849"/>
                <a:gd name="connsiteY193" fmla="*/ 523442 h 1152691"/>
                <a:gd name="connsiteX194" fmla="*/ 1065618 w 1330849"/>
                <a:gd name="connsiteY194" fmla="*/ 555044 h 1152691"/>
                <a:gd name="connsiteX195" fmla="*/ 1063563 w 1330849"/>
                <a:gd name="connsiteY195" fmla="*/ 586136 h 1152691"/>
                <a:gd name="connsiteX196" fmla="*/ 1062535 w 1330849"/>
                <a:gd name="connsiteY196" fmla="*/ 601938 h 1152691"/>
                <a:gd name="connsiteX197" fmla="*/ 1061250 w 1330849"/>
                <a:gd name="connsiteY197" fmla="*/ 617229 h 1152691"/>
                <a:gd name="connsiteX198" fmla="*/ 1059708 w 1330849"/>
                <a:gd name="connsiteY198" fmla="*/ 632010 h 1152691"/>
                <a:gd name="connsiteX199" fmla="*/ 1057909 w 1330849"/>
                <a:gd name="connsiteY199" fmla="*/ 646792 h 1152691"/>
                <a:gd name="connsiteX200" fmla="*/ 1056368 w 1330849"/>
                <a:gd name="connsiteY200" fmla="*/ 660809 h 1152691"/>
                <a:gd name="connsiteX201" fmla="*/ 1054055 w 1330849"/>
                <a:gd name="connsiteY201" fmla="*/ 674317 h 1152691"/>
                <a:gd name="connsiteX202" fmla="*/ 1051742 w 1330849"/>
                <a:gd name="connsiteY202" fmla="*/ 687315 h 1152691"/>
                <a:gd name="connsiteX203" fmla="*/ 1049173 w 1330849"/>
                <a:gd name="connsiteY203" fmla="*/ 699293 h 1152691"/>
                <a:gd name="connsiteX204" fmla="*/ 1046819 w 1330849"/>
                <a:gd name="connsiteY204" fmla="*/ 708631 h 1152691"/>
                <a:gd name="connsiteX205" fmla="*/ 1035236 w 1330849"/>
                <a:gd name="connsiteY205" fmla="*/ 695074 h 1152691"/>
                <a:gd name="connsiteX206" fmla="*/ 1012047 w 1330849"/>
                <a:gd name="connsiteY206" fmla="*/ 669039 h 1152691"/>
                <a:gd name="connsiteX207" fmla="*/ 988603 w 1330849"/>
                <a:gd name="connsiteY207" fmla="*/ 643261 h 1152691"/>
                <a:gd name="connsiteX208" fmla="*/ 965414 w 1330849"/>
                <a:gd name="connsiteY208" fmla="*/ 618503 h 1152691"/>
                <a:gd name="connsiteX209" fmla="*/ 941715 w 1330849"/>
                <a:gd name="connsiteY209" fmla="*/ 594256 h 1152691"/>
                <a:gd name="connsiteX210" fmla="*/ 918271 w 1330849"/>
                <a:gd name="connsiteY210" fmla="*/ 571029 h 1152691"/>
                <a:gd name="connsiteX211" fmla="*/ 895081 w 1330849"/>
                <a:gd name="connsiteY211" fmla="*/ 548568 h 1152691"/>
                <a:gd name="connsiteX212" fmla="*/ 871892 w 1330849"/>
                <a:gd name="connsiteY212" fmla="*/ 527383 h 1152691"/>
                <a:gd name="connsiteX213" fmla="*/ 849213 w 1330849"/>
                <a:gd name="connsiteY213" fmla="*/ 507475 h 1152691"/>
                <a:gd name="connsiteX214" fmla="*/ 838000 w 1330849"/>
                <a:gd name="connsiteY214" fmla="*/ 497521 h 1152691"/>
                <a:gd name="connsiteX215" fmla="*/ 826533 w 1330849"/>
                <a:gd name="connsiteY215" fmla="*/ 488332 h 1152691"/>
                <a:gd name="connsiteX216" fmla="*/ 815576 w 1330849"/>
                <a:gd name="connsiteY216" fmla="*/ 479144 h 1152691"/>
                <a:gd name="connsiteX217" fmla="*/ 804618 w 1330849"/>
                <a:gd name="connsiteY217" fmla="*/ 470722 h 1152691"/>
                <a:gd name="connsiteX218" fmla="*/ 795547 w 1330849"/>
                <a:gd name="connsiteY218" fmla="*/ 463748 h 1152691"/>
                <a:gd name="connsiteX219" fmla="*/ 795407 w 1330849"/>
                <a:gd name="connsiteY219" fmla="*/ 462547 h 1152691"/>
                <a:gd name="connsiteX220" fmla="*/ 793063 w 1330849"/>
                <a:gd name="connsiteY220" fmla="*/ 443612 h 1152691"/>
                <a:gd name="connsiteX221" fmla="*/ 789939 w 1330849"/>
                <a:gd name="connsiteY221" fmla="*/ 420582 h 1152691"/>
                <a:gd name="connsiteX222" fmla="*/ 786294 w 1330849"/>
                <a:gd name="connsiteY222" fmla="*/ 395250 h 1152691"/>
                <a:gd name="connsiteX223" fmla="*/ 781867 w 1330849"/>
                <a:gd name="connsiteY223" fmla="*/ 370430 h 1152691"/>
                <a:gd name="connsiteX224" fmla="*/ 779784 w 1330849"/>
                <a:gd name="connsiteY224" fmla="*/ 358404 h 1152691"/>
                <a:gd name="connsiteX225" fmla="*/ 777441 w 1330849"/>
                <a:gd name="connsiteY225" fmla="*/ 347401 h 1152691"/>
                <a:gd name="connsiteX226" fmla="*/ 775358 w 1330849"/>
                <a:gd name="connsiteY226" fmla="*/ 337166 h 1152691"/>
                <a:gd name="connsiteX227" fmla="*/ 773014 w 1330849"/>
                <a:gd name="connsiteY227" fmla="*/ 328466 h 1152691"/>
                <a:gd name="connsiteX228" fmla="*/ 775358 w 1330849"/>
                <a:gd name="connsiteY228" fmla="*/ 341772 h 1152691"/>
                <a:gd name="connsiteX229" fmla="*/ 777180 w 1330849"/>
                <a:gd name="connsiteY229" fmla="*/ 356357 h 1152691"/>
                <a:gd name="connsiteX230" fmla="*/ 779263 w 1330849"/>
                <a:gd name="connsiteY230" fmla="*/ 375036 h 1152691"/>
                <a:gd name="connsiteX231" fmla="*/ 780305 w 1330849"/>
                <a:gd name="connsiteY231" fmla="*/ 385271 h 1152691"/>
                <a:gd name="connsiteX232" fmla="*/ 781346 w 1330849"/>
                <a:gd name="connsiteY232" fmla="*/ 396018 h 1152691"/>
                <a:gd name="connsiteX233" fmla="*/ 781867 w 1330849"/>
                <a:gd name="connsiteY233" fmla="*/ 407277 h 1152691"/>
                <a:gd name="connsiteX234" fmla="*/ 782127 w 1330849"/>
                <a:gd name="connsiteY234" fmla="*/ 418280 h 1152691"/>
                <a:gd name="connsiteX235" fmla="*/ 782388 w 1330849"/>
                <a:gd name="connsiteY235" fmla="*/ 429539 h 1152691"/>
                <a:gd name="connsiteX236" fmla="*/ 782127 w 1330849"/>
                <a:gd name="connsiteY236" fmla="*/ 440797 h 1152691"/>
                <a:gd name="connsiteX237" fmla="*/ 781346 w 1330849"/>
                <a:gd name="connsiteY237" fmla="*/ 451800 h 1152691"/>
                <a:gd name="connsiteX238" fmla="*/ 781186 w 1330849"/>
                <a:gd name="connsiteY238" fmla="*/ 453088 h 1152691"/>
                <a:gd name="connsiteX239" fmla="*/ 772510 w 1330849"/>
                <a:gd name="connsiteY239" fmla="*/ 446729 h 1152691"/>
                <a:gd name="connsiteX240" fmla="*/ 762317 w 1330849"/>
                <a:gd name="connsiteY240" fmla="*/ 439838 h 1152691"/>
                <a:gd name="connsiteX241" fmla="*/ 752123 w 1330849"/>
                <a:gd name="connsiteY241" fmla="*/ 432947 h 1152691"/>
                <a:gd name="connsiteX242" fmla="*/ 741930 w 1330849"/>
                <a:gd name="connsiteY242" fmla="*/ 426565 h 1152691"/>
                <a:gd name="connsiteX243" fmla="*/ 731993 w 1330849"/>
                <a:gd name="connsiteY243" fmla="*/ 420695 h 1152691"/>
                <a:gd name="connsiteX244" fmla="*/ 722563 w 1330849"/>
                <a:gd name="connsiteY244" fmla="*/ 415080 h 1152691"/>
                <a:gd name="connsiteX245" fmla="*/ 713135 w 1330849"/>
                <a:gd name="connsiteY245" fmla="*/ 409975 h 1152691"/>
                <a:gd name="connsiteX246" fmla="*/ 703961 w 1330849"/>
                <a:gd name="connsiteY246" fmla="*/ 405126 h 1152691"/>
                <a:gd name="connsiteX247" fmla="*/ 695042 w 1330849"/>
                <a:gd name="connsiteY247" fmla="*/ 400787 h 1152691"/>
                <a:gd name="connsiteX248" fmla="*/ 686123 w 1330849"/>
                <a:gd name="connsiteY248" fmla="*/ 397213 h 1152691"/>
                <a:gd name="connsiteX249" fmla="*/ 677714 w 1330849"/>
                <a:gd name="connsiteY249" fmla="*/ 393896 h 1152691"/>
                <a:gd name="connsiteX250" fmla="*/ 669560 w 1330849"/>
                <a:gd name="connsiteY250" fmla="*/ 391088 h 1152691"/>
                <a:gd name="connsiteX251" fmla="*/ 653506 w 1330849"/>
                <a:gd name="connsiteY251" fmla="*/ 385983 h 1152691"/>
                <a:gd name="connsiteX252" fmla="*/ 637196 w 1330849"/>
                <a:gd name="connsiteY252" fmla="*/ 380624 h 1152691"/>
                <a:gd name="connsiteX253" fmla="*/ 620633 w 1330849"/>
                <a:gd name="connsiteY253" fmla="*/ 374753 h 1152691"/>
                <a:gd name="connsiteX254" fmla="*/ 603814 w 1330849"/>
                <a:gd name="connsiteY254" fmla="*/ 368882 h 1152691"/>
                <a:gd name="connsiteX255" fmla="*/ 569667 w 1330849"/>
                <a:gd name="connsiteY255" fmla="*/ 355865 h 1152691"/>
                <a:gd name="connsiteX256" fmla="*/ 535521 w 1330849"/>
                <a:gd name="connsiteY256" fmla="*/ 342593 h 1152691"/>
                <a:gd name="connsiteX257" fmla="*/ 501119 w 1330849"/>
                <a:gd name="connsiteY257" fmla="*/ 328811 h 1152691"/>
                <a:gd name="connsiteX258" fmla="*/ 467227 w 1330849"/>
                <a:gd name="connsiteY258" fmla="*/ 314772 h 1152691"/>
                <a:gd name="connsiteX259" fmla="*/ 445917 w 1330849"/>
                <a:gd name="connsiteY259" fmla="*/ 305697 h 1152691"/>
                <a:gd name="connsiteX260" fmla="*/ 395685 w 1330849"/>
                <a:gd name="connsiteY260" fmla="*/ 221358 h 1152691"/>
                <a:gd name="connsiteX261" fmla="*/ 438286 w 1330849"/>
                <a:gd name="connsiteY261" fmla="*/ 302447 h 1152691"/>
                <a:gd name="connsiteX262" fmla="*/ 434864 w 1330849"/>
                <a:gd name="connsiteY262" fmla="*/ 300990 h 1152691"/>
                <a:gd name="connsiteX263" fmla="*/ 403775 w 1330849"/>
                <a:gd name="connsiteY263" fmla="*/ 287462 h 1152691"/>
                <a:gd name="connsiteX264" fmla="*/ 374725 w 1330849"/>
                <a:gd name="connsiteY264" fmla="*/ 274445 h 1152691"/>
                <a:gd name="connsiteX265" fmla="*/ 347968 w 1330849"/>
                <a:gd name="connsiteY265" fmla="*/ 262449 h 1152691"/>
                <a:gd name="connsiteX266" fmla="*/ 303883 w 1330849"/>
                <a:gd name="connsiteY266" fmla="*/ 242030 h 1152691"/>
                <a:gd name="connsiteX267" fmla="*/ 274578 w 1330849"/>
                <a:gd name="connsiteY267" fmla="*/ 228503 h 1152691"/>
                <a:gd name="connsiteX268" fmla="*/ 264130 w 1330849"/>
                <a:gd name="connsiteY268" fmla="*/ 223398 h 1152691"/>
                <a:gd name="connsiteX269" fmla="*/ 265914 w 1330849"/>
                <a:gd name="connsiteY269" fmla="*/ 225185 h 1152691"/>
                <a:gd name="connsiteX270" fmla="*/ 268462 w 1330849"/>
                <a:gd name="connsiteY270" fmla="*/ 226716 h 1152691"/>
                <a:gd name="connsiteX271" fmla="*/ 274323 w 1330849"/>
                <a:gd name="connsiteY271" fmla="*/ 231311 h 1152691"/>
                <a:gd name="connsiteX272" fmla="*/ 282223 w 1330849"/>
                <a:gd name="connsiteY272" fmla="*/ 236160 h 1152691"/>
                <a:gd name="connsiteX273" fmla="*/ 291397 w 1330849"/>
                <a:gd name="connsiteY273" fmla="*/ 241520 h 1152691"/>
                <a:gd name="connsiteX274" fmla="*/ 302354 w 1330849"/>
                <a:gd name="connsiteY274" fmla="*/ 247390 h 1152691"/>
                <a:gd name="connsiteX275" fmla="*/ 314841 w 1330849"/>
                <a:gd name="connsiteY275" fmla="*/ 253771 h 1152691"/>
                <a:gd name="connsiteX276" fmla="*/ 342617 w 1330849"/>
                <a:gd name="connsiteY276" fmla="*/ 267554 h 1152691"/>
                <a:gd name="connsiteX277" fmla="*/ 374470 w 1330849"/>
                <a:gd name="connsiteY277" fmla="*/ 282868 h 1152691"/>
                <a:gd name="connsiteX278" fmla="*/ 409126 w 1330849"/>
                <a:gd name="connsiteY278" fmla="*/ 298948 h 1152691"/>
                <a:gd name="connsiteX279" fmla="*/ 445057 w 1330849"/>
                <a:gd name="connsiteY279" fmla="*/ 315538 h 1152691"/>
                <a:gd name="connsiteX280" fmla="*/ 482262 w 1330849"/>
                <a:gd name="connsiteY280" fmla="*/ 331873 h 1152691"/>
                <a:gd name="connsiteX281" fmla="*/ 518447 w 1330849"/>
                <a:gd name="connsiteY281" fmla="*/ 347953 h 1152691"/>
                <a:gd name="connsiteX282" fmla="*/ 553613 w 1330849"/>
                <a:gd name="connsiteY282" fmla="*/ 363267 h 1152691"/>
                <a:gd name="connsiteX283" fmla="*/ 596504 w 1330849"/>
                <a:gd name="connsiteY283" fmla="*/ 381628 h 1152691"/>
                <a:gd name="connsiteX284" fmla="*/ 595528 w 1330849"/>
                <a:gd name="connsiteY284" fmla="*/ 381510 h 1152691"/>
                <a:gd name="connsiteX285" fmla="*/ 586847 w 1330849"/>
                <a:gd name="connsiteY285" fmla="*/ 383252 h 1152691"/>
                <a:gd name="connsiteX286" fmla="*/ 576379 w 1330849"/>
                <a:gd name="connsiteY286" fmla="*/ 385242 h 1152691"/>
                <a:gd name="connsiteX287" fmla="*/ 562593 w 1330849"/>
                <a:gd name="connsiteY287" fmla="*/ 387482 h 1152691"/>
                <a:gd name="connsiteX288" fmla="*/ 545232 w 1330849"/>
                <a:gd name="connsiteY288" fmla="*/ 390467 h 1152691"/>
                <a:gd name="connsiteX289" fmla="*/ 525573 w 1330849"/>
                <a:gd name="connsiteY289" fmla="*/ 392706 h 1152691"/>
                <a:gd name="connsiteX290" fmla="*/ 503361 w 1330849"/>
                <a:gd name="connsiteY290" fmla="*/ 395692 h 1152691"/>
                <a:gd name="connsiteX291" fmla="*/ 479362 w 1330849"/>
                <a:gd name="connsiteY291" fmla="*/ 397682 h 1152691"/>
                <a:gd name="connsiteX292" fmla="*/ 466341 w 1330849"/>
                <a:gd name="connsiteY292" fmla="*/ 398678 h 1152691"/>
                <a:gd name="connsiteX293" fmla="*/ 453320 w 1330849"/>
                <a:gd name="connsiteY293" fmla="*/ 399424 h 1152691"/>
                <a:gd name="connsiteX294" fmla="*/ 440044 w 1330849"/>
                <a:gd name="connsiteY294" fmla="*/ 400171 h 1152691"/>
                <a:gd name="connsiteX295" fmla="*/ 426257 w 1330849"/>
                <a:gd name="connsiteY295" fmla="*/ 400419 h 1152691"/>
                <a:gd name="connsiteX296" fmla="*/ 412471 w 1330849"/>
                <a:gd name="connsiteY296" fmla="*/ 400668 h 1152691"/>
                <a:gd name="connsiteX297" fmla="*/ 398684 w 1330849"/>
                <a:gd name="connsiteY297" fmla="*/ 400668 h 1152691"/>
                <a:gd name="connsiteX298" fmla="*/ 384642 w 1330849"/>
                <a:gd name="connsiteY298" fmla="*/ 400419 h 1152691"/>
                <a:gd name="connsiteX299" fmla="*/ 370345 w 1330849"/>
                <a:gd name="connsiteY299" fmla="*/ 399673 h 1152691"/>
                <a:gd name="connsiteX300" fmla="*/ 356048 w 1330849"/>
                <a:gd name="connsiteY300" fmla="*/ 398926 h 1152691"/>
                <a:gd name="connsiteX301" fmla="*/ 342005 w 1330849"/>
                <a:gd name="connsiteY301" fmla="*/ 397434 h 1152691"/>
                <a:gd name="connsiteX302" fmla="*/ 327708 w 1330849"/>
                <a:gd name="connsiteY302" fmla="*/ 395940 h 1152691"/>
                <a:gd name="connsiteX303" fmla="*/ 313921 w 1330849"/>
                <a:gd name="connsiteY303" fmla="*/ 393950 h 1152691"/>
                <a:gd name="connsiteX304" fmla="*/ 300134 w 1330849"/>
                <a:gd name="connsiteY304" fmla="*/ 391462 h 1152691"/>
                <a:gd name="connsiteX305" fmla="*/ 286603 w 1330849"/>
                <a:gd name="connsiteY305" fmla="*/ 388726 h 1152691"/>
                <a:gd name="connsiteX306" fmla="*/ 275959 w 1330849"/>
                <a:gd name="connsiteY306" fmla="*/ 386181 h 1152691"/>
                <a:gd name="connsiteX307" fmla="*/ 268221 w 1330849"/>
                <a:gd name="connsiteY307" fmla="*/ 383998 h 1152691"/>
                <a:gd name="connsiteX308" fmla="*/ 260051 w 1330849"/>
                <a:gd name="connsiteY308" fmla="*/ 381510 h 1152691"/>
                <a:gd name="connsiteX309" fmla="*/ 273072 w 1330849"/>
                <a:gd name="connsiteY309" fmla="*/ 385491 h 1152691"/>
                <a:gd name="connsiteX310" fmla="*/ 275959 w 1330849"/>
                <a:gd name="connsiteY310" fmla="*/ 386181 h 1152691"/>
                <a:gd name="connsiteX311" fmla="*/ 277922 w 1330849"/>
                <a:gd name="connsiteY311" fmla="*/ 386735 h 1152691"/>
                <a:gd name="connsiteX312" fmla="*/ 291199 w 1330849"/>
                <a:gd name="connsiteY312" fmla="*/ 389970 h 1152691"/>
                <a:gd name="connsiteX313" fmla="*/ 307794 w 1330849"/>
                <a:gd name="connsiteY313" fmla="*/ 393950 h 1152691"/>
                <a:gd name="connsiteX314" fmla="*/ 327452 w 1330849"/>
                <a:gd name="connsiteY314" fmla="*/ 397931 h 1152691"/>
                <a:gd name="connsiteX315" fmla="*/ 338175 w 1330849"/>
                <a:gd name="connsiteY315" fmla="*/ 399922 h 1152691"/>
                <a:gd name="connsiteX316" fmla="*/ 349409 w 1330849"/>
                <a:gd name="connsiteY316" fmla="*/ 401912 h 1152691"/>
                <a:gd name="connsiteX317" fmla="*/ 361153 w 1330849"/>
                <a:gd name="connsiteY317" fmla="*/ 403903 h 1152691"/>
                <a:gd name="connsiteX318" fmla="*/ 373919 w 1330849"/>
                <a:gd name="connsiteY318" fmla="*/ 405395 h 1152691"/>
                <a:gd name="connsiteX319" fmla="*/ 386940 w 1330849"/>
                <a:gd name="connsiteY319" fmla="*/ 407137 h 1152691"/>
                <a:gd name="connsiteX320" fmla="*/ 400471 w 1330849"/>
                <a:gd name="connsiteY320" fmla="*/ 408879 h 1152691"/>
                <a:gd name="connsiteX321" fmla="*/ 414514 w 1330849"/>
                <a:gd name="connsiteY321" fmla="*/ 409873 h 1152691"/>
                <a:gd name="connsiteX322" fmla="*/ 428811 w 1330849"/>
                <a:gd name="connsiteY322" fmla="*/ 410869 h 1152691"/>
                <a:gd name="connsiteX323" fmla="*/ 443874 w 1330849"/>
                <a:gd name="connsiteY323" fmla="*/ 411615 h 1152691"/>
                <a:gd name="connsiteX324" fmla="*/ 458937 w 1330849"/>
                <a:gd name="connsiteY324" fmla="*/ 412113 h 1152691"/>
                <a:gd name="connsiteX325" fmla="*/ 474767 w 1330849"/>
                <a:gd name="connsiteY325" fmla="*/ 412113 h 1152691"/>
                <a:gd name="connsiteX326" fmla="*/ 490595 w 1330849"/>
                <a:gd name="connsiteY326" fmla="*/ 412113 h 1152691"/>
                <a:gd name="connsiteX327" fmla="*/ 506680 w 1330849"/>
                <a:gd name="connsiteY327" fmla="*/ 411117 h 1152691"/>
                <a:gd name="connsiteX328" fmla="*/ 523020 w 1330849"/>
                <a:gd name="connsiteY328" fmla="*/ 410371 h 1152691"/>
                <a:gd name="connsiteX329" fmla="*/ 539615 w 1330849"/>
                <a:gd name="connsiteY329" fmla="*/ 408879 h 1152691"/>
                <a:gd name="connsiteX330" fmla="*/ 556210 w 1330849"/>
                <a:gd name="connsiteY330" fmla="*/ 406888 h 1152691"/>
                <a:gd name="connsiteX331" fmla="*/ 573316 w 1330849"/>
                <a:gd name="connsiteY331" fmla="*/ 404400 h 1152691"/>
                <a:gd name="connsiteX332" fmla="*/ 590166 w 1330849"/>
                <a:gd name="connsiteY332" fmla="*/ 401415 h 1152691"/>
                <a:gd name="connsiteX333" fmla="*/ 607272 w 1330849"/>
                <a:gd name="connsiteY333" fmla="*/ 397682 h 1152691"/>
                <a:gd name="connsiteX334" fmla="*/ 624122 w 1330849"/>
                <a:gd name="connsiteY334" fmla="*/ 393452 h 1152691"/>
                <a:gd name="connsiteX335" fmla="*/ 623998 w 1330849"/>
                <a:gd name="connsiteY335" fmla="*/ 393332 h 1152691"/>
                <a:gd name="connsiteX336" fmla="*/ 658092 w 1330849"/>
                <a:gd name="connsiteY336" fmla="*/ 407678 h 1152691"/>
                <a:gd name="connsiteX337" fmla="*/ 674402 w 1330849"/>
                <a:gd name="connsiteY337" fmla="*/ 414825 h 1152691"/>
                <a:gd name="connsiteX338" fmla="*/ 690965 w 1330849"/>
                <a:gd name="connsiteY338" fmla="*/ 424013 h 1152691"/>
                <a:gd name="connsiteX339" fmla="*/ 707274 w 1330849"/>
                <a:gd name="connsiteY339" fmla="*/ 434223 h 1152691"/>
                <a:gd name="connsiteX340" fmla="*/ 723583 w 1330849"/>
                <a:gd name="connsiteY340" fmla="*/ 444432 h 1152691"/>
                <a:gd name="connsiteX341" fmla="*/ 739892 w 1330849"/>
                <a:gd name="connsiteY341" fmla="*/ 455407 h 1152691"/>
                <a:gd name="connsiteX342" fmla="*/ 755691 w 1330849"/>
                <a:gd name="connsiteY342" fmla="*/ 466382 h 1152691"/>
                <a:gd name="connsiteX343" fmla="*/ 771490 w 1330849"/>
                <a:gd name="connsiteY343" fmla="*/ 477868 h 1152691"/>
                <a:gd name="connsiteX344" fmla="*/ 787290 w 1330849"/>
                <a:gd name="connsiteY344" fmla="*/ 489864 h 1152691"/>
                <a:gd name="connsiteX345" fmla="*/ 802324 w 1330849"/>
                <a:gd name="connsiteY345" fmla="*/ 502116 h 1152691"/>
                <a:gd name="connsiteX346" fmla="*/ 817614 w 1330849"/>
                <a:gd name="connsiteY346" fmla="*/ 514877 h 1152691"/>
                <a:gd name="connsiteX347" fmla="*/ 832904 w 1330849"/>
                <a:gd name="connsiteY347" fmla="*/ 527383 h 1152691"/>
                <a:gd name="connsiteX348" fmla="*/ 847429 w 1330849"/>
                <a:gd name="connsiteY348" fmla="*/ 540656 h 1152691"/>
                <a:gd name="connsiteX349" fmla="*/ 862209 w 1330849"/>
                <a:gd name="connsiteY349" fmla="*/ 553928 h 1152691"/>
                <a:gd name="connsiteX350" fmla="*/ 876479 w 1330849"/>
                <a:gd name="connsiteY350" fmla="*/ 567711 h 1152691"/>
                <a:gd name="connsiteX351" fmla="*/ 890750 w 1330849"/>
                <a:gd name="connsiteY351" fmla="*/ 581494 h 1152691"/>
                <a:gd name="connsiteX352" fmla="*/ 904510 w 1330849"/>
                <a:gd name="connsiteY352" fmla="*/ 595532 h 1152691"/>
                <a:gd name="connsiteX353" fmla="*/ 918271 w 1330849"/>
                <a:gd name="connsiteY353" fmla="*/ 609824 h 1152691"/>
                <a:gd name="connsiteX354" fmla="*/ 931776 w 1330849"/>
                <a:gd name="connsiteY354" fmla="*/ 624118 h 1152691"/>
                <a:gd name="connsiteX355" fmla="*/ 945282 w 1330849"/>
                <a:gd name="connsiteY355" fmla="*/ 638666 h 1152691"/>
                <a:gd name="connsiteX356" fmla="*/ 958279 w 1330849"/>
                <a:gd name="connsiteY356" fmla="*/ 653470 h 1152691"/>
                <a:gd name="connsiteX357" fmla="*/ 971275 w 1330849"/>
                <a:gd name="connsiteY357" fmla="*/ 668018 h 1152691"/>
                <a:gd name="connsiteX358" fmla="*/ 972984 w 1330849"/>
                <a:gd name="connsiteY358" fmla="*/ 670038 h 1152691"/>
                <a:gd name="connsiteX359" fmla="*/ 969848 w 1330849"/>
                <a:gd name="connsiteY359" fmla="*/ 672265 h 1152691"/>
                <a:gd name="connsiteX360" fmla="*/ 960418 w 1330849"/>
                <a:gd name="connsiteY360" fmla="*/ 678161 h 1152691"/>
                <a:gd name="connsiteX361" fmla="*/ 950989 w 1330849"/>
                <a:gd name="connsiteY361" fmla="*/ 683800 h 1152691"/>
                <a:gd name="connsiteX362" fmla="*/ 941305 w 1330849"/>
                <a:gd name="connsiteY362" fmla="*/ 689183 h 1152691"/>
                <a:gd name="connsiteX363" fmla="*/ 931110 w 1330849"/>
                <a:gd name="connsiteY363" fmla="*/ 694565 h 1152691"/>
                <a:gd name="connsiteX364" fmla="*/ 920662 w 1330849"/>
                <a:gd name="connsiteY364" fmla="*/ 699435 h 1152691"/>
                <a:gd name="connsiteX365" fmla="*/ 909958 w 1330849"/>
                <a:gd name="connsiteY365" fmla="*/ 704050 h 1152691"/>
                <a:gd name="connsiteX366" fmla="*/ 898999 w 1330849"/>
                <a:gd name="connsiteY366" fmla="*/ 708407 h 1152691"/>
                <a:gd name="connsiteX367" fmla="*/ 887786 w 1330849"/>
                <a:gd name="connsiteY367" fmla="*/ 712765 h 1152691"/>
                <a:gd name="connsiteX368" fmla="*/ 876573 w 1330849"/>
                <a:gd name="connsiteY368" fmla="*/ 716609 h 1152691"/>
                <a:gd name="connsiteX369" fmla="*/ 865105 w 1330849"/>
                <a:gd name="connsiteY369" fmla="*/ 720455 h 1152691"/>
                <a:gd name="connsiteX370" fmla="*/ 853126 w 1330849"/>
                <a:gd name="connsiteY370" fmla="*/ 724043 h 1152691"/>
                <a:gd name="connsiteX371" fmla="*/ 841148 w 1330849"/>
                <a:gd name="connsiteY371" fmla="*/ 727119 h 1152691"/>
                <a:gd name="connsiteX372" fmla="*/ 828916 w 1330849"/>
                <a:gd name="connsiteY372" fmla="*/ 730195 h 1152691"/>
                <a:gd name="connsiteX373" fmla="*/ 816937 w 1330849"/>
                <a:gd name="connsiteY373" fmla="*/ 733271 h 1152691"/>
                <a:gd name="connsiteX374" fmla="*/ 804196 w 1330849"/>
                <a:gd name="connsiteY374" fmla="*/ 735834 h 1152691"/>
                <a:gd name="connsiteX375" fmla="*/ 791962 w 1330849"/>
                <a:gd name="connsiteY375" fmla="*/ 738398 h 1152691"/>
                <a:gd name="connsiteX376" fmla="*/ 779220 w 1330849"/>
                <a:gd name="connsiteY376" fmla="*/ 740961 h 1152691"/>
                <a:gd name="connsiteX377" fmla="*/ 766478 w 1330849"/>
                <a:gd name="connsiteY377" fmla="*/ 743011 h 1152691"/>
                <a:gd name="connsiteX378" fmla="*/ 753990 w 1330849"/>
                <a:gd name="connsiteY378" fmla="*/ 745062 h 1152691"/>
                <a:gd name="connsiteX379" fmla="*/ 727996 w 1330849"/>
                <a:gd name="connsiteY379" fmla="*/ 748650 h 1152691"/>
                <a:gd name="connsiteX380" fmla="*/ 702510 w 1330849"/>
                <a:gd name="connsiteY380" fmla="*/ 751470 h 1152691"/>
                <a:gd name="connsiteX381" fmla="*/ 676516 w 1330849"/>
                <a:gd name="connsiteY381" fmla="*/ 753777 h 1152691"/>
                <a:gd name="connsiteX382" fmla="*/ 651031 w 1330849"/>
                <a:gd name="connsiteY382" fmla="*/ 755828 h 1152691"/>
                <a:gd name="connsiteX383" fmla="*/ 625546 w 1330849"/>
                <a:gd name="connsiteY383" fmla="*/ 757109 h 1152691"/>
                <a:gd name="connsiteX384" fmla="*/ 600826 w 1330849"/>
                <a:gd name="connsiteY384" fmla="*/ 757878 h 1152691"/>
                <a:gd name="connsiteX385" fmla="*/ 576360 w 1330849"/>
                <a:gd name="connsiteY385" fmla="*/ 758391 h 1152691"/>
                <a:gd name="connsiteX386" fmla="*/ 552659 w 1330849"/>
                <a:gd name="connsiteY386" fmla="*/ 758648 h 1152691"/>
                <a:gd name="connsiteX387" fmla="*/ 529978 w 1330849"/>
                <a:gd name="connsiteY387" fmla="*/ 758391 h 1152691"/>
                <a:gd name="connsiteX388" fmla="*/ 508060 w 1330849"/>
                <a:gd name="connsiteY388" fmla="*/ 757878 h 1152691"/>
                <a:gd name="connsiteX389" fmla="*/ 486908 w 1330849"/>
                <a:gd name="connsiteY389" fmla="*/ 757109 h 1152691"/>
                <a:gd name="connsiteX390" fmla="*/ 467030 w 1330849"/>
                <a:gd name="connsiteY390" fmla="*/ 756597 h 1152691"/>
                <a:gd name="connsiteX391" fmla="*/ 448680 w 1330849"/>
                <a:gd name="connsiteY391" fmla="*/ 755572 h 1152691"/>
                <a:gd name="connsiteX392" fmla="*/ 431605 w 1330849"/>
                <a:gd name="connsiteY392" fmla="*/ 754290 h 1152691"/>
                <a:gd name="connsiteX393" fmla="*/ 402043 w 1330849"/>
                <a:gd name="connsiteY393" fmla="*/ 752239 h 1152691"/>
                <a:gd name="connsiteX394" fmla="*/ 379871 w 1330849"/>
                <a:gd name="connsiteY394" fmla="*/ 750445 h 1152691"/>
                <a:gd name="connsiteX395" fmla="*/ 361012 w 1330849"/>
                <a:gd name="connsiteY395" fmla="*/ 748394 h 1152691"/>
                <a:gd name="connsiteX396" fmla="*/ 383184 w 1330849"/>
                <a:gd name="connsiteY396" fmla="*/ 750957 h 1152691"/>
                <a:gd name="connsiteX397" fmla="*/ 404846 w 1330849"/>
                <a:gd name="connsiteY397" fmla="*/ 753521 h 1152691"/>
                <a:gd name="connsiteX398" fmla="*/ 426253 w 1330849"/>
                <a:gd name="connsiteY398" fmla="*/ 755828 h 1152691"/>
                <a:gd name="connsiteX399" fmla="*/ 447151 w 1330849"/>
                <a:gd name="connsiteY399" fmla="*/ 757622 h 1152691"/>
                <a:gd name="connsiteX400" fmla="*/ 467794 w 1330849"/>
                <a:gd name="connsiteY400" fmla="*/ 759416 h 1152691"/>
                <a:gd name="connsiteX401" fmla="*/ 487672 w 1330849"/>
                <a:gd name="connsiteY401" fmla="*/ 760698 h 1152691"/>
                <a:gd name="connsiteX402" fmla="*/ 507041 w 1330849"/>
                <a:gd name="connsiteY402" fmla="*/ 762236 h 1152691"/>
                <a:gd name="connsiteX403" fmla="*/ 526155 w 1330849"/>
                <a:gd name="connsiteY403" fmla="*/ 763261 h 1152691"/>
                <a:gd name="connsiteX404" fmla="*/ 544758 w 1330849"/>
                <a:gd name="connsiteY404" fmla="*/ 764287 h 1152691"/>
                <a:gd name="connsiteX405" fmla="*/ 562853 w 1330849"/>
                <a:gd name="connsiteY405" fmla="*/ 765055 h 1152691"/>
                <a:gd name="connsiteX406" fmla="*/ 580437 w 1330849"/>
                <a:gd name="connsiteY406" fmla="*/ 765568 h 1152691"/>
                <a:gd name="connsiteX407" fmla="*/ 598022 w 1330849"/>
                <a:gd name="connsiteY407" fmla="*/ 765824 h 1152691"/>
                <a:gd name="connsiteX408" fmla="*/ 631153 w 1330849"/>
                <a:gd name="connsiteY408" fmla="*/ 766081 h 1152691"/>
                <a:gd name="connsiteX409" fmla="*/ 662754 w 1330849"/>
                <a:gd name="connsiteY409" fmla="*/ 765568 h 1152691"/>
                <a:gd name="connsiteX410" fmla="*/ 692826 w 1330849"/>
                <a:gd name="connsiteY410" fmla="*/ 764800 h 1152691"/>
                <a:gd name="connsiteX411" fmla="*/ 720860 w 1330849"/>
                <a:gd name="connsiteY411" fmla="*/ 763005 h 1152691"/>
                <a:gd name="connsiteX412" fmla="*/ 747619 w 1330849"/>
                <a:gd name="connsiteY412" fmla="*/ 761211 h 1152691"/>
                <a:gd name="connsiteX413" fmla="*/ 772849 w 1330849"/>
                <a:gd name="connsiteY413" fmla="*/ 758648 h 1152691"/>
                <a:gd name="connsiteX414" fmla="*/ 796295 w 1330849"/>
                <a:gd name="connsiteY414" fmla="*/ 755828 h 1152691"/>
                <a:gd name="connsiteX415" fmla="*/ 818721 w 1330849"/>
                <a:gd name="connsiteY415" fmla="*/ 752239 h 1152691"/>
                <a:gd name="connsiteX416" fmla="*/ 839110 w 1330849"/>
                <a:gd name="connsiteY416" fmla="*/ 748907 h 1152691"/>
                <a:gd name="connsiteX417" fmla="*/ 858223 w 1330849"/>
                <a:gd name="connsiteY417" fmla="*/ 745318 h 1152691"/>
                <a:gd name="connsiteX418" fmla="*/ 876063 w 1330849"/>
                <a:gd name="connsiteY418" fmla="*/ 741217 h 1152691"/>
                <a:gd name="connsiteX419" fmla="*/ 892628 w 1330849"/>
                <a:gd name="connsiteY419" fmla="*/ 737372 h 1152691"/>
                <a:gd name="connsiteX420" fmla="*/ 907664 w 1330849"/>
                <a:gd name="connsiteY420" fmla="*/ 733015 h 1152691"/>
                <a:gd name="connsiteX421" fmla="*/ 921426 w 1330849"/>
                <a:gd name="connsiteY421" fmla="*/ 729170 h 1152691"/>
                <a:gd name="connsiteX422" fmla="*/ 933659 w 1330849"/>
                <a:gd name="connsiteY422" fmla="*/ 724812 h 1152691"/>
                <a:gd name="connsiteX423" fmla="*/ 944872 w 1330849"/>
                <a:gd name="connsiteY423" fmla="*/ 720967 h 1152691"/>
                <a:gd name="connsiteX424" fmla="*/ 955066 w 1330849"/>
                <a:gd name="connsiteY424" fmla="*/ 716866 h 1152691"/>
                <a:gd name="connsiteX425" fmla="*/ 963731 w 1330849"/>
                <a:gd name="connsiteY425" fmla="*/ 713278 h 1152691"/>
                <a:gd name="connsiteX426" fmla="*/ 971376 w 1330849"/>
                <a:gd name="connsiteY426" fmla="*/ 709945 h 1152691"/>
                <a:gd name="connsiteX427" fmla="*/ 978003 w 1330849"/>
                <a:gd name="connsiteY427" fmla="*/ 706869 h 1152691"/>
                <a:gd name="connsiteX428" fmla="*/ 983609 w 1330849"/>
                <a:gd name="connsiteY428" fmla="*/ 704050 h 1152691"/>
                <a:gd name="connsiteX429" fmla="*/ 987687 w 1330849"/>
                <a:gd name="connsiteY429" fmla="*/ 701486 h 1152691"/>
                <a:gd name="connsiteX430" fmla="*/ 993293 w 1330849"/>
                <a:gd name="connsiteY430" fmla="*/ 697898 h 1152691"/>
                <a:gd name="connsiteX431" fmla="*/ 995332 w 1330849"/>
                <a:gd name="connsiteY431" fmla="*/ 696872 h 1152691"/>
                <a:gd name="connsiteX432" fmla="*/ 995172 w 1330849"/>
                <a:gd name="connsiteY432" fmla="*/ 696579 h 1152691"/>
                <a:gd name="connsiteX433" fmla="*/ 996248 w 1330849"/>
                <a:gd name="connsiteY433" fmla="*/ 697881 h 1152691"/>
                <a:gd name="connsiteX434" fmla="*/ 1008734 w 1330849"/>
                <a:gd name="connsiteY434" fmla="*/ 712940 h 1152691"/>
                <a:gd name="connsiteX435" fmla="*/ 1020456 w 1330849"/>
                <a:gd name="connsiteY435" fmla="*/ 727744 h 1152691"/>
                <a:gd name="connsiteX436" fmla="*/ 1032433 w 1330849"/>
                <a:gd name="connsiteY436" fmla="*/ 742802 h 1152691"/>
                <a:gd name="connsiteX437" fmla="*/ 1043900 w 1330849"/>
                <a:gd name="connsiteY437" fmla="*/ 757861 h 1152691"/>
                <a:gd name="connsiteX438" fmla="*/ 1055112 w 1330849"/>
                <a:gd name="connsiteY438" fmla="*/ 772920 h 1152691"/>
                <a:gd name="connsiteX439" fmla="*/ 1066070 w 1330849"/>
                <a:gd name="connsiteY439" fmla="*/ 787724 h 1152691"/>
                <a:gd name="connsiteX440" fmla="*/ 1087221 w 1330849"/>
                <a:gd name="connsiteY440" fmla="*/ 817331 h 1152691"/>
                <a:gd name="connsiteX441" fmla="*/ 1107352 w 1330849"/>
                <a:gd name="connsiteY441" fmla="*/ 846428 h 1152691"/>
                <a:gd name="connsiteX442" fmla="*/ 1126719 w 1330849"/>
                <a:gd name="connsiteY442" fmla="*/ 875270 h 1152691"/>
                <a:gd name="connsiteX443" fmla="*/ 1144812 w 1330849"/>
                <a:gd name="connsiteY443" fmla="*/ 902835 h 1152691"/>
                <a:gd name="connsiteX444" fmla="*/ 1161885 w 1330849"/>
                <a:gd name="connsiteY444" fmla="*/ 929890 h 1152691"/>
                <a:gd name="connsiteX445" fmla="*/ 1177685 w 1330849"/>
                <a:gd name="connsiteY445" fmla="*/ 955924 h 1152691"/>
                <a:gd name="connsiteX446" fmla="*/ 1192464 w 1330849"/>
                <a:gd name="connsiteY446" fmla="*/ 980682 h 1152691"/>
                <a:gd name="connsiteX447" fmla="*/ 1205970 w 1330849"/>
                <a:gd name="connsiteY447" fmla="*/ 1003908 h 1152691"/>
                <a:gd name="connsiteX448" fmla="*/ 1218202 w 1330849"/>
                <a:gd name="connsiteY448" fmla="*/ 1026114 h 1152691"/>
                <a:gd name="connsiteX449" fmla="*/ 1228486 w 1330849"/>
                <a:gd name="connsiteY449" fmla="*/ 1044197 h 1152691"/>
                <a:gd name="connsiteX450" fmla="*/ 1221960 w 1330849"/>
                <a:gd name="connsiteY450" fmla="*/ 1046293 h 1152691"/>
                <a:gd name="connsiteX451" fmla="*/ 1208948 w 1330849"/>
                <a:gd name="connsiteY451" fmla="*/ 1050335 h 1152691"/>
                <a:gd name="connsiteX452" fmla="*/ 1192874 w 1330849"/>
                <a:gd name="connsiteY452" fmla="*/ 1054630 h 1152691"/>
                <a:gd name="connsiteX453" fmla="*/ 1174248 w 1330849"/>
                <a:gd name="connsiteY453" fmla="*/ 1059683 h 1152691"/>
                <a:gd name="connsiteX454" fmla="*/ 1153327 w 1330849"/>
                <a:gd name="connsiteY454" fmla="*/ 1064988 h 1152691"/>
                <a:gd name="connsiteX455" fmla="*/ 1130364 w 1330849"/>
                <a:gd name="connsiteY455" fmla="*/ 1070546 h 1152691"/>
                <a:gd name="connsiteX456" fmla="*/ 1105870 w 1330849"/>
                <a:gd name="connsiteY456" fmla="*/ 1075852 h 1152691"/>
                <a:gd name="connsiteX457" fmla="*/ 1092858 w 1330849"/>
                <a:gd name="connsiteY457" fmla="*/ 1078378 h 1152691"/>
                <a:gd name="connsiteX458" fmla="*/ 1079845 w 1330849"/>
                <a:gd name="connsiteY458" fmla="*/ 1080652 h 1152691"/>
                <a:gd name="connsiteX459" fmla="*/ 1066323 w 1330849"/>
                <a:gd name="connsiteY459" fmla="*/ 1082925 h 1152691"/>
                <a:gd name="connsiteX460" fmla="*/ 1052800 w 1330849"/>
                <a:gd name="connsiteY460" fmla="*/ 1085199 h 1152691"/>
                <a:gd name="connsiteX461" fmla="*/ 1039023 w 1330849"/>
                <a:gd name="connsiteY461" fmla="*/ 1086968 h 1152691"/>
                <a:gd name="connsiteX462" fmla="*/ 1025245 w 1330849"/>
                <a:gd name="connsiteY462" fmla="*/ 1088736 h 1152691"/>
                <a:gd name="connsiteX463" fmla="*/ 1011212 w 1330849"/>
                <a:gd name="connsiteY463" fmla="*/ 1089999 h 1152691"/>
                <a:gd name="connsiteX464" fmla="*/ 997180 w 1330849"/>
                <a:gd name="connsiteY464" fmla="*/ 1091263 h 1152691"/>
                <a:gd name="connsiteX465" fmla="*/ 982891 w 1330849"/>
                <a:gd name="connsiteY465" fmla="*/ 1092273 h 1152691"/>
                <a:gd name="connsiteX466" fmla="*/ 968858 w 1330849"/>
                <a:gd name="connsiteY466" fmla="*/ 1093031 h 1152691"/>
                <a:gd name="connsiteX467" fmla="*/ 954826 w 1330849"/>
                <a:gd name="connsiteY467" fmla="*/ 1093283 h 1152691"/>
                <a:gd name="connsiteX468" fmla="*/ 944213 w 1330849"/>
                <a:gd name="connsiteY468" fmla="*/ 1093283 h 1152691"/>
                <a:gd name="connsiteX469" fmla="*/ 923188 w 1330849"/>
                <a:gd name="connsiteY469" fmla="*/ 1092273 h 1152691"/>
                <a:gd name="connsiteX470" fmla="*/ 913748 w 1330849"/>
                <a:gd name="connsiteY470" fmla="*/ 1091768 h 1152691"/>
                <a:gd name="connsiteX471" fmla="*/ 927270 w 1330849"/>
                <a:gd name="connsiteY471" fmla="*/ 1092526 h 1152691"/>
                <a:gd name="connsiteX472" fmla="*/ 941048 w 1330849"/>
                <a:gd name="connsiteY472" fmla="*/ 1093283 h 1152691"/>
                <a:gd name="connsiteX473" fmla="*/ 944213 w 1330849"/>
                <a:gd name="connsiteY473" fmla="*/ 1093283 h 1152691"/>
                <a:gd name="connsiteX474" fmla="*/ 949467 w 1330849"/>
                <a:gd name="connsiteY474" fmla="*/ 1093536 h 1152691"/>
                <a:gd name="connsiteX475" fmla="*/ 967838 w 1330849"/>
                <a:gd name="connsiteY475" fmla="*/ 1094042 h 1152691"/>
                <a:gd name="connsiteX476" fmla="*/ 989015 w 1330849"/>
                <a:gd name="connsiteY476" fmla="*/ 1094294 h 1152691"/>
                <a:gd name="connsiteX477" fmla="*/ 1012233 w 1330849"/>
                <a:gd name="connsiteY477" fmla="*/ 1094547 h 1152691"/>
                <a:gd name="connsiteX478" fmla="*/ 1037747 w 1330849"/>
                <a:gd name="connsiteY478" fmla="*/ 1094294 h 1152691"/>
                <a:gd name="connsiteX479" fmla="*/ 1064282 w 1330849"/>
                <a:gd name="connsiteY479" fmla="*/ 1093536 h 1152691"/>
                <a:gd name="connsiteX480" fmla="*/ 1092093 w 1330849"/>
                <a:gd name="connsiteY480" fmla="*/ 1092020 h 1152691"/>
                <a:gd name="connsiteX481" fmla="*/ 1106125 w 1330849"/>
                <a:gd name="connsiteY481" fmla="*/ 1091263 h 1152691"/>
                <a:gd name="connsiteX482" fmla="*/ 1120158 w 1330849"/>
                <a:gd name="connsiteY482" fmla="*/ 1089999 h 1152691"/>
                <a:gd name="connsiteX483" fmla="*/ 1134446 w 1330849"/>
                <a:gd name="connsiteY483" fmla="*/ 1088736 h 1152691"/>
                <a:gd name="connsiteX484" fmla="*/ 1148734 w 1330849"/>
                <a:gd name="connsiteY484" fmla="*/ 1086968 h 1152691"/>
                <a:gd name="connsiteX485" fmla="*/ 1162767 w 1330849"/>
                <a:gd name="connsiteY485" fmla="*/ 1085452 h 1152691"/>
                <a:gd name="connsiteX486" fmla="*/ 1176800 w 1330849"/>
                <a:gd name="connsiteY486" fmla="*/ 1083431 h 1152691"/>
                <a:gd name="connsiteX487" fmla="*/ 1190577 w 1330849"/>
                <a:gd name="connsiteY487" fmla="*/ 1081157 h 1152691"/>
                <a:gd name="connsiteX488" fmla="*/ 1203845 w 1330849"/>
                <a:gd name="connsiteY488" fmla="*/ 1078631 h 1152691"/>
                <a:gd name="connsiteX489" fmla="*/ 1217112 w 1330849"/>
                <a:gd name="connsiteY489" fmla="*/ 1075599 h 1152691"/>
                <a:gd name="connsiteX490" fmla="*/ 1229870 w 1330849"/>
                <a:gd name="connsiteY490" fmla="*/ 1072567 h 1152691"/>
                <a:gd name="connsiteX491" fmla="*/ 1242098 w 1330849"/>
                <a:gd name="connsiteY491" fmla="*/ 1069288 h 1152691"/>
                <a:gd name="connsiteX492" fmla="*/ 1248526 w 1330849"/>
                <a:gd name="connsiteY492" fmla="*/ 1081245 h 1152691"/>
                <a:gd name="connsiteX493" fmla="*/ 1262032 w 1330849"/>
                <a:gd name="connsiteY493" fmla="*/ 1107789 h 1152691"/>
                <a:gd name="connsiteX494" fmla="*/ 1268437 w 1330849"/>
                <a:gd name="connsiteY494" fmla="*/ 1120820 h 1152691"/>
                <a:gd name="connsiteX495" fmla="*/ 1260187 w 1330849"/>
                <a:gd name="connsiteY495" fmla="*/ 1125914 h 1152691"/>
                <a:gd name="connsiteX496" fmla="*/ 1250238 w 1330849"/>
                <a:gd name="connsiteY496" fmla="*/ 1128209 h 1152691"/>
                <a:gd name="connsiteX497" fmla="*/ 1238504 w 1330849"/>
                <a:gd name="connsiteY497" fmla="*/ 1130504 h 1152691"/>
                <a:gd name="connsiteX498" fmla="*/ 1222432 w 1330849"/>
                <a:gd name="connsiteY498" fmla="*/ 1133819 h 1152691"/>
                <a:gd name="connsiteX499" fmla="*/ 1202024 w 1330849"/>
                <a:gd name="connsiteY499" fmla="*/ 1137390 h 1152691"/>
                <a:gd name="connsiteX500" fmla="*/ 1178556 w 1330849"/>
                <a:gd name="connsiteY500" fmla="*/ 1140960 h 1152691"/>
                <a:gd name="connsiteX501" fmla="*/ 1151260 w 1330849"/>
                <a:gd name="connsiteY501" fmla="*/ 1144530 h 1152691"/>
                <a:gd name="connsiteX502" fmla="*/ 1136209 w 1330849"/>
                <a:gd name="connsiteY502" fmla="*/ 1146060 h 1152691"/>
                <a:gd name="connsiteX503" fmla="*/ 1120648 w 1330849"/>
                <a:gd name="connsiteY503" fmla="*/ 1147591 h 1152691"/>
                <a:gd name="connsiteX504" fmla="*/ 1104321 w 1330849"/>
                <a:gd name="connsiteY504" fmla="*/ 1148866 h 1152691"/>
                <a:gd name="connsiteX505" fmla="*/ 1087485 w 1330849"/>
                <a:gd name="connsiteY505" fmla="*/ 1150141 h 1152691"/>
                <a:gd name="connsiteX506" fmla="*/ 1070139 w 1330849"/>
                <a:gd name="connsiteY506" fmla="*/ 1151161 h 1152691"/>
                <a:gd name="connsiteX507" fmla="*/ 1051771 w 1330849"/>
                <a:gd name="connsiteY507" fmla="*/ 1151671 h 1152691"/>
                <a:gd name="connsiteX508" fmla="*/ 1032894 w 1330849"/>
                <a:gd name="connsiteY508" fmla="*/ 1152181 h 1152691"/>
                <a:gd name="connsiteX509" fmla="*/ 1013762 w 1330849"/>
                <a:gd name="connsiteY509" fmla="*/ 1152691 h 1152691"/>
                <a:gd name="connsiteX510" fmla="*/ 993609 w 1330849"/>
                <a:gd name="connsiteY510" fmla="*/ 1152181 h 1152691"/>
                <a:gd name="connsiteX511" fmla="*/ 973456 w 1330849"/>
                <a:gd name="connsiteY511" fmla="*/ 1151926 h 1152691"/>
                <a:gd name="connsiteX512" fmla="*/ 952793 w 1330849"/>
                <a:gd name="connsiteY512" fmla="*/ 1151161 h 1152691"/>
                <a:gd name="connsiteX513" fmla="*/ 931620 w 1330849"/>
                <a:gd name="connsiteY513" fmla="*/ 1149886 h 1152691"/>
                <a:gd name="connsiteX514" fmla="*/ 910192 w 1330849"/>
                <a:gd name="connsiteY514" fmla="*/ 1148100 h 1152691"/>
                <a:gd name="connsiteX515" fmla="*/ 888508 w 1330849"/>
                <a:gd name="connsiteY515" fmla="*/ 1146060 h 1152691"/>
                <a:gd name="connsiteX516" fmla="*/ 866315 w 1330849"/>
                <a:gd name="connsiteY516" fmla="*/ 1143255 h 1152691"/>
                <a:gd name="connsiteX517" fmla="*/ 844121 w 1330849"/>
                <a:gd name="connsiteY517" fmla="*/ 1140195 h 1152691"/>
                <a:gd name="connsiteX518" fmla="*/ 821673 w 1330849"/>
                <a:gd name="connsiteY518" fmla="*/ 1136625 h 1152691"/>
                <a:gd name="connsiteX519" fmla="*/ 798969 w 1330849"/>
                <a:gd name="connsiteY519" fmla="*/ 1132034 h 1152691"/>
                <a:gd name="connsiteX520" fmla="*/ 817336 w 1330849"/>
                <a:gd name="connsiteY520" fmla="*/ 1113673 h 1152691"/>
                <a:gd name="connsiteX521" fmla="*/ 809938 w 1330849"/>
                <a:gd name="connsiteY521" fmla="*/ 1112143 h 1152691"/>
                <a:gd name="connsiteX522" fmla="*/ 801010 w 1330849"/>
                <a:gd name="connsiteY522" fmla="*/ 1109848 h 1152691"/>
                <a:gd name="connsiteX523" fmla="*/ 788510 w 1330849"/>
                <a:gd name="connsiteY523" fmla="*/ 1106533 h 1152691"/>
                <a:gd name="connsiteX524" fmla="*/ 773459 w 1330849"/>
                <a:gd name="connsiteY524" fmla="*/ 1102452 h 1152691"/>
                <a:gd name="connsiteX525" fmla="*/ 755347 w 1330849"/>
                <a:gd name="connsiteY525" fmla="*/ 1097096 h 1152691"/>
                <a:gd name="connsiteX526" fmla="*/ 735194 w 1330849"/>
                <a:gd name="connsiteY526" fmla="*/ 1090721 h 1152691"/>
                <a:gd name="connsiteX527" fmla="*/ 712236 w 1330849"/>
                <a:gd name="connsiteY527" fmla="*/ 1083325 h 1152691"/>
                <a:gd name="connsiteX528" fmla="*/ 687491 w 1330849"/>
                <a:gd name="connsiteY528" fmla="*/ 1074655 h 1152691"/>
                <a:gd name="connsiteX529" fmla="*/ 660706 w 1330849"/>
                <a:gd name="connsiteY529" fmla="*/ 1064454 h 1152691"/>
                <a:gd name="connsiteX530" fmla="*/ 646930 w 1330849"/>
                <a:gd name="connsiteY530" fmla="*/ 1059099 h 1152691"/>
                <a:gd name="connsiteX531" fmla="*/ 632644 w 1330849"/>
                <a:gd name="connsiteY531" fmla="*/ 1053233 h 1152691"/>
                <a:gd name="connsiteX532" fmla="*/ 617849 w 1330849"/>
                <a:gd name="connsiteY532" fmla="*/ 1047368 h 1152691"/>
                <a:gd name="connsiteX533" fmla="*/ 603053 w 1330849"/>
                <a:gd name="connsiteY533" fmla="*/ 1040482 h 1152691"/>
                <a:gd name="connsiteX534" fmla="*/ 587747 w 1330849"/>
                <a:gd name="connsiteY534" fmla="*/ 1033851 h 1152691"/>
                <a:gd name="connsiteX535" fmla="*/ 572186 w 1330849"/>
                <a:gd name="connsiteY535" fmla="*/ 1026711 h 1152691"/>
                <a:gd name="connsiteX536" fmla="*/ 556625 w 1330849"/>
                <a:gd name="connsiteY536" fmla="*/ 1019061 h 1152691"/>
                <a:gd name="connsiteX537" fmla="*/ 540809 w 1330849"/>
                <a:gd name="connsiteY537" fmla="*/ 1011155 h 1152691"/>
                <a:gd name="connsiteX538" fmla="*/ 524738 w 1330849"/>
                <a:gd name="connsiteY538" fmla="*/ 1002739 h 1152691"/>
                <a:gd name="connsiteX539" fmla="*/ 508412 w 1330849"/>
                <a:gd name="connsiteY539" fmla="*/ 994069 h 1152691"/>
                <a:gd name="connsiteX540" fmla="*/ 492086 w 1330849"/>
                <a:gd name="connsiteY540" fmla="*/ 985143 h 1152691"/>
                <a:gd name="connsiteX541" fmla="*/ 475759 w 1330849"/>
                <a:gd name="connsiteY541" fmla="*/ 975707 h 1152691"/>
                <a:gd name="connsiteX542" fmla="*/ 531115 w 1330849"/>
                <a:gd name="connsiteY542" fmla="*/ 961426 h 1152691"/>
                <a:gd name="connsiteX543" fmla="*/ 523972 w 1330849"/>
                <a:gd name="connsiteY543" fmla="*/ 958621 h 1152691"/>
                <a:gd name="connsiteX544" fmla="*/ 515299 w 1330849"/>
                <a:gd name="connsiteY544" fmla="*/ 954795 h 1152691"/>
                <a:gd name="connsiteX545" fmla="*/ 503820 w 1330849"/>
                <a:gd name="connsiteY545" fmla="*/ 949950 h 1152691"/>
                <a:gd name="connsiteX546" fmla="*/ 489790 w 1330849"/>
                <a:gd name="connsiteY546" fmla="*/ 942810 h 1152691"/>
                <a:gd name="connsiteX547" fmla="*/ 481881 w 1330849"/>
                <a:gd name="connsiteY547" fmla="*/ 938474 h 1152691"/>
                <a:gd name="connsiteX548" fmla="*/ 473718 w 1330849"/>
                <a:gd name="connsiteY548" fmla="*/ 934139 h 1152691"/>
                <a:gd name="connsiteX549" fmla="*/ 464790 w 1330849"/>
                <a:gd name="connsiteY549" fmla="*/ 928784 h 1152691"/>
                <a:gd name="connsiteX550" fmla="*/ 455351 w 1330849"/>
                <a:gd name="connsiteY550" fmla="*/ 923173 h 1152691"/>
                <a:gd name="connsiteX551" fmla="*/ 445913 w 1330849"/>
                <a:gd name="connsiteY551" fmla="*/ 916798 h 1152691"/>
                <a:gd name="connsiteX552" fmla="*/ 435709 w 1330849"/>
                <a:gd name="connsiteY552" fmla="*/ 910167 h 1152691"/>
                <a:gd name="connsiteX553" fmla="*/ 425505 w 1330849"/>
                <a:gd name="connsiteY553" fmla="*/ 902517 h 1152691"/>
                <a:gd name="connsiteX554" fmla="*/ 414790 w 1330849"/>
                <a:gd name="connsiteY554" fmla="*/ 894611 h 1152691"/>
                <a:gd name="connsiteX555" fmla="*/ 404076 w 1330849"/>
                <a:gd name="connsiteY555" fmla="*/ 886195 h 1152691"/>
                <a:gd name="connsiteX556" fmla="*/ 393107 w 1330849"/>
                <a:gd name="connsiteY556" fmla="*/ 877014 h 1152691"/>
                <a:gd name="connsiteX557" fmla="*/ 381883 w 1330849"/>
                <a:gd name="connsiteY557" fmla="*/ 867068 h 1152691"/>
                <a:gd name="connsiteX558" fmla="*/ 370658 w 1330849"/>
                <a:gd name="connsiteY558" fmla="*/ 856613 h 1152691"/>
                <a:gd name="connsiteX559" fmla="*/ 359434 w 1330849"/>
                <a:gd name="connsiteY559" fmla="*/ 845392 h 1152691"/>
                <a:gd name="connsiteX560" fmla="*/ 347955 w 1330849"/>
                <a:gd name="connsiteY560" fmla="*/ 833661 h 1152691"/>
                <a:gd name="connsiteX561" fmla="*/ 336476 w 1330849"/>
                <a:gd name="connsiteY561" fmla="*/ 821165 h 1152691"/>
                <a:gd name="connsiteX562" fmla="*/ 325506 w 1330849"/>
                <a:gd name="connsiteY562" fmla="*/ 807904 h 1152691"/>
                <a:gd name="connsiteX563" fmla="*/ 314282 w 1330849"/>
                <a:gd name="connsiteY563" fmla="*/ 793878 h 1152691"/>
                <a:gd name="connsiteX564" fmla="*/ 303312 w 1330849"/>
                <a:gd name="connsiteY564" fmla="*/ 778831 h 1152691"/>
                <a:gd name="connsiteX565" fmla="*/ 292343 w 1330849"/>
                <a:gd name="connsiteY565" fmla="*/ 763530 h 1152691"/>
                <a:gd name="connsiteX566" fmla="*/ 281884 w 1330849"/>
                <a:gd name="connsiteY566" fmla="*/ 747209 h 1152691"/>
                <a:gd name="connsiteX567" fmla="*/ 271425 w 1330849"/>
                <a:gd name="connsiteY567" fmla="*/ 730123 h 1152691"/>
                <a:gd name="connsiteX568" fmla="*/ 266323 w 1330849"/>
                <a:gd name="connsiteY568" fmla="*/ 721197 h 1152691"/>
                <a:gd name="connsiteX569" fmla="*/ 261731 w 1330849"/>
                <a:gd name="connsiteY569" fmla="*/ 712271 h 1152691"/>
                <a:gd name="connsiteX570" fmla="*/ 312751 w 1330849"/>
                <a:gd name="connsiteY570" fmla="*/ 701815 h 1152691"/>
                <a:gd name="connsiteX571" fmla="*/ 312751 w 1330849"/>
                <a:gd name="connsiteY571" fmla="*/ 679374 h 1152691"/>
                <a:gd name="connsiteX572" fmla="*/ 309945 w 1330849"/>
                <a:gd name="connsiteY572" fmla="*/ 678099 h 1152691"/>
                <a:gd name="connsiteX573" fmla="*/ 306373 w 1330849"/>
                <a:gd name="connsiteY573" fmla="*/ 676314 h 1152691"/>
                <a:gd name="connsiteX574" fmla="*/ 301527 w 1330849"/>
                <a:gd name="connsiteY574" fmla="*/ 674019 h 1152691"/>
                <a:gd name="connsiteX575" fmla="*/ 295405 w 1330849"/>
                <a:gd name="connsiteY575" fmla="*/ 670448 h 1152691"/>
                <a:gd name="connsiteX576" fmla="*/ 288262 w 1330849"/>
                <a:gd name="connsiteY576" fmla="*/ 666367 h 1152691"/>
                <a:gd name="connsiteX577" fmla="*/ 280099 w 1330849"/>
                <a:gd name="connsiteY577" fmla="*/ 661012 h 1152691"/>
                <a:gd name="connsiteX578" fmla="*/ 271170 w 1330849"/>
                <a:gd name="connsiteY578" fmla="*/ 654637 h 1152691"/>
                <a:gd name="connsiteX579" fmla="*/ 260966 w 1330849"/>
                <a:gd name="connsiteY579" fmla="*/ 647241 h 1152691"/>
                <a:gd name="connsiteX580" fmla="*/ 250252 w 1330849"/>
                <a:gd name="connsiteY580" fmla="*/ 638826 h 1152691"/>
                <a:gd name="connsiteX581" fmla="*/ 239028 w 1330849"/>
                <a:gd name="connsiteY581" fmla="*/ 628625 h 1152691"/>
                <a:gd name="connsiteX582" fmla="*/ 227038 w 1330849"/>
                <a:gd name="connsiteY582" fmla="*/ 617404 h 1152691"/>
                <a:gd name="connsiteX583" fmla="*/ 220661 w 1330849"/>
                <a:gd name="connsiteY583" fmla="*/ 611029 h 1152691"/>
                <a:gd name="connsiteX584" fmla="*/ 214538 w 1330849"/>
                <a:gd name="connsiteY584" fmla="*/ 604653 h 1152691"/>
                <a:gd name="connsiteX585" fmla="*/ 208161 w 1330849"/>
                <a:gd name="connsiteY585" fmla="*/ 597767 h 1152691"/>
                <a:gd name="connsiteX586" fmla="*/ 201528 w 1330849"/>
                <a:gd name="connsiteY586" fmla="*/ 590627 h 1152691"/>
                <a:gd name="connsiteX587" fmla="*/ 195151 w 1330849"/>
                <a:gd name="connsiteY587" fmla="*/ 582721 h 1152691"/>
                <a:gd name="connsiteX588" fmla="*/ 188263 w 1330849"/>
                <a:gd name="connsiteY588" fmla="*/ 574815 h 1152691"/>
                <a:gd name="connsiteX589" fmla="*/ 181886 w 1330849"/>
                <a:gd name="connsiteY589" fmla="*/ 566145 h 1152691"/>
                <a:gd name="connsiteX590" fmla="*/ 175253 w 1330849"/>
                <a:gd name="connsiteY590" fmla="*/ 557219 h 1152691"/>
                <a:gd name="connsiteX591" fmla="*/ 168365 w 1330849"/>
                <a:gd name="connsiteY591" fmla="*/ 548038 h 1152691"/>
                <a:gd name="connsiteX592" fmla="*/ 161733 w 1330849"/>
                <a:gd name="connsiteY592" fmla="*/ 538092 h 1152691"/>
                <a:gd name="connsiteX593" fmla="*/ 154590 w 1330849"/>
                <a:gd name="connsiteY593" fmla="*/ 528147 h 1152691"/>
                <a:gd name="connsiteX594" fmla="*/ 147702 w 1330849"/>
                <a:gd name="connsiteY594" fmla="*/ 517436 h 1152691"/>
                <a:gd name="connsiteX595" fmla="*/ 141070 w 1330849"/>
                <a:gd name="connsiteY595" fmla="*/ 505960 h 1152691"/>
                <a:gd name="connsiteX596" fmla="*/ 134182 w 1330849"/>
                <a:gd name="connsiteY596" fmla="*/ 494484 h 1152691"/>
                <a:gd name="connsiteX597" fmla="*/ 127550 w 1330849"/>
                <a:gd name="connsiteY597" fmla="*/ 482499 h 1152691"/>
                <a:gd name="connsiteX598" fmla="*/ 120662 w 1330849"/>
                <a:gd name="connsiteY598" fmla="*/ 470002 h 1152691"/>
                <a:gd name="connsiteX599" fmla="*/ 114029 w 1330849"/>
                <a:gd name="connsiteY599" fmla="*/ 456741 h 1152691"/>
                <a:gd name="connsiteX600" fmla="*/ 107397 w 1330849"/>
                <a:gd name="connsiteY600" fmla="*/ 443225 h 1152691"/>
                <a:gd name="connsiteX601" fmla="*/ 101019 w 1330849"/>
                <a:gd name="connsiteY601" fmla="*/ 429199 h 1152691"/>
                <a:gd name="connsiteX602" fmla="*/ 94642 w 1330849"/>
                <a:gd name="connsiteY602" fmla="*/ 414918 h 1152691"/>
                <a:gd name="connsiteX603" fmla="*/ 88009 w 1330849"/>
                <a:gd name="connsiteY603" fmla="*/ 399617 h 1152691"/>
                <a:gd name="connsiteX604" fmla="*/ 81887 w 1330849"/>
                <a:gd name="connsiteY604" fmla="*/ 383806 h 1152691"/>
                <a:gd name="connsiteX605" fmla="*/ 75765 w 1330849"/>
                <a:gd name="connsiteY605" fmla="*/ 367739 h 1152691"/>
                <a:gd name="connsiteX606" fmla="*/ 69898 w 1330849"/>
                <a:gd name="connsiteY606" fmla="*/ 350908 h 1152691"/>
                <a:gd name="connsiteX607" fmla="*/ 63775 w 1330849"/>
                <a:gd name="connsiteY607" fmla="*/ 333821 h 1152691"/>
                <a:gd name="connsiteX608" fmla="*/ 58163 w 1330849"/>
                <a:gd name="connsiteY608" fmla="*/ 315715 h 1152691"/>
                <a:gd name="connsiteX609" fmla="*/ 52551 w 1330849"/>
                <a:gd name="connsiteY609" fmla="*/ 297098 h 1152691"/>
                <a:gd name="connsiteX610" fmla="*/ 47193 w 1330849"/>
                <a:gd name="connsiteY610" fmla="*/ 278227 h 1152691"/>
                <a:gd name="connsiteX611" fmla="*/ 42091 w 1330849"/>
                <a:gd name="connsiteY611" fmla="*/ 258590 h 1152691"/>
                <a:gd name="connsiteX612" fmla="*/ 36990 w 1330849"/>
                <a:gd name="connsiteY612" fmla="*/ 238189 h 1152691"/>
                <a:gd name="connsiteX613" fmla="*/ 32398 w 1330849"/>
                <a:gd name="connsiteY613" fmla="*/ 217532 h 1152691"/>
                <a:gd name="connsiteX614" fmla="*/ 27551 w 1330849"/>
                <a:gd name="connsiteY614" fmla="*/ 195856 h 1152691"/>
                <a:gd name="connsiteX615" fmla="*/ 23215 w 1330849"/>
                <a:gd name="connsiteY615" fmla="*/ 173414 h 1152691"/>
                <a:gd name="connsiteX616" fmla="*/ 19133 w 1330849"/>
                <a:gd name="connsiteY616" fmla="*/ 150717 h 1152691"/>
                <a:gd name="connsiteX617" fmla="*/ 15306 w 1330849"/>
                <a:gd name="connsiteY617" fmla="*/ 127256 h 1152691"/>
                <a:gd name="connsiteX618" fmla="*/ 11735 w 1330849"/>
                <a:gd name="connsiteY618" fmla="*/ 103029 h 1152691"/>
                <a:gd name="connsiteX619" fmla="*/ 8419 w 1330849"/>
                <a:gd name="connsiteY619" fmla="*/ 78292 h 1152691"/>
                <a:gd name="connsiteX620" fmla="*/ 5357 w 1330849"/>
                <a:gd name="connsiteY620" fmla="*/ 53044 h 1152691"/>
                <a:gd name="connsiteX621" fmla="*/ 2551 w 1330849"/>
                <a:gd name="connsiteY621" fmla="*/ 26777 h 115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</a:cxnLst>
              <a:rect l="l" t="t" r="r" b="b"/>
              <a:pathLst>
                <a:path w="1330849" h="1152691">
                  <a:moveTo>
                    <a:pt x="1281270" y="1113269"/>
                  </a:moveTo>
                  <a:lnTo>
                    <a:pt x="1281904" y="1128719"/>
                  </a:lnTo>
                  <a:lnTo>
                    <a:pt x="1282199" y="1129600"/>
                  </a:lnTo>
                  <a:lnTo>
                    <a:pt x="1273322" y="1135585"/>
                  </a:lnTo>
                  <a:lnTo>
                    <a:pt x="1271960" y="1131505"/>
                  </a:lnTo>
                  <a:lnTo>
                    <a:pt x="1268640" y="1121056"/>
                  </a:lnTo>
                  <a:close/>
                  <a:moveTo>
                    <a:pt x="1303365" y="1099647"/>
                  </a:moveTo>
                  <a:lnTo>
                    <a:pt x="1310270" y="1115659"/>
                  </a:lnTo>
                  <a:lnTo>
                    <a:pt x="1299715" y="1117790"/>
                  </a:lnTo>
                  <a:lnTo>
                    <a:pt x="1286983" y="1126375"/>
                  </a:lnTo>
                  <a:lnTo>
                    <a:pt x="1283139" y="1112116"/>
                  </a:lnTo>
                  <a:close/>
                  <a:moveTo>
                    <a:pt x="0" y="0"/>
                  </a:moveTo>
                  <a:lnTo>
                    <a:pt x="1276" y="1275"/>
                  </a:lnTo>
                  <a:lnTo>
                    <a:pt x="5613" y="5101"/>
                  </a:lnTo>
                  <a:lnTo>
                    <a:pt x="12500" y="10966"/>
                  </a:lnTo>
                  <a:lnTo>
                    <a:pt x="22449" y="18617"/>
                  </a:lnTo>
                  <a:lnTo>
                    <a:pt x="28317" y="22952"/>
                  </a:lnTo>
                  <a:lnTo>
                    <a:pt x="35204" y="27543"/>
                  </a:lnTo>
                  <a:lnTo>
                    <a:pt x="42857" y="32388"/>
                  </a:lnTo>
                  <a:lnTo>
                    <a:pt x="51020" y="37744"/>
                  </a:lnTo>
                  <a:lnTo>
                    <a:pt x="59949" y="43099"/>
                  </a:lnTo>
                  <a:lnTo>
                    <a:pt x="69387" y="48454"/>
                  </a:lnTo>
                  <a:lnTo>
                    <a:pt x="79846" y="54065"/>
                  </a:lnTo>
                  <a:lnTo>
                    <a:pt x="91070" y="59675"/>
                  </a:lnTo>
                  <a:lnTo>
                    <a:pt x="103060" y="65030"/>
                  </a:lnTo>
                  <a:lnTo>
                    <a:pt x="115815" y="70641"/>
                  </a:lnTo>
                  <a:lnTo>
                    <a:pt x="129336" y="76507"/>
                  </a:lnTo>
                  <a:lnTo>
                    <a:pt x="143621" y="81352"/>
                  </a:lnTo>
                  <a:lnTo>
                    <a:pt x="158416" y="86707"/>
                  </a:lnTo>
                  <a:lnTo>
                    <a:pt x="174488" y="91552"/>
                  </a:lnTo>
                  <a:lnTo>
                    <a:pt x="191069" y="96398"/>
                  </a:lnTo>
                  <a:lnTo>
                    <a:pt x="208416" y="100478"/>
                  </a:lnTo>
                  <a:lnTo>
                    <a:pt x="226783" y="104814"/>
                  </a:lnTo>
                  <a:lnTo>
                    <a:pt x="245915" y="108129"/>
                  </a:lnTo>
                  <a:lnTo>
                    <a:pt x="265558" y="111699"/>
                  </a:lnTo>
                  <a:lnTo>
                    <a:pt x="286221" y="113994"/>
                  </a:lnTo>
                  <a:lnTo>
                    <a:pt x="307394" y="116289"/>
                  </a:lnTo>
                  <a:lnTo>
                    <a:pt x="329843" y="118074"/>
                  </a:lnTo>
                  <a:lnTo>
                    <a:pt x="341322" y="118585"/>
                  </a:lnTo>
                  <a:lnTo>
                    <a:pt x="352802" y="118840"/>
                  </a:lnTo>
                  <a:lnTo>
                    <a:pt x="364791" y="119095"/>
                  </a:lnTo>
                  <a:lnTo>
                    <a:pt x="376781" y="119350"/>
                  </a:lnTo>
                  <a:lnTo>
                    <a:pt x="425505" y="119350"/>
                  </a:lnTo>
                  <a:lnTo>
                    <a:pt x="474483" y="119350"/>
                  </a:lnTo>
                  <a:lnTo>
                    <a:pt x="523462" y="120370"/>
                  </a:lnTo>
                  <a:lnTo>
                    <a:pt x="547697" y="120880"/>
                  </a:lnTo>
                  <a:lnTo>
                    <a:pt x="571931" y="121645"/>
                  </a:lnTo>
                  <a:lnTo>
                    <a:pt x="596166" y="122920"/>
                  </a:lnTo>
                  <a:lnTo>
                    <a:pt x="620145" y="123940"/>
                  </a:lnTo>
                  <a:lnTo>
                    <a:pt x="643869" y="125725"/>
                  </a:lnTo>
                  <a:lnTo>
                    <a:pt x="667338" y="127511"/>
                  </a:lnTo>
                  <a:lnTo>
                    <a:pt x="690552" y="130060"/>
                  </a:lnTo>
                  <a:lnTo>
                    <a:pt x="713511" y="132611"/>
                  </a:lnTo>
                  <a:lnTo>
                    <a:pt x="736214" y="136181"/>
                  </a:lnTo>
                  <a:lnTo>
                    <a:pt x="758408" y="139752"/>
                  </a:lnTo>
                  <a:lnTo>
                    <a:pt x="780346" y="144086"/>
                  </a:lnTo>
                  <a:lnTo>
                    <a:pt x="802030" y="148422"/>
                  </a:lnTo>
                  <a:lnTo>
                    <a:pt x="812489" y="150972"/>
                  </a:lnTo>
                  <a:lnTo>
                    <a:pt x="823203" y="153778"/>
                  </a:lnTo>
                  <a:lnTo>
                    <a:pt x="833662" y="156582"/>
                  </a:lnTo>
                  <a:lnTo>
                    <a:pt x="843866" y="159643"/>
                  </a:lnTo>
                  <a:lnTo>
                    <a:pt x="854070" y="162703"/>
                  </a:lnTo>
                  <a:lnTo>
                    <a:pt x="864019" y="166274"/>
                  </a:lnTo>
                  <a:lnTo>
                    <a:pt x="873968" y="169589"/>
                  </a:lnTo>
                  <a:lnTo>
                    <a:pt x="883916" y="173159"/>
                  </a:lnTo>
                  <a:lnTo>
                    <a:pt x="893355" y="177239"/>
                  </a:lnTo>
                  <a:lnTo>
                    <a:pt x="903049" y="181064"/>
                  </a:lnTo>
                  <a:lnTo>
                    <a:pt x="912233" y="185400"/>
                  </a:lnTo>
                  <a:lnTo>
                    <a:pt x="921671" y="189480"/>
                  </a:lnTo>
                  <a:lnTo>
                    <a:pt x="930600" y="194326"/>
                  </a:lnTo>
                  <a:lnTo>
                    <a:pt x="939528" y="199171"/>
                  </a:lnTo>
                  <a:lnTo>
                    <a:pt x="948456" y="204016"/>
                  </a:lnTo>
                  <a:lnTo>
                    <a:pt x="956875" y="209117"/>
                  </a:lnTo>
                  <a:lnTo>
                    <a:pt x="965293" y="214727"/>
                  </a:lnTo>
                  <a:lnTo>
                    <a:pt x="973456" y="220082"/>
                  </a:lnTo>
                  <a:lnTo>
                    <a:pt x="981619" y="225948"/>
                  </a:lnTo>
                  <a:lnTo>
                    <a:pt x="989527" y="231813"/>
                  </a:lnTo>
                  <a:lnTo>
                    <a:pt x="997435" y="237934"/>
                  </a:lnTo>
                  <a:lnTo>
                    <a:pt x="1004578" y="244564"/>
                  </a:lnTo>
                  <a:lnTo>
                    <a:pt x="1012231" y="251195"/>
                  </a:lnTo>
                  <a:lnTo>
                    <a:pt x="1019374" y="258081"/>
                  </a:lnTo>
                  <a:lnTo>
                    <a:pt x="1026262" y="265221"/>
                  </a:lnTo>
                  <a:lnTo>
                    <a:pt x="1033149" y="272616"/>
                  </a:lnTo>
                  <a:lnTo>
                    <a:pt x="1039527" y="280268"/>
                  </a:lnTo>
                  <a:lnTo>
                    <a:pt x="1046159" y="288173"/>
                  </a:lnTo>
                  <a:lnTo>
                    <a:pt x="1046159" y="238954"/>
                  </a:lnTo>
                  <a:lnTo>
                    <a:pt x="1052281" y="245075"/>
                  </a:lnTo>
                  <a:lnTo>
                    <a:pt x="1059679" y="252980"/>
                  </a:lnTo>
                  <a:lnTo>
                    <a:pt x="1068863" y="263946"/>
                  </a:lnTo>
                  <a:lnTo>
                    <a:pt x="1080343" y="277462"/>
                  </a:lnTo>
                  <a:lnTo>
                    <a:pt x="1093352" y="293783"/>
                  </a:lnTo>
                  <a:lnTo>
                    <a:pt x="1100495" y="302964"/>
                  </a:lnTo>
                  <a:lnTo>
                    <a:pt x="1107893" y="312910"/>
                  </a:lnTo>
                  <a:lnTo>
                    <a:pt x="1115036" y="323366"/>
                  </a:lnTo>
                  <a:lnTo>
                    <a:pt x="1122689" y="334331"/>
                  </a:lnTo>
                  <a:lnTo>
                    <a:pt x="1130597" y="346062"/>
                  </a:lnTo>
                  <a:lnTo>
                    <a:pt x="1138505" y="358558"/>
                  </a:lnTo>
                  <a:lnTo>
                    <a:pt x="1146413" y="371309"/>
                  </a:lnTo>
                  <a:lnTo>
                    <a:pt x="1154321" y="384825"/>
                  </a:lnTo>
                  <a:lnTo>
                    <a:pt x="1162229" y="398597"/>
                  </a:lnTo>
                  <a:lnTo>
                    <a:pt x="1170137" y="413133"/>
                  </a:lnTo>
                  <a:lnTo>
                    <a:pt x="1177535" y="428179"/>
                  </a:lnTo>
                  <a:lnTo>
                    <a:pt x="1184933" y="443480"/>
                  </a:lnTo>
                  <a:lnTo>
                    <a:pt x="1192331" y="459547"/>
                  </a:lnTo>
                  <a:lnTo>
                    <a:pt x="1199218" y="476123"/>
                  </a:lnTo>
                  <a:lnTo>
                    <a:pt x="1206106" y="493209"/>
                  </a:lnTo>
                  <a:lnTo>
                    <a:pt x="1212228" y="510551"/>
                  </a:lnTo>
                  <a:lnTo>
                    <a:pt x="1218351" y="528402"/>
                  </a:lnTo>
                  <a:lnTo>
                    <a:pt x="1223708" y="546508"/>
                  </a:lnTo>
                  <a:lnTo>
                    <a:pt x="1228810" y="565380"/>
                  </a:lnTo>
                  <a:lnTo>
                    <a:pt x="1233402" y="584761"/>
                  </a:lnTo>
                  <a:lnTo>
                    <a:pt x="1256105" y="561810"/>
                  </a:lnTo>
                  <a:lnTo>
                    <a:pt x="1261462" y="577621"/>
                  </a:lnTo>
                  <a:lnTo>
                    <a:pt x="1267585" y="596237"/>
                  </a:lnTo>
                  <a:lnTo>
                    <a:pt x="1274983" y="620974"/>
                  </a:lnTo>
                  <a:lnTo>
                    <a:pt x="1283911" y="650811"/>
                  </a:lnTo>
                  <a:lnTo>
                    <a:pt x="1288248" y="667388"/>
                  </a:lnTo>
                  <a:lnTo>
                    <a:pt x="1292840" y="685239"/>
                  </a:lnTo>
                  <a:lnTo>
                    <a:pt x="1297431" y="703856"/>
                  </a:lnTo>
                  <a:lnTo>
                    <a:pt x="1302023" y="723237"/>
                  </a:lnTo>
                  <a:lnTo>
                    <a:pt x="1306360" y="743384"/>
                  </a:lnTo>
                  <a:lnTo>
                    <a:pt x="1310696" y="764296"/>
                  </a:lnTo>
                  <a:lnTo>
                    <a:pt x="1314778" y="785462"/>
                  </a:lnTo>
                  <a:lnTo>
                    <a:pt x="1318349" y="807139"/>
                  </a:lnTo>
                  <a:lnTo>
                    <a:pt x="1321921" y="829071"/>
                  </a:lnTo>
                  <a:lnTo>
                    <a:pt x="1324727" y="851257"/>
                  </a:lnTo>
                  <a:lnTo>
                    <a:pt x="1327278" y="873699"/>
                  </a:lnTo>
                  <a:lnTo>
                    <a:pt x="1328808" y="896141"/>
                  </a:lnTo>
                  <a:lnTo>
                    <a:pt x="1330339" y="918328"/>
                  </a:lnTo>
                  <a:lnTo>
                    <a:pt x="1330594" y="929549"/>
                  </a:lnTo>
                  <a:lnTo>
                    <a:pt x="1330849" y="940514"/>
                  </a:lnTo>
                  <a:lnTo>
                    <a:pt x="1330849" y="951480"/>
                  </a:lnTo>
                  <a:lnTo>
                    <a:pt x="1330594" y="962446"/>
                  </a:lnTo>
                  <a:lnTo>
                    <a:pt x="1330339" y="973157"/>
                  </a:lnTo>
                  <a:lnTo>
                    <a:pt x="1329829" y="983868"/>
                  </a:lnTo>
                  <a:lnTo>
                    <a:pt x="1328808" y="994324"/>
                  </a:lnTo>
                  <a:lnTo>
                    <a:pt x="1327788" y="1004780"/>
                  </a:lnTo>
                  <a:lnTo>
                    <a:pt x="1326768" y="1015236"/>
                  </a:lnTo>
                  <a:lnTo>
                    <a:pt x="1324982" y="1025436"/>
                  </a:lnTo>
                  <a:lnTo>
                    <a:pt x="1323196" y="1035127"/>
                  </a:lnTo>
                  <a:lnTo>
                    <a:pt x="1321410" y="1045073"/>
                  </a:lnTo>
                  <a:lnTo>
                    <a:pt x="1319114" y="1054508"/>
                  </a:lnTo>
                  <a:lnTo>
                    <a:pt x="1316563" y="1063944"/>
                  </a:lnTo>
                  <a:lnTo>
                    <a:pt x="1313757" y="1073125"/>
                  </a:lnTo>
                  <a:lnTo>
                    <a:pt x="1310696" y="1082306"/>
                  </a:lnTo>
                  <a:lnTo>
                    <a:pt x="1307125" y="1090721"/>
                  </a:lnTo>
                  <a:lnTo>
                    <a:pt x="1303554" y="1099137"/>
                  </a:lnTo>
                  <a:lnTo>
                    <a:pt x="1303118" y="1099406"/>
                  </a:lnTo>
                  <a:lnTo>
                    <a:pt x="1298218" y="1087626"/>
                  </a:lnTo>
                  <a:lnTo>
                    <a:pt x="1292866" y="1075374"/>
                  </a:lnTo>
                  <a:lnTo>
                    <a:pt x="1287005" y="1062612"/>
                  </a:lnTo>
                  <a:lnTo>
                    <a:pt x="1280889" y="1049851"/>
                  </a:lnTo>
                  <a:lnTo>
                    <a:pt x="1274264" y="1037089"/>
                  </a:lnTo>
                  <a:lnTo>
                    <a:pt x="1267638" y="1024072"/>
                  </a:lnTo>
                  <a:lnTo>
                    <a:pt x="1260503" y="1010800"/>
                  </a:lnTo>
                  <a:lnTo>
                    <a:pt x="1253113" y="997528"/>
                  </a:lnTo>
                  <a:lnTo>
                    <a:pt x="1245723" y="984000"/>
                  </a:lnTo>
                  <a:lnTo>
                    <a:pt x="1237823" y="970473"/>
                  </a:lnTo>
                  <a:lnTo>
                    <a:pt x="1229669" y="956690"/>
                  </a:lnTo>
                  <a:lnTo>
                    <a:pt x="1220750" y="943162"/>
                  </a:lnTo>
                  <a:lnTo>
                    <a:pt x="1216870" y="936989"/>
                  </a:lnTo>
                  <a:lnTo>
                    <a:pt x="1239066" y="666113"/>
                  </a:lnTo>
                  <a:lnTo>
                    <a:pt x="1196179" y="904812"/>
                  </a:lnTo>
                  <a:lnTo>
                    <a:pt x="1184565" y="887521"/>
                  </a:lnTo>
                  <a:lnTo>
                    <a:pt x="1165198" y="859700"/>
                  </a:lnTo>
                  <a:lnTo>
                    <a:pt x="1144812" y="831879"/>
                  </a:lnTo>
                  <a:lnTo>
                    <a:pt x="1124171" y="803804"/>
                  </a:lnTo>
                  <a:lnTo>
                    <a:pt x="1102765" y="776239"/>
                  </a:lnTo>
                  <a:lnTo>
                    <a:pt x="1080341" y="748673"/>
                  </a:lnTo>
                  <a:lnTo>
                    <a:pt x="1065217" y="730427"/>
                  </a:lnTo>
                  <a:lnTo>
                    <a:pt x="1067674" y="703626"/>
                  </a:lnTo>
                  <a:lnTo>
                    <a:pt x="1068959" y="683746"/>
                  </a:lnTo>
                  <a:lnTo>
                    <a:pt x="1070757" y="661064"/>
                  </a:lnTo>
                  <a:lnTo>
                    <a:pt x="1072556" y="635324"/>
                  </a:lnTo>
                  <a:lnTo>
                    <a:pt x="1073841" y="607290"/>
                  </a:lnTo>
                  <a:lnTo>
                    <a:pt x="1074869" y="576962"/>
                  </a:lnTo>
                  <a:lnTo>
                    <a:pt x="1075640" y="545359"/>
                  </a:lnTo>
                  <a:lnTo>
                    <a:pt x="1075897" y="512228"/>
                  </a:lnTo>
                  <a:lnTo>
                    <a:pt x="1075640" y="478587"/>
                  </a:lnTo>
                  <a:lnTo>
                    <a:pt x="1075383" y="461512"/>
                  </a:lnTo>
                  <a:lnTo>
                    <a:pt x="1074612" y="444436"/>
                  </a:lnTo>
                  <a:lnTo>
                    <a:pt x="1073841" y="427361"/>
                  </a:lnTo>
                  <a:lnTo>
                    <a:pt x="1072813" y="410285"/>
                  </a:lnTo>
                  <a:lnTo>
                    <a:pt x="1071528" y="393465"/>
                  </a:lnTo>
                  <a:lnTo>
                    <a:pt x="1070243" y="376899"/>
                  </a:lnTo>
                  <a:lnTo>
                    <a:pt x="1068445" y="360079"/>
                  </a:lnTo>
                  <a:lnTo>
                    <a:pt x="1066132" y="343768"/>
                  </a:lnTo>
                  <a:lnTo>
                    <a:pt x="1066646" y="355746"/>
                  </a:lnTo>
                  <a:lnTo>
                    <a:pt x="1067674" y="387858"/>
                  </a:lnTo>
                  <a:lnTo>
                    <a:pt x="1067931" y="410030"/>
                  </a:lnTo>
                  <a:lnTo>
                    <a:pt x="1067931" y="435006"/>
                  </a:lnTo>
                  <a:lnTo>
                    <a:pt x="1067931" y="463041"/>
                  </a:lnTo>
                  <a:lnTo>
                    <a:pt x="1067674" y="492349"/>
                  </a:lnTo>
                  <a:lnTo>
                    <a:pt x="1066646" y="523442"/>
                  </a:lnTo>
                  <a:lnTo>
                    <a:pt x="1065618" y="555044"/>
                  </a:lnTo>
                  <a:lnTo>
                    <a:pt x="1063563" y="586136"/>
                  </a:lnTo>
                  <a:lnTo>
                    <a:pt x="1062535" y="601938"/>
                  </a:lnTo>
                  <a:lnTo>
                    <a:pt x="1061250" y="617229"/>
                  </a:lnTo>
                  <a:lnTo>
                    <a:pt x="1059708" y="632010"/>
                  </a:lnTo>
                  <a:lnTo>
                    <a:pt x="1057909" y="646792"/>
                  </a:lnTo>
                  <a:lnTo>
                    <a:pt x="1056368" y="660809"/>
                  </a:lnTo>
                  <a:lnTo>
                    <a:pt x="1054055" y="674317"/>
                  </a:lnTo>
                  <a:lnTo>
                    <a:pt x="1051742" y="687315"/>
                  </a:lnTo>
                  <a:lnTo>
                    <a:pt x="1049173" y="699293"/>
                  </a:lnTo>
                  <a:lnTo>
                    <a:pt x="1046819" y="708631"/>
                  </a:lnTo>
                  <a:lnTo>
                    <a:pt x="1035236" y="695074"/>
                  </a:lnTo>
                  <a:lnTo>
                    <a:pt x="1012047" y="669039"/>
                  </a:lnTo>
                  <a:lnTo>
                    <a:pt x="988603" y="643261"/>
                  </a:lnTo>
                  <a:lnTo>
                    <a:pt x="965414" y="618503"/>
                  </a:lnTo>
                  <a:lnTo>
                    <a:pt x="941715" y="594256"/>
                  </a:lnTo>
                  <a:lnTo>
                    <a:pt x="918271" y="571029"/>
                  </a:lnTo>
                  <a:lnTo>
                    <a:pt x="895081" y="548568"/>
                  </a:lnTo>
                  <a:lnTo>
                    <a:pt x="871892" y="527383"/>
                  </a:lnTo>
                  <a:lnTo>
                    <a:pt x="849213" y="507475"/>
                  </a:lnTo>
                  <a:lnTo>
                    <a:pt x="838000" y="497521"/>
                  </a:lnTo>
                  <a:lnTo>
                    <a:pt x="826533" y="488332"/>
                  </a:lnTo>
                  <a:lnTo>
                    <a:pt x="815576" y="479144"/>
                  </a:lnTo>
                  <a:lnTo>
                    <a:pt x="804618" y="470722"/>
                  </a:lnTo>
                  <a:lnTo>
                    <a:pt x="795547" y="463748"/>
                  </a:lnTo>
                  <a:lnTo>
                    <a:pt x="795407" y="462547"/>
                  </a:lnTo>
                  <a:lnTo>
                    <a:pt x="793063" y="443612"/>
                  </a:lnTo>
                  <a:lnTo>
                    <a:pt x="789939" y="420582"/>
                  </a:lnTo>
                  <a:lnTo>
                    <a:pt x="786294" y="395250"/>
                  </a:lnTo>
                  <a:lnTo>
                    <a:pt x="781867" y="370430"/>
                  </a:lnTo>
                  <a:lnTo>
                    <a:pt x="779784" y="358404"/>
                  </a:lnTo>
                  <a:lnTo>
                    <a:pt x="777441" y="347401"/>
                  </a:lnTo>
                  <a:lnTo>
                    <a:pt x="775358" y="337166"/>
                  </a:lnTo>
                  <a:lnTo>
                    <a:pt x="773014" y="328466"/>
                  </a:lnTo>
                  <a:lnTo>
                    <a:pt x="775358" y="341772"/>
                  </a:lnTo>
                  <a:lnTo>
                    <a:pt x="777180" y="356357"/>
                  </a:lnTo>
                  <a:lnTo>
                    <a:pt x="779263" y="375036"/>
                  </a:lnTo>
                  <a:lnTo>
                    <a:pt x="780305" y="385271"/>
                  </a:lnTo>
                  <a:lnTo>
                    <a:pt x="781346" y="396018"/>
                  </a:lnTo>
                  <a:lnTo>
                    <a:pt x="781867" y="407277"/>
                  </a:lnTo>
                  <a:lnTo>
                    <a:pt x="782127" y="418280"/>
                  </a:lnTo>
                  <a:lnTo>
                    <a:pt x="782388" y="429539"/>
                  </a:lnTo>
                  <a:lnTo>
                    <a:pt x="782127" y="440797"/>
                  </a:lnTo>
                  <a:lnTo>
                    <a:pt x="781346" y="451800"/>
                  </a:lnTo>
                  <a:lnTo>
                    <a:pt x="781186" y="453088"/>
                  </a:lnTo>
                  <a:lnTo>
                    <a:pt x="772510" y="446729"/>
                  </a:lnTo>
                  <a:lnTo>
                    <a:pt x="762317" y="439838"/>
                  </a:lnTo>
                  <a:lnTo>
                    <a:pt x="752123" y="432947"/>
                  </a:lnTo>
                  <a:lnTo>
                    <a:pt x="741930" y="426565"/>
                  </a:lnTo>
                  <a:lnTo>
                    <a:pt x="731993" y="420695"/>
                  </a:lnTo>
                  <a:lnTo>
                    <a:pt x="722563" y="415080"/>
                  </a:lnTo>
                  <a:lnTo>
                    <a:pt x="713135" y="409975"/>
                  </a:lnTo>
                  <a:lnTo>
                    <a:pt x="703961" y="405126"/>
                  </a:lnTo>
                  <a:lnTo>
                    <a:pt x="695042" y="400787"/>
                  </a:lnTo>
                  <a:lnTo>
                    <a:pt x="686123" y="397213"/>
                  </a:lnTo>
                  <a:lnTo>
                    <a:pt x="677714" y="393896"/>
                  </a:lnTo>
                  <a:lnTo>
                    <a:pt x="669560" y="391088"/>
                  </a:lnTo>
                  <a:lnTo>
                    <a:pt x="653506" y="385983"/>
                  </a:lnTo>
                  <a:lnTo>
                    <a:pt x="637196" y="380624"/>
                  </a:lnTo>
                  <a:lnTo>
                    <a:pt x="620633" y="374753"/>
                  </a:lnTo>
                  <a:lnTo>
                    <a:pt x="603814" y="368882"/>
                  </a:lnTo>
                  <a:lnTo>
                    <a:pt x="569667" y="355865"/>
                  </a:lnTo>
                  <a:lnTo>
                    <a:pt x="535521" y="342593"/>
                  </a:lnTo>
                  <a:lnTo>
                    <a:pt x="501119" y="328811"/>
                  </a:lnTo>
                  <a:lnTo>
                    <a:pt x="467227" y="314772"/>
                  </a:lnTo>
                  <a:lnTo>
                    <a:pt x="445917" y="305697"/>
                  </a:lnTo>
                  <a:lnTo>
                    <a:pt x="395685" y="221358"/>
                  </a:lnTo>
                  <a:lnTo>
                    <a:pt x="438286" y="302447"/>
                  </a:lnTo>
                  <a:lnTo>
                    <a:pt x="434864" y="300990"/>
                  </a:lnTo>
                  <a:lnTo>
                    <a:pt x="403775" y="287462"/>
                  </a:lnTo>
                  <a:lnTo>
                    <a:pt x="374725" y="274445"/>
                  </a:lnTo>
                  <a:lnTo>
                    <a:pt x="347968" y="262449"/>
                  </a:lnTo>
                  <a:lnTo>
                    <a:pt x="303883" y="242030"/>
                  </a:lnTo>
                  <a:lnTo>
                    <a:pt x="274578" y="228503"/>
                  </a:lnTo>
                  <a:lnTo>
                    <a:pt x="264130" y="223398"/>
                  </a:lnTo>
                  <a:lnTo>
                    <a:pt x="265914" y="225185"/>
                  </a:lnTo>
                  <a:lnTo>
                    <a:pt x="268462" y="226716"/>
                  </a:lnTo>
                  <a:lnTo>
                    <a:pt x="274323" y="231311"/>
                  </a:lnTo>
                  <a:lnTo>
                    <a:pt x="282223" y="236160"/>
                  </a:lnTo>
                  <a:lnTo>
                    <a:pt x="291397" y="241520"/>
                  </a:lnTo>
                  <a:lnTo>
                    <a:pt x="302354" y="247390"/>
                  </a:lnTo>
                  <a:lnTo>
                    <a:pt x="314841" y="253771"/>
                  </a:lnTo>
                  <a:lnTo>
                    <a:pt x="342617" y="267554"/>
                  </a:lnTo>
                  <a:lnTo>
                    <a:pt x="374470" y="282868"/>
                  </a:lnTo>
                  <a:lnTo>
                    <a:pt x="409126" y="298948"/>
                  </a:lnTo>
                  <a:lnTo>
                    <a:pt x="445057" y="315538"/>
                  </a:lnTo>
                  <a:lnTo>
                    <a:pt x="482262" y="331873"/>
                  </a:lnTo>
                  <a:lnTo>
                    <a:pt x="518447" y="347953"/>
                  </a:lnTo>
                  <a:lnTo>
                    <a:pt x="553613" y="363267"/>
                  </a:lnTo>
                  <a:lnTo>
                    <a:pt x="596504" y="381628"/>
                  </a:lnTo>
                  <a:lnTo>
                    <a:pt x="595528" y="381510"/>
                  </a:lnTo>
                  <a:lnTo>
                    <a:pt x="586847" y="383252"/>
                  </a:lnTo>
                  <a:lnTo>
                    <a:pt x="576379" y="385242"/>
                  </a:lnTo>
                  <a:lnTo>
                    <a:pt x="562593" y="387482"/>
                  </a:lnTo>
                  <a:lnTo>
                    <a:pt x="545232" y="390467"/>
                  </a:lnTo>
                  <a:lnTo>
                    <a:pt x="525573" y="392706"/>
                  </a:lnTo>
                  <a:lnTo>
                    <a:pt x="503361" y="395692"/>
                  </a:lnTo>
                  <a:lnTo>
                    <a:pt x="479362" y="397682"/>
                  </a:lnTo>
                  <a:lnTo>
                    <a:pt x="466341" y="398678"/>
                  </a:lnTo>
                  <a:lnTo>
                    <a:pt x="453320" y="399424"/>
                  </a:lnTo>
                  <a:lnTo>
                    <a:pt x="440044" y="400171"/>
                  </a:lnTo>
                  <a:lnTo>
                    <a:pt x="426257" y="400419"/>
                  </a:lnTo>
                  <a:lnTo>
                    <a:pt x="412471" y="400668"/>
                  </a:lnTo>
                  <a:lnTo>
                    <a:pt x="398684" y="400668"/>
                  </a:lnTo>
                  <a:lnTo>
                    <a:pt x="384642" y="400419"/>
                  </a:lnTo>
                  <a:lnTo>
                    <a:pt x="370345" y="399673"/>
                  </a:lnTo>
                  <a:lnTo>
                    <a:pt x="356048" y="398926"/>
                  </a:lnTo>
                  <a:lnTo>
                    <a:pt x="342005" y="397434"/>
                  </a:lnTo>
                  <a:lnTo>
                    <a:pt x="327708" y="395940"/>
                  </a:lnTo>
                  <a:lnTo>
                    <a:pt x="313921" y="393950"/>
                  </a:lnTo>
                  <a:lnTo>
                    <a:pt x="300134" y="391462"/>
                  </a:lnTo>
                  <a:lnTo>
                    <a:pt x="286603" y="388726"/>
                  </a:lnTo>
                  <a:lnTo>
                    <a:pt x="275959" y="386181"/>
                  </a:lnTo>
                  <a:lnTo>
                    <a:pt x="268221" y="383998"/>
                  </a:lnTo>
                  <a:lnTo>
                    <a:pt x="260051" y="381510"/>
                  </a:lnTo>
                  <a:lnTo>
                    <a:pt x="273072" y="385491"/>
                  </a:lnTo>
                  <a:lnTo>
                    <a:pt x="275959" y="386181"/>
                  </a:lnTo>
                  <a:lnTo>
                    <a:pt x="277922" y="386735"/>
                  </a:lnTo>
                  <a:lnTo>
                    <a:pt x="291199" y="389970"/>
                  </a:lnTo>
                  <a:lnTo>
                    <a:pt x="307794" y="393950"/>
                  </a:lnTo>
                  <a:lnTo>
                    <a:pt x="327452" y="397931"/>
                  </a:lnTo>
                  <a:lnTo>
                    <a:pt x="338175" y="399922"/>
                  </a:lnTo>
                  <a:lnTo>
                    <a:pt x="349409" y="401912"/>
                  </a:lnTo>
                  <a:lnTo>
                    <a:pt x="361153" y="403903"/>
                  </a:lnTo>
                  <a:lnTo>
                    <a:pt x="373919" y="405395"/>
                  </a:lnTo>
                  <a:lnTo>
                    <a:pt x="386940" y="407137"/>
                  </a:lnTo>
                  <a:lnTo>
                    <a:pt x="400471" y="408879"/>
                  </a:lnTo>
                  <a:lnTo>
                    <a:pt x="414514" y="409873"/>
                  </a:lnTo>
                  <a:lnTo>
                    <a:pt x="428811" y="410869"/>
                  </a:lnTo>
                  <a:lnTo>
                    <a:pt x="443874" y="411615"/>
                  </a:lnTo>
                  <a:lnTo>
                    <a:pt x="458937" y="412113"/>
                  </a:lnTo>
                  <a:lnTo>
                    <a:pt x="474767" y="412113"/>
                  </a:lnTo>
                  <a:lnTo>
                    <a:pt x="490595" y="412113"/>
                  </a:lnTo>
                  <a:lnTo>
                    <a:pt x="506680" y="411117"/>
                  </a:lnTo>
                  <a:lnTo>
                    <a:pt x="523020" y="410371"/>
                  </a:lnTo>
                  <a:lnTo>
                    <a:pt x="539615" y="408879"/>
                  </a:lnTo>
                  <a:lnTo>
                    <a:pt x="556210" y="406888"/>
                  </a:lnTo>
                  <a:lnTo>
                    <a:pt x="573316" y="404400"/>
                  </a:lnTo>
                  <a:lnTo>
                    <a:pt x="590166" y="401415"/>
                  </a:lnTo>
                  <a:lnTo>
                    <a:pt x="607272" y="397682"/>
                  </a:lnTo>
                  <a:lnTo>
                    <a:pt x="624122" y="393452"/>
                  </a:lnTo>
                  <a:lnTo>
                    <a:pt x="623998" y="393332"/>
                  </a:lnTo>
                  <a:lnTo>
                    <a:pt x="658092" y="407678"/>
                  </a:lnTo>
                  <a:lnTo>
                    <a:pt x="674402" y="414825"/>
                  </a:lnTo>
                  <a:lnTo>
                    <a:pt x="690965" y="424013"/>
                  </a:lnTo>
                  <a:lnTo>
                    <a:pt x="707274" y="434223"/>
                  </a:lnTo>
                  <a:lnTo>
                    <a:pt x="723583" y="444432"/>
                  </a:lnTo>
                  <a:lnTo>
                    <a:pt x="739892" y="455407"/>
                  </a:lnTo>
                  <a:lnTo>
                    <a:pt x="755691" y="466382"/>
                  </a:lnTo>
                  <a:lnTo>
                    <a:pt x="771490" y="477868"/>
                  </a:lnTo>
                  <a:lnTo>
                    <a:pt x="787290" y="489864"/>
                  </a:lnTo>
                  <a:lnTo>
                    <a:pt x="802324" y="502116"/>
                  </a:lnTo>
                  <a:lnTo>
                    <a:pt x="817614" y="514877"/>
                  </a:lnTo>
                  <a:lnTo>
                    <a:pt x="832904" y="527383"/>
                  </a:lnTo>
                  <a:lnTo>
                    <a:pt x="847429" y="540656"/>
                  </a:lnTo>
                  <a:lnTo>
                    <a:pt x="862209" y="553928"/>
                  </a:lnTo>
                  <a:lnTo>
                    <a:pt x="876479" y="567711"/>
                  </a:lnTo>
                  <a:lnTo>
                    <a:pt x="890750" y="581494"/>
                  </a:lnTo>
                  <a:lnTo>
                    <a:pt x="904510" y="595532"/>
                  </a:lnTo>
                  <a:lnTo>
                    <a:pt x="918271" y="609824"/>
                  </a:lnTo>
                  <a:lnTo>
                    <a:pt x="931776" y="624118"/>
                  </a:lnTo>
                  <a:lnTo>
                    <a:pt x="945282" y="638666"/>
                  </a:lnTo>
                  <a:lnTo>
                    <a:pt x="958279" y="653470"/>
                  </a:lnTo>
                  <a:lnTo>
                    <a:pt x="971275" y="668018"/>
                  </a:lnTo>
                  <a:lnTo>
                    <a:pt x="972984" y="670038"/>
                  </a:lnTo>
                  <a:lnTo>
                    <a:pt x="969848" y="672265"/>
                  </a:lnTo>
                  <a:lnTo>
                    <a:pt x="960418" y="678161"/>
                  </a:lnTo>
                  <a:lnTo>
                    <a:pt x="950989" y="683800"/>
                  </a:lnTo>
                  <a:lnTo>
                    <a:pt x="941305" y="689183"/>
                  </a:lnTo>
                  <a:lnTo>
                    <a:pt x="931110" y="694565"/>
                  </a:lnTo>
                  <a:lnTo>
                    <a:pt x="920662" y="699435"/>
                  </a:lnTo>
                  <a:lnTo>
                    <a:pt x="909958" y="704050"/>
                  </a:lnTo>
                  <a:lnTo>
                    <a:pt x="898999" y="708407"/>
                  </a:lnTo>
                  <a:lnTo>
                    <a:pt x="887786" y="712765"/>
                  </a:lnTo>
                  <a:lnTo>
                    <a:pt x="876573" y="716609"/>
                  </a:lnTo>
                  <a:lnTo>
                    <a:pt x="865105" y="720455"/>
                  </a:lnTo>
                  <a:lnTo>
                    <a:pt x="853126" y="724043"/>
                  </a:lnTo>
                  <a:lnTo>
                    <a:pt x="841148" y="727119"/>
                  </a:lnTo>
                  <a:lnTo>
                    <a:pt x="828916" y="730195"/>
                  </a:lnTo>
                  <a:lnTo>
                    <a:pt x="816937" y="733271"/>
                  </a:lnTo>
                  <a:lnTo>
                    <a:pt x="804196" y="735834"/>
                  </a:lnTo>
                  <a:lnTo>
                    <a:pt x="791962" y="738398"/>
                  </a:lnTo>
                  <a:lnTo>
                    <a:pt x="779220" y="740961"/>
                  </a:lnTo>
                  <a:lnTo>
                    <a:pt x="766478" y="743011"/>
                  </a:lnTo>
                  <a:lnTo>
                    <a:pt x="753990" y="745062"/>
                  </a:lnTo>
                  <a:lnTo>
                    <a:pt x="727996" y="748650"/>
                  </a:lnTo>
                  <a:lnTo>
                    <a:pt x="702510" y="751470"/>
                  </a:lnTo>
                  <a:lnTo>
                    <a:pt x="676516" y="753777"/>
                  </a:lnTo>
                  <a:lnTo>
                    <a:pt x="651031" y="755828"/>
                  </a:lnTo>
                  <a:lnTo>
                    <a:pt x="625546" y="757109"/>
                  </a:lnTo>
                  <a:lnTo>
                    <a:pt x="600826" y="757878"/>
                  </a:lnTo>
                  <a:lnTo>
                    <a:pt x="576360" y="758391"/>
                  </a:lnTo>
                  <a:lnTo>
                    <a:pt x="552659" y="758648"/>
                  </a:lnTo>
                  <a:lnTo>
                    <a:pt x="529978" y="758391"/>
                  </a:lnTo>
                  <a:lnTo>
                    <a:pt x="508060" y="757878"/>
                  </a:lnTo>
                  <a:lnTo>
                    <a:pt x="486908" y="757109"/>
                  </a:lnTo>
                  <a:lnTo>
                    <a:pt x="467030" y="756597"/>
                  </a:lnTo>
                  <a:lnTo>
                    <a:pt x="448680" y="755572"/>
                  </a:lnTo>
                  <a:lnTo>
                    <a:pt x="431605" y="754290"/>
                  </a:lnTo>
                  <a:lnTo>
                    <a:pt x="402043" y="752239"/>
                  </a:lnTo>
                  <a:lnTo>
                    <a:pt x="379871" y="750445"/>
                  </a:lnTo>
                  <a:lnTo>
                    <a:pt x="361012" y="748394"/>
                  </a:lnTo>
                  <a:lnTo>
                    <a:pt x="383184" y="750957"/>
                  </a:lnTo>
                  <a:lnTo>
                    <a:pt x="404846" y="753521"/>
                  </a:lnTo>
                  <a:lnTo>
                    <a:pt x="426253" y="755828"/>
                  </a:lnTo>
                  <a:lnTo>
                    <a:pt x="447151" y="757622"/>
                  </a:lnTo>
                  <a:lnTo>
                    <a:pt x="467794" y="759416"/>
                  </a:lnTo>
                  <a:lnTo>
                    <a:pt x="487672" y="760698"/>
                  </a:lnTo>
                  <a:lnTo>
                    <a:pt x="507041" y="762236"/>
                  </a:lnTo>
                  <a:lnTo>
                    <a:pt x="526155" y="763261"/>
                  </a:lnTo>
                  <a:lnTo>
                    <a:pt x="544758" y="764287"/>
                  </a:lnTo>
                  <a:lnTo>
                    <a:pt x="562853" y="765055"/>
                  </a:lnTo>
                  <a:lnTo>
                    <a:pt x="580437" y="765568"/>
                  </a:lnTo>
                  <a:lnTo>
                    <a:pt x="598022" y="765824"/>
                  </a:lnTo>
                  <a:lnTo>
                    <a:pt x="631153" y="766081"/>
                  </a:lnTo>
                  <a:lnTo>
                    <a:pt x="662754" y="765568"/>
                  </a:lnTo>
                  <a:lnTo>
                    <a:pt x="692826" y="764800"/>
                  </a:lnTo>
                  <a:lnTo>
                    <a:pt x="720860" y="763005"/>
                  </a:lnTo>
                  <a:lnTo>
                    <a:pt x="747619" y="761211"/>
                  </a:lnTo>
                  <a:lnTo>
                    <a:pt x="772849" y="758648"/>
                  </a:lnTo>
                  <a:lnTo>
                    <a:pt x="796295" y="755828"/>
                  </a:lnTo>
                  <a:lnTo>
                    <a:pt x="818721" y="752239"/>
                  </a:lnTo>
                  <a:lnTo>
                    <a:pt x="839110" y="748907"/>
                  </a:lnTo>
                  <a:lnTo>
                    <a:pt x="858223" y="745318"/>
                  </a:lnTo>
                  <a:lnTo>
                    <a:pt x="876063" y="741217"/>
                  </a:lnTo>
                  <a:lnTo>
                    <a:pt x="892628" y="737372"/>
                  </a:lnTo>
                  <a:lnTo>
                    <a:pt x="907664" y="733015"/>
                  </a:lnTo>
                  <a:lnTo>
                    <a:pt x="921426" y="729170"/>
                  </a:lnTo>
                  <a:lnTo>
                    <a:pt x="933659" y="724812"/>
                  </a:lnTo>
                  <a:lnTo>
                    <a:pt x="944872" y="720967"/>
                  </a:lnTo>
                  <a:lnTo>
                    <a:pt x="955066" y="716866"/>
                  </a:lnTo>
                  <a:lnTo>
                    <a:pt x="963731" y="713278"/>
                  </a:lnTo>
                  <a:lnTo>
                    <a:pt x="971376" y="709945"/>
                  </a:lnTo>
                  <a:lnTo>
                    <a:pt x="978003" y="706869"/>
                  </a:lnTo>
                  <a:lnTo>
                    <a:pt x="983609" y="704050"/>
                  </a:lnTo>
                  <a:lnTo>
                    <a:pt x="987687" y="701486"/>
                  </a:lnTo>
                  <a:lnTo>
                    <a:pt x="993293" y="697898"/>
                  </a:lnTo>
                  <a:lnTo>
                    <a:pt x="995332" y="696872"/>
                  </a:lnTo>
                  <a:lnTo>
                    <a:pt x="995172" y="696579"/>
                  </a:lnTo>
                  <a:lnTo>
                    <a:pt x="996248" y="697881"/>
                  </a:lnTo>
                  <a:lnTo>
                    <a:pt x="1008734" y="712940"/>
                  </a:lnTo>
                  <a:lnTo>
                    <a:pt x="1020456" y="727744"/>
                  </a:lnTo>
                  <a:lnTo>
                    <a:pt x="1032433" y="742802"/>
                  </a:lnTo>
                  <a:lnTo>
                    <a:pt x="1043900" y="757861"/>
                  </a:lnTo>
                  <a:lnTo>
                    <a:pt x="1055112" y="772920"/>
                  </a:lnTo>
                  <a:lnTo>
                    <a:pt x="1066070" y="787724"/>
                  </a:lnTo>
                  <a:lnTo>
                    <a:pt x="1087221" y="817331"/>
                  </a:lnTo>
                  <a:lnTo>
                    <a:pt x="1107352" y="846428"/>
                  </a:lnTo>
                  <a:lnTo>
                    <a:pt x="1126719" y="875270"/>
                  </a:lnTo>
                  <a:lnTo>
                    <a:pt x="1144812" y="902835"/>
                  </a:lnTo>
                  <a:lnTo>
                    <a:pt x="1161885" y="929890"/>
                  </a:lnTo>
                  <a:lnTo>
                    <a:pt x="1177685" y="955924"/>
                  </a:lnTo>
                  <a:lnTo>
                    <a:pt x="1192464" y="980682"/>
                  </a:lnTo>
                  <a:lnTo>
                    <a:pt x="1205970" y="1003908"/>
                  </a:lnTo>
                  <a:lnTo>
                    <a:pt x="1218202" y="1026114"/>
                  </a:lnTo>
                  <a:lnTo>
                    <a:pt x="1228486" y="1044197"/>
                  </a:lnTo>
                  <a:lnTo>
                    <a:pt x="1221960" y="1046293"/>
                  </a:lnTo>
                  <a:lnTo>
                    <a:pt x="1208948" y="1050335"/>
                  </a:lnTo>
                  <a:lnTo>
                    <a:pt x="1192874" y="1054630"/>
                  </a:lnTo>
                  <a:lnTo>
                    <a:pt x="1174248" y="1059683"/>
                  </a:lnTo>
                  <a:lnTo>
                    <a:pt x="1153327" y="1064988"/>
                  </a:lnTo>
                  <a:lnTo>
                    <a:pt x="1130364" y="1070546"/>
                  </a:lnTo>
                  <a:lnTo>
                    <a:pt x="1105870" y="1075852"/>
                  </a:lnTo>
                  <a:lnTo>
                    <a:pt x="1092858" y="1078378"/>
                  </a:lnTo>
                  <a:lnTo>
                    <a:pt x="1079845" y="1080652"/>
                  </a:lnTo>
                  <a:lnTo>
                    <a:pt x="1066323" y="1082925"/>
                  </a:lnTo>
                  <a:lnTo>
                    <a:pt x="1052800" y="1085199"/>
                  </a:lnTo>
                  <a:lnTo>
                    <a:pt x="1039023" y="1086968"/>
                  </a:lnTo>
                  <a:lnTo>
                    <a:pt x="1025245" y="1088736"/>
                  </a:lnTo>
                  <a:lnTo>
                    <a:pt x="1011212" y="1089999"/>
                  </a:lnTo>
                  <a:lnTo>
                    <a:pt x="997180" y="1091263"/>
                  </a:lnTo>
                  <a:lnTo>
                    <a:pt x="982891" y="1092273"/>
                  </a:lnTo>
                  <a:lnTo>
                    <a:pt x="968858" y="1093031"/>
                  </a:lnTo>
                  <a:lnTo>
                    <a:pt x="954826" y="1093283"/>
                  </a:lnTo>
                  <a:lnTo>
                    <a:pt x="944213" y="1093283"/>
                  </a:lnTo>
                  <a:lnTo>
                    <a:pt x="923188" y="1092273"/>
                  </a:lnTo>
                  <a:lnTo>
                    <a:pt x="913748" y="1091768"/>
                  </a:lnTo>
                  <a:lnTo>
                    <a:pt x="927270" y="1092526"/>
                  </a:lnTo>
                  <a:lnTo>
                    <a:pt x="941048" y="1093283"/>
                  </a:lnTo>
                  <a:lnTo>
                    <a:pt x="944213" y="1093283"/>
                  </a:lnTo>
                  <a:lnTo>
                    <a:pt x="949467" y="1093536"/>
                  </a:lnTo>
                  <a:lnTo>
                    <a:pt x="967838" y="1094042"/>
                  </a:lnTo>
                  <a:lnTo>
                    <a:pt x="989015" y="1094294"/>
                  </a:lnTo>
                  <a:lnTo>
                    <a:pt x="1012233" y="1094547"/>
                  </a:lnTo>
                  <a:lnTo>
                    <a:pt x="1037747" y="1094294"/>
                  </a:lnTo>
                  <a:lnTo>
                    <a:pt x="1064282" y="1093536"/>
                  </a:lnTo>
                  <a:lnTo>
                    <a:pt x="1092093" y="1092020"/>
                  </a:lnTo>
                  <a:lnTo>
                    <a:pt x="1106125" y="1091263"/>
                  </a:lnTo>
                  <a:lnTo>
                    <a:pt x="1120158" y="1089999"/>
                  </a:lnTo>
                  <a:lnTo>
                    <a:pt x="1134446" y="1088736"/>
                  </a:lnTo>
                  <a:lnTo>
                    <a:pt x="1148734" y="1086968"/>
                  </a:lnTo>
                  <a:lnTo>
                    <a:pt x="1162767" y="1085452"/>
                  </a:lnTo>
                  <a:lnTo>
                    <a:pt x="1176800" y="1083431"/>
                  </a:lnTo>
                  <a:lnTo>
                    <a:pt x="1190577" y="1081157"/>
                  </a:lnTo>
                  <a:lnTo>
                    <a:pt x="1203845" y="1078631"/>
                  </a:lnTo>
                  <a:lnTo>
                    <a:pt x="1217112" y="1075599"/>
                  </a:lnTo>
                  <a:lnTo>
                    <a:pt x="1229870" y="1072567"/>
                  </a:lnTo>
                  <a:lnTo>
                    <a:pt x="1242098" y="1069288"/>
                  </a:lnTo>
                  <a:lnTo>
                    <a:pt x="1248526" y="1081245"/>
                  </a:lnTo>
                  <a:lnTo>
                    <a:pt x="1262032" y="1107789"/>
                  </a:lnTo>
                  <a:lnTo>
                    <a:pt x="1268437" y="1120820"/>
                  </a:lnTo>
                  <a:lnTo>
                    <a:pt x="1260187" y="1125914"/>
                  </a:lnTo>
                  <a:lnTo>
                    <a:pt x="1250238" y="1128209"/>
                  </a:lnTo>
                  <a:lnTo>
                    <a:pt x="1238504" y="1130504"/>
                  </a:lnTo>
                  <a:lnTo>
                    <a:pt x="1222432" y="1133819"/>
                  </a:lnTo>
                  <a:lnTo>
                    <a:pt x="1202024" y="1137390"/>
                  </a:lnTo>
                  <a:lnTo>
                    <a:pt x="1178556" y="1140960"/>
                  </a:lnTo>
                  <a:lnTo>
                    <a:pt x="1151260" y="1144530"/>
                  </a:lnTo>
                  <a:lnTo>
                    <a:pt x="1136209" y="1146060"/>
                  </a:lnTo>
                  <a:lnTo>
                    <a:pt x="1120648" y="1147591"/>
                  </a:lnTo>
                  <a:lnTo>
                    <a:pt x="1104321" y="1148866"/>
                  </a:lnTo>
                  <a:lnTo>
                    <a:pt x="1087485" y="1150141"/>
                  </a:lnTo>
                  <a:lnTo>
                    <a:pt x="1070139" y="1151161"/>
                  </a:lnTo>
                  <a:lnTo>
                    <a:pt x="1051771" y="1151671"/>
                  </a:lnTo>
                  <a:lnTo>
                    <a:pt x="1032894" y="1152181"/>
                  </a:lnTo>
                  <a:lnTo>
                    <a:pt x="1013762" y="1152691"/>
                  </a:lnTo>
                  <a:lnTo>
                    <a:pt x="993609" y="1152181"/>
                  </a:lnTo>
                  <a:lnTo>
                    <a:pt x="973456" y="1151926"/>
                  </a:lnTo>
                  <a:lnTo>
                    <a:pt x="952793" y="1151161"/>
                  </a:lnTo>
                  <a:lnTo>
                    <a:pt x="931620" y="1149886"/>
                  </a:lnTo>
                  <a:lnTo>
                    <a:pt x="910192" y="1148100"/>
                  </a:lnTo>
                  <a:lnTo>
                    <a:pt x="888508" y="1146060"/>
                  </a:lnTo>
                  <a:lnTo>
                    <a:pt x="866315" y="1143255"/>
                  </a:lnTo>
                  <a:lnTo>
                    <a:pt x="844121" y="1140195"/>
                  </a:lnTo>
                  <a:lnTo>
                    <a:pt x="821673" y="1136625"/>
                  </a:lnTo>
                  <a:lnTo>
                    <a:pt x="798969" y="1132034"/>
                  </a:lnTo>
                  <a:lnTo>
                    <a:pt x="817336" y="1113673"/>
                  </a:lnTo>
                  <a:lnTo>
                    <a:pt x="809938" y="1112143"/>
                  </a:lnTo>
                  <a:lnTo>
                    <a:pt x="801010" y="1109848"/>
                  </a:lnTo>
                  <a:lnTo>
                    <a:pt x="788510" y="1106533"/>
                  </a:lnTo>
                  <a:lnTo>
                    <a:pt x="773459" y="1102452"/>
                  </a:lnTo>
                  <a:lnTo>
                    <a:pt x="755347" y="1097096"/>
                  </a:lnTo>
                  <a:lnTo>
                    <a:pt x="735194" y="1090721"/>
                  </a:lnTo>
                  <a:lnTo>
                    <a:pt x="712236" y="1083325"/>
                  </a:lnTo>
                  <a:lnTo>
                    <a:pt x="687491" y="1074655"/>
                  </a:lnTo>
                  <a:lnTo>
                    <a:pt x="660706" y="1064454"/>
                  </a:lnTo>
                  <a:lnTo>
                    <a:pt x="646930" y="1059099"/>
                  </a:lnTo>
                  <a:lnTo>
                    <a:pt x="632644" y="1053233"/>
                  </a:lnTo>
                  <a:lnTo>
                    <a:pt x="617849" y="1047368"/>
                  </a:lnTo>
                  <a:lnTo>
                    <a:pt x="603053" y="1040482"/>
                  </a:lnTo>
                  <a:lnTo>
                    <a:pt x="587747" y="1033851"/>
                  </a:lnTo>
                  <a:lnTo>
                    <a:pt x="572186" y="1026711"/>
                  </a:lnTo>
                  <a:lnTo>
                    <a:pt x="556625" y="1019061"/>
                  </a:lnTo>
                  <a:lnTo>
                    <a:pt x="540809" y="1011155"/>
                  </a:lnTo>
                  <a:lnTo>
                    <a:pt x="524738" y="1002739"/>
                  </a:lnTo>
                  <a:lnTo>
                    <a:pt x="508412" y="994069"/>
                  </a:lnTo>
                  <a:lnTo>
                    <a:pt x="492086" y="985143"/>
                  </a:lnTo>
                  <a:lnTo>
                    <a:pt x="475759" y="975707"/>
                  </a:lnTo>
                  <a:lnTo>
                    <a:pt x="531115" y="961426"/>
                  </a:lnTo>
                  <a:lnTo>
                    <a:pt x="523972" y="958621"/>
                  </a:lnTo>
                  <a:lnTo>
                    <a:pt x="515299" y="954795"/>
                  </a:lnTo>
                  <a:lnTo>
                    <a:pt x="503820" y="949950"/>
                  </a:lnTo>
                  <a:lnTo>
                    <a:pt x="489790" y="942810"/>
                  </a:lnTo>
                  <a:lnTo>
                    <a:pt x="481881" y="938474"/>
                  </a:lnTo>
                  <a:lnTo>
                    <a:pt x="473718" y="934139"/>
                  </a:lnTo>
                  <a:lnTo>
                    <a:pt x="464790" y="928784"/>
                  </a:lnTo>
                  <a:lnTo>
                    <a:pt x="455351" y="923173"/>
                  </a:lnTo>
                  <a:lnTo>
                    <a:pt x="445913" y="916798"/>
                  </a:lnTo>
                  <a:lnTo>
                    <a:pt x="435709" y="910167"/>
                  </a:lnTo>
                  <a:lnTo>
                    <a:pt x="425505" y="902517"/>
                  </a:lnTo>
                  <a:lnTo>
                    <a:pt x="414790" y="894611"/>
                  </a:lnTo>
                  <a:lnTo>
                    <a:pt x="404076" y="886195"/>
                  </a:lnTo>
                  <a:lnTo>
                    <a:pt x="393107" y="877014"/>
                  </a:lnTo>
                  <a:lnTo>
                    <a:pt x="381883" y="867068"/>
                  </a:lnTo>
                  <a:lnTo>
                    <a:pt x="370658" y="856613"/>
                  </a:lnTo>
                  <a:lnTo>
                    <a:pt x="359434" y="845392"/>
                  </a:lnTo>
                  <a:lnTo>
                    <a:pt x="347955" y="833661"/>
                  </a:lnTo>
                  <a:lnTo>
                    <a:pt x="336476" y="821165"/>
                  </a:lnTo>
                  <a:lnTo>
                    <a:pt x="325506" y="807904"/>
                  </a:lnTo>
                  <a:lnTo>
                    <a:pt x="314282" y="793878"/>
                  </a:lnTo>
                  <a:lnTo>
                    <a:pt x="303312" y="778831"/>
                  </a:lnTo>
                  <a:lnTo>
                    <a:pt x="292343" y="763530"/>
                  </a:lnTo>
                  <a:lnTo>
                    <a:pt x="281884" y="747209"/>
                  </a:lnTo>
                  <a:lnTo>
                    <a:pt x="271425" y="730123"/>
                  </a:lnTo>
                  <a:lnTo>
                    <a:pt x="266323" y="721197"/>
                  </a:lnTo>
                  <a:lnTo>
                    <a:pt x="261731" y="712271"/>
                  </a:lnTo>
                  <a:lnTo>
                    <a:pt x="312751" y="701815"/>
                  </a:lnTo>
                  <a:lnTo>
                    <a:pt x="312751" y="679374"/>
                  </a:lnTo>
                  <a:lnTo>
                    <a:pt x="309945" y="678099"/>
                  </a:lnTo>
                  <a:lnTo>
                    <a:pt x="306373" y="676314"/>
                  </a:lnTo>
                  <a:lnTo>
                    <a:pt x="301527" y="674019"/>
                  </a:lnTo>
                  <a:lnTo>
                    <a:pt x="295405" y="670448"/>
                  </a:lnTo>
                  <a:lnTo>
                    <a:pt x="288262" y="666367"/>
                  </a:lnTo>
                  <a:lnTo>
                    <a:pt x="280099" y="661012"/>
                  </a:lnTo>
                  <a:lnTo>
                    <a:pt x="271170" y="654637"/>
                  </a:lnTo>
                  <a:lnTo>
                    <a:pt x="260966" y="647241"/>
                  </a:lnTo>
                  <a:lnTo>
                    <a:pt x="250252" y="638826"/>
                  </a:lnTo>
                  <a:lnTo>
                    <a:pt x="239028" y="628625"/>
                  </a:lnTo>
                  <a:lnTo>
                    <a:pt x="227038" y="617404"/>
                  </a:lnTo>
                  <a:lnTo>
                    <a:pt x="220661" y="611029"/>
                  </a:lnTo>
                  <a:lnTo>
                    <a:pt x="214538" y="604653"/>
                  </a:lnTo>
                  <a:lnTo>
                    <a:pt x="208161" y="597767"/>
                  </a:lnTo>
                  <a:lnTo>
                    <a:pt x="201528" y="590627"/>
                  </a:lnTo>
                  <a:lnTo>
                    <a:pt x="195151" y="582721"/>
                  </a:lnTo>
                  <a:lnTo>
                    <a:pt x="188263" y="574815"/>
                  </a:lnTo>
                  <a:lnTo>
                    <a:pt x="181886" y="566145"/>
                  </a:lnTo>
                  <a:lnTo>
                    <a:pt x="175253" y="557219"/>
                  </a:lnTo>
                  <a:lnTo>
                    <a:pt x="168365" y="548038"/>
                  </a:lnTo>
                  <a:lnTo>
                    <a:pt x="161733" y="538092"/>
                  </a:lnTo>
                  <a:lnTo>
                    <a:pt x="154590" y="528147"/>
                  </a:lnTo>
                  <a:lnTo>
                    <a:pt x="147702" y="517436"/>
                  </a:lnTo>
                  <a:lnTo>
                    <a:pt x="141070" y="505960"/>
                  </a:lnTo>
                  <a:lnTo>
                    <a:pt x="134182" y="494484"/>
                  </a:lnTo>
                  <a:lnTo>
                    <a:pt x="127550" y="482499"/>
                  </a:lnTo>
                  <a:lnTo>
                    <a:pt x="120662" y="470002"/>
                  </a:lnTo>
                  <a:lnTo>
                    <a:pt x="114029" y="456741"/>
                  </a:lnTo>
                  <a:lnTo>
                    <a:pt x="107397" y="443225"/>
                  </a:lnTo>
                  <a:lnTo>
                    <a:pt x="101019" y="429199"/>
                  </a:lnTo>
                  <a:lnTo>
                    <a:pt x="94642" y="414918"/>
                  </a:lnTo>
                  <a:lnTo>
                    <a:pt x="88009" y="399617"/>
                  </a:lnTo>
                  <a:lnTo>
                    <a:pt x="81887" y="383806"/>
                  </a:lnTo>
                  <a:lnTo>
                    <a:pt x="75765" y="367739"/>
                  </a:lnTo>
                  <a:lnTo>
                    <a:pt x="69898" y="350908"/>
                  </a:lnTo>
                  <a:lnTo>
                    <a:pt x="63775" y="333821"/>
                  </a:lnTo>
                  <a:lnTo>
                    <a:pt x="58163" y="315715"/>
                  </a:lnTo>
                  <a:lnTo>
                    <a:pt x="52551" y="297098"/>
                  </a:lnTo>
                  <a:lnTo>
                    <a:pt x="47193" y="278227"/>
                  </a:lnTo>
                  <a:lnTo>
                    <a:pt x="42091" y="258590"/>
                  </a:lnTo>
                  <a:lnTo>
                    <a:pt x="36990" y="238189"/>
                  </a:lnTo>
                  <a:lnTo>
                    <a:pt x="32398" y="217532"/>
                  </a:lnTo>
                  <a:lnTo>
                    <a:pt x="27551" y="195856"/>
                  </a:lnTo>
                  <a:lnTo>
                    <a:pt x="23215" y="173414"/>
                  </a:lnTo>
                  <a:lnTo>
                    <a:pt x="19133" y="150717"/>
                  </a:lnTo>
                  <a:lnTo>
                    <a:pt x="15306" y="127256"/>
                  </a:lnTo>
                  <a:lnTo>
                    <a:pt x="11735" y="103029"/>
                  </a:lnTo>
                  <a:lnTo>
                    <a:pt x="8419" y="78292"/>
                  </a:lnTo>
                  <a:lnTo>
                    <a:pt x="5357" y="53044"/>
                  </a:lnTo>
                  <a:lnTo>
                    <a:pt x="2551" y="26777"/>
                  </a:lnTo>
                  <a:close/>
                </a:path>
              </a:pathLst>
            </a:custGeom>
            <a:gradFill>
              <a:gsLst>
                <a:gs pos="0">
                  <a:srgbClr val="234C06"/>
                </a:gs>
                <a:gs pos="46600">
                  <a:srgbClr val="8CC066"/>
                </a:gs>
                <a:gs pos="100000">
                  <a:srgbClr val="4C870C"/>
                </a:gs>
              </a:gsLst>
              <a:lin ang="5400000" scaled="1"/>
            </a:gradFill>
            <a:ln>
              <a:noFill/>
            </a:ln>
          </p:spPr>
          <p:txBody>
            <a:bodyPr wrap="square" anchor="ctr">
              <a:noAutofit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767546" y="5673602"/>
              <a:ext cx="9583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r>
                <a:rPr lang="zh-CN" altLang="en-US" sz="1400" b="1">
                  <a:solidFill>
                    <a:srgbClr val="4C870C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Times New Roman" panose="02020603050405020304" pitchFamily="18" charset="0"/>
                </a:rPr>
                <a:t>性别：女</a:t>
              </a:r>
              <a:endParaRPr lang="en-US" altLang="zh-CN" sz="1400" b="1" dirty="0">
                <a:solidFill>
                  <a:srgbClr val="4C870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任意多边形 44"/>
            <p:cNvSpPr/>
            <p:nvPr/>
          </p:nvSpPr>
          <p:spPr bwMode="auto">
            <a:xfrm rot="10800000" flipV="1">
              <a:off x="4401237" y="5679996"/>
              <a:ext cx="340579" cy="294987"/>
            </a:xfrm>
            <a:custGeom>
              <a:avLst/>
              <a:gdLst>
                <a:gd name="connsiteX0" fmla="*/ 1281270 w 1330849"/>
                <a:gd name="connsiteY0" fmla="*/ 1113269 h 1152691"/>
                <a:gd name="connsiteX1" fmla="*/ 1281904 w 1330849"/>
                <a:gd name="connsiteY1" fmla="*/ 1128719 h 1152691"/>
                <a:gd name="connsiteX2" fmla="*/ 1282199 w 1330849"/>
                <a:gd name="connsiteY2" fmla="*/ 1129600 h 1152691"/>
                <a:gd name="connsiteX3" fmla="*/ 1273322 w 1330849"/>
                <a:gd name="connsiteY3" fmla="*/ 1135585 h 1152691"/>
                <a:gd name="connsiteX4" fmla="*/ 1271960 w 1330849"/>
                <a:gd name="connsiteY4" fmla="*/ 1131505 h 1152691"/>
                <a:gd name="connsiteX5" fmla="*/ 1268640 w 1330849"/>
                <a:gd name="connsiteY5" fmla="*/ 1121056 h 1152691"/>
                <a:gd name="connsiteX6" fmla="*/ 1303365 w 1330849"/>
                <a:gd name="connsiteY6" fmla="*/ 1099647 h 1152691"/>
                <a:gd name="connsiteX7" fmla="*/ 1310270 w 1330849"/>
                <a:gd name="connsiteY7" fmla="*/ 1115659 h 1152691"/>
                <a:gd name="connsiteX8" fmla="*/ 1299715 w 1330849"/>
                <a:gd name="connsiteY8" fmla="*/ 1117790 h 1152691"/>
                <a:gd name="connsiteX9" fmla="*/ 1286983 w 1330849"/>
                <a:gd name="connsiteY9" fmla="*/ 1126375 h 1152691"/>
                <a:gd name="connsiteX10" fmla="*/ 1283139 w 1330849"/>
                <a:gd name="connsiteY10" fmla="*/ 1112116 h 1152691"/>
                <a:gd name="connsiteX11" fmla="*/ 0 w 1330849"/>
                <a:gd name="connsiteY11" fmla="*/ 0 h 1152691"/>
                <a:gd name="connsiteX12" fmla="*/ 1276 w 1330849"/>
                <a:gd name="connsiteY12" fmla="*/ 1275 h 1152691"/>
                <a:gd name="connsiteX13" fmla="*/ 5613 w 1330849"/>
                <a:gd name="connsiteY13" fmla="*/ 5101 h 1152691"/>
                <a:gd name="connsiteX14" fmla="*/ 12500 w 1330849"/>
                <a:gd name="connsiteY14" fmla="*/ 10966 h 1152691"/>
                <a:gd name="connsiteX15" fmla="*/ 22449 w 1330849"/>
                <a:gd name="connsiteY15" fmla="*/ 18617 h 1152691"/>
                <a:gd name="connsiteX16" fmla="*/ 28317 w 1330849"/>
                <a:gd name="connsiteY16" fmla="*/ 22952 h 1152691"/>
                <a:gd name="connsiteX17" fmla="*/ 35204 w 1330849"/>
                <a:gd name="connsiteY17" fmla="*/ 27543 h 1152691"/>
                <a:gd name="connsiteX18" fmla="*/ 42857 w 1330849"/>
                <a:gd name="connsiteY18" fmla="*/ 32388 h 1152691"/>
                <a:gd name="connsiteX19" fmla="*/ 51020 w 1330849"/>
                <a:gd name="connsiteY19" fmla="*/ 37744 h 1152691"/>
                <a:gd name="connsiteX20" fmla="*/ 59949 w 1330849"/>
                <a:gd name="connsiteY20" fmla="*/ 43099 h 1152691"/>
                <a:gd name="connsiteX21" fmla="*/ 69387 w 1330849"/>
                <a:gd name="connsiteY21" fmla="*/ 48454 h 1152691"/>
                <a:gd name="connsiteX22" fmla="*/ 79846 w 1330849"/>
                <a:gd name="connsiteY22" fmla="*/ 54065 h 1152691"/>
                <a:gd name="connsiteX23" fmla="*/ 91070 w 1330849"/>
                <a:gd name="connsiteY23" fmla="*/ 59675 h 1152691"/>
                <a:gd name="connsiteX24" fmla="*/ 103060 w 1330849"/>
                <a:gd name="connsiteY24" fmla="*/ 65030 h 1152691"/>
                <a:gd name="connsiteX25" fmla="*/ 115815 w 1330849"/>
                <a:gd name="connsiteY25" fmla="*/ 70641 h 1152691"/>
                <a:gd name="connsiteX26" fmla="*/ 129336 w 1330849"/>
                <a:gd name="connsiteY26" fmla="*/ 76507 h 1152691"/>
                <a:gd name="connsiteX27" fmla="*/ 143621 w 1330849"/>
                <a:gd name="connsiteY27" fmla="*/ 81352 h 1152691"/>
                <a:gd name="connsiteX28" fmla="*/ 158416 w 1330849"/>
                <a:gd name="connsiteY28" fmla="*/ 86707 h 1152691"/>
                <a:gd name="connsiteX29" fmla="*/ 174488 w 1330849"/>
                <a:gd name="connsiteY29" fmla="*/ 91552 h 1152691"/>
                <a:gd name="connsiteX30" fmla="*/ 191069 w 1330849"/>
                <a:gd name="connsiteY30" fmla="*/ 96398 h 1152691"/>
                <a:gd name="connsiteX31" fmla="*/ 208416 w 1330849"/>
                <a:gd name="connsiteY31" fmla="*/ 100478 h 1152691"/>
                <a:gd name="connsiteX32" fmla="*/ 226783 w 1330849"/>
                <a:gd name="connsiteY32" fmla="*/ 104814 h 1152691"/>
                <a:gd name="connsiteX33" fmla="*/ 245915 w 1330849"/>
                <a:gd name="connsiteY33" fmla="*/ 108129 h 1152691"/>
                <a:gd name="connsiteX34" fmla="*/ 265558 w 1330849"/>
                <a:gd name="connsiteY34" fmla="*/ 111699 h 1152691"/>
                <a:gd name="connsiteX35" fmla="*/ 286221 w 1330849"/>
                <a:gd name="connsiteY35" fmla="*/ 113994 h 1152691"/>
                <a:gd name="connsiteX36" fmla="*/ 307394 w 1330849"/>
                <a:gd name="connsiteY36" fmla="*/ 116289 h 1152691"/>
                <a:gd name="connsiteX37" fmla="*/ 329843 w 1330849"/>
                <a:gd name="connsiteY37" fmla="*/ 118074 h 1152691"/>
                <a:gd name="connsiteX38" fmla="*/ 341322 w 1330849"/>
                <a:gd name="connsiteY38" fmla="*/ 118585 h 1152691"/>
                <a:gd name="connsiteX39" fmla="*/ 352802 w 1330849"/>
                <a:gd name="connsiteY39" fmla="*/ 118840 h 1152691"/>
                <a:gd name="connsiteX40" fmla="*/ 364791 w 1330849"/>
                <a:gd name="connsiteY40" fmla="*/ 119095 h 1152691"/>
                <a:gd name="connsiteX41" fmla="*/ 376781 w 1330849"/>
                <a:gd name="connsiteY41" fmla="*/ 119350 h 1152691"/>
                <a:gd name="connsiteX42" fmla="*/ 425505 w 1330849"/>
                <a:gd name="connsiteY42" fmla="*/ 119350 h 1152691"/>
                <a:gd name="connsiteX43" fmla="*/ 474483 w 1330849"/>
                <a:gd name="connsiteY43" fmla="*/ 119350 h 1152691"/>
                <a:gd name="connsiteX44" fmla="*/ 523462 w 1330849"/>
                <a:gd name="connsiteY44" fmla="*/ 120370 h 1152691"/>
                <a:gd name="connsiteX45" fmla="*/ 547697 w 1330849"/>
                <a:gd name="connsiteY45" fmla="*/ 120880 h 1152691"/>
                <a:gd name="connsiteX46" fmla="*/ 571931 w 1330849"/>
                <a:gd name="connsiteY46" fmla="*/ 121645 h 1152691"/>
                <a:gd name="connsiteX47" fmla="*/ 596166 w 1330849"/>
                <a:gd name="connsiteY47" fmla="*/ 122920 h 1152691"/>
                <a:gd name="connsiteX48" fmla="*/ 620145 w 1330849"/>
                <a:gd name="connsiteY48" fmla="*/ 123940 h 1152691"/>
                <a:gd name="connsiteX49" fmla="*/ 643869 w 1330849"/>
                <a:gd name="connsiteY49" fmla="*/ 125725 h 1152691"/>
                <a:gd name="connsiteX50" fmla="*/ 667338 w 1330849"/>
                <a:gd name="connsiteY50" fmla="*/ 127511 h 1152691"/>
                <a:gd name="connsiteX51" fmla="*/ 690552 w 1330849"/>
                <a:gd name="connsiteY51" fmla="*/ 130060 h 1152691"/>
                <a:gd name="connsiteX52" fmla="*/ 713511 w 1330849"/>
                <a:gd name="connsiteY52" fmla="*/ 132611 h 1152691"/>
                <a:gd name="connsiteX53" fmla="*/ 736214 w 1330849"/>
                <a:gd name="connsiteY53" fmla="*/ 136181 h 1152691"/>
                <a:gd name="connsiteX54" fmla="*/ 758408 w 1330849"/>
                <a:gd name="connsiteY54" fmla="*/ 139752 h 1152691"/>
                <a:gd name="connsiteX55" fmla="*/ 780346 w 1330849"/>
                <a:gd name="connsiteY55" fmla="*/ 144086 h 1152691"/>
                <a:gd name="connsiteX56" fmla="*/ 802030 w 1330849"/>
                <a:gd name="connsiteY56" fmla="*/ 148422 h 1152691"/>
                <a:gd name="connsiteX57" fmla="*/ 812489 w 1330849"/>
                <a:gd name="connsiteY57" fmla="*/ 150972 h 1152691"/>
                <a:gd name="connsiteX58" fmla="*/ 823203 w 1330849"/>
                <a:gd name="connsiteY58" fmla="*/ 153778 h 1152691"/>
                <a:gd name="connsiteX59" fmla="*/ 833662 w 1330849"/>
                <a:gd name="connsiteY59" fmla="*/ 156582 h 1152691"/>
                <a:gd name="connsiteX60" fmla="*/ 843866 w 1330849"/>
                <a:gd name="connsiteY60" fmla="*/ 159643 h 1152691"/>
                <a:gd name="connsiteX61" fmla="*/ 854070 w 1330849"/>
                <a:gd name="connsiteY61" fmla="*/ 162703 h 1152691"/>
                <a:gd name="connsiteX62" fmla="*/ 864019 w 1330849"/>
                <a:gd name="connsiteY62" fmla="*/ 166274 h 1152691"/>
                <a:gd name="connsiteX63" fmla="*/ 873968 w 1330849"/>
                <a:gd name="connsiteY63" fmla="*/ 169589 h 1152691"/>
                <a:gd name="connsiteX64" fmla="*/ 883916 w 1330849"/>
                <a:gd name="connsiteY64" fmla="*/ 173159 h 1152691"/>
                <a:gd name="connsiteX65" fmla="*/ 893355 w 1330849"/>
                <a:gd name="connsiteY65" fmla="*/ 177239 h 1152691"/>
                <a:gd name="connsiteX66" fmla="*/ 903049 w 1330849"/>
                <a:gd name="connsiteY66" fmla="*/ 181064 h 1152691"/>
                <a:gd name="connsiteX67" fmla="*/ 912233 w 1330849"/>
                <a:gd name="connsiteY67" fmla="*/ 185400 h 1152691"/>
                <a:gd name="connsiteX68" fmla="*/ 921671 w 1330849"/>
                <a:gd name="connsiteY68" fmla="*/ 189480 h 1152691"/>
                <a:gd name="connsiteX69" fmla="*/ 930600 w 1330849"/>
                <a:gd name="connsiteY69" fmla="*/ 194326 h 1152691"/>
                <a:gd name="connsiteX70" fmla="*/ 939528 w 1330849"/>
                <a:gd name="connsiteY70" fmla="*/ 199171 h 1152691"/>
                <a:gd name="connsiteX71" fmla="*/ 948456 w 1330849"/>
                <a:gd name="connsiteY71" fmla="*/ 204016 h 1152691"/>
                <a:gd name="connsiteX72" fmla="*/ 956875 w 1330849"/>
                <a:gd name="connsiteY72" fmla="*/ 209117 h 1152691"/>
                <a:gd name="connsiteX73" fmla="*/ 965293 w 1330849"/>
                <a:gd name="connsiteY73" fmla="*/ 214727 h 1152691"/>
                <a:gd name="connsiteX74" fmla="*/ 973456 w 1330849"/>
                <a:gd name="connsiteY74" fmla="*/ 220082 h 1152691"/>
                <a:gd name="connsiteX75" fmla="*/ 981619 w 1330849"/>
                <a:gd name="connsiteY75" fmla="*/ 225948 h 1152691"/>
                <a:gd name="connsiteX76" fmla="*/ 989527 w 1330849"/>
                <a:gd name="connsiteY76" fmla="*/ 231813 h 1152691"/>
                <a:gd name="connsiteX77" fmla="*/ 997435 w 1330849"/>
                <a:gd name="connsiteY77" fmla="*/ 237934 h 1152691"/>
                <a:gd name="connsiteX78" fmla="*/ 1004578 w 1330849"/>
                <a:gd name="connsiteY78" fmla="*/ 244564 h 1152691"/>
                <a:gd name="connsiteX79" fmla="*/ 1012231 w 1330849"/>
                <a:gd name="connsiteY79" fmla="*/ 251195 h 1152691"/>
                <a:gd name="connsiteX80" fmla="*/ 1019374 w 1330849"/>
                <a:gd name="connsiteY80" fmla="*/ 258081 h 1152691"/>
                <a:gd name="connsiteX81" fmla="*/ 1026262 w 1330849"/>
                <a:gd name="connsiteY81" fmla="*/ 265221 h 1152691"/>
                <a:gd name="connsiteX82" fmla="*/ 1033149 w 1330849"/>
                <a:gd name="connsiteY82" fmla="*/ 272616 h 1152691"/>
                <a:gd name="connsiteX83" fmla="*/ 1039527 w 1330849"/>
                <a:gd name="connsiteY83" fmla="*/ 280268 h 1152691"/>
                <a:gd name="connsiteX84" fmla="*/ 1046159 w 1330849"/>
                <a:gd name="connsiteY84" fmla="*/ 288173 h 1152691"/>
                <a:gd name="connsiteX85" fmla="*/ 1046159 w 1330849"/>
                <a:gd name="connsiteY85" fmla="*/ 238954 h 1152691"/>
                <a:gd name="connsiteX86" fmla="*/ 1052281 w 1330849"/>
                <a:gd name="connsiteY86" fmla="*/ 245075 h 1152691"/>
                <a:gd name="connsiteX87" fmla="*/ 1059679 w 1330849"/>
                <a:gd name="connsiteY87" fmla="*/ 252980 h 1152691"/>
                <a:gd name="connsiteX88" fmla="*/ 1068863 w 1330849"/>
                <a:gd name="connsiteY88" fmla="*/ 263946 h 1152691"/>
                <a:gd name="connsiteX89" fmla="*/ 1080343 w 1330849"/>
                <a:gd name="connsiteY89" fmla="*/ 277462 h 1152691"/>
                <a:gd name="connsiteX90" fmla="*/ 1093352 w 1330849"/>
                <a:gd name="connsiteY90" fmla="*/ 293783 h 1152691"/>
                <a:gd name="connsiteX91" fmla="*/ 1100495 w 1330849"/>
                <a:gd name="connsiteY91" fmla="*/ 302964 h 1152691"/>
                <a:gd name="connsiteX92" fmla="*/ 1107893 w 1330849"/>
                <a:gd name="connsiteY92" fmla="*/ 312910 h 1152691"/>
                <a:gd name="connsiteX93" fmla="*/ 1115036 w 1330849"/>
                <a:gd name="connsiteY93" fmla="*/ 323366 h 1152691"/>
                <a:gd name="connsiteX94" fmla="*/ 1122689 w 1330849"/>
                <a:gd name="connsiteY94" fmla="*/ 334331 h 1152691"/>
                <a:gd name="connsiteX95" fmla="*/ 1130597 w 1330849"/>
                <a:gd name="connsiteY95" fmla="*/ 346062 h 1152691"/>
                <a:gd name="connsiteX96" fmla="*/ 1138505 w 1330849"/>
                <a:gd name="connsiteY96" fmla="*/ 358558 h 1152691"/>
                <a:gd name="connsiteX97" fmla="*/ 1146413 w 1330849"/>
                <a:gd name="connsiteY97" fmla="*/ 371309 h 1152691"/>
                <a:gd name="connsiteX98" fmla="*/ 1154321 w 1330849"/>
                <a:gd name="connsiteY98" fmla="*/ 384825 h 1152691"/>
                <a:gd name="connsiteX99" fmla="*/ 1162229 w 1330849"/>
                <a:gd name="connsiteY99" fmla="*/ 398597 h 1152691"/>
                <a:gd name="connsiteX100" fmla="*/ 1170137 w 1330849"/>
                <a:gd name="connsiteY100" fmla="*/ 413133 h 1152691"/>
                <a:gd name="connsiteX101" fmla="*/ 1177535 w 1330849"/>
                <a:gd name="connsiteY101" fmla="*/ 428179 h 1152691"/>
                <a:gd name="connsiteX102" fmla="*/ 1184933 w 1330849"/>
                <a:gd name="connsiteY102" fmla="*/ 443480 h 1152691"/>
                <a:gd name="connsiteX103" fmla="*/ 1192331 w 1330849"/>
                <a:gd name="connsiteY103" fmla="*/ 459547 h 1152691"/>
                <a:gd name="connsiteX104" fmla="*/ 1199218 w 1330849"/>
                <a:gd name="connsiteY104" fmla="*/ 476123 h 1152691"/>
                <a:gd name="connsiteX105" fmla="*/ 1206106 w 1330849"/>
                <a:gd name="connsiteY105" fmla="*/ 493209 h 1152691"/>
                <a:gd name="connsiteX106" fmla="*/ 1212228 w 1330849"/>
                <a:gd name="connsiteY106" fmla="*/ 510551 h 1152691"/>
                <a:gd name="connsiteX107" fmla="*/ 1218351 w 1330849"/>
                <a:gd name="connsiteY107" fmla="*/ 528402 h 1152691"/>
                <a:gd name="connsiteX108" fmla="*/ 1223708 w 1330849"/>
                <a:gd name="connsiteY108" fmla="*/ 546508 h 1152691"/>
                <a:gd name="connsiteX109" fmla="*/ 1228810 w 1330849"/>
                <a:gd name="connsiteY109" fmla="*/ 565380 h 1152691"/>
                <a:gd name="connsiteX110" fmla="*/ 1233402 w 1330849"/>
                <a:gd name="connsiteY110" fmla="*/ 584761 h 1152691"/>
                <a:gd name="connsiteX111" fmla="*/ 1256105 w 1330849"/>
                <a:gd name="connsiteY111" fmla="*/ 561810 h 1152691"/>
                <a:gd name="connsiteX112" fmla="*/ 1261462 w 1330849"/>
                <a:gd name="connsiteY112" fmla="*/ 577621 h 1152691"/>
                <a:gd name="connsiteX113" fmla="*/ 1267585 w 1330849"/>
                <a:gd name="connsiteY113" fmla="*/ 596237 h 1152691"/>
                <a:gd name="connsiteX114" fmla="*/ 1274983 w 1330849"/>
                <a:gd name="connsiteY114" fmla="*/ 620974 h 1152691"/>
                <a:gd name="connsiteX115" fmla="*/ 1283911 w 1330849"/>
                <a:gd name="connsiteY115" fmla="*/ 650811 h 1152691"/>
                <a:gd name="connsiteX116" fmla="*/ 1288248 w 1330849"/>
                <a:gd name="connsiteY116" fmla="*/ 667388 h 1152691"/>
                <a:gd name="connsiteX117" fmla="*/ 1292840 w 1330849"/>
                <a:gd name="connsiteY117" fmla="*/ 685239 h 1152691"/>
                <a:gd name="connsiteX118" fmla="*/ 1297431 w 1330849"/>
                <a:gd name="connsiteY118" fmla="*/ 703856 h 1152691"/>
                <a:gd name="connsiteX119" fmla="*/ 1302023 w 1330849"/>
                <a:gd name="connsiteY119" fmla="*/ 723237 h 1152691"/>
                <a:gd name="connsiteX120" fmla="*/ 1306360 w 1330849"/>
                <a:gd name="connsiteY120" fmla="*/ 743384 h 1152691"/>
                <a:gd name="connsiteX121" fmla="*/ 1310696 w 1330849"/>
                <a:gd name="connsiteY121" fmla="*/ 764296 h 1152691"/>
                <a:gd name="connsiteX122" fmla="*/ 1314778 w 1330849"/>
                <a:gd name="connsiteY122" fmla="*/ 785462 h 1152691"/>
                <a:gd name="connsiteX123" fmla="*/ 1318349 w 1330849"/>
                <a:gd name="connsiteY123" fmla="*/ 807139 h 1152691"/>
                <a:gd name="connsiteX124" fmla="*/ 1321921 w 1330849"/>
                <a:gd name="connsiteY124" fmla="*/ 829071 h 1152691"/>
                <a:gd name="connsiteX125" fmla="*/ 1324727 w 1330849"/>
                <a:gd name="connsiteY125" fmla="*/ 851257 h 1152691"/>
                <a:gd name="connsiteX126" fmla="*/ 1327278 w 1330849"/>
                <a:gd name="connsiteY126" fmla="*/ 873699 h 1152691"/>
                <a:gd name="connsiteX127" fmla="*/ 1328808 w 1330849"/>
                <a:gd name="connsiteY127" fmla="*/ 896141 h 1152691"/>
                <a:gd name="connsiteX128" fmla="*/ 1330339 w 1330849"/>
                <a:gd name="connsiteY128" fmla="*/ 918328 h 1152691"/>
                <a:gd name="connsiteX129" fmla="*/ 1330594 w 1330849"/>
                <a:gd name="connsiteY129" fmla="*/ 929549 h 1152691"/>
                <a:gd name="connsiteX130" fmla="*/ 1330849 w 1330849"/>
                <a:gd name="connsiteY130" fmla="*/ 940514 h 1152691"/>
                <a:gd name="connsiteX131" fmla="*/ 1330849 w 1330849"/>
                <a:gd name="connsiteY131" fmla="*/ 951480 h 1152691"/>
                <a:gd name="connsiteX132" fmla="*/ 1330594 w 1330849"/>
                <a:gd name="connsiteY132" fmla="*/ 962446 h 1152691"/>
                <a:gd name="connsiteX133" fmla="*/ 1330339 w 1330849"/>
                <a:gd name="connsiteY133" fmla="*/ 973157 h 1152691"/>
                <a:gd name="connsiteX134" fmla="*/ 1329829 w 1330849"/>
                <a:gd name="connsiteY134" fmla="*/ 983868 h 1152691"/>
                <a:gd name="connsiteX135" fmla="*/ 1328808 w 1330849"/>
                <a:gd name="connsiteY135" fmla="*/ 994324 h 1152691"/>
                <a:gd name="connsiteX136" fmla="*/ 1327788 w 1330849"/>
                <a:gd name="connsiteY136" fmla="*/ 1004780 h 1152691"/>
                <a:gd name="connsiteX137" fmla="*/ 1326768 w 1330849"/>
                <a:gd name="connsiteY137" fmla="*/ 1015236 h 1152691"/>
                <a:gd name="connsiteX138" fmla="*/ 1324982 w 1330849"/>
                <a:gd name="connsiteY138" fmla="*/ 1025436 h 1152691"/>
                <a:gd name="connsiteX139" fmla="*/ 1323196 w 1330849"/>
                <a:gd name="connsiteY139" fmla="*/ 1035127 h 1152691"/>
                <a:gd name="connsiteX140" fmla="*/ 1321410 w 1330849"/>
                <a:gd name="connsiteY140" fmla="*/ 1045073 h 1152691"/>
                <a:gd name="connsiteX141" fmla="*/ 1319114 w 1330849"/>
                <a:gd name="connsiteY141" fmla="*/ 1054508 h 1152691"/>
                <a:gd name="connsiteX142" fmla="*/ 1316563 w 1330849"/>
                <a:gd name="connsiteY142" fmla="*/ 1063944 h 1152691"/>
                <a:gd name="connsiteX143" fmla="*/ 1313757 w 1330849"/>
                <a:gd name="connsiteY143" fmla="*/ 1073125 h 1152691"/>
                <a:gd name="connsiteX144" fmla="*/ 1310696 w 1330849"/>
                <a:gd name="connsiteY144" fmla="*/ 1082306 h 1152691"/>
                <a:gd name="connsiteX145" fmla="*/ 1307125 w 1330849"/>
                <a:gd name="connsiteY145" fmla="*/ 1090721 h 1152691"/>
                <a:gd name="connsiteX146" fmla="*/ 1303554 w 1330849"/>
                <a:gd name="connsiteY146" fmla="*/ 1099137 h 1152691"/>
                <a:gd name="connsiteX147" fmla="*/ 1303118 w 1330849"/>
                <a:gd name="connsiteY147" fmla="*/ 1099406 h 1152691"/>
                <a:gd name="connsiteX148" fmla="*/ 1298218 w 1330849"/>
                <a:gd name="connsiteY148" fmla="*/ 1087626 h 1152691"/>
                <a:gd name="connsiteX149" fmla="*/ 1292866 w 1330849"/>
                <a:gd name="connsiteY149" fmla="*/ 1075374 h 1152691"/>
                <a:gd name="connsiteX150" fmla="*/ 1287005 w 1330849"/>
                <a:gd name="connsiteY150" fmla="*/ 1062612 h 1152691"/>
                <a:gd name="connsiteX151" fmla="*/ 1280889 w 1330849"/>
                <a:gd name="connsiteY151" fmla="*/ 1049851 h 1152691"/>
                <a:gd name="connsiteX152" fmla="*/ 1274264 w 1330849"/>
                <a:gd name="connsiteY152" fmla="*/ 1037089 h 1152691"/>
                <a:gd name="connsiteX153" fmla="*/ 1267638 w 1330849"/>
                <a:gd name="connsiteY153" fmla="*/ 1024072 h 1152691"/>
                <a:gd name="connsiteX154" fmla="*/ 1260503 w 1330849"/>
                <a:gd name="connsiteY154" fmla="*/ 1010800 h 1152691"/>
                <a:gd name="connsiteX155" fmla="*/ 1253113 w 1330849"/>
                <a:gd name="connsiteY155" fmla="*/ 997528 h 1152691"/>
                <a:gd name="connsiteX156" fmla="*/ 1245723 w 1330849"/>
                <a:gd name="connsiteY156" fmla="*/ 984000 h 1152691"/>
                <a:gd name="connsiteX157" fmla="*/ 1237823 w 1330849"/>
                <a:gd name="connsiteY157" fmla="*/ 970473 h 1152691"/>
                <a:gd name="connsiteX158" fmla="*/ 1229669 w 1330849"/>
                <a:gd name="connsiteY158" fmla="*/ 956690 h 1152691"/>
                <a:gd name="connsiteX159" fmla="*/ 1220750 w 1330849"/>
                <a:gd name="connsiteY159" fmla="*/ 943162 h 1152691"/>
                <a:gd name="connsiteX160" fmla="*/ 1216870 w 1330849"/>
                <a:gd name="connsiteY160" fmla="*/ 936989 h 1152691"/>
                <a:gd name="connsiteX161" fmla="*/ 1239066 w 1330849"/>
                <a:gd name="connsiteY161" fmla="*/ 666113 h 1152691"/>
                <a:gd name="connsiteX162" fmla="*/ 1196179 w 1330849"/>
                <a:gd name="connsiteY162" fmla="*/ 904812 h 1152691"/>
                <a:gd name="connsiteX163" fmla="*/ 1184565 w 1330849"/>
                <a:gd name="connsiteY163" fmla="*/ 887521 h 1152691"/>
                <a:gd name="connsiteX164" fmla="*/ 1165198 w 1330849"/>
                <a:gd name="connsiteY164" fmla="*/ 859700 h 1152691"/>
                <a:gd name="connsiteX165" fmla="*/ 1144812 w 1330849"/>
                <a:gd name="connsiteY165" fmla="*/ 831879 h 1152691"/>
                <a:gd name="connsiteX166" fmla="*/ 1124171 w 1330849"/>
                <a:gd name="connsiteY166" fmla="*/ 803804 h 1152691"/>
                <a:gd name="connsiteX167" fmla="*/ 1102765 w 1330849"/>
                <a:gd name="connsiteY167" fmla="*/ 776239 h 1152691"/>
                <a:gd name="connsiteX168" fmla="*/ 1080341 w 1330849"/>
                <a:gd name="connsiteY168" fmla="*/ 748673 h 1152691"/>
                <a:gd name="connsiteX169" fmla="*/ 1065217 w 1330849"/>
                <a:gd name="connsiteY169" fmla="*/ 730427 h 1152691"/>
                <a:gd name="connsiteX170" fmla="*/ 1067674 w 1330849"/>
                <a:gd name="connsiteY170" fmla="*/ 703626 h 1152691"/>
                <a:gd name="connsiteX171" fmla="*/ 1068959 w 1330849"/>
                <a:gd name="connsiteY171" fmla="*/ 683746 h 1152691"/>
                <a:gd name="connsiteX172" fmla="*/ 1070757 w 1330849"/>
                <a:gd name="connsiteY172" fmla="*/ 661064 h 1152691"/>
                <a:gd name="connsiteX173" fmla="*/ 1072556 w 1330849"/>
                <a:gd name="connsiteY173" fmla="*/ 635324 h 1152691"/>
                <a:gd name="connsiteX174" fmla="*/ 1073841 w 1330849"/>
                <a:gd name="connsiteY174" fmla="*/ 607290 h 1152691"/>
                <a:gd name="connsiteX175" fmla="*/ 1074869 w 1330849"/>
                <a:gd name="connsiteY175" fmla="*/ 576962 h 1152691"/>
                <a:gd name="connsiteX176" fmla="*/ 1075640 w 1330849"/>
                <a:gd name="connsiteY176" fmla="*/ 545359 h 1152691"/>
                <a:gd name="connsiteX177" fmla="*/ 1075897 w 1330849"/>
                <a:gd name="connsiteY177" fmla="*/ 512228 h 1152691"/>
                <a:gd name="connsiteX178" fmla="*/ 1075640 w 1330849"/>
                <a:gd name="connsiteY178" fmla="*/ 478587 h 1152691"/>
                <a:gd name="connsiteX179" fmla="*/ 1075383 w 1330849"/>
                <a:gd name="connsiteY179" fmla="*/ 461512 h 1152691"/>
                <a:gd name="connsiteX180" fmla="*/ 1074612 w 1330849"/>
                <a:gd name="connsiteY180" fmla="*/ 444436 h 1152691"/>
                <a:gd name="connsiteX181" fmla="*/ 1073841 w 1330849"/>
                <a:gd name="connsiteY181" fmla="*/ 427361 h 1152691"/>
                <a:gd name="connsiteX182" fmla="*/ 1072813 w 1330849"/>
                <a:gd name="connsiteY182" fmla="*/ 410285 h 1152691"/>
                <a:gd name="connsiteX183" fmla="*/ 1071528 w 1330849"/>
                <a:gd name="connsiteY183" fmla="*/ 393465 h 1152691"/>
                <a:gd name="connsiteX184" fmla="*/ 1070243 w 1330849"/>
                <a:gd name="connsiteY184" fmla="*/ 376899 h 1152691"/>
                <a:gd name="connsiteX185" fmla="*/ 1068445 w 1330849"/>
                <a:gd name="connsiteY185" fmla="*/ 360079 h 1152691"/>
                <a:gd name="connsiteX186" fmla="*/ 1066132 w 1330849"/>
                <a:gd name="connsiteY186" fmla="*/ 343768 h 1152691"/>
                <a:gd name="connsiteX187" fmla="*/ 1066646 w 1330849"/>
                <a:gd name="connsiteY187" fmla="*/ 355746 h 1152691"/>
                <a:gd name="connsiteX188" fmla="*/ 1067674 w 1330849"/>
                <a:gd name="connsiteY188" fmla="*/ 387858 h 1152691"/>
                <a:gd name="connsiteX189" fmla="*/ 1067931 w 1330849"/>
                <a:gd name="connsiteY189" fmla="*/ 410030 h 1152691"/>
                <a:gd name="connsiteX190" fmla="*/ 1067931 w 1330849"/>
                <a:gd name="connsiteY190" fmla="*/ 435006 h 1152691"/>
                <a:gd name="connsiteX191" fmla="*/ 1067931 w 1330849"/>
                <a:gd name="connsiteY191" fmla="*/ 463041 h 1152691"/>
                <a:gd name="connsiteX192" fmla="*/ 1067674 w 1330849"/>
                <a:gd name="connsiteY192" fmla="*/ 492349 h 1152691"/>
                <a:gd name="connsiteX193" fmla="*/ 1066646 w 1330849"/>
                <a:gd name="connsiteY193" fmla="*/ 523442 h 1152691"/>
                <a:gd name="connsiteX194" fmla="*/ 1065618 w 1330849"/>
                <a:gd name="connsiteY194" fmla="*/ 555044 h 1152691"/>
                <a:gd name="connsiteX195" fmla="*/ 1063563 w 1330849"/>
                <a:gd name="connsiteY195" fmla="*/ 586136 h 1152691"/>
                <a:gd name="connsiteX196" fmla="*/ 1062535 w 1330849"/>
                <a:gd name="connsiteY196" fmla="*/ 601938 h 1152691"/>
                <a:gd name="connsiteX197" fmla="*/ 1061250 w 1330849"/>
                <a:gd name="connsiteY197" fmla="*/ 617229 h 1152691"/>
                <a:gd name="connsiteX198" fmla="*/ 1059708 w 1330849"/>
                <a:gd name="connsiteY198" fmla="*/ 632010 h 1152691"/>
                <a:gd name="connsiteX199" fmla="*/ 1057909 w 1330849"/>
                <a:gd name="connsiteY199" fmla="*/ 646792 h 1152691"/>
                <a:gd name="connsiteX200" fmla="*/ 1056368 w 1330849"/>
                <a:gd name="connsiteY200" fmla="*/ 660809 h 1152691"/>
                <a:gd name="connsiteX201" fmla="*/ 1054055 w 1330849"/>
                <a:gd name="connsiteY201" fmla="*/ 674317 h 1152691"/>
                <a:gd name="connsiteX202" fmla="*/ 1051742 w 1330849"/>
                <a:gd name="connsiteY202" fmla="*/ 687315 h 1152691"/>
                <a:gd name="connsiteX203" fmla="*/ 1049173 w 1330849"/>
                <a:gd name="connsiteY203" fmla="*/ 699293 h 1152691"/>
                <a:gd name="connsiteX204" fmla="*/ 1046819 w 1330849"/>
                <a:gd name="connsiteY204" fmla="*/ 708631 h 1152691"/>
                <a:gd name="connsiteX205" fmla="*/ 1035236 w 1330849"/>
                <a:gd name="connsiteY205" fmla="*/ 695074 h 1152691"/>
                <a:gd name="connsiteX206" fmla="*/ 1012047 w 1330849"/>
                <a:gd name="connsiteY206" fmla="*/ 669039 h 1152691"/>
                <a:gd name="connsiteX207" fmla="*/ 988603 w 1330849"/>
                <a:gd name="connsiteY207" fmla="*/ 643261 h 1152691"/>
                <a:gd name="connsiteX208" fmla="*/ 965414 w 1330849"/>
                <a:gd name="connsiteY208" fmla="*/ 618503 h 1152691"/>
                <a:gd name="connsiteX209" fmla="*/ 941715 w 1330849"/>
                <a:gd name="connsiteY209" fmla="*/ 594256 h 1152691"/>
                <a:gd name="connsiteX210" fmla="*/ 918271 w 1330849"/>
                <a:gd name="connsiteY210" fmla="*/ 571029 h 1152691"/>
                <a:gd name="connsiteX211" fmla="*/ 895081 w 1330849"/>
                <a:gd name="connsiteY211" fmla="*/ 548568 h 1152691"/>
                <a:gd name="connsiteX212" fmla="*/ 871892 w 1330849"/>
                <a:gd name="connsiteY212" fmla="*/ 527383 h 1152691"/>
                <a:gd name="connsiteX213" fmla="*/ 849213 w 1330849"/>
                <a:gd name="connsiteY213" fmla="*/ 507475 h 1152691"/>
                <a:gd name="connsiteX214" fmla="*/ 838000 w 1330849"/>
                <a:gd name="connsiteY214" fmla="*/ 497521 h 1152691"/>
                <a:gd name="connsiteX215" fmla="*/ 826533 w 1330849"/>
                <a:gd name="connsiteY215" fmla="*/ 488332 h 1152691"/>
                <a:gd name="connsiteX216" fmla="*/ 815576 w 1330849"/>
                <a:gd name="connsiteY216" fmla="*/ 479144 h 1152691"/>
                <a:gd name="connsiteX217" fmla="*/ 804618 w 1330849"/>
                <a:gd name="connsiteY217" fmla="*/ 470722 h 1152691"/>
                <a:gd name="connsiteX218" fmla="*/ 795547 w 1330849"/>
                <a:gd name="connsiteY218" fmla="*/ 463748 h 1152691"/>
                <a:gd name="connsiteX219" fmla="*/ 795407 w 1330849"/>
                <a:gd name="connsiteY219" fmla="*/ 462547 h 1152691"/>
                <a:gd name="connsiteX220" fmla="*/ 793063 w 1330849"/>
                <a:gd name="connsiteY220" fmla="*/ 443612 h 1152691"/>
                <a:gd name="connsiteX221" fmla="*/ 789939 w 1330849"/>
                <a:gd name="connsiteY221" fmla="*/ 420582 h 1152691"/>
                <a:gd name="connsiteX222" fmla="*/ 786294 w 1330849"/>
                <a:gd name="connsiteY222" fmla="*/ 395250 h 1152691"/>
                <a:gd name="connsiteX223" fmla="*/ 781867 w 1330849"/>
                <a:gd name="connsiteY223" fmla="*/ 370430 h 1152691"/>
                <a:gd name="connsiteX224" fmla="*/ 779784 w 1330849"/>
                <a:gd name="connsiteY224" fmla="*/ 358404 h 1152691"/>
                <a:gd name="connsiteX225" fmla="*/ 777441 w 1330849"/>
                <a:gd name="connsiteY225" fmla="*/ 347401 h 1152691"/>
                <a:gd name="connsiteX226" fmla="*/ 775358 w 1330849"/>
                <a:gd name="connsiteY226" fmla="*/ 337166 h 1152691"/>
                <a:gd name="connsiteX227" fmla="*/ 773014 w 1330849"/>
                <a:gd name="connsiteY227" fmla="*/ 328466 h 1152691"/>
                <a:gd name="connsiteX228" fmla="*/ 775358 w 1330849"/>
                <a:gd name="connsiteY228" fmla="*/ 341772 h 1152691"/>
                <a:gd name="connsiteX229" fmla="*/ 777180 w 1330849"/>
                <a:gd name="connsiteY229" fmla="*/ 356357 h 1152691"/>
                <a:gd name="connsiteX230" fmla="*/ 779263 w 1330849"/>
                <a:gd name="connsiteY230" fmla="*/ 375036 h 1152691"/>
                <a:gd name="connsiteX231" fmla="*/ 780305 w 1330849"/>
                <a:gd name="connsiteY231" fmla="*/ 385271 h 1152691"/>
                <a:gd name="connsiteX232" fmla="*/ 781346 w 1330849"/>
                <a:gd name="connsiteY232" fmla="*/ 396018 h 1152691"/>
                <a:gd name="connsiteX233" fmla="*/ 781867 w 1330849"/>
                <a:gd name="connsiteY233" fmla="*/ 407277 h 1152691"/>
                <a:gd name="connsiteX234" fmla="*/ 782127 w 1330849"/>
                <a:gd name="connsiteY234" fmla="*/ 418280 h 1152691"/>
                <a:gd name="connsiteX235" fmla="*/ 782388 w 1330849"/>
                <a:gd name="connsiteY235" fmla="*/ 429539 h 1152691"/>
                <a:gd name="connsiteX236" fmla="*/ 782127 w 1330849"/>
                <a:gd name="connsiteY236" fmla="*/ 440797 h 1152691"/>
                <a:gd name="connsiteX237" fmla="*/ 781346 w 1330849"/>
                <a:gd name="connsiteY237" fmla="*/ 451800 h 1152691"/>
                <a:gd name="connsiteX238" fmla="*/ 781186 w 1330849"/>
                <a:gd name="connsiteY238" fmla="*/ 453088 h 1152691"/>
                <a:gd name="connsiteX239" fmla="*/ 772510 w 1330849"/>
                <a:gd name="connsiteY239" fmla="*/ 446729 h 1152691"/>
                <a:gd name="connsiteX240" fmla="*/ 762317 w 1330849"/>
                <a:gd name="connsiteY240" fmla="*/ 439838 h 1152691"/>
                <a:gd name="connsiteX241" fmla="*/ 752123 w 1330849"/>
                <a:gd name="connsiteY241" fmla="*/ 432947 h 1152691"/>
                <a:gd name="connsiteX242" fmla="*/ 741930 w 1330849"/>
                <a:gd name="connsiteY242" fmla="*/ 426565 h 1152691"/>
                <a:gd name="connsiteX243" fmla="*/ 731993 w 1330849"/>
                <a:gd name="connsiteY243" fmla="*/ 420695 h 1152691"/>
                <a:gd name="connsiteX244" fmla="*/ 722563 w 1330849"/>
                <a:gd name="connsiteY244" fmla="*/ 415080 h 1152691"/>
                <a:gd name="connsiteX245" fmla="*/ 713135 w 1330849"/>
                <a:gd name="connsiteY245" fmla="*/ 409975 h 1152691"/>
                <a:gd name="connsiteX246" fmla="*/ 703961 w 1330849"/>
                <a:gd name="connsiteY246" fmla="*/ 405126 h 1152691"/>
                <a:gd name="connsiteX247" fmla="*/ 695042 w 1330849"/>
                <a:gd name="connsiteY247" fmla="*/ 400787 h 1152691"/>
                <a:gd name="connsiteX248" fmla="*/ 686123 w 1330849"/>
                <a:gd name="connsiteY248" fmla="*/ 397213 h 1152691"/>
                <a:gd name="connsiteX249" fmla="*/ 677714 w 1330849"/>
                <a:gd name="connsiteY249" fmla="*/ 393896 h 1152691"/>
                <a:gd name="connsiteX250" fmla="*/ 669560 w 1330849"/>
                <a:gd name="connsiteY250" fmla="*/ 391088 h 1152691"/>
                <a:gd name="connsiteX251" fmla="*/ 653506 w 1330849"/>
                <a:gd name="connsiteY251" fmla="*/ 385983 h 1152691"/>
                <a:gd name="connsiteX252" fmla="*/ 637196 w 1330849"/>
                <a:gd name="connsiteY252" fmla="*/ 380624 h 1152691"/>
                <a:gd name="connsiteX253" fmla="*/ 620633 w 1330849"/>
                <a:gd name="connsiteY253" fmla="*/ 374753 h 1152691"/>
                <a:gd name="connsiteX254" fmla="*/ 603814 w 1330849"/>
                <a:gd name="connsiteY254" fmla="*/ 368882 h 1152691"/>
                <a:gd name="connsiteX255" fmla="*/ 569667 w 1330849"/>
                <a:gd name="connsiteY255" fmla="*/ 355865 h 1152691"/>
                <a:gd name="connsiteX256" fmla="*/ 535521 w 1330849"/>
                <a:gd name="connsiteY256" fmla="*/ 342593 h 1152691"/>
                <a:gd name="connsiteX257" fmla="*/ 501119 w 1330849"/>
                <a:gd name="connsiteY257" fmla="*/ 328811 h 1152691"/>
                <a:gd name="connsiteX258" fmla="*/ 467227 w 1330849"/>
                <a:gd name="connsiteY258" fmla="*/ 314772 h 1152691"/>
                <a:gd name="connsiteX259" fmla="*/ 445917 w 1330849"/>
                <a:gd name="connsiteY259" fmla="*/ 305697 h 1152691"/>
                <a:gd name="connsiteX260" fmla="*/ 395685 w 1330849"/>
                <a:gd name="connsiteY260" fmla="*/ 221358 h 1152691"/>
                <a:gd name="connsiteX261" fmla="*/ 438286 w 1330849"/>
                <a:gd name="connsiteY261" fmla="*/ 302447 h 1152691"/>
                <a:gd name="connsiteX262" fmla="*/ 434864 w 1330849"/>
                <a:gd name="connsiteY262" fmla="*/ 300990 h 1152691"/>
                <a:gd name="connsiteX263" fmla="*/ 403775 w 1330849"/>
                <a:gd name="connsiteY263" fmla="*/ 287462 h 1152691"/>
                <a:gd name="connsiteX264" fmla="*/ 374725 w 1330849"/>
                <a:gd name="connsiteY264" fmla="*/ 274445 h 1152691"/>
                <a:gd name="connsiteX265" fmla="*/ 347968 w 1330849"/>
                <a:gd name="connsiteY265" fmla="*/ 262449 h 1152691"/>
                <a:gd name="connsiteX266" fmla="*/ 303883 w 1330849"/>
                <a:gd name="connsiteY266" fmla="*/ 242030 h 1152691"/>
                <a:gd name="connsiteX267" fmla="*/ 274578 w 1330849"/>
                <a:gd name="connsiteY267" fmla="*/ 228503 h 1152691"/>
                <a:gd name="connsiteX268" fmla="*/ 264130 w 1330849"/>
                <a:gd name="connsiteY268" fmla="*/ 223398 h 1152691"/>
                <a:gd name="connsiteX269" fmla="*/ 265914 w 1330849"/>
                <a:gd name="connsiteY269" fmla="*/ 225185 h 1152691"/>
                <a:gd name="connsiteX270" fmla="*/ 268462 w 1330849"/>
                <a:gd name="connsiteY270" fmla="*/ 226716 h 1152691"/>
                <a:gd name="connsiteX271" fmla="*/ 274323 w 1330849"/>
                <a:gd name="connsiteY271" fmla="*/ 231311 h 1152691"/>
                <a:gd name="connsiteX272" fmla="*/ 282223 w 1330849"/>
                <a:gd name="connsiteY272" fmla="*/ 236160 h 1152691"/>
                <a:gd name="connsiteX273" fmla="*/ 291397 w 1330849"/>
                <a:gd name="connsiteY273" fmla="*/ 241520 h 1152691"/>
                <a:gd name="connsiteX274" fmla="*/ 302354 w 1330849"/>
                <a:gd name="connsiteY274" fmla="*/ 247390 h 1152691"/>
                <a:gd name="connsiteX275" fmla="*/ 314841 w 1330849"/>
                <a:gd name="connsiteY275" fmla="*/ 253771 h 1152691"/>
                <a:gd name="connsiteX276" fmla="*/ 342617 w 1330849"/>
                <a:gd name="connsiteY276" fmla="*/ 267554 h 1152691"/>
                <a:gd name="connsiteX277" fmla="*/ 374470 w 1330849"/>
                <a:gd name="connsiteY277" fmla="*/ 282868 h 1152691"/>
                <a:gd name="connsiteX278" fmla="*/ 409126 w 1330849"/>
                <a:gd name="connsiteY278" fmla="*/ 298948 h 1152691"/>
                <a:gd name="connsiteX279" fmla="*/ 445057 w 1330849"/>
                <a:gd name="connsiteY279" fmla="*/ 315538 h 1152691"/>
                <a:gd name="connsiteX280" fmla="*/ 482262 w 1330849"/>
                <a:gd name="connsiteY280" fmla="*/ 331873 h 1152691"/>
                <a:gd name="connsiteX281" fmla="*/ 518447 w 1330849"/>
                <a:gd name="connsiteY281" fmla="*/ 347953 h 1152691"/>
                <a:gd name="connsiteX282" fmla="*/ 553613 w 1330849"/>
                <a:gd name="connsiteY282" fmla="*/ 363267 h 1152691"/>
                <a:gd name="connsiteX283" fmla="*/ 596504 w 1330849"/>
                <a:gd name="connsiteY283" fmla="*/ 381628 h 1152691"/>
                <a:gd name="connsiteX284" fmla="*/ 595528 w 1330849"/>
                <a:gd name="connsiteY284" fmla="*/ 381510 h 1152691"/>
                <a:gd name="connsiteX285" fmla="*/ 586847 w 1330849"/>
                <a:gd name="connsiteY285" fmla="*/ 383252 h 1152691"/>
                <a:gd name="connsiteX286" fmla="*/ 576379 w 1330849"/>
                <a:gd name="connsiteY286" fmla="*/ 385242 h 1152691"/>
                <a:gd name="connsiteX287" fmla="*/ 562593 w 1330849"/>
                <a:gd name="connsiteY287" fmla="*/ 387482 h 1152691"/>
                <a:gd name="connsiteX288" fmla="*/ 545232 w 1330849"/>
                <a:gd name="connsiteY288" fmla="*/ 390467 h 1152691"/>
                <a:gd name="connsiteX289" fmla="*/ 525573 w 1330849"/>
                <a:gd name="connsiteY289" fmla="*/ 392706 h 1152691"/>
                <a:gd name="connsiteX290" fmla="*/ 503361 w 1330849"/>
                <a:gd name="connsiteY290" fmla="*/ 395692 h 1152691"/>
                <a:gd name="connsiteX291" fmla="*/ 479362 w 1330849"/>
                <a:gd name="connsiteY291" fmla="*/ 397682 h 1152691"/>
                <a:gd name="connsiteX292" fmla="*/ 466341 w 1330849"/>
                <a:gd name="connsiteY292" fmla="*/ 398678 h 1152691"/>
                <a:gd name="connsiteX293" fmla="*/ 453320 w 1330849"/>
                <a:gd name="connsiteY293" fmla="*/ 399424 h 1152691"/>
                <a:gd name="connsiteX294" fmla="*/ 440044 w 1330849"/>
                <a:gd name="connsiteY294" fmla="*/ 400171 h 1152691"/>
                <a:gd name="connsiteX295" fmla="*/ 426257 w 1330849"/>
                <a:gd name="connsiteY295" fmla="*/ 400419 h 1152691"/>
                <a:gd name="connsiteX296" fmla="*/ 412471 w 1330849"/>
                <a:gd name="connsiteY296" fmla="*/ 400668 h 1152691"/>
                <a:gd name="connsiteX297" fmla="*/ 398684 w 1330849"/>
                <a:gd name="connsiteY297" fmla="*/ 400668 h 1152691"/>
                <a:gd name="connsiteX298" fmla="*/ 384642 w 1330849"/>
                <a:gd name="connsiteY298" fmla="*/ 400419 h 1152691"/>
                <a:gd name="connsiteX299" fmla="*/ 370345 w 1330849"/>
                <a:gd name="connsiteY299" fmla="*/ 399673 h 1152691"/>
                <a:gd name="connsiteX300" fmla="*/ 356048 w 1330849"/>
                <a:gd name="connsiteY300" fmla="*/ 398926 h 1152691"/>
                <a:gd name="connsiteX301" fmla="*/ 342005 w 1330849"/>
                <a:gd name="connsiteY301" fmla="*/ 397434 h 1152691"/>
                <a:gd name="connsiteX302" fmla="*/ 327708 w 1330849"/>
                <a:gd name="connsiteY302" fmla="*/ 395940 h 1152691"/>
                <a:gd name="connsiteX303" fmla="*/ 313921 w 1330849"/>
                <a:gd name="connsiteY303" fmla="*/ 393950 h 1152691"/>
                <a:gd name="connsiteX304" fmla="*/ 300134 w 1330849"/>
                <a:gd name="connsiteY304" fmla="*/ 391462 h 1152691"/>
                <a:gd name="connsiteX305" fmla="*/ 286603 w 1330849"/>
                <a:gd name="connsiteY305" fmla="*/ 388726 h 1152691"/>
                <a:gd name="connsiteX306" fmla="*/ 275959 w 1330849"/>
                <a:gd name="connsiteY306" fmla="*/ 386181 h 1152691"/>
                <a:gd name="connsiteX307" fmla="*/ 268221 w 1330849"/>
                <a:gd name="connsiteY307" fmla="*/ 383998 h 1152691"/>
                <a:gd name="connsiteX308" fmla="*/ 260051 w 1330849"/>
                <a:gd name="connsiteY308" fmla="*/ 381510 h 1152691"/>
                <a:gd name="connsiteX309" fmla="*/ 273072 w 1330849"/>
                <a:gd name="connsiteY309" fmla="*/ 385491 h 1152691"/>
                <a:gd name="connsiteX310" fmla="*/ 275959 w 1330849"/>
                <a:gd name="connsiteY310" fmla="*/ 386181 h 1152691"/>
                <a:gd name="connsiteX311" fmla="*/ 277922 w 1330849"/>
                <a:gd name="connsiteY311" fmla="*/ 386735 h 1152691"/>
                <a:gd name="connsiteX312" fmla="*/ 291199 w 1330849"/>
                <a:gd name="connsiteY312" fmla="*/ 389970 h 1152691"/>
                <a:gd name="connsiteX313" fmla="*/ 307794 w 1330849"/>
                <a:gd name="connsiteY313" fmla="*/ 393950 h 1152691"/>
                <a:gd name="connsiteX314" fmla="*/ 327452 w 1330849"/>
                <a:gd name="connsiteY314" fmla="*/ 397931 h 1152691"/>
                <a:gd name="connsiteX315" fmla="*/ 338175 w 1330849"/>
                <a:gd name="connsiteY315" fmla="*/ 399922 h 1152691"/>
                <a:gd name="connsiteX316" fmla="*/ 349409 w 1330849"/>
                <a:gd name="connsiteY316" fmla="*/ 401912 h 1152691"/>
                <a:gd name="connsiteX317" fmla="*/ 361153 w 1330849"/>
                <a:gd name="connsiteY317" fmla="*/ 403903 h 1152691"/>
                <a:gd name="connsiteX318" fmla="*/ 373919 w 1330849"/>
                <a:gd name="connsiteY318" fmla="*/ 405395 h 1152691"/>
                <a:gd name="connsiteX319" fmla="*/ 386940 w 1330849"/>
                <a:gd name="connsiteY319" fmla="*/ 407137 h 1152691"/>
                <a:gd name="connsiteX320" fmla="*/ 400471 w 1330849"/>
                <a:gd name="connsiteY320" fmla="*/ 408879 h 1152691"/>
                <a:gd name="connsiteX321" fmla="*/ 414514 w 1330849"/>
                <a:gd name="connsiteY321" fmla="*/ 409873 h 1152691"/>
                <a:gd name="connsiteX322" fmla="*/ 428811 w 1330849"/>
                <a:gd name="connsiteY322" fmla="*/ 410869 h 1152691"/>
                <a:gd name="connsiteX323" fmla="*/ 443874 w 1330849"/>
                <a:gd name="connsiteY323" fmla="*/ 411615 h 1152691"/>
                <a:gd name="connsiteX324" fmla="*/ 458937 w 1330849"/>
                <a:gd name="connsiteY324" fmla="*/ 412113 h 1152691"/>
                <a:gd name="connsiteX325" fmla="*/ 474767 w 1330849"/>
                <a:gd name="connsiteY325" fmla="*/ 412113 h 1152691"/>
                <a:gd name="connsiteX326" fmla="*/ 490595 w 1330849"/>
                <a:gd name="connsiteY326" fmla="*/ 412113 h 1152691"/>
                <a:gd name="connsiteX327" fmla="*/ 506680 w 1330849"/>
                <a:gd name="connsiteY327" fmla="*/ 411117 h 1152691"/>
                <a:gd name="connsiteX328" fmla="*/ 523020 w 1330849"/>
                <a:gd name="connsiteY328" fmla="*/ 410371 h 1152691"/>
                <a:gd name="connsiteX329" fmla="*/ 539615 w 1330849"/>
                <a:gd name="connsiteY329" fmla="*/ 408879 h 1152691"/>
                <a:gd name="connsiteX330" fmla="*/ 556210 w 1330849"/>
                <a:gd name="connsiteY330" fmla="*/ 406888 h 1152691"/>
                <a:gd name="connsiteX331" fmla="*/ 573316 w 1330849"/>
                <a:gd name="connsiteY331" fmla="*/ 404400 h 1152691"/>
                <a:gd name="connsiteX332" fmla="*/ 590166 w 1330849"/>
                <a:gd name="connsiteY332" fmla="*/ 401415 h 1152691"/>
                <a:gd name="connsiteX333" fmla="*/ 607272 w 1330849"/>
                <a:gd name="connsiteY333" fmla="*/ 397682 h 1152691"/>
                <a:gd name="connsiteX334" fmla="*/ 624122 w 1330849"/>
                <a:gd name="connsiteY334" fmla="*/ 393452 h 1152691"/>
                <a:gd name="connsiteX335" fmla="*/ 623998 w 1330849"/>
                <a:gd name="connsiteY335" fmla="*/ 393332 h 1152691"/>
                <a:gd name="connsiteX336" fmla="*/ 658092 w 1330849"/>
                <a:gd name="connsiteY336" fmla="*/ 407678 h 1152691"/>
                <a:gd name="connsiteX337" fmla="*/ 674402 w 1330849"/>
                <a:gd name="connsiteY337" fmla="*/ 414825 h 1152691"/>
                <a:gd name="connsiteX338" fmla="*/ 690965 w 1330849"/>
                <a:gd name="connsiteY338" fmla="*/ 424013 h 1152691"/>
                <a:gd name="connsiteX339" fmla="*/ 707274 w 1330849"/>
                <a:gd name="connsiteY339" fmla="*/ 434223 h 1152691"/>
                <a:gd name="connsiteX340" fmla="*/ 723583 w 1330849"/>
                <a:gd name="connsiteY340" fmla="*/ 444432 h 1152691"/>
                <a:gd name="connsiteX341" fmla="*/ 739892 w 1330849"/>
                <a:gd name="connsiteY341" fmla="*/ 455407 h 1152691"/>
                <a:gd name="connsiteX342" fmla="*/ 755691 w 1330849"/>
                <a:gd name="connsiteY342" fmla="*/ 466382 h 1152691"/>
                <a:gd name="connsiteX343" fmla="*/ 771490 w 1330849"/>
                <a:gd name="connsiteY343" fmla="*/ 477868 h 1152691"/>
                <a:gd name="connsiteX344" fmla="*/ 787290 w 1330849"/>
                <a:gd name="connsiteY344" fmla="*/ 489864 h 1152691"/>
                <a:gd name="connsiteX345" fmla="*/ 802324 w 1330849"/>
                <a:gd name="connsiteY345" fmla="*/ 502116 h 1152691"/>
                <a:gd name="connsiteX346" fmla="*/ 817614 w 1330849"/>
                <a:gd name="connsiteY346" fmla="*/ 514877 h 1152691"/>
                <a:gd name="connsiteX347" fmla="*/ 832904 w 1330849"/>
                <a:gd name="connsiteY347" fmla="*/ 527383 h 1152691"/>
                <a:gd name="connsiteX348" fmla="*/ 847429 w 1330849"/>
                <a:gd name="connsiteY348" fmla="*/ 540656 h 1152691"/>
                <a:gd name="connsiteX349" fmla="*/ 862209 w 1330849"/>
                <a:gd name="connsiteY349" fmla="*/ 553928 h 1152691"/>
                <a:gd name="connsiteX350" fmla="*/ 876479 w 1330849"/>
                <a:gd name="connsiteY350" fmla="*/ 567711 h 1152691"/>
                <a:gd name="connsiteX351" fmla="*/ 890750 w 1330849"/>
                <a:gd name="connsiteY351" fmla="*/ 581494 h 1152691"/>
                <a:gd name="connsiteX352" fmla="*/ 904510 w 1330849"/>
                <a:gd name="connsiteY352" fmla="*/ 595532 h 1152691"/>
                <a:gd name="connsiteX353" fmla="*/ 918271 w 1330849"/>
                <a:gd name="connsiteY353" fmla="*/ 609824 h 1152691"/>
                <a:gd name="connsiteX354" fmla="*/ 931776 w 1330849"/>
                <a:gd name="connsiteY354" fmla="*/ 624118 h 1152691"/>
                <a:gd name="connsiteX355" fmla="*/ 945282 w 1330849"/>
                <a:gd name="connsiteY355" fmla="*/ 638666 h 1152691"/>
                <a:gd name="connsiteX356" fmla="*/ 958279 w 1330849"/>
                <a:gd name="connsiteY356" fmla="*/ 653470 h 1152691"/>
                <a:gd name="connsiteX357" fmla="*/ 971275 w 1330849"/>
                <a:gd name="connsiteY357" fmla="*/ 668018 h 1152691"/>
                <a:gd name="connsiteX358" fmla="*/ 972984 w 1330849"/>
                <a:gd name="connsiteY358" fmla="*/ 670038 h 1152691"/>
                <a:gd name="connsiteX359" fmla="*/ 969848 w 1330849"/>
                <a:gd name="connsiteY359" fmla="*/ 672265 h 1152691"/>
                <a:gd name="connsiteX360" fmla="*/ 960418 w 1330849"/>
                <a:gd name="connsiteY360" fmla="*/ 678161 h 1152691"/>
                <a:gd name="connsiteX361" fmla="*/ 950989 w 1330849"/>
                <a:gd name="connsiteY361" fmla="*/ 683800 h 1152691"/>
                <a:gd name="connsiteX362" fmla="*/ 941305 w 1330849"/>
                <a:gd name="connsiteY362" fmla="*/ 689183 h 1152691"/>
                <a:gd name="connsiteX363" fmla="*/ 931110 w 1330849"/>
                <a:gd name="connsiteY363" fmla="*/ 694565 h 1152691"/>
                <a:gd name="connsiteX364" fmla="*/ 920662 w 1330849"/>
                <a:gd name="connsiteY364" fmla="*/ 699435 h 1152691"/>
                <a:gd name="connsiteX365" fmla="*/ 909958 w 1330849"/>
                <a:gd name="connsiteY365" fmla="*/ 704050 h 1152691"/>
                <a:gd name="connsiteX366" fmla="*/ 898999 w 1330849"/>
                <a:gd name="connsiteY366" fmla="*/ 708407 h 1152691"/>
                <a:gd name="connsiteX367" fmla="*/ 887786 w 1330849"/>
                <a:gd name="connsiteY367" fmla="*/ 712765 h 1152691"/>
                <a:gd name="connsiteX368" fmla="*/ 876573 w 1330849"/>
                <a:gd name="connsiteY368" fmla="*/ 716609 h 1152691"/>
                <a:gd name="connsiteX369" fmla="*/ 865105 w 1330849"/>
                <a:gd name="connsiteY369" fmla="*/ 720455 h 1152691"/>
                <a:gd name="connsiteX370" fmla="*/ 853126 w 1330849"/>
                <a:gd name="connsiteY370" fmla="*/ 724043 h 1152691"/>
                <a:gd name="connsiteX371" fmla="*/ 841148 w 1330849"/>
                <a:gd name="connsiteY371" fmla="*/ 727119 h 1152691"/>
                <a:gd name="connsiteX372" fmla="*/ 828916 w 1330849"/>
                <a:gd name="connsiteY372" fmla="*/ 730195 h 1152691"/>
                <a:gd name="connsiteX373" fmla="*/ 816937 w 1330849"/>
                <a:gd name="connsiteY373" fmla="*/ 733271 h 1152691"/>
                <a:gd name="connsiteX374" fmla="*/ 804196 w 1330849"/>
                <a:gd name="connsiteY374" fmla="*/ 735834 h 1152691"/>
                <a:gd name="connsiteX375" fmla="*/ 791962 w 1330849"/>
                <a:gd name="connsiteY375" fmla="*/ 738398 h 1152691"/>
                <a:gd name="connsiteX376" fmla="*/ 779220 w 1330849"/>
                <a:gd name="connsiteY376" fmla="*/ 740961 h 1152691"/>
                <a:gd name="connsiteX377" fmla="*/ 766478 w 1330849"/>
                <a:gd name="connsiteY377" fmla="*/ 743011 h 1152691"/>
                <a:gd name="connsiteX378" fmla="*/ 753990 w 1330849"/>
                <a:gd name="connsiteY378" fmla="*/ 745062 h 1152691"/>
                <a:gd name="connsiteX379" fmla="*/ 727996 w 1330849"/>
                <a:gd name="connsiteY379" fmla="*/ 748650 h 1152691"/>
                <a:gd name="connsiteX380" fmla="*/ 702510 w 1330849"/>
                <a:gd name="connsiteY380" fmla="*/ 751470 h 1152691"/>
                <a:gd name="connsiteX381" fmla="*/ 676516 w 1330849"/>
                <a:gd name="connsiteY381" fmla="*/ 753777 h 1152691"/>
                <a:gd name="connsiteX382" fmla="*/ 651031 w 1330849"/>
                <a:gd name="connsiteY382" fmla="*/ 755828 h 1152691"/>
                <a:gd name="connsiteX383" fmla="*/ 625546 w 1330849"/>
                <a:gd name="connsiteY383" fmla="*/ 757109 h 1152691"/>
                <a:gd name="connsiteX384" fmla="*/ 600826 w 1330849"/>
                <a:gd name="connsiteY384" fmla="*/ 757878 h 1152691"/>
                <a:gd name="connsiteX385" fmla="*/ 576360 w 1330849"/>
                <a:gd name="connsiteY385" fmla="*/ 758391 h 1152691"/>
                <a:gd name="connsiteX386" fmla="*/ 552659 w 1330849"/>
                <a:gd name="connsiteY386" fmla="*/ 758648 h 1152691"/>
                <a:gd name="connsiteX387" fmla="*/ 529978 w 1330849"/>
                <a:gd name="connsiteY387" fmla="*/ 758391 h 1152691"/>
                <a:gd name="connsiteX388" fmla="*/ 508060 w 1330849"/>
                <a:gd name="connsiteY388" fmla="*/ 757878 h 1152691"/>
                <a:gd name="connsiteX389" fmla="*/ 486908 w 1330849"/>
                <a:gd name="connsiteY389" fmla="*/ 757109 h 1152691"/>
                <a:gd name="connsiteX390" fmla="*/ 467030 w 1330849"/>
                <a:gd name="connsiteY390" fmla="*/ 756597 h 1152691"/>
                <a:gd name="connsiteX391" fmla="*/ 448680 w 1330849"/>
                <a:gd name="connsiteY391" fmla="*/ 755572 h 1152691"/>
                <a:gd name="connsiteX392" fmla="*/ 431605 w 1330849"/>
                <a:gd name="connsiteY392" fmla="*/ 754290 h 1152691"/>
                <a:gd name="connsiteX393" fmla="*/ 402043 w 1330849"/>
                <a:gd name="connsiteY393" fmla="*/ 752239 h 1152691"/>
                <a:gd name="connsiteX394" fmla="*/ 379871 w 1330849"/>
                <a:gd name="connsiteY394" fmla="*/ 750445 h 1152691"/>
                <a:gd name="connsiteX395" fmla="*/ 361012 w 1330849"/>
                <a:gd name="connsiteY395" fmla="*/ 748394 h 1152691"/>
                <a:gd name="connsiteX396" fmla="*/ 383184 w 1330849"/>
                <a:gd name="connsiteY396" fmla="*/ 750957 h 1152691"/>
                <a:gd name="connsiteX397" fmla="*/ 404846 w 1330849"/>
                <a:gd name="connsiteY397" fmla="*/ 753521 h 1152691"/>
                <a:gd name="connsiteX398" fmla="*/ 426253 w 1330849"/>
                <a:gd name="connsiteY398" fmla="*/ 755828 h 1152691"/>
                <a:gd name="connsiteX399" fmla="*/ 447151 w 1330849"/>
                <a:gd name="connsiteY399" fmla="*/ 757622 h 1152691"/>
                <a:gd name="connsiteX400" fmla="*/ 467794 w 1330849"/>
                <a:gd name="connsiteY400" fmla="*/ 759416 h 1152691"/>
                <a:gd name="connsiteX401" fmla="*/ 487672 w 1330849"/>
                <a:gd name="connsiteY401" fmla="*/ 760698 h 1152691"/>
                <a:gd name="connsiteX402" fmla="*/ 507041 w 1330849"/>
                <a:gd name="connsiteY402" fmla="*/ 762236 h 1152691"/>
                <a:gd name="connsiteX403" fmla="*/ 526155 w 1330849"/>
                <a:gd name="connsiteY403" fmla="*/ 763261 h 1152691"/>
                <a:gd name="connsiteX404" fmla="*/ 544758 w 1330849"/>
                <a:gd name="connsiteY404" fmla="*/ 764287 h 1152691"/>
                <a:gd name="connsiteX405" fmla="*/ 562853 w 1330849"/>
                <a:gd name="connsiteY405" fmla="*/ 765055 h 1152691"/>
                <a:gd name="connsiteX406" fmla="*/ 580437 w 1330849"/>
                <a:gd name="connsiteY406" fmla="*/ 765568 h 1152691"/>
                <a:gd name="connsiteX407" fmla="*/ 598022 w 1330849"/>
                <a:gd name="connsiteY407" fmla="*/ 765824 h 1152691"/>
                <a:gd name="connsiteX408" fmla="*/ 631153 w 1330849"/>
                <a:gd name="connsiteY408" fmla="*/ 766081 h 1152691"/>
                <a:gd name="connsiteX409" fmla="*/ 662754 w 1330849"/>
                <a:gd name="connsiteY409" fmla="*/ 765568 h 1152691"/>
                <a:gd name="connsiteX410" fmla="*/ 692826 w 1330849"/>
                <a:gd name="connsiteY410" fmla="*/ 764800 h 1152691"/>
                <a:gd name="connsiteX411" fmla="*/ 720860 w 1330849"/>
                <a:gd name="connsiteY411" fmla="*/ 763005 h 1152691"/>
                <a:gd name="connsiteX412" fmla="*/ 747619 w 1330849"/>
                <a:gd name="connsiteY412" fmla="*/ 761211 h 1152691"/>
                <a:gd name="connsiteX413" fmla="*/ 772849 w 1330849"/>
                <a:gd name="connsiteY413" fmla="*/ 758648 h 1152691"/>
                <a:gd name="connsiteX414" fmla="*/ 796295 w 1330849"/>
                <a:gd name="connsiteY414" fmla="*/ 755828 h 1152691"/>
                <a:gd name="connsiteX415" fmla="*/ 818721 w 1330849"/>
                <a:gd name="connsiteY415" fmla="*/ 752239 h 1152691"/>
                <a:gd name="connsiteX416" fmla="*/ 839110 w 1330849"/>
                <a:gd name="connsiteY416" fmla="*/ 748907 h 1152691"/>
                <a:gd name="connsiteX417" fmla="*/ 858223 w 1330849"/>
                <a:gd name="connsiteY417" fmla="*/ 745318 h 1152691"/>
                <a:gd name="connsiteX418" fmla="*/ 876063 w 1330849"/>
                <a:gd name="connsiteY418" fmla="*/ 741217 h 1152691"/>
                <a:gd name="connsiteX419" fmla="*/ 892628 w 1330849"/>
                <a:gd name="connsiteY419" fmla="*/ 737372 h 1152691"/>
                <a:gd name="connsiteX420" fmla="*/ 907664 w 1330849"/>
                <a:gd name="connsiteY420" fmla="*/ 733015 h 1152691"/>
                <a:gd name="connsiteX421" fmla="*/ 921426 w 1330849"/>
                <a:gd name="connsiteY421" fmla="*/ 729170 h 1152691"/>
                <a:gd name="connsiteX422" fmla="*/ 933659 w 1330849"/>
                <a:gd name="connsiteY422" fmla="*/ 724812 h 1152691"/>
                <a:gd name="connsiteX423" fmla="*/ 944872 w 1330849"/>
                <a:gd name="connsiteY423" fmla="*/ 720967 h 1152691"/>
                <a:gd name="connsiteX424" fmla="*/ 955066 w 1330849"/>
                <a:gd name="connsiteY424" fmla="*/ 716866 h 1152691"/>
                <a:gd name="connsiteX425" fmla="*/ 963731 w 1330849"/>
                <a:gd name="connsiteY425" fmla="*/ 713278 h 1152691"/>
                <a:gd name="connsiteX426" fmla="*/ 971376 w 1330849"/>
                <a:gd name="connsiteY426" fmla="*/ 709945 h 1152691"/>
                <a:gd name="connsiteX427" fmla="*/ 978003 w 1330849"/>
                <a:gd name="connsiteY427" fmla="*/ 706869 h 1152691"/>
                <a:gd name="connsiteX428" fmla="*/ 983609 w 1330849"/>
                <a:gd name="connsiteY428" fmla="*/ 704050 h 1152691"/>
                <a:gd name="connsiteX429" fmla="*/ 987687 w 1330849"/>
                <a:gd name="connsiteY429" fmla="*/ 701486 h 1152691"/>
                <a:gd name="connsiteX430" fmla="*/ 993293 w 1330849"/>
                <a:gd name="connsiteY430" fmla="*/ 697898 h 1152691"/>
                <a:gd name="connsiteX431" fmla="*/ 995332 w 1330849"/>
                <a:gd name="connsiteY431" fmla="*/ 696872 h 1152691"/>
                <a:gd name="connsiteX432" fmla="*/ 995172 w 1330849"/>
                <a:gd name="connsiteY432" fmla="*/ 696579 h 1152691"/>
                <a:gd name="connsiteX433" fmla="*/ 996248 w 1330849"/>
                <a:gd name="connsiteY433" fmla="*/ 697881 h 1152691"/>
                <a:gd name="connsiteX434" fmla="*/ 1008734 w 1330849"/>
                <a:gd name="connsiteY434" fmla="*/ 712940 h 1152691"/>
                <a:gd name="connsiteX435" fmla="*/ 1020456 w 1330849"/>
                <a:gd name="connsiteY435" fmla="*/ 727744 h 1152691"/>
                <a:gd name="connsiteX436" fmla="*/ 1032433 w 1330849"/>
                <a:gd name="connsiteY436" fmla="*/ 742802 h 1152691"/>
                <a:gd name="connsiteX437" fmla="*/ 1043900 w 1330849"/>
                <a:gd name="connsiteY437" fmla="*/ 757861 h 1152691"/>
                <a:gd name="connsiteX438" fmla="*/ 1055112 w 1330849"/>
                <a:gd name="connsiteY438" fmla="*/ 772920 h 1152691"/>
                <a:gd name="connsiteX439" fmla="*/ 1066070 w 1330849"/>
                <a:gd name="connsiteY439" fmla="*/ 787724 h 1152691"/>
                <a:gd name="connsiteX440" fmla="*/ 1087221 w 1330849"/>
                <a:gd name="connsiteY440" fmla="*/ 817331 h 1152691"/>
                <a:gd name="connsiteX441" fmla="*/ 1107352 w 1330849"/>
                <a:gd name="connsiteY441" fmla="*/ 846428 h 1152691"/>
                <a:gd name="connsiteX442" fmla="*/ 1126719 w 1330849"/>
                <a:gd name="connsiteY442" fmla="*/ 875270 h 1152691"/>
                <a:gd name="connsiteX443" fmla="*/ 1144812 w 1330849"/>
                <a:gd name="connsiteY443" fmla="*/ 902835 h 1152691"/>
                <a:gd name="connsiteX444" fmla="*/ 1161885 w 1330849"/>
                <a:gd name="connsiteY444" fmla="*/ 929890 h 1152691"/>
                <a:gd name="connsiteX445" fmla="*/ 1177685 w 1330849"/>
                <a:gd name="connsiteY445" fmla="*/ 955924 h 1152691"/>
                <a:gd name="connsiteX446" fmla="*/ 1192464 w 1330849"/>
                <a:gd name="connsiteY446" fmla="*/ 980682 h 1152691"/>
                <a:gd name="connsiteX447" fmla="*/ 1205970 w 1330849"/>
                <a:gd name="connsiteY447" fmla="*/ 1003908 h 1152691"/>
                <a:gd name="connsiteX448" fmla="*/ 1218202 w 1330849"/>
                <a:gd name="connsiteY448" fmla="*/ 1026114 h 1152691"/>
                <a:gd name="connsiteX449" fmla="*/ 1228486 w 1330849"/>
                <a:gd name="connsiteY449" fmla="*/ 1044197 h 1152691"/>
                <a:gd name="connsiteX450" fmla="*/ 1221960 w 1330849"/>
                <a:gd name="connsiteY450" fmla="*/ 1046293 h 1152691"/>
                <a:gd name="connsiteX451" fmla="*/ 1208948 w 1330849"/>
                <a:gd name="connsiteY451" fmla="*/ 1050335 h 1152691"/>
                <a:gd name="connsiteX452" fmla="*/ 1192874 w 1330849"/>
                <a:gd name="connsiteY452" fmla="*/ 1054630 h 1152691"/>
                <a:gd name="connsiteX453" fmla="*/ 1174248 w 1330849"/>
                <a:gd name="connsiteY453" fmla="*/ 1059683 h 1152691"/>
                <a:gd name="connsiteX454" fmla="*/ 1153327 w 1330849"/>
                <a:gd name="connsiteY454" fmla="*/ 1064988 h 1152691"/>
                <a:gd name="connsiteX455" fmla="*/ 1130364 w 1330849"/>
                <a:gd name="connsiteY455" fmla="*/ 1070546 h 1152691"/>
                <a:gd name="connsiteX456" fmla="*/ 1105870 w 1330849"/>
                <a:gd name="connsiteY456" fmla="*/ 1075852 h 1152691"/>
                <a:gd name="connsiteX457" fmla="*/ 1092858 w 1330849"/>
                <a:gd name="connsiteY457" fmla="*/ 1078378 h 1152691"/>
                <a:gd name="connsiteX458" fmla="*/ 1079845 w 1330849"/>
                <a:gd name="connsiteY458" fmla="*/ 1080652 h 1152691"/>
                <a:gd name="connsiteX459" fmla="*/ 1066323 w 1330849"/>
                <a:gd name="connsiteY459" fmla="*/ 1082925 h 1152691"/>
                <a:gd name="connsiteX460" fmla="*/ 1052800 w 1330849"/>
                <a:gd name="connsiteY460" fmla="*/ 1085199 h 1152691"/>
                <a:gd name="connsiteX461" fmla="*/ 1039023 w 1330849"/>
                <a:gd name="connsiteY461" fmla="*/ 1086968 h 1152691"/>
                <a:gd name="connsiteX462" fmla="*/ 1025245 w 1330849"/>
                <a:gd name="connsiteY462" fmla="*/ 1088736 h 1152691"/>
                <a:gd name="connsiteX463" fmla="*/ 1011212 w 1330849"/>
                <a:gd name="connsiteY463" fmla="*/ 1089999 h 1152691"/>
                <a:gd name="connsiteX464" fmla="*/ 997180 w 1330849"/>
                <a:gd name="connsiteY464" fmla="*/ 1091263 h 1152691"/>
                <a:gd name="connsiteX465" fmla="*/ 982891 w 1330849"/>
                <a:gd name="connsiteY465" fmla="*/ 1092273 h 1152691"/>
                <a:gd name="connsiteX466" fmla="*/ 968858 w 1330849"/>
                <a:gd name="connsiteY466" fmla="*/ 1093031 h 1152691"/>
                <a:gd name="connsiteX467" fmla="*/ 954826 w 1330849"/>
                <a:gd name="connsiteY467" fmla="*/ 1093283 h 1152691"/>
                <a:gd name="connsiteX468" fmla="*/ 944213 w 1330849"/>
                <a:gd name="connsiteY468" fmla="*/ 1093283 h 1152691"/>
                <a:gd name="connsiteX469" fmla="*/ 923188 w 1330849"/>
                <a:gd name="connsiteY469" fmla="*/ 1092273 h 1152691"/>
                <a:gd name="connsiteX470" fmla="*/ 913748 w 1330849"/>
                <a:gd name="connsiteY470" fmla="*/ 1091768 h 1152691"/>
                <a:gd name="connsiteX471" fmla="*/ 927270 w 1330849"/>
                <a:gd name="connsiteY471" fmla="*/ 1092526 h 1152691"/>
                <a:gd name="connsiteX472" fmla="*/ 941048 w 1330849"/>
                <a:gd name="connsiteY472" fmla="*/ 1093283 h 1152691"/>
                <a:gd name="connsiteX473" fmla="*/ 944213 w 1330849"/>
                <a:gd name="connsiteY473" fmla="*/ 1093283 h 1152691"/>
                <a:gd name="connsiteX474" fmla="*/ 949467 w 1330849"/>
                <a:gd name="connsiteY474" fmla="*/ 1093536 h 1152691"/>
                <a:gd name="connsiteX475" fmla="*/ 967838 w 1330849"/>
                <a:gd name="connsiteY475" fmla="*/ 1094042 h 1152691"/>
                <a:gd name="connsiteX476" fmla="*/ 989015 w 1330849"/>
                <a:gd name="connsiteY476" fmla="*/ 1094294 h 1152691"/>
                <a:gd name="connsiteX477" fmla="*/ 1012233 w 1330849"/>
                <a:gd name="connsiteY477" fmla="*/ 1094547 h 1152691"/>
                <a:gd name="connsiteX478" fmla="*/ 1037747 w 1330849"/>
                <a:gd name="connsiteY478" fmla="*/ 1094294 h 1152691"/>
                <a:gd name="connsiteX479" fmla="*/ 1064282 w 1330849"/>
                <a:gd name="connsiteY479" fmla="*/ 1093536 h 1152691"/>
                <a:gd name="connsiteX480" fmla="*/ 1092093 w 1330849"/>
                <a:gd name="connsiteY480" fmla="*/ 1092020 h 1152691"/>
                <a:gd name="connsiteX481" fmla="*/ 1106125 w 1330849"/>
                <a:gd name="connsiteY481" fmla="*/ 1091263 h 1152691"/>
                <a:gd name="connsiteX482" fmla="*/ 1120158 w 1330849"/>
                <a:gd name="connsiteY482" fmla="*/ 1089999 h 1152691"/>
                <a:gd name="connsiteX483" fmla="*/ 1134446 w 1330849"/>
                <a:gd name="connsiteY483" fmla="*/ 1088736 h 1152691"/>
                <a:gd name="connsiteX484" fmla="*/ 1148734 w 1330849"/>
                <a:gd name="connsiteY484" fmla="*/ 1086968 h 1152691"/>
                <a:gd name="connsiteX485" fmla="*/ 1162767 w 1330849"/>
                <a:gd name="connsiteY485" fmla="*/ 1085452 h 1152691"/>
                <a:gd name="connsiteX486" fmla="*/ 1176800 w 1330849"/>
                <a:gd name="connsiteY486" fmla="*/ 1083431 h 1152691"/>
                <a:gd name="connsiteX487" fmla="*/ 1190577 w 1330849"/>
                <a:gd name="connsiteY487" fmla="*/ 1081157 h 1152691"/>
                <a:gd name="connsiteX488" fmla="*/ 1203845 w 1330849"/>
                <a:gd name="connsiteY488" fmla="*/ 1078631 h 1152691"/>
                <a:gd name="connsiteX489" fmla="*/ 1217112 w 1330849"/>
                <a:gd name="connsiteY489" fmla="*/ 1075599 h 1152691"/>
                <a:gd name="connsiteX490" fmla="*/ 1229870 w 1330849"/>
                <a:gd name="connsiteY490" fmla="*/ 1072567 h 1152691"/>
                <a:gd name="connsiteX491" fmla="*/ 1242098 w 1330849"/>
                <a:gd name="connsiteY491" fmla="*/ 1069288 h 1152691"/>
                <a:gd name="connsiteX492" fmla="*/ 1248526 w 1330849"/>
                <a:gd name="connsiteY492" fmla="*/ 1081245 h 1152691"/>
                <a:gd name="connsiteX493" fmla="*/ 1262032 w 1330849"/>
                <a:gd name="connsiteY493" fmla="*/ 1107789 h 1152691"/>
                <a:gd name="connsiteX494" fmla="*/ 1268437 w 1330849"/>
                <a:gd name="connsiteY494" fmla="*/ 1120820 h 1152691"/>
                <a:gd name="connsiteX495" fmla="*/ 1260187 w 1330849"/>
                <a:gd name="connsiteY495" fmla="*/ 1125914 h 1152691"/>
                <a:gd name="connsiteX496" fmla="*/ 1250238 w 1330849"/>
                <a:gd name="connsiteY496" fmla="*/ 1128209 h 1152691"/>
                <a:gd name="connsiteX497" fmla="*/ 1238504 w 1330849"/>
                <a:gd name="connsiteY497" fmla="*/ 1130504 h 1152691"/>
                <a:gd name="connsiteX498" fmla="*/ 1222432 w 1330849"/>
                <a:gd name="connsiteY498" fmla="*/ 1133819 h 1152691"/>
                <a:gd name="connsiteX499" fmla="*/ 1202024 w 1330849"/>
                <a:gd name="connsiteY499" fmla="*/ 1137390 h 1152691"/>
                <a:gd name="connsiteX500" fmla="*/ 1178556 w 1330849"/>
                <a:gd name="connsiteY500" fmla="*/ 1140960 h 1152691"/>
                <a:gd name="connsiteX501" fmla="*/ 1151260 w 1330849"/>
                <a:gd name="connsiteY501" fmla="*/ 1144530 h 1152691"/>
                <a:gd name="connsiteX502" fmla="*/ 1136209 w 1330849"/>
                <a:gd name="connsiteY502" fmla="*/ 1146060 h 1152691"/>
                <a:gd name="connsiteX503" fmla="*/ 1120648 w 1330849"/>
                <a:gd name="connsiteY503" fmla="*/ 1147591 h 1152691"/>
                <a:gd name="connsiteX504" fmla="*/ 1104321 w 1330849"/>
                <a:gd name="connsiteY504" fmla="*/ 1148866 h 1152691"/>
                <a:gd name="connsiteX505" fmla="*/ 1087485 w 1330849"/>
                <a:gd name="connsiteY505" fmla="*/ 1150141 h 1152691"/>
                <a:gd name="connsiteX506" fmla="*/ 1070139 w 1330849"/>
                <a:gd name="connsiteY506" fmla="*/ 1151161 h 1152691"/>
                <a:gd name="connsiteX507" fmla="*/ 1051771 w 1330849"/>
                <a:gd name="connsiteY507" fmla="*/ 1151671 h 1152691"/>
                <a:gd name="connsiteX508" fmla="*/ 1032894 w 1330849"/>
                <a:gd name="connsiteY508" fmla="*/ 1152181 h 1152691"/>
                <a:gd name="connsiteX509" fmla="*/ 1013762 w 1330849"/>
                <a:gd name="connsiteY509" fmla="*/ 1152691 h 1152691"/>
                <a:gd name="connsiteX510" fmla="*/ 993609 w 1330849"/>
                <a:gd name="connsiteY510" fmla="*/ 1152181 h 1152691"/>
                <a:gd name="connsiteX511" fmla="*/ 973456 w 1330849"/>
                <a:gd name="connsiteY511" fmla="*/ 1151926 h 1152691"/>
                <a:gd name="connsiteX512" fmla="*/ 952793 w 1330849"/>
                <a:gd name="connsiteY512" fmla="*/ 1151161 h 1152691"/>
                <a:gd name="connsiteX513" fmla="*/ 931620 w 1330849"/>
                <a:gd name="connsiteY513" fmla="*/ 1149886 h 1152691"/>
                <a:gd name="connsiteX514" fmla="*/ 910192 w 1330849"/>
                <a:gd name="connsiteY514" fmla="*/ 1148100 h 1152691"/>
                <a:gd name="connsiteX515" fmla="*/ 888508 w 1330849"/>
                <a:gd name="connsiteY515" fmla="*/ 1146060 h 1152691"/>
                <a:gd name="connsiteX516" fmla="*/ 866315 w 1330849"/>
                <a:gd name="connsiteY516" fmla="*/ 1143255 h 1152691"/>
                <a:gd name="connsiteX517" fmla="*/ 844121 w 1330849"/>
                <a:gd name="connsiteY517" fmla="*/ 1140195 h 1152691"/>
                <a:gd name="connsiteX518" fmla="*/ 821673 w 1330849"/>
                <a:gd name="connsiteY518" fmla="*/ 1136625 h 1152691"/>
                <a:gd name="connsiteX519" fmla="*/ 798969 w 1330849"/>
                <a:gd name="connsiteY519" fmla="*/ 1132034 h 1152691"/>
                <a:gd name="connsiteX520" fmla="*/ 817336 w 1330849"/>
                <a:gd name="connsiteY520" fmla="*/ 1113673 h 1152691"/>
                <a:gd name="connsiteX521" fmla="*/ 809938 w 1330849"/>
                <a:gd name="connsiteY521" fmla="*/ 1112143 h 1152691"/>
                <a:gd name="connsiteX522" fmla="*/ 801010 w 1330849"/>
                <a:gd name="connsiteY522" fmla="*/ 1109848 h 1152691"/>
                <a:gd name="connsiteX523" fmla="*/ 788510 w 1330849"/>
                <a:gd name="connsiteY523" fmla="*/ 1106533 h 1152691"/>
                <a:gd name="connsiteX524" fmla="*/ 773459 w 1330849"/>
                <a:gd name="connsiteY524" fmla="*/ 1102452 h 1152691"/>
                <a:gd name="connsiteX525" fmla="*/ 755347 w 1330849"/>
                <a:gd name="connsiteY525" fmla="*/ 1097096 h 1152691"/>
                <a:gd name="connsiteX526" fmla="*/ 735194 w 1330849"/>
                <a:gd name="connsiteY526" fmla="*/ 1090721 h 1152691"/>
                <a:gd name="connsiteX527" fmla="*/ 712236 w 1330849"/>
                <a:gd name="connsiteY527" fmla="*/ 1083325 h 1152691"/>
                <a:gd name="connsiteX528" fmla="*/ 687491 w 1330849"/>
                <a:gd name="connsiteY528" fmla="*/ 1074655 h 1152691"/>
                <a:gd name="connsiteX529" fmla="*/ 660706 w 1330849"/>
                <a:gd name="connsiteY529" fmla="*/ 1064454 h 1152691"/>
                <a:gd name="connsiteX530" fmla="*/ 646930 w 1330849"/>
                <a:gd name="connsiteY530" fmla="*/ 1059099 h 1152691"/>
                <a:gd name="connsiteX531" fmla="*/ 632644 w 1330849"/>
                <a:gd name="connsiteY531" fmla="*/ 1053233 h 1152691"/>
                <a:gd name="connsiteX532" fmla="*/ 617849 w 1330849"/>
                <a:gd name="connsiteY532" fmla="*/ 1047368 h 1152691"/>
                <a:gd name="connsiteX533" fmla="*/ 603053 w 1330849"/>
                <a:gd name="connsiteY533" fmla="*/ 1040482 h 1152691"/>
                <a:gd name="connsiteX534" fmla="*/ 587747 w 1330849"/>
                <a:gd name="connsiteY534" fmla="*/ 1033851 h 1152691"/>
                <a:gd name="connsiteX535" fmla="*/ 572186 w 1330849"/>
                <a:gd name="connsiteY535" fmla="*/ 1026711 h 1152691"/>
                <a:gd name="connsiteX536" fmla="*/ 556625 w 1330849"/>
                <a:gd name="connsiteY536" fmla="*/ 1019061 h 1152691"/>
                <a:gd name="connsiteX537" fmla="*/ 540809 w 1330849"/>
                <a:gd name="connsiteY537" fmla="*/ 1011155 h 1152691"/>
                <a:gd name="connsiteX538" fmla="*/ 524738 w 1330849"/>
                <a:gd name="connsiteY538" fmla="*/ 1002739 h 1152691"/>
                <a:gd name="connsiteX539" fmla="*/ 508412 w 1330849"/>
                <a:gd name="connsiteY539" fmla="*/ 994069 h 1152691"/>
                <a:gd name="connsiteX540" fmla="*/ 492086 w 1330849"/>
                <a:gd name="connsiteY540" fmla="*/ 985143 h 1152691"/>
                <a:gd name="connsiteX541" fmla="*/ 475759 w 1330849"/>
                <a:gd name="connsiteY541" fmla="*/ 975707 h 1152691"/>
                <a:gd name="connsiteX542" fmla="*/ 531115 w 1330849"/>
                <a:gd name="connsiteY542" fmla="*/ 961426 h 1152691"/>
                <a:gd name="connsiteX543" fmla="*/ 523972 w 1330849"/>
                <a:gd name="connsiteY543" fmla="*/ 958621 h 1152691"/>
                <a:gd name="connsiteX544" fmla="*/ 515299 w 1330849"/>
                <a:gd name="connsiteY544" fmla="*/ 954795 h 1152691"/>
                <a:gd name="connsiteX545" fmla="*/ 503820 w 1330849"/>
                <a:gd name="connsiteY545" fmla="*/ 949950 h 1152691"/>
                <a:gd name="connsiteX546" fmla="*/ 489790 w 1330849"/>
                <a:gd name="connsiteY546" fmla="*/ 942810 h 1152691"/>
                <a:gd name="connsiteX547" fmla="*/ 481881 w 1330849"/>
                <a:gd name="connsiteY547" fmla="*/ 938474 h 1152691"/>
                <a:gd name="connsiteX548" fmla="*/ 473718 w 1330849"/>
                <a:gd name="connsiteY548" fmla="*/ 934139 h 1152691"/>
                <a:gd name="connsiteX549" fmla="*/ 464790 w 1330849"/>
                <a:gd name="connsiteY549" fmla="*/ 928784 h 1152691"/>
                <a:gd name="connsiteX550" fmla="*/ 455351 w 1330849"/>
                <a:gd name="connsiteY550" fmla="*/ 923173 h 1152691"/>
                <a:gd name="connsiteX551" fmla="*/ 445913 w 1330849"/>
                <a:gd name="connsiteY551" fmla="*/ 916798 h 1152691"/>
                <a:gd name="connsiteX552" fmla="*/ 435709 w 1330849"/>
                <a:gd name="connsiteY552" fmla="*/ 910167 h 1152691"/>
                <a:gd name="connsiteX553" fmla="*/ 425505 w 1330849"/>
                <a:gd name="connsiteY553" fmla="*/ 902517 h 1152691"/>
                <a:gd name="connsiteX554" fmla="*/ 414790 w 1330849"/>
                <a:gd name="connsiteY554" fmla="*/ 894611 h 1152691"/>
                <a:gd name="connsiteX555" fmla="*/ 404076 w 1330849"/>
                <a:gd name="connsiteY555" fmla="*/ 886195 h 1152691"/>
                <a:gd name="connsiteX556" fmla="*/ 393107 w 1330849"/>
                <a:gd name="connsiteY556" fmla="*/ 877014 h 1152691"/>
                <a:gd name="connsiteX557" fmla="*/ 381883 w 1330849"/>
                <a:gd name="connsiteY557" fmla="*/ 867068 h 1152691"/>
                <a:gd name="connsiteX558" fmla="*/ 370658 w 1330849"/>
                <a:gd name="connsiteY558" fmla="*/ 856613 h 1152691"/>
                <a:gd name="connsiteX559" fmla="*/ 359434 w 1330849"/>
                <a:gd name="connsiteY559" fmla="*/ 845392 h 1152691"/>
                <a:gd name="connsiteX560" fmla="*/ 347955 w 1330849"/>
                <a:gd name="connsiteY560" fmla="*/ 833661 h 1152691"/>
                <a:gd name="connsiteX561" fmla="*/ 336476 w 1330849"/>
                <a:gd name="connsiteY561" fmla="*/ 821165 h 1152691"/>
                <a:gd name="connsiteX562" fmla="*/ 325506 w 1330849"/>
                <a:gd name="connsiteY562" fmla="*/ 807904 h 1152691"/>
                <a:gd name="connsiteX563" fmla="*/ 314282 w 1330849"/>
                <a:gd name="connsiteY563" fmla="*/ 793878 h 1152691"/>
                <a:gd name="connsiteX564" fmla="*/ 303312 w 1330849"/>
                <a:gd name="connsiteY564" fmla="*/ 778831 h 1152691"/>
                <a:gd name="connsiteX565" fmla="*/ 292343 w 1330849"/>
                <a:gd name="connsiteY565" fmla="*/ 763530 h 1152691"/>
                <a:gd name="connsiteX566" fmla="*/ 281884 w 1330849"/>
                <a:gd name="connsiteY566" fmla="*/ 747209 h 1152691"/>
                <a:gd name="connsiteX567" fmla="*/ 271425 w 1330849"/>
                <a:gd name="connsiteY567" fmla="*/ 730123 h 1152691"/>
                <a:gd name="connsiteX568" fmla="*/ 266323 w 1330849"/>
                <a:gd name="connsiteY568" fmla="*/ 721197 h 1152691"/>
                <a:gd name="connsiteX569" fmla="*/ 261731 w 1330849"/>
                <a:gd name="connsiteY569" fmla="*/ 712271 h 1152691"/>
                <a:gd name="connsiteX570" fmla="*/ 312751 w 1330849"/>
                <a:gd name="connsiteY570" fmla="*/ 701815 h 1152691"/>
                <a:gd name="connsiteX571" fmla="*/ 312751 w 1330849"/>
                <a:gd name="connsiteY571" fmla="*/ 679374 h 1152691"/>
                <a:gd name="connsiteX572" fmla="*/ 309945 w 1330849"/>
                <a:gd name="connsiteY572" fmla="*/ 678099 h 1152691"/>
                <a:gd name="connsiteX573" fmla="*/ 306373 w 1330849"/>
                <a:gd name="connsiteY573" fmla="*/ 676314 h 1152691"/>
                <a:gd name="connsiteX574" fmla="*/ 301527 w 1330849"/>
                <a:gd name="connsiteY574" fmla="*/ 674019 h 1152691"/>
                <a:gd name="connsiteX575" fmla="*/ 295405 w 1330849"/>
                <a:gd name="connsiteY575" fmla="*/ 670448 h 1152691"/>
                <a:gd name="connsiteX576" fmla="*/ 288262 w 1330849"/>
                <a:gd name="connsiteY576" fmla="*/ 666367 h 1152691"/>
                <a:gd name="connsiteX577" fmla="*/ 280099 w 1330849"/>
                <a:gd name="connsiteY577" fmla="*/ 661012 h 1152691"/>
                <a:gd name="connsiteX578" fmla="*/ 271170 w 1330849"/>
                <a:gd name="connsiteY578" fmla="*/ 654637 h 1152691"/>
                <a:gd name="connsiteX579" fmla="*/ 260966 w 1330849"/>
                <a:gd name="connsiteY579" fmla="*/ 647241 h 1152691"/>
                <a:gd name="connsiteX580" fmla="*/ 250252 w 1330849"/>
                <a:gd name="connsiteY580" fmla="*/ 638826 h 1152691"/>
                <a:gd name="connsiteX581" fmla="*/ 239028 w 1330849"/>
                <a:gd name="connsiteY581" fmla="*/ 628625 h 1152691"/>
                <a:gd name="connsiteX582" fmla="*/ 227038 w 1330849"/>
                <a:gd name="connsiteY582" fmla="*/ 617404 h 1152691"/>
                <a:gd name="connsiteX583" fmla="*/ 220661 w 1330849"/>
                <a:gd name="connsiteY583" fmla="*/ 611029 h 1152691"/>
                <a:gd name="connsiteX584" fmla="*/ 214538 w 1330849"/>
                <a:gd name="connsiteY584" fmla="*/ 604653 h 1152691"/>
                <a:gd name="connsiteX585" fmla="*/ 208161 w 1330849"/>
                <a:gd name="connsiteY585" fmla="*/ 597767 h 1152691"/>
                <a:gd name="connsiteX586" fmla="*/ 201528 w 1330849"/>
                <a:gd name="connsiteY586" fmla="*/ 590627 h 1152691"/>
                <a:gd name="connsiteX587" fmla="*/ 195151 w 1330849"/>
                <a:gd name="connsiteY587" fmla="*/ 582721 h 1152691"/>
                <a:gd name="connsiteX588" fmla="*/ 188263 w 1330849"/>
                <a:gd name="connsiteY588" fmla="*/ 574815 h 1152691"/>
                <a:gd name="connsiteX589" fmla="*/ 181886 w 1330849"/>
                <a:gd name="connsiteY589" fmla="*/ 566145 h 1152691"/>
                <a:gd name="connsiteX590" fmla="*/ 175253 w 1330849"/>
                <a:gd name="connsiteY590" fmla="*/ 557219 h 1152691"/>
                <a:gd name="connsiteX591" fmla="*/ 168365 w 1330849"/>
                <a:gd name="connsiteY591" fmla="*/ 548038 h 1152691"/>
                <a:gd name="connsiteX592" fmla="*/ 161733 w 1330849"/>
                <a:gd name="connsiteY592" fmla="*/ 538092 h 1152691"/>
                <a:gd name="connsiteX593" fmla="*/ 154590 w 1330849"/>
                <a:gd name="connsiteY593" fmla="*/ 528147 h 1152691"/>
                <a:gd name="connsiteX594" fmla="*/ 147702 w 1330849"/>
                <a:gd name="connsiteY594" fmla="*/ 517436 h 1152691"/>
                <a:gd name="connsiteX595" fmla="*/ 141070 w 1330849"/>
                <a:gd name="connsiteY595" fmla="*/ 505960 h 1152691"/>
                <a:gd name="connsiteX596" fmla="*/ 134182 w 1330849"/>
                <a:gd name="connsiteY596" fmla="*/ 494484 h 1152691"/>
                <a:gd name="connsiteX597" fmla="*/ 127550 w 1330849"/>
                <a:gd name="connsiteY597" fmla="*/ 482499 h 1152691"/>
                <a:gd name="connsiteX598" fmla="*/ 120662 w 1330849"/>
                <a:gd name="connsiteY598" fmla="*/ 470002 h 1152691"/>
                <a:gd name="connsiteX599" fmla="*/ 114029 w 1330849"/>
                <a:gd name="connsiteY599" fmla="*/ 456741 h 1152691"/>
                <a:gd name="connsiteX600" fmla="*/ 107397 w 1330849"/>
                <a:gd name="connsiteY600" fmla="*/ 443225 h 1152691"/>
                <a:gd name="connsiteX601" fmla="*/ 101019 w 1330849"/>
                <a:gd name="connsiteY601" fmla="*/ 429199 h 1152691"/>
                <a:gd name="connsiteX602" fmla="*/ 94642 w 1330849"/>
                <a:gd name="connsiteY602" fmla="*/ 414918 h 1152691"/>
                <a:gd name="connsiteX603" fmla="*/ 88009 w 1330849"/>
                <a:gd name="connsiteY603" fmla="*/ 399617 h 1152691"/>
                <a:gd name="connsiteX604" fmla="*/ 81887 w 1330849"/>
                <a:gd name="connsiteY604" fmla="*/ 383806 h 1152691"/>
                <a:gd name="connsiteX605" fmla="*/ 75765 w 1330849"/>
                <a:gd name="connsiteY605" fmla="*/ 367739 h 1152691"/>
                <a:gd name="connsiteX606" fmla="*/ 69898 w 1330849"/>
                <a:gd name="connsiteY606" fmla="*/ 350908 h 1152691"/>
                <a:gd name="connsiteX607" fmla="*/ 63775 w 1330849"/>
                <a:gd name="connsiteY607" fmla="*/ 333821 h 1152691"/>
                <a:gd name="connsiteX608" fmla="*/ 58163 w 1330849"/>
                <a:gd name="connsiteY608" fmla="*/ 315715 h 1152691"/>
                <a:gd name="connsiteX609" fmla="*/ 52551 w 1330849"/>
                <a:gd name="connsiteY609" fmla="*/ 297098 h 1152691"/>
                <a:gd name="connsiteX610" fmla="*/ 47193 w 1330849"/>
                <a:gd name="connsiteY610" fmla="*/ 278227 h 1152691"/>
                <a:gd name="connsiteX611" fmla="*/ 42091 w 1330849"/>
                <a:gd name="connsiteY611" fmla="*/ 258590 h 1152691"/>
                <a:gd name="connsiteX612" fmla="*/ 36990 w 1330849"/>
                <a:gd name="connsiteY612" fmla="*/ 238189 h 1152691"/>
                <a:gd name="connsiteX613" fmla="*/ 32398 w 1330849"/>
                <a:gd name="connsiteY613" fmla="*/ 217532 h 1152691"/>
                <a:gd name="connsiteX614" fmla="*/ 27551 w 1330849"/>
                <a:gd name="connsiteY614" fmla="*/ 195856 h 1152691"/>
                <a:gd name="connsiteX615" fmla="*/ 23215 w 1330849"/>
                <a:gd name="connsiteY615" fmla="*/ 173414 h 1152691"/>
                <a:gd name="connsiteX616" fmla="*/ 19133 w 1330849"/>
                <a:gd name="connsiteY616" fmla="*/ 150717 h 1152691"/>
                <a:gd name="connsiteX617" fmla="*/ 15306 w 1330849"/>
                <a:gd name="connsiteY617" fmla="*/ 127256 h 1152691"/>
                <a:gd name="connsiteX618" fmla="*/ 11735 w 1330849"/>
                <a:gd name="connsiteY618" fmla="*/ 103029 h 1152691"/>
                <a:gd name="connsiteX619" fmla="*/ 8419 w 1330849"/>
                <a:gd name="connsiteY619" fmla="*/ 78292 h 1152691"/>
                <a:gd name="connsiteX620" fmla="*/ 5357 w 1330849"/>
                <a:gd name="connsiteY620" fmla="*/ 53044 h 1152691"/>
                <a:gd name="connsiteX621" fmla="*/ 2551 w 1330849"/>
                <a:gd name="connsiteY621" fmla="*/ 26777 h 115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</a:cxnLst>
              <a:rect l="l" t="t" r="r" b="b"/>
              <a:pathLst>
                <a:path w="1330849" h="1152691">
                  <a:moveTo>
                    <a:pt x="1281270" y="1113269"/>
                  </a:moveTo>
                  <a:lnTo>
                    <a:pt x="1281904" y="1128719"/>
                  </a:lnTo>
                  <a:lnTo>
                    <a:pt x="1282199" y="1129600"/>
                  </a:lnTo>
                  <a:lnTo>
                    <a:pt x="1273322" y="1135585"/>
                  </a:lnTo>
                  <a:lnTo>
                    <a:pt x="1271960" y="1131505"/>
                  </a:lnTo>
                  <a:lnTo>
                    <a:pt x="1268640" y="1121056"/>
                  </a:lnTo>
                  <a:close/>
                  <a:moveTo>
                    <a:pt x="1303365" y="1099647"/>
                  </a:moveTo>
                  <a:lnTo>
                    <a:pt x="1310270" y="1115659"/>
                  </a:lnTo>
                  <a:lnTo>
                    <a:pt x="1299715" y="1117790"/>
                  </a:lnTo>
                  <a:lnTo>
                    <a:pt x="1286983" y="1126375"/>
                  </a:lnTo>
                  <a:lnTo>
                    <a:pt x="1283139" y="1112116"/>
                  </a:lnTo>
                  <a:close/>
                  <a:moveTo>
                    <a:pt x="0" y="0"/>
                  </a:moveTo>
                  <a:lnTo>
                    <a:pt x="1276" y="1275"/>
                  </a:lnTo>
                  <a:lnTo>
                    <a:pt x="5613" y="5101"/>
                  </a:lnTo>
                  <a:lnTo>
                    <a:pt x="12500" y="10966"/>
                  </a:lnTo>
                  <a:lnTo>
                    <a:pt x="22449" y="18617"/>
                  </a:lnTo>
                  <a:lnTo>
                    <a:pt x="28317" y="22952"/>
                  </a:lnTo>
                  <a:lnTo>
                    <a:pt x="35204" y="27543"/>
                  </a:lnTo>
                  <a:lnTo>
                    <a:pt x="42857" y="32388"/>
                  </a:lnTo>
                  <a:lnTo>
                    <a:pt x="51020" y="37744"/>
                  </a:lnTo>
                  <a:lnTo>
                    <a:pt x="59949" y="43099"/>
                  </a:lnTo>
                  <a:lnTo>
                    <a:pt x="69387" y="48454"/>
                  </a:lnTo>
                  <a:lnTo>
                    <a:pt x="79846" y="54065"/>
                  </a:lnTo>
                  <a:lnTo>
                    <a:pt x="91070" y="59675"/>
                  </a:lnTo>
                  <a:lnTo>
                    <a:pt x="103060" y="65030"/>
                  </a:lnTo>
                  <a:lnTo>
                    <a:pt x="115815" y="70641"/>
                  </a:lnTo>
                  <a:lnTo>
                    <a:pt x="129336" y="76507"/>
                  </a:lnTo>
                  <a:lnTo>
                    <a:pt x="143621" y="81352"/>
                  </a:lnTo>
                  <a:lnTo>
                    <a:pt x="158416" y="86707"/>
                  </a:lnTo>
                  <a:lnTo>
                    <a:pt x="174488" y="91552"/>
                  </a:lnTo>
                  <a:lnTo>
                    <a:pt x="191069" y="96398"/>
                  </a:lnTo>
                  <a:lnTo>
                    <a:pt x="208416" y="100478"/>
                  </a:lnTo>
                  <a:lnTo>
                    <a:pt x="226783" y="104814"/>
                  </a:lnTo>
                  <a:lnTo>
                    <a:pt x="245915" y="108129"/>
                  </a:lnTo>
                  <a:lnTo>
                    <a:pt x="265558" y="111699"/>
                  </a:lnTo>
                  <a:lnTo>
                    <a:pt x="286221" y="113994"/>
                  </a:lnTo>
                  <a:lnTo>
                    <a:pt x="307394" y="116289"/>
                  </a:lnTo>
                  <a:lnTo>
                    <a:pt x="329843" y="118074"/>
                  </a:lnTo>
                  <a:lnTo>
                    <a:pt x="341322" y="118585"/>
                  </a:lnTo>
                  <a:lnTo>
                    <a:pt x="352802" y="118840"/>
                  </a:lnTo>
                  <a:lnTo>
                    <a:pt x="364791" y="119095"/>
                  </a:lnTo>
                  <a:lnTo>
                    <a:pt x="376781" y="119350"/>
                  </a:lnTo>
                  <a:lnTo>
                    <a:pt x="425505" y="119350"/>
                  </a:lnTo>
                  <a:lnTo>
                    <a:pt x="474483" y="119350"/>
                  </a:lnTo>
                  <a:lnTo>
                    <a:pt x="523462" y="120370"/>
                  </a:lnTo>
                  <a:lnTo>
                    <a:pt x="547697" y="120880"/>
                  </a:lnTo>
                  <a:lnTo>
                    <a:pt x="571931" y="121645"/>
                  </a:lnTo>
                  <a:lnTo>
                    <a:pt x="596166" y="122920"/>
                  </a:lnTo>
                  <a:lnTo>
                    <a:pt x="620145" y="123940"/>
                  </a:lnTo>
                  <a:lnTo>
                    <a:pt x="643869" y="125725"/>
                  </a:lnTo>
                  <a:lnTo>
                    <a:pt x="667338" y="127511"/>
                  </a:lnTo>
                  <a:lnTo>
                    <a:pt x="690552" y="130060"/>
                  </a:lnTo>
                  <a:lnTo>
                    <a:pt x="713511" y="132611"/>
                  </a:lnTo>
                  <a:lnTo>
                    <a:pt x="736214" y="136181"/>
                  </a:lnTo>
                  <a:lnTo>
                    <a:pt x="758408" y="139752"/>
                  </a:lnTo>
                  <a:lnTo>
                    <a:pt x="780346" y="144086"/>
                  </a:lnTo>
                  <a:lnTo>
                    <a:pt x="802030" y="148422"/>
                  </a:lnTo>
                  <a:lnTo>
                    <a:pt x="812489" y="150972"/>
                  </a:lnTo>
                  <a:lnTo>
                    <a:pt x="823203" y="153778"/>
                  </a:lnTo>
                  <a:lnTo>
                    <a:pt x="833662" y="156582"/>
                  </a:lnTo>
                  <a:lnTo>
                    <a:pt x="843866" y="159643"/>
                  </a:lnTo>
                  <a:lnTo>
                    <a:pt x="854070" y="162703"/>
                  </a:lnTo>
                  <a:lnTo>
                    <a:pt x="864019" y="166274"/>
                  </a:lnTo>
                  <a:lnTo>
                    <a:pt x="873968" y="169589"/>
                  </a:lnTo>
                  <a:lnTo>
                    <a:pt x="883916" y="173159"/>
                  </a:lnTo>
                  <a:lnTo>
                    <a:pt x="893355" y="177239"/>
                  </a:lnTo>
                  <a:lnTo>
                    <a:pt x="903049" y="181064"/>
                  </a:lnTo>
                  <a:lnTo>
                    <a:pt x="912233" y="185400"/>
                  </a:lnTo>
                  <a:lnTo>
                    <a:pt x="921671" y="189480"/>
                  </a:lnTo>
                  <a:lnTo>
                    <a:pt x="930600" y="194326"/>
                  </a:lnTo>
                  <a:lnTo>
                    <a:pt x="939528" y="199171"/>
                  </a:lnTo>
                  <a:lnTo>
                    <a:pt x="948456" y="204016"/>
                  </a:lnTo>
                  <a:lnTo>
                    <a:pt x="956875" y="209117"/>
                  </a:lnTo>
                  <a:lnTo>
                    <a:pt x="965293" y="214727"/>
                  </a:lnTo>
                  <a:lnTo>
                    <a:pt x="973456" y="220082"/>
                  </a:lnTo>
                  <a:lnTo>
                    <a:pt x="981619" y="225948"/>
                  </a:lnTo>
                  <a:lnTo>
                    <a:pt x="989527" y="231813"/>
                  </a:lnTo>
                  <a:lnTo>
                    <a:pt x="997435" y="237934"/>
                  </a:lnTo>
                  <a:lnTo>
                    <a:pt x="1004578" y="244564"/>
                  </a:lnTo>
                  <a:lnTo>
                    <a:pt x="1012231" y="251195"/>
                  </a:lnTo>
                  <a:lnTo>
                    <a:pt x="1019374" y="258081"/>
                  </a:lnTo>
                  <a:lnTo>
                    <a:pt x="1026262" y="265221"/>
                  </a:lnTo>
                  <a:lnTo>
                    <a:pt x="1033149" y="272616"/>
                  </a:lnTo>
                  <a:lnTo>
                    <a:pt x="1039527" y="280268"/>
                  </a:lnTo>
                  <a:lnTo>
                    <a:pt x="1046159" y="288173"/>
                  </a:lnTo>
                  <a:lnTo>
                    <a:pt x="1046159" y="238954"/>
                  </a:lnTo>
                  <a:lnTo>
                    <a:pt x="1052281" y="245075"/>
                  </a:lnTo>
                  <a:lnTo>
                    <a:pt x="1059679" y="252980"/>
                  </a:lnTo>
                  <a:lnTo>
                    <a:pt x="1068863" y="263946"/>
                  </a:lnTo>
                  <a:lnTo>
                    <a:pt x="1080343" y="277462"/>
                  </a:lnTo>
                  <a:lnTo>
                    <a:pt x="1093352" y="293783"/>
                  </a:lnTo>
                  <a:lnTo>
                    <a:pt x="1100495" y="302964"/>
                  </a:lnTo>
                  <a:lnTo>
                    <a:pt x="1107893" y="312910"/>
                  </a:lnTo>
                  <a:lnTo>
                    <a:pt x="1115036" y="323366"/>
                  </a:lnTo>
                  <a:lnTo>
                    <a:pt x="1122689" y="334331"/>
                  </a:lnTo>
                  <a:lnTo>
                    <a:pt x="1130597" y="346062"/>
                  </a:lnTo>
                  <a:lnTo>
                    <a:pt x="1138505" y="358558"/>
                  </a:lnTo>
                  <a:lnTo>
                    <a:pt x="1146413" y="371309"/>
                  </a:lnTo>
                  <a:lnTo>
                    <a:pt x="1154321" y="384825"/>
                  </a:lnTo>
                  <a:lnTo>
                    <a:pt x="1162229" y="398597"/>
                  </a:lnTo>
                  <a:lnTo>
                    <a:pt x="1170137" y="413133"/>
                  </a:lnTo>
                  <a:lnTo>
                    <a:pt x="1177535" y="428179"/>
                  </a:lnTo>
                  <a:lnTo>
                    <a:pt x="1184933" y="443480"/>
                  </a:lnTo>
                  <a:lnTo>
                    <a:pt x="1192331" y="459547"/>
                  </a:lnTo>
                  <a:lnTo>
                    <a:pt x="1199218" y="476123"/>
                  </a:lnTo>
                  <a:lnTo>
                    <a:pt x="1206106" y="493209"/>
                  </a:lnTo>
                  <a:lnTo>
                    <a:pt x="1212228" y="510551"/>
                  </a:lnTo>
                  <a:lnTo>
                    <a:pt x="1218351" y="528402"/>
                  </a:lnTo>
                  <a:lnTo>
                    <a:pt x="1223708" y="546508"/>
                  </a:lnTo>
                  <a:lnTo>
                    <a:pt x="1228810" y="565380"/>
                  </a:lnTo>
                  <a:lnTo>
                    <a:pt x="1233402" y="584761"/>
                  </a:lnTo>
                  <a:lnTo>
                    <a:pt x="1256105" y="561810"/>
                  </a:lnTo>
                  <a:lnTo>
                    <a:pt x="1261462" y="577621"/>
                  </a:lnTo>
                  <a:lnTo>
                    <a:pt x="1267585" y="596237"/>
                  </a:lnTo>
                  <a:lnTo>
                    <a:pt x="1274983" y="620974"/>
                  </a:lnTo>
                  <a:lnTo>
                    <a:pt x="1283911" y="650811"/>
                  </a:lnTo>
                  <a:lnTo>
                    <a:pt x="1288248" y="667388"/>
                  </a:lnTo>
                  <a:lnTo>
                    <a:pt x="1292840" y="685239"/>
                  </a:lnTo>
                  <a:lnTo>
                    <a:pt x="1297431" y="703856"/>
                  </a:lnTo>
                  <a:lnTo>
                    <a:pt x="1302023" y="723237"/>
                  </a:lnTo>
                  <a:lnTo>
                    <a:pt x="1306360" y="743384"/>
                  </a:lnTo>
                  <a:lnTo>
                    <a:pt x="1310696" y="764296"/>
                  </a:lnTo>
                  <a:lnTo>
                    <a:pt x="1314778" y="785462"/>
                  </a:lnTo>
                  <a:lnTo>
                    <a:pt x="1318349" y="807139"/>
                  </a:lnTo>
                  <a:lnTo>
                    <a:pt x="1321921" y="829071"/>
                  </a:lnTo>
                  <a:lnTo>
                    <a:pt x="1324727" y="851257"/>
                  </a:lnTo>
                  <a:lnTo>
                    <a:pt x="1327278" y="873699"/>
                  </a:lnTo>
                  <a:lnTo>
                    <a:pt x="1328808" y="896141"/>
                  </a:lnTo>
                  <a:lnTo>
                    <a:pt x="1330339" y="918328"/>
                  </a:lnTo>
                  <a:lnTo>
                    <a:pt x="1330594" y="929549"/>
                  </a:lnTo>
                  <a:lnTo>
                    <a:pt x="1330849" y="940514"/>
                  </a:lnTo>
                  <a:lnTo>
                    <a:pt x="1330849" y="951480"/>
                  </a:lnTo>
                  <a:lnTo>
                    <a:pt x="1330594" y="962446"/>
                  </a:lnTo>
                  <a:lnTo>
                    <a:pt x="1330339" y="973157"/>
                  </a:lnTo>
                  <a:lnTo>
                    <a:pt x="1329829" y="983868"/>
                  </a:lnTo>
                  <a:lnTo>
                    <a:pt x="1328808" y="994324"/>
                  </a:lnTo>
                  <a:lnTo>
                    <a:pt x="1327788" y="1004780"/>
                  </a:lnTo>
                  <a:lnTo>
                    <a:pt x="1326768" y="1015236"/>
                  </a:lnTo>
                  <a:lnTo>
                    <a:pt x="1324982" y="1025436"/>
                  </a:lnTo>
                  <a:lnTo>
                    <a:pt x="1323196" y="1035127"/>
                  </a:lnTo>
                  <a:lnTo>
                    <a:pt x="1321410" y="1045073"/>
                  </a:lnTo>
                  <a:lnTo>
                    <a:pt x="1319114" y="1054508"/>
                  </a:lnTo>
                  <a:lnTo>
                    <a:pt x="1316563" y="1063944"/>
                  </a:lnTo>
                  <a:lnTo>
                    <a:pt x="1313757" y="1073125"/>
                  </a:lnTo>
                  <a:lnTo>
                    <a:pt x="1310696" y="1082306"/>
                  </a:lnTo>
                  <a:lnTo>
                    <a:pt x="1307125" y="1090721"/>
                  </a:lnTo>
                  <a:lnTo>
                    <a:pt x="1303554" y="1099137"/>
                  </a:lnTo>
                  <a:lnTo>
                    <a:pt x="1303118" y="1099406"/>
                  </a:lnTo>
                  <a:lnTo>
                    <a:pt x="1298218" y="1087626"/>
                  </a:lnTo>
                  <a:lnTo>
                    <a:pt x="1292866" y="1075374"/>
                  </a:lnTo>
                  <a:lnTo>
                    <a:pt x="1287005" y="1062612"/>
                  </a:lnTo>
                  <a:lnTo>
                    <a:pt x="1280889" y="1049851"/>
                  </a:lnTo>
                  <a:lnTo>
                    <a:pt x="1274264" y="1037089"/>
                  </a:lnTo>
                  <a:lnTo>
                    <a:pt x="1267638" y="1024072"/>
                  </a:lnTo>
                  <a:lnTo>
                    <a:pt x="1260503" y="1010800"/>
                  </a:lnTo>
                  <a:lnTo>
                    <a:pt x="1253113" y="997528"/>
                  </a:lnTo>
                  <a:lnTo>
                    <a:pt x="1245723" y="984000"/>
                  </a:lnTo>
                  <a:lnTo>
                    <a:pt x="1237823" y="970473"/>
                  </a:lnTo>
                  <a:lnTo>
                    <a:pt x="1229669" y="956690"/>
                  </a:lnTo>
                  <a:lnTo>
                    <a:pt x="1220750" y="943162"/>
                  </a:lnTo>
                  <a:lnTo>
                    <a:pt x="1216870" y="936989"/>
                  </a:lnTo>
                  <a:lnTo>
                    <a:pt x="1239066" y="666113"/>
                  </a:lnTo>
                  <a:lnTo>
                    <a:pt x="1196179" y="904812"/>
                  </a:lnTo>
                  <a:lnTo>
                    <a:pt x="1184565" y="887521"/>
                  </a:lnTo>
                  <a:lnTo>
                    <a:pt x="1165198" y="859700"/>
                  </a:lnTo>
                  <a:lnTo>
                    <a:pt x="1144812" y="831879"/>
                  </a:lnTo>
                  <a:lnTo>
                    <a:pt x="1124171" y="803804"/>
                  </a:lnTo>
                  <a:lnTo>
                    <a:pt x="1102765" y="776239"/>
                  </a:lnTo>
                  <a:lnTo>
                    <a:pt x="1080341" y="748673"/>
                  </a:lnTo>
                  <a:lnTo>
                    <a:pt x="1065217" y="730427"/>
                  </a:lnTo>
                  <a:lnTo>
                    <a:pt x="1067674" y="703626"/>
                  </a:lnTo>
                  <a:lnTo>
                    <a:pt x="1068959" y="683746"/>
                  </a:lnTo>
                  <a:lnTo>
                    <a:pt x="1070757" y="661064"/>
                  </a:lnTo>
                  <a:lnTo>
                    <a:pt x="1072556" y="635324"/>
                  </a:lnTo>
                  <a:lnTo>
                    <a:pt x="1073841" y="607290"/>
                  </a:lnTo>
                  <a:lnTo>
                    <a:pt x="1074869" y="576962"/>
                  </a:lnTo>
                  <a:lnTo>
                    <a:pt x="1075640" y="545359"/>
                  </a:lnTo>
                  <a:lnTo>
                    <a:pt x="1075897" y="512228"/>
                  </a:lnTo>
                  <a:lnTo>
                    <a:pt x="1075640" y="478587"/>
                  </a:lnTo>
                  <a:lnTo>
                    <a:pt x="1075383" y="461512"/>
                  </a:lnTo>
                  <a:lnTo>
                    <a:pt x="1074612" y="444436"/>
                  </a:lnTo>
                  <a:lnTo>
                    <a:pt x="1073841" y="427361"/>
                  </a:lnTo>
                  <a:lnTo>
                    <a:pt x="1072813" y="410285"/>
                  </a:lnTo>
                  <a:lnTo>
                    <a:pt x="1071528" y="393465"/>
                  </a:lnTo>
                  <a:lnTo>
                    <a:pt x="1070243" y="376899"/>
                  </a:lnTo>
                  <a:lnTo>
                    <a:pt x="1068445" y="360079"/>
                  </a:lnTo>
                  <a:lnTo>
                    <a:pt x="1066132" y="343768"/>
                  </a:lnTo>
                  <a:lnTo>
                    <a:pt x="1066646" y="355746"/>
                  </a:lnTo>
                  <a:lnTo>
                    <a:pt x="1067674" y="387858"/>
                  </a:lnTo>
                  <a:lnTo>
                    <a:pt x="1067931" y="410030"/>
                  </a:lnTo>
                  <a:lnTo>
                    <a:pt x="1067931" y="435006"/>
                  </a:lnTo>
                  <a:lnTo>
                    <a:pt x="1067931" y="463041"/>
                  </a:lnTo>
                  <a:lnTo>
                    <a:pt x="1067674" y="492349"/>
                  </a:lnTo>
                  <a:lnTo>
                    <a:pt x="1066646" y="523442"/>
                  </a:lnTo>
                  <a:lnTo>
                    <a:pt x="1065618" y="555044"/>
                  </a:lnTo>
                  <a:lnTo>
                    <a:pt x="1063563" y="586136"/>
                  </a:lnTo>
                  <a:lnTo>
                    <a:pt x="1062535" y="601938"/>
                  </a:lnTo>
                  <a:lnTo>
                    <a:pt x="1061250" y="617229"/>
                  </a:lnTo>
                  <a:lnTo>
                    <a:pt x="1059708" y="632010"/>
                  </a:lnTo>
                  <a:lnTo>
                    <a:pt x="1057909" y="646792"/>
                  </a:lnTo>
                  <a:lnTo>
                    <a:pt x="1056368" y="660809"/>
                  </a:lnTo>
                  <a:lnTo>
                    <a:pt x="1054055" y="674317"/>
                  </a:lnTo>
                  <a:lnTo>
                    <a:pt x="1051742" y="687315"/>
                  </a:lnTo>
                  <a:lnTo>
                    <a:pt x="1049173" y="699293"/>
                  </a:lnTo>
                  <a:lnTo>
                    <a:pt x="1046819" y="708631"/>
                  </a:lnTo>
                  <a:lnTo>
                    <a:pt x="1035236" y="695074"/>
                  </a:lnTo>
                  <a:lnTo>
                    <a:pt x="1012047" y="669039"/>
                  </a:lnTo>
                  <a:lnTo>
                    <a:pt x="988603" y="643261"/>
                  </a:lnTo>
                  <a:lnTo>
                    <a:pt x="965414" y="618503"/>
                  </a:lnTo>
                  <a:lnTo>
                    <a:pt x="941715" y="594256"/>
                  </a:lnTo>
                  <a:lnTo>
                    <a:pt x="918271" y="571029"/>
                  </a:lnTo>
                  <a:lnTo>
                    <a:pt x="895081" y="548568"/>
                  </a:lnTo>
                  <a:lnTo>
                    <a:pt x="871892" y="527383"/>
                  </a:lnTo>
                  <a:lnTo>
                    <a:pt x="849213" y="507475"/>
                  </a:lnTo>
                  <a:lnTo>
                    <a:pt x="838000" y="497521"/>
                  </a:lnTo>
                  <a:lnTo>
                    <a:pt x="826533" y="488332"/>
                  </a:lnTo>
                  <a:lnTo>
                    <a:pt x="815576" y="479144"/>
                  </a:lnTo>
                  <a:lnTo>
                    <a:pt x="804618" y="470722"/>
                  </a:lnTo>
                  <a:lnTo>
                    <a:pt x="795547" y="463748"/>
                  </a:lnTo>
                  <a:lnTo>
                    <a:pt x="795407" y="462547"/>
                  </a:lnTo>
                  <a:lnTo>
                    <a:pt x="793063" y="443612"/>
                  </a:lnTo>
                  <a:lnTo>
                    <a:pt x="789939" y="420582"/>
                  </a:lnTo>
                  <a:lnTo>
                    <a:pt x="786294" y="395250"/>
                  </a:lnTo>
                  <a:lnTo>
                    <a:pt x="781867" y="370430"/>
                  </a:lnTo>
                  <a:lnTo>
                    <a:pt x="779784" y="358404"/>
                  </a:lnTo>
                  <a:lnTo>
                    <a:pt x="777441" y="347401"/>
                  </a:lnTo>
                  <a:lnTo>
                    <a:pt x="775358" y="337166"/>
                  </a:lnTo>
                  <a:lnTo>
                    <a:pt x="773014" y="328466"/>
                  </a:lnTo>
                  <a:lnTo>
                    <a:pt x="775358" y="341772"/>
                  </a:lnTo>
                  <a:lnTo>
                    <a:pt x="777180" y="356357"/>
                  </a:lnTo>
                  <a:lnTo>
                    <a:pt x="779263" y="375036"/>
                  </a:lnTo>
                  <a:lnTo>
                    <a:pt x="780305" y="385271"/>
                  </a:lnTo>
                  <a:lnTo>
                    <a:pt x="781346" y="396018"/>
                  </a:lnTo>
                  <a:lnTo>
                    <a:pt x="781867" y="407277"/>
                  </a:lnTo>
                  <a:lnTo>
                    <a:pt x="782127" y="418280"/>
                  </a:lnTo>
                  <a:lnTo>
                    <a:pt x="782388" y="429539"/>
                  </a:lnTo>
                  <a:lnTo>
                    <a:pt x="782127" y="440797"/>
                  </a:lnTo>
                  <a:lnTo>
                    <a:pt x="781346" y="451800"/>
                  </a:lnTo>
                  <a:lnTo>
                    <a:pt x="781186" y="453088"/>
                  </a:lnTo>
                  <a:lnTo>
                    <a:pt x="772510" y="446729"/>
                  </a:lnTo>
                  <a:lnTo>
                    <a:pt x="762317" y="439838"/>
                  </a:lnTo>
                  <a:lnTo>
                    <a:pt x="752123" y="432947"/>
                  </a:lnTo>
                  <a:lnTo>
                    <a:pt x="741930" y="426565"/>
                  </a:lnTo>
                  <a:lnTo>
                    <a:pt x="731993" y="420695"/>
                  </a:lnTo>
                  <a:lnTo>
                    <a:pt x="722563" y="415080"/>
                  </a:lnTo>
                  <a:lnTo>
                    <a:pt x="713135" y="409975"/>
                  </a:lnTo>
                  <a:lnTo>
                    <a:pt x="703961" y="405126"/>
                  </a:lnTo>
                  <a:lnTo>
                    <a:pt x="695042" y="400787"/>
                  </a:lnTo>
                  <a:lnTo>
                    <a:pt x="686123" y="397213"/>
                  </a:lnTo>
                  <a:lnTo>
                    <a:pt x="677714" y="393896"/>
                  </a:lnTo>
                  <a:lnTo>
                    <a:pt x="669560" y="391088"/>
                  </a:lnTo>
                  <a:lnTo>
                    <a:pt x="653506" y="385983"/>
                  </a:lnTo>
                  <a:lnTo>
                    <a:pt x="637196" y="380624"/>
                  </a:lnTo>
                  <a:lnTo>
                    <a:pt x="620633" y="374753"/>
                  </a:lnTo>
                  <a:lnTo>
                    <a:pt x="603814" y="368882"/>
                  </a:lnTo>
                  <a:lnTo>
                    <a:pt x="569667" y="355865"/>
                  </a:lnTo>
                  <a:lnTo>
                    <a:pt x="535521" y="342593"/>
                  </a:lnTo>
                  <a:lnTo>
                    <a:pt x="501119" y="328811"/>
                  </a:lnTo>
                  <a:lnTo>
                    <a:pt x="467227" y="314772"/>
                  </a:lnTo>
                  <a:lnTo>
                    <a:pt x="445917" y="305697"/>
                  </a:lnTo>
                  <a:lnTo>
                    <a:pt x="395685" y="221358"/>
                  </a:lnTo>
                  <a:lnTo>
                    <a:pt x="438286" y="302447"/>
                  </a:lnTo>
                  <a:lnTo>
                    <a:pt x="434864" y="300990"/>
                  </a:lnTo>
                  <a:lnTo>
                    <a:pt x="403775" y="287462"/>
                  </a:lnTo>
                  <a:lnTo>
                    <a:pt x="374725" y="274445"/>
                  </a:lnTo>
                  <a:lnTo>
                    <a:pt x="347968" y="262449"/>
                  </a:lnTo>
                  <a:lnTo>
                    <a:pt x="303883" y="242030"/>
                  </a:lnTo>
                  <a:lnTo>
                    <a:pt x="274578" y="228503"/>
                  </a:lnTo>
                  <a:lnTo>
                    <a:pt x="264130" y="223398"/>
                  </a:lnTo>
                  <a:lnTo>
                    <a:pt x="265914" y="225185"/>
                  </a:lnTo>
                  <a:lnTo>
                    <a:pt x="268462" y="226716"/>
                  </a:lnTo>
                  <a:lnTo>
                    <a:pt x="274323" y="231311"/>
                  </a:lnTo>
                  <a:lnTo>
                    <a:pt x="282223" y="236160"/>
                  </a:lnTo>
                  <a:lnTo>
                    <a:pt x="291397" y="241520"/>
                  </a:lnTo>
                  <a:lnTo>
                    <a:pt x="302354" y="247390"/>
                  </a:lnTo>
                  <a:lnTo>
                    <a:pt x="314841" y="253771"/>
                  </a:lnTo>
                  <a:lnTo>
                    <a:pt x="342617" y="267554"/>
                  </a:lnTo>
                  <a:lnTo>
                    <a:pt x="374470" y="282868"/>
                  </a:lnTo>
                  <a:lnTo>
                    <a:pt x="409126" y="298948"/>
                  </a:lnTo>
                  <a:lnTo>
                    <a:pt x="445057" y="315538"/>
                  </a:lnTo>
                  <a:lnTo>
                    <a:pt x="482262" y="331873"/>
                  </a:lnTo>
                  <a:lnTo>
                    <a:pt x="518447" y="347953"/>
                  </a:lnTo>
                  <a:lnTo>
                    <a:pt x="553613" y="363267"/>
                  </a:lnTo>
                  <a:lnTo>
                    <a:pt x="596504" y="381628"/>
                  </a:lnTo>
                  <a:lnTo>
                    <a:pt x="595528" y="381510"/>
                  </a:lnTo>
                  <a:lnTo>
                    <a:pt x="586847" y="383252"/>
                  </a:lnTo>
                  <a:lnTo>
                    <a:pt x="576379" y="385242"/>
                  </a:lnTo>
                  <a:lnTo>
                    <a:pt x="562593" y="387482"/>
                  </a:lnTo>
                  <a:lnTo>
                    <a:pt x="545232" y="390467"/>
                  </a:lnTo>
                  <a:lnTo>
                    <a:pt x="525573" y="392706"/>
                  </a:lnTo>
                  <a:lnTo>
                    <a:pt x="503361" y="395692"/>
                  </a:lnTo>
                  <a:lnTo>
                    <a:pt x="479362" y="397682"/>
                  </a:lnTo>
                  <a:lnTo>
                    <a:pt x="466341" y="398678"/>
                  </a:lnTo>
                  <a:lnTo>
                    <a:pt x="453320" y="399424"/>
                  </a:lnTo>
                  <a:lnTo>
                    <a:pt x="440044" y="400171"/>
                  </a:lnTo>
                  <a:lnTo>
                    <a:pt x="426257" y="400419"/>
                  </a:lnTo>
                  <a:lnTo>
                    <a:pt x="412471" y="400668"/>
                  </a:lnTo>
                  <a:lnTo>
                    <a:pt x="398684" y="400668"/>
                  </a:lnTo>
                  <a:lnTo>
                    <a:pt x="384642" y="400419"/>
                  </a:lnTo>
                  <a:lnTo>
                    <a:pt x="370345" y="399673"/>
                  </a:lnTo>
                  <a:lnTo>
                    <a:pt x="356048" y="398926"/>
                  </a:lnTo>
                  <a:lnTo>
                    <a:pt x="342005" y="397434"/>
                  </a:lnTo>
                  <a:lnTo>
                    <a:pt x="327708" y="395940"/>
                  </a:lnTo>
                  <a:lnTo>
                    <a:pt x="313921" y="393950"/>
                  </a:lnTo>
                  <a:lnTo>
                    <a:pt x="300134" y="391462"/>
                  </a:lnTo>
                  <a:lnTo>
                    <a:pt x="286603" y="388726"/>
                  </a:lnTo>
                  <a:lnTo>
                    <a:pt x="275959" y="386181"/>
                  </a:lnTo>
                  <a:lnTo>
                    <a:pt x="268221" y="383998"/>
                  </a:lnTo>
                  <a:lnTo>
                    <a:pt x="260051" y="381510"/>
                  </a:lnTo>
                  <a:lnTo>
                    <a:pt x="273072" y="385491"/>
                  </a:lnTo>
                  <a:lnTo>
                    <a:pt x="275959" y="386181"/>
                  </a:lnTo>
                  <a:lnTo>
                    <a:pt x="277922" y="386735"/>
                  </a:lnTo>
                  <a:lnTo>
                    <a:pt x="291199" y="389970"/>
                  </a:lnTo>
                  <a:lnTo>
                    <a:pt x="307794" y="393950"/>
                  </a:lnTo>
                  <a:lnTo>
                    <a:pt x="327452" y="397931"/>
                  </a:lnTo>
                  <a:lnTo>
                    <a:pt x="338175" y="399922"/>
                  </a:lnTo>
                  <a:lnTo>
                    <a:pt x="349409" y="401912"/>
                  </a:lnTo>
                  <a:lnTo>
                    <a:pt x="361153" y="403903"/>
                  </a:lnTo>
                  <a:lnTo>
                    <a:pt x="373919" y="405395"/>
                  </a:lnTo>
                  <a:lnTo>
                    <a:pt x="386940" y="407137"/>
                  </a:lnTo>
                  <a:lnTo>
                    <a:pt x="400471" y="408879"/>
                  </a:lnTo>
                  <a:lnTo>
                    <a:pt x="414514" y="409873"/>
                  </a:lnTo>
                  <a:lnTo>
                    <a:pt x="428811" y="410869"/>
                  </a:lnTo>
                  <a:lnTo>
                    <a:pt x="443874" y="411615"/>
                  </a:lnTo>
                  <a:lnTo>
                    <a:pt x="458937" y="412113"/>
                  </a:lnTo>
                  <a:lnTo>
                    <a:pt x="474767" y="412113"/>
                  </a:lnTo>
                  <a:lnTo>
                    <a:pt x="490595" y="412113"/>
                  </a:lnTo>
                  <a:lnTo>
                    <a:pt x="506680" y="411117"/>
                  </a:lnTo>
                  <a:lnTo>
                    <a:pt x="523020" y="410371"/>
                  </a:lnTo>
                  <a:lnTo>
                    <a:pt x="539615" y="408879"/>
                  </a:lnTo>
                  <a:lnTo>
                    <a:pt x="556210" y="406888"/>
                  </a:lnTo>
                  <a:lnTo>
                    <a:pt x="573316" y="404400"/>
                  </a:lnTo>
                  <a:lnTo>
                    <a:pt x="590166" y="401415"/>
                  </a:lnTo>
                  <a:lnTo>
                    <a:pt x="607272" y="397682"/>
                  </a:lnTo>
                  <a:lnTo>
                    <a:pt x="624122" y="393452"/>
                  </a:lnTo>
                  <a:lnTo>
                    <a:pt x="623998" y="393332"/>
                  </a:lnTo>
                  <a:lnTo>
                    <a:pt x="658092" y="407678"/>
                  </a:lnTo>
                  <a:lnTo>
                    <a:pt x="674402" y="414825"/>
                  </a:lnTo>
                  <a:lnTo>
                    <a:pt x="690965" y="424013"/>
                  </a:lnTo>
                  <a:lnTo>
                    <a:pt x="707274" y="434223"/>
                  </a:lnTo>
                  <a:lnTo>
                    <a:pt x="723583" y="444432"/>
                  </a:lnTo>
                  <a:lnTo>
                    <a:pt x="739892" y="455407"/>
                  </a:lnTo>
                  <a:lnTo>
                    <a:pt x="755691" y="466382"/>
                  </a:lnTo>
                  <a:lnTo>
                    <a:pt x="771490" y="477868"/>
                  </a:lnTo>
                  <a:lnTo>
                    <a:pt x="787290" y="489864"/>
                  </a:lnTo>
                  <a:lnTo>
                    <a:pt x="802324" y="502116"/>
                  </a:lnTo>
                  <a:lnTo>
                    <a:pt x="817614" y="514877"/>
                  </a:lnTo>
                  <a:lnTo>
                    <a:pt x="832904" y="527383"/>
                  </a:lnTo>
                  <a:lnTo>
                    <a:pt x="847429" y="540656"/>
                  </a:lnTo>
                  <a:lnTo>
                    <a:pt x="862209" y="553928"/>
                  </a:lnTo>
                  <a:lnTo>
                    <a:pt x="876479" y="567711"/>
                  </a:lnTo>
                  <a:lnTo>
                    <a:pt x="890750" y="581494"/>
                  </a:lnTo>
                  <a:lnTo>
                    <a:pt x="904510" y="595532"/>
                  </a:lnTo>
                  <a:lnTo>
                    <a:pt x="918271" y="609824"/>
                  </a:lnTo>
                  <a:lnTo>
                    <a:pt x="931776" y="624118"/>
                  </a:lnTo>
                  <a:lnTo>
                    <a:pt x="945282" y="638666"/>
                  </a:lnTo>
                  <a:lnTo>
                    <a:pt x="958279" y="653470"/>
                  </a:lnTo>
                  <a:lnTo>
                    <a:pt x="971275" y="668018"/>
                  </a:lnTo>
                  <a:lnTo>
                    <a:pt x="972984" y="670038"/>
                  </a:lnTo>
                  <a:lnTo>
                    <a:pt x="969848" y="672265"/>
                  </a:lnTo>
                  <a:lnTo>
                    <a:pt x="960418" y="678161"/>
                  </a:lnTo>
                  <a:lnTo>
                    <a:pt x="950989" y="683800"/>
                  </a:lnTo>
                  <a:lnTo>
                    <a:pt x="941305" y="689183"/>
                  </a:lnTo>
                  <a:lnTo>
                    <a:pt x="931110" y="694565"/>
                  </a:lnTo>
                  <a:lnTo>
                    <a:pt x="920662" y="699435"/>
                  </a:lnTo>
                  <a:lnTo>
                    <a:pt x="909958" y="704050"/>
                  </a:lnTo>
                  <a:lnTo>
                    <a:pt x="898999" y="708407"/>
                  </a:lnTo>
                  <a:lnTo>
                    <a:pt x="887786" y="712765"/>
                  </a:lnTo>
                  <a:lnTo>
                    <a:pt x="876573" y="716609"/>
                  </a:lnTo>
                  <a:lnTo>
                    <a:pt x="865105" y="720455"/>
                  </a:lnTo>
                  <a:lnTo>
                    <a:pt x="853126" y="724043"/>
                  </a:lnTo>
                  <a:lnTo>
                    <a:pt x="841148" y="727119"/>
                  </a:lnTo>
                  <a:lnTo>
                    <a:pt x="828916" y="730195"/>
                  </a:lnTo>
                  <a:lnTo>
                    <a:pt x="816937" y="733271"/>
                  </a:lnTo>
                  <a:lnTo>
                    <a:pt x="804196" y="735834"/>
                  </a:lnTo>
                  <a:lnTo>
                    <a:pt x="791962" y="738398"/>
                  </a:lnTo>
                  <a:lnTo>
                    <a:pt x="779220" y="740961"/>
                  </a:lnTo>
                  <a:lnTo>
                    <a:pt x="766478" y="743011"/>
                  </a:lnTo>
                  <a:lnTo>
                    <a:pt x="753990" y="745062"/>
                  </a:lnTo>
                  <a:lnTo>
                    <a:pt x="727996" y="748650"/>
                  </a:lnTo>
                  <a:lnTo>
                    <a:pt x="702510" y="751470"/>
                  </a:lnTo>
                  <a:lnTo>
                    <a:pt x="676516" y="753777"/>
                  </a:lnTo>
                  <a:lnTo>
                    <a:pt x="651031" y="755828"/>
                  </a:lnTo>
                  <a:lnTo>
                    <a:pt x="625546" y="757109"/>
                  </a:lnTo>
                  <a:lnTo>
                    <a:pt x="600826" y="757878"/>
                  </a:lnTo>
                  <a:lnTo>
                    <a:pt x="576360" y="758391"/>
                  </a:lnTo>
                  <a:lnTo>
                    <a:pt x="552659" y="758648"/>
                  </a:lnTo>
                  <a:lnTo>
                    <a:pt x="529978" y="758391"/>
                  </a:lnTo>
                  <a:lnTo>
                    <a:pt x="508060" y="757878"/>
                  </a:lnTo>
                  <a:lnTo>
                    <a:pt x="486908" y="757109"/>
                  </a:lnTo>
                  <a:lnTo>
                    <a:pt x="467030" y="756597"/>
                  </a:lnTo>
                  <a:lnTo>
                    <a:pt x="448680" y="755572"/>
                  </a:lnTo>
                  <a:lnTo>
                    <a:pt x="431605" y="754290"/>
                  </a:lnTo>
                  <a:lnTo>
                    <a:pt x="402043" y="752239"/>
                  </a:lnTo>
                  <a:lnTo>
                    <a:pt x="379871" y="750445"/>
                  </a:lnTo>
                  <a:lnTo>
                    <a:pt x="361012" y="748394"/>
                  </a:lnTo>
                  <a:lnTo>
                    <a:pt x="383184" y="750957"/>
                  </a:lnTo>
                  <a:lnTo>
                    <a:pt x="404846" y="753521"/>
                  </a:lnTo>
                  <a:lnTo>
                    <a:pt x="426253" y="755828"/>
                  </a:lnTo>
                  <a:lnTo>
                    <a:pt x="447151" y="757622"/>
                  </a:lnTo>
                  <a:lnTo>
                    <a:pt x="467794" y="759416"/>
                  </a:lnTo>
                  <a:lnTo>
                    <a:pt x="487672" y="760698"/>
                  </a:lnTo>
                  <a:lnTo>
                    <a:pt x="507041" y="762236"/>
                  </a:lnTo>
                  <a:lnTo>
                    <a:pt x="526155" y="763261"/>
                  </a:lnTo>
                  <a:lnTo>
                    <a:pt x="544758" y="764287"/>
                  </a:lnTo>
                  <a:lnTo>
                    <a:pt x="562853" y="765055"/>
                  </a:lnTo>
                  <a:lnTo>
                    <a:pt x="580437" y="765568"/>
                  </a:lnTo>
                  <a:lnTo>
                    <a:pt x="598022" y="765824"/>
                  </a:lnTo>
                  <a:lnTo>
                    <a:pt x="631153" y="766081"/>
                  </a:lnTo>
                  <a:lnTo>
                    <a:pt x="662754" y="765568"/>
                  </a:lnTo>
                  <a:lnTo>
                    <a:pt x="692826" y="764800"/>
                  </a:lnTo>
                  <a:lnTo>
                    <a:pt x="720860" y="763005"/>
                  </a:lnTo>
                  <a:lnTo>
                    <a:pt x="747619" y="761211"/>
                  </a:lnTo>
                  <a:lnTo>
                    <a:pt x="772849" y="758648"/>
                  </a:lnTo>
                  <a:lnTo>
                    <a:pt x="796295" y="755828"/>
                  </a:lnTo>
                  <a:lnTo>
                    <a:pt x="818721" y="752239"/>
                  </a:lnTo>
                  <a:lnTo>
                    <a:pt x="839110" y="748907"/>
                  </a:lnTo>
                  <a:lnTo>
                    <a:pt x="858223" y="745318"/>
                  </a:lnTo>
                  <a:lnTo>
                    <a:pt x="876063" y="741217"/>
                  </a:lnTo>
                  <a:lnTo>
                    <a:pt x="892628" y="737372"/>
                  </a:lnTo>
                  <a:lnTo>
                    <a:pt x="907664" y="733015"/>
                  </a:lnTo>
                  <a:lnTo>
                    <a:pt x="921426" y="729170"/>
                  </a:lnTo>
                  <a:lnTo>
                    <a:pt x="933659" y="724812"/>
                  </a:lnTo>
                  <a:lnTo>
                    <a:pt x="944872" y="720967"/>
                  </a:lnTo>
                  <a:lnTo>
                    <a:pt x="955066" y="716866"/>
                  </a:lnTo>
                  <a:lnTo>
                    <a:pt x="963731" y="713278"/>
                  </a:lnTo>
                  <a:lnTo>
                    <a:pt x="971376" y="709945"/>
                  </a:lnTo>
                  <a:lnTo>
                    <a:pt x="978003" y="706869"/>
                  </a:lnTo>
                  <a:lnTo>
                    <a:pt x="983609" y="704050"/>
                  </a:lnTo>
                  <a:lnTo>
                    <a:pt x="987687" y="701486"/>
                  </a:lnTo>
                  <a:lnTo>
                    <a:pt x="993293" y="697898"/>
                  </a:lnTo>
                  <a:lnTo>
                    <a:pt x="995332" y="696872"/>
                  </a:lnTo>
                  <a:lnTo>
                    <a:pt x="995172" y="696579"/>
                  </a:lnTo>
                  <a:lnTo>
                    <a:pt x="996248" y="697881"/>
                  </a:lnTo>
                  <a:lnTo>
                    <a:pt x="1008734" y="712940"/>
                  </a:lnTo>
                  <a:lnTo>
                    <a:pt x="1020456" y="727744"/>
                  </a:lnTo>
                  <a:lnTo>
                    <a:pt x="1032433" y="742802"/>
                  </a:lnTo>
                  <a:lnTo>
                    <a:pt x="1043900" y="757861"/>
                  </a:lnTo>
                  <a:lnTo>
                    <a:pt x="1055112" y="772920"/>
                  </a:lnTo>
                  <a:lnTo>
                    <a:pt x="1066070" y="787724"/>
                  </a:lnTo>
                  <a:lnTo>
                    <a:pt x="1087221" y="817331"/>
                  </a:lnTo>
                  <a:lnTo>
                    <a:pt x="1107352" y="846428"/>
                  </a:lnTo>
                  <a:lnTo>
                    <a:pt x="1126719" y="875270"/>
                  </a:lnTo>
                  <a:lnTo>
                    <a:pt x="1144812" y="902835"/>
                  </a:lnTo>
                  <a:lnTo>
                    <a:pt x="1161885" y="929890"/>
                  </a:lnTo>
                  <a:lnTo>
                    <a:pt x="1177685" y="955924"/>
                  </a:lnTo>
                  <a:lnTo>
                    <a:pt x="1192464" y="980682"/>
                  </a:lnTo>
                  <a:lnTo>
                    <a:pt x="1205970" y="1003908"/>
                  </a:lnTo>
                  <a:lnTo>
                    <a:pt x="1218202" y="1026114"/>
                  </a:lnTo>
                  <a:lnTo>
                    <a:pt x="1228486" y="1044197"/>
                  </a:lnTo>
                  <a:lnTo>
                    <a:pt x="1221960" y="1046293"/>
                  </a:lnTo>
                  <a:lnTo>
                    <a:pt x="1208948" y="1050335"/>
                  </a:lnTo>
                  <a:lnTo>
                    <a:pt x="1192874" y="1054630"/>
                  </a:lnTo>
                  <a:lnTo>
                    <a:pt x="1174248" y="1059683"/>
                  </a:lnTo>
                  <a:lnTo>
                    <a:pt x="1153327" y="1064988"/>
                  </a:lnTo>
                  <a:lnTo>
                    <a:pt x="1130364" y="1070546"/>
                  </a:lnTo>
                  <a:lnTo>
                    <a:pt x="1105870" y="1075852"/>
                  </a:lnTo>
                  <a:lnTo>
                    <a:pt x="1092858" y="1078378"/>
                  </a:lnTo>
                  <a:lnTo>
                    <a:pt x="1079845" y="1080652"/>
                  </a:lnTo>
                  <a:lnTo>
                    <a:pt x="1066323" y="1082925"/>
                  </a:lnTo>
                  <a:lnTo>
                    <a:pt x="1052800" y="1085199"/>
                  </a:lnTo>
                  <a:lnTo>
                    <a:pt x="1039023" y="1086968"/>
                  </a:lnTo>
                  <a:lnTo>
                    <a:pt x="1025245" y="1088736"/>
                  </a:lnTo>
                  <a:lnTo>
                    <a:pt x="1011212" y="1089999"/>
                  </a:lnTo>
                  <a:lnTo>
                    <a:pt x="997180" y="1091263"/>
                  </a:lnTo>
                  <a:lnTo>
                    <a:pt x="982891" y="1092273"/>
                  </a:lnTo>
                  <a:lnTo>
                    <a:pt x="968858" y="1093031"/>
                  </a:lnTo>
                  <a:lnTo>
                    <a:pt x="954826" y="1093283"/>
                  </a:lnTo>
                  <a:lnTo>
                    <a:pt x="944213" y="1093283"/>
                  </a:lnTo>
                  <a:lnTo>
                    <a:pt x="923188" y="1092273"/>
                  </a:lnTo>
                  <a:lnTo>
                    <a:pt x="913748" y="1091768"/>
                  </a:lnTo>
                  <a:lnTo>
                    <a:pt x="927270" y="1092526"/>
                  </a:lnTo>
                  <a:lnTo>
                    <a:pt x="941048" y="1093283"/>
                  </a:lnTo>
                  <a:lnTo>
                    <a:pt x="944213" y="1093283"/>
                  </a:lnTo>
                  <a:lnTo>
                    <a:pt x="949467" y="1093536"/>
                  </a:lnTo>
                  <a:lnTo>
                    <a:pt x="967838" y="1094042"/>
                  </a:lnTo>
                  <a:lnTo>
                    <a:pt x="989015" y="1094294"/>
                  </a:lnTo>
                  <a:lnTo>
                    <a:pt x="1012233" y="1094547"/>
                  </a:lnTo>
                  <a:lnTo>
                    <a:pt x="1037747" y="1094294"/>
                  </a:lnTo>
                  <a:lnTo>
                    <a:pt x="1064282" y="1093536"/>
                  </a:lnTo>
                  <a:lnTo>
                    <a:pt x="1092093" y="1092020"/>
                  </a:lnTo>
                  <a:lnTo>
                    <a:pt x="1106125" y="1091263"/>
                  </a:lnTo>
                  <a:lnTo>
                    <a:pt x="1120158" y="1089999"/>
                  </a:lnTo>
                  <a:lnTo>
                    <a:pt x="1134446" y="1088736"/>
                  </a:lnTo>
                  <a:lnTo>
                    <a:pt x="1148734" y="1086968"/>
                  </a:lnTo>
                  <a:lnTo>
                    <a:pt x="1162767" y="1085452"/>
                  </a:lnTo>
                  <a:lnTo>
                    <a:pt x="1176800" y="1083431"/>
                  </a:lnTo>
                  <a:lnTo>
                    <a:pt x="1190577" y="1081157"/>
                  </a:lnTo>
                  <a:lnTo>
                    <a:pt x="1203845" y="1078631"/>
                  </a:lnTo>
                  <a:lnTo>
                    <a:pt x="1217112" y="1075599"/>
                  </a:lnTo>
                  <a:lnTo>
                    <a:pt x="1229870" y="1072567"/>
                  </a:lnTo>
                  <a:lnTo>
                    <a:pt x="1242098" y="1069288"/>
                  </a:lnTo>
                  <a:lnTo>
                    <a:pt x="1248526" y="1081245"/>
                  </a:lnTo>
                  <a:lnTo>
                    <a:pt x="1262032" y="1107789"/>
                  </a:lnTo>
                  <a:lnTo>
                    <a:pt x="1268437" y="1120820"/>
                  </a:lnTo>
                  <a:lnTo>
                    <a:pt x="1260187" y="1125914"/>
                  </a:lnTo>
                  <a:lnTo>
                    <a:pt x="1250238" y="1128209"/>
                  </a:lnTo>
                  <a:lnTo>
                    <a:pt x="1238504" y="1130504"/>
                  </a:lnTo>
                  <a:lnTo>
                    <a:pt x="1222432" y="1133819"/>
                  </a:lnTo>
                  <a:lnTo>
                    <a:pt x="1202024" y="1137390"/>
                  </a:lnTo>
                  <a:lnTo>
                    <a:pt x="1178556" y="1140960"/>
                  </a:lnTo>
                  <a:lnTo>
                    <a:pt x="1151260" y="1144530"/>
                  </a:lnTo>
                  <a:lnTo>
                    <a:pt x="1136209" y="1146060"/>
                  </a:lnTo>
                  <a:lnTo>
                    <a:pt x="1120648" y="1147591"/>
                  </a:lnTo>
                  <a:lnTo>
                    <a:pt x="1104321" y="1148866"/>
                  </a:lnTo>
                  <a:lnTo>
                    <a:pt x="1087485" y="1150141"/>
                  </a:lnTo>
                  <a:lnTo>
                    <a:pt x="1070139" y="1151161"/>
                  </a:lnTo>
                  <a:lnTo>
                    <a:pt x="1051771" y="1151671"/>
                  </a:lnTo>
                  <a:lnTo>
                    <a:pt x="1032894" y="1152181"/>
                  </a:lnTo>
                  <a:lnTo>
                    <a:pt x="1013762" y="1152691"/>
                  </a:lnTo>
                  <a:lnTo>
                    <a:pt x="993609" y="1152181"/>
                  </a:lnTo>
                  <a:lnTo>
                    <a:pt x="973456" y="1151926"/>
                  </a:lnTo>
                  <a:lnTo>
                    <a:pt x="952793" y="1151161"/>
                  </a:lnTo>
                  <a:lnTo>
                    <a:pt x="931620" y="1149886"/>
                  </a:lnTo>
                  <a:lnTo>
                    <a:pt x="910192" y="1148100"/>
                  </a:lnTo>
                  <a:lnTo>
                    <a:pt x="888508" y="1146060"/>
                  </a:lnTo>
                  <a:lnTo>
                    <a:pt x="866315" y="1143255"/>
                  </a:lnTo>
                  <a:lnTo>
                    <a:pt x="844121" y="1140195"/>
                  </a:lnTo>
                  <a:lnTo>
                    <a:pt x="821673" y="1136625"/>
                  </a:lnTo>
                  <a:lnTo>
                    <a:pt x="798969" y="1132034"/>
                  </a:lnTo>
                  <a:lnTo>
                    <a:pt x="817336" y="1113673"/>
                  </a:lnTo>
                  <a:lnTo>
                    <a:pt x="809938" y="1112143"/>
                  </a:lnTo>
                  <a:lnTo>
                    <a:pt x="801010" y="1109848"/>
                  </a:lnTo>
                  <a:lnTo>
                    <a:pt x="788510" y="1106533"/>
                  </a:lnTo>
                  <a:lnTo>
                    <a:pt x="773459" y="1102452"/>
                  </a:lnTo>
                  <a:lnTo>
                    <a:pt x="755347" y="1097096"/>
                  </a:lnTo>
                  <a:lnTo>
                    <a:pt x="735194" y="1090721"/>
                  </a:lnTo>
                  <a:lnTo>
                    <a:pt x="712236" y="1083325"/>
                  </a:lnTo>
                  <a:lnTo>
                    <a:pt x="687491" y="1074655"/>
                  </a:lnTo>
                  <a:lnTo>
                    <a:pt x="660706" y="1064454"/>
                  </a:lnTo>
                  <a:lnTo>
                    <a:pt x="646930" y="1059099"/>
                  </a:lnTo>
                  <a:lnTo>
                    <a:pt x="632644" y="1053233"/>
                  </a:lnTo>
                  <a:lnTo>
                    <a:pt x="617849" y="1047368"/>
                  </a:lnTo>
                  <a:lnTo>
                    <a:pt x="603053" y="1040482"/>
                  </a:lnTo>
                  <a:lnTo>
                    <a:pt x="587747" y="1033851"/>
                  </a:lnTo>
                  <a:lnTo>
                    <a:pt x="572186" y="1026711"/>
                  </a:lnTo>
                  <a:lnTo>
                    <a:pt x="556625" y="1019061"/>
                  </a:lnTo>
                  <a:lnTo>
                    <a:pt x="540809" y="1011155"/>
                  </a:lnTo>
                  <a:lnTo>
                    <a:pt x="524738" y="1002739"/>
                  </a:lnTo>
                  <a:lnTo>
                    <a:pt x="508412" y="994069"/>
                  </a:lnTo>
                  <a:lnTo>
                    <a:pt x="492086" y="985143"/>
                  </a:lnTo>
                  <a:lnTo>
                    <a:pt x="475759" y="975707"/>
                  </a:lnTo>
                  <a:lnTo>
                    <a:pt x="531115" y="961426"/>
                  </a:lnTo>
                  <a:lnTo>
                    <a:pt x="523972" y="958621"/>
                  </a:lnTo>
                  <a:lnTo>
                    <a:pt x="515299" y="954795"/>
                  </a:lnTo>
                  <a:lnTo>
                    <a:pt x="503820" y="949950"/>
                  </a:lnTo>
                  <a:lnTo>
                    <a:pt x="489790" y="942810"/>
                  </a:lnTo>
                  <a:lnTo>
                    <a:pt x="481881" y="938474"/>
                  </a:lnTo>
                  <a:lnTo>
                    <a:pt x="473718" y="934139"/>
                  </a:lnTo>
                  <a:lnTo>
                    <a:pt x="464790" y="928784"/>
                  </a:lnTo>
                  <a:lnTo>
                    <a:pt x="455351" y="923173"/>
                  </a:lnTo>
                  <a:lnTo>
                    <a:pt x="445913" y="916798"/>
                  </a:lnTo>
                  <a:lnTo>
                    <a:pt x="435709" y="910167"/>
                  </a:lnTo>
                  <a:lnTo>
                    <a:pt x="425505" y="902517"/>
                  </a:lnTo>
                  <a:lnTo>
                    <a:pt x="414790" y="894611"/>
                  </a:lnTo>
                  <a:lnTo>
                    <a:pt x="404076" y="886195"/>
                  </a:lnTo>
                  <a:lnTo>
                    <a:pt x="393107" y="877014"/>
                  </a:lnTo>
                  <a:lnTo>
                    <a:pt x="381883" y="867068"/>
                  </a:lnTo>
                  <a:lnTo>
                    <a:pt x="370658" y="856613"/>
                  </a:lnTo>
                  <a:lnTo>
                    <a:pt x="359434" y="845392"/>
                  </a:lnTo>
                  <a:lnTo>
                    <a:pt x="347955" y="833661"/>
                  </a:lnTo>
                  <a:lnTo>
                    <a:pt x="336476" y="821165"/>
                  </a:lnTo>
                  <a:lnTo>
                    <a:pt x="325506" y="807904"/>
                  </a:lnTo>
                  <a:lnTo>
                    <a:pt x="314282" y="793878"/>
                  </a:lnTo>
                  <a:lnTo>
                    <a:pt x="303312" y="778831"/>
                  </a:lnTo>
                  <a:lnTo>
                    <a:pt x="292343" y="763530"/>
                  </a:lnTo>
                  <a:lnTo>
                    <a:pt x="281884" y="747209"/>
                  </a:lnTo>
                  <a:lnTo>
                    <a:pt x="271425" y="730123"/>
                  </a:lnTo>
                  <a:lnTo>
                    <a:pt x="266323" y="721197"/>
                  </a:lnTo>
                  <a:lnTo>
                    <a:pt x="261731" y="712271"/>
                  </a:lnTo>
                  <a:lnTo>
                    <a:pt x="312751" y="701815"/>
                  </a:lnTo>
                  <a:lnTo>
                    <a:pt x="312751" y="679374"/>
                  </a:lnTo>
                  <a:lnTo>
                    <a:pt x="309945" y="678099"/>
                  </a:lnTo>
                  <a:lnTo>
                    <a:pt x="306373" y="676314"/>
                  </a:lnTo>
                  <a:lnTo>
                    <a:pt x="301527" y="674019"/>
                  </a:lnTo>
                  <a:lnTo>
                    <a:pt x="295405" y="670448"/>
                  </a:lnTo>
                  <a:lnTo>
                    <a:pt x="288262" y="666367"/>
                  </a:lnTo>
                  <a:lnTo>
                    <a:pt x="280099" y="661012"/>
                  </a:lnTo>
                  <a:lnTo>
                    <a:pt x="271170" y="654637"/>
                  </a:lnTo>
                  <a:lnTo>
                    <a:pt x="260966" y="647241"/>
                  </a:lnTo>
                  <a:lnTo>
                    <a:pt x="250252" y="638826"/>
                  </a:lnTo>
                  <a:lnTo>
                    <a:pt x="239028" y="628625"/>
                  </a:lnTo>
                  <a:lnTo>
                    <a:pt x="227038" y="617404"/>
                  </a:lnTo>
                  <a:lnTo>
                    <a:pt x="220661" y="611029"/>
                  </a:lnTo>
                  <a:lnTo>
                    <a:pt x="214538" y="604653"/>
                  </a:lnTo>
                  <a:lnTo>
                    <a:pt x="208161" y="597767"/>
                  </a:lnTo>
                  <a:lnTo>
                    <a:pt x="201528" y="590627"/>
                  </a:lnTo>
                  <a:lnTo>
                    <a:pt x="195151" y="582721"/>
                  </a:lnTo>
                  <a:lnTo>
                    <a:pt x="188263" y="574815"/>
                  </a:lnTo>
                  <a:lnTo>
                    <a:pt x="181886" y="566145"/>
                  </a:lnTo>
                  <a:lnTo>
                    <a:pt x="175253" y="557219"/>
                  </a:lnTo>
                  <a:lnTo>
                    <a:pt x="168365" y="548038"/>
                  </a:lnTo>
                  <a:lnTo>
                    <a:pt x="161733" y="538092"/>
                  </a:lnTo>
                  <a:lnTo>
                    <a:pt x="154590" y="528147"/>
                  </a:lnTo>
                  <a:lnTo>
                    <a:pt x="147702" y="517436"/>
                  </a:lnTo>
                  <a:lnTo>
                    <a:pt x="141070" y="505960"/>
                  </a:lnTo>
                  <a:lnTo>
                    <a:pt x="134182" y="494484"/>
                  </a:lnTo>
                  <a:lnTo>
                    <a:pt x="127550" y="482499"/>
                  </a:lnTo>
                  <a:lnTo>
                    <a:pt x="120662" y="470002"/>
                  </a:lnTo>
                  <a:lnTo>
                    <a:pt x="114029" y="456741"/>
                  </a:lnTo>
                  <a:lnTo>
                    <a:pt x="107397" y="443225"/>
                  </a:lnTo>
                  <a:lnTo>
                    <a:pt x="101019" y="429199"/>
                  </a:lnTo>
                  <a:lnTo>
                    <a:pt x="94642" y="414918"/>
                  </a:lnTo>
                  <a:lnTo>
                    <a:pt x="88009" y="399617"/>
                  </a:lnTo>
                  <a:lnTo>
                    <a:pt x="81887" y="383806"/>
                  </a:lnTo>
                  <a:lnTo>
                    <a:pt x="75765" y="367739"/>
                  </a:lnTo>
                  <a:lnTo>
                    <a:pt x="69898" y="350908"/>
                  </a:lnTo>
                  <a:lnTo>
                    <a:pt x="63775" y="333821"/>
                  </a:lnTo>
                  <a:lnTo>
                    <a:pt x="58163" y="315715"/>
                  </a:lnTo>
                  <a:lnTo>
                    <a:pt x="52551" y="297098"/>
                  </a:lnTo>
                  <a:lnTo>
                    <a:pt x="47193" y="278227"/>
                  </a:lnTo>
                  <a:lnTo>
                    <a:pt x="42091" y="258590"/>
                  </a:lnTo>
                  <a:lnTo>
                    <a:pt x="36990" y="238189"/>
                  </a:lnTo>
                  <a:lnTo>
                    <a:pt x="32398" y="217532"/>
                  </a:lnTo>
                  <a:lnTo>
                    <a:pt x="27551" y="195856"/>
                  </a:lnTo>
                  <a:lnTo>
                    <a:pt x="23215" y="173414"/>
                  </a:lnTo>
                  <a:lnTo>
                    <a:pt x="19133" y="150717"/>
                  </a:lnTo>
                  <a:lnTo>
                    <a:pt x="15306" y="127256"/>
                  </a:lnTo>
                  <a:lnTo>
                    <a:pt x="11735" y="103029"/>
                  </a:lnTo>
                  <a:lnTo>
                    <a:pt x="8419" y="78292"/>
                  </a:lnTo>
                  <a:lnTo>
                    <a:pt x="5357" y="53044"/>
                  </a:lnTo>
                  <a:lnTo>
                    <a:pt x="2551" y="26777"/>
                  </a:lnTo>
                  <a:close/>
                </a:path>
              </a:pathLst>
            </a:custGeom>
            <a:gradFill>
              <a:gsLst>
                <a:gs pos="0">
                  <a:srgbClr val="234C06"/>
                </a:gs>
                <a:gs pos="46600">
                  <a:srgbClr val="8CC066"/>
                </a:gs>
                <a:gs pos="100000">
                  <a:srgbClr val="4C870C"/>
                </a:gs>
              </a:gsLst>
              <a:lin ang="5400000" scaled="1"/>
            </a:gradFill>
            <a:ln>
              <a:noFill/>
            </a:ln>
          </p:spPr>
          <p:txBody>
            <a:bodyPr wrap="square" anchor="ctr">
              <a:noAutofit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900654" y="5673602"/>
              <a:ext cx="10737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r>
                <a:rPr lang="zh-CN" altLang="en-US" sz="1400" b="1">
                  <a:solidFill>
                    <a:srgbClr val="4C870C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Times New Roman" panose="02020603050405020304" pitchFamily="18" charset="0"/>
                </a:rPr>
                <a:t>班级：</a:t>
              </a:r>
              <a:r>
                <a:rPr lang="en-US" altLang="zh-CN" sz="1400" b="1">
                  <a:solidFill>
                    <a:srgbClr val="4C870C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Times New Roman" panose="02020603050405020304" pitchFamily="18" charset="0"/>
                </a:rPr>
                <a:t>250</a:t>
              </a:r>
              <a:endParaRPr lang="en-US" altLang="zh-CN" sz="1400" b="1" dirty="0">
                <a:solidFill>
                  <a:srgbClr val="4C870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0" name="任意多边形 49"/>
            <p:cNvSpPr/>
            <p:nvPr/>
          </p:nvSpPr>
          <p:spPr bwMode="auto">
            <a:xfrm rot="10800000" flipV="1">
              <a:off x="2547210" y="5679997"/>
              <a:ext cx="340579" cy="294987"/>
            </a:xfrm>
            <a:custGeom>
              <a:avLst/>
              <a:gdLst>
                <a:gd name="connsiteX0" fmla="*/ 1281270 w 1330849"/>
                <a:gd name="connsiteY0" fmla="*/ 1113269 h 1152691"/>
                <a:gd name="connsiteX1" fmla="*/ 1281904 w 1330849"/>
                <a:gd name="connsiteY1" fmla="*/ 1128719 h 1152691"/>
                <a:gd name="connsiteX2" fmla="*/ 1282199 w 1330849"/>
                <a:gd name="connsiteY2" fmla="*/ 1129600 h 1152691"/>
                <a:gd name="connsiteX3" fmla="*/ 1273322 w 1330849"/>
                <a:gd name="connsiteY3" fmla="*/ 1135585 h 1152691"/>
                <a:gd name="connsiteX4" fmla="*/ 1271960 w 1330849"/>
                <a:gd name="connsiteY4" fmla="*/ 1131505 h 1152691"/>
                <a:gd name="connsiteX5" fmla="*/ 1268640 w 1330849"/>
                <a:gd name="connsiteY5" fmla="*/ 1121056 h 1152691"/>
                <a:gd name="connsiteX6" fmla="*/ 1303365 w 1330849"/>
                <a:gd name="connsiteY6" fmla="*/ 1099647 h 1152691"/>
                <a:gd name="connsiteX7" fmla="*/ 1310270 w 1330849"/>
                <a:gd name="connsiteY7" fmla="*/ 1115659 h 1152691"/>
                <a:gd name="connsiteX8" fmla="*/ 1299715 w 1330849"/>
                <a:gd name="connsiteY8" fmla="*/ 1117790 h 1152691"/>
                <a:gd name="connsiteX9" fmla="*/ 1286983 w 1330849"/>
                <a:gd name="connsiteY9" fmla="*/ 1126375 h 1152691"/>
                <a:gd name="connsiteX10" fmla="*/ 1283139 w 1330849"/>
                <a:gd name="connsiteY10" fmla="*/ 1112116 h 1152691"/>
                <a:gd name="connsiteX11" fmla="*/ 0 w 1330849"/>
                <a:gd name="connsiteY11" fmla="*/ 0 h 1152691"/>
                <a:gd name="connsiteX12" fmla="*/ 1276 w 1330849"/>
                <a:gd name="connsiteY12" fmla="*/ 1275 h 1152691"/>
                <a:gd name="connsiteX13" fmla="*/ 5613 w 1330849"/>
                <a:gd name="connsiteY13" fmla="*/ 5101 h 1152691"/>
                <a:gd name="connsiteX14" fmla="*/ 12500 w 1330849"/>
                <a:gd name="connsiteY14" fmla="*/ 10966 h 1152691"/>
                <a:gd name="connsiteX15" fmla="*/ 22449 w 1330849"/>
                <a:gd name="connsiteY15" fmla="*/ 18617 h 1152691"/>
                <a:gd name="connsiteX16" fmla="*/ 28317 w 1330849"/>
                <a:gd name="connsiteY16" fmla="*/ 22952 h 1152691"/>
                <a:gd name="connsiteX17" fmla="*/ 35204 w 1330849"/>
                <a:gd name="connsiteY17" fmla="*/ 27543 h 1152691"/>
                <a:gd name="connsiteX18" fmla="*/ 42857 w 1330849"/>
                <a:gd name="connsiteY18" fmla="*/ 32388 h 1152691"/>
                <a:gd name="connsiteX19" fmla="*/ 51020 w 1330849"/>
                <a:gd name="connsiteY19" fmla="*/ 37744 h 1152691"/>
                <a:gd name="connsiteX20" fmla="*/ 59949 w 1330849"/>
                <a:gd name="connsiteY20" fmla="*/ 43099 h 1152691"/>
                <a:gd name="connsiteX21" fmla="*/ 69387 w 1330849"/>
                <a:gd name="connsiteY21" fmla="*/ 48454 h 1152691"/>
                <a:gd name="connsiteX22" fmla="*/ 79846 w 1330849"/>
                <a:gd name="connsiteY22" fmla="*/ 54065 h 1152691"/>
                <a:gd name="connsiteX23" fmla="*/ 91070 w 1330849"/>
                <a:gd name="connsiteY23" fmla="*/ 59675 h 1152691"/>
                <a:gd name="connsiteX24" fmla="*/ 103060 w 1330849"/>
                <a:gd name="connsiteY24" fmla="*/ 65030 h 1152691"/>
                <a:gd name="connsiteX25" fmla="*/ 115815 w 1330849"/>
                <a:gd name="connsiteY25" fmla="*/ 70641 h 1152691"/>
                <a:gd name="connsiteX26" fmla="*/ 129336 w 1330849"/>
                <a:gd name="connsiteY26" fmla="*/ 76507 h 1152691"/>
                <a:gd name="connsiteX27" fmla="*/ 143621 w 1330849"/>
                <a:gd name="connsiteY27" fmla="*/ 81352 h 1152691"/>
                <a:gd name="connsiteX28" fmla="*/ 158416 w 1330849"/>
                <a:gd name="connsiteY28" fmla="*/ 86707 h 1152691"/>
                <a:gd name="connsiteX29" fmla="*/ 174488 w 1330849"/>
                <a:gd name="connsiteY29" fmla="*/ 91552 h 1152691"/>
                <a:gd name="connsiteX30" fmla="*/ 191069 w 1330849"/>
                <a:gd name="connsiteY30" fmla="*/ 96398 h 1152691"/>
                <a:gd name="connsiteX31" fmla="*/ 208416 w 1330849"/>
                <a:gd name="connsiteY31" fmla="*/ 100478 h 1152691"/>
                <a:gd name="connsiteX32" fmla="*/ 226783 w 1330849"/>
                <a:gd name="connsiteY32" fmla="*/ 104814 h 1152691"/>
                <a:gd name="connsiteX33" fmla="*/ 245915 w 1330849"/>
                <a:gd name="connsiteY33" fmla="*/ 108129 h 1152691"/>
                <a:gd name="connsiteX34" fmla="*/ 265558 w 1330849"/>
                <a:gd name="connsiteY34" fmla="*/ 111699 h 1152691"/>
                <a:gd name="connsiteX35" fmla="*/ 286221 w 1330849"/>
                <a:gd name="connsiteY35" fmla="*/ 113994 h 1152691"/>
                <a:gd name="connsiteX36" fmla="*/ 307394 w 1330849"/>
                <a:gd name="connsiteY36" fmla="*/ 116289 h 1152691"/>
                <a:gd name="connsiteX37" fmla="*/ 329843 w 1330849"/>
                <a:gd name="connsiteY37" fmla="*/ 118074 h 1152691"/>
                <a:gd name="connsiteX38" fmla="*/ 341322 w 1330849"/>
                <a:gd name="connsiteY38" fmla="*/ 118585 h 1152691"/>
                <a:gd name="connsiteX39" fmla="*/ 352802 w 1330849"/>
                <a:gd name="connsiteY39" fmla="*/ 118840 h 1152691"/>
                <a:gd name="connsiteX40" fmla="*/ 364791 w 1330849"/>
                <a:gd name="connsiteY40" fmla="*/ 119095 h 1152691"/>
                <a:gd name="connsiteX41" fmla="*/ 376781 w 1330849"/>
                <a:gd name="connsiteY41" fmla="*/ 119350 h 1152691"/>
                <a:gd name="connsiteX42" fmla="*/ 425505 w 1330849"/>
                <a:gd name="connsiteY42" fmla="*/ 119350 h 1152691"/>
                <a:gd name="connsiteX43" fmla="*/ 474483 w 1330849"/>
                <a:gd name="connsiteY43" fmla="*/ 119350 h 1152691"/>
                <a:gd name="connsiteX44" fmla="*/ 523462 w 1330849"/>
                <a:gd name="connsiteY44" fmla="*/ 120370 h 1152691"/>
                <a:gd name="connsiteX45" fmla="*/ 547697 w 1330849"/>
                <a:gd name="connsiteY45" fmla="*/ 120880 h 1152691"/>
                <a:gd name="connsiteX46" fmla="*/ 571931 w 1330849"/>
                <a:gd name="connsiteY46" fmla="*/ 121645 h 1152691"/>
                <a:gd name="connsiteX47" fmla="*/ 596166 w 1330849"/>
                <a:gd name="connsiteY47" fmla="*/ 122920 h 1152691"/>
                <a:gd name="connsiteX48" fmla="*/ 620145 w 1330849"/>
                <a:gd name="connsiteY48" fmla="*/ 123940 h 1152691"/>
                <a:gd name="connsiteX49" fmla="*/ 643869 w 1330849"/>
                <a:gd name="connsiteY49" fmla="*/ 125725 h 1152691"/>
                <a:gd name="connsiteX50" fmla="*/ 667338 w 1330849"/>
                <a:gd name="connsiteY50" fmla="*/ 127511 h 1152691"/>
                <a:gd name="connsiteX51" fmla="*/ 690552 w 1330849"/>
                <a:gd name="connsiteY51" fmla="*/ 130060 h 1152691"/>
                <a:gd name="connsiteX52" fmla="*/ 713511 w 1330849"/>
                <a:gd name="connsiteY52" fmla="*/ 132611 h 1152691"/>
                <a:gd name="connsiteX53" fmla="*/ 736214 w 1330849"/>
                <a:gd name="connsiteY53" fmla="*/ 136181 h 1152691"/>
                <a:gd name="connsiteX54" fmla="*/ 758408 w 1330849"/>
                <a:gd name="connsiteY54" fmla="*/ 139752 h 1152691"/>
                <a:gd name="connsiteX55" fmla="*/ 780346 w 1330849"/>
                <a:gd name="connsiteY55" fmla="*/ 144086 h 1152691"/>
                <a:gd name="connsiteX56" fmla="*/ 802030 w 1330849"/>
                <a:gd name="connsiteY56" fmla="*/ 148422 h 1152691"/>
                <a:gd name="connsiteX57" fmla="*/ 812489 w 1330849"/>
                <a:gd name="connsiteY57" fmla="*/ 150972 h 1152691"/>
                <a:gd name="connsiteX58" fmla="*/ 823203 w 1330849"/>
                <a:gd name="connsiteY58" fmla="*/ 153778 h 1152691"/>
                <a:gd name="connsiteX59" fmla="*/ 833662 w 1330849"/>
                <a:gd name="connsiteY59" fmla="*/ 156582 h 1152691"/>
                <a:gd name="connsiteX60" fmla="*/ 843866 w 1330849"/>
                <a:gd name="connsiteY60" fmla="*/ 159643 h 1152691"/>
                <a:gd name="connsiteX61" fmla="*/ 854070 w 1330849"/>
                <a:gd name="connsiteY61" fmla="*/ 162703 h 1152691"/>
                <a:gd name="connsiteX62" fmla="*/ 864019 w 1330849"/>
                <a:gd name="connsiteY62" fmla="*/ 166274 h 1152691"/>
                <a:gd name="connsiteX63" fmla="*/ 873968 w 1330849"/>
                <a:gd name="connsiteY63" fmla="*/ 169589 h 1152691"/>
                <a:gd name="connsiteX64" fmla="*/ 883916 w 1330849"/>
                <a:gd name="connsiteY64" fmla="*/ 173159 h 1152691"/>
                <a:gd name="connsiteX65" fmla="*/ 893355 w 1330849"/>
                <a:gd name="connsiteY65" fmla="*/ 177239 h 1152691"/>
                <a:gd name="connsiteX66" fmla="*/ 903049 w 1330849"/>
                <a:gd name="connsiteY66" fmla="*/ 181064 h 1152691"/>
                <a:gd name="connsiteX67" fmla="*/ 912233 w 1330849"/>
                <a:gd name="connsiteY67" fmla="*/ 185400 h 1152691"/>
                <a:gd name="connsiteX68" fmla="*/ 921671 w 1330849"/>
                <a:gd name="connsiteY68" fmla="*/ 189480 h 1152691"/>
                <a:gd name="connsiteX69" fmla="*/ 930600 w 1330849"/>
                <a:gd name="connsiteY69" fmla="*/ 194326 h 1152691"/>
                <a:gd name="connsiteX70" fmla="*/ 939528 w 1330849"/>
                <a:gd name="connsiteY70" fmla="*/ 199171 h 1152691"/>
                <a:gd name="connsiteX71" fmla="*/ 948456 w 1330849"/>
                <a:gd name="connsiteY71" fmla="*/ 204016 h 1152691"/>
                <a:gd name="connsiteX72" fmla="*/ 956875 w 1330849"/>
                <a:gd name="connsiteY72" fmla="*/ 209117 h 1152691"/>
                <a:gd name="connsiteX73" fmla="*/ 965293 w 1330849"/>
                <a:gd name="connsiteY73" fmla="*/ 214727 h 1152691"/>
                <a:gd name="connsiteX74" fmla="*/ 973456 w 1330849"/>
                <a:gd name="connsiteY74" fmla="*/ 220082 h 1152691"/>
                <a:gd name="connsiteX75" fmla="*/ 981619 w 1330849"/>
                <a:gd name="connsiteY75" fmla="*/ 225948 h 1152691"/>
                <a:gd name="connsiteX76" fmla="*/ 989527 w 1330849"/>
                <a:gd name="connsiteY76" fmla="*/ 231813 h 1152691"/>
                <a:gd name="connsiteX77" fmla="*/ 997435 w 1330849"/>
                <a:gd name="connsiteY77" fmla="*/ 237934 h 1152691"/>
                <a:gd name="connsiteX78" fmla="*/ 1004578 w 1330849"/>
                <a:gd name="connsiteY78" fmla="*/ 244564 h 1152691"/>
                <a:gd name="connsiteX79" fmla="*/ 1012231 w 1330849"/>
                <a:gd name="connsiteY79" fmla="*/ 251195 h 1152691"/>
                <a:gd name="connsiteX80" fmla="*/ 1019374 w 1330849"/>
                <a:gd name="connsiteY80" fmla="*/ 258081 h 1152691"/>
                <a:gd name="connsiteX81" fmla="*/ 1026262 w 1330849"/>
                <a:gd name="connsiteY81" fmla="*/ 265221 h 1152691"/>
                <a:gd name="connsiteX82" fmla="*/ 1033149 w 1330849"/>
                <a:gd name="connsiteY82" fmla="*/ 272616 h 1152691"/>
                <a:gd name="connsiteX83" fmla="*/ 1039527 w 1330849"/>
                <a:gd name="connsiteY83" fmla="*/ 280268 h 1152691"/>
                <a:gd name="connsiteX84" fmla="*/ 1046159 w 1330849"/>
                <a:gd name="connsiteY84" fmla="*/ 288173 h 1152691"/>
                <a:gd name="connsiteX85" fmla="*/ 1046159 w 1330849"/>
                <a:gd name="connsiteY85" fmla="*/ 238954 h 1152691"/>
                <a:gd name="connsiteX86" fmla="*/ 1052281 w 1330849"/>
                <a:gd name="connsiteY86" fmla="*/ 245075 h 1152691"/>
                <a:gd name="connsiteX87" fmla="*/ 1059679 w 1330849"/>
                <a:gd name="connsiteY87" fmla="*/ 252980 h 1152691"/>
                <a:gd name="connsiteX88" fmla="*/ 1068863 w 1330849"/>
                <a:gd name="connsiteY88" fmla="*/ 263946 h 1152691"/>
                <a:gd name="connsiteX89" fmla="*/ 1080343 w 1330849"/>
                <a:gd name="connsiteY89" fmla="*/ 277462 h 1152691"/>
                <a:gd name="connsiteX90" fmla="*/ 1093352 w 1330849"/>
                <a:gd name="connsiteY90" fmla="*/ 293783 h 1152691"/>
                <a:gd name="connsiteX91" fmla="*/ 1100495 w 1330849"/>
                <a:gd name="connsiteY91" fmla="*/ 302964 h 1152691"/>
                <a:gd name="connsiteX92" fmla="*/ 1107893 w 1330849"/>
                <a:gd name="connsiteY92" fmla="*/ 312910 h 1152691"/>
                <a:gd name="connsiteX93" fmla="*/ 1115036 w 1330849"/>
                <a:gd name="connsiteY93" fmla="*/ 323366 h 1152691"/>
                <a:gd name="connsiteX94" fmla="*/ 1122689 w 1330849"/>
                <a:gd name="connsiteY94" fmla="*/ 334331 h 1152691"/>
                <a:gd name="connsiteX95" fmla="*/ 1130597 w 1330849"/>
                <a:gd name="connsiteY95" fmla="*/ 346062 h 1152691"/>
                <a:gd name="connsiteX96" fmla="*/ 1138505 w 1330849"/>
                <a:gd name="connsiteY96" fmla="*/ 358558 h 1152691"/>
                <a:gd name="connsiteX97" fmla="*/ 1146413 w 1330849"/>
                <a:gd name="connsiteY97" fmla="*/ 371309 h 1152691"/>
                <a:gd name="connsiteX98" fmla="*/ 1154321 w 1330849"/>
                <a:gd name="connsiteY98" fmla="*/ 384825 h 1152691"/>
                <a:gd name="connsiteX99" fmla="*/ 1162229 w 1330849"/>
                <a:gd name="connsiteY99" fmla="*/ 398597 h 1152691"/>
                <a:gd name="connsiteX100" fmla="*/ 1170137 w 1330849"/>
                <a:gd name="connsiteY100" fmla="*/ 413133 h 1152691"/>
                <a:gd name="connsiteX101" fmla="*/ 1177535 w 1330849"/>
                <a:gd name="connsiteY101" fmla="*/ 428179 h 1152691"/>
                <a:gd name="connsiteX102" fmla="*/ 1184933 w 1330849"/>
                <a:gd name="connsiteY102" fmla="*/ 443480 h 1152691"/>
                <a:gd name="connsiteX103" fmla="*/ 1192331 w 1330849"/>
                <a:gd name="connsiteY103" fmla="*/ 459547 h 1152691"/>
                <a:gd name="connsiteX104" fmla="*/ 1199218 w 1330849"/>
                <a:gd name="connsiteY104" fmla="*/ 476123 h 1152691"/>
                <a:gd name="connsiteX105" fmla="*/ 1206106 w 1330849"/>
                <a:gd name="connsiteY105" fmla="*/ 493209 h 1152691"/>
                <a:gd name="connsiteX106" fmla="*/ 1212228 w 1330849"/>
                <a:gd name="connsiteY106" fmla="*/ 510551 h 1152691"/>
                <a:gd name="connsiteX107" fmla="*/ 1218351 w 1330849"/>
                <a:gd name="connsiteY107" fmla="*/ 528402 h 1152691"/>
                <a:gd name="connsiteX108" fmla="*/ 1223708 w 1330849"/>
                <a:gd name="connsiteY108" fmla="*/ 546508 h 1152691"/>
                <a:gd name="connsiteX109" fmla="*/ 1228810 w 1330849"/>
                <a:gd name="connsiteY109" fmla="*/ 565380 h 1152691"/>
                <a:gd name="connsiteX110" fmla="*/ 1233402 w 1330849"/>
                <a:gd name="connsiteY110" fmla="*/ 584761 h 1152691"/>
                <a:gd name="connsiteX111" fmla="*/ 1256105 w 1330849"/>
                <a:gd name="connsiteY111" fmla="*/ 561810 h 1152691"/>
                <a:gd name="connsiteX112" fmla="*/ 1261462 w 1330849"/>
                <a:gd name="connsiteY112" fmla="*/ 577621 h 1152691"/>
                <a:gd name="connsiteX113" fmla="*/ 1267585 w 1330849"/>
                <a:gd name="connsiteY113" fmla="*/ 596237 h 1152691"/>
                <a:gd name="connsiteX114" fmla="*/ 1274983 w 1330849"/>
                <a:gd name="connsiteY114" fmla="*/ 620974 h 1152691"/>
                <a:gd name="connsiteX115" fmla="*/ 1283911 w 1330849"/>
                <a:gd name="connsiteY115" fmla="*/ 650811 h 1152691"/>
                <a:gd name="connsiteX116" fmla="*/ 1288248 w 1330849"/>
                <a:gd name="connsiteY116" fmla="*/ 667388 h 1152691"/>
                <a:gd name="connsiteX117" fmla="*/ 1292840 w 1330849"/>
                <a:gd name="connsiteY117" fmla="*/ 685239 h 1152691"/>
                <a:gd name="connsiteX118" fmla="*/ 1297431 w 1330849"/>
                <a:gd name="connsiteY118" fmla="*/ 703856 h 1152691"/>
                <a:gd name="connsiteX119" fmla="*/ 1302023 w 1330849"/>
                <a:gd name="connsiteY119" fmla="*/ 723237 h 1152691"/>
                <a:gd name="connsiteX120" fmla="*/ 1306360 w 1330849"/>
                <a:gd name="connsiteY120" fmla="*/ 743384 h 1152691"/>
                <a:gd name="connsiteX121" fmla="*/ 1310696 w 1330849"/>
                <a:gd name="connsiteY121" fmla="*/ 764296 h 1152691"/>
                <a:gd name="connsiteX122" fmla="*/ 1314778 w 1330849"/>
                <a:gd name="connsiteY122" fmla="*/ 785462 h 1152691"/>
                <a:gd name="connsiteX123" fmla="*/ 1318349 w 1330849"/>
                <a:gd name="connsiteY123" fmla="*/ 807139 h 1152691"/>
                <a:gd name="connsiteX124" fmla="*/ 1321921 w 1330849"/>
                <a:gd name="connsiteY124" fmla="*/ 829071 h 1152691"/>
                <a:gd name="connsiteX125" fmla="*/ 1324727 w 1330849"/>
                <a:gd name="connsiteY125" fmla="*/ 851257 h 1152691"/>
                <a:gd name="connsiteX126" fmla="*/ 1327278 w 1330849"/>
                <a:gd name="connsiteY126" fmla="*/ 873699 h 1152691"/>
                <a:gd name="connsiteX127" fmla="*/ 1328808 w 1330849"/>
                <a:gd name="connsiteY127" fmla="*/ 896141 h 1152691"/>
                <a:gd name="connsiteX128" fmla="*/ 1330339 w 1330849"/>
                <a:gd name="connsiteY128" fmla="*/ 918328 h 1152691"/>
                <a:gd name="connsiteX129" fmla="*/ 1330594 w 1330849"/>
                <a:gd name="connsiteY129" fmla="*/ 929549 h 1152691"/>
                <a:gd name="connsiteX130" fmla="*/ 1330849 w 1330849"/>
                <a:gd name="connsiteY130" fmla="*/ 940514 h 1152691"/>
                <a:gd name="connsiteX131" fmla="*/ 1330849 w 1330849"/>
                <a:gd name="connsiteY131" fmla="*/ 951480 h 1152691"/>
                <a:gd name="connsiteX132" fmla="*/ 1330594 w 1330849"/>
                <a:gd name="connsiteY132" fmla="*/ 962446 h 1152691"/>
                <a:gd name="connsiteX133" fmla="*/ 1330339 w 1330849"/>
                <a:gd name="connsiteY133" fmla="*/ 973157 h 1152691"/>
                <a:gd name="connsiteX134" fmla="*/ 1329829 w 1330849"/>
                <a:gd name="connsiteY134" fmla="*/ 983868 h 1152691"/>
                <a:gd name="connsiteX135" fmla="*/ 1328808 w 1330849"/>
                <a:gd name="connsiteY135" fmla="*/ 994324 h 1152691"/>
                <a:gd name="connsiteX136" fmla="*/ 1327788 w 1330849"/>
                <a:gd name="connsiteY136" fmla="*/ 1004780 h 1152691"/>
                <a:gd name="connsiteX137" fmla="*/ 1326768 w 1330849"/>
                <a:gd name="connsiteY137" fmla="*/ 1015236 h 1152691"/>
                <a:gd name="connsiteX138" fmla="*/ 1324982 w 1330849"/>
                <a:gd name="connsiteY138" fmla="*/ 1025436 h 1152691"/>
                <a:gd name="connsiteX139" fmla="*/ 1323196 w 1330849"/>
                <a:gd name="connsiteY139" fmla="*/ 1035127 h 1152691"/>
                <a:gd name="connsiteX140" fmla="*/ 1321410 w 1330849"/>
                <a:gd name="connsiteY140" fmla="*/ 1045073 h 1152691"/>
                <a:gd name="connsiteX141" fmla="*/ 1319114 w 1330849"/>
                <a:gd name="connsiteY141" fmla="*/ 1054508 h 1152691"/>
                <a:gd name="connsiteX142" fmla="*/ 1316563 w 1330849"/>
                <a:gd name="connsiteY142" fmla="*/ 1063944 h 1152691"/>
                <a:gd name="connsiteX143" fmla="*/ 1313757 w 1330849"/>
                <a:gd name="connsiteY143" fmla="*/ 1073125 h 1152691"/>
                <a:gd name="connsiteX144" fmla="*/ 1310696 w 1330849"/>
                <a:gd name="connsiteY144" fmla="*/ 1082306 h 1152691"/>
                <a:gd name="connsiteX145" fmla="*/ 1307125 w 1330849"/>
                <a:gd name="connsiteY145" fmla="*/ 1090721 h 1152691"/>
                <a:gd name="connsiteX146" fmla="*/ 1303554 w 1330849"/>
                <a:gd name="connsiteY146" fmla="*/ 1099137 h 1152691"/>
                <a:gd name="connsiteX147" fmla="*/ 1303118 w 1330849"/>
                <a:gd name="connsiteY147" fmla="*/ 1099406 h 1152691"/>
                <a:gd name="connsiteX148" fmla="*/ 1298218 w 1330849"/>
                <a:gd name="connsiteY148" fmla="*/ 1087626 h 1152691"/>
                <a:gd name="connsiteX149" fmla="*/ 1292866 w 1330849"/>
                <a:gd name="connsiteY149" fmla="*/ 1075374 h 1152691"/>
                <a:gd name="connsiteX150" fmla="*/ 1287005 w 1330849"/>
                <a:gd name="connsiteY150" fmla="*/ 1062612 h 1152691"/>
                <a:gd name="connsiteX151" fmla="*/ 1280889 w 1330849"/>
                <a:gd name="connsiteY151" fmla="*/ 1049851 h 1152691"/>
                <a:gd name="connsiteX152" fmla="*/ 1274264 w 1330849"/>
                <a:gd name="connsiteY152" fmla="*/ 1037089 h 1152691"/>
                <a:gd name="connsiteX153" fmla="*/ 1267638 w 1330849"/>
                <a:gd name="connsiteY153" fmla="*/ 1024072 h 1152691"/>
                <a:gd name="connsiteX154" fmla="*/ 1260503 w 1330849"/>
                <a:gd name="connsiteY154" fmla="*/ 1010800 h 1152691"/>
                <a:gd name="connsiteX155" fmla="*/ 1253113 w 1330849"/>
                <a:gd name="connsiteY155" fmla="*/ 997528 h 1152691"/>
                <a:gd name="connsiteX156" fmla="*/ 1245723 w 1330849"/>
                <a:gd name="connsiteY156" fmla="*/ 984000 h 1152691"/>
                <a:gd name="connsiteX157" fmla="*/ 1237823 w 1330849"/>
                <a:gd name="connsiteY157" fmla="*/ 970473 h 1152691"/>
                <a:gd name="connsiteX158" fmla="*/ 1229669 w 1330849"/>
                <a:gd name="connsiteY158" fmla="*/ 956690 h 1152691"/>
                <a:gd name="connsiteX159" fmla="*/ 1220750 w 1330849"/>
                <a:gd name="connsiteY159" fmla="*/ 943162 h 1152691"/>
                <a:gd name="connsiteX160" fmla="*/ 1216870 w 1330849"/>
                <a:gd name="connsiteY160" fmla="*/ 936989 h 1152691"/>
                <a:gd name="connsiteX161" fmla="*/ 1239066 w 1330849"/>
                <a:gd name="connsiteY161" fmla="*/ 666113 h 1152691"/>
                <a:gd name="connsiteX162" fmla="*/ 1196179 w 1330849"/>
                <a:gd name="connsiteY162" fmla="*/ 904812 h 1152691"/>
                <a:gd name="connsiteX163" fmla="*/ 1184565 w 1330849"/>
                <a:gd name="connsiteY163" fmla="*/ 887521 h 1152691"/>
                <a:gd name="connsiteX164" fmla="*/ 1165198 w 1330849"/>
                <a:gd name="connsiteY164" fmla="*/ 859700 h 1152691"/>
                <a:gd name="connsiteX165" fmla="*/ 1144812 w 1330849"/>
                <a:gd name="connsiteY165" fmla="*/ 831879 h 1152691"/>
                <a:gd name="connsiteX166" fmla="*/ 1124171 w 1330849"/>
                <a:gd name="connsiteY166" fmla="*/ 803804 h 1152691"/>
                <a:gd name="connsiteX167" fmla="*/ 1102765 w 1330849"/>
                <a:gd name="connsiteY167" fmla="*/ 776239 h 1152691"/>
                <a:gd name="connsiteX168" fmla="*/ 1080341 w 1330849"/>
                <a:gd name="connsiteY168" fmla="*/ 748673 h 1152691"/>
                <a:gd name="connsiteX169" fmla="*/ 1065217 w 1330849"/>
                <a:gd name="connsiteY169" fmla="*/ 730427 h 1152691"/>
                <a:gd name="connsiteX170" fmla="*/ 1067674 w 1330849"/>
                <a:gd name="connsiteY170" fmla="*/ 703626 h 1152691"/>
                <a:gd name="connsiteX171" fmla="*/ 1068959 w 1330849"/>
                <a:gd name="connsiteY171" fmla="*/ 683746 h 1152691"/>
                <a:gd name="connsiteX172" fmla="*/ 1070757 w 1330849"/>
                <a:gd name="connsiteY172" fmla="*/ 661064 h 1152691"/>
                <a:gd name="connsiteX173" fmla="*/ 1072556 w 1330849"/>
                <a:gd name="connsiteY173" fmla="*/ 635324 h 1152691"/>
                <a:gd name="connsiteX174" fmla="*/ 1073841 w 1330849"/>
                <a:gd name="connsiteY174" fmla="*/ 607290 h 1152691"/>
                <a:gd name="connsiteX175" fmla="*/ 1074869 w 1330849"/>
                <a:gd name="connsiteY175" fmla="*/ 576962 h 1152691"/>
                <a:gd name="connsiteX176" fmla="*/ 1075640 w 1330849"/>
                <a:gd name="connsiteY176" fmla="*/ 545359 h 1152691"/>
                <a:gd name="connsiteX177" fmla="*/ 1075897 w 1330849"/>
                <a:gd name="connsiteY177" fmla="*/ 512228 h 1152691"/>
                <a:gd name="connsiteX178" fmla="*/ 1075640 w 1330849"/>
                <a:gd name="connsiteY178" fmla="*/ 478587 h 1152691"/>
                <a:gd name="connsiteX179" fmla="*/ 1075383 w 1330849"/>
                <a:gd name="connsiteY179" fmla="*/ 461512 h 1152691"/>
                <a:gd name="connsiteX180" fmla="*/ 1074612 w 1330849"/>
                <a:gd name="connsiteY180" fmla="*/ 444436 h 1152691"/>
                <a:gd name="connsiteX181" fmla="*/ 1073841 w 1330849"/>
                <a:gd name="connsiteY181" fmla="*/ 427361 h 1152691"/>
                <a:gd name="connsiteX182" fmla="*/ 1072813 w 1330849"/>
                <a:gd name="connsiteY182" fmla="*/ 410285 h 1152691"/>
                <a:gd name="connsiteX183" fmla="*/ 1071528 w 1330849"/>
                <a:gd name="connsiteY183" fmla="*/ 393465 h 1152691"/>
                <a:gd name="connsiteX184" fmla="*/ 1070243 w 1330849"/>
                <a:gd name="connsiteY184" fmla="*/ 376899 h 1152691"/>
                <a:gd name="connsiteX185" fmla="*/ 1068445 w 1330849"/>
                <a:gd name="connsiteY185" fmla="*/ 360079 h 1152691"/>
                <a:gd name="connsiteX186" fmla="*/ 1066132 w 1330849"/>
                <a:gd name="connsiteY186" fmla="*/ 343768 h 1152691"/>
                <a:gd name="connsiteX187" fmla="*/ 1066646 w 1330849"/>
                <a:gd name="connsiteY187" fmla="*/ 355746 h 1152691"/>
                <a:gd name="connsiteX188" fmla="*/ 1067674 w 1330849"/>
                <a:gd name="connsiteY188" fmla="*/ 387858 h 1152691"/>
                <a:gd name="connsiteX189" fmla="*/ 1067931 w 1330849"/>
                <a:gd name="connsiteY189" fmla="*/ 410030 h 1152691"/>
                <a:gd name="connsiteX190" fmla="*/ 1067931 w 1330849"/>
                <a:gd name="connsiteY190" fmla="*/ 435006 h 1152691"/>
                <a:gd name="connsiteX191" fmla="*/ 1067931 w 1330849"/>
                <a:gd name="connsiteY191" fmla="*/ 463041 h 1152691"/>
                <a:gd name="connsiteX192" fmla="*/ 1067674 w 1330849"/>
                <a:gd name="connsiteY192" fmla="*/ 492349 h 1152691"/>
                <a:gd name="connsiteX193" fmla="*/ 1066646 w 1330849"/>
                <a:gd name="connsiteY193" fmla="*/ 523442 h 1152691"/>
                <a:gd name="connsiteX194" fmla="*/ 1065618 w 1330849"/>
                <a:gd name="connsiteY194" fmla="*/ 555044 h 1152691"/>
                <a:gd name="connsiteX195" fmla="*/ 1063563 w 1330849"/>
                <a:gd name="connsiteY195" fmla="*/ 586136 h 1152691"/>
                <a:gd name="connsiteX196" fmla="*/ 1062535 w 1330849"/>
                <a:gd name="connsiteY196" fmla="*/ 601938 h 1152691"/>
                <a:gd name="connsiteX197" fmla="*/ 1061250 w 1330849"/>
                <a:gd name="connsiteY197" fmla="*/ 617229 h 1152691"/>
                <a:gd name="connsiteX198" fmla="*/ 1059708 w 1330849"/>
                <a:gd name="connsiteY198" fmla="*/ 632010 h 1152691"/>
                <a:gd name="connsiteX199" fmla="*/ 1057909 w 1330849"/>
                <a:gd name="connsiteY199" fmla="*/ 646792 h 1152691"/>
                <a:gd name="connsiteX200" fmla="*/ 1056368 w 1330849"/>
                <a:gd name="connsiteY200" fmla="*/ 660809 h 1152691"/>
                <a:gd name="connsiteX201" fmla="*/ 1054055 w 1330849"/>
                <a:gd name="connsiteY201" fmla="*/ 674317 h 1152691"/>
                <a:gd name="connsiteX202" fmla="*/ 1051742 w 1330849"/>
                <a:gd name="connsiteY202" fmla="*/ 687315 h 1152691"/>
                <a:gd name="connsiteX203" fmla="*/ 1049173 w 1330849"/>
                <a:gd name="connsiteY203" fmla="*/ 699293 h 1152691"/>
                <a:gd name="connsiteX204" fmla="*/ 1046819 w 1330849"/>
                <a:gd name="connsiteY204" fmla="*/ 708631 h 1152691"/>
                <a:gd name="connsiteX205" fmla="*/ 1035236 w 1330849"/>
                <a:gd name="connsiteY205" fmla="*/ 695074 h 1152691"/>
                <a:gd name="connsiteX206" fmla="*/ 1012047 w 1330849"/>
                <a:gd name="connsiteY206" fmla="*/ 669039 h 1152691"/>
                <a:gd name="connsiteX207" fmla="*/ 988603 w 1330849"/>
                <a:gd name="connsiteY207" fmla="*/ 643261 h 1152691"/>
                <a:gd name="connsiteX208" fmla="*/ 965414 w 1330849"/>
                <a:gd name="connsiteY208" fmla="*/ 618503 h 1152691"/>
                <a:gd name="connsiteX209" fmla="*/ 941715 w 1330849"/>
                <a:gd name="connsiteY209" fmla="*/ 594256 h 1152691"/>
                <a:gd name="connsiteX210" fmla="*/ 918271 w 1330849"/>
                <a:gd name="connsiteY210" fmla="*/ 571029 h 1152691"/>
                <a:gd name="connsiteX211" fmla="*/ 895081 w 1330849"/>
                <a:gd name="connsiteY211" fmla="*/ 548568 h 1152691"/>
                <a:gd name="connsiteX212" fmla="*/ 871892 w 1330849"/>
                <a:gd name="connsiteY212" fmla="*/ 527383 h 1152691"/>
                <a:gd name="connsiteX213" fmla="*/ 849213 w 1330849"/>
                <a:gd name="connsiteY213" fmla="*/ 507475 h 1152691"/>
                <a:gd name="connsiteX214" fmla="*/ 838000 w 1330849"/>
                <a:gd name="connsiteY214" fmla="*/ 497521 h 1152691"/>
                <a:gd name="connsiteX215" fmla="*/ 826533 w 1330849"/>
                <a:gd name="connsiteY215" fmla="*/ 488332 h 1152691"/>
                <a:gd name="connsiteX216" fmla="*/ 815576 w 1330849"/>
                <a:gd name="connsiteY216" fmla="*/ 479144 h 1152691"/>
                <a:gd name="connsiteX217" fmla="*/ 804618 w 1330849"/>
                <a:gd name="connsiteY217" fmla="*/ 470722 h 1152691"/>
                <a:gd name="connsiteX218" fmla="*/ 795547 w 1330849"/>
                <a:gd name="connsiteY218" fmla="*/ 463748 h 1152691"/>
                <a:gd name="connsiteX219" fmla="*/ 795407 w 1330849"/>
                <a:gd name="connsiteY219" fmla="*/ 462547 h 1152691"/>
                <a:gd name="connsiteX220" fmla="*/ 793063 w 1330849"/>
                <a:gd name="connsiteY220" fmla="*/ 443612 h 1152691"/>
                <a:gd name="connsiteX221" fmla="*/ 789939 w 1330849"/>
                <a:gd name="connsiteY221" fmla="*/ 420582 h 1152691"/>
                <a:gd name="connsiteX222" fmla="*/ 786294 w 1330849"/>
                <a:gd name="connsiteY222" fmla="*/ 395250 h 1152691"/>
                <a:gd name="connsiteX223" fmla="*/ 781867 w 1330849"/>
                <a:gd name="connsiteY223" fmla="*/ 370430 h 1152691"/>
                <a:gd name="connsiteX224" fmla="*/ 779784 w 1330849"/>
                <a:gd name="connsiteY224" fmla="*/ 358404 h 1152691"/>
                <a:gd name="connsiteX225" fmla="*/ 777441 w 1330849"/>
                <a:gd name="connsiteY225" fmla="*/ 347401 h 1152691"/>
                <a:gd name="connsiteX226" fmla="*/ 775358 w 1330849"/>
                <a:gd name="connsiteY226" fmla="*/ 337166 h 1152691"/>
                <a:gd name="connsiteX227" fmla="*/ 773014 w 1330849"/>
                <a:gd name="connsiteY227" fmla="*/ 328466 h 1152691"/>
                <a:gd name="connsiteX228" fmla="*/ 775358 w 1330849"/>
                <a:gd name="connsiteY228" fmla="*/ 341772 h 1152691"/>
                <a:gd name="connsiteX229" fmla="*/ 777180 w 1330849"/>
                <a:gd name="connsiteY229" fmla="*/ 356357 h 1152691"/>
                <a:gd name="connsiteX230" fmla="*/ 779263 w 1330849"/>
                <a:gd name="connsiteY230" fmla="*/ 375036 h 1152691"/>
                <a:gd name="connsiteX231" fmla="*/ 780305 w 1330849"/>
                <a:gd name="connsiteY231" fmla="*/ 385271 h 1152691"/>
                <a:gd name="connsiteX232" fmla="*/ 781346 w 1330849"/>
                <a:gd name="connsiteY232" fmla="*/ 396018 h 1152691"/>
                <a:gd name="connsiteX233" fmla="*/ 781867 w 1330849"/>
                <a:gd name="connsiteY233" fmla="*/ 407277 h 1152691"/>
                <a:gd name="connsiteX234" fmla="*/ 782127 w 1330849"/>
                <a:gd name="connsiteY234" fmla="*/ 418280 h 1152691"/>
                <a:gd name="connsiteX235" fmla="*/ 782388 w 1330849"/>
                <a:gd name="connsiteY235" fmla="*/ 429539 h 1152691"/>
                <a:gd name="connsiteX236" fmla="*/ 782127 w 1330849"/>
                <a:gd name="connsiteY236" fmla="*/ 440797 h 1152691"/>
                <a:gd name="connsiteX237" fmla="*/ 781346 w 1330849"/>
                <a:gd name="connsiteY237" fmla="*/ 451800 h 1152691"/>
                <a:gd name="connsiteX238" fmla="*/ 781186 w 1330849"/>
                <a:gd name="connsiteY238" fmla="*/ 453088 h 1152691"/>
                <a:gd name="connsiteX239" fmla="*/ 772510 w 1330849"/>
                <a:gd name="connsiteY239" fmla="*/ 446729 h 1152691"/>
                <a:gd name="connsiteX240" fmla="*/ 762317 w 1330849"/>
                <a:gd name="connsiteY240" fmla="*/ 439838 h 1152691"/>
                <a:gd name="connsiteX241" fmla="*/ 752123 w 1330849"/>
                <a:gd name="connsiteY241" fmla="*/ 432947 h 1152691"/>
                <a:gd name="connsiteX242" fmla="*/ 741930 w 1330849"/>
                <a:gd name="connsiteY242" fmla="*/ 426565 h 1152691"/>
                <a:gd name="connsiteX243" fmla="*/ 731993 w 1330849"/>
                <a:gd name="connsiteY243" fmla="*/ 420695 h 1152691"/>
                <a:gd name="connsiteX244" fmla="*/ 722563 w 1330849"/>
                <a:gd name="connsiteY244" fmla="*/ 415080 h 1152691"/>
                <a:gd name="connsiteX245" fmla="*/ 713135 w 1330849"/>
                <a:gd name="connsiteY245" fmla="*/ 409975 h 1152691"/>
                <a:gd name="connsiteX246" fmla="*/ 703961 w 1330849"/>
                <a:gd name="connsiteY246" fmla="*/ 405126 h 1152691"/>
                <a:gd name="connsiteX247" fmla="*/ 695042 w 1330849"/>
                <a:gd name="connsiteY247" fmla="*/ 400787 h 1152691"/>
                <a:gd name="connsiteX248" fmla="*/ 686123 w 1330849"/>
                <a:gd name="connsiteY248" fmla="*/ 397213 h 1152691"/>
                <a:gd name="connsiteX249" fmla="*/ 677714 w 1330849"/>
                <a:gd name="connsiteY249" fmla="*/ 393896 h 1152691"/>
                <a:gd name="connsiteX250" fmla="*/ 669560 w 1330849"/>
                <a:gd name="connsiteY250" fmla="*/ 391088 h 1152691"/>
                <a:gd name="connsiteX251" fmla="*/ 653506 w 1330849"/>
                <a:gd name="connsiteY251" fmla="*/ 385983 h 1152691"/>
                <a:gd name="connsiteX252" fmla="*/ 637196 w 1330849"/>
                <a:gd name="connsiteY252" fmla="*/ 380624 h 1152691"/>
                <a:gd name="connsiteX253" fmla="*/ 620633 w 1330849"/>
                <a:gd name="connsiteY253" fmla="*/ 374753 h 1152691"/>
                <a:gd name="connsiteX254" fmla="*/ 603814 w 1330849"/>
                <a:gd name="connsiteY254" fmla="*/ 368882 h 1152691"/>
                <a:gd name="connsiteX255" fmla="*/ 569667 w 1330849"/>
                <a:gd name="connsiteY255" fmla="*/ 355865 h 1152691"/>
                <a:gd name="connsiteX256" fmla="*/ 535521 w 1330849"/>
                <a:gd name="connsiteY256" fmla="*/ 342593 h 1152691"/>
                <a:gd name="connsiteX257" fmla="*/ 501119 w 1330849"/>
                <a:gd name="connsiteY257" fmla="*/ 328811 h 1152691"/>
                <a:gd name="connsiteX258" fmla="*/ 467227 w 1330849"/>
                <a:gd name="connsiteY258" fmla="*/ 314772 h 1152691"/>
                <a:gd name="connsiteX259" fmla="*/ 445917 w 1330849"/>
                <a:gd name="connsiteY259" fmla="*/ 305697 h 1152691"/>
                <a:gd name="connsiteX260" fmla="*/ 395685 w 1330849"/>
                <a:gd name="connsiteY260" fmla="*/ 221358 h 1152691"/>
                <a:gd name="connsiteX261" fmla="*/ 438286 w 1330849"/>
                <a:gd name="connsiteY261" fmla="*/ 302447 h 1152691"/>
                <a:gd name="connsiteX262" fmla="*/ 434864 w 1330849"/>
                <a:gd name="connsiteY262" fmla="*/ 300990 h 1152691"/>
                <a:gd name="connsiteX263" fmla="*/ 403775 w 1330849"/>
                <a:gd name="connsiteY263" fmla="*/ 287462 h 1152691"/>
                <a:gd name="connsiteX264" fmla="*/ 374725 w 1330849"/>
                <a:gd name="connsiteY264" fmla="*/ 274445 h 1152691"/>
                <a:gd name="connsiteX265" fmla="*/ 347968 w 1330849"/>
                <a:gd name="connsiteY265" fmla="*/ 262449 h 1152691"/>
                <a:gd name="connsiteX266" fmla="*/ 303883 w 1330849"/>
                <a:gd name="connsiteY266" fmla="*/ 242030 h 1152691"/>
                <a:gd name="connsiteX267" fmla="*/ 274578 w 1330849"/>
                <a:gd name="connsiteY267" fmla="*/ 228503 h 1152691"/>
                <a:gd name="connsiteX268" fmla="*/ 264130 w 1330849"/>
                <a:gd name="connsiteY268" fmla="*/ 223398 h 1152691"/>
                <a:gd name="connsiteX269" fmla="*/ 265914 w 1330849"/>
                <a:gd name="connsiteY269" fmla="*/ 225185 h 1152691"/>
                <a:gd name="connsiteX270" fmla="*/ 268462 w 1330849"/>
                <a:gd name="connsiteY270" fmla="*/ 226716 h 1152691"/>
                <a:gd name="connsiteX271" fmla="*/ 274323 w 1330849"/>
                <a:gd name="connsiteY271" fmla="*/ 231311 h 1152691"/>
                <a:gd name="connsiteX272" fmla="*/ 282223 w 1330849"/>
                <a:gd name="connsiteY272" fmla="*/ 236160 h 1152691"/>
                <a:gd name="connsiteX273" fmla="*/ 291397 w 1330849"/>
                <a:gd name="connsiteY273" fmla="*/ 241520 h 1152691"/>
                <a:gd name="connsiteX274" fmla="*/ 302354 w 1330849"/>
                <a:gd name="connsiteY274" fmla="*/ 247390 h 1152691"/>
                <a:gd name="connsiteX275" fmla="*/ 314841 w 1330849"/>
                <a:gd name="connsiteY275" fmla="*/ 253771 h 1152691"/>
                <a:gd name="connsiteX276" fmla="*/ 342617 w 1330849"/>
                <a:gd name="connsiteY276" fmla="*/ 267554 h 1152691"/>
                <a:gd name="connsiteX277" fmla="*/ 374470 w 1330849"/>
                <a:gd name="connsiteY277" fmla="*/ 282868 h 1152691"/>
                <a:gd name="connsiteX278" fmla="*/ 409126 w 1330849"/>
                <a:gd name="connsiteY278" fmla="*/ 298948 h 1152691"/>
                <a:gd name="connsiteX279" fmla="*/ 445057 w 1330849"/>
                <a:gd name="connsiteY279" fmla="*/ 315538 h 1152691"/>
                <a:gd name="connsiteX280" fmla="*/ 482262 w 1330849"/>
                <a:gd name="connsiteY280" fmla="*/ 331873 h 1152691"/>
                <a:gd name="connsiteX281" fmla="*/ 518447 w 1330849"/>
                <a:gd name="connsiteY281" fmla="*/ 347953 h 1152691"/>
                <a:gd name="connsiteX282" fmla="*/ 553613 w 1330849"/>
                <a:gd name="connsiteY282" fmla="*/ 363267 h 1152691"/>
                <a:gd name="connsiteX283" fmla="*/ 596504 w 1330849"/>
                <a:gd name="connsiteY283" fmla="*/ 381628 h 1152691"/>
                <a:gd name="connsiteX284" fmla="*/ 595528 w 1330849"/>
                <a:gd name="connsiteY284" fmla="*/ 381510 h 1152691"/>
                <a:gd name="connsiteX285" fmla="*/ 586847 w 1330849"/>
                <a:gd name="connsiteY285" fmla="*/ 383252 h 1152691"/>
                <a:gd name="connsiteX286" fmla="*/ 576379 w 1330849"/>
                <a:gd name="connsiteY286" fmla="*/ 385242 h 1152691"/>
                <a:gd name="connsiteX287" fmla="*/ 562593 w 1330849"/>
                <a:gd name="connsiteY287" fmla="*/ 387482 h 1152691"/>
                <a:gd name="connsiteX288" fmla="*/ 545232 w 1330849"/>
                <a:gd name="connsiteY288" fmla="*/ 390467 h 1152691"/>
                <a:gd name="connsiteX289" fmla="*/ 525573 w 1330849"/>
                <a:gd name="connsiteY289" fmla="*/ 392706 h 1152691"/>
                <a:gd name="connsiteX290" fmla="*/ 503361 w 1330849"/>
                <a:gd name="connsiteY290" fmla="*/ 395692 h 1152691"/>
                <a:gd name="connsiteX291" fmla="*/ 479362 w 1330849"/>
                <a:gd name="connsiteY291" fmla="*/ 397682 h 1152691"/>
                <a:gd name="connsiteX292" fmla="*/ 466341 w 1330849"/>
                <a:gd name="connsiteY292" fmla="*/ 398678 h 1152691"/>
                <a:gd name="connsiteX293" fmla="*/ 453320 w 1330849"/>
                <a:gd name="connsiteY293" fmla="*/ 399424 h 1152691"/>
                <a:gd name="connsiteX294" fmla="*/ 440044 w 1330849"/>
                <a:gd name="connsiteY294" fmla="*/ 400171 h 1152691"/>
                <a:gd name="connsiteX295" fmla="*/ 426257 w 1330849"/>
                <a:gd name="connsiteY295" fmla="*/ 400419 h 1152691"/>
                <a:gd name="connsiteX296" fmla="*/ 412471 w 1330849"/>
                <a:gd name="connsiteY296" fmla="*/ 400668 h 1152691"/>
                <a:gd name="connsiteX297" fmla="*/ 398684 w 1330849"/>
                <a:gd name="connsiteY297" fmla="*/ 400668 h 1152691"/>
                <a:gd name="connsiteX298" fmla="*/ 384642 w 1330849"/>
                <a:gd name="connsiteY298" fmla="*/ 400419 h 1152691"/>
                <a:gd name="connsiteX299" fmla="*/ 370345 w 1330849"/>
                <a:gd name="connsiteY299" fmla="*/ 399673 h 1152691"/>
                <a:gd name="connsiteX300" fmla="*/ 356048 w 1330849"/>
                <a:gd name="connsiteY300" fmla="*/ 398926 h 1152691"/>
                <a:gd name="connsiteX301" fmla="*/ 342005 w 1330849"/>
                <a:gd name="connsiteY301" fmla="*/ 397434 h 1152691"/>
                <a:gd name="connsiteX302" fmla="*/ 327708 w 1330849"/>
                <a:gd name="connsiteY302" fmla="*/ 395940 h 1152691"/>
                <a:gd name="connsiteX303" fmla="*/ 313921 w 1330849"/>
                <a:gd name="connsiteY303" fmla="*/ 393950 h 1152691"/>
                <a:gd name="connsiteX304" fmla="*/ 300134 w 1330849"/>
                <a:gd name="connsiteY304" fmla="*/ 391462 h 1152691"/>
                <a:gd name="connsiteX305" fmla="*/ 286603 w 1330849"/>
                <a:gd name="connsiteY305" fmla="*/ 388726 h 1152691"/>
                <a:gd name="connsiteX306" fmla="*/ 275959 w 1330849"/>
                <a:gd name="connsiteY306" fmla="*/ 386181 h 1152691"/>
                <a:gd name="connsiteX307" fmla="*/ 268221 w 1330849"/>
                <a:gd name="connsiteY307" fmla="*/ 383998 h 1152691"/>
                <a:gd name="connsiteX308" fmla="*/ 260051 w 1330849"/>
                <a:gd name="connsiteY308" fmla="*/ 381510 h 1152691"/>
                <a:gd name="connsiteX309" fmla="*/ 273072 w 1330849"/>
                <a:gd name="connsiteY309" fmla="*/ 385491 h 1152691"/>
                <a:gd name="connsiteX310" fmla="*/ 275959 w 1330849"/>
                <a:gd name="connsiteY310" fmla="*/ 386181 h 1152691"/>
                <a:gd name="connsiteX311" fmla="*/ 277922 w 1330849"/>
                <a:gd name="connsiteY311" fmla="*/ 386735 h 1152691"/>
                <a:gd name="connsiteX312" fmla="*/ 291199 w 1330849"/>
                <a:gd name="connsiteY312" fmla="*/ 389970 h 1152691"/>
                <a:gd name="connsiteX313" fmla="*/ 307794 w 1330849"/>
                <a:gd name="connsiteY313" fmla="*/ 393950 h 1152691"/>
                <a:gd name="connsiteX314" fmla="*/ 327452 w 1330849"/>
                <a:gd name="connsiteY314" fmla="*/ 397931 h 1152691"/>
                <a:gd name="connsiteX315" fmla="*/ 338175 w 1330849"/>
                <a:gd name="connsiteY315" fmla="*/ 399922 h 1152691"/>
                <a:gd name="connsiteX316" fmla="*/ 349409 w 1330849"/>
                <a:gd name="connsiteY316" fmla="*/ 401912 h 1152691"/>
                <a:gd name="connsiteX317" fmla="*/ 361153 w 1330849"/>
                <a:gd name="connsiteY317" fmla="*/ 403903 h 1152691"/>
                <a:gd name="connsiteX318" fmla="*/ 373919 w 1330849"/>
                <a:gd name="connsiteY318" fmla="*/ 405395 h 1152691"/>
                <a:gd name="connsiteX319" fmla="*/ 386940 w 1330849"/>
                <a:gd name="connsiteY319" fmla="*/ 407137 h 1152691"/>
                <a:gd name="connsiteX320" fmla="*/ 400471 w 1330849"/>
                <a:gd name="connsiteY320" fmla="*/ 408879 h 1152691"/>
                <a:gd name="connsiteX321" fmla="*/ 414514 w 1330849"/>
                <a:gd name="connsiteY321" fmla="*/ 409873 h 1152691"/>
                <a:gd name="connsiteX322" fmla="*/ 428811 w 1330849"/>
                <a:gd name="connsiteY322" fmla="*/ 410869 h 1152691"/>
                <a:gd name="connsiteX323" fmla="*/ 443874 w 1330849"/>
                <a:gd name="connsiteY323" fmla="*/ 411615 h 1152691"/>
                <a:gd name="connsiteX324" fmla="*/ 458937 w 1330849"/>
                <a:gd name="connsiteY324" fmla="*/ 412113 h 1152691"/>
                <a:gd name="connsiteX325" fmla="*/ 474767 w 1330849"/>
                <a:gd name="connsiteY325" fmla="*/ 412113 h 1152691"/>
                <a:gd name="connsiteX326" fmla="*/ 490595 w 1330849"/>
                <a:gd name="connsiteY326" fmla="*/ 412113 h 1152691"/>
                <a:gd name="connsiteX327" fmla="*/ 506680 w 1330849"/>
                <a:gd name="connsiteY327" fmla="*/ 411117 h 1152691"/>
                <a:gd name="connsiteX328" fmla="*/ 523020 w 1330849"/>
                <a:gd name="connsiteY328" fmla="*/ 410371 h 1152691"/>
                <a:gd name="connsiteX329" fmla="*/ 539615 w 1330849"/>
                <a:gd name="connsiteY329" fmla="*/ 408879 h 1152691"/>
                <a:gd name="connsiteX330" fmla="*/ 556210 w 1330849"/>
                <a:gd name="connsiteY330" fmla="*/ 406888 h 1152691"/>
                <a:gd name="connsiteX331" fmla="*/ 573316 w 1330849"/>
                <a:gd name="connsiteY331" fmla="*/ 404400 h 1152691"/>
                <a:gd name="connsiteX332" fmla="*/ 590166 w 1330849"/>
                <a:gd name="connsiteY332" fmla="*/ 401415 h 1152691"/>
                <a:gd name="connsiteX333" fmla="*/ 607272 w 1330849"/>
                <a:gd name="connsiteY333" fmla="*/ 397682 h 1152691"/>
                <a:gd name="connsiteX334" fmla="*/ 624122 w 1330849"/>
                <a:gd name="connsiteY334" fmla="*/ 393452 h 1152691"/>
                <a:gd name="connsiteX335" fmla="*/ 623998 w 1330849"/>
                <a:gd name="connsiteY335" fmla="*/ 393332 h 1152691"/>
                <a:gd name="connsiteX336" fmla="*/ 658092 w 1330849"/>
                <a:gd name="connsiteY336" fmla="*/ 407678 h 1152691"/>
                <a:gd name="connsiteX337" fmla="*/ 674402 w 1330849"/>
                <a:gd name="connsiteY337" fmla="*/ 414825 h 1152691"/>
                <a:gd name="connsiteX338" fmla="*/ 690965 w 1330849"/>
                <a:gd name="connsiteY338" fmla="*/ 424013 h 1152691"/>
                <a:gd name="connsiteX339" fmla="*/ 707274 w 1330849"/>
                <a:gd name="connsiteY339" fmla="*/ 434223 h 1152691"/>
                <a:gd name="connsiteX340" fmla="*/ 723583 w 1330849"/>
                <a:gd name="connsiteY340" fmla="*/ 444432 h 1152691"/>
                <a:gd name="connsiteX341" fmla="*/ 739892 w 1330849"/>
                <a:gd name="connsiteY341" fmla="*/ 455407 h 1152691"/>
                <a:gd name="connsiteX342" fmla="*/ 755691 w 1330849"/>
                <a:gd name="connsiteY342" fmla="*/ 466382 h 1152691"/>
                <a:gd name="connsiteX343" fmla="*/ 771490 w 1330849"/>
                <a:gd name="connsiteY343" fmla="*/ 477868 h 1152691"/>
                <a:gd name="connsiteX344" fmla="*/ 787290 w 1330849"/>
                <a:gd name="connsiteY344" fmla="*/ 489864 h 1152691"/>
                <a:gd name="connsiteX345" fmla="*/ 802324 w 1330849"/>
                <a:gd name="connsiteY345" fmla="*/ 502116 h 1152691"/>
                <a:gd name="connsiteX346" fmla="*/ 817614 w 1330849"/>
                <a:gd name="connsiteY346" fmla="*/ 514877 h 1152691"/>
                <a:gd name="connsiteX347" fmla="*/ 832904 w 1330849"/>
                <a:gd name="connsiteY347" fmla="*/ 527383 h 1152691"/>
                <a:gd name="connsiteX348" fmla="*/ 847429 w 1330849"/>
                <a:gd name="connsiteY348" fmla="*/ 540656 h 1152691"/>
                <a:gd name="connsiteX349" fmla="*/ 862209 w 1330849"/>
                <a:gd name="connsiteY349" fmla="*/ 553928 h 1152691"/>
                <a:gd name="connsiteX350" fmla="*/ 876479 w 1330849"/>
                <a:gd name="connsiteY350" fmla="*/ 567711 h 1152691"/>
                <a:gd name="connsiteX351" fmla="*/ 890750 w 1330849"/>
                <a:gd name="connsiteY351" fmla="*/ 581494 h 1152691"/>
                <a:gd name="connsiteX352" fmla="*/ 904510 w 1330849"/>
                <a:gd name="connsiteY352" fmla="*/ 595532 h 1152691"/>
                <a:gd name="connsiteX353" fmla="*/ 918271 w 1330849"/>
                <a:gd name="connsiteY353" fmla="*/ 609824 h 1152691"/>
                <a:gd name="connsiteX354" fmla="*/ 931776 w 1330849"/>
                <a:gd name="connsiteY354" fmla="*/ 624118 h 1152691"/>
                <a:gd name="connsiteX355" fmla="*/ 945282 w 1330849"/>
                <a:gd name="connsiteY355" fmla="*/ 638666 h 1152691"/>
                <a:gd name="connsiteX356" fmla="*/ 958279 w 1330849"/>
                <a:gd name="connsiteY356" fmla="*/ 653470 h 1152691"/>
                <a:gd name="connsiteX357" fmla="*/ 971275 w 1330849"/>
                <a:gd name="connsiteY357" fmla="*/ 668018 h 1152691"/>
                <a:gd name="connsiteX358" fmla="*/ 972984 w 1330849"/>
                <a:gd name="connsiteY358" fmla="*/ 670038 h 1152691"/>
                <a:gd name="connsiteX359" fmla="*/ 969848 w 1330849"/>
                <a:gd name="connsiteY359" fmla="*/ 672265 h 1152691"/>
                <a:gd name="connsiteX360" fmla="*/ 960418 w 1330849"/>
                <a:gd name="connsiteY360" fmla="*/ 678161 h 1152691"/>
                <a:gd name="connsiteX361" fmla="*/ 950989 w 1330849"/>
                <a:gd name="connsiteY361" fmla="*/ 683800 h 1152691"/>
                <a:gd name="connsiteX362" fmla="*/ 941305 w 1330849"/>
                <a:gd name="connsiteY362" fmla="*/ 689183 h 1152691"/>
                <a:gd name="connsiteX363" fmla="*/ 931110 w 1330849"/>
                <a:gd name="connsiteY363" fmla="*/ 694565 h 1152691"/>
                <a:gd name="connsiteX364" fmla="*/ 920662 w 1330849"/>
                <a:gd name="connsiteY364" fmla="*/ 699435 h 1152691"/>
                <a:gd name="connsiteX365" fmla="*/ 909958 w 1330849"/>
                <a:gd name="connsiteY365" fmla="*/ 704050 h 1152691"/>
                <a:gd name="connsiteX366" fmla="*/ 898999 w 1330849"/>
                <a:gd name="connsiteY366" fmla="*/ 708407 h 1152691"/>
                <a:gd name="connsiteX367" fmla="*/ 887786 w 1330849"/>
                <a:gd name="connsiteY367" fmla="*/ 712765 h 1152691"/>
                <a:gd name="connsiteX368" fmla="*/ 876573 w 1330849"/>
                <a:gd name="connsiteY368" fmla="*/ 716609 h 1152691"/>
                <a:gd name="connsiteX369" fmla="*/ 865105 w 1330849"/>
                <a:gd name="connsiteY369" fmla="*/ 720455 h 1152691"/>
                <a:gd name="connsiteX370" fmla="*/ 853126 w 1330849"/>
                <a:gd name="connsiteY370" fmla="*/ 724043 h 1152691"/>
                <a:gd name="connsiteX371" fmla="*/ 841148 w 1330849"/>
                <a:gd name="connsiteY371" fmla="*/ 727119 h 1152691"/>
                <a:gd name="connsiteX372" fmla="*/ 828916 w 1330849"/>
                <a:gd name="connsiteY372" fmla="*/ 730195 h 1152691"/>
                <a:gd name="connsiteX373" fmla="*/ 816937 w 1330849"/>
                <a:gd name="connsiteY373" fmla="*/ 733271 h 1152691"/>
                <a:gd name="connsiteX374" fmla="*/ 804196 w 1330849"/>
                <a:gd name="connsiteY374" fmla="*/ 735834 h 1152691"/>
                <a:gd name="connsiteX375" fmla="*/ 791962 w 1330849"/>
                <a:gd name="connsiteY375" fmla="*/ 738398 h 1152691"/>
                <a:gd name="connsiteX376" fmla="*/ 779220 w 1330849"/>
                <a:gd name="connsiteY376" fmla="*/ 740961 h 1152691"/>
                <a:gd name="connsiteX377" fmla="*/ 766478 w 1330849"/>
                <a:gd name="connsiteY377" fmla="*/ 743011 h 1152691"/>
                <a:gd name="connsiteX378" fmla="*/ 753990 w 1330849"/>
                <a:gd name="connsiteY378" fmla="*/ 745062 h 1152691"/>
                <a:gd name="connsiteX379" fmla="*/ 727996 w 1330849"/>
                <a:gd name="connsiteY379" fmla="*/ 748650 h 1152691"/>
                <a:gd name="connsiteX380" fmla="*/ 702510 w 1330849"/>
                <a:gd name="connsiteY380" fmla="*/ 751470 h 1152691"/>
                <a:gd name="connsiteX381" fmla="*/ 676516 w 1330849"/>
                <a:gd name="connsiteY381" fmla="*/ 753777 h 1152691"/>
                <a:gd name="connsiteX382" fmla="*/ 651031 w 1330849"/>
                <a:gd name="connsiteY382" fmla="*/ 755828 h 1152691"/>
                <a:gd name="connsiteX383" fmla="*/ 625546 w 1330849"/>
                <a:gd name="connsiteY383" fmla="*/ 757109 h 1152691"/>
                <a:gd name="connsiteX384" fmla="*/ 600826 w 1330849"/>
                <a:gd name="connsiteY384" fmla="*/ 757878 h 1152691"/>
                <a:gd name="connsiteX385" fmla="*/ 576360 w 1330849"/>
                <a:gd name="connsiteY385" fmla="*/ 758391 h 1152691"/>
                <a:gd name="connsiteX386" fmla="*/ 552659 w 1330849"/>
                <a:gd name="connsiteY386" fmla="*/ 758648 h 1152691"/>
                <a:gd name="connsiteX387" fmla="*/ 529978 w 1330849"/>
                <a:gd name="connsiteY387" fmla="*/ 758391 h 1152691"/>
                <a:gd name="connsiteX388" fmla="*/ 508060 w 1330849"/>
                <a:gd name="connsiteY388" fmla="*/ 757878 h 1152691"/>
                <a:gd name="connsiteX389" fmla="*/ 486908 w 1330849"/>
                <a:gd name="connsiteY389" fmla="*/ 757109 h 1152691"/>
                <a:gd name="connsiteX390" fmla="*/ 467030 w 1330849"/>
                <a:gd name="connsiteY390" fmla="*/ 756597 h 1152691"/>
                <a:gd name="connsiteX391" fmla="*/ 448680 w 1330849"/>
                <a:gd name="connsiteY391" fmla="*/ 755572 h 1152691"/>
                <a:gd name="connsiteX392" fmla="*/ 431605 w 1330849"/>
                <a:gd name="connsiteY392" fmla="*/ 754290 h 1152691"/>
                <a:gd name="connsiteX393" fmla="*/ 402043 w 1330849"/>
                <a:gd name="connsiteY393" fmla="*/ 752239 h 1152691"/>
                <a:gd name="connsiteX394" fmla="*/ 379871 w 1330849"/>
                <a:gd name="connsiteY394" fmla="*/ 750445 h 1152691"/>
                <a:gd name="connsiteX395" fmla="*/ 361012 w 1330849"/>
                <a:gd name="connsiteY395" fmla="*/ 748394 h 1152691"/>
                <a:gd name="connsiteX396" fmla="*/ 383184 w 1330849"/>
                <a:gd name="connsiteY396" fmla="*/ 750957 h 1152691"/>
                <a:gd name="connsiteX397" fmla="*/ 404846 w 1330849"/>
                <a:gd name="connsiteY397" fmla="*/ 753521 h 1152691"/>
                <a:gd name="connsiteX398" fmla="*/ 426253 w 1330849"/>
                <a:gd name="connsiteY398" fmla="*/ 755828 h 1152691"/>
                <a:gd name="connsiteX399" fmla="*/ 447151 w 1330849"/>
                <a:gd name="connsiteY399" fmla="*/ 757622 h 1152691"/>
                <a:gd name="connsiteX400" fmla="*/ 467794 w 1330849"/>
                <a:gd name="connsiteY400" fmla="*/ 759416 h 1152691"/>
                <a:gd name="connsiteX401" fmla="*/ 487672 w 1330849"/>
                <a:gd name="connsiteY401" fmla="*/ 760698 h 1152691"/>
                <a:gd name="connsiteX402" fmla="*/ 507041 w 1330849"/>
                <a:gd name="connsiteY402" fmla="*/ 762236 h 1152691"/>
                <a:gd name="connsiteX403" fmla="*/ 526155 w 1330849"/>
                <a:gd name="connsiteY403" fmla="*/ 763261 h 1152691"/>
                <a:gd name="connsiteX404" fmla="*/ 544758 w 1330849"/>
                <a:gd name="connsiteY404" fmla="*/ 764287 h 1152691"/>
                <a:gd name="connsiteX405" fmla="*/ 562853 w 1330849"/>
                <a:gd name="connsiteY405" fmla="*/ 765055 h 1152691"/>
                <a:gd name="connsiteX406" fmla="*/ 580437 w 1330849"/>
                <a:gd name="connsiteY406" fmla="*/ 765568 h 1152691"/>
                <a:gd name="connsiteX407" fmla="*/ 598022 w 1330849"/>
                <a:gd name="connsiteY407" fmla="*/ 765824 h 1152691"/>
                <a:gd name="connsiteX408" fmla="*/ 631153 w 1330849"/>
                <a:gd name="connsiteY408" fmla="*/ 766081 h 1152691"/>
                <a:gd name="connsiteX409" fmla="*/ 662754 w 1330849"/>
                <a:gd name="connsiteY409" fmla="*/ 765568 h 1152691"/>
                <a:gd name="connsiteX410" fmla="*/ 692826 w 1330849"/>
                <a:gd name="connsiteY410" fmla="*/ 764800 h 1152691"/>
                <a:gd name="connsiteX411" fmla="*/ 720860 w 1330849"/>
                <a:gd name="connsiteY411" fmla="*/ 763005 h 1152691"/>
                <a:gd name="connsiteX412" fmla="*/ 747619 w 1330849"/>
                <a:gd name="connsiteY412" fmla="*/ 761211 h 1152691"/>
                <a:gd name="connsiteX413" fmla="*/ 772849 w 1330849"/>
                <a:gd name="connsiteY413" fmla="*/ 758648 h 1152691"/>
                <a:gd name="connsiteX414" fmla="*/ 796295 w 1330849"/>
                <a:gd name="connsiteY414" fmla="*/ 755828 h 1152691"/>
                <a:gd name="connsiteX415" fmla="*/ 818721 w 1330849"/>
                <a:gd name="connsiteY415" fmla="*/ 752239 h 1152691"/>
                <a:gd name="connsiteX416" fmla="*/ 839110 w 1330849"/>
                <a:gd name="connsiteY416" fmla="*/ 748907 h 1152691"/>
                <a:gd name="connsiteX417" fmla="*/ 858223 w 1330849"/>
                <a:gd name="connsiteY417" fmla="*/ 745318 h 1152691"/>
                <a:gd name="connsiteX418" fmla="*/ 876063 w 1330849"/>
                <a:gd name="connsiteY418" fmla="*/ 741217 h 1152691"/>
                <a:gd name="connsiteX419" fmla="*/ 892628 w 1330849"/>
                <a:gd name="connsiteY419" fmla="*/ 737372 h 1152691"/>
                <a:gd name="connsiteX420" fmla="*/ 907664 w 1330849"/>
                <a:gd name="connsiteY420" fmla="*/ 733015 h 1152691"/>
                <a:gd name="connsiteX421" fmla="*/ 921426 w 1330849"/>
                <a:gd name="connsiteY421" fmla="*/ 729170 h 1152691"/>
                <a:gd name="connsiteX422" fmla="*/ 933659 w 1330849"/>
                <a:gd name="connsiteY422" fmla="*/ 724812 h 1152691"/>
                <a:gd name="connsiteX423" fmla="*/ 944872 w 1330849"/>
                <a:gd name="connsiteY423" fmla="*/ 720967 h 1152691"/>
                <a:gd name="connsiteX424" fmla="*/ 955066 w 1330849"/>
                <a:gd name="connsiteY424" fmla="*/ 716866 h 1152691"/>
                <a:gd name="connsiteX425" fmla="*/ 963731 w 1330849"/>
                <a:gd name="connsiteY425" fmla="*/ 713278 h 1152691"/>
                <a:gd name="connsiteX426" fmla="*/ 971376 w 1330849"/>
                <a:gd name="connsiteY426" fmla="*/ 709945 h 1152691"/>
                <a:gd name="connsiteX427" fmla="*/ 978003 w 1330849"/>
                <a:gd name="connsiteY427" fmla="*/ 706869 h 1152691"/>
                <a:gd name="connsiteX428" fmla="*/ 983609 w 1330849"/>
                <a:gd name="connsiteY428" fmla="*/ 704050 h 1152691"/>
                <a:gd name="connsiteX429" fmla="*/ 987687 w 1330849"/>
                <a:gd name="connsiteY429" fmla="*/ 701486 h 1152691"/>
                <a:gd name="connsiteX430" fmla="*/ 993293 w 1330849"/>
                <a:gd name="connsiteY430" fmla="*/ 697898 h 1152691"/>
                <a:gd name="connsiteX431" fmla="*/ 995332 w 1330849"/>
                <a:gd name="connsiteY431" fmla="*/ 696872 h 1152691"/>
                <a:gd name="connsiteX432" fmla="*/ 995172 w 1330849"/>
                <a:gd name="connsiteY432" fmla="*/ 696579 h 1152691"/>
                <a:gd name="connsiteX433" fmla="*/ 996248 w 1330849"/>
                <a:gd name="connsiteY433" fmla="*/ 697881 h 1152691"/>
                <a:gd name="connsiteX434" fmla="*/ 1008734 w 1330849"/>
                <a:gd name="connsiteY434" fmla="*/ 712940 h 1152691"/>
                <a:gd name="connsiteX435" fmla="*/ 1020456 w 1330849"/>
                <a:gd name="connsiteY435" fmla="*/ 727744 h 1152691"/>
                <a:gd name="connsiteX436" fmla="*/ 1032433 w 1330849"/>
                <a:gd name="connsiteY436" fmla="*/ 742802 h 1152691"/>
                <a:gd name="connsiteX437" fmla="*/ 1043900 w 1330849"/>
                <a:gd name="connsiteY437" fmla="*/ 757861 h 1152691"/>
                <a:gd name="connsiteX438" fmla="*/ 1055112 w 1330849"/>
                <a:gd name="connsiteY438" fmla="*/ 772920 h 1152691"/>
                <a:gd name="connsiteX439" fmla="*/ 1066070 w 1330849"/>
                <a:gd name="connsiteY439" fmla="*/ 787724 h 1152691"/>
                <a:gd name="connsiteX440" fmla="*/ 1087221 w 1330849"/>
                <a:gd name="connsiteY440" fmla="*/ 817331 h 1152691"/>
                <a:gd name="connsiteX441" fmla="*/ 1107352 w 1330849"/>
                <a:gd name="connsiteY441" fmla="*/ 846428 h 1152691"/>
                <a:gd name="connsiteX442" fmla="*/ 1126719 w 1330849"/>
                <a:gd name="connsiteY442" fmla="*/ 875270 h 1152691"/>
                <a:gd name="connsiteX443" fmla="*/ 1144812 w 1330849"/>
                <a:gd name="connsiteY443" fmla="*/ 902835 h 1152691"/>
                <a:gd name="connsiteX444" fmla="*/ 1161885 w 1330849"/>
                <a:gd name="connsiteY444" fmla="*/ 929890 h 1152691"/>
                <a:gd name="connsiteX445" fmla="*/ 1177685 w 1330849"/>
                <a:gd name="connsiteY445" fmla="*/ 955924 h 1152691"/>
                <a:gd name="connsiteX446" fmla="*/ 1192464 w 1330849"/>
                <a:gd name="connsiteY446" fmla="*/ 980682 h 1152691"/>
                <a:gd name="connsiteX447" fmla="*/ 1205970 w 1330849"/>
                <a:gd name="connsiteY447" fmla="*/ 1003908 h 1152691"/>
                <a:gd name="connsiteX448" fmla="*/ 1218202 w 1330849"/>
                <a:gd name="connsiteY448" fmla="*/ 1026114 h 1152691"/>
                <a:gd name="connsiteX449" fmla="*/ 1228486 w 1330849"/>
                <a:gd name="connsiteY449" fmla="*/ 1044197 h 1152691"/>
                <a:gd name="connsiteX450" fmla="*/ 1221960 w 1330849"/>
                <a:gd name="connsiteY450" fmla="*/ 1046293 h 1152691"/>
                <a:gd name="connsiteX451" fmla="*/ 1208948 w 1330849"/>
                <a:gd name="connsiteY451" fmla="*/ 1050335 h 1152691"/>
                <a:gd name="connsiteX452" fmla="*/ 1192874 w 1330849"/>
                <a:gd name="connsiteY452" fmla="*/ 1054630 h 1152691"/>
                <a:gd name="connsiteX453" fmla="*/ 1174248 w 1330849"/>
                <a:gd name="connsiteY453" fmla="*/ 1059683 h 1152691"/>
                <a:gd name="connsiteX454" fmla="*/ 1153327 w 1330849"/>
                <a:gd name="connsiteY454" fmla="*/ 1064988 h 1152691"/>
                <a:gd name="connsiteX455" fmla="*/ 1130364 w 1330849"/>
                <a:gd name="connsiteY455" fmla="*/ 1070546 h 1152691"/>
                <a:gd name="connsiteX456" fmla="*/ 1105870 w 1330849"/>
                <a:gd name="connsiteY456" fmla="*/ 1075852 h 1152691"/>
                <a:gd name="connsiteX457" fmla="*/ 1092858 w 1330849"/>
                <a:gd name="connsiteY457" fmla="*/ 1078378 h 1152691"/>
                <a:gd name="connsiteX458" fmla="*/ 1079845 w 1330849"/>
                <a:gd name="connsiteY458" fmla="*/ 1080652 h 1152691"/>
                <a:gd name="connsiteX459" fmla="*/ 1066323 w 1330849"/>
                <a:gd name="connsiteY459" fmla="*/ 1082925 h 1152691"/>
                <a:gd name="connsiteX460" fmla="*/ 1052800 w 1330849"/>
                <a:gd name="connsiteY460" fmla="*/ 1085199 h 1152691"/>
                <a:gd name="connsiteX461" fmla="*/ 1039023 w 1330849"/>
                <a:gd name="connsiteY461" fmla="*/ 1086968 h 1152691"/>
                <a:gd name="connsiteX462" fmla="*/ 1025245 w 1330849"/>
                <a:gd name="connsiteY462" fmla="*/ 1088736 h 1152691"/>
                <a:gd name="connsiteX463" fmla="*/ 1011212 w 1330849"/>
                <a:gd name="connsiteY463" fmla="*/ 1089999 h 1152691"/>
                <a:gd name="connsiteX464" fmla="*/ 997180 w 1330849"/>
                <a:gd name="connsiteY464" fmla="*/ 1091263 h 1152691"/>
                <a:gd name="connsiteX465" fmla="*/ 982891 w 1330849"/>
                <a:gd name="connsiteY465" fmla="*/ 1092273 h 1152691"/>
                <a:gd name="connsiteX466" fmla="*/ 968858 w 1330849"/>
                <a:gd name="connsiteY466" fmla="*/ 1093031 h 1152691"/>
                <a:gd name="connsiteX467" fmla="*/ 954826 w 1330849"/>
                <a:gd name="connsiteY467" fmla="*/ 1093283 h 1152691"/>
                <a:gd name="connsiteX468" fmla="*/ 944213 w 1330849"/>
                <a:gd name="connsiteY468" fmla="*/ 1093283 h 1152691"/>
                <a:gd name="connsiteX469" fmla="*/ 923188 w 1330849"/>
                <a:gd name="connsiteY469" fmla="*/ 1092273 h 1152691"/>
                <a:gd name="connsiteX470" fmla="*/ 913748 w 1330849"/>
                <a:gd name="connsiteY470" fmla="*/ 1091768 h 1152691"/>
                <a:gd name="connsiteX471" fmla="*/ 927270 w 1330849"/>
                <a:gd name="connsiteY471" fmla="*/ 1092526 h 1152691"/>
                <a:gd name="connsiteX472" fmla="*/ 941048 w 1330849"/>
                <a:gd name="connsiteY472" fmla="*/ 1093283 h 1152691"/>
                <a:gd name="connsiteX473" fmla="*/ 944213 w 1330849"/>
                <a:gd name="connsiteY473" fmla="*/ 1093283 h 1152691"/>
                <a:gd name="connsiteX474" fmla="*/ 949467 w 1330849"/>
                <a:gd name="connsiteY474" fmla="*/ 1093536 h 1152691"/>
                <a:gd name="connsiteX475" fmla="*/ 967838 w 1330849"/>
                <a:gd name="connsiteY475" fmla="*/ 1094042 h 1152691"/>
                <a:gd name="connsiteX476" fmla="*/ 989015 w 1330849"/>
                <a:gd name="connsiteY476" fmla="*/ 1094294 h 1152691"/>
                <a:gd name="connsiteX477" fmla="*/ 1012233 w 1330849"/>
                <a:gd name="connsiteY477" fmla="*/ 1094547 h 1152691"/>
                <a:gd name="connsiteX478" fmla="*/ 1037747 w 1330849"/>
                <a:gd name="connsiteY478" fmla="*/ 1094294 h 1152691"/>
                <a:gd name="connsiteX479" fmla="*/ 1064282 w 1330849"/>
                <a:gd name="connsiteY479" fmla="*/ 1093536 h 1152691"/>
                <a:gd name="connsiteX480" fmla="*/ 1092093 w 1330849"/>
                <a:gd name="connsiteY480" fmla="*/ 1092020 h 1152691"/>
                <a:gd name="connsiteX481" fmla="*/ 1106125 w 1330849"/>
                <a:gd name="connsiteY481" fmla="*/ 1091263 h 1152691"/>
                <a:gd name="connsiteX482" fmla="*/ 1120158 w 1330849"/>
                <a:gd name="connsiteY482" fmla="*/ 1089999 h 1152691"/>
                <a:gd name="connsiteX483" fmla="*/ 1134446 w 1330849"/>
                <a:gd name="connsiteY483" fmla="*/ 1088736 h 1152691"/>
                <a:gd name="connsiteX484" fmla="*/ 1148734 w 1330849"/>
                <a:gd name="connsiteY484" fmla="*/ 1086968 h 1152691"/>
                <a:gd name="connsiteX485" fmla="*/ 1162767 w 1330849"/>
                <a:gd name="connsiteY485" fmla="*/ 1085452 h 1152691"/>
                <a:gd name="connsiteX486" fmla="*/ 1176800 w 1330849"/>
                <a:gd name="connsiteY486" fmla="*/ 1083431 h 1152691"/>
                <a:gd name="connsiteX487" fmla="*/ 1190577 w 1330849"/>
                <a:gd name="connsiteY487" fmla="*/ 1081157 h 1152691"/>
                <a:gd name="connsiteX488" fmla="*/ 1203845 w 1330849"/>
                <a:gd name="connsiteY488" fmla="*/ 1078631 h 1152691"/>
                <a:gd name="connsiteX489" fmla="*/ 1217112 w 1330849"/>
                <a:gd name="connsiteY489" fmla="*/ 1075599 h 1152691"/>
                <a:gd name="connsiteX490" fmla="*/ 1229870 w 1330849"/>
                <a:gd name="connsiteY490" fmla="*/ 1072567 h 1152691"/>
                <a:gd name="connsiteX491" fmla="*/ 1242098 w 1330849"/>
                <a:gd name="connsiteY491" fmla="*/ 1069288 h 1152691"/>
                <a:gd name="connsiteX492" fmla="*/ 1248526 w 1330849"/>
                <a:gd name="connsiteY492" fmla="*/ 1081245 h 1152691"/>
                <a:gd name="connsiteX493" fmla="*/ 1262032 w 1330849"/>
                <a:gd name="connsiteY493" fmla="*/ 1107789 h 1152691"/>
                <a:gd name="connsiteX494" fmla="*/ 1268437 w 1330849"/>
                <a:gd name="connsiteY494" fmla="*/ 1120820 h 1152691"/>
                <a:gd name="connsiteX495" fmla="*/ 1260187 w 1330849"/>
                <a:gd name="connsiteY495" fmla="*/ 1125914 h 1152691"/>
                <a:gd name="connsiteX496" fmla="*/ 1250238 w 1330849"/>
                <a:gd name="connsiteY496" fmla="*/ 1128209 h 1152691"/>
                <a:gd name="connsiteX497" fmla="*/ 1238504 w 1330849"/>
                <a:gd name="connsiteY497" fmla="*/ 1130504 h 1152691"/>
                <a:gd name="connsiteX498" fmla="*/ 1222432 w 1330849"/>
                <a:gd name="connsiteY498" fmla="*/ 1133819 h 1152691"/>
                <a:gd name="connsiteX499" fmla="*/ 1202024 w 1330849"/>
                <a:gd name="connsiteY499" fmla="*/ 1137390 h 1152691"/>
                <a:gd name="connsiteX500" fmla="*/ 1178556 w 1330849"/>
                <a:gd name="connsiteY500" fmla="*/ 1140960 h 1152691"/>
                <a:gd name="connsiteX501" fmla="*/ 1151260 w 1330849"/>
                <a:gd name="connsiteY501" fmla="*/ 1144530 h 1152691"/>
                <a:gd name="connsiteX502" fmla="*/ 1136209 w 1330849"/>
                <a:gd name="connsiteY502" fmla="*/ 1146060 h 1152691"/>
                <a:gd name="connsiteX503" fmla="*/ 1120648 w 1330849"/>
                <a:gd name="connsiteY503" fmla="*/ 1147591 h 1152691"/>
                <a:gd name="connsiteX504" fmla="*/ 1104321 w 1330849"/>
                <a:gd name="connsiteY504" fmla="*/ 1148866 h 1152691"/>
                <a:gd name="connsiteX505" fmla="*/ 1087485 w 1330849"/>
                <a:gd name="connsiteY505" fmla="*/ 1150141 h 1152691"/>
                <a:gd name="connsiteX506" fmla="*/ 1070139 w 1330849"/>
                <a:gd name="connsiteY506" fmla="*/ 1151161 h 1152691"/>
                <a:gd name="connsiteX507" fmla="*/ 1051771 w 1330849"/>
                <a:gd name="connsiteY507" fmla="*/ 1151671 h 1152691"/>
                <a:gd name="connsiteX508" fmla="*/ 1032894 w 1330849"/>
                <a:gd name="connsiteY508" fmla="*/ 1152181 h 1152691"/>
                <a:gd name="connsiteX509" fmla="*/ 1013762 w 1330849"/>
                <a:gd name="connsiteY509" fmla="*/ 1152691 h 1152691"/>
                <a:gd name="connsiteX510" fmla="*/ 993609 w 1330849"/>
                <a:gd name="connsiteY510" fmla="*/ 1152181 h 1152691"/>
                <a:gd name="connsiteX511" fmla="*/ 973456 w 1330849"/>
                <a:gd name="connsiteY511" fmla="*/ 1151926 h 1152691"/>
                <a:gd name="connsiteX512" fmla="*/ 952793 w 1330849"/>
                <a:gd name="connsiteY512" fmla="*/ 1151161 h 1152691"/>
                <a:gd name="connsiteX513" fmla="*/ 931620 w 1330849"/>
                <a:gd name="connsiteY513" fmla="*/ 1149886 h 1152691"/>
                <a:gd name="connsiteX514" fmla="*/ 910192 w 1330849"/>
                <a:gd name="connsiteY514" fmla="*/ 1148100 h 1152691"/>
                <a:gd name="connsiteX515" fmla="*/ 888508 w 1330849"/>
                <a:gd name="connsiteY515" fmla="*/ 1146060 h 1152691"/>
                <a:gd name="connsiteX516" fmla="*/ 866315 w 1330849"/>
                <a:gd name="connsiteY516" fmla="*/ 1143255 h 1152691"/>
                <a:gd name="connsiteX517" fmla="*/ 844121 w 1330849"/>
                <a:gd name="connsiteY517" fmla="*/ 1140195 h 1152691"/>
                <a:gd name="connsiteX518" fmla="*/ 821673 w 1330849"/>
                <a:gd name="connsiteY518" fmla="*/ 1136625 h 1152691"/>
                <a:gd name="connsiteX519" fmla="*/ 798969 w 1330849"/>
                <a:gd name="connsiteY519" fmla="*/ 1132034 h 1152691"/>
                <a:gd name="connsiteX520" fmla="*/ 817336 w 1330849"/>
                <a:gd name="connsiteY520" fmla="*/ 1113673 h 1152691"/>
                <a:gd name="connsiteX521" fmla="*/ 809938 w 1330849"/>
                <a:gd name="connsiteY521" fmla="*/ 1112143 h 1152691"/>
                <a:gd name="connsiteX522" fmla="*/ 801010 w 1330849"/>
                <a:gd name="connsiteY522" fmla="*/ 1109848 h 1152691"/>
                <a:gd name="connsiteX523" fmla="*/ 788510 w 1330849"/>
                <a:gd name="connsiteY523" fmla="*/ 1106533 h 1152691"/>
                <a:gd name="connsiteX524" fmla="*/ 773459 w 1330849"/>
                <a:gd name="connsiteY524" fmla="*/ 1102452 h 1152691"/>
                <a:gd name="connsiteX525" fmla="*/ 755347 w 1330849"/>
                <a:gd name="connsiteY525" fmla="*/ 1097096 h 1152691"/>
                <a:gd name="connsiteX526" fmla="*/ 735194 w 1330849"/>
                <a:gd name="connsiteY526" fmla="*/ 1090721 h 1152691"/>
                <a:gd name="connsiteX527" fmla="*/ 712236 w 1330849"/>
                <a:gd name="connsiteY527" fmla="*/ 1083325 h 1152691"/>
                <a:gd name="connsiteX528" fmla="*/ 687491 w 1330849"/>
                <a:gd name="connsiteY528" fmla="*/ 1074655 h 1152691"/>
                <a:gd name="connsiteX529" fmla="*/ 660706 w 1330849"/>
                <a:gd name="connsiteY529" fmla="*/ 1064454 h 1152691"/>
                <a:gd name="connsiteX530" fmla="*/ 646930 w 1330849"/>
                <a:gd name="connsiteY530" fmla="*/ 1059099 h 1152691"/>
                <a:gd name="connsiteX531" fmla="*/ 632644 w 1330849"/>
                <a:gd name="connsiteY531" fmla="*/ 1053233 h 1152691"/>
                <a:gd name="connsiteX532" fmla="*/ 617849 w 1330849"/>
                <a:gd name="connsiteY532" fmla="*/ 1047368 h 1152691"/>
                <a:gd name="connsiteX533" fmla="*/ 603053 w 1330849"/>
                <a:gd name="connsiteY533" fmla="*/ 1040482 h 1152691"/>
                <a:gd name="connsiteX534" fmla="*/ 587747 w 1330849"/>
                <a:gd name="connsiteY534" fmla="*/ 1033851 h 1152691"/>
                <a:gd name="connsiteX535" fmla="*/ 572186 w 1330849"/>
                <a:gd name="connsiteY535" fmla="*/ 1026711 h 1152691"/>
                <a:gd name="connsiteX536" fmla="*/ 556625 w 1330849"/>
                <a:gd name="connsiteY536" fmla="*/ 1019061 h 1152691"/>
                <a:gd name="connsiteX537" fmla="*/ 540809 w 1330849"/>
                <a:gd name="connsiteY537" fmla="*/ 1011155 h 1152691"/>
                <a:gd name="connsiteX538" fmla="*/ 524738 w 1330849"/>
                <a:gd name="connsiteY538" fmla="*/ 1002739 h 1152691"/>
                <a:gd name="connsiteX539" fmla="*/ 508412 w 1330849"/>
                <a:gd name="connsiteY539" fmla="*/ 994069 h 1152691"/>
                <a:gd name="connsiteX540" fmla="*/ 492086 w 1330849"/>
                <a:gd name="connsiteY540" fmla="*/ 985143 h 1152691"/>
                <a:gd name="connsiteX541" fmla="*/ 475759 w 1330849"/>
                <a:gd name="connsiteY541" fmla="*/ 975707 h 1152691"/>
                <a:gd name="connsiteX542" fmla="*/ 531115 w 1330849"/>
                <a:gd name="connsiteY542" fmla="*/ 961426 h 1152691"/>
                <a:gd name="connsiteX543" fmla="*/ 523972 w 1330849"/>
                <a:gd name="connsiteY543" fmla="*/ 958621 h 1152691"/>
                <a:gd name="connsiteX544" fmla="*/ 515299 w 1330849"/>
                <a:gd name="connsiteY544" fmla="*/ 954795 h 1152691"/>
                <a:gd name="connsiteX545" fmla="*/ 503820 w 1330849"/>
                <a:gd name="connsiteY545" fmla="*/ 949950 h 1152691"/>
                <a:gd name="connsiteX546" fmla="*/ 489790 w 1330849"/>
                <a:gd name="connsiteY546" fmla="*/ 942810 h 1152691"/>
                <a:gd name="connsiteX547" fmla="*/ 481881 w 1330849"/>
                <a:gd name="connsiteY547" fmla="*/ 938474 h 1152691"/>
                <a:gd name="connsiteX548" fmla="*/ 473718 w 1330849"/>
                <a:gd name="connsiteY548" fmla="*/ 934139 h 1152691"/>
                <a:gd name="connsiteX549" fmla="*/ 464790 w 1330849"/>
                <a:gd name="connsiteY549" fmla="*/ 928784 h 1152691"/>
                <a:gd name="connsiteX550" fmla="*/ 455351 w 1330849"/>
                <a:gd name="connsiteY550" fmla="*/ 923173 h 1152691"/>
                <a:gd name="connsiteX551" fmla="*/ 445913 w 1330849"/>
                <a:gd name="connsiteY551" fmla="*/ 916798 h 1152691"/>
                <a:gd name="connsiteX552" fmla="*/ 435709 w 1330849"/>
                <a:gd name="connsiteY552" fmla="*/ 910167 h 1152691"/>
                <a:gd name="connsiteX553" fmla="*/ 425505 w 1330849"/>
                <a:gd name="connsiteY553" fmla="*/ 902517 h 1152691"/>
                <a:gd name="connsiteX554" fmla="*/ 414790 w 1330849"/>
                <a:gd name="connsiteY554" fmla="*/ 894611 h 1152691"/>
                <a:gd name="connsiteX555" fmla="*/ 404076 w 1330849"/>
                <a:gd name="connsiteY555" fmla="*/ 886195 h 1152691"/>
                <a:gd name="connsiteX556" fmla="*/ 393107 w 1330849"/>
                <a:gd name="connsiteY556" fmla="*/ 877014 h 1152691"/>
                <a:gd name="connsiteX557" fmla="*/ 381883 w 1330849"/>
                <a:gd name="connsiteY557" fmla="*/ 867068 h 1152691"/>
                <a:gd name="connsiteX558" fmla="*/ 370658 w 1330849"/>
                <a:gd name="connsiteY558" fmla="*/ 856613 h 1152691"/>
                <a:gd name="connsiteX559" fmla="*/ 359434 w 1330849"/>
                <a:gd name="connsiteY559" fmla="*/ 845392 h 1152691"/>
                <a:gd name="connsiteX560" fmla="*/ 347955 w 1330849"/>
                <a:gd name="connsiteY560" fmla="*/ 833661 h 1152691"/>
                <a:gd name="connsiteX561" fmla="*/ 336476 w 1330849"/>
                <a:gd name="connsiteY561" fmla="*/ 821165 h 1152691"/>
                <a:gd name="connsiteX562" fmla="*/ 325506 w 1330849"/>
                <a:gd name="connsiteY562" fmla="*/ 807904 h 1152691"/>
                <a:gd name="connsiteX563" fmla="*/ 314282 w 1330849"/>
                <a:gd name="connsiteY563" fmla="*/ 793878 h 1152691"/>
                <a:gd name="connsiteX564" fmla="*/ 303312 w 1330849"/>
                <a:gd name="connsiteY564" fmla="*/ 778831 h 1152691"/>
                <a:gd name="connsiteX565" fmla="*/ 292343 w 1330849"/>
                <a:gd name="connsiteY565" fmla="*/ 763530 h 1152691"/>
                <a:gd name="connsiteX566" fmla="*/ 281884 w 1330849"/>
                <a:gd name="connsiteY566" fmla="*/ 747209 h 1152691"/>
                <a:gd name="connsiteX567" fmla="*/ 271425 w 1330849"/>
                <a:gd name="connsiteY567" fmla="*/ 730123 h 1152691"/>
                <a:gd name="connsiteX568" fmla="*/ 266323 w 1330849"/>
                <a:gd name="connsiteY568" fmla="*/ 721197 h 1152691"/>
                <a:gd name="connsiteX569" fmla="*/ 261731 w 1330849"/>
                <a:gd name="connsiteY569" fmla="*/ 712271 h 1152691"/>
                <a:gd name="connsiteX570" fmla="*/ 312751 w 1330849"/>
                <a:gd name="connsiteY570" fmla="*/ 701815 h 1152691"/>
                <a:gd name="connsiteX571" fmla="*/ 312751 w 1330849"/>
                <a:gd name="connsiteY571" fmla="*/ 679374 h 1152691"/>
                <a:gd name="connsiteX572" fmla="*/ 309945 w 1330849"/>
                <a:gd name="connsiteY572" fmla="*/ 678099 h 1152691"/>
                <a:gd name="connsiteX573" fmla="*/ 306373 w 1330849"/>
                <a:gd name="connsiteY573" fmla="*/ 676314 h 1152691"/>
                <a:gd name="connsiteX574" fmla="*/ 301527 w 1330849"/>
                <a:gd name="connsiteY574" fmla="*/ 674019 h 1152691"/>
                <a:gd name="connsiteX575" fmla="*/ 295405 w 1330849"/>
                <a:gd name="connsiteY575" fmla="*/ 670448 h 1152691"/>
                <a:gd name="connsiteX576" fmla="*/ 288262 w 1330849"/>
                <a:gd name="connsiteY576" fmla="*/ 666367 h 1152691"/>
                <a:gd name="connsiteX577" fmla="*/ 280099 w 1330849"/>
                <a:gd name="connsiteY577" fmla="*/ 661012 h 1152691"/>
                <a:gd name="connsiteX578" fmla="*/ 271170 w 1330849"/>
                <a:gd name="connsiteY578" fmla="*/ 654637 h 1152691"/>
                <a:gd name="connsiteX579" fmla="*/ 260966 w 1330849"/>
                <a:gd name="connsiteY579" fmla="*/ 647241 h 1152691"/>
                <a:gd name="connsiteX580" fmla="*/ 250252 w 1330849"/>
                <a:gd name="connsiteY580" fmla="*/ 638826 h 1152691"/>
                <a:gd name="connsiteX581" fmla="*/ 239028 w 1330849"/>
                <a:gd name="connsiteY581" fmla="*/ 628625 h 1152691"/>
                <a:gd name="connsiteX582" fmla="*/ 227038 w 1330849"/>
                <a:gd name="connsiteY582" fmla="*/ 617404 h 1152691"/>
                <a:gd name="connsiteX583" fmla="*/ 220661 w 1330849"/>
                <a:gd name="connsiteY583" fmla="*/ 611029 h 1152691"/>
                <a:gd name="connsiteX584" fmla="*/ 214538 w 1330849"/>
                <a:gd name="connsiteY584" fmla="*/ 604653 h 1152691"/>
                <a:gd name="connsiteX585" fmla="*/ 208161 w 1330849"/>
                <a:gd name="connsiteY585" fmla="*/ 597767 h 1152691"/>
                <a:gd name="connsiteX586" fmla="*/ 201528 w 1330849"/>
                <a:gd name="connsiteY586" fmla="*/ 590627 h 1152691"/>
                <a:gd name="connsiteX587" fmla="*/ 195151 w 1330849"/>
                <a:gd name="connsiteY587" fmla="*/ 582721 h 1152691"/>
                <a:gd name="connsiteX588" fmla="*/ 188263 w 1330849"/>
                <a:gd name="connsiteY588" fmla="*/ 574815 h 1152691"/>
                <a:gd name="connsiteX589" fmla="*/ 181886 w 1330849"/>
                <a:gd name="connsiteY589" fmla="*/ 566145 h 1152691"/>
                <a:gd name="connsiteX590" fmla="*/ 175253 w 1330849"/>
                <a:gd name="connsiteY590" fmla="*/ 557219 h 1152691"/>
                <a:gd name="connsiteX591" fmla="*/ 168365 w 1330849"/>
                <a:gd name="connsiteY591" fmla="*/ 548038 h 1152691"/>
                <a:gd name="connsiteX592" fmla="*/ 161733 w 1330849"/>
                <a:gd name="connsiteY592" fmla="*/ 538092 h 1152691"/>
                <a:gd name="connsiteX593" fmla="*/ 154590 w 1330849"/>
                <a:gd name="connsiteY593" fmla="*/ 528147 h 1152691"/>
                <a:gd name="connsiteX594" fmla="*/ 147702 w 1330849"/>
                <a:gd name="connsiteY594" fmla="*/ 517436 h 1152691"/>
                <a:gd name="connsiteX595" fmla="*/ 141070 w 1330849"/>
                <a:gd name="connsiteY595" fmla="*/ 505960 h 1152691"/>
                <a:gd name="connsiteX596" fmla="*/ 134182 w 1330849"/>
                <a:gd name="connsiteY596" fmla="*/ 494484 h 1152691"/>
                <a:gd name="connsiteX597" fmla="*/ 127550 w 1330849"/>
                <a:gd name="connsiteY597" fmla="*/ 482499 h 1152691"/>
                <a:gd name="connsiteX598" fmla="*/ 120662 w 1330849"/>
                <a:gd name="connsiteY598" fmla="*/ 470002 h 1152691"/>
                <a:gd name="connsiteX599" fmla="*/ 114029 w 1330849"/>
                <a:gd name="connsiteY599" fmla="*/ 456741 h 1152691"/>
                <a:gd name="connsiteX600" fmla="*/ 107397 w 1330849"/>
                <a:gd name="connsiteY600" fmla="*/ 443225 h 1152691"/>
                <a:gd name="connsiteX601" fmla="*/ 101019 w 1330849"/>
                <a:gd name="connsiteY601" fmla="*/ 429199 h 1152691"/>
                <a:gd name="connsiteX602" fmla="*/ 94642 w 1330849"/>
                <a:gd name="connsiteY602" fmla="*/ 414918 h 1152691"/>
                <a:gd name="connsiteX603" fmla="*/ 88009 w 1330849"/>
                <a:gd name="connsiteY603" fmla="*/ 399617 h 1152691"/>
                <a:gd name="connsiteX604" fmla="*/ 81887 w 1330849"/>
                <a:gd name="connsiteY604" fmla="*/ 383806 h 1152691"/>
                <a:gd name="connsiteX605" fmla="*/ 75765 w 1330849"/>
                <a:gd name="connsiteY605" fmla="*/ 367739 h 1152691"/>
                <a:gd name="connsiteX606" fmla="*/ 69898 w 1330849"/>
                <a:gd name="connsiteY606" fmla="*/ 350908 h 1152691"/>
                <a:gd name="connsiteX607" fmla="*/ 63775 w 1330849"/>
                <a:gd name="connsiteY607" fmla="*/ 333821 h 1152691"/>
                <a:gd name="connsiteX608" fmla="*/ 58163 w 1330849"/>
                <a:gd name="connsiteY608" fmla="*/ 315715 h 1152691"/>
                <a:gd name="connsiteX609" fmla="*/ 52551 w 1330849"/>
                <a:gd name="connsiteY609" fmla="*/ 297098 h 1152691"/>
                <a:gd name="connsiteX610" fmla="*/ 47193 w 1330849"/>
                <a:gd name="connsiteY610" fmla="*/ 278227 h 1152691"/>
                <a:gd name="connsiteX611" fmla="*/ 42091 w 1330849"/>
                <a:gd name="connsiteY611" fmla="*/ 258590 h 1152691"/>
                <a:gd name="connsiteX612" fmla="*/ 36990 w 1330849"/>
                <a:gd name="connsiteY612" fmla="*/ 238189 h 1152691"/>
                <a:gd name="connsiteX613" fmla="*/ 32398 w 1330849"/>
                <a:gd name="connsiteY613" fmla="*/ 217532 h 1152691"/>
                <a:gd name="connsiteX614" fmla="*/ 27551 w 1330849"/>
                <a:gd name="connsiteY614" fmla="*/ 195856 h 1152691"/>
                <a:gd name="connsiteX615" fmla="*/ 23215 w 1330849"/>
                <a:gd name="connsiteY615" fmla="*/ 173414 h 1152691"/>
                <a:gd name="connsiteX616" fmla="*/ 19133 w 1330849"/>
                <a:gd name="connsiteY616" fmla="*/ 150717 h 1152691"/>
                <a:gd name="connsiteX617" fmla="*/ 15306 w 1330849"/>
                <a:gd name="connsiteY617" fmla="*/ 127256 h 1152691"/>
                <a:gd name="connsiteX618" fmla="*/ 11735 w 1330849"/>
                <a:gd name="connsiteY618" fmla="*/ 103029 h 1152691"/>
                <a:gd name="connsiteX619" fmla="*/ 8419 w 1330849"/>
                <a:gd name="connsiteY619" fmla="*/ 78292 h 1152691"/>
                <a:gd name="connsiteX620" fmla="*/ 5357 w 1330849"/>
                <a:gd name="connsiteY620" fmla="*/ 53044 h 1152691"/>
                <a:gd name="connsiteX621" fmla="*/ 2551 w 1330849"/>
                <a:gd name="connsiteY621" fmla="*/ 26777 h 115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</a:cxnLst>
              <a:rect l="l" t="t" r="r" b="b"/>
              <a:pathLst>
                <a:path w="1330849" h="1152691">
                  <a:moveTo>
                    <a:pt x="1281270" y="1113269"/>
                  </a:moveTo>
                  <a:lnTo>
                    <a:pt x="1281904" y="1128719"/>
                  </a:lnTo>
                  <a:lnTo>
                    <a:pt x="1282199" y="1129600"/>
                  </a:lnTo>
                  <a:lnTo>
                    <a:pt x="1273322" y="1135585"/>
                  </a:lnTo>
                  <a:lnTo>
                    <a:pt x="1271960" y="1131505"/>
                  </a:lnTo>
                  <a:lnTo>
                    <a:pt x="1268640" y="1121056"/>
                  </a:lnTo>
                  <a:close/>
                  <a:moveTo>
                    <a:pt x="1303365" y="1099647"/>
                  </a:moveTo>
                  <a:lnTo>
                    <a:pt x="1310270" y="1115659"/>
                  </a:lnTo>
                  <a:lnTo>
                    <a:pt x="1299715" y="1117790"/>
                  </a:lnTo>
                  <a:lnTo>
                    <a:pt x="1286983" y="1126375"/>
                  </a:lnTo>
                  <a:lnTo>
                    <a:pt x="1283139" y="1112116"/>
                  </a:lnTo>
                  <a:close/>
                  <a:moveTo>
                    <a:pt x="0" y="0"/>
                  </a:moveTo>
                  <a:lnTo>
                    <a:pt x="1276" y="1275"/>
                  </a:lnTo>
                  <a:lnTo>
                    <a:pt x="5613" y="5101"/>
                  </a:lnTo>
                  <a:lnTo>
                    <a:pt x="12500" y="10966"/>
                  </a:lnTo>
                  <a:lnTo>
                    <a:pt x="22449" y="18617"/>
                  </a:lnTo>
                  <a:lnTo>
                    <a:pt x="28317" y="22952"/>
                  </a:lnTo>
                  <a:lnTo>
                    <a:pt x="35204" y="27543"/>
                  </a:lnTo>
                  <a:lnTo>
                    <a:pt x="42857" y="32388"/>
                  </a:lnTo>
                  <a:lnTo>
                    <a:pt x="51020" y="37744"/>
                  </a:lnTo>
                  <a:lnTo>
                    <a:pt x="59949" y="43099"/>
                  </a:lnTo>
                  <a:lnTo>
                    <a:pt x="69387" y="48454"/>
                  </a:lnTo>
                  <a:lnTo>
                    <a:pt x="79846" y="54065"/>
                  </a:lnTo>
                  <a:lnTo>
                    <a:pt x="91070" y="59675"/>
                  </a:lnTo>
                  <a:lnTo>
                    <a:pt x="103060" y="65030"/>
                  </a:lnTo>
                  <a:lnTo>
                    <a:pt x="115815" y="70641"/>
                  </a:lnTo>
                  <a:lnTo>
                    <a:pt x="129336" y="76507"/>
                  </a:lnTo>
                  <a:lnTo>
                    <a:pt x="143621" y="81352"/>
                  </a:lnTo>
                  <a:lnTo>
                    <a:pt x="158416" y="86707"/>
                  </a:lnTo>
                  <a:lnTo>
                    <a:pt x="174488" y="91552"/>
                  </a:lnTo>
                  <a:lnTo>
                    <a:pt x="191069" y="96398"/>
                  </a:lnTo>
                  <a:lnTo>
                    <a:pt x="208416" y="100478"/>
                  </a:lnTo>
                  <a:lnTo>
                    <a:pt x="226783" y="104814"/>
                  </a:lnTo>
                  <a:lnTo>
                    <a:pt x="245915" y="108129"/>
                  </a:lnTo>
                  <a:lnTo>
                    <a:pt x="265558" y="111699"/>
                  </a:lnTo>
                  <a:lnTo>
                    <a:pt x="286221" y="113994"/>
                  </a:lnTo>
                  <a:lnTo>
                    <a:pt x="307394" y="116289"/>
                  </a:lnTo>
                  <a:lnTo>
                    <a:pt x="329843" y="118074"/>
                  </a:lnTo>
                  <a:lnTo>
                    <a:pt x="341322" y="118585"/>
                  </a:lnTo>
                  <a:lnTo>
                    <a:pt x="352802" y="118840"/>
                  </a:lnTo>
                  <a:lnTo>
                    <a:pt x="364791" y="119095"/>
                  </a:lnTo>
                  <a:lnTo>
                    <a:pt x="376781" y="119350"/>
                  </a:lnTo>
                  <a:lnTo>
                    <a:pt x="425505" y="119350"/>
                  </a:lnTo>
                  <a:lnTo>
                    <a:pt x="474483" y="119350"/>
                  </a:lnTo>
                  <a:lnTo>
                    <a:pt x="523462" y="120370"/>
                  </a:lnTo>
                  <a:lnTo>
                    <a:pt x="547697" y="120880"/>
                  </a:lnTo>
                  <a:lnTo>
                    <a:pt x="571931" y="121645"/>
                  </a:lnTo>
                  <a:lnTo>
                    <a:pt x="596166" y="122920"/>
                  </a:lnTo>
                  <a:lnTo>
                    <a:pt x="620145" y="123940"/>
                  </a:lnTo>
                  <a:lnTo>
                    <a:pt x="643869" y="125725"/>
                  </a:lnTo>
                  <a:lnTo>
                    <a:pt x="667338" y="127511"/>
                  </a:lnTo>
                  <a:lnTo>
                    <a:pt x="690552" y="130060"/>
                  </a:lnTo>
                  <a:lnTo>
                    <a:pt x="713511" y="132611"/>
                  </a:lnTo>
                  <a:lnTo>
                    <a:pt x="736214" y="136181"/>
                  </a:lnTo>
                  <a:lnTo>
                    <a:pt x="758408" y="139752"/>
                  </a:lnTo>
                  <a:lnTo>
                    <a:pt x="780346" y="144086"/>
                  </a:lnTo>
                  <a:lnTo>
                    <a:pt x="802030" y="148422"/>
                  </a:lnTo>
                  <a:lnTo>
                    <a:pt x="812489" y="150972"/>
                  </a:lnTo>
                  <a:lnTo>
                    <a:pt x="823203" y="153778"/>
                  </a:lnTo>
                  <a:lnTo>
                    <a:pt x="833662" y="156582"/>
                  </a:lnTo>
                  <a:lnTo>
                    <a:pt x="843866" y="159643"/>
                  </a:lnTo>
                  <a:lnTo>
                    <a:pt x="854070" y="162703"/>
                  </a:lnTo>
                  <a:lnTo>
                    <a:pt x="864019" y="166274"/>
                  </a:lnTo>
                  <a:lnTo>
                    <a:pt x="873968" y="169589"/>
                  </a:lnTo>
                  <a:lnTo>
                    <a:pt x="883916" y="173159"/>
                  </a:lnTo>
                  <a:lnTo>
                    <a:pt x="893355" y="177239"/>
                  </a:lnTo>
                  <a:lnTo>
                    <a:pt x="903049" y="181064"/>
                  </a:lnTo>
                  <a:lnTo>
                    <a:pt x="912233" y="185400"/>
                  </a:lnTo>
                  <a:lnTo>
                    <a:pt x="921671" y="189480"/>
                  </a:lnTo>
                  <a:lnTo>
                    <a:pt x="930600" y="194326"/>
                  </a:lnTo>
                  <a:lnTo>
                    <a:pt x="939528" y="199171"/>
                  </a:lnTo>
                  <a:lnTo>
                    <a:pt x="948456" y="204016"/>
                  </a:lnTo>
                  <a:lnTo>
                    <a:pt x="956875" y="209117"/>
                  </a:lnTo>
                  <a:lnTo>
                    <a:pt x="965293" y="214727"/>
                  </a:lnTo>
                  <a:lnTo>
                    <a:pt x="973456" y="220082"/>
                  </a:lnTo>
                  <a:lnTo>
                    <a:pt x="981619" y="225948"/>
                  </a:lnTo>
                  <a:lnTo>
                    <a:pt x="989527" y="231813"/>
                  </a:lnTo>
                  <a:lnTo>
                    <a:pt x="997435" y="237934"/>
                  </a:lnTo>
                  <a:lnTo>
                    <a:pt x="1004578" y="244564"/>
                  </a:lnTo>
                  <a:lnTo>
                    <a:pt x="1012231" y="251195"/>
                  </a:lnTo>
                  <a:lnTo>
                    <a:pt x="1019374" y="258081"/>
                  </a:lnTo>
                  <a:lnTo>
                    <a:pt x="1026262" y="265221"/>
                  </a:lnTo>
                  <a:lnTo>
                    <a:pt x="1033149" y="272616"/>
                  </a:lnTo>
                  <a:lnTo>
                    <a:pt x="1039527" y="280268"/>
                  </a:lnTo>
                  <a:lnTo>
                    <a:pt x="1046159" y="288173"/>
                  </a:lnTo>
                  <a:lnTo>
                    <a:pt x="1046159" y="238954"/>
                  </a:lnTo>
                  <a:lnTo>
                    <a:pt x="1052281" y="245075"/>
                  </a:lnTo>
                  <a:lnTo>
                    <a:pt x="1059679" y="252980"/>
                  </a:lnTo>
                  <a:lnTo>
                    <a:pt x="1068863" y="263946"/>
                  </a:lnTo>
                  <a:lnTo>
                    <a:pt x="1080343" y="277462"/>
                  </a:lnTo>
                  <a:lnTo>
                    <a:pt x="1093352" y="293783"/>
                  </a:lnTo>
                  <a:lnTo>
                    <a:pt x="1100495" y="302964"/>
                  </a:lnTo>
                  <a:lnTo>
                    <a:pt x="1107893" y="312910"/>
                  </a:lnTo>
                  <a:lnTo>
                    <a:pt x="1115036" y="323366"/>
                  </a:lnTo>
                  <a:lnTo>
                    <a:pt x="1122689" y="334331"/>
                  </a:lnTo>
                  <a:lnTo>
                    <a:pt x="1130597" y="346062"/>
                  </a:lnTo>
                  <a:lnTo>
                    <a:pt x="1138505" y="358558"/>
                  </a:lnTo>
                  <a:lnTo>
                    <a:pt x="1146413" y="371309"/>
                  </a:lnTo>
                  <a:lnTo>
                    <a:pt x="1154321" y="384825"/>
                  </a:lnTo>
                  <a:lnTo>
                    <a:pt x="1162229" y="398597"/>
                  </a:lnTo>
                  <a:lnTo>
                    <a:pt x="1170137" y="413133"/>
                  </a:lnTo>
                  <a:lnTo>
                    <a:pt x="1177535" y="428179"/>
                  </a:lnTo>
                  <a:lnTo>
                    <a:pt x="1184933" y="443480"/>
                  </a:lnTo>
                  <a:lnTo>
                    <a:pt x="1192331" y="459547"/>
                  </a:lnTo>
                  <a:lnTo>
                    <a:pt x="1199218" y="476123"/>
                  </a:lnTo>
                  <a:lnTo>
                    <a:pt x="1206106" y="493209"/>
                  </a:lnTo>
                  <a:lnTo>
                    <a:pt x="1212228" y="510551"/>
                  </a:lnTo>
                  <a:lnTo>
                    <a:pt x="1218351" y="528402"/>
                  </a:lnTo>
                  <a:lnTo>
                    <a:pt x="1223708" y="546508"/>
                  </a:lnTo>
                  <a:lnTo>
                    <a:pt x="1228810" y="565380"/>
                  </a:lnTo>
                  <a:lnTo>
                    <a:pt x="1233402" y="584761"/>
                  </a:lnTo>
                  <a:lnTo>
                    <a:pt x="1256105" y="561810"/>
                  </a:lnTo>
                  <a:lnTo>
                    <a:pt x="1261462" y="577621"/>
                  </a:lnTo>
                  <a:lnTo>
                    <a:pt x="1267585" y="596237"/>
                  </a:lnTo>
                  <a:lnTo>
                    <a:pt x="1274983" y="620974"/>
                  </a:lnTo>
                  <a:lnTo>
                    <a:pt x="1283911" y="650811"/>
                  </a:lnTo>
                  <a:lnTo>
                    <a:pt x="1288248" y="667388"/>
                  </a:lnTo>
                  <a:lnTo>
                    <a:pt x="1292840" y="685239"/>
                  </a:lnTo>
                  <a:lnTo>
                    <a:pt x="1297431" y="703856"/>
                  </a:lnTo>
                  <a:lnTo>
                    <a:pt x="1302023" y="723237"/>
                  </a:lnTo>
                  <a:lnTo>
                    <a:pt x="1306360" y="743384"/>
                  </a:lnTo>
                  <a:lnTo>
                    <a:pt x="1310696" y="764296"/>
                  </a:lnTo>
                  <a:lnTo>
                    <a:pt x="1314778" y="785462"/>
                  </a:lnTo>
                  <a:lnTo>
                    <a:pt x="1318349" y="807139"/>
                  </a:lnTo>
                  <a:lnTo>
                    <a:pt x="1321921" y="829071"/>
                  </a:lnTo>
                  <a:lnTo>
                    <a:pt x="1324727" y="851257"/>
                  </a:lnTo>
                  <a:lnTo>
                    <a:pt x="1327278" y="873699"/>
                  </a:lnTo>
                  <a:lnTo>
                    <a:pt x="1328808" y="896141"/>
                  </a:lnTo>
                  <a:lnTo>
                    <a:pt x="1330339" y="918328"/>
                  </a:lnTo>
                  <a:lnTo>
                    <a:pt x="1330594" y="929549"/>
                  </a:lnTo>
                  <a:lnTo>
                    <a:pt x="1330849" y="940514"/>
                  </a:lnTo>
                  <a:lnTo>
                    <a:pt x="1330849" y="951480"/>
                  </a:lnTo>
                  <a:lnTo>
                    <a:pt x="1330594" y="962446"/>
                  </a:lnTo>
                  <a:lnTo>
                    <a:pt x="1330339" y="973157"/>
                  </a:lnTo>
                  <a:lnTo>
                    <a:pt x="1329829" y="983868"/>
                  </a:lnTo>
                  <a:lnTo>
                    <a:pt x="1328808" y="994324"/>
                  </a:lnTo>
                  <a:lnTo>
                    <a:pt x="1327788" y="1004780"/>
                  </a:lnTo>
                  <a:lnTo>
                    <a:pt x="1326768" y="1015236"/>
                  </a:lnTo>
                  <a:lnTo>
                    <a:pt x="1324982" y="1025436"/>
                  </a:lnTo>
                  <a:lnTo>
                    <a:pt x="1323196" y="1035127"/>
                  </a:lnTo>
                  <a:lnTo>
                    <a:pt x="1321410" y="1045073"/>
                  </a:lnTo>
                  <a:lnTo>
                    <a:pt x="1319114" y="1054508"/>
                  </a:lnTo>
                  <a:lnTo>
                    <a:pt x="1316563" y="1063944"/>
                  </a:lnTo>
                  <a:lnTo>
                    <a:pt x="1313757" y="1073125"/>
                  </a:lnTo>
                  <a:lnTo>
                    <a:pt x="1310696" y="1082306"/>
                  </a:lnTo>
                  <a:lnTo>
                    <a:pt x="1307125" y="1090721"/>
                  </a:lnTo>
                  <a:lnTo>
                    <a:pt x="1303554" y="1099137"/>
                  </a:lnTo>
                  <a:lnTo>
                    <a:pt x="1303118" y="1099406"/>
                  </a:lnTo>
                  <a:lnTo>
                    <a:pt x="1298218" y="1087626"/>
                  </a:lnTo>
                  <a:lnTo>
                    <a:pt x="1292866" y="1075374"/>
                  </a:lnTo>
                  <a:lnTo>
                    <a:pt x="1287005" y="1062612"/>
                  </a:lnTo>
                  <a:lnTo>
                    <a:pt x="1280889" y="1049851"/>
                  </a:lnTo>
                  <a:lnTo>
                    <a:pt x="1274264" y="1037089"/>
                  </a:lnTo>
                  <a:lnTo>
                    <a:pt x="1267638" y="1024072"/>
                  </a:lnTo>
                  <a:lnTo>
                    <a:pt x="1260503" y="1010800"/>
                  </a:lnTo>
                  <a:lnTo>
                    <a:pt x="1253113" y="997528"/>
                  </a:lnTo>
                  <a:lnTo>
                    <a:pt x="1245723" y="984000"/>
                  </a:lnTo>
                  <a:lnTo>
                    <a:pt x="1237823" y="970473"/>
                  </a:lnTo>
                  <a:lnTo>
                    <a:pt x="1229669" y="956690"/>
                  </a:lnTo>
                  <a:lnTo>
                    <a:pt x="1220750" y="943162"/>
                  </a:lnTo>
                  <a:lnTo>
                    <a:pt x="1216870" y="936989"/>
                  </a:lnTo>
                  <a:lnTo>
                    <a:pt x="1239066" y="666113"/>
                  </a:lnTo>
                  <a:lnTo>
                    <a:pt x="1196179" y="904812"/>
                  </a:lnTo>
                  <a:lnTo>
                    <a:pt x="1184565" y="887521"/>
                  </a:lnTo>
                  <a:lnTo>
                    <a:pt x="1165198" y="859700"/>
                  </a:lnTo>
                  <a:lnTo>
                    <a:pt x="1144812" y="831879"/>
                  </a:lnTo>
                  <a:lnTo>
                    <a:pt x="1124171" y="803804"/>
                  </a:lnTo>
                  <a:lnTo>
                    <a:pt x="1102765" y="776239"/>
                  </a:lnTo>
                  <a:lnTo>
                    <a:pt x="1080341" y="748673"/>
                  </a:lnTo>
                  <a:lnTo>
                    <a:pt x="1065217" y="730427"/>
                  </a:lnTo>
                  <a:lnTo>
                    <a:pt x="1067674" y="703626"/>
                  </a:lnTo>
                  <a:lnTo>
                    <a:pt x="1068959" y="683746"/>
                  </a:lnTo>
                  <a:lnTo>
                    <a:pt x="1070757" y="661064"/>
                  </a:lnTo>
                  <a:lnTo>
                    <a:pt x="1072556" y="635324"/>
                  </a:lnTo>
                  <a:lnTo>
                    <a:pt x="1073841" y="607290"/>
                  </a:lnTo>
                  <a:lnTo>
                    <a:pt x="1074869" y="576962"/>
                  </a:lnTo>
                  <a:lnTo>
                    <a:pt x="1075640" y="545359"/>
                  </a:lnTo>
                  <a:lnTo>
                    <a:pt x="1075897" y="512228"/>
                  </a:lnTo>
                  <a:lnTo>
                    <a:pt x="1075640" y="478587"/>
                  </a:lnTo>
                  <a:lnTo>
                    <a:pt x="1075383" y="461512"/>
                  </a:lnTo>
                  <a:lnTo>
                    <a:pt x="1074612" y="444436"/>
                  </a:lnTo>
                  <a:lnTo>
                    <a:pt x="1073841" y="427361"/>
                  </a:lnTo>
                  <a:lnTo>
                    <a:pt x="1072813" y="410285"/>
                  </a:lnTo>
                  <a:lnTo>
                    <a:pt x="1071528" y="393465"/>
                  </a:lnTo>
                  <a:lnTo>
                    <a:pt x="1070243" y="376899"/>
                  </a:lnTo>
                  <a:lnTo>
                    <a:pt x="1068445" y="360079"/>
                  </a:lnTo>
                  <a:lnTo>
                    <a:pt x="1066132" y="343768"/>
                  </a:lnTo>
                  <a:lnTo>
                    <a:pt x="1066646" y="355746"/>
                  </a:lnTo>
                  <a:lnTo>
                    <a:pt x="1067674" y="387858"/>
                  </a:lnTo>
                  <a:lnTo>
                    <a:pt x="1067931" y="410030"/>
                  </a:lnTo>
                  <a:lnTo>
                    <a:pt x="1067931" y="435006"/>
                  </a:lnTo>
                  <a:lnTo>
                    <a:pt x="1067931" y="463041"/>
                  </a:lnTo>
                  <a:lnTo>
                    <a:pt x="1067674" y="492349"/>
                  </a:lnTo>
                  <a:lnTo>
                    <a:pt x="1066646" y="523442"/>
                  </a:lnTo>
                  <a:lnTo>
                    <a:pt x="1065618" y="555044"/>
                  </a:lnTo>
                  <a:lnTo>
                    <a:pt x="1063563" y="586136"/>
                  </a:lnTo>
                  <a:lnTo>
                    <a:pt x="1062535" y="601938"/>
                  </a:lnTo>
                  <a:lnTo>
                    <a:pt x="1061250" y="617229"/>
                  </a:lnTo>
                  <a:lnTo>
                    <a:pt x="1059708" y="632010"/>
                  </a:lnTo>
                  <a:lnTo>
                    <a:pt x="1057909" y="646792"/>
                  </a:lnTo>
                  <a:lnTo>
                    <a:pt x="1056368" y="660809"/>
                  </a:lnTo>
                  <a:lnTo>
                    <a:pt x="1054055" y="674317"/>
                  </a:lnTo>
                  <a:lnTo>
                    <a:pt x="1051742" y="687315"/>
                  </a:lnTo>
                  <a:lnTo>
                    <a:pt x="1049173" y="699293"/>
                  </a:lnTo>
                  <a:lnTo>
                    <a:pt x="1046819" y="708631"/>
                  </a:lnTo>
                  <a:lnTo>
                    <a:pt x="1035236" y="695074"/>
                  </a:lnTo>
                  <a:lnTo>
                    <a:pt x="1012047" y="669039"/>
                  </a:lnTo>
                  <a:lnTo>
                    <a:pt x="988603" y="643261"/>
                  </a:lnTo>
                  <a:lnTo>
                    <a:pt x="965414" y="618503"/>
                  </a:lnTo>
                  <a:lnTo>
                    <a:pt x="941715" y="594256"/>
                  </a:lnTo>
                  <a:lnTo>
                    <a:pt x="918271" y="571029"/>
                  </a:lnTo>
                  <a:lnTo>
                    <a:pt x="895081" y="548568"/>
                  </a:lnTo>
                  <a:lnTo>
                    <a:pt x="871892" y="527383"/>
                  </a:lnTo>
                  <a:lnTo>
                    <a:pt x="849213" y="507475"/>
                  </a:lnTo>
                  <a:lnTo>
                    <a:pt x="838000" y="497521"/>
                  </a:lnTo>
                  <a:lnTo>
                    <a:pt x="826533" y="488332"/>
                  </a:lnTo>
                  <a:lnTo>
                    <a:pt x="815576" y="479144"/>
                  </a:lnTo>
                  <a:lnTo>
                    <a:pt x="804618" y="470722"/>
                  </a:lnTo>
                  <a:lnTo>
                    <a:pt x="795547" y="463748"/>
                  </a:lnTo>
                  <a:lnTo>
                    <a:pt x="795407" y="462547"/>
                  </a:lnTo>
                  <a:lnTo>
                    <a:pt x="793063" y="443612"/>
                  </a:lnTo>
                  <a:lnTo>
                    <a:pt x="789939" y="420582"/>
                  </a:lnTo>
                  <a:lnTo>
                    <a:pt x="786294" y="395250"/>
                  </a:lnTo>
                  <a:lnTo>
                    <a:pt x="781867" y="370430"/>
                  </a:lnTo>
                  <a:lnTo>
                    <a:pt x="779784" y="358404"/>
                  </a:lnTo>
                  <a:lnTo>
                    <a:pt x="777441" y="347401"/>
                  </a:lnTo>
                  <a:lnTo>
                    <a:pt x="775358" y="337166"/>
                  </a:lnTo>
                  <a:lnTo>
                    <a:pt x="773014" y="328466"/>
                  </a:lnTo>
                  <a:lnTo>
                    <a:pt x="775358" y="341772"/>
                  </a:lnTo>
                  <a:lnTo>
                    <a:pt x="777180" y="356357"/>
                  </a:lnTo>
                  <a:lnTo>
                    <a:pt x="779263" y="375036"/>
                  </a:lnTo>
                  <a:lnTo>
                    <a:pt x="780305" y="385271"/>
                  </a:lnTo>
                  <a:lnTo>
                    <a:pt x="781346" y="396018"/>
                  </a:lnTo>
                  <a:lnTo>
                    <a:pt x="781867" y="407277"/>
                  </a:lnTo>
                  <a:lnTo>
                    <a:pt x="782127" y="418280"/>
                  </a:lnTo>
                  <a:lnTo>
                    <a:pt x="782388" y="429539"/>
                  </a:lnTo>
                  <a:lnTo>
                    <a:pt x="782127" y="440797"/>
                  </a:lnTo>
                  <a:lnTo>
                    <a:pt x="781346" y="451800"/>
                  </a:lnTo>
                  <a:lnTo>
                    <a:pt x="781186" y="453088"/>
                  </a:lnTo>
                  <a:lnTo>
                    <a:pt x="772510" y="446729"/>
                  </a:lnTo>
                  <a:lnTo>
                    <a:pt x="762317" y="439838"/>
                  </a:lnTo>
                  <a:lnTo>
                    <a:pt x="752123" y="432947"/>
                  </a:lnTo>
                  <a:lnTo>
                    <a:pt x="741930" y="426565"/>
                  </a:lnTo>
                  <a:lnTo>
                    <a:pt x="731993" y="420695"/>
                  </a:lnTo>
                  <a:lnTo>
                    <a:pt x="722563" y="415080"/>
                  </a:lnTo>
                  <a:lnTo>
                    <a:pt x="713135" y="409975"/>
                  </a:lnTo>
                  <a:lnTo>
                    <a:pt x="703961" y="405126"/>
                  </a:lnTo>
                  <a:lnTo>
                    <a:pt x="695042" y="400787"/>
                  </a:lnTo>
                  <a:lnTo>
                    <a:pt x="686123" y="397213"/>
                  </a:lnTo>
                  <a:lnTo>
                    <a:pt x="677714" y="393896"/>
                  </a:lnTo>
                  <a:lnTo>
                    <a:pt x="669560" y="391088"/>
                  </a:lnTo>
                  <a:lnTo>
                    <a:pt x="653506" y="385983"/>
                  </a:lnTo>
                  <a:lnTo>
                    <a:pt x="637196" y="380624"/>
                  </a:lnTo>
                  <a:lnTo>
                    <a:pt x="620633" y="374753"/>
                  </a:lnTo>
                  <a:lnTo>
                    <a:pt x="603814" y="368882"/>
                  </a:lnTo>
                  <a:lnTo>
                    <a:pt x="569667" y="355865"/>
                  </a:lnTo>
                  <a:lnTo>
                    <a:pt x="535521" y="342593"/>
                  </a:lnTo>
                  <a:lnTo>
                    <a:pt x="501119" y="328811"/>
                  </a:lnTo>
                  <a:lnTo>
                    <a:pt x="467227" y="314772"/>
                  </a:lnTo>
                  <a:lnTo>
                    <a:pt x="445917" y="305697"/>
                  </a:lnTo>
                  <a:lnTo>
                    <a:pt x="395685" y="221358"/>
                  </a:lnTo>
                  <a:lnTo>
                    <a:pt x="438286" y="302447"/>
                  </a:lnTo>
                  <a:lnTo>
                    <a:pt x="434864" y="300990"/>
                  </a:lnTo>
                  <a:lnTo>
                    <a:pt x="403775" y="287462"/>
                  </a:lnTo>
                  <a:lnTo>
                    <a:pt x="374725" y="274445"/>
                  </a:lnTo>
                  <a:lnTo>
                    <a:pt x="347968" y="262449"/>
                  </a:lnTo>
                  <a:lnTo>
                    <a:pt x="303883" y="242030"/>
                  </a:lnTo>
                  <a:lnTo>
                    <a:pt x="274578" y="228503"/>
                  </a:lnTo>
                  <a:lnTo>
                    <a:pt x="264130" y="223398"/>
                  </a:lnTo>
                  <a:lnTo>
                    <a:pt x="265914" y="225185"/>
                  </a:lnTo>
                  <a:lnTo>
                    <a:pt x="268462" y="226716"/>
                  </a:lnTo>
                  <a:lnTo>
                    <a:pt x="274323" y="231311"/>
                  </a:lnTo>
                  <a:lnTo>
                    <a:pt x="282223" y="236160"/>
                  </a:lnTo>
                  <a:lnTo>
                    <a:pt x="291397" y="241520"/>
                  </a:lnTo>
                  <a:lnTo>
                    <a:pt x="302354" y="247390"/>
                  </a:lnTo>
                  <a:lnTo>
                    <a:pt x="314841" y="253771"/>
                  </a:lnTo>
                  <a:lnTo>
                    <a:pt x="342617" y="267554"/>
                  </a:lnTo>
                  <a:lnTo>
                    <a:pt x="374470" y="282868"/>
                  </a:lnTo>
                  <a:lnTo>
                    <a:pt x="409126" y="298948"/>
                  </a:lnTo>
                  <a:lnTo>
                    <a:pt x="445057" y="315538"/>
                  </a:lnTo>
                  <a:lnTo>
                    <a:pt x="482262" y="331873"/>
                  </a:lnTo>
                  <a:lnTo>
                    <a:pt x="518447" y="347953"/>
                  </a:lnTo>
                  <a:lnTo>
                    <a:pt x="553613" y="363267"/>
                  </a:lnTo>
                  <a:lnTo>
                    <a:pt x="596504" y="381628"/>
                  </a:lnTo>
                  <a:lnTo>
                    <a:pt x="595528" y="381510"/>
                  </a:lnTo>
                  <a:lnTo>
                    <a:pt x="586847" y="383252"/>
                  </a:lnTo>
                  <a:lnTo>
                    <a:pt x="576379" y="385242"/>
                  </a:lnTo>
                  <a:lnTo>
                    <a:pt x="562593" y="387482"/>
                  </a:lnTo>
                  <a:lnTo>
                    <a:pt x="545232" y="390467"/>
                  </a:lnTo>
                  <a:lnTo>
                    <a:pt x="525573" y="392706"/>
                  </a:lnTo>
                  <a:lnTo>
                    <a:pt x="503361" y="395692"/>
                  </a:lnTo>
                  <a:lnTo>
                    <a:pt x="479362" y="397682"/>
                  </a:lnTo>
                  <a:lnTo>
                    <a:pt x="466341" y="398678"/>
                  </a:lnTo>
                  <a:lnTo>
                    <a:pt x="453320" y="399424"/>
                  </a:lnTo>
                  <a:lnTo>
                    <a:pt x="440044" y="400171"/>
                  </a:lnTo>
                  <a:lnTo>
                    <a:pt x="426257" y="400419"/>
                  </a:lnTo>
                  <a:lnTo>
                    <a:pt x="412471" y="400668"/>
                  </a:lnTo>
                  <a:lnTo>
                    <a:pt x="398684" y="400668"/>
                  </a:lnTo>
                  <a:lnTo>
                    <a:pt x="384642" y="400419"/>
                  </a:lnTo>
                  <a:lnTo>
                    <a:pt x="370345" y="399673"/>
                  </a:lnTo>
                  <a:lnTo>
                    <a:pt x="356048" y="398926"/>
                  </a:lnTo>
                  <a:lnTo>
                    <a:pt x="342005" y="397434"/>
                  </a:lnTo>
                  <a:lnTo>
                    <a:pt x="327708" y="395940"/>
                  </a:lnTo>
                  <a:lnTo>
                    <a:pt x="313921" y="393950"/>
                  </a:lnTo>
                  <a:lnTo>
                    <a:pt x="300134" y="391462"/>
                  </a:lnTo>
                  <a:lnTo>
                    <a:pt x="286603" y="388726"/>
                  </a:lnTo>
                  <a:lnTo>
                    <a:pt x="275959" y="386181"/>
                  </a:lnTo>
                  <a:lnTo>
                    <a:pt x="268221" y="383998"/>
                  </a:lnTo>
                  <a:lnTo>
                    <a:pt x="260051" y="381510"/>
                  </a:lnTo>
                  <a:lnTo>
                    <a:pt x="273072" y="385491"/>
                  </a:lnTo>
                  <a:lnTo>
                    <a:pt x="275959" y="386181"/>
                  </a:lnTo>
                  <a:lnTo>
                    <a:pt x="277922" y="386735"/>
                  </a:lnTo>
                  <a:lnTo>
                    <a:pt x="291199" y="389970"/>
                  </a:lnTo>
                  <a:lnTo>
                    <a:pt x="307794" y="393950"/>
                  </a:lnTo>
                  <a:lnTo>
                    <a:pt x="327452" y="397931"/>
                  </a:lnTo>
                  <a:lnTo>
                    <a:pt x="338175" y="399922"/>
                  </a:lnTo>
                  <a:lnTo>
                    <a:pt x="349409" y="401912"/>
                  </a:lnTo>
                  <a:lnTo>
                    <a:pt x="361153" y="403903"/>
                  </a:lnTo>
                  <a:lnTo>
                    <a:pt x="373919" y="405395"/>
                  </a:lnTo>
                  <a:lnTo>
                    <a:pt x="386940" y="407137"/>
                  </a:lnTo>
                  <a:lnTo>
                    <a:pt x="400471" y="408879"/>
                  </a:lnTo>
                  <a:lnTo>
                    <a:pt x="414514" y="409873"/>
                  </a:lnTo>
                  <a:lnTo>
                    <a:pt x="428811" y="410869"/>
                  </a:lnTo>
                  <a:lnTo>
                    <a:pt x="443874" y="411615"/>
                  </a:lnTo>
                  <a:lnTo>
                    <a:pt x="458937" y="412113"/>
                  </a:lnTo>
                  <a:lnTo>
                    <a:pt x="474767" y="412113"/>
                  </a:lnTo>
                  <a:lnTo>
                    <a:pt x="490595" y="412113"/>
                  </a:lnTo>
                  <a:lnTo>
                    <a:pt x="506680" y="411117"/>
                  </a:lnTo>
                  <a:lnTo>
                    <a:pt x="523020" y="410371"/>
                  </a:lnTo>
                  <a:lnTo>
                    <a:pt x="539615" y="408879"/>
                  </a:lnTo>
                  <a:lnTo>
                    <a:pt x="556210" y="406888"/>
                  </a:lnTo>
                  <a:lnTo>
                    <a:pt x="573316" y="404400"/>
                  </a:lnTo>
                  <a:lnTo>
                    <a:pt x="590166" y="401415"/>
                  </a:lnTo>
                  <a:lnTo>
                    <a:pt x="607272" y="397682"/>
                  </a:lnTo>
                  <a:lnTo>
                    <a:pt x="624122" y="393452"/>
                  </a:lnTo>
                  <a:lnTo>
                    <a:pt x="623998" y="393332"/>
                  </a:lnTo>
                  <a:lnTo>
                    <a:pt x="658092" y="407678"/>
                  </a:lnTo>
                  <a:lnTo>
                    <a:pt x="674402" y="414825"/>
                  </a:lnTo>
                  <a:lnTo>
                    <a:pt x="690965" y="424013"/>
                  </a:lnTo>
                  <a:lnTo>
                    <a:pt x="707274" y="434223"/>
                  </a:lnTo>
                  <a:lnTo>
                    <a:pt x="723583" y="444432"/>
                  </a:lnTo>
                  <a:lnTo>
                    <a:pt x="739892" y="455407"/>
                  </a:lnTo>
                  <a:lnTo>
                    <a:pt x="755691" y="466382"/>
                  </a:lnTo>
                  <a:lnTo>
                    <a:pt x="771490" y="477868"/>
                  </a:lnTo>
                  <a:lnTo>
                    <a:pt x="787290" y="489864"/>
                  </a:lnTo>
                  <a:lnTo>
                    <a:pt x="802324" y="502116"/>
                  </a:lnTo>
                  <a:lnTo>
                    <a:pt x="817614" y="514877"/>
                  </a:lnTo>
                  <a:lnTo>
                    <a:pt x="832904" y="527383"/>
                  </a:lnTo>
                  <a:lnTo>
                    <a:pt x="847429" y="540656"/>
                  </a:lnTo>
                  <a:lnTo>
                    <a:pt x="862209" y="553928"/>
                  </a:lnTo>
                  <a:lnTo>
                    <a:pt x="876479" y="567711"/>
                  </a:lnTo>
                  <a:lnTo>
                    <a:pt x="890750" y="581494"/>
                  </a:lnTo>
                  <a:lnTo>
                    <a:pt x="904510" y="595532"/>
                  </a:lnTo>
                  <a:lnTo>
                    <a:pt x="918271" y="609824"/>
                  </a:lnTo>
                  <a:lnTo>
                    <a:pt x="931776" y="624118"/>
                  </a:lnTo>
                  <a:lnTo>
                    <a:pt x="945282" y="638666"/>
                  </a:lnTo>
                  <a:lnTo>
                    <a:pt x="958279" y="653470"/>
                  </a:lnTo>
                  <a:lnTo>
                    <a:pt x="971275" y="668018"/>
                  </a:lnTo>
                  <a:lnTo>
                    <a:pt x="972984" y="670038"/>
                  </a:lnTo>
                  <a:lnTo>
                    <a:pt x="969848" y="672265"/>
                  </a:lnTo>
                  <a:lnTo>
                    <a:pt x="960418" y="678161"/>
                  </a:lnTo>
                  <a:lnTo>
                    <a:pt x="950989" y="683800"/>
                  </a:lnTo>
                  <a:lnTo>
                    <a:pt x="941305" y="689183"/>
                  </a:lnTo>
                  <a:lnTo>
                    <a:pt x="931110" y="694565"/>
                  </a:lnTo>
                  <a:lnTo>
                    <a:pt x="920662" y="699435"/>
                  </a:lnTo>
                  <a:lnTo>
                    <a:pt x="909958" y="704050"/>
                  </a:lnTo>
                  <a:lnTo>
                    <a:pt x="898999" y="708407"/>
                  </a:lnTo>
                  <a:lnTo>
                    <a:pt x="887786" y="712765"/>
                  </a:lnTo>
                  <a:lnTo>
                    <a:pt x="876573" y="716609"/>
                  </a:lnTo>
                  <a:lnTo>
                    <a:pt x="865105" y="720455"/>
                  </a:lnTo>
                  <a:lnTo>
                    <a:pt x="853126" y="724043"/>
                  </a:lnTo>
                  <a:lnTo>
                    <a:pt x="841148" y="727119"/>
                  </a:lnTo>
                  <a:lnTo>
                    <a:pt x="828916" y="730195"/>
                  </a:lnTo>
                  <a:lnTo>
                    <a:pt x="816937" y="733271"/>
                  </a:lnTo>
                  <a:lnTo>
                    <a:pt x="804196" y="735834"/>
                  </a:lnTo>
                  <a:lnTo>
                    <a:pt x="791962" y="738398"/>
                  </a:lnTo>
                  <a:lnTo>
                    <a:pt x="779220" y="740961"/>
                  </a:lnTo>
                  <a:lnTo>
                    <a:pt x="766478" y="743011"/>
                  </a:lnTo>
                  <a:lnTo>
                    <a:pt x="753990" y="745062"/>
                  </a:lnTo>
                  <a:lnTo>
                    <a:pt x="727996" y="748650"/>
                  </a:lnTo>
                  <a:lnTo>
                    <a:pt x="702510" y="751470"/>
                  </a:lnTo>
                  <a:lnTo>
                    <a:pt x="676516" y="753777"/>
                  </a:lnTo>
                  <a:lnTo>
                    <a:pt x="651031" y="755828"/>
                  </a:lnTo>
                  <a:lnTo>
                    <a:pt x="625546" y="757109"/>
                  </a:lnTo>
                  <a:lnTo>
                    <a:pt x="600826" y="757878"/>
                  </a:lnTo>
                  <a:lnTo>
                    <a:pt x="576360" y="758391"/>
                  </a:lnTo>
                  <a:lnTo>
                    <a:pt x="552659" y="758648"/>
                  </a:lnTo>
                  <a:lnTo>
                    <a:pt x="529978" y="758391"/>
                  </a:lnTo>
                  <a:lnTo>
                    <a:pt x="508060" y="757878"/>
                  </a:lnTo>
                  <a:lnTo>
                    <a:pt x="486908" y="757109"/>
                  </a:lnTo>
                  <a:lnTo>
                    <a:pt x="467030" y="756597"/>
                  </a:lnTo>
                  <a:lnTo>
                    <a:pt x="448680" y="755572"/>
                  </a:lnTo>
                  <a:lnTo>
                    <a:pt x="431605" y="754290"/>
                  </a:lnTo>
                  <a:lnTo>
                    <a:pt x="402043" y="752239"/>
                  </a:lnTo>
                  <a:lnTo>
                    <a:pt x="379871" y="750445"/>
                  </a:lnTo>
                  <a:lnTo>
                    <a:pt x="361012" y="748394"/>
                  </a:lnTo>
                  <a:lnTo>
                    <a:pt x="383184" y="750957"/>
                  </a:lnTo>
                  <a:lnTo>
                    <a:pt x="404846" y="753521"/>
                  </a:lnTo>
                  <a:lnTo>
                    <a:pt x="426253" y="755828"/>
                  </a:lnTo>
                  <a:lnTo>
                    <a:pt x="447151" y="757622"/>
                  </a:lnTo>
                  <a:lnTo>
                    <a:pt x="467794" y="759416"/>
                  </a:lnTo>
                  <a:lnTo>
                    <a:pt x="487672" y="760698"/>
                  </a:lnTo>
                  <a:lnTo>
                    <a:pt x="507041" y="762236"/>
                  </a:lnTo>
                  <a:lnTo>
                    <a:pt x="526155" y="763261"/>
                  </a:lnTo>
                  <a:lnTo>
                    <a:pt x="544758" y="764287"/>
                  </a:lnTo>
                  <a:lnTo>
                    <a:pt x="562853" y="765055"/>
                  </a:lnTo>
                  <a:lnTo>
                    <a:pt x="580437" y="765568"/>
                  </a:lnTo>
                  <a:lnTo>
                    <a:pt x="598022" y="765824"/>
                  </a:lnTo>
                  <a:lnTo>
                    <a:pt x="631153" y="766081"/>
                  </a:lnTo>
                  <a:lnTo>
                    <a:pt x="662754" y="765568"/>
                  </a:lnTo>
                  <a:lnTo>
                    <a:pt x="692826" y="764800"/>
                  </a:lnTo>
                  <a:lnTo>
                    <a:pt x="720860" y="763005"/>
                  </a:lnTo>
                  <a:lnTo>
                    <a:pt x="747619" y="761211"/>
                  </a:lnTo>
                  <a:lnTo>
                    <a:pt x="772849" y="758648"/>
                  </a:lnTo>
                  <a:lnTo>
                    <a:pt x="796295" y="755828"/>
                  </a:lnTo>
                  <a:lnTo>
                    <a:pt x="818721" y="752239"/>
                  </a:lnTo>
                  <a:lnTo>
                    <a:pt x="839110" y="748907"/>
                  </a:lnTo>
                  <a:lnTo>
                    <a:pt x="858223" y="745318"/>
                  </a:lnTo>
                  <a:lnTo>
                    <a:pt x="876063" y="741217"/>
                  </a:lnTo>
                  <a:lnTo>
                    <a:pt x="892628" y="737372"/>
                  </a:lnTo>
                  <a:lnTo>
                    <a:pt x="907664" y="733015"/>
                  </a:lnTo>
                  <a:lnTo>
                    <a:pt x="921426" y="729170"/>
                  </a:lnTo>
                  <a:lnTo>
                    <a:pt x="933659" y="724812"/>
                  </a:lnTo>
                  <a:lnTo>
                    <a:pt x="944872" y="720967"/>
                  </a:lnTo>
                  <a:lnTo>
                    <a:pt x="955066" y="716866"/>
                  </a:lnTo>
                  <a:lnTo>
                    <a:pt x="963731" y="713278"/>
                  </a:lnTo>
                  <a:lnTo>
                    <a:pt x="971376" y="709945"/>
                  </a:lnTo>
                  <a:lnTo>
                    <a:pt x="978003" y="706869"/>
                  </a:lnTo>
                  <a:lnTo>
                    <a:pt x="983609" y="704050"/>
                  </a:lnTo>
                  <a:lnTo>
                    <a:pt x="987687" y="701486"/>
                  </a:lnTo>
                  <a:lnTo>
                    <a:pt x="993293" y="697898"/>
                  </a:lnTo>
                  <a:lnTo>
                    <a:pt x="995332" y="696872"/>
                  </a:lnTo>
                  <a:lnTo>
                    <a:pt x="995172" y="696579"/>
                  </a:lnTo>
                  <a:lnTo>
                    <a:pt x="996248" y="697881"/>
                  </a:lnTo>
                  <a:lnTo>
                    <a:pt x="1008734" y="712940"/>
                  </a:lnTo>
                  <a:lnTo>
                    <a:pt x="1020456" y="727744"/>
                  </a:lnTo>
                  <a:lnTo>
                    <a:pt x="1032433" y="742802"/>
                  </a:lnTo>
                  <a:lnTo>
                    <a:pt x="1043900" y="757861"/>
                  </a:lnTo>
                  <a:lnTo>
                    <a:pt x="1055112" y="772920"/>
                  </a:lnTo>
                  <a:lnTo>
                    <a:pt x="1066070" y="787724"/>
                  </a:lnTo>
                  <a:lnTo>
                    <a:pt x="1087221" y="817331"/>
                  </a:lnTo>
                  <a:lnTo>
                    <a:pt x="1107352" y="846428"/>
                  </a:lnTo>
                  <a:lnTo>
                    <a:pt x="1126719" y="875270"/>
                  </a:lnTo>
                  <a:lnTo>
                    <a:pt x="1144812" y="902835"/>
                  </a:lnTo>
                  <a:lnTo>
                    <a:pt x="1161885" y="929890"/>
                  </a:lnTo>
                  <a:lnTo>
                    <a:pt x="1177685" y="955924"/>
                  </a:lnTo>
                  <a:lnTo>
                    <a:pt x="1192464" y="980682"/>
                  </a:lnTo>
                  <a:lnTo>
                    <a:pt x="1205970" y="1003908"/>
                  </a:lnTo>
                  <a:lnTo>
                    <a:pt x="1218202" y="1026114"/>
                  </a:lnTo>
                  <a:lnTo>
                    <a:pt x="1228486" y="1044197"/>
                  </a:lnTo>
                  <a:lnTo>
                    <a:pt x="1221960" y="1046293"/>
                  </a:lnTo>
                  <a:lnTo>
                    <a:pt x="1208948" y="1050335"/>
                  </a:lnTo>
                  <a:lnTo>
                    <a:pt x="1192874" y="1054630"/>
                  </a:lnTo>
                  <a:lnTo>
                    <a:pt x="1174248" y="1059683"/>
                  </a:lnTo>
                  <a:lnTo>
                    <a:pt x="1153327" y="1064988"/>
                  </a:lnTo>
                  <a:lnTo>
                    <a:pt x="1130364" y="1070546"/>
                  </a:lnTo>
                  <a:lnTo>
                    <a:pt x="1105870" y="1075852"/>
                  </a:lnTo>
                  <a:lnTo>
                    <a:pt x="1092858" y="1078378"/>
                  </a:lnTo>
                  <a:lnTo>
                    <a:pt x="1079845" y="1080652"/>
                  </a:lnTo>
                  <a:lnTo>
                    <a:pt x="1066323" y="1082925"/>
                  </a:lnTo>
                  <a:lnTo>
                    <a:pt x="1052800" y="1085199"/>
                  </a:lnTo>
                  <a:lnTo>
                    <a:pt x="1039023" y="1086968"/>
                  </a:lnTo>
                  <a:lnTo>
                    <a:pt x="1025245" y="1088736"/>
                  </a:lnTo>
                  <a:lnTo>
                    <a:pt x="1011212" y="1089999"/>
                  </a:lnTo>
                  <a:lnTo>
                    <a:pt x="997180" y="1091263"/>
                  </a:lnTo>
                  <a:lnTo>
                    <a:pt x="982891" y="1092273"/>
                  </a:lnTo>
                  <a:lnTo>
                    <a:pt x="968858" y="1093031"/>
                  </a:lnTo>
                  <a:lnTo>
                    <a:pt x="954826" y="1093283"/>
                  </a:lnTo>
                  <a:lnTo>
                    <a:pt x="944213" y="1093283"/>
                  </a:lnTo>
                  <a:lnTo>
                    <a:pt x="923188" y="1092273"/>
                  </a:lnTo>
                  <a:lnTo>
                    <a:pt x="913748" y="1091768"/>
                  </a:lnTo>
                  <a:lnTo>
                    <a:pt x="927270" y="1092526"/>
                  </a:lnTo>
                  <a:lnTo>
                    <a:pt x="941048" y="1093283"/>
                  </a:lnTo>
                  <a:lnTo>
                    <a:pt x="944213" y="1093283"/>
                  </a:lnTo>
                  <a:lnTo>
                    <a:pt x="949467" y="1093536"/>
                  </a:lnTo>
                  <a:lnTo>
                    <a:pt x="967838" y="1094042"/>
                  </a:lnTo>
                  <a:lnTo>
                    <a:pt x="989015" y="1094294"/>
                  </a:lnTo>
                  <a:lnTo>
                    <a:pt x="1012233" y="1094547"/>
                  </a:lnTo>
                  <a:lnTo>
                    <a:pt x="1037747" y="1094294"/>
                  </a:lnTo>
                  <a:lnTo>
                    <a:pt x="1064282" y="1093536"/>
                  </a:lnTo>
                  <a:lnTo>
                    <a:pt x="1092093" y="1092020"/>
                  </a:lnTo>
                  <a:lnTo>
                    <a:pt x="1106125" y="1091263"/>
                  </a:lnTo>
                  <a:lnTo>
                    <a:pt x="1120158" y="1089999"/>
                  </a:lnTo>
                  <a:lnTo>
                    <a:pt x="1134446" y="1088736"/>
                  </a:lnTo>
                  <a:lnTo>
                    <a:pt x="1148734" y="1086968"/>
                  </a:lnTo>
                  <a:lnTo>
                    <a:pt x="1162767" y="1085452"/>
                  </a:lnTo>
                  <a:lnTo>
                    <a:pt x="1176800" y="1083431"/>
                  </a:lnTo>
                  <a:lnTo>
                    <a:pt x="1190577" y="1081157"/>
                  </a:lnTo>
                  <a:lnTo>
                    <a:pt x="1203845" y="1078631"/>
                  </a:lnTo>
                  <a:lnTo>
                    <a:pt x="1217112" y="1075599"/>
                  </a:lnTo>
                  <a:lnTo>
                    <a:pt x="1229870" y="1072567"/>
                  </a:lnTo>
                  <a:lnTo>
                    <a:pt x="1242098" y="1069288"/>
                  </a:lnTo>
                  <a:lnTo>
                    <a:pt x="1248526" y="1081245"/>
                  </a:lnTo>
                  <a:lnTo>
                    <a:pt x="1262032" y="1107789"/>
                  </a:lnTo>
                  <a:lnTo>
                    <a:pt x="1268437" y="1120820"/>
                  </a:lnTo>
                  <a:lnTo>
                    <a:pt x="1260187" y="1125914"/>
                  </a:lnTo>
                  <a:lnTo>
                    <a:pt x="1250238" y="1128209"/>
                  </a:lnTo>
                  <a:lnTo>
                    <a:pt x="1238504" y="1130504"/>
                  </a:lnTo>
                  <a:lnTo>
                    <a:pt x="1222432" y="1133819"/>
                  </a:lnTo>
                  <a:lnTo>
                    <a:pt x="1202024" y="1137390"/>
                  </a:lnTo>
                  <a:lnTo>
                    <a:pt x="1178556" y="1140960"/>
                  </a:lnTo>
                  <a:lnTo>
                    <a:pt x="1151260" y="1144530"/>
                  </a:lnTo>
                  <a:lnTo>
                    <a:pt x="1136209" y="1146060"/>
                  </a:lnTo>
                  <a:lnTo>
                    <a:pt x="1120648" y="1147591"/>
                  </a:lnTo>
                  <a:lnTo>
                    <a:pt x="1104321" y="1148866"/>
                  </a:lnTo>
                  <a:lnTo>
                    <a:pt x="1087485" y="1150141"/>
                  </a:lnTo>
                  <a:lnTo>
                    <a:pt x="1070139" y="1151161"/>
                  </a:lnTo>
                  <a:lnTo>
                    <a:pt x="1051771" y="1151671"/>
                  </a:lnTo>
                  <a:lnTo>
                    <a:pt x="1032894" y="1152181"/>
                  </a:lnTo>
                  <a:lnTo>
                    <a:pt x="1013762" y="1152691"/>
                  </a:lnTo>
                  <a:lnTo>
                    <a:pt x="993609" y="1152181"/>
                  </a:lnTo>
                  <a:lnTo>
                    <a:pt x="973456" y="1151926"/>
                  </a:lnTo>
                  <a:lnTo>
                    <a:pt x="952793" y="1151161"/>
                  </a:lnTo>
                  <a:lnTo>
                    <a:pt x="931620" y="1149886"/>
                  </a:lnTo>
                  <a:lnTo>
                    <a:pt x="910192" y="1148100"/>
                  </a:lnTo>
                  <a:lnTo>
                    <a:pt x="888508" y="1146060"/>
                  </a:lnTo>
                  <a:lnTo>
                    <a:pt x="866315" y="1143255"/>
                  </a:lnTo>
                  <a:lnTo>
                    <a:pt x="844121" y="1140195"/>
                  </a:lnTo>
                  <a:lnTo>
                    <a:pt x="821673" y="1136625"/>
                  </a:lnTo>
                  <a:lnTo>
                    <a:pt x="798969" y="1132034"/>
                  </a:lnTo>
                  <a:lnTo>
                    <a:pt x="817336" y="1113673"/>
                  </a:lnTo>
                  <a:lnTo>
                    <a:pt x="809938" y="1112143"/>
                  </a:lnTo>
                  <a:lnTo>
                    <a:pt x="801010" y="1109848"/>
                  </a:lnTo>
                  <a:lnTo>
                    <a:pt x="788510" y="1106533"/>
                  </a:lnTo>
                  <a:lnTo>
                    <a:pt x="773459" y="1102452"/>
                  </a:lnTo>
                  <a:lnTo>
                    <a:pt x="755347" y="1097096"/>
                  </a:lnTo>
                  <a:lnTo>
                    <a:pt x="735194" y="1090721"/>
                  </a:lnTo>
                  <a:lnTo>
                    <a:pt x="712236" y="1083325"/>
                  </a:lnTo>
                  <a:lnTo>
                    <a:pt x="687491" y="1074655"/>
                  </a:lnTo>
                  <a:lnTo>
                    <a:pt x="660706" y="1064454"/>
                  </a:lnTo>
                  <a:lnTo>
                    <a:pt x="646930" y="1059099"/>
                  </a:lnTo>
                  <a:lnTo>
                    <a:pt x="632644" y="1053233"/>
                  </a:lnTo>
                  <a:lnTo>
                    <a:pt x="617849" y="1047368"/>
                  </a:lnTo>
                  <a:lnTo>
                    <a:pt x="603053" y="1040482"/>
                  </a:lnTo>
                  <a:lnTo>
                    <a:pt x="587747" y="1033851"/>
                  </a:lnTo>
                  <a:lnTo>
                    <a:pt x="572186" y="1026711"/>
                  </a:lnTo>
                  <a:lnTo>
                    <a:pt x="556625" y="1019061"/>
                  </a:lnTo>
                  <a:lnTo>
                    <a:pt x="540809" y="1011155"/>
                  </a:lnTo>
                  <a:lnTo>
                    <a:pt x="524738" y="1002739"/>
                  </a:lnTo>
                  <a:lnTo>
                    <a:pt x="508412" y="994069"/>
                  </a:lnTo>
                  <a:lnTo>
                    <a:pt x="492086" y="985143"/>
                  </a:lnTo>
                  <a:lnTo>
                    <a:pt x="475759" y="975707"/>
                  </a:lnTo>
                  <a:lnTo>
                    <a:pt x="531115" y="961426"/>
                  </a:lnTo>
                  <a:lnTo>
                    <a:pt x="523972" y="958621"/>
                  </a:lnTo>
                  <a:lnTo>
                    <a:pt x="515299" y="954795"/>
                  </a:lnTo>
                  <a:lnTo>
                    <a:pt x="503820" y="949950"/>
                  </a:lnTo>
                  <a:lnTo>
                    <a:pt x="489790" y="942810"/>
                  </a:lnTo>
                  <a:lnTo>
                    <a:pt x="481881" y="938474"/>
                  </a:lnTo>
                  <a:lnTo>
                    <a:pt x="473718" y="934139"/>
                  </a:lnTo>
                  <a:lnTo>
                    <a:pt x="464790" y="928784"/>
                  </a:lnTo>
                  <a:lnTo>
                    <a:pt x="455351" y="923173"/>
                  </a:lnTo>
                  <a:lnTo>
                    <a:pt x="445913" y="916798"/>
                  </a:lnTo>
                  <a:lnTo>
                    <a:pt x="435709" y="910167"/>
                  </a:lnTo>
                  <a:lnTo>
                    <a:pt x="425505" y="902517"/>
                  </a:lnTo>
                  <a:lnTo>
                    <a:pt x="414790" y="894611"/>
                  </a:lnTo>
                  <a:lnTo>
                    <a:pt x="404076" y="886195"/>
                  </a:lnTo>
                  <a:lnTo>
                    <a:pt x="393107" y="877014"/>
                  </a:lnTo>
                  <a:lnTo>
                    <a:pt x="381883" y="867068"/>
                  </a:lnTo>
                  <a:lnTo>
                    <a:pt x="370658" y="856613"/>
                  </a:lnTo>
                  <a:lnTo>
                    <a:pt x="359434" y="845392"/>
                  </a:lnTo>
                  <a:lnTo>
                    <a:pt x="347955" y="833661"/>
                  </a:lnTo>
                  <a:lnTo>
                    <a:pt x="336476" y="821165"/>
                  </a:lnTo>
                  <a:lnTo>
                    <a:pt x="325506" y="807904"/>
                  </a:lnTo>
                  <a:lnTo>
                    <a:pt x="314282" y="793878"/>
                  </a:lnTo>
                  <a:lnTo>
                    <a:pt x="303312" y="778831"/>
                  </a:lnTo>
                  <a:lnTo>
                    <a:pt x="292343" y="763530"/>
                  </a:lnTo>
                  <a:lnTo>
                    <a:pt x="281884" y="747209"/>
                  </a:lnTo>
                  <a:lnTo>
                    <a:pt x="271425" y="730123"/>
                  </a:lnTo>
                  <a:lnTo>
                    <a:pt x="266323" y="721197"/>
                  </a:lnTo>
                  <a:lnTo>
                    <a:pt x="261731" y="712271"/>
                  </a:lnTo>
                  <a:lnTo>
                    <a:pt x="312751" y="701815"/>
                  </a:lnTo>
                  <a:lnTo>
                    <a:pt x="312751" y="679374"/>
                  </a:lnTo>
                  <a:lnTo>
                    <a:pt x="309945" y="678099"/>
                  </a:lnTo>
                  <a:lnTo>
                    <a:pt x="306373" y="676314"/>
                  </a:lnTo>
                  <a:lnTo>
                    <a:pt x="301527" y="674019"/>
                  </a:lnTo>
                  <a:lnTo>
                    <a:pt x="295405" y="670448"/>
                  </a:lnTo>
                  <a:lnTo>
                    <a:pt x="288262" y="666367"/>
                  </a:lnTo>
                  <a:lnTo>
                    <a:pt x="280099" y="661012"/>
                  </a:lnTo>
                  <a:lnTo>
                    <a:pt x="271170" y="654637"/>
                  </a:lnTo>
                  <a:lnTo>
                    <a:pt x="260966" y="647241"/>
                  </a:lnTo>
                  <a:lnTo>
                    <a:pt x="250252" y="638826"/>
                  </a:lnTo>
                  <a:lnTo>
                    <a:pt x="239028" y="628625"/>
                  </a:lnTo>
                  <a:lnTo>
                    <a:pt x="227038" y="617404"/>
                  </a:lnTo>
                  <a:lnTo>
                    <a:pt x="220661" y="611029"/>
                  </a:lnTo>
                  <a:lnTo>
                    <a:pt x="214538" y="604653"/>
                  </a:lnTo>
                  <a:lnTo>
                    <a:pt x="208161" y="597767"/>
                  </a:lnTo>
                  <a:lnTo>
                    <a:pt x="201528" y="590627"/>
                  </a:lnTo>
                  <a:lnTo>
                    <a:pt x="195151" y="582721"/>
                  </a:lnTo>
                  <a:lnTo>
                    <a:pt x="188263" y="574815"/>
                  </a:lnTo>
                  <a:lnTo>
                    <a:pt x="181886" y="566145"/>
                  </a:lnTo>
                  <a:lnTo>
                    <a:pt x="175253" y="557219"/>
                  </a:lnTo>
                  <a:lnTo>
                    <a:pt x="168365" y="548038"/>
                  </a:lnTo>
                  <a:lnTo>
                    <a:pt x="161733" y="538092"/>
                  </a:lnTo>
                  <a:lnTo>
                    <a:pt x="154590" y="528147"/>
                  </a:lnTo>
                  <a:lnTo>
                    <a:pt x="147702" y="517436"/>
                  </a:lnTo>
                  <a:lnTo>
                    <a:pt x="141070" y="505960"/>
                  </a:lnTo>
                  <a:lnTo>
                    <a:pt x="134182" y="494484"/>
                  </a:lnTo>
                  <a:lnTo>
                    <a:pt x="127550" y="482499"/>
                  </a:lnTo>
                  <a:lnTo>
                    <a:pt x="120662" y="470002"/>
                  </a:lnTo>
                  <a:lnTo>
                    <a:pt x="114029" y="456741"/>
                  </a:lnTo>
                  <a:lnTo>
                    <a:pt x="107397" y="443225"/>
                  </a:lnTo>
                  <a:lnTo>
                    <a:pt x="101019" y="429199"/>
                  </a:lnTo>
                  <a:lnTo>
                    <a:pt x="94642" y="414918"/>
                  </a:lnTo>
                  <a:lnTo>
                    <a:pt x="88009" y="399617"/>
                  </a:lnTo>
                  <a:lnTo>
                    <a:pt x="81887" y="383806"/>
                  </a:lnTo>
                  <a:lnTo>
                    <a:pt x="75765" y="367739"/>
                  </a:lnTo>
                  <a:lnTo>
                    <a:pt x="69898" y="350908"/>
                  </a:lnTo>
                  <a:lnTo>
                    <a:pt x="63775" y="333821"/>
                  </a:lnTo>
                  <a:lnTo>
                    <a:pt x="58163" y="315715"/>
                  </a:lnTo>
                  <a:lnTo>
                    <a:pt x="52551" y="297098"/>
                  </a:lnTo>
                  <a:lnTo>
                    <a:pt x="47193" y="278227"/>
                  </a:lnTo>
                  <a:lnTo>
                    <a:pt x="42091" y="258590"/>
                  </a:lnTo>
                  <a:lnTo>
                    <a:pt x="36990" y="238189"/>
                  </a:lnTo>
                  <a:lnTo>
                    <a:pt x="32398" y="217532"/>
                  </a:lnTo>
                  <a:lnTo>
                    <a:pt x="27551" y="195856"/>
                  </a:lnTo>
                  <a:lnTo>
                    <a:pt x="23215" y="173414"/>
                  </a:lnTo>
                  <a:lnTo>
                    <a:pt x="19133" y="150717"/>
                  </a:lnTo>
                  <a:lnTo>
                    <a:pt x="15306" y="127256"/>
                  </a:lnTo>
                  <a:lnTo>
                    <a:pt x="11735" y="103029"/>
                  </a:lnTo>
                  <a:lnTo>
                    <a:pt x="8419" y="78292"/>
                  </a:lnTo>
                  <a:lnTo>
                    <a:pt x="5357" y="53044"/>
                  </a:lnTo>
                  <a:lnTo>
                    <a:pt x="2551" y="26777"/>
                  </a:lnTo>
                  <a:close/>
                </a:path>
              </a:pathLst>
            </a:custGeom>
            <a:gradFill>
              <a:gsLst>
                <a:gs pos="0">
                  <a:srgbClr val="234C06"/>
                </a:gs>
                <a:gs pos="46600">
                  <a:srgbClr val="8CC066"/>
                </a:gs>
                <a:gs pos="100000">
                  <a:srgbClr val="4C870C"/>
                </a:gs>
              </a:gsLst>
              <a:lin ang="5400000" scaled="1"/>
            </a:gradFill>
            <a:ln>
              <a:noFill/>
            </a:ln>
          </p:spPr>
          <p:txBody>
            <a:bodyPr wrap="square" anchor="ctr">
              <a:noAutofit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"/>
            <a:ext cx="12192000" cy="68552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700374"/>
            <a:ext cx="245364" cy="498475"/>
          </a:xfrm>
          <a:prstGeom prst="rect">
            <a:avLst/>
          </a:prstGeom>
          <a:solidFill>
            <a:srgbClr val="4E8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60375" y="700374"/>
            <a:ext cx="181356" cy="498475"/>
          </a:xfrm>
          <a:prstGeom prst="rect">
            <a:avLst/>
          </a:prstGeom>
          <a:solidFill>
            <a:srgbClr val="61A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44550" y="700374"/>
            <a:ext cx="133350" cy="498475"/>
          </a:xfrm>
          <a:prstGeom prst="rect">
            <a:avLst/>
          </a:prstGeom>
          <a:solidFill>
            <a:srgbClr val="87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77900" y="657224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3200" b="1">
                <a:solidFill>
                  <a:srgbClr val="4C870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Times New Roman" panose="02020603050405020304" pitchFamily="18" charset="0"/>
              </a:rPr>
              <a:t>在此输入标题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15572" y="1979553"/>
            <a:ext cx="3066849" cy="3066849"/>
            <a:chOff x="5438068" y="1895576"/>
            <a:chExt cx="3066849" cy="3066849"/>
          </a:xfrm>
        </p:grpSpPr>
        <p:sp useBgFill="1">
          <p:nvSpPr>
            <p:cNvPr id="42" name="椭圆 41"/>
            <p:cNvSpPr/>
            <p:nvPr/>
          </p:nvSpPr>
          <p:spPr>
            <a:xfrm>
              <a:off x="5438068" y="1895576"/>
              <a:ext cx="3066849" cy="3066849"/>
            </a:xfrm>
            <a:prstGeom prst="ellipse">
              <a:avLst/>
            </a:prstGeom>
            <a:ln w="15875" cap="rnd">
              <a:solidFill>
                <a:srgbClr val="1F550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5985719" y="2040526"/>
              <a:ext cx="1971548" cy="599270"/>
            </a:xfrm>
            <a:custGeom>
              <a:avLst/>
              <a:gdLst>
                <a:gd name="connsiteX0" fmla="*/ 1304176 w 2608353"/>
                <a:gd name="connsiteY0" fmla="*/ 0 h 792832"/>
                <a:gd name="connsiteX1" fmla="*/ 2603094 w 2608353"/>
                <a:gd name="connsiteY1" fmla="*/ 538030 h 792832"/>
                <a:gd name="connsiteX2" fmla="*/ 2608353 w 2608353"/>
                <a:gd name="connsiteY2" fmla="*/ 543815 h 792832"/>
                <a:gd name="connsiteX3" fmla="*/ 2602175 w 2608353"/>
                <a:gd name="connsiteY3" fmla="*/ 547882 h 792832"/>
                <a:gd name="connsiteX4" fmla="*/ 1304176 w 2608353"/>
                <a:gd name="connsiteY4" fmla="*/ 792832 h 792832"/>
                <a:gd name="connsiteX5" fmla="*/ 6177 w 2608353"/>
                <a:gd name="connsiteY5" fmla="*/ 547882 h 792832"/>
                <a:gd name="connsiteX6" fmla="*/ 0 w 2608353"/>
                <a:gd name="connsiteY6" fmla="*/ 543815 h 792832"/>
                <a:gd name="connsiteX7" fmla="*/ 5258 w 2608353"/>
                <a:gd name="connsiteY7" fmla="*/ 538030 h 792832"/>
                <a:gd name="connsiteX8" fmla="*/ 1304176 w 2608353"/>
                <a:gd name="connsiteY8" fmla="*/ 0 h 79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8353" h="792832">
                  <a:moveTo>
                    <a:pt x="1304176" y="0"/>
                  </a:moveTo>
                  <a:cubicBezTo>
                    <a:pt x="1811435" y="0"/>
                    <a:pt x="2270672" y="205608"/>
                    <a:pt x="2603094" y="538030"/>
                  </a:cubicBezTo>
                  <a:lnTo>
                    <a:pt x="2608353" y="543815"/>
                  </a:lnTo>
                  <a:lnTo>
                    <a:pt x="2602175" y="547882"/>
                  </a:lnTo>
                  <a:cubicBezTo>
                    <a:pt x="2352203" y="693785"/>
                    <a:pt x="1864670" y="792832"/>
                    <a:pt x="1304176" y="792832"/>
                  </a:cubicBezTo>
                  <a:cubicBezTo>
                    <a:pt x="743683" y="792832"/>
                    <a:pt x="256150" y="693785"/>
                    <a:pt x="6177" y="547882"/>
                  </a:cubicBezTo>
                  <a:lnTo>
                    <a:pt x="0" y="543815"/>
                  </a:lnTo>
                  <a:lnTo>
                    <a:pt x="5258" y="538030"/>
                  </a:lnTo>
                  <a:cubicBezTo>
                    <a:pt x="337680" y="205608"/>
                    <a:pt x="796917" y="0"/>
                    <a:pt x="1304176" y="0"/>
                  </a:cubicBezTo>
                  <a:close/>
                </a:path>
              </a:pathLst>
            </a:custGeom>
            <a:solidFill>
              <a:srgbClr val="95C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5620165" y="2451575"/>
              <a:ext cx="2702656" cy="977426"/>
            </a:xfrm>
            <a:custGeom>
              <a:avLst/>
              <a:gdLst>
                <a:gd name="connsiteX0" fmla="*/ 3091980 w 3575607"/>
                <a:gd name="connsiteY0" fmla="*/ 0 h 1293132"/>
                <a:gd name="connsiteX1" fmla="*/ 3205281 w 3575607"/>
                <a:gd name="connsiteY1" fmla="*/ 124664 h 1293132"/>
                <a:gd name="connsiteX2" fmla="*/ 3561124 w 3575607"/>
                <a:gd name="connsiteY2" fmla="*/ 812095 h 1293132"/>
                <a:gd name="connsiteX3" fmla="*/ 3575607 w 3575607"/>
                <a:gd name="connsiteY3" fmla="*/ 876712 h 1293132"/>
                <a:gd name="connsiteX4" fmla="*/ 3482532 w 3575607"/>
                <a:gd name="connsiteY4" fmla="*/ 932824 h 1293132"/>
                <a:gd name="connsiteX5" fmla="*/ 1787803 w 3575607"/>
                <a:gd name="connsiteY5" fmla="*/ 1293132 h 1293132"/>
                <a:gd name="connsiteX6" fmla="*/ 93075 w 3575607"/>
                <a:gd name="connsiteY6" fmla="*/ 932824 h 1293132"/>
                <a:gd name="connsiteX7" fmla="*/ 0 w 3575607"/>
                <a:gd name="connsiteY7" fmla="*/ 876712 h 1293132"/>
                <a:gd name="connsiteX8" fmla="*/ 14483 w 3575607"/>
                <a:gd name="connsiteY8" fmla="*/ 812095 h 1293132"/>
                <a:gd name="connsiteX9" fmla="*/ 370325 w 3575607"/>
                <a:gd name="connsiteY9" fmla="*/ 124664 h 1293132"/>
                <a:gd name="connsiteX10" fmla="*/ 483627 w 3575607"/>
                <a:gd name="connsiteY10" fmla="*/ 1 h 1293132"/>
                <a:gd name="connsiteX11" fmla="*/ 489804 w 3575607"/>
                <a:gd name="connsiteY11" fmla="*/ 4067 h 1293132"/>
                <a:gd name="connsiteX12" fmla="*/ 1787803 w 3575607"/>
                <a:gd name="connsiteY12" fmla="*/ 249017 h 1293132"/>
                <a:gd name="connsiteX13" fmla="*/ 3085802 w 3575607"/>
                <a:gd name="connsiteY13" fmla="*/ 4067 h 129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75607" h="1293132">
                  <a:moveTo>
                    <a:pt x="3091980" y="0"/>
                  </a:moveTo>
                  <a:lnTo>
                    <a:pt x="3205281" y="124664"/>
                  </a:lnTo>
                  <a:cubicBezTo>
                    <a:pt x="3369063" y="323122"/>
                    <a:pt x="3491973" y="556562"/>
                    <a:pt x="3561124" y="812095"/>
                  </a:cubicBezTo>
                  <a:lnTo>
                    <a:pt x="3575607" y="876712"/>
                  </a:lnTo>
                  <a:lnTo>
                    <a:pt x="3482532" y="932824"/>
                  </a:lnTo>
                  <a:cubicBezTo>
                    <a:pt x="3079708" y="1152873"/>
                    <a:pt x="2470089" y="1293132"/>
                    <a:pt x="1787803" y="1293132"/>
                  </a:cubicBezTo>
                  <a:cubicBezTo>
                    <a:pt x="1105518" y="1293132"/>
                    <a:pt x="495898" y="1152873"/>
                    <a:pt x="93075" y="932824"/>
                  </a:cubicBezTo>
                  <a:lnTo>
                    <a:pt x="0" y="876712"/>
                  </a:lnTo>
                  <a:lnTo>
                    <a:pt x="14483" y="812095"/>
                  </a:lnTo>
                  <a:cubicBezTo>
                    <a:pt x="83633" y="556562"/>
                    <a:pt x="206543" y="323122"/>
                    <a:pt x="370325" y="124664"/>
                  </a:cubicBezTo>
                  <a:lnTo>
                    <a:pt x="483627" y="1"/>
                  </a:lnTo>
                  <a:lnTo>
                    <a:pt x="489804" y="4067"/>
                  </a:lnTo>
                  <a:cubicBezTo>
                    <a:pt x="739777" y="149970"/>
                    <a:pt x="1227310" y="249017"/>
                    <a:pt x="1787803" y="249017"/>
                  </a:cubicBezTo>
                  <a:cubicBezTo>
                    <a:pt x="2348296" y="249017"/>
                    <a:pt x="2835829" y="149970"/>
                    <a:pt x="3085802" y="4067"/>
                  </a:cubicBezTo>
                  <a:close/>
                </a:path>
              </a:pathLst>
            </a:custGeom>
            <a:solidFill>
              <a:srgbClr val="87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5583018" y="3114244"/>
              <a:ext cx="2776949" cy="1068083"/>
            </a:xfrm>
            <a:custGeom>
              <a:avLst/>
              <a:gdLst>
                <a:gd name="connsiteX0" fmla="*/ 49144 w 3673896"/>
                <a:gd name="connsiteY0" fmla="*/ 0 h 1413072"/>
                <a:gd name="connsiteX1" fmla="*/ 142219 w 3673896"/>
                <a:gd name="connsiteY1" fmla="*/ 56112 h 1413072"/>
                <a:gd name="connsiteX2" fmla="*/ 1836948 w 3673896"/>
                <a:gd name="connsiteY2" fmla="*/ 416420 h 1413072"/>
                <a:gd name="connsiteX3" fmla="*/ 3531677 w 3673896"/>
                <a:gd name="connsiteY3" fmla="*/ 56112 h 1413072"/>
                <a:gd name="connsiteX4" fmla="*/ 3624752 w 3673896"/>
                <a:gd name="connsiteY4" fmla="*/ 0 h 1413072"/>
                <a:gd name="connsiteX5" fmla="*/ 3645205 w 3673896"/>
                <a:gd name="connsiteY5" fmla="*/ 91251 h 1413072"/>
                <a:gd name="connsiteX6" fmla="*/ 3673896 w 3673896"/>
                <a:gd name="connsiteY6" fmla="*/ 416421 h 1413072"/>
                <a:gd name="connsiteX7" fmla="*/ 3591310 w 3673896"/>
                <a:gd name="connsiteY7" fmla="*/ 962673 h 1413072"/>
                <a:gd name="connsiteX8" fmla="*/ 3538316 w 3673896"/>
                <a:gd name="connsiteY8" fmla="*/ 1107464 h 1413072"/>
                <a:gd name="connsiteX9" fmla="*/ 3366842 w 3673896"/>
                <a:gd name="connsiteY9" fmla="*/ 1173264 h 1413072"/>
                <a:gd name="connsiteX10" fmla="*/ 1836948 w 3673896"/>
                <a:gd name="connsiteY10" fmla="*/ 1413072 h 1413072"/>
                <a:gd name="connsiteX11" fmla="*/ 307055 w 3673896"/>
                <a:gd name="connsiteY11" fmla="*/ 1173264 h 1413072"/>
                <a:gd name="connsiteX12" fmla="*/ 135580 w 3673896"/>
                <a:gd name="connsiteY12" fmla="*/ 1107464 h 1413072"/>
                <a:gd name="connsiteX13" fmla="*/ 82586 w 3673896"/>
                <a:gd name="connsiteY13" fmla="*/ 962673 h 1413072"/>
                <a:gd name="connsiteX14" fmla="*/ 0 w 3673896"/>
                <a:gd name="connsiteY14" fmla="*/ 416421 h 1413072"/>
                <a:gd name="connsiteX15" fmla="*/ 28691 w 3673896"/>
                <a:gd name="connsiteY15" fmla="*/ 91251 h 141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73896" h="1413072">
                  <a:moveTo>
                    <a:pt x="49144" y="0"/>
                  </a:moveTo>
                  <a:lnTo>
                    <a:pt x="142219" y="56112"/>
                  </a:lnTo>
                  <a:cubicBezTo>
                    <a:pt x="545043" y="276161"/>
                    <a:pt x="1154663" y="416420"/>
                    <a:pt x="1836948" y="416420"/>
                  </a:cubicBezTo>
                  <a:cubicBezTo>
                    <a:pt x="2519233" y="416420"/>
                    <a:pt x="3128853" y="276161"/>
                    <a:pt x="3531677" y="56112"/>
                  </a:cubicBezTo>
                  <a:lnTo>
                    <a:pt x="3624752" y="0"/>
                  </a:lnTo>
                  <a:lnTo>
                    <a:pt x="3645205" y="91251"/>
                  </a:lnTo>
                  <a:cubicBezTo>
                    <a:pt x="3664057" y="196794"/>
                    <a:pt x="3673896" y="305458"/>
                    <a:pt x="3673896" y="416421"/>
                  </a:cubicBezTo>
                  <a:cubicBezTo>
                    <a:pt x="3673896" y="606643"/>
                    <a:pt x="3644982" y="790112"/>
                    <a:pt x="3591310" y="962673"/>
                  </a:cubicBezTo>
                  <a:lnTo>
                    <a:pt x="3538316" y="1107464"/>
                  </a:lnTo>
                  <a:lnTo>
                    <a:pt x="3366842" y="1173264"/>
                  </a:lnTo>
                  <a:cubicBezTo>
                    <a:pt x="2930125" y="1324667"/>
                    <a:pt x="2403655" y="1413072"/>
                    <a:pt x="1836948" y="1413072"/>
                  </a:cubicBezTo>
                  <a:cubicBezTo>
                    <a:pt x="1270241" y="1413072"/>
                    <a:pt x="743772" y="1324667"/>
                    <a:pt x="307055" y="1173264"/>
                  </a:cubicBezTo>
                  <a:lnTo>
                    <a:pt x="135580" y="1107464"/>
                  </a:lnTo>
                  <a:lnTo>
                    <a:pt x="82586" y="962673"/>
                  </a:lnTo>
                  <a:cubicBezTo>
                    <a:pt x="28914" y="790112"/>
                    <a:pt x="0" y="606643"/>
                    <a:pt x="0" y="416421"/>
                  </a:cubicBezTo>
                  <a:cubicBezTo>
                    <a:pt x="0" y="305458"/>
                    <a:pt x="9839" y="196794"/>
                    <a:pt x="28691" y="91251"/>
                  </a:cubicBezTo>
                  <a:close/>
                </a:path>
              </a:pathLst>
            </a:custGeom>
            <a:solidFill>
              <a:srgbClr val="61A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5685498" y="3951333"/>
              <a:ext cx="2571989" cy="866143"/>
            </a:xfrm>
            <a:custGeom>
              <a:avLst/>
              <a:gdLst>
                <a:gd name="connsiteX0" fmla="*/ 3402736 w 3402736"/>
                <a:gd name="connsiteY0" fmla="*/ 0 h 1145905"/>
                <a:gd name="connsiteX1" fmla="*/ 3393959 w 3402736"/>
                <a:gd name="connsiteY1" fmla="*/ 23980 h 1145905"/>
                <a:gd name="connsiteX2" fmla="*/ 1701368 w 3402736"/>
                <a:gd name="connsiteY2" fmla="*/ 1145905 h 1145905"/>
                <a:gd name="connsiteX3" fmla="*/ 8777 w 3402736"/>
                <a:gd name="connsiteY3" fmla="*/ 23980 h 1145905"/>
                <a:gd name="connsiteX4" fmla="*/ 0 w 3402736"/>
                <a:gd name="connsiteY4" fmla="*/ 0 h 1145905"/>
                <a:gd name="connsiteX5" fmla="*/ 171474 w 3402736"/>
                <a:gd name="connsiteY5" fmla="*/ 65800 h 1145905"/>
                <a:gd name="connsiteX6" fmla="*/ 1701368 w 3402736"/>
                <a:gd name="connsiteY6" fmla="*/ 305608 h 1145905"/>
                <a:gd name="connsiteX7" fmla="*/ 3231262 w 3402736"/>
                <a:gd name="connsiteY7" fmla="*/ 65800 h 114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2736" h="1145905">
                  <a:moveTo>
                    <a:pt x="3402736" y="0"/>
                  </a:moveTo>
                  <a:lnTo>
                    <a:pt x="3393959" y="23980"/>
                  </a:lnTo>
                  <a:cubicBezTo>
                    <a:pt x="3115096" y="683288"/>
                    <a:pt x="2462256" y="1145905"/>
                    <a:pt x="1701368" y="1145905"/>
                  </a:cubicBezTo>
                  <a:cubicBezTo>
                    <a:pt x="940480" y="1145905"/>
                    <a:pt x="287641" y="683288"/>
                    <a:pt x="8777" y="23980"/>
                  </a:cubicBezTo>
                  <a:lnTo>
                    <a:pt x="0" y="0"/>
                  </a:lnTo>
                  <a:lnTo>
                    <a:pt x="171474" y="65800"/>
                  </a:lnTo>
                  <a:cubicBezTo>
                    <a:pt x="608191" y="217203"/>
                    <a:pt x="1134661" y="305608"/>
                    <a:pt x="1701368" y="305608"/>
                  </a:cubicBezTo>
                  <a:cubicBezTo>
                    <a:pt x="2268075" y="305608"/>
                    <a:pt x="2794545" y="217203"/>
                    <a:pt x="3231262" y="65800"/>
                  </a:cubicBezTo>
                  <a:close/>
                </a:path>
              </a:pathLst>
            </a:custGeom>
            <a:solidFill>
              <a:srgbClr val="4E86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5581014" y="2038522"/>
              <a:ext cx="2780958" cy="2780958"/>
            </a:xfrm>
            <a:prstGeom prst="ellipse">
              <a:avLst/>
            </a:prstGeom>
            <a:gradFill>
              <a:gsLst>
                <a:gs pos="65000">
                  <a:schemeClr val="bg1">
                    <a:lumMod val="95000"/>
                    <a:alpha val="34000"/>
                  </a:schemeClr>
                </a:gs>
                <a:gs pos="71000">
                  <a:schemeClr val="bg1">
                    <a:alpha val="85000"/>
                  </a:schemeClr>
                </a:gs>
                <a:gs pos="59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90500" sx="102000" sy="102000" algn="c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624455" y="1979336"/>
              <a:ext cx="694076" cy="2689778"/>
              <a:chOff x="5948374" y="1713824"/>
              <a:chExt cx="828092" cy="3209136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5948374" y="1713824"/>
                <a:ext cx="82809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01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Options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5948374" y="2578352"/>
                <a:ext cx="82809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02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Options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5948374" y="3442880"/>
                <a:ext cx="82809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03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Options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5948374" y="4307407"/>
                <a:ext cx="82809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04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Options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</p:grpSp>
      </p:grpSp>
      <p:sp>
        <p:nvSpPr>
          <p:cNvPr id="57" name="文本框 56"/>
          <p:cNvSpPr txBox="1"/>
          <p:nvPr/>
        </p:nvSpPr>
        <p:spPr>
          <a:xfrm>
            <a:off x="1712711" y="2145625"/>
            <a:ext cx="276323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之间点击添加正文、温提示正文行距在</a:t>
            </a:r>
          </a:p>
        </p:txBody>
      </p:sp>
      <p:sp>
        <p:nvSpPr>
          <p:cNvPr id="58" name="矩形 57"/>
          <p:cNvSpPr/>
          <p:nvPr/>
        </p:nvSpPr>
        <p:spPr>
          <a:xfrm>
            <a:off x="2098621" y="177629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4E8625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点击此处添加标题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712711" y="4122077"/>
            <a:ext cx="276323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之间点击添加正文、温提示正文行距在</a:t>
            </a:r>
          </a:p>
        </p:txBody>
      </p:sp>
      <p:sp>
        <p:nvSpPr>
          <p:cNvPr id="60" name="矩形 59"/>
          <p:cNvSpPr/>
          <p:nvPr/>
        </p:nvSpPr>
        <p:spPr>
          <a:xfrm>
            <a:off x="2098621" y="375274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4E8625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点击此处添加标题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232673" y="1842619"/>
            <a:ext cx="276323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之间点击添加正文、温提示正文行距在</a:t>
            </a:r>
          </a:p>
        </p:txBody>
      </p:sp>
      <p:sp>
        <p:nvSpPr>
          <p:cNvPr id="63" name="矩形 62"/>
          <p:cNvSpPr/>
          <p:nvPr/>
        </p:nvSpPr>
        <p:spPr>
          <a:xfrm>
            <a:off x="8637762" y="147328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4E8625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点击此处添加标题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247975" y="4160177"/>
            <a:ext cx="276323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之间点击添加正文、温提示正文行距在</a:t>
            </a:r>
          </a:p>
        </p:txBody>
      </p:sp>
      <p:sp>
        <p:nvSpPr>
          <p:cNvPr id="66" name="矩形 65"/>
          <p:cNvSpPr/>
          <p:nvPr/>
        </p:nvSpPr>
        <p:spPr>
          <a:xfrm>
            <a:off x="8593890" y="384381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4E8625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点击此处添加标题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1866704" y="1674693"/>
            <a:ext cx="3588165" cy="566876"/>
            <a:chOff x="2489200" y="1590716"/>
            <a:chExt cx="3588165" cy="566876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2489200" y="1590716"/>
              <a:ext cx="2621944" cy="0"/>
            </a:xfrm>
            <a:prstGeom prst="line">
              <a:avLst/>
            </a:prstGeom>
            <a:ln>
              <a:solidFill>
                <a:srgbClr val="1F550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5113466" y="1596372"/>
              <a:ext cx="963899" cy="561220"/>
            </a:xfrm>
            <a:prstGeom prst="line">
              <a:avLst/>
            </a:prstGeom>
            <a:ln>
              <a:solidFill>
                <a:srgbClr val="1F5501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组合 71"/>
          <p:cNvGrpSpPr/>
          <p:nvPr/>
        </p:nvGrpSpPr>
        <p:grpSpPr>
          <a:xfrm flipH="1" flipV="1">
            <a:off x="7334771" y="4686475"/>
            <a:ext cx="3588165" cy="566876"/>
            <a:chOff x="2489200" y="1590716"/>
            <a:chExt cx="3588165" cy="566876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2489200" y="1590716"/>
              <a:ext cx="2621944" cy="0"/>
            </a:xfrm>
            <a:prstGeom prst="line">
              <a:avLst/>
            </a:prstGeom>
            <a:ln>
              <a:solidFill>
                <a:srgbClr val="1F550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5113466" y="1596372"/>
              <a:ext cx="963899" cy="561220"/>
            </a:xfrm>
            <a:prstGeom prst="line">
              <a:avLst/>
            </a:prstGeom>
            <a:ln>
              <a:solidFill>
                <a:srgbClr val="1F5501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直接连接符 93"/>
          <p:cNvCxnSpPr/>
          <p:nvPr/>
        </p:nvCxnSpPr>
        <p:spPr>
          <a:xfrm>
            <a:off x="7773336" y="2911202"/>
            <a:ext cx="3149600" cy="0"/>
          </a:xfrm>
          <a:prstGeom prst="line">
            <a:avLst/>
          </a:prstGeom>
          <a:ln>
            <a:solidFill>
              <a:srgbClr val="1F5501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1665972" y="3647802"/>
            <a:ext cx="3149600" cy="0"/>
          </a:xfrm>
          <a:prstGeom prst="line">
            <a:avLst/>
          </a:prstGeom>
          <a:ln>
            <a:solidFill>
              <a:srgbClr val="1F550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组合 95"/>
          <p:cNvGrpSpPr/>
          <p:nvPr/>
        </p:nvGrpSpPr>
        <p:grpSpPr>
          <a:xfrm>
            <a:off x="8364459" y="1526859"/>
            <a:ext cx="265454" cy="244526"/>
            <a:chOff x="4076704" y="3759197"/>
            <a:chExt cx="1530351" cy="1409703"/>
          </a:xfrm>
          <a:solidFill>
            <a:srgbClr val="87BF44"/>
          </a:solidFill>
          <a:effectLst>
            <a:outerShdw blurRad="101600" dist="254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97" name="Freeform 244"/>
            <p:cNvSpPr>
              <a:spLocks noEditPoints="1"/>
            </p:cNvSpPr>
            <p:nvPr/>
          </p:nvSpPr>
          <p:spPr bwMode="auto">
            <a:xfrm>
              <a:off x="4692656" y="3759197"/>
              <a:ext cx="914399" cy="915985"/>
            </a:xfrm>
            <a:custGeom>
              <a:avLst/>
              <a:gdLst>
                <a:gd name="T0" fmla="*/ 221 w 244"/>
                <a:gd name="T1" fmla="*/ 22 h 244"/>
                <a:gd name="T2" fmla="*/ 141 w 244"/>
                <a:gd name="T3" fmla="*/ 22 h 244"/>
                <a:gd name="T4" fmla="*/ 0 w 244"/>
                <a:gd name="T5" fmla="*/ 164 h 244"/>
                <a:gd name="T6" fmla="*/ 80 w 244"/>
                <a:gd name="T7" fmla="*/ 244 h 244"/>
                <a:gd name="T8" fmla="*/ 221 w 244"/>
                <a:gd name="T9" fmla="*/ 102 h 244"/>
                <a:gd name="T10" fmla="*/ 221 w 244"/>
                <a:gd name="T11" fmla="*/ 22 h 244"/>
                <a:gd name="T12" fmla="*/ 48 w 244"/>
                <a:gd name="T13" fmla="*/ 165 h 244"/>
                <a:gd name="T14" fmla="*/ 38 w 244"/>
                <a:gd name="T15" fmla="*/ 156 h 244"/>
                <a:gd name="T16" fmla="*/ 158 w 244"/>
                <a:gd name="T17" fmla="*/ 36 h 244"/>
                <a:gd name="T18" fmla="*/ 168 w 244"/>
                <a:gd name="T19" fmla="*/ 36 h 244"/>
                <a:gd name="T20" fmla="*/ 168 w 244"/>
                <a:gd name="T21" fmla="*/ 46 h 244"/>
                <a:gd name="T22" fmla="*/ 48 w 244"/>
                <a:gd name="T23" fmla="*/ 165 h 244"/>
                <a:gd name="T24" fmla="*/ 68 w 244"/>
                <a:gd name="T25" fmla="*/ 185 h 244"/>
                <a:gd name="T26" fmla="*/ 58 w 244"/>
                <a:gd name="T27" fmla="*/ 176 h 244"/>
                <a:gd name="T28" fmla="*/ 188 w 244"/>
                <a:gd name="T29" fmla="*/ 46 h 244"/>
                <a:gd name="T30" fmla="*/ 197 w 244"/>
                <a:gd name="T31" fmla="*/ 46 h 244"/>
                <a:gd name="T32" fmla="*/ 197 w 244"/>
                <a:gd name="T33" fmla="*/ 56 h 244"/>
                <a:gd name="T34" fmla="*/ 68 w 244"/>
                <a:gd name="T35" fmla="*/ 185 h 244"/>
                <a:gd name="T36" fmla="*/ 88 w 244"/>
                <a:gd name="T37" fmla="*/ 205 h 244"/>
                <a:gd name="T38" fmla="*/ 78 w 244"/>
                <a:gd name="T39" fmla="*/ 196 h 244"/>
                <a:gd name="T40" fmla="*/ 198 w 244"/>
                <a:gd name="T41" fmla="*/ 76 h 244"/>
                <a:gd name="T42" fmla="*/ 207 w 244"/>
                <a:gd name="T43" fmla="*/ 76 h 244"/>
                <a:gd name="T44" fmla="*/ 207 w 244"/>
                <a:gd name="T45" fmla="*/ 86 h 244"/>
                <a:gd name="T46" fmla="*/ 88 w 244"/>
                <a:gd name="T4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4" h="244">
                  <a:moveTo>
                    <a:pt x="221" y="22"/>
                  </a:moveTo>
                  <a:cubicBezTo>
                    <a:pt x="199" y="0"/>
                    <a:pt x="163" y="0"/>
                    <a:pt x="141" y="22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221" y="102"/>
                    <a:pt x="221" y="102"/>
                    <a:pt x="221" y="102"/>
                  </a:cubicBezTo>
                  <a:cubicBezTo>
                    <a:pt x="244" y="80"/>
                    <a:pt x="244" y="44"/>
                    <a:pt x="221" y="22"/>
                  </a:cubicBezTo>
                  <a:close/>
                  <a:moveTo>
                    <a:pt x="48" y="165"/>
                  </a:moveTo>
                  <a:cubicBezTo>
                    <a:pt x="38" y="156"/>
                    <a:pt x="38" y="156"/>
                    <a:pt x="38" y="15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1" y="34"/>
                    <a:pt x="165" y="34"/>
                    <a:pt x="168" y="36"/>
                  </a:cubicBezTo>
                  <a:cubicBezTo>
                    <a:pt x="170" y="39"/>
                    <a:pt x="170" y="43"/>
                    <a:pt x="168" y="46"/>
                  </a:cubicBezTo>
                  <a:lnTo>
                    <a:pt x="48" y="165"/>
                  </a:lnTo>
                  <a:close/>
                  <a:moveTo>
                    <a:pt x="68" y="185"/>
                  </a:moveTo>
                  <a:cubicBezTo>
                    <a:pt x="58" y="176"/>
                    <a:pt x="58" y="176"/>
                    <a:pt x="58" y="17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91" y="44"/>
                    <a:pt x="195" y="44"/>
                    <a:pt x="197" y="46"/>
                  </a:cubicBezTo>
                  <a:cubicBezTo>
                    <a:pt x="200" y="49"/>
                    <a:pt x="200" y="53"/>
                    <a:pt x="197" y="56"/>
                  </a:cubicBezTo>
                  <a:lnTo>
                    <a:pt x="68" y="185"/>
                  </a:lnTo>
                  <a:close/>
                  <a:moveTo>
                    <a:pt x="88" y="205"/>
                  </a:moveTo>
                  <a:cubicBezTo>
                    <a:pt x="78" y="196"/>
                    <a:pt x="78" y="196"/>
                    <a:pt x="78" y="19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200" y="73"/>
                    <a:pt x="205" y="73"/>
                    <a:pt x="207" y="76"/>
                  </a:cubicBezTo>
                  <a:cubicBezTo>
                    <a:pt x="210" y="79"/>
                    <a:pt x="210" y="83"/>
                    <a:pt x="207" y="86"/>
                  </a:cubicBezTo>
                  <a:lnTo>
                    <a:pt x="88" y="20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45"/>
            <p:cNvSpPr/>
            <p:nvPr/>
          </p:nvSpPr>
          <p:spPr bwMode="auto">
            <a:xfrm>
              <a:off x="4186241" y="4540247"/>
              <a:ext cx="633415" cy="628648"/>
            </a:xfrm>
            <a:custGeom>
              <a:avLst/>
              <a:gdLst>
                <a:gd name="T0" fmla="*/ 257 w 399"/>
                <a:gd name="T1" fmla="*/ 236 h 396"/>
                <a:gd name="T2" fmla="*/ 241 w 399"/>
                <a:gd name="T3" fmla="*/ 219 h 396"/>
                <a:gd name="T4" fmla="*/ 399 w 399"/>
                <a:gd name="T5" fmla="*/ 61 h 396"/>
                <a:gd name="T6" fmla="*/ 335 w 399"/>
                <a:gd name="T7" fmla="*/ 0 h 396"/>
                <a:gd name="T8" fmla="*/ 179 w 399"/>
                <a:gd name="T9" fmla="*/ 156 h 396"/>
                <a:gd name="T10" fmla="*/ 160 w 399"/>
                <a:gd name="T11" fmla="*/ 139 h 396"/>
                <a:gd name="T12" fmla="*/ 125 w 399"/>
                <a:gd name="T13" fmla="*/ 160 h 396"/>
                <a:gd name="T14" fmla="*/ 0 w 399"/>
                <a:gd name="T15" fmla="*/ 359 h 396"/>
                <a:gd name="T16" fmla="*/ 38 w 399"/>
                <a:gd name="T17" fmla="*/ 396 h 396"/>
                <a:gd name="T18" fmla="*/ 236 w 399"/>
                <a:gd name="T19" fmla="*/ 274 h 396"/>
                <a:gd name="T20" fmla="*/ 257 w 399"/>
                <a:gd name="T21" fmla="*/ 23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9" h="396">
                  <a:moveTo>
                    <a:pt x="257" y="236"/>
                  </a:moveTo>
                  <a:lnTo>
                    <a:pt x="241" y="219"/>
                  </a:lnTo>
                  <a:lnTo>
                    <a:pt x="399" y="61"/>
                  </a:lnTo>
                  <a:lnTo>
                    <a:pt x="335" y="0"/>
                  </a:lnTo>
                  <a:lnTo>
                    <a:pt x="179" y="156"/>
                  </a:lnTo>
                  <a:lnTo>
                    <a:pt x="160" y="139"/>
                  </a:lnTo>
                  <a:lnTo>
                    <a:pt x="125" y="160"/>
                  </a:lnTo>
                  <a:lnTo>
                    <a:pt x="0" y="359"/>
                  </a:lnTo>
                  <a:lnTo>
                    <a:pt x="38" y="396"/>
                  </a:lnTo>
                  <a:lnTo>
                    <a:pt x="236" y="274"/>
                  </a:lnTo>
                  <a:lnTo>
                    <a:pt x="257" y="23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46"/>
            <p:cNvSpPr/>
            <p:nvPr/>
          </p:nvSpPr>
          <p:spPr bwMode="auto">
            <a:xfrm>
              <a:off x="4076704" y="3771898"/>
              <a:ext cx="671513" cy="669923"/>
            </a:xfrm>
            <a:custGeom>
              <a:avLst/>
              <a:gdLst>
                <a:gd name="T0" fmla="*/ 90 w 179"/>
                <a:gd name="T1" fmla="*/ 0 h 179"/>
                <a:gd name="T2" fmla="*/ 67 w 179"/>
                <a:gd name="T3" fmla="*/ 3 h 179"/>
                <a:gd name="T4" fmla="*/ 70 w 179"/>
                <a:gd name="T5" fmla="*/ 5 h 179"/>
                <a:gd name="T6" fmla="*/ 102 w 179"/>
                <a:gd name="T7" fmla="*/ 37 h 179"/>
                <a:gd name="T8" fmla="*/ 102 w 179"/>
                <a:gd name="T9" fmla="*/ 96 h 179"/>
                <a:gd name="T10" fmla="*/ 42 w 179"/>
                <a:gd name="T11" fmla="*/ 96 h 179"/>
                <a:gd name="T12" fmla="*/ 10 w 179"/>
                <a:gd name="T13" fmla="*/ 64 h 179"/>
                <a:gd name="T14" fmla="*/ 6 w 179"/>
                <a:gd name="T15" fmla="*/ 59 h 179"/>
                <a:gd name="T16" fmla="*/ 0 w 179"/>
                <a:gd name="T17" fmla="*/ 89 h 179"/>
                <a:gd name="T18" fmla="*/ 90 w 179"/>
                <a:gd name="T19" fmla="*/ 179 h 179"/>
                <a:gd name="T20" fmla="*/ 179 w 179"/>
                <a:gd name="T21" fmla="*/ 89 h 179"/>
                <a:gd name="T22" fmla="*/ 90 w 179"/>
                <a:gd name="T2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79">
                  <a:moveTo>
                    <a:pt x="90" y="0"/>
                  </a:moveTo>
                  <a:cubicBezTo>
                    <a:pt x="82" y="0"/>
                    <a:pt x="75" y="1"/>
                    <a:pt x="67" y="3"/>
                  </a:cubicBezTo>
                  <a:cubicBezTo>
                    <a:pt x="68" y="4"/>
                    <a:pt x="69" y="4"/>
                    <a:pt x="70" y="5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18" y="53"/>
                    <a:pt x="118" y="80"/>
                    <a:pt x="102" y="96"/>
                  </a:cubicBezTo>
                  <a:cubicBezTo>
                    <a:pt x="85" y="113"/>
                    <a:pt x="59" y="113"/>
                    <a:pt x="42" y="96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3"/>
                    <a:pt x="7" y="61"/>
                    <a:pt x="6" y="59"/>
                  </a:cubicBezTo>
                  <a:cubicBezTo>
                    <a:pt x="2" y="68"/>
                    <a:pt x="0" y="79"/>
                    <a:pt x="0" y="89"/>
                  </a:cubicBezTo>
                  <a:cubicBezTo>
                    <a:pt x="0" y="139"/>
                    <a:pt x="40" y="179"/>
                    <a:pt x="90" y="179"/>
                  </a:cubicBezTo>
                  <a:cubicBezTo>
                    <a:pt x="139" y="179"/>
                    <a:pt x="179" y="139"/>
                    <a:pt x="179" y="89"/>
                  </a:cubicBezTo>
                  <a:cubicBezTo>
                    <a:pt x="179" y="40"/>
                    <a:pt x="139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47"/>
            <p:cNvSpPr>
              <a:spLocks noEditPoints="1"/>
            </p:cNvSpPr>
            <p:nvPr/>
          </p:nvSpPr>
          <p:spPr bwMode="auto">
            <a:xfrm>
              <a:off x="4905373" y="4565649"/>
              <a:ext cx="604837" cy="603251"/>
            </a:xfrm>
            <a:custGeom>
              <a:avLst/>
              <a:gdLst>
                <a:gd name="T0" fmla="*/ 142 w 161"/>
                <a:gd name="T1" fmla="*/ 142 h 161"/>
                <a:gd name="T2" fmla="*/ 142 w 161"/>
                <a:gd name="T3" fmla="*/ 71 h 161"/>
                <a:gd name="T4" fmla="*/ 70 w 161"/>
                <a:gd name="T5" fmla="*/ 0 h 161"/>
                <a:gd name="T6" fmla="*/ 0 w 161"/>
                <a:gd name="T7" fmla="*/ 70 h 161"/>
                <a:gd name="T8" fmla="*/ 72 w 161"/>
                <a:gd name="T9" fmla="*/ 142 h 161"/>
                <a:gd name="T10" fmla="*/ 142 w 161"/>
                <a:gd name="T11" fmla="*/ 142 h 161"/>
                <a:gd name="T12" fmla="*/ 94 w 161"/>
                <a:gd name="T13" fmla="*/ 94 h 161"/>
                <a:gd name="T14" fmla="*/ 123 w 161"/>
                <a:gd name="T15" fmla="*/ 94 h 161"/>
                <a:gd name="T16" fmla="*/ 123 w 161"/>
                <a:gd name="T17" fmla="*/ 123 h 161"/>
                <a:gd name="T18" fmla="*/ 94 w 161"/>
                <a:gd name="T19" fmla="*/ 123 h 161"/>
                <a:gd name="T20" fmla="*/ 94 w 161"/>
                <a:gd name="T21" fmla="*/ 9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61">
                  <a:moveTo>
                    <a:pt x="142" y="142"/>
                  </a:moveTo>
                  <a:cubicBezTo>
                    <a:pt x="161" y="122"/>
                    <a:pt x="161" y="91"/>
                    <a:pt x="142" y="7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91" y="161"/>
                    <a:pt x="122" y="161"/>
                    <a:pt x="142" y="142"/>
                  </a:cubicBezTo>
                  <a:close/>
                  <a:moveTo>
                    <a:pt x="94" y="94"/>
                  </a:moveTo>
                  <a:cubicBezTo>
                    <a:pt x="102" y="86"/>
                    <a:pt x="115" y="86"/>
                    <a:pt x="123" y="94"/>
                  </a:cubicBezTo>
                  <a:cubicBezTo>
                    <a:pt x="131" y="102"/>
                    <a:pt x="131" y="115"/>
                    <a:pt x="123" y="123"/>
                  </a:cubicBezTo>
                  <a:cubicBezTo>
                    <a:pt x="115" y="131"/>
                    <a:pt x="102" y="131"/>
                    <a:pt x="94" y="123"/>
                  </a:cubicBezTo>
                  <a:cubicBezTo>
                    <a:pt x="86" y="115"/>
                    <a:pt x="86" y="102"/>
                    <a:pt x="94" y="9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8368267" y="3837528"/>
            <a:ext cx="282747" cy="275966"/>
            <a:chOff x="587375" y="-1498600"/>
            <a:chExt cx="1720850" cy="1679575"/>
          </a:xfrm>
          <a:solidFill>
            <a:srgbClr val="1F5501"/>
          </a:solidFill>
          <a:effectLst>
            <a:outerShdw blurRad="101600" dist="254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102" name="Freeform 186"/>
            <p:cNvSpPr/>
            <p:nvPr/>
          </p:nvSpPr>
          <p:spPr bwMode="auto">
            <a:xfrm>
              <a:off x="1892298" y="-1498600"/>
              <a:ext cx="415927" cy="503239"/>
            </a:xfrm>
            <a:custGeom>
              <a:avLst/>
              <a:gdLst>
                <a:gd name="T0" fmla="*/ 111 w 111"/>
                <a:gd name="T1" fmla="*/ 42 h 134"/>
                <a:gd name="T2" fmla="*/ 0 w 111"/>
                <a:gd name="T3" fmla="*/ 81 h 134"/>
                <a:gd name="T4" fmla="*/ 79 w 111"/>
                <a:gd name="T5" fmla="*/ 51 h 134"/>
                <a:gd name="T6" fmla="*/ 1 w 111"/>
                <a:gd name="T7" fmla="*/ 85 h 134"/>
                <a:gd name="T8" fmla="*/ 111 w 111"/>
                <a:gd name="T9" fmla="*/ 4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4">
                  <a:moveTo>
                    <a:pt x="111" y="42"/>
                  </a:moveTo>
                  <a:cubicBezTo>
                    <a:pt x="36" y="0"/>
                    <a:pt x="6" y="66"/>
                    <a:pt x="0" y="81"/>
                  </a:cubicBezTo>
                  <a:cubicBezTo>
                    <a:pt x="18" y="74"/>
                    <a:pt x="46" y="58"/>
                    <a:pt x="79" y="51"/>
                  </a:cubicBezTo>
                  <a:cubicBezTo>
                    <a:pt x="79" y="51"/>
                    <a:pt x="44" y="74"/>
                    <a:pt x="1" y="85"/>
                  </a:cubicBezTo>
                  <a:cubicBezTo>
                    <a:pt x="85" y="134"/>
                    <a:pt x="111" y="42"/>
                    <a:pt x="111" y="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87"/>
            <p:cNvSpPr/>
            <p:nvPr/>
          </p:nvSpPr>
          <p:spPr bwMode="auto">
            <a:xfrm>
              <a:off x="1600199" y="-1498600"/>
              <a:ext cx="360363" cy="285752"/>
            </a:xfrm>
            <a:custGeom>
              <a:avLst/>
              <a:gdLst>
                <a:gd name="T0" fmla="*/ 48 w 96"/>
                <a:gd name="T1" fmla="*/ 31 h 76"/>
                <a:gd name="T2" fmla="*/ 67 w 96"/>
                <a:gd name="T3" fmla="*/ 75 h 76"/>
                <a:gd name="T4" fmla="*/ 36 w 96"/>
                <a:gd name="T5" fmla="*/ 0 h 76"/>
                <a:gd name="T6" fmla="*/ 63 w 96"/>
                <a:gd name="T7" fmla="*/ 76 h 76"/>
                <a:gd name="T8" fmla="*/ 48 w 96"/>
                <a:gd name="T9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76">
                  <a:moveTo>
                    <a:pt x="48" y="31"/>
                  </a:moveTo>
                  <a:cubicBezTo>
                    <a:pt x="48" y="31"/>
                    <a:pt x="61" y="52"/>
                    <a:pt x="67" y="75"/>
                  </a:cubicBezTo>
                  <a:cubicBezTo>
                    <a:pt x="74" y="65"/>
                    <a:pt x="96" y="22"/>
                    <a:pt x="36" y="0"/>
                  </a:cubicBezTo>
                  <a:cubicBezTo>
                    <a:pt x="36" y="0"/>
                    <a:pt x="0" y="57"/>
                    <a:pt x="63" y="76"/>
                  </a:cubicBezTo>
                  <a:cubicBezTo>
                    <a:pt x="56" y="61"/>
                    <a:pt x="51" y="40"/>
                    <a:pt x="48" y="3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88"/>
            <p:cNvSpPr>
              <a:spLocks noEditPoints="1"/>
            </p:cNvSpPr>
            <p:nvPr/>
          </p:nvSpPr>
          <p:spPr bwMode="auto">
            <a:xfrm>
              <a:off x="1085851" y="-935039"/>
              <a:ext cx="461964" cy="468315"/>
            </a:xfrm>
            <a:custGeom>
              <a:avLst/>
              <a:gdLst>
                <a:gd name="T0" fmla="*/ 91 w 123"/>
                <a:gd name="T1" fmla="*/ 33 h 125"/>
                <a:gd name="T2" fmla="*/ 87 w 123"/>
                <a:gd name="T3" fmla="*/ 71 h 125"/>
                <a:gd name="T4" fmla="*/ 86 w 123"/>
                <a:gd name="T5" fmla="*/ 78 h 125"/>
                <a:gd name="T6" fmla="*/ 90 w 123"/>
                <a:gd name="T7" fmla="*/ 82 h 125"/>
                <a:gd name="T8" fmla="*/ 101 w 123"/>
                <a:gd name="T9" fmla="*/ 74 h 125"/>
                <a:gd name="T10" fmla="*/ 107 w 123"/>
                <a:gd name="T11" fmla="*/ 54 h 125"/>
                <a:gd name="T12" fmla="*/ 95 w 123"/>
                <a:gd name="T13" fmla="*/ 26 h 125"/>
                <a:gd name="T14" fmla="*/ 64 w 123"/>
                <a:gd name="T15" fmla="*/ 14 h 125"/>
                <a:gd name="T16" fmla="*/ 30 w 123"/>
                <a:gd name="T17" fmla="*/ 28 h 125"/>
                <a:gd name="T18" fmla="*/ 17 w 123"/>
                <a:gd name="T19" fmla="*/ 63 h 125"/>
                <a:gd name="T20" fmla="*/ 30 w 123"/>
                <a:gd name="T21" fmla="*/ 96 h 125"/>
                <a:gd name="T22" fmla="*/ 65 w 123"/>
                <a:gd name="T23" fmla="*/ 110 h 125"/>
                <a:gd name="T24" fmla="*/ 102 w 123"/>
                <a:gd name="T25" fmla="*/ 100 h 125"/>
                <a:gd name="T26" fmla="*/ 108 w 123"/>
                <a:gd name="T27" fmla="*/ 114 h 125"/>
                <a:gd name="T28" fmla="*/ 65 w 123"/>
                <a:gd name="T29" fmla="*/ 125 h 125"/>
                <a:gd name="T30" fmla="*/ 17 w 123"/>
                <a:gd name="T31" fmla="*/ 106 h 125"/>
                <a:gd name="T32" fmla="*/ 0 w 123"/>
                <a:gd name="T33" fmla="*/ 63 h 125"/>
                <a:gd name="T34" fmla="*/ 18 w 123"/>
                <a:gd name="T35" fmla="*/ 18 h 125"/>
                <a:gd name="T36" fmla="*/ 64 w 123"/>
                <a:gd name="T37" fmla="*/ 0 h 125"/>
                <a:gd name="T38" fmla="*/ 106 w 123"/>
                <a:gd name="T39" fmla="*/ 16 h 125"/>
                <a:gd name="T40" fmla="*/ 123 w 123"/>
                <a:gd name="T41" fmla="*/ 54 h 125"/>
                <a:gd name="T42" fmla="*/ 113 w 123"/>
                <a:gd name="T43" fmla="*/ 84 h 125"/>
                <a:gd name="T44" fmla="*/ 88 w 123"/>
                <a:gd name="T45" fmla="*/ 96 h 125"/>
                <a:gd name="T46" fmla="*/ 73 w 123"/>
                <a:gd name="T47" fmla="*/ 89 h 125"/>
                <a:gd name="T48" fmla="*/ 57 w 123"/>
                <a:gd name="T49" fmla="*/ 97 h 125"/>
                <a:gd name="T50" fmla="*/ 39 w 123"/>
                <a:gd name="T51" fmla="*/ 88 h 125"/>
                <a:gd name="T52" fmla="*/ 32 w 123"/>
                <a:gd name="T53" fmla="*/ 65 h 125"/>
                <a:gd name="T54" fmla="*/ 40 w 123"/>
                <a:gd name="T55" fmla="*/ 41 h 125"/>
                <a:gd name="T56" fmla="*/ 60 w 123"/>
                <a:gd name="T57" fmla="*/ 31 h 125"/>
                <a:gd name="T58" fmla="*/ 74 w 123"/>
                <a:gd name="T59" fmla="*/ 36 h 125"/>
                <a:gd name="T60" fmla="*/ 75 w 123"/>
                <a:gd name="T61" fmla="*/ 33 h 125"/>
                <a:gd name="T62" fmla="*/ 91 w 123"/>
                <a:gd name="T63" fmla="*/ 33 h 125"/>
                <a:gd name="T64" fmla="*/ 58 w 123"/>
                <a:gd name="T65" fmla="*/ 80 h 125"/>
                <a:gd name="T66" fmla="*/ 69 w 123"/>
                <a:gd name="T67" fmla="*/ 74 h 125"/>
                <a:gd name="T68" fmla="*/ 73 w 123"/>
                <a:gd name="T69" fmla="*/ 61 h 125"/>
                <a:gd name="T70" fmla="*/ 69 w 123"/>
                <a:gd name="T71" fmla="*/ 52 h 125"/>
                <a:gd name="T72" fmla="*/ 61 w 123"/>
                <a:gd name="T73" fmla="*/ 48 h 125"/>
                <a:gd name="T74" fmla="*/ 53 w 123"/>
                <a:gd name="T75" fmla="*/ 53 h 125"/>
                <a:gd name="T76" fmla="*/ 49 w 123"/>
                <a:gd name="T77" fmla="*/ 65 h 125"/>
                <a:gd name="T78" fmla="*/ 52 w 123"/>
                <a:gd name="T79" fmla="*/ 76 h 125"/>
                <a:gd name="T80" fmla="*/ 58 w 123"/>
                <a:gd name="T81" fmla="*/ 8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3" h="125">
                  <a:moveTo>
                    <a:pt x="91" y="33"/>
                  </a:moveTo>
                  <a:cubicBezTo>
                    <a:pt x="87" y="71"/>
                    <a:pt x="87" y="71"/>
                    <a:pt x="87" y="71"/>
                  </a:cubicBezTo>
                  <a:cubicBezTo>
                    <a:pt x="86" y="74"/>
                    <a:pt x="86" y="76"/>
                    <a:pt x="86" y="78"/>
                  </a:cubicBezTo>
                  <a:cubicBezTo>
                    <a:pt x="86" y="81"/>
                    <a:pt x="87" y="82"/>
                    <a:pt x="90" y="82"/>
                  </a:cubicBezTo>
                  <a:cubicBezTo>
                    <a:pt x="94" y="82"/>
                    <a:pt x="98" y="79"/>
                    <a:pt x="101" y="74"/>
                  </a:cubicBezTo>
                  <a:cubicBezTo>
                    <a:pt x="105" y="69"/>
                    <a:pt x="107" y="62"/>
                    <a:pt x="107" y="54"/>
                  </a:cubicBezTo>
                  <a:cubicBezTo>
                    <a:pt x="107" y="43"/>
                    <a:pt x="103" y="33"/>
                    <a:pt x="95" y="26"/>
                  </a:cubicBezTo>
                  <a:cubicBezTo>
                    <a:pt x="86" y="18"/>
                    <a:pt x="76" y="14"/>
                    <a:pt x="64" y="14"/>
                  </a:cubicBezTo>
                  <a:cubicBezTo>
                    <a:pt x="51" y="14"/>
                    <a:pt x="40" y="19"/>
                    <a:pt x="30" y="28"/>
                  </a:cubicBezTo>
                  <a:cubicBezTo>
                    <a:pt x="21" y="37"/>
                    <a:pt x="17" y="49"/>
                    <a:pt x="17" y="63"/>
                  </a:cubicBezTo>
                  <a:cubicBezTo>
                    <a:pt x="17" y="75"/>
                    <a:pt x="21" y="86"/>
                    <a:pt x="30" y="96"/>
                  </a:cubicBezTo>
                  <a:cubicBezTo>
                    <a:pt x="38" y="105"/>
                    <a:pt x="50" y="110"/>
                    <a:pt x="65" y="110"/>
                  </a:cubicBezTo>
                  <a:cubicBezTo>
                    <a:pt x="77" y="110"/>
                    <a:pt x="90" y="107"/>
                    <a:pt x="102" y="100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94" y="121"/>
                    <a:pt x="80" y="125"/>
                    <a:pt x="65" y="125"/>
                  </a:cubicBezTo>
                  <a:cubicBezTo>
                    <a:pt x="45" y="125"/>
                    <a:pt x="29" y="119"/>
                    <a:pt x="17" y="106"/>
                  </a:cubicBezTo>
                  <a:cubicBezTo>
                    <a:pt x="6" y="94"/>
                    <a:pt x="0" y="80"/>
                    <a:pt x="0" y="63"/>
                  </a:cubicBezTo>
                  <a:cubicBezTo>
                    <a:pt x="0" y="45"/>
                    <a:pt x="6" y="30"/>
                    <a:pt x="18" y="18"/>
                  </a:cubicBezTo>
                  <a:cubicBezTo>
                    <a:pt x="31" y="6"/>
                    <a:pt x="46" y="0"/>
                    <a:pt x="64" y="0"/>
                  </a:cubicBezTo>
                  <a:cubicBezTo>
                    <a:pt x="80" y="0"/>
                    <a:pt x="95" y="6"/>
                    <a:pt x="106" y="16"/>
                  </a:cubicBezTo>
                  <a:cubicBezTo>
                    <a:pt x="117" y="27"/>
                    <a:pt x="123" y="39"/>
                    <a:pt x="123" y="54"/>
                  </a:cubicBezTo>
                  <a:cubicBezTo>
                    <a:pt x="123" y="66"/>
                    <a:pt x="119" y="76"/>
                    <a:pt x="113" y="84"/>
                  </a:cubicBezTo>
                  <a:cubicBezTo>
                    <a:pt x="106" y="92"/>
                    <a:pt x="97" y="96"/>
                    <a:pt x="88" y="96"/>
                  </a:cubicBezTo>
                  <a:cubicBezTo>
                    <a:pt x="81" y="96"/>
                    <a:pt x="76" y="94"/>
                    <a:pt x="73" y="89"/>
                  </a:cubicBezTo>
                  <a:cubicBezTo>
                    <a:pt x="69" y="94"/>
                    <a:pt x="63" y="97"/>
                    <a:pt x="57" y="97"/>
                  </a:cubicBezTo>
                  <a:cubicBezTo>
                    <a:pt x="50" y="97"/>
                    <a:pt x="44" y="94"/>
                    <a:pt x="39" y="88"/>
                  </a:cubicBezTo>
                  <a:cubicBezTo>
                    <a:pt x="34" y="82"/>
                    <a:pt x="32" y="74"/>
                    <a:pt x="32" y="65"/>
                  </a:cubicBezTo>
                  <a:cubicBezTo>
                    <a:pt x="32" y="55"/>
                    <a:pt x="35" y="47"/>
                    <a:pt x="40" y="41"/>
                  </a:cubicBezTo>
                  <a:cubicBezTo>
                    <a:pt x="46" y="35"/>
                    <a:pt x="53" y="31"/>
                    <a:pt x="60" y="31"/>
                  </a:cubicBezTo>
                  <a:cubicBezTo>
                    <a:pt x="65" y="31"/>
                    <a:pt x="70" y="33"/>
                    <a:pt x="74" y="36"/>
                  </a:cubicBezTo>
                  <a:cubicBezTo>
                    <a:pt x="75" y="33"/>
                    <a:pt x="75" y="33"/>
                    <a:pt x="75" y="33"/>
                  </a:cubicBezTo>
                  <a:lnTo>
                    <a:pt x="91" y="33"/>
                  </a:lnTo>
                  <a:close/>
                  <a:moveTo>
                    <a:pt x="58" y="80"/>
                  </a:moveTo>
                  <a:cubicBezTo>
                    <a:pt x="62" y="80"/>
                    <a:pt x="66" y="78"/>
                    <a:pt x="69" y="74"/>
                  </a:cubicBezTo>
                  <a:cubicBezTo>
                    <a:pt x="71" y="71"/>
                    <a:pt x="73" y="66"/>
                    <a:pt x="73" y="61"/>
                  </a:cubicBezTo>
                  <a:cubicBezTo>
                    <a:pt x="73" y="57"/>
                    <a:pt x="72" y="54"/>
                    <a:pt x="69" y="52"/>
                  </a:cubicBezTo>
                  <a:cubicBezTo>
                    <a:pt x="67" y="49"/>
                    <a:pt x="64" y="48"/>
                    <a:pt x="61" y="48"/>
                  </a:cubicBezTo>
                  <a:cubicBezTo>
                    <a:pt x="58" y="48"/>
                    <a:pt x="55" y="50"/>
                    <a:pt x="53" y="53"/>
                  </a:cubicBezTo>
                  <a:cubicBezTo>
                    <a:pt x="50" y="56"/>
                    <a:pt x="49" y="60"/>
                    <a:pt x="49" y="65"/>
                  </a:cubicBezTo>
                  <a:cubicBezTo>
                    <a:pt x="49" y="70"/>
                    <a:pt x="50" y="73"/>
                    <a:pt x="52" y="76"/>
                  </a:cubicBezTo>
                  <a:cubicBezTo>
                    <a:pt x="53" y="79"/>
                    <a:pt x="56" y="80"/>
                    <a:pt x="58" y="8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89"/>
            <p:cNvSpPr/>
            <p:nvPr/>
          </p:nvSpPr>
          <p:spPr bwMode="auto">
            <a:xfrm>
              <a:off x="633413" y="-823911"/>
              <a:ext cx="77786" cy="123824"/>
            </a:xfrm>
            <a:custGeom>
              <a:avLst/>
              <a:gdLst>
                <a:gd name="T0" fmla="*/ 0 w 21"/>
                <a:gd name="T1" fmla="*/ 17 h 33"/>
                <a:gd name="T2" fmla="*/ 21 w 21"/>
                <a:gd name="T3" fmla="*/ 33 h 33"/>
                <a:gd name="T4" fmla="*/ 21 w 21"/>
                <a:gd name="T5" fmla="*/ 0 h 33"/>
                <a:gd name="T6" fmla="*/ 0 w 21"/>
                <a:gd name="T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3">
                  <a:moveTo>
                    <a:pt x="0" y="17"/>
                  </a:moveTo>
                  <a:cubicBezTo>
                    <a:pt x="5" y="25"/>
                    <a:pt x="13" y="30"/>
                    <a:pt x="21" y="33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90"/>
            <p:cNvSpPr/>
            <p:nvPr/>
          </p:nvSpPr>
          <p:spPr bwMode="auto">
            <a:xfrm>
              <a:off x="1173164" y="-1303340"/>
              <a:ext cx="284164" cy="101601"/>
            </a:xfrm>
            <a:custGeom>
              <a:avLst/>
              <a:gdLst>
                <a:gd name="T0" fmla="*/ 52 w 76"/>
                <a:gd name="T1" fmla="*/ 6 h 27"/>
                <a:gd name="T2" fmla="*/ 25 w 76"/>
                <a:gd name="T3" fmla="*/ 6 h 27"/>
                <a:gd name="T4" fmla="*/ 0 w 76"/>
                <a:gd name="T5" fmla="*/ 27 h 27"/>
                <a:gd name="T6" fmla="*/ 76 w 76"/>
                <a:gd name="T7" fmla="*/ 27 h 27"/>
                <a:gd name="T8" fmla="*/ 52 w 76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7">
                  <a:moveTo>
                    <a:pt x="52" y="6"/>
                  </a:moveTo>
                  <a:cubicBezTo>
                    <a:pt x="44" y="0"/>
                    <a:pt x="32" y="0"/>
                    <a:pt x="25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76" y="27"/>
                    <a:pt x="76" y="27"/>
                    <a:pt x="76" y="27"/>
                  </a:cubicBezTo>
                  <a:lnTo>
                    <a:pt x="52" y="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91"/>
            <p:cNvSpPr/>
            <p:nvPr/>
          </p:nvSpPr>
          <p:spPr bwMode="auto">
            <a:xfrm>
              <a:off x="1919288" y="-823912"/>
              <a:ext cx="82549" cy="123824"/>
            </a:xfrm>
            <a:custGeom>
              <a:avLst/>
              <a:gdLst>
                <a:gd name="T0" fmla="*/ 22 w 22"/>
                <a:gd name="T1" fmla="*/ 17 h 33"/>
                <a:gd name="T2" fmla="*/ 0 w 22"/>
                <a:gd name="T3" fmla="*/ 0 h 33"/>
                <a:gd name="T4" fmla="*/ 0 w 22"/>
                <a:gd name="T5" fmla="*/ 33 h 33"/>
                <a:gd name="T6" fmla="*/ 22 w 22"/>
                <a:gd name="T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3">
                  <a:moveTo>
                    <a:pt x="22" y="1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9" y="30"/>
                    <a:pt x="17" y="25"/>
                    <a:pt x="22" y="1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92"/>
            <p:cNvSpPr/>
            <p:nvPr/>
          </p:nvSpPr>
          <p:spPr bwMode="auto">
            <a:xfrm>
              <a:off x="711199" y="-1201739"/>
              <a:ext cx="1208089" cy="996948"/>
            </a:xfrm>
            <a:custGeom>
              <a:avLst/>
              <a:gdLst>
                <a:gd name="T0" fmla="*/ 18 w 322"/>
                <a:gd name="T1" fmla="*/ 266 h 266"/>
                <a:gd name="T2" fmla="*/ 18 w 322"/>
                <a:gd name="T3" fmla="*/ 42 h 266"/>
                <a:gd name="T4" fmla="*/ 26 w 322"/>
                <a:gd name="T5" fmla="*/ 25 h 266"/>
                <a:gd name="T6" fmla="*/ 45 w 322"/>
                <a:gd name="T7" fmla="*/ 18 h 266"/>
                <a:gd name="T8" fmla="*/ 277 w 322"/>
                <a:gd name="T9" fmla="*/ 18 h 266"/>
                <a:gd name="T10" fmla="*/ 296 w 322"/>
                <a:gd name="T11" fmla="*/ 25 h 266"/>
                <a:gd name="T12" fmla="*/ 304 w 322"/>
                <a:gd name="T13" fmla="*/ 42 h 266"/>
                <a:gd name="T14" fmla="*/ 304 w 322"/>
                <a:gd name="T15" fmla="*/ 266 h 266"/>
                <a:gd name="T16" fmla="*/ 322 w 322"/>
                <a:gd name="T17" fmla="*/ 266 h 266"/>
                <a:gd name="T18" fmla="*/ 322 w 322"/>
                <a:gd name="T19" fmla="*/ 42 h 266"/>
                <a:gd name="T20" fmla="*/ 277 w 322"/>
                <a:gd name="T21" fmla="*/ 0 h 266"/>
                <a:gd name="T22" fmla="*/ 45 w 322"/>
                <a:gd name="T23" fmla="*/ 0 h 266"/>
                <a:gd name="T24" fmla="*/ 0 w 322"/>
                <a:gd name="T25" fmla="*/ 42 h 266"/>
                <a:gd name="T26" fmla="*/ 0 w 322"/>
                <a:gd name="T27" fmla="*/ 266 h 266"/>
                <a:gd name="T28" fmla="*/ 18 w 322"/>
                <a:gd name="T2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2" h="266">
                  <a:moveTo>
                    <a:pt x="18" y="266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35"/>
                    <a:pt x="21" y="29"/>
                    <a:pt x="26" y="25"/>
                  </a:cubicBezTo>
                  <a:cubicBezTo>
                    <a:pt x="31" y="20"/>
                    <a:pt x="38" y="18"/>
                    <a:pt x="45" y="18"/>
                  </a:cubicBezTo>
                  <a:cubicBezTo>
                    <a:pt x="277" y="18"/>
                    <a:pt x="277" y="18"/>
                    <a:pt x="277" y="18"/>
                  </a:cubicBezTo>
                  <a:cubicBezTo>
                    <a:pt x="285" y="18"/>
                    <a:pt x="292" y="20"/>
                    <a:pt x="296" y="25"/>
                  </a:cubicBezTo>
                  <a:cubicBezTo>
                    <a:pt x="301" y="29"/>
                    <a:pt x="304" y="35"/>
                    <a:pt x="304" y="42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22" y="266"/>
                    <a:pt x="322" y="266"/>
                    <a:pt x="322" y="266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2" y="18"/>
                    <a:pt x="301" y="0"/>
                    <a:pt x="27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1" y="0"/>
                    <a:pt x="1" y="18"/>
                    <a:pt x="0" y="42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18" y="26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93"/>
            <p:cNvSpPr>
              <a:spLocks noEditPoints="1"/>
            </p:cNvSpPr>
            <p:nvPr/>
          </p:nvSpPr>
          <p:spPr bwMode="auto">
            <a:xfrm>
              <a:off x="587375" y="-714376"/>
              <a:ext cx="1455737" cy="895351"/>
            </a:xfrm>
            <a:custGeom>
              <a:avLst/>
              <a:gdLst>
                <a:gd name="T0" fmla="*/ 383 w 388"/>
                <a:gd name="T1" fmla="*/ 0 h 239"/>
                <a:gd name="T2" fmla="*/ 208 w 388"/>
                <a:gd name="T3" fmla="*/ 144 h 239"/>
                <a:gd name="T4" fmla="*/ 180 w 388"/>
                <a:gd name="T5" fmla="*/ 144 h 239"/>
                <a:gd name="T6" fmla="*/ 6 w 388"/>
                <a:gd name="T7" fmla="*/ 0 h 239"/>
                <a:gd name="T8" fmla="*/ 0 w 388"/>
                <a:gd name="T9" fmla="*/ 19 h 239"/>
                <a:gd name="T10" fmla="*/ 0 w 388"/>
                <a:gd name="T11" fmla="*/ 203 h 239"/>
                <a:gd name="T12" fmla="*/ 36 w 388"/>
                <a:gd name="T13" fmla="*/ 239 h 239"/>
                <a:gd name="T14" fmla="*/ 352 w 388"/>
                <a:gd name="T15" fmla="*/ 239 h 239"/>
                <a:gd name="T16" fmla="*/ 388 w 388"/>
                <a:gd name="T17" fmla="*/ 203 h 239"/>
                <a:gd name="T18" fmla="*/ 388 w 388"/>
                <a:gd name="T19" fmla="*/ 19 h 239"/>
                <a:gd name="T20" fmla="*/ 383 w 388"/>
                <a:gd name="T21" fmla="*/ 0 h 239"/>
                <a:gd name="T22" fmla="*/ 128 w 388"/>
                <a:gd name="T23" fmla="*/ 155 h 239"/>
                <a:gd name="T24" fmla="*/ 38 w 388"/>
                <a:gd name="T25" fmla="*/ 211 h 239"/>
                <a:gd name="T26" fmla="*/ 28 w 388"/>
                <a:gd name="T27" fmla="*/ 208 h 239"/>
                <a:gd name="T28" fmla="*/ 30 w 388"/>
                <a:gd name="T29" fmla="*/ 198 h 239"/>
                <a:gd name="T30" fmla="*/ 120 w 388"/>
                <a:gd name="T31" fmla="*/ 142 h 239"/>
                <a:gd name="T32" fmla="*/ 131 w 388"/>
                <a:gd name="T33" fmla="*/ 145 h 239"/>
                <a:gd name="T34" fmla="*/ 128 w 388"/>
                <a:gd name="T35" fmla="*/ 155 h 239"/>
                <a:gd name="T36" fmla="*/ 361 w 388"/>
                <a:gd name="T37" fmla="*/ 208 h 239"/>
                <a:gd name="T38" fmla="*/ 351 w 388"/>
                <a:gd name="T39" fmla="*/ 211 h 239"/>
                <a:gd name="T40" fmla="*/ 260 w 388"/>
                <a:gd name="T41" fmla="*/ 155 h 239"/>
                <a:gd name="T42" fmla="*/ 258 w 388"/>
                <a:gd name="T43" fmla="*/ 145 h 239"/>
                <a:gd name="T44" fmla="*/ 268 w 388"/>
                <a:gd name="T45" fmla="*/ 142 h 239"/>
                <a:gd name="T46" fmla="*/ 359 w 388"/>
                <a:gd name="T47" fmla="*/ 198 h 239"/>
                <a:gd name="T48" fmla="*/ 361 w 388"/>
                <a:gd name="T49" fmla="*/ 20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8" h="239">
                  <a:moveTo>
                    <a:pt x="383" y="0"/>
                  </a:moveTo>
                  <a:cubicBezTo>
                    <a:pt x="208" y="144"/>
                    <a:pt x="208" y="144"/>
                    <a:pt x="208" y="144"/>
                  </a:cubicBezTo>
                  <a:cubicBezTo>
                    <a:pt x="201" y="150"/>
                    <a:pt x="188" y="150"/>
                    <a:pt x="180" y="14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6"/>
                    <a:pt x="0" y="12"/>
                    <a:pt x="0" y="19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3"/>
                    <a:pt x="16" y="239"/>
                    <a:pt x="36" y="239"/>
                  </a:cubicBezTo>
                  <a:cubicBezTo>
                    <a:pt x="352" y="239"/>
                    <a:pt x="352" y="239"/>
                    <a:pt x="352" y="239"/>
                  </a:cubicBezTo>
                  <a:cubicBezTo>
                    <a:pt x="372" y="239"/>
                    <a:pt x="388" y="223"/>
                    <a:pt x="388" y="203"/>
                  </a:cubicBezTo>
                  <a:cubicBezTo>
                    <a:pt x="388" y="19"/>
                    <a:pt x="388" y="19"/>
                    <a:pt x="388" y="19"/>
                  </a:cubicBezTo>
                  <a:cubicBezTo>
                    <a:pt x="388" y="12"/>
                    <a:pt x="386" y="6"/>
                    <a:pt x="383" y="0"/>
                  </a:cubicBezTo>
                  <a:close/>
                  <a:moveTo>
                    <a:pt x="128" y="155"/>
                  </a:moveTo>
                  <a:cubicBezTo>
                    <a:pt x="38" y="211"/>
                    <a:pt x="38" y="211"/>
                    <a:pt x="38" y="211"/>
                  </a:cubicBezTo>
                  <a:cubicBezTo>
                    <a:pt x="34" y="213"/>
                    <a:pt x="30" y="212"/>
                    <a:pt x="28" y="208"/>
                  </a:cubicBezTo>
                  <a:cubicBezTo>
                    <a:pt x="25" y="205"/>
                    <a:pt x="27" y="200"/>
                    <a:pt x="30" y="198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4" y="140"/>
                    <a:pt x="129" y="141"/>
                    <a:pt x="131" y="145"/>
                  </a:cubicBezTo>
                  <a:cubicBezTo>
                    <a:pt x="133" y="148"/>
                    <a:pt x="132" y="153"/>
                    <a:pt x="128" y="155"/>
                  </a:cubicBezTo>
                  <a:close/>
                  <a:moveTo>
                    <a:pt x="361" y="208"/>
                  </a:moveTo>
                  <a:cubicBezTo>
                    <a:pt x="359" y="212"/>
                    <a:pt x="354" y="213"/>
                    <a:pt x="351" y="211"/>
                  </a:cubicBezTo>
                  <a:cubicBezTo>
                    <a:pt x="260" y="155"/>
                    <a:pt x="260" y="155"/>
                    <a:pt x="260" y="155"/>
                  </a:cubicBezTo>
                  <a:cubicBezTo>
                    <a:pt x="257" y="153"/>
                    <a:pt x="256" y="148"/>
                    <a:pt x="258" y="145"/>
                  </a:cubicBezTo>
                  <a:cubicBezTo>
                    <a:pt x="260" y="141"/>
                    <a:pt x="265" y="140"/>
                    <a:pt x="268" y="142"/>
                  </a:cubicBezTo>
                  <a:cubicBezTo>
                    <a:pt x="359" y="198"/>
                    <a:pt x="359" y="198"/>
                    <a:pt x="359" y="198"/>
                  </a:cubicBezTo>
                  <a:cubicBezTo>
                    <a:pt x="362" y="200"/>
                    <a:pt x="363" y="205"/>
                    <a:pt x="361" y="20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4150587" y="1789965"/>
            <a:ext cx="304720" cy="286452"/>
            <a:chOff x="-2553911" y="3559322"/>
            <a:chExt cx="1826946" cy="1717745"/>
          </a:xfrm>
          <a:solidFill>
            <a:srgbClr val="95C571"/>
          </a:solidFill>
          <a:effectLst>
            <a:outerShdw blurRad="101600" dist="254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111" name="Freeform 92"/>
            <p:cNvSpPr/>
            <p:nvPr/>
          </p:nvSpPr>
          <p:spPr bwMode="auto">
            <a:xfrm>
              <a:off x="-1233304" y="4883352"/>
              <a:ext cx="160314" cy="168281"/>
            </a:xfrm>
            <a:custGeom>
              <a:avLst/>
              <a:gdLst>
                <a:gd name="T0" fmla="*/ 5 w 43"/>
                <a:gd name="T1" fmla="*/ 4 h 45"/>
                <a:gd name="T2" fmla="*/ 20 w 43"/>
                <a:gd name="T3" fmla="*/ 5 h 45"/>
                <a:gd name="T4" fmla="*/ 20 w 43"/>
                <a:gd name="T5" fmla="*/ 5 h 45"/>
                <a:gd name="T6" fmla="*/ 39 w 43"/>
                <a:gd name="T7" fmla="*/ 25 h 45"/>
                <a:gd name="T8" fmla="*/ 38 w 43"/>
                <a:gd name="T9" fmla="*/ 41 h 45"/>
                <a:gd name="T10" fmla="*/ 38 w 43"/>
                <a:gd name="T11" fmla="*/ 41 h 45"/>
                <a:gd name="T12" fmla="*/ 23 w 43"/>
                <a:gd name="T13" fmla="*/ 40 h 45"/>
                <a:gd name="T14" fmla="*/ 23 w 43"/>
                <a:gd name="T15" fmla="*/ 40 h 45"/>
                <a:gd name="T16" fmla="*/ 4 w 43"/>
                <a:gd name="T17" fmla="*/ 20 h 45"/>
                <a:gd name="T18" fmla="*/ 2 w 43"/>
                <a:gd name="T19" fmla="*/ 18 h 45"/>
                <a:gd name="T20" fmla="*/ 2 w 43"/>
                <a:gd name="T21" fmla="*/ 18 h 45"/>
                <a:gd name="T22" fmla="*/ 5 w 43"/>
                <a:gd name="T2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45">
                  <a:moveTo>
                    <a:pt x="5" y="4"/>
                  </a:moveTo>
                  <a:cubicBezTo>
                    <a:pt x="9" y="0"/>
                    <a:pt x="16" y="0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3" y="30"/>
                    <a:pt x="43" y="37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4" y="45"/>
                    <a:pt x="27" y="45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19"/>
                    <a:pt x="3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3"/>
                    <a:pt x="1" y="8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93"/>
            <p:cNvSpPr/>
            <p:nvPr/>
          </p:nvSpPr>
          <p:spPr bwMode="auto">
            <a:xfrm>
              <a:off x="-1211083" y="4718246"/>
              <a:ext cx="190471" cy="131768"/>
            </a:xfrm>
            <a:custGeom>
              <a:avLst/>
              <a:gdLst>
                <a:gd name="T0" fmla="*/ 2 w 51"/>
                <a:gd name="T1" fmla="*/ 27 h 35"/>
                <a:gd name="T2" fmla="*/ 17 w 51"/>
                <a:gd name="T3" fmla="*/ 33 h 35"/>
                <a:gd name="T4" fmla="*/ 17 w 51"/>
                <a:gd name="T5" fmla="*/ 33 h 35"/>
                <a:gd name="T6" fmla="*/ 42 w 51"/>
                <a:gd name="T7" fmla="*/ 23 h 35"/>
                <a:gd name="T8" fmla="*/ 49 w 51"/>
                <a:gd name="T9" fmla="*/ 9 h 35"/>
                <a:gd name="T10" fmla="*/ 49 w 51"/>
                <a:gd name="T11" fmla="*/ 9 h 35"/>
                <a:gd name="T12" fmla="*/ 34 w 51"/>
                <a:gd name="T13" fmla="*/ 2 h 35"/>
                <a:gd name="T14" fmla="*/ 34 w 51"/>
                <a:gd name="T15" fmla="*/ 2 h 35"/>
                <a:gd name="T16" fmla="*/ 9 w 51"/>
                <a:gd name="T17" fmla="*/ 12 h 35"/>
                <a:gd name="T18" fmla="*/ 6 w 51"/>
                <a:gd name="T19" fmla="*/ 14 h 35"/>
                <a:gd name="T20" fmla="*/ 6 w 51"/>
                <a:gd name="T21" fmla="*/ 14 h 35"/>
                <a:gd name="T22" fmla="*/ 2 w 51"/>
                <a:gd name="T2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35">
                  <a:moveTo>
                    <a:pt x="2" y="27"/>
                  </a:moveTo>
                  <a:cubicBezTo>
                    <a:pt x="4" y="33"/>
                    <a:pt x="11" y="35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8" y="21"/>
                    <a:pt x="51" y="14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3"/>
                    <a:pt x="40" y="0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7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7"/>
                    <a:pt x="0" y="22"/>
                    <a:pt x="2" y="2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94"/>
            <p:cNvSpPr>
              <a:spLocks noEditPoints="1"/>
            </p:cNvSpPr>
            <p:nvPr/>
          </p:nvSpPr>
          <p:spPr bwMode="auto">
            <a:xfrm>
              <a:off x="-2249157" y="4167358"/>
              <a:ext cx="801572" cy="806484"/>
            </a:xfrm>
            <a:custGeom>
              <a:avLst/>
              <a:gdLst>
                <a:gd name="T0" fmla="*/ 0 w 214"/>
                <a:gd name="T1" fmla="*/ 108 h 215"/>
                <a:gd name="T2" fmla="*/ 107 w 214"/>
                <a:gd name="T3" fmla="*/ 0 h 215"/>
                <a:gd name="T4" fmla="*/ 107 w 214"/>
                <a:gd name="T5" fmla="*/ 0 h 215"/>
                <a:gd name="T6" fmla="*/ 214 w 214"/>
                <a:gd name="T7" fmla="*/ 108 h 215"/>
                <a:gd name="T8" fmla="*/ 214 w 214"/>
                <a:gd name="T9" fmla="*/ 108 h 215"/>
                <a:gd name="T10" fmla="*/ 107 w 214"/>
                <a:gd name="T11" fmla="*/ 215 h 215"/>
                <a:gd name="T12" fmla="*/ 107 w 214"/>
                <a:gd name="T13" fmla="*/ 215 h 215"/>
                <a:gd name="T14" fmla="*/ 0 w 214"/>
                <a:gd name="T15" fmla="*/ 108 h 215"/>
                <a:gd name="T16" fmla="*/ 10 w 214"/>
                <a:gd name="T17" fmla="*/ 108 h 215"/>
                <a:gd name="T18" fmla="*/ 107 w 214"/>
                <a:gd name="T19" fmla="*/ 205 h 215"/>
                <a:gd name="T20" fmla="*/ 107 w 214"/>
                <a:gd name="T21" fmla="*/ 205 h 215"/>
                <a:gd name="T22" fmla="*/ 204 w 214"/>
                <a:gd name="T23" fmla="*/ 108 h 215"/>
                <a:gd name="T24" fmla="*/ 204 w 214"/>
                <a:gd name="T25" fmla="*/ 108 h 215"/>
                <a:gd name="T26" fmla="*/ 107 w 214"/>
                <a:gd name="T27" fmla="*/ 11 h 215"/>
                <a:gd name="T28" fmla="*/ 107 w 214"/>
                <a:gd name="T29" fmla="*/ 11 h 215"/>
                <a:gd name="T30" fmla="*/ 10 w 214"/>
                <a:gd name="T31" fmla="*/ 108 h 215"/>
                <a:gd name="T32" fmla="*/ 10 w 214"/>
                <a:gd name="T33" fmla="*/ 10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4" h="215">
                  <a:moveTo>
                    <a:pt x="0" y="108"/>
                  </a:moveTo>
                  <a:cubicBezTo>
                    <a:pt x="0" y="48"/>
                    <a:pt x="48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66" y="0"/>
                    <a:pt x="214" y="48"/>
                    <a:pt x="214" y="108"/>
                  </a:cubicBezTo>
                  <a:cubicBezTo>
                    <a:pt x="214" y="108"/>
                    <a:pt x="214" y="108"/>
                    <a:pt x="214" y="108"/>
                  </a:cubicBezTo>
                  <a:cubicBezTo>
                    <a:pt x="214" y="167"/>
                    <a:pt x="166" y="215"/>
                    <a:pt x="107" y="215"/>
                  </a:cubicBezTo>
                  <a:cubicBezTo>
                    <a:pt x="107" y="215"/>
                    <a:pt x="107" y="215"/>
                    <a:pt x="107" y="215"/>
                  </a:cubicBezTo>
                  <a:cubicBezTo>
                    <a:pt x="48" y="215"/>
                    <a:pt x="0" y="167"/>
                    <a:pt x="0" y="108"/>
                  </a:cubicBezTo>
                  <a:close/>
                  <a:moveTo>
                    <a:pt x="10" y="108"/>
                  </a:moveTo>
                  <a:cubicBezTo>
                    <a:pt x="10" y="161"/>
                    <a:pt x="54" y="204"/>
                    <a:pt x="107" y="205"/>
                  </a:cubicBezTo>
                  <a:cubicBezTo>
                    <a:pt x="107" y="205"/>
                    <a:pt x="107" y="205"/>
                    <a:pt x="107" y="205"/>
                  </a:cubicBezTo>
                  <a:cubicBezTo>
                    <a:pt x="161" y="204"/>
                    <a:pt x="204" y="161"/>
                    <a:pt x="204" y="108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54"/>
                    <a:pt x="161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54" y="11"/>
                    <a:pt x="10" y="54"/>
                    <a:pt x="10" y="108"/>
                  </a:cubicBezTo>
                  <a:cubicBezTo>
                    <a:pt x="10" y="108"/>
                    <a:pt x="10" y="108"/>
                    <a:pt x="10" y="10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95"/>
            <p:cNvSpPr>
              <a:spLocks noEditPoints="1"/>
            </p:cNvSpPr>
            <p:nvPr/>
          </p:nvSpPr>
          <p:spPr bwMode="auto">
            <a:xfrm>
              <a:off x="-2553911" y="3864133"/>
              <a:ext cx="1414255" cy="1412934"/>
            </a:xfrm>
            <a:custGeom>
              <a:avLst/>
              <a:gdLst>
                <a:gd name="T0" fmla="*/ 377 w 377"/>
                <a:gd name="T1" fmla="*/ 182 h 377"/>
                <a:gd name="T2" fmla="*/ 341 w 377"/>
                <a:gd name="T3" fmla="*/ 149 h 377"/>
                <a:gd name="T4" fmla="*/ 325 w 377"/>
                <a:gd name="T5" fmla="*/ 110 h 377"/>
                <a:gd name="T6" fmla="*/ 327 w 377"/>
                <a:gd name="T7" fmla="*/ 61 h 377"/>
                <a:gd name="T8" fmla="*/ 324 w 377"/>
                <a:gd name="T9" fmla="*/ 58 h 377"/>
                <a:gd name="T10" fmla="*/ 319 w 377"/>
                <a:gd name="T11" fmla="*/ 53 h 377"/>
                <a:gd name="T12" fmla="*/ 317 w 377"/>
                <a:gd name="T13" fmla="*/ 51 h 377"/>
                <a:gd name="T14" fmla="*/ 268 w 377"/>
                <a:gd name="T15" fmla="*/ 53 h 377"/>
                <a:gd name="T16" fmla="*/ 229 w 377"/>
                <a:gd name="T17" fmla="*/ 36 h 377"/>
                <a:gd name="T18" fmla="*/ 196 w 377"/>
                <a:gd name="T19" fmla="*/ 0 h 377"/>
                <a:gd name="T20" fmla="*/ 192 w 377"/>
                <a:gd name="T21" fmla="*/ 0 h 377"/>
                <a:gd name="T22" fmla="*/ 185 w 377"/>
                <a:gd name="T23" fmla="*/ 0 h 377"/>
                <a:gd name="T24" fmla="*/ 182 w 377"/>
                <a:gd name="T25" fmla="*/ 0 h 377"/>
                <a:gd name="T26" fmla="*/ 149 w 377"/>
                <a:gd name="T27" fmla="*/ 36 h 377"/>
                <a:gd name="T28" fmla="*/ 109 w 377"/>
                <a:gd name="T29" fmla="*/ 52 h 377"/>
                <a:gd name="T30" fmla="*/ 60 w 377"/>
                <a:gd name="T31" fmla="*/ 50 h 377"/>
                <a:gd name="T32" fmla="*/ 58 w 377"/>
                <a:gd name="T33" fmla="*/ 52 h 377"/>
                <a:gd name="T34" fmla="*/ 53 w 377"/>
                <a:gd name="T35" fmla="*/ 57 h 377"/>
                <a:gd name="T36" fmla="*/ 50 w 377"/>
                <a:gd name="T37" fmla="*/ 60 h 377"/>
                <a:gd name="T38" fmla="*/ 52 w 377"/>
                <a:gd name="T39" fmla="*/ 108 h 377"/>
                <a:gd name="T40" fmla="*/ 36 w 377"/>
                <a:gd name="T41" fmla="*/ 148 h 377"/>
                <a:gd name="T42" fmla="*/ 0 w 377"/>
                <a:gd name="T43" fmla="*/ 181 h 377"/>
                <a:gd name="T44" fmla="*/ 0 w 377"/>
                <a:gd name="T45" fmla="*/ 184 h 377"/>
                <a:gd name="T46" fmla="*/ 0 w 377"/>
                <a:gd name="T47" fmla="*/ 191 h 377"/>
                <a:gd name="T48" fmla="*/ 0 w 377"/>
                <a:gd name="T49" fmla="*/ 195 h 377"/>
                <a:gd name="T50" fmla="*/ 35 w 377"/>
                <a:gd name="T51" fmla="*/ 228 h 377"/>
                <a:gd name="T52" fmla="*/ 51 w 377"/>
                <a:gd name="T53" fmla="*/ 267 h 377"/>
                <a:gd name="T54" fmla="*/ 49 w 377"/>
                <a:gd name="T55" fmla="*/ 316 h 377"/>
                <a:gd name="T56" fmla="*/ 52 w 377"/>
                <a:gd name="T57" fmla="*/ 319 h 377"/>
                <a:gd name="T58" fmla="*/ 57 w 377"/>
                <a:gd name="T59" fmla="*/ 324 h 377"/>
                <a:gd name="T60" fmla="*/ 59 w 377"/>
                <a:gd name="T61" fmla="*/ 326 h 377"/>
                <a:gd name="T62" fmla="*/ 108 w 377"/>
                <a:gd name="T63" fmla="*/ 324 h 377"/>
                <a:gd name="T64" fmla="*/ 147 w 377"/>
                <a:gd name="T65" fmla="*/ 341 h 377"/>
                <a:gd name="T66" fmla="*/ 180 w 377"/>
                <a:gd name="T67" fmla="*/ 377 h 377"/>
                <a:gd name="T68" fmla="*/ 184 w 377"/>
                <a:gd name="T69" fmla="*/ 377 h 377"/>
                <a:gd name="T70" fmla="*/ 191 w 377"/>
                <a:gd name="T71" fmla="*/ 377 h 377"/>
                <a:gd name="T72" fmla="*/ 194 w 377"/>
                <a:gd name="T73" fmla="*/ 377 h 377"/>
                <a:gd name="T74" fmla="*/ 227 w 377"/>
                <a:gd name="T75" fmla="*/ 341 h 377"/>
                <a:gd name="T76" fmla="*/ 267 w 377"/>
                <a:gd name="T77" fmla="*/ 325 h 377"/>
                <a:gd name="T78" fmla="*/ 316 w 377"/>
                <a:gd name="T79" fmla="*/ 327 h 377"/>
                <a:gd name="T80" fmla="*/ 318 w 377"/>
                <a:gd name="T81" fmla="*/ 325 h 377"/>
                <a:gd name="T82" fmla="*/ 323 w 377"/>
                <a:gd name="T83" fmla="*/ 320 h 377"/>
                <a:gd name="T84" fmla="*/ 326 w 377"/>
                <a:gd name="T85" fmla="*/ 317 h 377"/>
                <a:gd name="T86" fmla="*/ 324 w 377"/>
                <a:gd name="T87" fmla="*/ 269 h 377"/>
                <a:gd name="T88" fmla="*/ 341 w 377"/>
                <a:gd name="T89" fmla="*/ 229 h 377"/>
                <a:gd name="T90" fmla="*/ 377 w 377"/>
                <a:gd name="T91" fmla="*/ 196 h 377"/>
                <a:gd name="T92" fmla="*/ 377 w 377"/>
                <a:gd name="T93" fmla="*/ 193 h 377"/>
                <a:gd name="T94" fmla="*/ 377 w 377"/>
                <a:gd name="T95" fmla="*/ 186 h 377"/>
                <a:gd name="T96" fmla="*/ 377 w 377"/>
                <a:gd name="T97" fmla="*/ 182 h 377"/>
                <a:gd name="T98" fmla="*/ 188 w 377"/>
                <a:gd name="T99" fmla="*/ 303 h 377"/>
                <a:gd name="T100" fmla="*/ 73 w 377"/>
                <a:gd name="T101" fmla="*/ 189 h 377"/>
                <a:gd name="T102" fmla="*/ 188 w 377"/>
                <a:gd name="T103" fmla="*/ 74 h 377"/>
                <a:gd name="T104" fmla="*/ 303 w 377"/>
                <a:gd name="T105" fmla="*/ 189 h 377"/>
                <a:gd name="T106" fmla="*/ 188 w 377"/>
                <a:gd name="T107" fmla="*/ 303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7" h="377">
                  <a:moveTo>
                    <a:pt x="377" y="182"/>
                  </a:moveTo>
                  <a:cubicBezTo>
                    <a:pt x="377" y="160"/>
                    <a:pt x="354" y="152"/>
                    <a:pt x="341" y="149"/>
                  </a:cubicBezTo>
                  <a:cubicBezTo>
                    <a:pt x="337" y="135"/>
                    <a:pt x="332" y="122"/>
                    <a:pt x="325" y="110"/>
                  </a:cubicBezTo>
                  <a:cubicBezTo>
                    <a:pt x="332" y="99"/>
                    <a:pt x="343" y="77"/>
                    <a:pt x="327" y="61"/>
                  </a:cubicBezTo>
                  <a:cubicBezTo>
                    <a:pt x="324" y="58"/>
                    <a:pt x="324" y="58"/>
                    <a:pt x="324" y="58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7" y="51"/>
                    <a:pt x="317" y="51"/>
                    <a:pt x="317" y="51"/>
                  </a:cubicBezTo>
                  <a:cubicBezTo>
                    <a:pt x="301" y="35"/>
                    <a:pt x="280" y="45"/>
                    <a:pt x="268" y="53"/>
                  </a:cubicBezTo>
                  <a:cubicBezTo>
                    <a:pt x="256" y="45"/>
                    <a:pt x="243" y="40"/>
                    <a:pt x="229" y="36"/>
                  </a:cubicBezTo>
                  <a:cubicBezTo>
                    <a:pt x="226" y="23"/>
                    <a:pt x="218" y="0"/>
                    <a:pt x="19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60" y="0"/>
                    <a:pt x="152" y="23"/>
                    <a:pt x="149" y="36"/>
                  </a:cubicBezTo>
                  <a:cubicBezTo>
                    <a:pt x="135" y="39"/>
                    <a:pt x="121" y="45"/>
                    <a:pt x="109" y="52"/>
                  </a:cubicBezTo>
                  <a:cubicBezTo>
                    <a:pt x="98" y="44"/>
                    <a:pt x="76" y="34"/>
                    <a:pt x="60" y="50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35" y="75"/>
                    <a:pt x="45" y="97"/>
                    <a:pt x="52" y="108"/>
                  </a:cubicBezTo>
                  <a:cubicBezTo>
                    <a:pt x="45" y="120"/>
                    <a:pt x="39" y="134"/>
                    <a:pt x="36" y="148"/>
                  </a:cubicBezTo>
                  <a:cubicBezTo>
                    <a:pt x="23" y="150"/>
                    <a:pt x="0" y="158"/>
                    <a:pt x="0" y="18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7"/>
                    <a:pt x="22" y="225"/>
                    <a:pt x="35" y="228"/>
                  </a:cubicBezTo>
                  <a:cubicBezTo>
                    <a:pt x="39" y="242"/>
                    <a:pt x="44" y="255"/>
                    <a:pt x="51" y="267"/>
                  </a:cubicBezTo>
                  <a:cubicBezTo>
                    <a:pt x="44" y="279"/>
                    <a:pt x="33" y="300"/>
                    <a:pt x="49" y="316"/>
                  </a:cubicBezTo>
                  <a:cubicBezTo>
                    <a:pt x="52" y="319"/>
                    <a:pt x="52" y="319"/>
                    <a:pt x="52" y="319"/>
                  </a:cubicBezTo>
                  <a:cubicBezTo>
                    <a:pt x="57" y="324"/>
                    <a:pt x="57" y="324"/>
                    <a:pt x="57" y="324"/>
                  </a:cubicBezTo>
                  <a:cubicBezTo>
                    <a:pt x="59" y="326"/>
                    <a:pt x="59" y="326"/>
                    <a:pt x="59" y="326"/>
                  </a:cubicBezTo>
                  <a:cubicBezTo>
                    <a:pt x="75" y="342"/>
                    <a:pt x="97" y="332"/>
                    <a:pt x="108" y="324"/>
                  </a:cubicBezTo>
                  <a:cubicBezTo>
                    <a:pt x="120" y="332"/>
                    <a:pt x="133" y="337"/>
                    <a:pt x="147" y="341"/>
                  </a:cubicBezTo>
                  <a:cubicBezTo>
                    <a:pt x="150" y="354"/>
                    <a:pt x="158" y="377"/>
                    <a:pt x="180" y="377"/>
                  </a:cubicBezTo>
                  <a:cubicBezTo>
                    <a:pt x="184" y="377"/>
                    <a:pt x="184" y="377"/>
                    <a:pt x="184" y="377"/>
                  </a:cubicBezTo>
                  <a:cubicBezTo>
                    <a:pt x="191" y="377"/>
                    <a:pt x="191" y="377"/>
                    <a:pt x="191" y="377"/>
                  </a:cubicBezTo>
                  <a:cubicBezTo>
                    <a:pt x="194" y="377"/>
                    <a:pt x="194" y="377"/>
                    <a:pt x="194" y="377"/>
                  </a:cubicBezTo>
                  <a:cubicBezTo>
                    <a:pt x="217" y="377"/>
                    <a:pt x="225" y="355"/>
                    <a:pt x="227" y="341"/>
                  </a:cubicBezTo>
                  <a:cubicBezTo>
                    <a:pt x="241" y="338"/>
                    <a:pt x="255" y="332"/>
                    <a:pt x="267" y="325"/>
                  </a:cubicBezTo>
                  <a:cubicBezTo>
                    <a:pt x="278" y="333"/>
                    <a:pt x="300" y="343"/>
                    <a:pt x="316" y="327"/>
                  </a:cubicBezTo>
                  <a:cubicBezTo>
                    <a:pt x="318" y="325"/>
                    <a:pt x="318" y="325"/>
                    <a:pt x="318" y="325"/>
                  </a:cubicBezTo>
                  <a:cubicBezTo>
                    <a:pt x="323" y="320"/>
                    <a:pt x="323" y="320"/>
                    <a:pt x="323" y="320"/>
                  </a:cubicBezTo>
                  <a:cubicBezTo>
                    <a:pt x="326" y="317"/>
                    <a:pt x="326" y="317"/>
                    <a:pt x="326" y="317"/>
                  </a:cubicBezTo>
                  <a:cubicBezTo>
                    <a:pt x="342" y="302"/>
                    <a:pt x="331" y="280"/>
                    <a:pt x="324" y="269"/>
                  </a:cubicBezTo>
                  <a:cubicBezTo>
                    <a:pt x="331" y="257"/>
                    <a:pt x="337" y="243"/>
                    <a:pt x="341" y="229"/>
                  </a:cubicBezTo>
                  <a:cubicBezTo>
                    <a:pt x="354" y="227"/>
                    <a:pt x="377" y="219"/>
                    <a:pt x="377" y="196"/>
                  </a:cubicBezTo>
                  <a:cubicBezTo>
                    <a:pt x="377" y="193"/>
                    <a:pt x="377" y="193"/>
                    <a:pt x="377" y="193"/>
                  </a:cubicBezTo>
                  <a:cubicBezTo>
                    <a:pt x="377" y="186"/>
                    <a:pt x="377" y="186"/>
                    <a:pt x="377" y="186"/>
                  </a:cubicBezTo>
                  <a:lnTo>
                    <a:pt x="377" y="182"/>
                  </a:lnTo>
                  <a:close/>
                  <a:moveTo>
                    <a:pt x="188" y="303"/>
                  </a:moveTo>
                  <a:cubicBezTo>
                    <a:pt x="125" y="303"/>
                    <a:pt x="73" y="252"/>
                    <a:pt x="73" y="189"/>
                  </a:cubicBezTo>
                  <a:cubicBezTo>
                    <a:pt x="73" y="125"/>
                    <a:pt x="125" y="74"/>
                    <a:pt x="188" y="74"/>
                  </a:cubicBezTo>
                  <a:cubicBezTo>
                    <a:pt x="252" y="74"/>
                    <a:pt x="303" y="125"/>
                    <a:pt x="303" y="189"/>
                  </a:cubicBezTo>
                  <a:cubicBezTo>
                    <a:pt x="303" y="252"/>
                    <a:pt x="252" y="303"/>
                    <a:pt x="188" y="3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96"/>
            <p:cNvSpPr/>
            <p:nvPr/>
          </p:nvSpPr>
          <p:spPr bwMode="auto">
            <a:xfrm>
              <a:off x="-1574564" y="3559322"/>
              <a:ext cx="847599" cy="847758"/>
            </a:xfrm>
            <a:custGeom>
              <a:avLst/>
              <a:gdLst>
                <a:gd name="T0" fmla="*/ 204 w 226"/>
                <a:gd name="T1" fmla="*/ 90 h 226"/>
                <a:gd name="T2" fmla="*/ 195 w 226"/>
                <a:gd name="T3" fmla="*/ 66 h 226"/>
                <a:gd name="T4" fmla="*/ 196 w 226"/>
                <a:gd name="T5" fmla="*/ 37 h 226"/>
                <a:gd name="T6" fmla="*/ 195 w 226"/>
                <a:gd name="T7" fmla="*/ 35 h 226"/>
                <a:gd name="T8" fmla="*/ 192 w 226"/>
                <a:gd name="T9" fmla="*/ 32 h 226"/>
                <a:gd name="T10" fmla="*/ 190 w 226"/>
                <a:gd name="T11" fmla="*/ 31 h 226"/>
                <a:gd name="T12" fmla="*/ 161 w 226"/>
                <a:gd name="T13" fmla="*/ 32 h 226"/>
                <a:gd name="T14" fmla="*/ 137 w 226"/>
                <a:gd name="T15" fmla="*/ 22 h 226"/>
                <a:gd name="T16" fmla="*/ 117 w 226"/>
                <a:gd name="T17" fmla="*/ 0 h 226"/>
                <a:gd name="T18" fmla="*/ 115 w 226"/>
                <a:gd name="T19" fmla="*/ 0 h 226"/>
                <a:gd name="T20" fmla="*/ 111 w 226"/>
                <a:gd name="T21" fmla="*/ 0 h 226"/>
                <a:gd name="T22" fmla="*/ 109 w 226"/>
                <a:gd name="T23" fmla="*/ 0 h 226"/>
                <a:gd name="T24" fmla="*/ 89 w 226"/>
                <a:gd name="T25" fmla="*/ 22 h 226"/>
                <a:gd name="T26" fmla="*/ 66 w 226"/>
                <a:gd name="T27" fmla="*/ 31 h 226"/>
                <a:gd name="T28" fmla="*/ 36 w 226"/>
                <a:gd name="T29" fmla="*/ 30 h 226"/>
                <a:gd name="T30" fmla="*/ 35 w 226"/>
                <a:gd name="T31" fmla="*/ 32 h 226"/>
                <a:gd name="T32" fmla="*/ 32 w 226"/>
                <a:gd name="T33" fmla="*/ 35 h 226"/>
                <a:gd name="T34" fmla="*/ 30 w 226"/>
                <a:gd name="T35" fmla="*/ 36 h 226"/>
                <a:gd name="T36" fmla="*/ 31 w 226"/>
                <a:gd name="T37" fmla="*/ 65 h 226"/>
                <a:gd name="T38" fmla="*/ 21 w 226"/>
                <a:gd name="T39" fmla="*/ 89 h 226"/>
                <a:gd name="T40" fmla="*/ 0 w 226"/>
                <a:gd name="T41" fmla="*/ 109 h 226"/>
                <a:gd name="T42" fmla="*/ 0 w 226"/>
                <a:gd name="T43" fmla="*/ 111 h 226"/>
                <a:gd name="T44" fmla="*/ 0 w 226"/>
                <a:gd name="T45" fmla="*/ 115 h 226"/>
                <a:gd name="T46" fmla="*/ 0 w 226"/>
                <a:gd name="T47" fmla="*/ 117 h 226"/>
                <a:gd name="T48" fmla="*/ 0 w 226"/>
                <a:gd name="T49" fmla="*/ 119 h 226"/>
                <a:gd name="T50" fmla="*/ 7 w 226"/>
                <a:gd name="T51" fmla="*/ 122 h 226"/>
                <a:gd name="T52" fmla="*/ 36 w 226"/>
                <a:gd name="T53" fmla="*/ 114 h 226"/>
                <a:gd name="T54" fmla="*/ 44 w 226"/>
                <a:gd name="T55" fmla="*/ 115 h 226"/>
                <a:gd name="T56" fmla="*/ 44 w 226"/>
                <a:gd name="T57" fmla="*/ 113 h 226"/>
                <a:gd name="T58" fmla="*/ 113 w 226"/>
                <a:gd name="T59" fmla="*/ 44 h 226"/>
                <a:gd name="T60" fmla="*/ 182 w 226"/>
                <a:gd name="T61" fmla="*/ 113 h 226"/>
                <a:gd name="T62" fmla="*/ 113 w 226"/>
                <a:gd name="T63" fmla="*/ 182 h 226"/>
                <a:gd name="T64" fmla="*/ 82 w 226"/>
                <a:gd name="T65" fmla="*/ 175 h 226"/>
                <a:gd name="T66" fmla="*/ 75 w 226"/>
                <a:gd name="T67" fmla="*/ 191 h 226"/>
                <a:gd name="T68" fmla="*/ 80 w 226"/>
                <a:gd name="T69" fmla="*/ 202 h 226"/>
                <a:gd name="T70" fmla="*/ 88 w 226"/>
                <a:gd name="T71" fmla="*/ 205 h 226"/>
                <a:gd name="T72" fmla="*/ 108 w 226"/>
                <a:gd name="T73" fmla="*/ 226 h 226"/>
                <a:gd name="T74" fmla="*/ 110 w 226"/>
                <a:gd name="T75" fmla="*/ 226 h 226"/>
                <a:gd name="T76" fmla="*/ 114 w 226"/>
                <a:gd name="T77" fmla="*/ 226 h 226"/>
                <a:gd name="T78" fmla="*/ 117 w 226"/>
                <a:gd name="T79" fmla="*/ 226 h 226"/>
                <a:gd name="T80" fmla="*/ 136 w 226"/>
                <a:gd name="T81" fmla="*/ 205 h 226"/>
                <a:gd name="T82" fmla="*/ 160 w 226"/>
                <a:gd name="T83" fmla="*/ 195 h 226"/>
                <a:gd name="T84" fmla="*/ 189 w 226"/>
                <a:gd name="T85" fmla="*/ 196 h 226"/>
                <a:gd name="T86" fmla="*/ 191 w 226"/>
                <a:gd name="T87" fmla="*/ 195 h 226"/>
                <a:gd name="T88" fmla="*/ 194 w 226"/>
                <a:gd name="T89" fmla="*/ 192 h 226"/>
                <a:gd name="T90" fmla="*/ 195 w 226"/>
                <a:gd name="T91" fmla="*/ 191 h 226"/>
                <a:gd name="T92" fmla="*/ 194 w 226"/>
                <a:gd name="T93" fmla="*/ 161 h 226"/>
                <a:gd name="T94" fmla="*/ 204 w 226"/>
                <a:gd name="T95" fmla="*/ 138 h 226"/>
                <a:gd name="T96" fmla="*/ 226 w 226"/>
                <a:gd name="T97" fmla="*/ 118 h 226"/>
                <a:gd name="T98" fmla="*/ 226 w 226"/>
                <a:gd name="T99" fmla="*/ 116 h 226"/>
                <a:gd name="T100" fmla="*/ 226 w 226"/>
                <a:gd name="T101" fmla="*/ 112 h 226"/>
                <a:gd name="T102" fmla="*/ 226 w 226"/>
                <a:gd name="T103" fmla="*/ 110 h 226"/>
                <a:gd name="T104" fmla="*/ 204 w 226"/>
                <a:gd name="T105" fmla="*/ 9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6" h="226">
                  <a:moveTo>
                    <a:pt x="204" y="90"/>
                  </a:moveTo>
                  <a:cubicBezTo>
                    <a:pt x="202" y="81"/>
                    <a:pt x="199" y="73"/>
                    <a:pt x="195" y="66"/>
                  </a:cubicBezTo>
                  <a:cubicBezTo>
                    <a:pt x="199" y="59"/>
                    <a:pt x="206" y="46"/>
                    <a:pt x="196" y="37"/>
                  </a:cubicBezTo>
                  <a:cubicBezTo>
                    <a:pt x="195" y="35"/>
                    <a:pt x="195" y="35"/>
                    <a:pt x="195" y="35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0" y="31"/>
                    <a:pt x="190" y="31"/>
                    <a:pt x="190" y="31"/>
                  </a:cubicBezTo>
                  <a:cubicBezTo>
                    <a:pt x="181" y="21"/>
                    <a:pt x="168" y="27"/>
                    <a:pt x="161" y="32"/>
                  </a:cubicBezTo>
                  <a:cubicBezTo>
                    <a:pt x="154" y="28"/>
                    <a:pt x="146" y="24"/>
                    <a:pt x="137" y="22"/>
                  </a:cubicBezTo>
                  <a:cubicBezTo>
                    <a:pt x="136" y="14"/>
                    <a:pt x="131" y="0"/>
                    <a:pt x="11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96" y="0"/>
                    <a:pt x="91" y="14"/>
                    <a:pt x="89" y="22"/>
                  </a:cubicBezTo>
                  <a:cubicBezTo>
                    <a:pt x="81" y="24"/>
                    <a:pt x="73" y="27"/>
                    <a:pt x="66" y="31"/>
                  </a:cubicBezTo>
                  <a:cubicBezTo>
                    <a:pt x="59" y="27"/>
                    <a:pt x="46" y="21"/>
                    <a:pt x="36" y="30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45"/>
                    <a:pt x="27" y="58"/>
                    <a:pt x="31" y="65"/>
                  </a:cubicBezTo>
                  <a:cubicBezTo>
                    <a:pt x="27" y="72"/>
                    <a:pt x="24" y="80"/>
                    <a:pt x="21" y="89"/>
                  </a:cubicBezTo>
                  <a:cubicBezTo>
                    <a:pt x="14" y="90"/>
                    <a:pt x="0" y="95"/>
                    <a:pt x="0" y="10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8"/>
                    <a:pt x="0" y="118"/>
                    <a:pt x="0" y="119"/>
                  </a:cubicBezTo>
                  <a:cubicBezTo>
                    <a:pt x="2" y="120"/>
                    <a:pt x="5" y="121"/>
                    <a:pt x="7" y="122"/>
                  </a:cubicBezTo>
                  <a:cubicBezTo>
                    <a:pt x="15" y="118"/>
                    <a:pt x="25" y="114"/>
                    <a:pt x="36" y="114"/>
                  </a:cubicBezTo>
                  <a:cubicBezTo>
                    <a:pt x="39" y="114"/>
                    <a:pt x="41" y="114"/>
                    <a:pt x="44" y="115"/>
                  </a:cubicBezTo>
                  <a:cubicBezTo>
                    <a:pt x="44" y="114"/>
                    <a:pt x="44" y="114"/>
                    <a:pt x="44" y="113"/>
                  </a:cubicBezTo>
                  <a:cubicBezTo>
                    <a:pt x="44" y="75"/>
                    <a:pt x="75" y="44"/>
                    <a:pt x="113" y="44"/>
                  </a:cubicBezTo>
                  <a:cubicBezTo>
                    <a:pt x="151" y="44"/>
                    <a:pt x="182" y="75"/>
                    <a:pt x="182" y="113"/>
                  </a:cubicBezTo>
                  <a:cubicBezTo>
                    <a:pt x="182" y="151"/>
                    <a:pt x="151" y="182"/>
                    <a:pt x="113" y="182"/>
                  </a:cubicBezTo>
                  <a:cubicBezTo>
                    <a:pt x="102" y="182"/>
                    <a:pt x="91" y="179"/>
                    <a:pt x="82" y="175"/>
                  </a:cubicBezTo>
                  <a:cubicBezTo>
                    <a:pt x="80" y="181"/>
                    <a:pt x="78" y="186"/>
                    <a:pt x="75" y="191"/>
                  </a:cubicBezTo>
                  <a:cubicBezTo>
                    <a:pt x="77" y="195"/>
                    <a:pt x="79" y="198"/>
                    <a:pt x="80" y="202"/>
                  </a:cubicBezTo>
                  <a:cubicBezTo>
                    <a:pt x="83" y="203"/>
                    <a:pt x="86" y="204"/>
                    <a:pt x="88" y="205"/>
                  </a:cubicBezTo>
                  <a:cubicBezTo>
                    <a:pt x="90" y="212"/>
                    <a:pt x="95" y="226"/>
                    <a:pt x="108" y="226"/>
                  </a:cubicBezTo>
                  <a:cubicBezTo>
                    <a:pt x="110" y="226"/>
                    <a:pt x="110" y="226"/>
                    <a:pt x="110" y="226"/>
                  </a:cubicBezTo>
                  <a:cubicBezTo>
                    <a:pt x="114" y="226"/>
                    <a:pt x="114" y="226"/>
                    <a:pt x="114" y="226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130" y="226"/>
                    <a:pt x="135" y="213"/>
                    <a:pt x="136" y="205"/>
                  </a:cubicBezTo>
                  <a:cubicBezTo>
                    <a:pt x="145" y="203"/>
                    <a:pt x="153" y="199"/>
                    <a:pt x="160" y="195"/>
                  </a:cubicBezTo>
                  <a:cubicBezTo>
                    <a:pt x="167" y="200"/>
                    <a:pt x="180" y="206"/>
                    <a:pt x="189" y="196"/>
                  </a:cubicBezTo>
                  <a:cubicBezTo>
                    <a:pt x="191" y="195"/>
                    <a:pt x="191" y="195"/>
                    <a:pt x="191" y="195"/>
                  </a:cubicBezTo>
                  <a:cubicBezTo>
                    <a:pt x="194" y="192"/>
                    <a:pt x="194" y="192"/>
                    <a:pt x="194" y="192"/>
                  </a:cubicBezTo>
                  <a:cubicBezTo>
                    <a:pt x="195" y="191"/>
                    <a:pt x="195" y="191"/>
                    <a:pt x="195" y="191"/>
                  </a:cubicBezTo>
                  <a:cubicBezTo>
                    <a:pt x="205" y="181"/>
                    <a:pt x="199" y="168"/>
                    <a:pt x="194" y="161"/>
                  </a:cubicBezTo>
                  <a:cubicBezTo>
                    <a:pt x="199" y="154"/>
                    <a:pt x="202" y="146"/>
                    <a:pt x="204" y="138"/>
                  </a:cubicBezTo>
                  <a:cubicBezTo>
                    <a:pt x="212" y="136"/>
                    <a:pt x="226" y="131"/>
                    <a:pt x="226" y="118"/>
                  </a:cubicBezTo>
                  <a:cubicBezTo>
                    <a:pt x="226" y="116"/>
                    <a:pt x="226" y="116"/>
                    <a:pt x="226" y="116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26" y="96"/>
                    <a:pt x="212" y="91"/>
                    <a:pt x="204" y="9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97"/>
            <p:cNvSpPr/>
            <p:nvPr/>
          </p:nvSpPr>
          <p:spPr bwMode="auto">
            <a:xfrm>
              <a:off x="-1395204" y="3743477"/>
              <a:ext cx="484118" cy="484209"/>
            </a:xfrm>
            <a:custGeom>
              <a:avLst/>
              <a:gdLst>
                <a:gd name="T0" fmla="*/ 129 w 129"/>
                <a:gd name="T1" fmla="*/ 64 h 129"/>
                <a:gd name="T2" fmla="*/ 65 w 129"/>
                <a:gd name="T3" fmla="*/ 0 h 129"/>
                <a:gd name="T4" fmla="*/ 0 w 129"/>
                <a:gd name="T5" fmla="*/ 64 h 129"/>
                <a:gd name="T6" fmla="*/ 1 w 129"/>
                <a:gd name="T7" fmla="*/ 67 h 129"/>
                <a:gd name="T8" fmla="*/ 7 w 129"/>
                <a:gd name="T9" fmla="*/ 70 h 129"/>
                <a:gd name="T10" fmla="*/ 7 w 129"/>
                <a:gd name="T11" fmla="*/ 64 h 129"/>
                <a:gd name="T12" fmla="*/ 65 w 129"/>
                <a:gd name="T13" fmla="*/ 6 h 129"/>
                <a:gd name="T14" fmla="*/ 123 w 129"/>
                <a:gd name="T15" fmla="*/ 64 h 129"/>
                <a:gd name="T16" fmla="*/ 65 w 129"/>
                <a:gd name="T17" fmla="*/ 122 h 129"/>
                <a:gd name="T18" fmla="*/ 36 w 129"/>
                <a:gd name="T19" fmla="*/ 115 h 129"/>
                <a:gd name="T20" fmla="*/ 35 w 129"/>
                <a:gd name="T21" fmla="*/ 121 h 129"/>
                <a:gd name="T22" fmla="*/ 65 w 129"/>
                <a:gd name="T23" fmla="*/ 129 h 129"/>
                <a:gd name="T24" fmla="*/ 129 w 129"/>
                <a:gd name="T2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cubicBezTo>
                    <a:pt x="129" y="29"/>
                    <a:pt x="100" y="0"/>
                    <a:pt x="65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5"/>
                    <a:pt x="1" y="66"/>
                    <a:pt x="1" y="67"/>
                  </a:cubicBezTo>
                  <a:cubicBezTo>
                    <a:pt x="3" y="68"/>
                    <a:pt x="5" y="69"/>
                    <a:pt x="7" y="70"/>
                  </a:cubicBezTo>
                  <a:cubicBezTo>
                    <a:pt x="7" y="68"/>
                    <a:pt x="7" y="66"/>
                    <a:pt x="7" y="64"/>
                  </a:cubicBezTo>
                  <a:cubicBezTo>
                    <a:pt x="7" y="32"/>
                    <a:pt x="33" y="6"/>
                    <a:pt x="65" y="6"/>
                  </a:cubicBezTo>
                  <a:cubicBezTo>
                    <a:pt x="97" y="6"/>
                    <a:pt x="123" y="32"/>
                    <a:pt x="123" y="64"/>
                  </a:cubicBezTo>
                  <a:cubicBezTo>
                    <a:pt x="123" y="96"/>
                    <a:pt x="97" y="122"/>
                    <a:pt x="65" y="122"/>
                  </a:cubicBezTo>
                  <a:cubicBezTo>
                    <a:pt x="54" y="122"/>
                    <a:pt x="44" y="120"/>
                    <a:pt x="36" y="115"/>
                  </a:cubicBezTo>
                  <a:cubicBezTo>
                    <a:pt x="36" y="117"/>
                    <a:pt x="35" y="119"/>
                    <a:pt x="35" y="121"/>
                  </a:cubicBezTo>
                  <a:cubicBezTo>
                    <a:pt x="44" y="126"/>
                    <a:pt x="54" y="129"/>
                    <a:pt x="65" y="129"/>
                  </a:cubicBezTo>
                  <a:cubicBezTo>
                    <a:pt x="100" y="129"/>
                    <a:pt x="129" y="100"/>
                    <a:pt x="129" y="6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98"/>
            <p:cNvSpPr/>
            <p:nvPr/>
          </p:nvSpPr>
          <p:spPr bwMode="auto">
            <a:xfrm>
              <a:off x="-2531686" y="4586328"/>
              <a:ext cx="7935" cy="7937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99"/>
            <p:cNvSpPr/>
            <p:nvPr/>
          </p:nvSpPr>
          <p:spPr bwMode="auto">
            <a:xfrm>
              <a:off x="-2516187" y="4568826"/>
              <a:ext cx="3175" cy="6351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1 w 1"/>
                <a:gd name="T7" fmla="*/ 0 h 2"/>
                <a:gd name="T8" fmla="*/ 1 w 1"/>
                <a:gd name="T9" fmla="*/ 0 h 2"/>
                <a:gd name="T10" fmla="*/ 0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9" name="Freeform 6"/>
          <p:cNvSpPr>
            <a:spLocks noEditPoints="1"/>
          </p:cNvSpPr>
          <p:nvPr/>
        </p:nvSpPr>
        <p:spPr bwMode="auto">
          <a:xfrm>
            <a:off x="4124003" y="3803678"/>
            <a:ext cx="282326" cy="267466"/>
          </a:xfrm>
          <a:custGeom>
            <a:avLst/>
            <a:gdLst>
              <a:gd name="T0" fmla="*/ 38 w 64"/>
              <a:gd name="T1" fmla="*/ 31 h 61"/>
              <a:gd name="T2" fmla="*/ 25 w 64"/>
              <a:gd name="T3" fmla="*/ 31 h 61"/>
              <a:gd name="T4" fmla="*/ 27 w 64"/>
              <a:gd name="T5" fmla="*/ 18 h 61"/>
              <a:gd name="T6" fmla="*/ 0 w 64"/>
              <a:gd name="T7" fmla="*/ 31 h 61"/>
              <a:gd name="T8" fmla="*/ 9 w 64"/>
              <a:gd name="T9" fmla="*/ 53 h 61"/>
              <a:gd name="T10" fmla="*/ 35 w 64"/>
              <a:gd name="T11" fmla="*/ 45 h 61"/>
              <a:gd name="T12" fmla="*/ 21 w 64"/>
              <a:gd name="T13" fmla="*/ 48 h 61"/>
              <a:gd name="T14" fmla="*/ 14 w 64"/>
              <a:gd name="T15" fmla="*/ 41 h 61"/>
              <a:gd name="T16" fmla="*/ 32 w 64"/>
              <a:gd name="T17" fmla="*/ 43 h 61"/>
              <a:gd name="T18" fmla="*/ 44 w 64"/>
              <a:gd name="T19" fmla="*/ 47 h 61"/>
              <a:gd name="T20" fmla="*/ 36 w 64"/>
              <a:gd name="T21" fmla="*/ 51 h 61"/>
              <a:gd name="T22" fmla="*/ 29 w 64"/>
              <a:gd name="T23" fmla="*/ 51 h 61"/>
              <a:gd name="T24" fmla="*/ 45 w 64"/>
              <a:gd name="T25" fmla="*/ 60 h 61"/>
              <a:gd name="T26" fmla="*/ 49 w 64"/>
              <a:gd name="T27" fmla="*/ 42 h 61"/>
              <a:gd name="T28" fmla="*/ 64 w 64"/>
              <a:gd name="T29" fmla="*/ 31 h 61"/>
              <a:gd name="T30" fmla="*/ 40 w 64"/>
              <a:gd name="T31" fmla="*/ 19 h 61"/>
              <a:gd name="T32" fmla="*/ 42 w 64"/>
              <a:gd name="T33" fmla="*/ 13 h 61"/>
              <a:gd name="T34" fmla="*/ 50 w 64"/>
              <a:gd name="T35" fmla="*/ 19 h 61"/>
              <a:gd name="T36" fmla="*/ 54 w 64"/>
              <a:gd name="T37" fmla="*/ 8 h 61"/>
              <a:gd name="T38" fmla="*/ 35 w 64"/>
              <a:gd name="T39" fmla="*/ 12 h 61"/>
              <a:gd name="T40" fmla="*/ 18 w 64"/>
              <a:gd name="T41" fmla="*/ 2 h 61"/>
              <a:gd name="T42" fmla="*/ 14 w 64"/>
              <a:gd name="T43" fmla="*/ 17 h 61"/>
              <a:gd name="T44" fmla="*/ 19 w 64"/>
              <a:gd name="T45" fmla="*/ 15 h 61"/>
              <a:gd name="T46" fmla="*/ 28 w 64"/>
              <a:gd name="T47" fmla="*/ 11 h 61"/>
              <a:gd name="T48" fmla="*/ 27 w 64"/>
              <a:gd name="T49" fmla="*/ 18 h 61"/>
              <a:gd name="T50" fmla="*/ 52 w 64"/>
              <a:gd name="T51" fmla="*/ 26 h 61"/>
              <a:gd name="T52" fmla="*/ 52 w 64"/>
              <a:gd name="T53" fmla="*/ 35 h 61"/>
              <a:gd name="T54" fmla="*/ 43 w 64"/>
              <a:gd name="T55" fmla="*/ 26 h 61"/>
              <a:gd name="T56" fmla="*/ 42 w 64"/>
              <a:gd name="T57" fmla="*/ 37 h 61"/>
              <a:gd name="T58" fmla="*/ 36 w 64"/>
              <a:gd name="T59" fmla="*/ 23 h 61"/>
              <a:gd name="T60" fmla="*/ 29 w 64"/>
              <a:gd name="T61" fmla="*/ 23 h 61"/>
              <a:gd name="T62" fmla="*/ 26 w 64"/>
              <a:gd name="T63" fmla="*/ 25 h 61"/>
              <a:gd name="T64" fmla="*/ 32 w 64"/>
              <a:gd name="T65" fmla="*/ 38 h 61"/>
              <a:gd name="T66" fmla="*/ 12 w 64"/>
              <a:gd name="T67" fmla="*/ 35 h 61"/>
              <a:gd name="T68" fmla="*/ 5 w 64"/>
              <a:gd name="T69" fmla="*/ 31 h 61"/>
              <a:gd name="T70" fmla="*/ 21 w 64"/>
              <a:gd name="T71" fmla="*/ 24 h 61"/>
              <a:gd name="T72" fmla="*/ 36 w 64"/>
              <a:gd name="T73" fmla="*/ 29 h 61"/>
              <a:gd name="T74" fmla="*/ 36 w 64"/>
              <a:gd name="T75" fmla="*/ 29 h 61"/>
              <a:gd name="T76" fmla="*/ 28 w 64"/>
              <a:gd name="T77" fmla="*/ 31 h 61"/>
              <a:gd name="T78" fmla="*/ 27 w 64"/>
              <a:gd name="T79" fmla="*/ 32 h 61"/>
              <a:gd name="T80" fmla="*/ 29 w 64"/>
              <a:gd name="T81" fmla="*/ 30 h 61"/>
              <a:gd name="T82" fmla="*/ 31 w 64"/>
              <a:gd name="T83" fmla="*/ 26 h 61"/>
              <a:gd name="T84" fmla="*/ 32 w 64"/>
              <a:gd name="T85" fmla="*/ 26 h 61"/>
              <a:gd name="T86" fmla="*/ 34 w 64"/>
              <a:gd name="T87" fmla="*/ 2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" h="61">
                <a:moveTo>
                  <a:pt x="32" y="24"/>
                </a:moveTo>
                <a:cubicBezTo>
                  <a:pt x="35" y="24"/>
                  <a:pt x="38" y="27"/>
                  <a:pt x="38" y="31"/>
                </a:cubicBezTo>
                <a:cubicBezTo>
                  <a:pt x="38" y="34"/>
                  <a:pt x="35" y="37"/>
                  <a:pt x="32" y="37"/>
                </a:cubicBezTo>
                <a:cubicBezTo>
                  <a:pt x="28" y="37"/>
                  <a:pt x="25" y="34"/>
                  <a:pt x="25" y="31"/>
                </a:cubicBezTo>
                <a:cubicBezTo>
                  <a:pt x="25" y="27"/>
                  <a:pt x="28" y="24"/>
                  <a:pt x="32" y="24"/>
                </a:cubicBezTo>
                <a:close/>
                <a:moveTo>
                  <a:pt x="27" y="18"/>
                </a:moveTo>
                <a:cubicBezTo>
                  <a:pt x="20" y="19"/>
                  <a:pt x="15" y="20"/>
                  <a:pt x="10" y="21"/>
                </a:cubicBezTo>
                <a:cubicBezTo>
                  <a:pt x="4" y="23"/>
                  <a:pt x="0" y="27"/>
                  <a:pt x="0" y="31"/>
                </a:cubicBezTo>
                <a:cubicBezTo>
                  <a:pt x="0" y="35"/>
                  <a:pt x="4" y="38"/>
                  <a:pt x="10" y="40"/>
                </a:cubicBezTo>
                <a:cubicBezTo>
                  <a:pt x="7" y="46"/>
                  <a:pt x="7" y="51"/>
                  <a:pt x="9" y="53"/>
                </a:cubicBezTo>
                <a:cubicBezTo>
                  <a:pt x="12" y="56"/>
                  <a:pt x="17" y="56"/>
                  <a:pt x="23" y="53"/>
                </a:cubicBezTo>
                <a:cubicBezTo>
                  <a:pt x="27" y="51"/>
                  <a:pt x="31" y="48"/>
                  <a:pt x="35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5" y="46"/>
                  <a:pt x="23" y="47"/>
                  <a:pt x="21" y="48"/>
                </a:cubicBezTo>
                <a:cubicBezTo>
                  <a:pt x="17" y="50"/>
                  <a:pt x="14" y="51"/>
                  <a:pt x="13" y="50"/>
                </a:cubicBezTo>
                <a:cubicBezTo>
                  <a:pt x="12" y="49"/>
                  <a:pt x="12" y="45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9" y="43"/>
                  <a:pt x="25" y="43"/>
                  <a:pt x="32" y="43"/>
                </a:cubicBezTo>
                <a:cubicBezTo>
                  <a:pt x="36" y="43"/>
                  <a:pt x="40" y="43"/>
                  <a:pt x="44" y="42"/>
                </a:cubicBezTo>
                <a:cubicBezTo>
                  <a:pt x="44" y="44"/>
                  <a:pt x="44" y="45"/>
                  <a:pt x="44" y="47"/>
                </a:cubicBezTo>
                <a:cubicBezTo>
                  <a:pt x="45" y="51"/>
                  <a:pt x="44" y="54"/>
                  <a:pt x="43" y="55"/>
                </a:cubicBezTo>
                <a:cubicBezTo>
                  <a:pt x="41" y="56"/>
                  <a:pt x="39" y="54"/>
                  <a:pt x="36" y="51"/>
                </a:cubicBezTo>
                <a:cubicBezTo>
                  <a:pt x="35" y="50"/>
                  <a:pt x="34" y="49"/>
                  <a:pt x="34" y="48"/>
                </a:cubicBezTo>
                <a:cubicBezTo>
                  <a:pt x="29" y="51"/>
                  <a:pt x="29" y="51"/>
                  <a:pt x="29" y="51"/>
                </a:cubicBezTo>
                <a:cubicBezTo>
                  <a:pt x="30" y="52"/>
                  <a:pt x="31" y="53"/>
                  <a:pt x="32" y="54"/>
                </a:cubicBezTo>
                <a:cubicBezTo>
                  <a:pt x="37" y="59"/>
                  <a:pt x="41" y="61"/>
                  <a:pt x="45" y="60"/>
                </a:cubicBezTo>
                <a:cubicBezTo>
                  <a:pt x="49" y="58"/>
                  <a:pt x="50" y="53"/>
                  <a:pt x="49" y="46"/>
                </a:cubicBezTo>
                <a:cubicBezTo>
                  <a:pt x="49" y="45"/>
                  <a:pt x="49" y="43"/>
                  <a:pt x="49" y="42"/>
                </a:cubicBezTo>
                <a:cubicBezTo>
                  <a:pt x="50" y="41"/>
                  <a:pt x="52" y="41"/>
                  <a:pt x="53" y="40"/>
                </a:cubicBezTo>
                <a:cubicBezTo>
                  <a:pt x="60" y="38"/>
                  <a:pt x="64" y="35"/>
                  <a:pt x="64" y="31"/>
                </a:cubicBezTo>
                <a:cubicBezTo>
                  <a:pt x="64" y="27"/>
                  <a:pt x="60" y="23"/>
                  <a:pt x="53" y="21"/>
                </a:cubicBezTo>
                <a:cubicBezTo>
                  <a:pt x="49" y="20"/>
                  <a:pt x="45" y="19"/>
                  <a:pt x="40" y="19"/>
                </a:cubicBezTo>
                <a:cubicBezTo>
                  <a:pt x="39" y="18"/>
                  <a:pt x="39" y="17"/>
                  <a:pt x="38" y="16"/>
                </a:cubicBezTo>
                <a:cubicBezTo>
                  <a:pt x="40" y="15"/>
                  <a:pt x="41" y="14"/>
                  <a:pt x="42" y="13"/>
                </a:cubicBezTo>
                <a:cubicBezTo>
                  <a:pt x="46" y="11"/>
                  <a:pt x="50" y="11"/>
                  <a:pt x="51" y="12"/>
                </a:cubicBezTo>
                <a:cubicBezTo>
                  <a:pt x="52" y="13"/>
                  <a:pt x="51" y="15"/>
                  <a:pt x="50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7" y="15"/>
                  <a:pt x="57" y="11"/>
                  <a:pt x="54" y="8"/>
                </a:cubicBezTo>
                <a:cubicBezTo>
                  <a:pt x="51" y="5"/>
                  <a:pt x="46" y="6"/>
                  <a:pt x="40" y="9"/>
                </a:cubicBezTo>
                <a:cubicBezTo>
                  <a:pt x="39" y="10"/>
                  <a:pt x="37" y="11"/>
                  <a:pt x="35" y="12"/>
                </a:cubicBezTo>
                <a:cubicBezTo>
                  <a:pt x="34" y="10"/>
                  <a:pt x="33" y="9"/>
                  <a:pt x="31" y="7"/>
                </a:cubicBezTo>
                <a:cubicBezTo>
                  <a:pt x="27" y="2"/>
                  <a:pt x="22" y="0"/>
                  <a:pt x="18" y="2"/>
                </a:cubicBezTo>
                <a:cubicBezTo>
                  <a:pt x="15" y="4"/>
                  <a:pt x="13" y="8"/>
                  <a:pt x="14" y="15"/>
                </a:cubicBezTo>
                <a:cubicBezTo>
                  <a:pt x="14" y="16"/>
                  <a:pt x="14" y="16"/>
                  <a:pt x="14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6"/>
                  <a:pt x="19" y="15"/>
                  <a:pt x="19" y="15"/>
                </a:cubicBezTo>
                <a:cubicBezTo>
                  <a:pt x="19" y="10"/>
                  <a:pt x="19" y="7"/>
                  <a:pt x="21" y="6"/>
                </a:cubicBezTo>
                <a:cubicBezTo>
                  <a:pt x="22" y="6"/>
                  <a:pt x="25" y="8"/>
                  <a:pt x="28" y="11"/>
                </a:cubicBezTo>
                <a:cubicBezTo>
                  <a:pt x="29" y="12"/>
                  <a:pt x="30" y="13"/>
                  <a:pt x="31" y="15"/>
                </a:cubicBezTo>
                <a:cubicBezTo>
                  <a:pt x="30" y="16"/>
                  <a:pt x="28" y="17"/>
                  <a:pt x="27" y="18"/>
                </a:cubicBezTo>
                <a:close/>
                <a:moveTo>
                  <a:pt x="42" y="24"/>
                </a:moveTo>
                <a:cubicBezTo>
                  <a:pt x="46" y="25"/>
                  <a:pt x="49" y="25"/>
                  <a:pt x="52" y="26"/>
                </a:cubicBezTo>
                <a:cubicBezTo>
                  <a:pt x="56" y="28"/>
                  <a:pt x="58" y="29"/>
                  <a:pt x="58" y="31"/>
                </a:cubicBezTo>
                <a:cubicBezTo>
                  <a:pt x="58" y="32"/>
                  <a:pt x="56" y="34"/>
                  <a:pt x="52" y="35"/>
                </a:cubicBezTo>
                <a:cubicBezTo>
                  <a:pt x="50" y="36"/>
                  <a:pt x="49" y="36"/>
                  <a:pt x="47" y="37"/>
                </a:cubicBezTo>
                <a:cubicBezTo>
                  <a:pt x="46" y="33"/>
                  <a:pt x="45" y="29"/>
                  <a:pt x="43" y="26"/>
                </a:cubicBezTo>
                <a:cubicBezTo>
                  <a:pt x="43" y="25"/>
                  <a:pt x="43" y="25"/>
                  <a:pt x="42" y="24"/>
                </a:cubicBezTo>
                <a:close/>
                <a:moveTo>
                  <a:pt x="42" y="37"/>
                </a:moveTo>
                <a:cubicBezTo>
                  <a:pt x="41" y="34"/>
                  <a:pt x="40" y="31"/>
                  <a:pt x="38" y="28"/>
                </a:cubicBezTo>
                <a:cubicBezTo>
                  <a:pt x="38" y="26"/>
                  <a:pt x="37" y="25"/>
                  <a:pt x="36" y="23"/>
                </a:cubicBezTo>
                <a:cubicBezTo>
                  <a:pt x="35" y="23"/>
                  <a:pt x="33" y="23"/>
                  <a:pt x="32" y="23"/>
                </a:cubicBezTo>
                <a:cubicBezTo>
                  <a:pt x="31" y="23"/>
                  <a:pt x="30" y="23"/>
                  <a:pt x="29" y="23"/>
                </a:cubicBezTo>
                <a:cubicBezTo>
                  <a:pt x="28" y="24"/>
                  <a:pt x="27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3" y="29"/>
                  <a:pt x="19" y="33"/>
                  <a:pt x="17" y="37"/>
                </a:cubicBezTo>
                <a:cubicBezTo>
                  <a:pt x="21" y="38"/>
                  <a:pt x="26" y="38"/>
                  <a:pt x="32" y="38"/>
                </a:cubicBezTo>
                <a:cubicBezTo>
                  <a:pt x="35" y="38"/>
                  <a:pt x="39" y="38"/>
                  <a:pt x="42" y="37"/>
                </a:cubicBezTo>
                <a:close/>
                <a:moveTo>
                  <a:pt x="12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8" y="34"/>
                  <a:pt x="5" y="32"/>
                  <a:pt x="5" y="31"/>
                </a:cubicBezTo>
                <a:cubicBezTo>
                  <a:pt x="5" y="29"/>
                  <a:pt x="8" y="28"/>
                  <a:pt x="12" y="26"/>
                </a:cubicBezTo>
                <a:cubicBezTo>
                  <a:pt x="14" y="25"/>
                  <a:pt x="17" y="25"/>
                  <a:pt x="21" y="24"/>
                </a:cubicBezTo>
                <a:cubicBezTo>
                  <a:pt x="17" y="28"/>
                  <a:pt x="14" y="32"/>
                  <a:pt x="12" y="35"/>
                </a:cubicBezTo>
                <a:close/>
                <a:moveTo>
                  <a:pt x="36" y="29"/>
                </a:moveTo>
                <a:cubicBezTo>
                  <a:pt x="36" y="31"/>
                  <a:pt x="34" y="34"/>
                  <a:pt x="32" y="35"/>
                </a:cubicBezTo>
                <a:cubicBezTo>
                  <a:pt x="36" y="35"/>
                  <a:pt x="37" y="32"/>
                  <a:pt x="36" y="29"/>
                </a:cubicBezTo>
                <a:close/>
                <a:moveTo>
                  <a:pt x="27" y="32"/>
                </a:moveTo>
                <a:cubicBezTo>
                  <a:pt x="28" y="32"/>
                  <a:pt x="28" y="31"/>
                  <a:pt x="28" y="31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1"/>
                  <a:pt x="27" y="32"/>
                  <a:pt x="27" y="32"/>
                </a:cubicBezTo>
                <a:close/>
                <a:moveTo>
                  <a:pt x="27" y="29"/>
                </a:moveTo>
                <a:cubicBezTo>
                  <a:pt x="29" y="30"/>
                  <a:pt x="29" y="30"/>
                  <a:pt x="29" y="30"/>
                </a:cubicBezTo>
                <a:cubicBezTo>
                  <a:pt x="30" y="29"/>
                  <a:pt x="31" y="28"/>
                  <a:pt x="32" y="27"/>
                </a:cubicBezTo>
                <a:cubicBezTo>
                  <a:pt x="31" y="26"/>
                  <a:pt x="31" y="26"/>
                  <a:pt x="31" y="26"/>
                </a:cubicBezTo>
                <a:cubicBezTo>
                  <a:pt x="29" y="26"/>
                  <a:pt x="28" y="27"/>
                  <a:pt x="27" y="29"/>
                </a:cubicBezTo>
                <a:close/>
                <a:moveTo>
                  <a:pt x="32" y="26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6"/>
                  <a:pt x="34" y="26"/>
                </a:cubicBezTo>
                <a:cubicBezTo>
                  <a:pt x="33" y="26"/>
                  <a:pt x="33" y="26"/>
                  <a:pt x="32" y="26"/>
                </a:cubicBezTo>
                <a:close/>
              </a:path>
            </a:pathLst>
          </a:custGeom>
          <a:solidFill>
            <a:srgbClr val="61A52E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01600" dist="25400" dir="2700000" algn="tl" rotWithShape="0">
                    <a:prstClr val="black">
                      <a:alpha val="10000"/>
                    </a:prst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"/>
            <a:ext cx="12192000" cy="68552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700374"/>
            <a:ext cx="245364" cy="498475"/>
          </a:xfrm>
          <a:prstGeom prst="rect">
            <a:avLst/>
          </a:prstGeom>
          <a:solidFill>
            <a:srgbClr val="4E8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60375" y="700374"/>
            <a:ext cx="181356" cy="498475"/>
          </a:xfrm>
          <a:prstGeom prst="rect">
            <a:avLst/>
          </a:prstGeom>
          <a:solidFill>
            <a:srgbClr val="61A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44550" y="700374"/>
            <a:ext cx="133350" cy="498475"/>
          </a:xfrm>
          <a:prstGeom prst="rect">
            <a:avLst/>
          </a:prstGeom>
          <a:solidFill>
            <a:srgbClr val="87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77900" y="657224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3200" b="1">
                <a:solidFill>
                  <a:srgbClr val="4C870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Times New Roman" panose="02020603050405020304" pitchFamily="18" charset="0"/>
              </a:rPr>
              <a:t>在此输入标题</a:t>
            </a:r>
          </a:p>
        </p:txBody>
      </p:sp>
      <p:sp>
        <p:nvSpPr>
          <p:cNvPr id="19" name="椭圆 18"/>
          <p:cNvSpPr/>
          <p:nvPr/>
        </p:nvSpPr>
        <p:spPr>
          <a:xfrm>
            <a:off x="5356098" y="2047326"/>
            <a:ext cx="2969659" cy="2969658"/>
          </a:xfrm>
          <a:prstGeom prst="ellipse">
            <a:avLst/>
          </a:prstGeom>
          <a:noFill/>
          <a:ln w="19050">
            <a:solidFill>
              <a:srgbClr val="92D05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椭圆 19"/>
          <p:cNvSpPr/>
          <p:nvPr/>
        </p:nvSpPr>
        <p:spPr>
          <a:xfrm>
            <a:off x="5480266" y="2171494"/>
            <a:ext cx="2721323" cy="2721322"/>
          </a:xfrm>
          <a:prstGeom prst="ellipse">
            <a:avLst/>
          </a:prstGeom>
          <a:ln>
            <a:solidFill>
              <a:srgbClr val="92D050"/>
            </a:solidFill>
          </a:ln>
          <a:effectLst>
            <a:outerShdw blurRad="177800" algn="ctr" rotWithShape="0">
              <a:schemeClr val="tx1">
                <a:lumMod val="65000"/>
                <a:lumOff val="3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5903526" y="2571421"/>
            <a:ext cx="1894411" cy="1894415"/>
            <a:chOff x="4723759" y="1114821"/>
            <a:chExt cx="2958730" cy="2958734"/>
          </a:xfrm>
          <a:noFill/>
        </p:grpSpPr>
        <p:grpSp>
          <p:nvGrpSpPr>
            <p:cNvPr id="22" name="组合 21"/>
            <p:cNvGrpSpPr/>
            <p:nvPr/>
          </p:nvGrpSpPr>
          <p:grpSpPr>
            <a:xfrm rot="7200000">
              <a:off x="4723758" y="1739191"/>
              <a:ext cx="2958731" cy="1709997"/>
              <a:chOff x="8115005" y="603349"/>
              <a:chExt cx="2958731" cy="1709997"/>
            </a:xfrm>
            <a:grpFill/>
          </p:grpSpPr>
          <p:sp useBgFill="1">
            <p:nvSpPr>
              <p:cNvPr id="29" name="任意多边形 28"/>
              <p:cNvSpPr/>
              <p:nvPr/>
            </p:nvSpPr>
            <p:spPr>
              <a:xfrm>
                <a:off x="8115005" y="603349"/>
                <a:ext cx="2958731" cy="855001"/>
              </a:xfrm>
              <a:custGeom>
                <a:avLst/>
                <a:gdLst>
                  <a:gd name="connsiteX0" fmla="*/ 1479365 w 2958730"/>
                  <a:gd name="connsiteY0" fmla="*/ 0 h 1710000"/>
                  <a:gd name="connsiteX1" fmla="*/ 2897324 w 2958730"/>
                  <a:gd name="connsiteY1" fmla="*/ 753923 h 1710000"/>
                  <a:gd name="connsiteX2" fmla="*/ 2958730 w 2958730"/>
                  <a:gd name="connsiteY2" fmla="*/ 855000 h 1710000"/>
                  <a:gd name="connsiteX3" fmla="*/ 2897324 w 2958730"/>
                  <a:gd name="connsiteY3" fmla="*/ 956077 h 1710000"/>
                  <a:gd name="connsiteX4" fmla="*/ 1479365 w 2958730"/>
                  <a:gd name="connsiteY4" fmla="*/ 1710000 h 1710000"/>
                  <a:gd name="connsiteX5" fmla="*/ 61406 w 2958730"/>
                  <a:gd name="connsiteY5" fmla="*/ 956077 h 1710000"/>
                  <a:gd name="connsiteX6" fmla="*/ 0 w 2958730"/>
                  <a:gd name="connsiteY6" fmla="*/ 855000 h 1710000"/>
                  <a:gd name="connsiteX7" fmla="*/ 61406 w 2958730"/>
                  <a:gd name="connsiteY7" fmla="*/ 753923 h 1710000"/>
                  <a:gd name="connsiteX8" fmla="*/ 1479365 w 2958730"/>
                  <a:gd name="connsiteY8" fmla="*/ 0 h 1710000"/>
                  <a:gd name="connsiteX0-1" fmla="*/ 1479365 w 2958730"/>
                  <a:gd name="connsiteY0-2" fmla="*/ 0 h 1710000"/>
                  <a:gd name="connsiteX1-3" fmla="*/ 2897324 w 2958730"/>
                  <a:gd name="connsiteY1-4" fmla="*/ 753923 h 1710000"/>
                  <a:gd name="connsiteX2-5" fmla="*/ 2958730 w 2958730"/>
                  <a:gd name="connsiteY2-6" fmla="*/ 855000 h 1710000"/>
                  <a:gd name="connsiteX3-7" fmla="*/ 2897324 w 2958730"/>
                  <a:gd name="connsiteY3-8" fmla="*/ 956077 h 1710000"/>
                  <a:gd name="connsiteX4-9" fmla="*/ 1479365 w 2958730"/>
                  <a:gd name="connsiteY4-10" fmla="*/ 1710000 h 1710000"/>
                  <a:gd name="connsiteX5-11" fmla="*/ 61406 w 2958730"/>
                  <a:gd name="connsiteY5-12" fmla="*/ 956077 h 1710000"/>
                  <a:gd name="connsiteX6-13" fmla="*/ 0 w 2958730"/>
                  <a:gd name="connsiteY6-14" fmla="*/ 855000 h 1710000"/>
                  <a:gd name="connsiteX7-15" fmla="*/ 61406 w 2958730"/>
                  <a:gd name="connsiteY7-16" fmla="*/ 753923 h 1710000"/>
                  <a:gd name="connsiteX8-17" fmla="*/ 1612899 w 2958730"/>
                  <a:gd name="connsiteY8-18" fmla="*/ 133535 h 1710000"/>
                  <a:gd name="connsiteX0-19" fmla="*/ 2897324 w 2958730"/>
                  <a:gd name="connsiteY0-20" fmla="*/ 652405 h 1608482"/>
                  <a:gd name="connsiteX1-21" fmla="*/ 2958730 w 2958730"/>
                  <a:gd name="connsiteY1-22" fmla="*/ 753482 h 1608482"/>
                  <a:gd name="connsiteX2-23" fmla="*/ 2897324 w 2958730"/>
                  <a:gd name="connsiteY2-24" fmla="*/ 854559 h 1608482"/>
                  <a:gd name="connsiteX3-25" fmla="*/ 1479365 w 2958730"/>
                  <a:gd name="connsiteY3-26" fmla="*/ 1608482 h 1608482"/>
                  <a:gd name="connsiteX4-27" fmla="*/ 61406 w 2958730"/>
                  <a:gd name="connsiteY4-28" fmla="*/ 854559 h 1608482"/>
                  <a:gd name="connsiteX5-29" fmla="*/ 0 w 2958730"/>
                  <a:gd name="connsiteY5-30" fmla="*/ 753482 h 1608482"/>
                  <a:gd name="connsiteX6-31" fmla="*/ 61406 w 2958730"/>
                  <a:gd name="connsiteY6-32" fmla="*/ 652405 h 1608482"/>
                  <a:gd name="connsiteX7-33" fmla="*/ 1612899 w 2958730"/>
                  <a:gd name="connsiteY7-34" fmla="*/ 32017 h 1608482"/>
                  <a:gd name="connsiteX0-35" fmla="*/ 2958730 w 2958730"/>
                  <a:gd name="connsiteY0-36" fmla="*/ 753482 h 1608482"/>
                  <a:gd name="connsiteX1-37" fmla="*/ 2897324 w 2958730"/>
                  <a:gd name="connsiteY1-38" fmla="*/ 854559 h 1608482"/>
                  <a:gd name="connsiteX2-39" fmla="*/ 1479365 w 2958730"/>
                  <a:gd name="connsiteY2-40" fmla="*/ 1608482 h 1608482"/>
                  <a:gd name="connsiteX3-41" fmla="*/ 61406 w 2958730"/>
                  <a:gd name="connsiteY3-42" fmla="*/ 854559 h 1608482"/>
                  <a:gd name="connsiteX4-43" fmla="*/ 0 w 2958730"/>
                  <a:gd name="connsiteY4-44" fmla="*/ 753482 h 1608482"/>
                  <a:gd name="connsiteX5-45" fmla="*/ 61406 w 2958730"/>
                  <a:gd name="connsiteY5-46" fmla="*/ 652405 h 1608482"/>
                  <a:gd name="connsiteX6-47" fmla="*/ 1612899 w 2958730"/>
                  <a:gd name="connsiteY6-48" fmla="*/ 32017 h 1608482"/>
                  <a:gd name="connsiteX0-49" fmla="*/ 2958730 w 2958730"/>
                  <a:gd name="connsiteY0-50" fmla="*/ 101077 h 956077"/>
                  <a:gd name="connsiteX1-51" fmla="*/ 2897324 w 2958730"/>
                  <a:gd name="connsiteY1-52" fmla="*/ 202154 h 956077"/>
                  <a:gd name="connsiteX2-53" fmla="*/ 1479365 w 2958730"/>
                  <a:gd name="connsiteY2-54" fmla="*/ 956077 h 956077"/>
                  <a:gd name="connsiteX3-55" fmla="*/ 61406 w 2958730"/>
                  <a:gd name="connsiteY3-56" fmla="*/ 202154 h 956077"/>
                  <a:gd name="connsiteX4-57" fmla="*/ 0 w 2958730"/>
                  <a:gd name="connsiteY4-58" fmla="*/ 101077 h 956077"/>
                  <a:gd name="connsiteX5-59" fmla="*/ 61406 w 2958730"/>
                  <a:gd name="connsiteY5-60" fmla="*/ 0 h 956077"/>
                  <a:gd name="connsiteX0-61" fmla="*/ 2958730 w 2958730"/>
                  <a:gd name="connsiteY0-62" fmla="*/ 0 h 855000"/>
                  <a:gd name="connsiteX1-63" fmla="*/ 2897324 w 2958730"/>
                  <a:gd name="connsiteY1-64" fmla="*/ 101077 h 855000"/>
                  <a:gd name="connsiteX2-65" fmla="*/ 1479365 w 2958730"/>
                  <a:gd name="connsiteY2-66" fmla="*/ 855000 h 855000"/>
                  <a:gd name="connsiteX3-67" fmla="*/ 61406 w 2958730"/>
                  <a:gd name="connsiteY3-68" fmla="*/ 101077 h 855000"/>
                  <a:gd name="connsiteX4-69" fmla="*/ 0 w 2958730"/>
                  <a:gd name="connsiteY4-70" fmla="*/ 0 h 855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958730" h="855000">
                    <a:moveTo>
                      <a:pt x="2958730" y="0"/>
                    </a:moveTo>
                    <a:lnTo>
                      <a:pt x="2897324" y="101077"/>
                    </a:lnTo>
                    <a:cubicBezTo>
                      <a:pt x="2590025" y="555940"/>
                      <a:pt x="2069619" y="855000"/>
                      <a:pt x="1479365" y="855000"/>
                    </a:cubicBezTo>
                    <a:cubicBezTo>
                      <a:pt x="889111" y="855000"/>
                      <a:pt x="368706" y="555940"/>
                      <a:pt x="61406" y="101077"/>
                    </a:cubicBezTo>
                    <a:lnTo>
                      <a:pt x="0" y="0"/>
                    </a:lnTo>
                  </a:path>
                </a:pathLst>
              </a:custGeom>
              <a:grpFill/>
              <a:ln w="3175" cap="rnd">
                <a:solidFill>
                  <a:srgbClr val="4E8625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30" name="任意多边形 29"/>
              <p:cNvSpPr/>
              <p:nvPr/>
            </p:nvSpPr>
            <p:spPr>
              <a:xfrm>
                <a:off x="8115005" y="1458345"/>
                <a:ext cx="2958731" cy="855001"/>
              </a:xfrm>
              <a:custGeom>
                <a:avLst/>
                <a:gdLst>
                  <a:gd name="connsiteX0" fmla="*/ 1479365 w 2958730"/>
                  <a:gd name="connsiteY0" fmla="*/ 0 h 1710000"/>
                  <a:gd name="connsiteX1" fmla="*/ 2897324 w 2958730"/>
                  <a:gd name="connsiteY1" fmla="*/ 753923 h 1710000"/>
                  <a:gd name="connsiteX2" fmla="*/ 2958730 w 2958730"/>
                  <a:gd name="connsiteY2" fmla="*/ 855000 h 1710000"/>
                  <a:gd name="connsiteX3" fmla="*/ 2897324 w 2958730"/>
                  <a:gd name="connsiteY3" fmla="*/ 956077 h 1710000"/>
                  <a:gd name="connsiteX4" fmla="*/ 1479365 w 2958730"/>
                  <a:gd name="connsiteY4" fmla="*/ 1710000 h 1710000"/>
                  <a:gd name="connsiteX5" fmla="*/ 61406 w 2958730"/>
                  <a:gd name="connsiteY5" fmla="*/ 956077 h 1710000"/>
                  <a:gd name="connsiteX6" fmla="*/ 0 w 2958730"/>
                  <a:gd name="connsiteY6" fmla="*/ 855000 h 1710000"/>
                  <a:gd name="connsiteX7" fmla="*/ 61406 w 2958730"/>
                  <a:gd name="connsiteY7" fmla="*/ 753923 h 1710000"/>
                  <a:gd name="connsiteX8" fmla="*/ 1479365 w 2958730"/>
                  <a:gd name="connsiteY8" fmla="*/ 0 h 1710000"/>
                  <a:gd name="connsiteX0-1" fmla="*/ 1479365 w 2958730"/>
                  <a:gd name="connsiteY0-2" fmla="*/ 1710000 h 1843535"/>
                  <a:gd name="connsiteX1-3" fmla="*/ 61406 w 2958730"/>
                  <a:gd name="connsiteY1-4" fmla="*/ 956077 h 1843535"/>
                  <a:gd name="connsiteX2-5" fmla="*/ 0 w 2958730"/>
                  <a:gd name="connsiteY2-6" fmla="*/ 855000 h 1843535"/>
                  <a:gd name="connsiteX3-7" fmla="*/ 61406 w 2958730"/>
                  <a:gd name="connsiteY3-8" fmla="*/ 753923 h 1843535"/>
                  <a:gd name="connsiteX4-9" fmla="*/ 1479365 w 2958730"/>
                  <a:gd name="connsiteY4-10" fmla="*/ 0 h 1843535"/>
                  <a:gd name="connsiteX5-11" fmla="*/ 2897324 w 2958730"/>
                  <a:gd name="connsiteY5-12" fmla="*/ 753923 h 1843535"/>
                  <a:gd name="connsiteX6-13" fmla="*/ 2958730 w 2958730"/>
                  <a:gd name="connsiteY6-14" fmla="*/ 855000 h 1843535"/>
                  <a:gd name="connsiteX7-15" fmla="*/ 2897324 w 2958730"/>
                  <a:gd name="connsiteY7-16" fmla="*/ 956077 h 1843535"/>
                  <a:gd name="connsiteX8-17" fmla="*/ 1612899 w 2958730"/>
                  <a:gd name="connsiteY8-18" fmla="*/ 1843535 h 1843535"/>
                  <a:gd name="connsiteX0-19" fmla="*/ 61406 w 2958730"/>
                  <a:gd name="connsiteY0-20" fmla="*/ 956077 h 1843535"/>
                  <a:gd name="connsiteX1-21" fmla="*/ 0 w 2958730"/>
                  <a:gd name="connsiteY1-22" fmla="*/ 855000 h 1843535"/>
                  <a:gd name="connsiteX2-23" fmla="*/ 61406 w 2958730"/>
                  <a:gd name="connsiteY2-24" fmla="*/ 753923 h 1843535"/>
                  <a:gd name="connsiteX3-25" fmla="*/ 1479365 w 2958730"/>
                  <a:gd name="connsiteY3-26" fmla="*/ 0 h 1843535"/>
                  <a:gd name="connsiteX4-27" fmla="*/ 2897324 w 2958730"/>
                  <a:gd name="connsiteY4-28" fmla="*/ 753923 h 1843535"/>
                  <a:gd name="connsiteX5-29" fmla="*/ 2958730 w 2958730"/>
                  <a:gd name="connsiteY5-30" fmla="*/ 855000 h 1843535"/>
                  <a:gd name="connsiteX6-31" fmla="*/ 2897324 w 2958730"/>
                  <a:gd name="connsiteY6-32" fmla="*/ 956077 h 1843535"/>
                  <a:gd name="connsiteX7-33" fmla="*/ 1612899 w 2958730"/>
                  <a:gd name="connsiteY7-34" fmla="*/ 1843535 h 1843535"/>
                  <a:gd name="connsiteX0-35" fmla="*/ 0 w 2958730"/>
                  <a:gd name="connsiteY0-36" fmla="*/ 855000 h 1843535"/>
                  <a:gd name="connsiteX1-37" fmla="*/ 61406 w 2958730"/>
                  <a:gd name="connsiteY1-38" fmla="*/ 753923 h 1843535"/>
                  <a:gd name="connsiteX2-39" fmla="*/ 1479365 w 2958730"/>
                  <a:gd name="connsiteY2-40" fmla="*/ 0 h 1843535"/>
                  <a:gd name="connsiteX3-41" fmla="*/ 2897324 w 2958730"/>
                  <a:gd name="connsiteY3-42" fmla="*/ 753923 h 1843535"/>
                  <a:gd name="connsiteX4-43" fmla="*/ 2958730 w 2958730"/>
                  <a:gd name="connsiteY4-44" fmla="*/ 855000 h 1843535"/>
                  <a:gd name="connsiteX5-45" fmla="*/ 2897324 w 2958730"/>
                  <a:gd name="connsiteY5-46" fmla="*/ 956077 h 1843535"/>
                  <a:gd name="connsiteX6-47" fmla="*/ 1612899 w 2958730"/>
                  <a:gd name="connsiteY6-48" fmla="*/ 1843535 h 1843535"/>
                  <a:gd name="connsiteX0-49" fmla="*/ 0 w 2958730"/>
                  <a:gd name="connsiteY0-50" fmla="*/ 855000 h 956077"/>
                  <a:gd name="connsiteX1-51" fmla="*/ 61406 w 2958730"/>
                  <a:gd name="connsiteY1-52" fmla="*/ 753923 h 956077"/>
                  <a:gd name="connsiteX2-53" fmla="*/ 1479365 w 2958730"/>
                  <a:gd name="connsiteY2-54" fmla="*/ 0 h 956077"/>
                  <a:gd name="connsiteX3-55" fmla="*/ 2897324 w 2958730"/>
                  <a:gd name="connsiteY3-56" fmla="*/ 753923 h 956077"/>
                  <a:gd name="connsiteX4-57" fmla="*/ 2958730 w 2958730"/>
                  <a:gd name="connsiteY4-58" fmla="*/ 855000 h 956077"/>
                  <a:gd name="connsiteX5-59" fmla="*/ 2897324 w 2958730"/>
                  <a:gd name="connsiteY5-60" fmla="*/ 956077 h 956077"/>
                  <a:gd name="connsiteX0-61" fmla="*/ 0 w 2958730"/>
                  <a:gd name="connsiteY0-62" fmla="*/ 855000 h 855000"/>
                  <a:gd name="connsiteX1-63" fmla="*/ 61406 w 2958730"/>
                  <a:gd name="connsiteY1-64" fmla="*/ 753923 h 855000"/>
                  <a:gd name="connsiteX2-65" fmla="*/ 1479365 w 2958730"/>
                  <a:gd name="connsiteY2-66" fmla="*/ 0 h 855000"/>
                  <a:gd name="connsiteX3-67" fmla="*/ 2897324 w 2958730"/>
                  <a:gd name="connsiteY3-68" fmla="*/ 753923 h 855000"/>
                  <a:gd name="connsiteX4-69" fmla="*/ 2958730 w 2958730"/>
                  <a:gd name="connsiteY4-70" fmla="*/ 855000 h 855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958730" h="855000">
                    <a:moveTo>
                      <a:pt x="0" y="855000"/>
                    </a:moveTo>
                    <a:lnTo>
                      <a:pt x="61406" y="753923"/>
                    </a:lnTo>
                    <a:cubicBezTo>
                      <a:pt x="368706" y="299060"/>
                      <a:pt x="889111" y="0"/>
                      <a:pt x="1479365" y="0"/>
                    </a:cubicBezTo>
                    <a:cubicBezTo>
                      <a:pt x="2069619" y="0"/>
                      <a:pt x="2590025" y="299060"/>
                      <a:pt x="2897324" y="753923"/>
                    </a:cubicBezTo>
                    <a:lnTo>
                      <a:pt x="2958730" y="855000"/>
                    </a:lnTo>
                  </a:path>
                </a:pathLst>
              </a:custGeom>
              <a:grpFill/>
              <a:ln w="3175" cap="rnd">
                <a:solidFill>
                  <a:srgbClr val="4E8625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14400000">
              <a:off x="4723755" y="1739188"/>
              <a:ext cx="2958734" cy="1710000"/>
              <a:chOff x="8115002" y="603345"/>
              <a:chExt cx="2958734" cy="1710000"/>
            </a:xfrm>
            <a:grpFill/>
          </p:grpSpPr>
          <p:sp useBgFill="1">
            <p:nvSpPr>
              <p:cNvPr id="27" name="任意多边形 26"/>
              <p:cNvSpPr/>
              <p:nvPr/>
            </p:nvSpPr>
            <p:spPr>
              <a:xfrm>
                <a:off x="8115004" y="603345"/>
                <a:ext cx="2958732" cy="855001"/>
              </a:xfrm>
              <a:custGeom>
                <a:avLst/>
                <a:gdLst>
                  <a:gd name="connsiteX0" fmla="*/ 1479365 w 2958730"/>
                  <a:gd name="connsiteY0" fmla="*/ 0 h 1710000"/>
                  <a:gd name="connsiteX1" fmla="*/ 2897324 w 2958730"/>
                  <a:gd name="connsiteY1" fmla="*/ 753923 h 1710000"/>
                  <a:gd name="connsiteX2" fmla="*/ 2958730 w 2958730"/>
                  <a:gd name="connsiteY2" fmla="*/ 855000 h 1710000"/>
                  <a:gd name="connsiteX3" fmla="*/ 2897324 w 2958730"/>
                  <a:gd name="connsiteY3" fmla="*/ 956077 h 1710000"/>
                  <a:gd name="connsiteX4" fmla="*/ 1479365 w 2958730"/>
                  <a:gd name="connsiteY4" fmla="*/ 1710000 h 1710000"/>
                  <a:gd name="connsiteX5" fmla="*/ 61406 w 2958730"/>
                  <a:gd name="connsiteY5" fmla="*/ 956077 h 1710000"/>
                  <a:gd name="connsiteX6" fmla="*/ 0 w 2958730"/>
                  <a:gd name="connsiteY6" fmla="*/ 855000 h 1710000"/>
                  <a:gd name="connsiteX7" fmla="*/ 61406 w 2958730"/>
                  <a:gd name="connsiteY7" fmla="*/ 753923 h 1710000"/>
                  <a:gd name="connsiteX8" fmla="*/ 1479365 w 2958730"/>
                  <a:gd name="connsiteY8" fmla="*/ 0 h 1710000"/>
                  <a:gd name="connsiteX0-1" fmla="*/ 1479365 w 2958730"/>
                  <a:gd name="connsiteY0-2" fmla="*/ 0 h 1710000"/>
                  <a:gd name="connsiteX1-3" fmla="*/ 2897324 w 2958730"/>
                  <a:gd name="connsiteY1-4" fmla="*/ 753923 h 1710000"/>
                  <a:gd name="connsiteX2-5" fmla="*/ 2958730 w 2958730"/>
                  <a:gd name="connsiteY2-6" fmla="*/ 855000 h 1710000"/>
                  <a:gd name="connsiteX3-7" fmla="*/ 2897324 w 2958730"/>
                  <a:gd name="connsiteY3-8" fmla="*/ 956077 h 1710000"/>
                  <a:gd name="connsiteX4-9" fmla="*/ 1479365 w 2958730"/>
                  <a:gd name="connsiteY4-10" fmla="*/ 1710000 h 1710000"/>
                  <a:gd name="connsiteX5-11" fmla="*/ 61406 w 2958730"/>
                  <a:gd name="connsiteY5-12" fmla="*/ 956077 h 1710000"/>
                  <a:gd name="connsiteX6-13" fmla="*/ 0 w 2958730"/>
                  <a:gd name="connsiteY6-14" fmla="*/ 855000 h 1710000"/>
                  <a:gd name="connsiteX7-15" fmla="*/ 61406 w 2958730"/>
                  <a:gd name="connsiteY7-16" fmla="*/ 753923 h 1710000"/>
                  <a:gd name="connsiteX8-17" fmla="*/ 1612900 w 2958730"/>
                  <a:gd name="connsiteY8-18" fmla="*/ 133535 h 1710000"/>
                  <a:gd name="connsiteX0-19" fmla="*/ 2897324 w 2958730"/>
                  <a:gd name="connsiteY0-20" fmla="*/ 652405 h 1608482"/>
                  <a:gd name="connsiteX1-21" fmla="*/ 2958730 w 2958730"/>
                  <a:gd name="connsiteY1-22" fmla="*/ 753482 h 1608482"/>
                  <a:gd name="connsiteX2-23" fmla="*/ 2897324 w 2958730"/>
                  <a:gd name="connsiteY2-24" fmla="*/ 854559 h 1608482"/>
                  <a:gd name="connsiteX3-25" fmla="*/ 1479365 w 2958730"/>
                  <a:gd name="connsiteY3-26" fmla="*/ 1608482 h 1608482"/>
                  <a:gd name="connsiteX4-27" fmla="*/ 61406 w 2958730"/>
                  <a:gd name="connsiteY4-28" fmla="*/ 854559 h 1608482"/>
                  <a:gd name="connsiteX5-29" fmla="*/ 0 w 2958730"/>
                  <a:gd name="connsiteY5-30" fmla="*/ 753482 h 1608482"/>
                  <a:gd name="connsiteX6-31" fmla="*/ 61406 w 2958730"/>
                  <a:gd name="connsiteY6-32" fmla="*/ 652405 h 1608482"/>
                  <a:gd name="connsiteX7-33" fmla="*/ 1612900 w 2958730"/>
                  <a:gd name="connsiteY7-34" fmla="*/ 32017 h 1608482"/>
                  <a:gd name="connsiteX0-35" fmla="*/ 2958730 w 2958730"/>
                  <a:gd name="connsiteY0-36" fmla="*/ 753482 h 1608482"/>
                  <a:gd name="connsiteX1-37" fmla="*/ 2897324 w 2958730"/>
                  <a:gd name="connsiteY1-38" fmla="*/ 854559 h 1608482"/>
                  <a:gd name="connsiteX2-39" fmla="*/ 1479365 w 2958730"/>
                  <a:gd name="connsiteY2-40" fmla="*/ 1608482 h 1608482"/>
                  <a:gd name="connsiteX3-41" fmla="*/ 61406 w 2958730"/>
                  <a:gd name="connsiteY3-42" fmla="*/ 854559 h 1608482"/>
                  <a:gd name="connsiteX4-43" fmla="*/ 0 w 2958730"/>
                  <a:gd name="connsiteY4-44" fmla="*/ 753482 h 1608482"/>
                  <a:gd name="connsiteX5-45" fmla="*/ 61406 w 2958730"/>
                  <a:gd name="connsiteY5-46" fmla="*/ 652405 h 1608482"/>
                  <a:gd name="connsiteX6-47" fmla="*/ 1612900 w 2958730"/>
                  <a:gd name="connsiteY6-48" fmla="*/ 32017 h 1608482"/>
                  <a:gd name="connsiteX0-49" fmla="*/ 2958730 w 2958730"/>
                  <a:gd name="connsiteY0-50" fmla="*/ 101077 h 956077"/>
                  <a:gd name="connsiteX1-51" fmla="*/ 2897324 w 2958730"/>
                  <a:gd name="connsiteY1-52" fmla="*/ 202154 h 956077"/>
                  <a:gd name="connsiteX2-53" fmla="*/ 1479365 w 2958730"/>
                  <a:gd name="connsiteY2-54" fmla="*/ 956077 h 956077"/>
                  <a:gd name="connsiteX3-55" fmla="*/ 61406 w 2958730"/>
                  <a:gd name="connsiteY3-56" fmla="*/ 202154 h 956077"/>
                  <a:gd name="connsiteX4-57" fmla="*/ 0 w 2958730"/>
                  <a:gd name="connsiteY4-58" fmla="*/ 101077 h 956077"/>
                  <a:gd name="connsiteX5-59" fmla="*/ 61406 w 2958730"/>
                  <a:gd name="connsiteY5-60" fmla="*/ 0 h 956077"/>
                  <a:gd name="connsiteX0-61" fmla="*/ 2958730 w 2958730"/>
                  <a:gd name="connsiteY0-62" fmla="*/ 0 h 855000"/>
                  <a:gd name="connsiteX1-63" fmla="*/ 2897324 w 2958730"/>
                  <a:gd name="connsiteY1-64" fmla="*/ 101077 h 855000"/>
                  <a:gd name="connsiteX2-65" fmla="*/ 1479365 w 2958730"/>
                  <a:gd name="connsiteY2-66" fmla="*/ 855000 h 855000"/>
                  <a:gd name="connsiteX3-67" fmla="*/ 61406 w 2958730"/>
                  <a:gd name="connsiteY3-68" fmla="*/ 101077 h 855000"/>
                  <a:gd name="connsiteX4-69" fmla="*/ 0 w 2958730"/>
                  <a:gd name="connsiteY4-70" fmla="*/ 0 h 855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958730" h="855000">
                    <a:moveTo>
                      <a:pt x="2958730" y="0"/>
                    </a:moveTo>
                    <a:lnTo>
                      <a:pt x="2897324" y="101077"/>
                    </a:lnTo>
                    <a:cubicBezTo>
                      <a:pt x="2590025" y="555940"/>
                      <a:pt x="2069619" y="855000"/>
                      <a:pt x="1479365" y="855000"/>
                    </a:cubicBezTo>
                    <a:cubicBezTo>
                      <a:pt x="889111" y="855000"/>
                      <a:pt x="368706" y="555940"/>
                      <a:pt x="61406" y="101077"/>
                    </a:cubicBezTo>
                    <a:lnTo>
                      <a:pt x="0" y="0"/>
                    </a:lnTo>
                  </a:path>
                </a:pathLst>
              </a:custGeom>
              <a:grpFill/>
              <a:ln w="3175" cap="rnd">
                <a:solidFill>
                  <a:srgbClr val="4E8625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28" name="任意多边形 27"/>
              <p:cNvSpPr/>
              <p:nvPr/>
            </p:nvSpPr>
            <p:spPr>
              <a:xfrm>
                <a:off x="8115002" y="1458344"/>
                <a:ext cx="2958730" cy="855001"/>
              </a:xfrm>
              <a:custGeom>
                <a:avLst/>
                <a:gdLst>
                  <a:gd name="connsiteX0" fmla="*/ 1479365 w 2958730"/>
                  <a:gd name="connsiteY0" fmla="*/ 0 h 1710000"/>
                  <a:gd name="connsiteX1" fmla="*/ 2897324 w 2958730"/>
                  <a:gd name="connsiteY1" fmla="*/ 753923 h 1710000"/>
                  <a:gd name="connsiteX2" fmla="*/ 2958730 w 2958730"/>
                  <a:gd name="connsiteY2" fmla="*/ 855000 h 1710000"/>
                  <a:gd name="connsiteX3" fmla="*/ 2897324 w 2958730"/>
                  <a:gd name="connsiteY3" fmla="*/ 956077 h 1710000"/>
                  <a:gd name="connsiteX4" fmla="*/ 1479365 w 2958730"/>
                  <a:gd name="connsiteY4" fmla="*/ 1710000 h 1710000"/>
                  <a:gd name="connsiteX5" fmla="*/ 61406 w 2958730"/>
                  <a:gd name="connsiteY5" fmla="*/ 956077 h 1710000"/>
                  <a:gd name="connsiteX6" fmla="*/ 0 w 2958730"/>
                  <a:gd name="connsiteY6" fmla="*/ 855000 h 1710000"/>
                  <a:gd name="connsiteX7" fmla="*/ 61406 w 2958730"/>
                  <a:gd name="connsiteY7" fmla="*/ 753923 h 1710000"/>
                  <a:gd name="connsiteX8" fmla="*/ 1479365 w 2958730"/>
                  <a:gd name="connsiteY8" fmla="*/ 0 h 1710000"/>
                  <a:gd name="connsiteX0-1" fmla="*/ 1479365 w 2958730"/>
                  <a:gd name="connsiteY0-2" fmla="*/ 1710000 h 1843535"/>
                  <a:gd name="connsiteX1-3" fmla="*/ 61406 w 2958730"/>
                  <a:gd name="connsiteY1-4" fmla="*/ 956077 h 1843535"/>
                  <a:gd name="connsiteX2-5" fmla="*/ 0 w 2958730"/>
                  <a:gd name="connsiteY2-6" fmla="*/ 855000 h 1843535"/>
                  <a:gd name="connsiteX3-7" fmla="*/ 61406 w 2958730"/>
                  <a:gd name="connsiteY3-8" fmla="*/ 753923 h 1843535"/>
                  <a:gd name="connsiteX4-9" fmla="*/ 1479365 w 2958730"/>
                  <a:gd name="connsiteY4-10" fmla="*/ 0 h 1843535"/>
                  <a:gd name="connsiteX5-11" fmla="*/ 2897324 w 2958730"/>
                  <a:gd name="connsiteY5-12" fmla="*/ 753923 h 1843535"/>
                  <a:gd name="connsiteX6-13" fmla="*/ 2958730 w 2958730"/>
                  <a:gd name="connsiteY6-14" fmla="*/ 855000 h 1843535"/>
                  <a:gd name="connsiteX7-15" fmla="*/ 2897324 w 2958730"/>
                  <a:gd name="connsiteY7-16" fmla="*/ 956077 h 1843535"/>
                  <a:gd name="connsiteX8-17" fmla="*/ 1612900 w 2958730"/>
                  <a:gd name="connsiteY8-18" fmla="*/ 1843535 h 1843535"/>
                  <a:gd name="connsiteX0-19" fmla="*/ 1479365 w 2958730"/>
                  <a:gd name="connsiteY0-20" fmla="*/ 1710000 h 1710000"/>
                  <a:gd name="connsiteX1-21" fmla="*/ 61406 w 2958730"/>
                  <a:gd name="connsiteY1-22" fmla="*/ 956077 h 1710000"/>
                  <a:gd name="connsiteX2-23" fmla="*/ 0 w 2958730"/>
                  <a:gd name="connsiteY2-24" fmla="*/ 855000 h 1710000"/>
                  <a:gd name="connsiteX3-25" fmla="*/ 61406 w 2958730"/>
                  <a:gd name="connsiteY3-26" fmla="*/ 753923 h 1710000"/>
                  <a:gd name="connsiteX4-27" fmla="*/ 1479365 w 2958730"/>
                  <a:gd name="connsiteY4-28" fmla="*/ 0 h 1710000"/>
                  <a:gd name="connsiteX5-29" fmla="*/ 2897324 w 2958730"/>
                  <a:gd name="connsiteY5-30" fmla="*/ 753923 h 1710000"/>
                  <a:gd name="connsiteX6-31" fmla="*/ 2958730 w 2958730"/>
                  <a:gd name="connsiteY6-32" fmla="*/ 855000 h 1710000"/>
                  <a:gd name="connsiteX7-33" fmla="*/ 2897324 w 2958730"/>
                  <a:gd name="connsiteY7-34" fmla="*/ 956077 h 1710000"/>
                  <a:gd name="connsiteX0-35" fmla="*/ 1479365 w 2958730"/>
                  <a:gd name="connsiteY0-36" fmla="*/ 1710000 h 1710000"/>
                  <a:gd name="connsiteX1-37" fmla="*/ 61406 w 2958730"/>
                  <a:gd name="connsiteY1-38" fmla="*/ 956077 h 1710000"/>
                  <a:gd name="connsiteX2-39" fmla="*/ 0 w 2958730"/>
                  <a:gd name="connsiteY2-40" fmla="*/ 855000 h 1710000"/>
                  <a:gd name="connsiteX3-41" fmla="*/ 61406 w 2958730"/>
                  <a:gd name="connsiteY3-42" fmla="*/ 753923 h 1710000"/>
                  <a:gd name="connsiteX4-43" fmla="*/ 1479365 w 2958730"/>
                  <a:gd name="connsiteY4-44" fmla="*/ 0 h 1710000"/>
                  <a:gd name="connsiteX5-45" fmla="*/ 2897324 w 2958730"/>
                  <a:gd name="connsiteY5-46" fmla="*/ 753923 h 1710000"/>
                  <a:gd name="connsiteX6-47" fmla="*/ 2958730 w 2958730"/>
                  <a:gd name="connsiteY6-48" fmla="*/ 855000 h 1710000"/>
                  <a:gd name="connsiteX0-49" fmla="*/ 61406 w 2958730"/>
                  <a:gd name="connsiteY0-50" fmla="*/ 956077 h 956077"/>
                  <a:gd name="connsiteX1-51" fmla="*/ 0 w 2958730"/>
                  <a:gd name="connsiteY1-52" fmla="*/ 855000 h 956077"/>
                  <a:gd name="connsiteX2-53" fmla="*/ 61406 w 2958730"/>
                  <a:gd name="connsiteY2-54" fmla="*/ 753923 h 956077"/>
                  <a:gd name="connsiteX3-55" fmla="*/ 1479365 w 2958730"/>
                  <a:gd name="connsiteY3-56" fmla="*/ 0 h 956077"/>
                  <a:gd name="connsiteX4-57" fmla="*/ 2897324 w 2958730"/>
                  <a:gd name="connsiteY4-58" fmla="*/ 753923 h 956077"/>
                  <a:gd name="connsiteX5-59" fmla="*/ 2958730 w 2958730"/>
                  <a:gd name="connsiteY5-60" fmla="*/ 855000 h 956077"/>
                  <a:gd name="connsiteX0-61" fmla="*/ 0 w 2958730"/>
                  <a:gd name="connsiteY0-62" fmla="*/ 855000 h 855000"/>
                  <a:gd name="connsiteX1-63" fmla="*/ 61406 w 2958730"/>
                  <a:gd name="connsiteY1-64" fmla="*/ 753923 h 855000"/>
                  <a:gd name="connsiteX2-65" fmla="*/ 1479365 w 2958730"/>
                  <a:gd name="connsiteY2-66" fmla="*/ 0 h 855000"/>
                  <a:gd name="connsiteX3-67" fmla="*/ 2897324 w 2958730"/>
                  <a:gd name="connsiteY3-68" fmla="*/ 753923 h 855000"/>
                  <a:gd name="connsiteX4-69" fmla="*/ 2958730 w 2958730"/>
                  <a:gd name="connsiteY4-70" fmla="*/ 855000 h 855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958730" h="855000">
                    <a:moveTo>
                      <a:pt x="0" y="855000"/>
                    </a:moveTo>
                    <a:lnTo>
                      <a:pt x="61406" y="753923"/>
                    </a:lnTo>
                    <a:cubicBezTo>
                      <a:pt x="368706" y="299060"/>
                      <a:pt x="889111" y="0"/>
                      <a:pt x="1479365" y="0"/>
                    </a:cubicBezTo>
                    <a:cubicBezTo>
                      <a:pt x="2069619" y="0"/>
                      <a:pt x="2590025" y="299060"/>
                      <a:pt x="2897324" y="753923"/>
                    </a:cubicBezTo>
                    <a:lnTo>
                      <a:pt x="2958730" y="855000"/>
                    </a:lnTo>
                  </a:path>
                </a:pathLst>
              </a:custGeom>
              <a:grpFill/>
              <a:ln w="3175" cap="rnd">
                <a:solidFill>
                  <a:srgbClr val="4E8625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723759" y="1739189"/>
              <a:ext cx="2958730" cy="1710000"/>
              <a:chOff x="8115003" y="603348"/>
              <a:chExt cx="2958730" cy="1710000"/>
            </a:xfrm>
            <a:grpFill/>
          </p:grpSpPr>
          <p:sp useBgFill="1">
            <p:nvSpPr>
              <p:cNvPr id="25" name="任意多边形 24"/>
              <p:cNvSpPr/>
              <p:nvPr/>
            </p:nvSpPr>
            <p:spPr>
              <a:xfrm>
                <a:off x="8115003" y="603348"/>
                <a:ext cx="2958730" cy="855001"/>
              </a:xfrm>
              <a:custGeom>
                <a:avLst/>
                <a:gdLst>
                  <a:gd name="connsiteX0" fmla="*/ 1479365 w 2958730"/>
                  <a:gd name="connsiteY0" fmla="*/ 0 h 1710000"/>
                  <a:gd name="connsiteX1" fmla="*/ 2897324 w 2958730"/>
                  <a:gd name="connsiteY1" fmla="*/ 753923 h 1710000"/>
                  <a:gd name="connsiteX2" fmla="*/ 2958730 w 2958730"/>
                  <a:gd name="connsiteY2" fmla="*/ 855000 h 1710000"/>
                  <a:gd name="connsiteX3" fmla="*/ 2897324 w 2958730"/>
                  <a:gd name="connsiteY3" fmla="*/ 956077 h 1710000"/>
                  <a:gd name="connsiteX4" fmla="*/ 1479365 w 2958730"/>
                  <a:gd name="connsiteY4" fmla="*/ 1710000 h 1710000"/>
                  <a:gd name="connsiteX5" fmla="*/ 61406 w 2958730"/>
                  <a:gd name="connsiteY5" fmla="*/ 956077 h 1710000"/>
                  <a:gd name="connsiteX6" fmla="*/ 0 w 2958730"/>
                  <a:gd name="connsiteY6" fmla="*/ 855000 h 1710000"/>
                  <a:gd name="connsiteX7" fmla="*/ 61406 w 2958730"/>
                  <a:gd name="connsiteY7" fmla="*/ 753923 h 1710000"/>
                  <a:gd name="connsiteX8" fmla="*/ 1479365 w 2958730"/>
                  <a:gd name="connsiteY8" fmla="*/ 0 h 1710000"/>
                  <a:gd name="connsiteX0-1" fmla="*/ 1479365 w 2958730"/>
                  <a:gd name="connsiteY0-2" fmla="*/ 0 h 1710000"/>
                  <a:gd name="connsiteX1-3" fmla="*/ 2897324 w 2958730"/>
                  <a:gd name="connsiteY1-4" fmla="*/ 753923 h 1710000"/>
                  <a:gd name="connsiteX2-5" fmla="*/ 2958730 w 2958730"/>
                  <a:gd name="connsiteY2-6" fmla="*/ 855000 h 1710000"/>
                  <a:gd name="connsiteX3-7" fmla="*/ 2897324 w 2958730"/>
                  <a:gd name="connsiteY3-8" fmla="*/ 956077 h 1710000"/>
                  <a:gd name="connsiteX4-9" fmla="*/ 1479365 w 2958730"/>
                  <a:gd name="connsiteY4-10" fmla="*/ 1710000 h 1710000"/>
                  <a:gd name="connsiteX5-11" fmla="*/ 61406 w 2958730"/>
                  <a:gd name="connsiteY5-12" fmla="*/ 956077 h 1710000"/>
                  <a:gd name="connsiteX6-13" fmla="*/ 0 w 2958730"/>
                  <a:gd name="connsiteY6-14" fmla="*/ 855000 h 1710000"/>
                  <a:gd name="connsiteX7-15" fmla="*/ 61406 w 2958730"/>
                  <a:gd name="connsiteY7-16" fmla="*/ 753923 h 1710000"/>
                  <a:gd name="connsiteX8-17" fmla="*/ 1612900 w 2958730"/>
                  <a:gd name="connsiteY8-18" fmla="*/ 133535 h 1710000"/>
                  <a:gd name="connsiteX0-19" fmla="*/ 1479365 w 2958730"/>
                  <a:gd name="connsiteY0-20" fmla="*/ 0 h 1710000"/>
                  <a:gd name="connsiteX1-21" fmla="*/ 2897324 w 2958730"/>
                  <a:gd name="connsiteY1-22" fmla="*/ 753923 h 1710000"/>
                  <a:gd name="connsiteX2-23" fmla="*/ 2958730 w 2958730"/>
                  <a:gd name="connsiteY2-24" fmla="*/ 855000 h 1710000"/>
                  <a:gd name="connsiteX3-25" fmla="*/ 2897324 w 2958730"/>
                  <a:gd name="connsiteY3-26" fmla="*/ 956077 h 1710000"/>
                  <a:gd name="connsiteX4-27" fmla="*/ 1479365 w 2958730"/>
                  <a:gd name="connsiteY4-28" fmla="*/ 1710000 h 1710000"/>
                  <a:gd name="connsiteX5-29" fmla="*/ 61406 w 2958730"/>
                  <a:gd name="connsiteY5-30" fmla="*/ 956077 h 1710000"/>
                  <a:gd name="connsiteX6-31" fmla="*/ 0 w 2958730"/>
                  <a:gd name="connsiteY6-32" fmla="*/ 855000 h 1710000"/>
                  <a:gd name="connsiteX7-33" fmla="*/ 61406 w 2958730"/>
                  <a:gd name="connsiteY7-34" fmla="*/ 753923 h 1710000"/>
                  <a:gd name="connsiteX0-35" fmla="*/ 1479365 w 2958730"/>
                  <a:gd name="connsiteY0-36" fmla="*/ 0 h 1710000"/>
                  <a:gd name="connsiteX1-37" fmla="*/ 2897324 w 2958730"/>
                  <a:gd name="connsiteY1-38" fmla="*/ 753923 h 1710000"/>
                  <a:gd name="connsiteX2-39" fmla="*/ 2958730 w 2958730"/>
                  <a:gd name="connsiteY2-40" fmla="*/ 855000 h 1710000"/>
                  <a:gd name="connsiteX3-41" fmla="*/ 2897324 w 2958730"/>
                  <a:gd name="connsiteY3-42" fmla="*/ 956077 h 1710000"/>
                  <a:gd name="connsiteX4-43" fmla="*/ 1479365 w 2958730"/>
                  <a:gd name="connsiteY4-44" fmla="*/ 1710000 h 1710000"/>
                  <a:gd name="connsiteX5-45" fmla="*/ 61406 w 2958730"/>
                  <a:gd name="connsiteY5-46" fmla="*/ 956077 h 1710000"/>
                  <a:gd name="connsiteX6-47" fmla="*/ 0 w 2958730"/>
                  <a:gd name="connsiteY6-48" fmla="*/ 855000 h 1710000"/>
                  <a:gd name="connsiteX0-49" fmla="*/ 2897324 w 2958730"/>
                  <a:gd name="connsiteY0-50" fmla="*/ 0 h 956077"/>
                  <a:gd name="connsiteX1-51" fmla="*/ 2958730 w 2958730"/>
                  <a:gd name="connsiteY1-52" fmla="*/ 101077 h 956077"/>
                  <a:gd name="connsiteX2-53" fmla="*/ 2897324 w 2958730"/>
                  <a:gd name="connsiteY2-54" fmla="*/ 202154 h 956077"/>
                  <a:gd name="connsiteX3-55" fmla="*/ 1479365 w 2958730"/>
                  <a:gd name="connsiteY3-56" fmla="*/ 956077 h 956077"/>
                  <a:gd name="connsiteX4-57" fmla="*/ 61406 w 2958730"/>
                  <a:gd name="connsiteY4-58" fmla="*/ 202154 h 956077"/>
                  <a:gd name="connsiteX5-59" fmla="*/ 0 w 2958730"/>
                  <a:gd name="connsiteY5-60" fmla="*/ 101077 h 956077"/>
                  <a:gd name="connsiteX0-61" fmla="*/ 2958730 w 2958730"/>
                  <a:gd name="connsiteY0-62" fmla="*/ 0 h 855000"/>
                  <a:gd name="connsiteX1-63" fmla="*/ 2897324 w 2958730"/>
                  <a:gd name="connsiteY1-64" fmla="*/ 101077 h 855000"/>
                  <a:gd name="connsiteX2-65" fmla="*/ 1479365 w 2958730"/>
                  <a:gd name="connsiteY2-66" fmla="*/ 855000 h 855000"/>
                  <a:gd name="connsiteX3-67" fmla="*/ 61406 w 2958730"/>
                  <a:gd name="connsiteY3-68" fmla="*/ 101077 h 855000"/>
                  <a:gd name="connsiteX4-69" fmla="*/ 0 w 2958730"/>
                  <a:gd name="connsiteY4-70" fmla="*/ 0 h 855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958730" h="855000">
                    <a:moveTo>
                      <a:pt x="2958730" y="0"/>
                    </a:moveTo>
                    <a:lnTo>
                      <a:pt x="2897324" y="101077"/>
                    </a:lnTo>
                    <a:cubicBezTo>
                      <a:pt x="2590025" y="555940"/>
                      <a:pt x="2069619" y="855000"/>
                      <a:pt x="1479365" y="855000"/>
                    </a:cubicBezTo>
                    <a:cubicBezTo>
                      <a:pt x="889111" y="855000"/>
                      <a:pt x="368706" y="555940"/>
                      <a:pt x="61406" y="101077"/>
                    </a:cubicBezTo>
                    <a:lnTo>
                      <a:pt x="0" y="0"/>
                    </a:lnTo>
                  </a:path>
                </a:pathLst>
              </a:custGeom>
              <a:grpFill/>
              <a:ln w="3175" cap="rnd">
                <a:solidFill>
                  <a:srgbClr val="4E8625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26" name="任意多边形 25"/>
              <p:cNvSpPr/>
              <p:nvPr/>
            </p:nvSpPr>
            <p:spPr>
              <a:xfrm>
                <a:off x="8115003" y="1458347"/>
                <a:ext cx="2958730" cy="855001"/>
              </a:xfrm>
              <a:custGeom>
                <a:avLst/>
                <a:gdLst>
                  <a:gd name="connsiteX0" fmla="*/ 1479365 w 2958730"/>
                  <a:gd name="connsiteY0" fmla="*/ 0 h 1710000"/>
                  <a:gd name="connsiteX1" fmla="*/ 2897324 w 2958730"/>
                  <a:gd name="connsiteY1" fmla="*/ 753923 h 1710000"/>
                  <a:gd name="connsiteX2" fmla="*/ 2958730 w 2958730"/>
                  <a:gd name="connsiteY2" fmla="*/ 855000 h 1710000"/>
                  <a:gd name="connsiteX3" fmla="*/ 2897324 w 2958730"/>
                  <a:gd name="connsiteY3" fmla="*/ 956077 h 1710000"/>
                  <a:gd name="connsiteX4" fmla="*/ 1479365 w 2958730"/>
                  <a:gd name="connsiteY4" fmla="*/ 1710000 h 1710000"/>
                  <a:gd name="connsiteX5" fmla="*/ 61406 w 2958730"/>
                  <a:gd name="connsiteY5" fmla="*/ 956077 h 1710000"/>
                  <a:gd name="connsiteX6" fmla="*/ 0 w 2958730"/>
                  <a:gd name="connsiteY6" fmla="*/ 855000 h 1710000"/>
                  <a:gd name="connsiteX7" fmla="*/ 61406 w 2958730"/>
                  <a:gd name="connsiteY7" fmla="*/ 753923 h 1710000"/>
                  <a:gd name="connsiteX8" fmla="*/ 1479365 w 2958730"/>
                  <a:gd name="connsiteY8" fmla="*/ 0 h 1710000"/>
                  <a:gd name="connsiteX0-1" fmla="*/ 1479365 w 2958730"/>
                  <a:gd name="connsiteY0-2" fmla="*/ 0 h 1710643"/>
                  <a:gd name="connsiteX1-3" fmla="*/ 2897324 w 2958730"/>
                  <a:gd name="connsiteY1-4" fmla="*/ 753923 h 1710643"/>
                  <a:gd name="connsiteX2-5" fmla="*/ 2958730 w 2958730"/>
                  <a:gd name="connsiteY2-6" fmla="*/ 855000 h 1710643"/>
                  <a:gd name="connsiteX3-7" fmla="*/ 2897324 w 2958730"/>
                  <a:gd name="connsiteY3-8" fmla="*/ 956077 h 1710643"/>
                  <a:gd name="connsiteX4-9" fmla="*/ 1479365 w 2958730"/>
                  <a:gd name="connsiteY4-10" fmla="*/ 1710000 h 1710643"/>
                  <a:gd name="connsiteX5-11" fmla="*/ 0 w 2958730"/>
                  <a:gd name="connsiteY5-12" fmla="*/ 855000 h 1710643"/>
                  <a:gd name="connsiteX6-13" fmla="*/ 61406 w 2958730"/>
                  <a:gd name="connsiteY6-14" fmla="*/ 753923 h 1710643"/>
                  <a:gd name="connsiteX7-15" fmla="*/ 1479365 w 2958730"/>
                  <a:gd name="connsiteY7-16" fmla="*/ 0 h 1710643"/>
                  <a:gd name="connsiteX0-17" fmla="*/ 1479365 w 2958730"/>
                  <a:gd name="connsiteY0-18" fmla="*/ 0 h 1710000"/>
                  <a:gd name="connsiteX1-19" fmla="*/ 2897324 w 2958730"/>
                  <a:gd name="connsiteY1-20" fmla="*/ 753923 h 1710000"/>
                  <a:gd name="connsiteX2-21" fmla="*/ 2958730 w 2958730"/>
                  <a:gd name="connsiteY2-22" fmla="*/ 855000 h 1710000"/>
                  <a:gd name="connsiteX3-23" fmla="*/ 1479365 w 2958730"/>
                  <a:gd name="connsiteY3-24" fmla="*/ 1710000 h 1710000"/>
                  <a:gd name="connsiteX4-25" fmla="*/ 0 w 2958730"/>
                  <a:gd name="connsiteY4-26" fmla="*/ 855000 h 1710000"/>
                  <a:gd name="connsiteX5-27" fmla="*/ 61406 w 2958730"/>
                  <a:gd name="connsiteY5-28" fmla="*/ 753923 h 1710000"/>
                  <a:gd name="connsiteX6-29" fmla="*/ 1479365 w 2958730"/>
                  <a:gd name="connsiteY6-30" fmla="*/ 0 h 1710000"/>
                  <a:gd name="connsiteX0-31" fmla="*/ 1479365 w 2958730"/>
                  <a:gd name="connsiteY0-32" fmla="*/ 1710000 h 1843535"/>
                  <a:gd name="connsiteX1-33" fmla="*/ 0 w 2958730"/>
                  <a:gd name="connsiteY1-34" fmla="*/ 855000 h 1843535"/>
                  <a:gd name="connsiteX2-35" fmla="*/ 61406 w 2958730"/>
                  <a:gd name="connsiteY2-36" fmla="*/ 753923 h 1843535"/>
                  <a:gd name="connsiteX3-37" fmla="*/ 1479365 w 2958730"/>
                  <a:gd name="connsiteY3-38" fmla="*/ 0 h 1843535"/>
                  <a:gd name="connsiteX4-39" fmla="*/ 2897324 w 2958730"/>
                  <a:gd name="connsiteY4-40" fmla="*/ 753923 h 1843535"/>
                  <a:gd name="connsiteX5-41" fmla="*/ 2958730 w 2958730"/>
                  <a:gd name="connsiteY5-42" fmla="*/ 855000 h 1843535"/>
                  <a:gd name="connsiteX6-43" fmla="*/ 1612900 w 2958730"/>
                  <a:gd name="connsiteY6-44" fmla="*/ 1843535 h 1843535"/>
                  <a:gd name="connsiteX0-45" fmla="*/ 1479365 w 2958730"/>
                  <a:gd name="connsiteY0-46" fmla="*/ 1710000 h 1710000"/>
                  <a:gd name="connsiteX1-47" fmla="*/ 0 w 2958730"/>
                  <a:gd name="connsiteY1-48" fmla="*/ 855000 h 1710000"/>
                  <a:gd name="connsiteX2-49" fmla="*/ 61406 w 2958730"/>
                  <a:gd name="connsiteY2-50" fmla="*/ 753923 h 1710000"/>
                  <a:gd name="connsiteX3-51" fmla="*/ 1479365 w 2958730"/>
                  <a:gd name="connsiteY3-52" fmla="*/ 0 h 1710000"/>
                  <a:gd name="connsiteX4-53" fmla="*/ 2897324 w 2958730"/>
                  <a:gd name="connsiteY4-54" fmla="*/ 753923 h 1710000"/>
                  <a:gd name="connsiteX5-55" fmla="*/ 2958730 w 2958730"/>
                  <a:gd name="connsiteY5-56" fmla="*/ 855000 h 1710000"/>
                  <a:gd name="connsiteX0-57" fmla="*/ 0 w 2958730"/>
                  <a:gd name="connsiteY0-58" fmla="*/ 855000 h 855001"/>
                  <a:gd name="connsiteX1-59" fmla="*/ 61406 w 2958730"/>
                  <a:gd name="connsiteY1-60" fmla="*/ 753923 h 855001"/>
                  <a:gd name="connsiteX2-61" fmla="*/ 1479365 w 2958730"/>
                  <a:gd name="connsiteY2-62" fmla="*/ 0 h 855001"/>
                  <a:gd name="connsiteX3-63" fmla="*/ 2897324 w 2958730"/>
                  <a:gd name="connsiteY3-64" fmla="*/ 753923 h 855001"/>
                  <a:gd name="connsiteX4-65" fmla="*/ 2958730 w 2958730"/>
                  <a:gd name="connsiteY4-66" fmla="*/ 855000 h 85500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958730" h="855001">
                    <a:moveTo>
                      <a:pt x="0" y="855000"/>
                    </a:moveTo>
                    <a:lnTo>
                      <a:pt x="61406" y="753923"/>
                    </a:lnTo>
                    <a:cubicBezTo>
                      <a:pt x="368706" y="299060"/>
                      <a:pt x="889111" y="0"/>
                      <a:pt x="1479365" y="0"/>
                    </a:cubicBezTo>
                    <a:cubicBezTo>
                      <a:pt x="2069619" y="0"/>
                      <a:pt x="2590025" y="299060"/>
                      <a:pt x="2897324" y="753923"/>
                    </a:cubicBezTo>
                    <a:lnTo>
                      <a:pt x="2958730" y="855000"/>
                    </a:lnTo>
                  </a:path>
                </a:pathLst>
              </a:custGeom>
              <a:grpFill/>
              <a:ln w="3175" cap="rnd">
                <a:solidFill>
                  <a:srgbClr val="4E8625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191" y="1971848"/>
            <a:ext cx="3127519" cy="312751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609578" y="4620440"/>
            <a:ext cx="489321" cy="489321"/>
            <a:chOff x="6571478" y="4366440"/>
            <a:chExt cx="489321" cy="489321"/>
          </a:xfrm>
        </p:grpSpPr>
        <p:sp useBgFill="1">
          <p:nvSpPr>
            <p:cNvPr id="41" name="椭圆 40"/>
            <p:cNvSpPr/>
            <p:nvPr/>
          </p:nvSpPr>
          <p:spPr>
            <a:xfrm>
              <a:off x="6571478" y="4366440"/>
              <a:ext cx="489321" cy="489321"/>
            </a:xfrm>
            <a:prstGeom prst="ellipse">
              <a:avLst/>
            </a:prstGeom>
            <a:ln>
              <a:solidFill>
                <a:srgbClr val="92D05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101600" dist="38100" dir="16200000" algn="t" rotWithShape="0">
                      <a:prstClr val="black">
                        <a:alpha val="30000"/>
                      </a:prst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6689550" y="4489908"/>
              <a:ext cx="258153" cy="237802"/>
              <a:chOff x="4076704" y="3759197"/>
              <a:chExt cx="1530351" cy="1409703"/>
            </a:xfrm>
            <a:solidFill>
              <a:srgbClr val="4E8625"/>
            </a:solidFill>
            <a:effectLst>
              <a:outerShdw blurRad="88900" sx="102000" sy="102000" algn="ctr" rotWithShape="0">
                <a:schemeClr val="bg1">
                  <a:lumMod val="65000"/>
                  <a:alpha val="40000"/>
                </a:schemeClr>
              </a:outerShdw>
            </a:effectLst>
          </p:grpSpPr>
          <p:sp>
            <p:nvSpPr>
              <p:cNvPr id="53" name="Freeform 244"/>
              <p:cNvSpPr>
                <a:spLocks noEditPoints="1"/>
              </p:cNvSpPr>
              <p:nvPr/>
            </p:nvSpPr>
            <p:spPr bwMode="auto">
              <a:xfrm>
                <a:off x="4692656" y="3759197"/>
                <a:ext cx="914399" cy="915985"/>
              </a:xfrm>
              <a:custGeom>
                <a:avLst/>
                <a:gdLst>
                  <a:gd name="T0" fmla="*/ 221 w 244"/>
                  <a:gd name="T1" fmla="*/ 22 h 244"/>
                  <a:gd name="T2" fmla="*/ 141 w 244"/>
                  <a:gd name="T3" fmla="*/ 22 h 244"/>
                  <a:gd name="T4" fmla="*/ 0 w 244"/>
                  <a:gd name="T5" fmla="*/ 164 h 244"/>
                  <a:gd name="T6" fmla="*/ 80 w 244"/>
                  <a:gd name="T7" fmla="*/ 244 h 244"/>
                  <a:gd name="T8" fmla="*/ 221 w 244"/>
                  <a:gd name="T9" fmla="*/ 102 h 244"/>
                  <a:gd name="T10" fmla="*/ 221 w 244"/>
                  <a:gd name="T11" fmla="*/ 22 h 244"/>
                  <a:gd name="T12" fmla="*/ 48 w 244"/>
                  <a:gd name="T13" fmla="*/ 165 h 244"/>
                  <a:gd name="T14" fmla="*/ 38 w 244"/>
                  <a:gd name="T15" fmla="*/ 156 h 244"/>
                  <a:gd name="T16" fmla="*/ 158 w 244"/>
                  <a:gd name="T17" fmla="*/ 36 h 244"/>
                  <a:gd name="T18" fmla="*/ 168 w 244"/>
                  <a:gd name="T19" fmla="*/ 36 h 244"/>
                  <a:gd name="T20" fmla="*/ 168 w 244"/>
                  <a:gd name="T21" fmla="*/ 46 h 244"/>
                  <a:gd name="T22" fmla="*/ 48 w 244"/>
                  <a:gd name="T23" fmla="*/ 165 h 244"/>
                  <a:gd name="T24" fmla="*/ 68 w 244"/>
                  <a:gd name="T25" fmla="*/ 185 h 244"/>
                  <a:gd name="T26" fmla="*/ 58 w 244"/>
                  <a:gd name="T27" fmla="*/ 176 h 244"/>
                  <a:gd name="T28" fmla="*/ 188 w 244"/>
                  <a:gd name="T29" fmla="*/ 46 h 244"/>
                  <a:gd name="T30" fmla="*/ 197 w 244"/>
                  <a:gd name="T31" fmla="*/ 46 h 244"/>
                  <a:gd name="T32" fmla="*/ 197 w 244"/>
                  <a:gd name="T33" fmla="*/ 56 h 244"/>
                  <a:gd name="T34" fmla="*/ 68 w 244"/>
                  <a:gd name="T35" fmla="*/ 185 h 244"/>
                  <a:gd name="T36" fmla="*/ 88 w 244"/>
                  <a:gd name="T37" fmla="*/ 205 h 244"/>
                  <a:gd name="T38" fmla="*/ 78 w 244"/>
                  <a:gd name="T39" fmla="*/ 196 h 244"/>
                  <a:gd name="T40" fmla="*/ 198 w 244"/>
                  <a:gd name="T41" fmla="*/ 76 h 244"/>
                  <a:gd name="T42" fmla="*/ 207 w 244"/>
                  <a:gd name="T43" fmla="*/ 76 h 244"/>
                  <a:gd name="T44" fmla="*/ 207 w 244"/>
                  <a:gd name="T45" fmla="*/ 86 h 244"/>
                  <a:gd name="T46" fmla="*/ 88 w 244"/>
                  <a:gd name="T47" fmla="*/ 205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4" h="244">
                    <a:moveTo>
                      <a:pt x="221" y="22"/>
                    </a:moveTo>
                    <a:cubicBezTo>
                      <a:pt x="199" y="0"/>
                      <a:pt x="163" y="0"/>
                      <a:pt x="141" y="22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80" y="244"/>
                      <a:pt x="80" y="244"/>
                      <a:pt x="80" y="244"/>
                    </a:cubicBezTo>
                    <a:cubicBezTo>
                      <a:pt x="221" y="102"/>
                      <a:pt x="221" y="102"/>
                      <a:pt x="221" y="102"/>
                    </a:cubicBezTo>
                    <a:cubicBezTo>
                      <a:pt x="244" y="80"/>
                      <a:pt x="244" y="44"/>
                      <a:pt x="221" y="22"/>
                    </a:cubicBezTo>
                    <a:close/>
                    <a:moveTo>
                      <a:pt x="48" y="165"/>
                    </a:moveTo>
                    <a:cubicBezTo>
                      <a:pt x="38" y="156"/>
                      <a:pt x="38" y="156"/>
                      <a:pt x="38" y="156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61" y="34"/>
                      <a:pt x="165" y="34"/>
                      <a:pt x="168" y="36"/>
                    </a:cubicBezTo>
                    <a:cubicBezTo>
                      <a:pt x="170" y="39"/>
                      <a:pt x="170" y="43"/>
                      <a:pt x="168" y="46"/>
                    </a:cubicBezTo>
                    <a:lnTo>
                      <a:pt x="48" y="165"/>
                    </a:lnTo>
                    <a:close/>
                    <a:moveTo>
                      <a:pt x="68" y="185"/>
                    </a:moveTo>
                    <a:cubicBezTo>
                      <a:pt x="58" y="176"/>
                      <a:pt x="58" y="176"/>
                      <a:pt x="58" y="176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91" y="44"/>
                      <a:pt x="195" y="44"/>
                      <a:pt x="197" y="46"/>
                    </a:cubicBezTo>
                    <a:cubicBezTo>
                      <a:pt x="200" y="49"/>
                      <a:pt x="200" y="53"/>
                      <a:pt x="197" y="56"/>
                    </a:cubicBezTo>
                    <a:lnTo>
                      <a:pt x="68" y="185"/>
                    </a:lnTo>
                    <a:close/>
                    <a:moveTo>
                      <a:pt x="88" y="205"/>
                    </a:moveTo>
                    <a:cubicBezTo>
                      <a:pt x="78" y="196"/>
                      <a:pt x="78" y="196"/>
                      <a:pt x="78" y="196"/>
                    </a:cubicBezTo>
                    <a:cubicBezTo>
                      <a:pt x="198" y="76"/>
                      <a:pt x="198" y="76"/>
                      <a:pt x="198" y="76"/>
                    </a:cubicBezTo>
                    <a:cubicBezTo>
                      <a:pt x="200" y="73"/>
                      <a:pt x="205" y="73"/>
                      <a:pt x="207" y="76"/>
                    </a:cubicBezTo>
                    <a:cubicBezTo>
                      <a:pt x="210" y="79"/>
                      <a:pt x="210" y="83"/>
                      <a:pt x="207" y="86"/>
                    </a:cubicBezTo>
                    <a:lnTo>
                      <a:pt x="88" y="2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45"/>
              <p:cNvSpPr/>
              <p:nvPr/>
            </p:nvSpPr>
            <p:spPr bwMode="auto">
              <a:xfrm>
                <a:off x="4186241" y="4540247"/>
                <a:ext cx="633415" cy="628648"/>
              </a:xfrm>
              <a:custGeom>
                <a:avLst/>
                <a:gdLst>
                  <a:gd name="T0" fmla="*/ 257 w 399"/>
                  <a:gd name="T1" fmla="*/ 236 h 396"/>
                  <a:gd name="T2" fmla="*/ 241 w 399"/>
                  <a:gd name="T3" fmla="*/ 219 h 396"/>
                  <a:gd name="T4" fmla="*/ 399 w 399"/>
                  <a:gd name="T5" fmla="*/ 61 h 396"/>
                  <a:gd name="T6" fmla="*/ 335 w 399"/>
                  <a:gd name="T7" fmla="*/ 0 h 396"/>
                  <a:gd name="T8" fmla="*/ 179 w 399"/>
                  <a:gd name="T9" fmla="*/ 156 h 396"/>
                  <a:gd name="T10" fmla="*/ 160 w 399"/>
                  <a:gd name="T11" fmla="*/ 139 h 396"/>
                  <a:gd name="T12" fmla="*/ 125 w 399"/>
                  <a:gd name="T13" fmla="*/ 160 h 396"/>
                  <a:gd name="T14" fmla="*/ 0 w 399"/>
                  <a:gd name="T15" fmla="*/ 359 h 396"/>
                  <a:gd name="T16" fmla="*/ 38 w 399"/>
                  <a:gd name="T17" fmla="*/ 396 h 396"/>
                  <a:gd name="T18" fmla="*/ 236 w 399"/>
                  <a:gd name="T19" fmla="*/ 274 h 396"/>
                  <a:gd name="T20" fmla="*/ 257 w 399"/>
                  <a:gd name="T21" fmla="*/ 23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9" h="396">
                    <a:moveTo>
                      <a:pt x="257" y="236"/>
                    </a:moveTo>
                    <a:lnTo>
                      <a:pt x="241" y="219"/>
                    </a:lnTo>
                    <a:lnTo>
                      <a:pt x="399" y="61"/>
                    </a:lnTo>
                    <a:lnTo>
                      <a:pt x="335" y="0"/>
                    </a:lnTo>
                    <a:lnTo>
                      <a:pt x="179" y="156"/>
                    </a:lnTo>
                    <a:lnTo>
                      <a:pt x="160" y="139"/>
                    </a:lnTo>
                    <a:lnTo>
                      <a:pt x="125" y="160"/>
                    </a:lnTo>
                    <a:lnTo>
                      <a:pt x="0" y="359"/>
                    </a:lnTo>
                    <a:lnTo>
                      <a:pt x="38" y="396"/>
                    </a:lnTo>
                    <a:lnTo>
                      <a:pt x="236" y="274"/>
                    </a:lnTo>
                    <a:lnTo>
                      <a:pt x="257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46"/>
              <p:cNvSpPr/>
              <p:nvPr/>
            </p:nvSpPr>
            <p:spPr bwMode="auto">
              <a:xfrm>
                <a:off x="4076704" y="3771898"/>
                <a:ext cx="671513" cy="669923"/>
              </a:xfrm>
              <a:custGeom>
                <a:avLst/>
                <a:gdLst>
                  <a:gd name="T0" fmla="*/ 90 w 179"/>
                  <a:gd name="T1" fmla="*/ 0 h 179"/>
                  <a:gd name="T2" fmla="*/ 67 w 179"/>
                  <a:gd name="T3" fmla="*/ 3 h 179"/>
                  <a:gd name="T4" fmla="*/ 70 w 179"/>
                  <a:gd name="T5" fmla="*/ 5 h 179"/>
                  <a:gd name="T6" fmla="*/ 102 w 179"/>
                  <a:gd name="T7" fmla="*/ 37 h 179"/>
                  <a:gd name="T8" fmla="*/ 102 w 179"/>
                  <a:gd name="T9" fmla="*/ 96 h 179"/>
                  <a:gd name="T10" fmla="*/ 42 w 179"/>
                  <a:gd name="T11" fmla="*/ 96 h 179"/>
                  <a:gd name="T12" fmla="*/ 10 w 179"/>
                  <a:gd name="T13" fmla="*/ 64 h 179"/>
                  <a:gd name="T14" fmla="*/ 6 w 179"/>
                  <a:gd name="T15" fmla="*/ 59 h 179"/>
                  <a:gd name="T16" fmla="*/ 0 w 179"/>
                  <a:gd name="T17" fmla="*/ 89 h 179"/>
                  <a:gd name="T18" fmla="*/ 90 w 179"/>
                  <a:gd name="T19" fmla="*/ 179 h 179"/>
                  <a:gd name="T20" fmla="*/ 179 w 179"/>
                  <a:gd name="T21" fmla="*/ 89 h 179"/>
                  <a:gd name="T22" fmla="*/ 90 w 179"/>
                  <a:gd name="T2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" h="179">
                    <a:moveTo>
                      <a:pt x="90" y="0"/>
                    </a:moveTo>
                    <a:cubicBezTo>
                      <a:pt x="82" y="0"/>
                      <a:pt x="75" y="1"/>
                      <a:pt x="67" y="3"/>
                    </a:cubicBezTo>
                    <a:cubicBezTo>
                      <a:pt x="68" y="4"/>
                      <a:pt x="69" y="4"/>
                      <a:pt x="70" y="5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18" y="53"/>
                      <a:pt x="118" y="80"/>
                      <a:pt x="102" y="96"/>
                    </a:cubicBezTo>
                    <a:cubicBezTo>
                      <a:pt x="85" y="113"/>
                      <a:pt x="59" y="113"/>
                      <a:pt x="42" y="96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9" y="63"/>
                      <a:pt x="7" y="61"/>
                      <a:pt x="6" y="59"/>
                    </a:cubicBezTo>
                    <a:cubicBezTo>
                      <a:pt x="2" y="68"/>
                      <a:pt x="0" y="79"/>
                      <a:pt x="0" y="89"/>
                    </a:cubicBezTo>
                    <a:cubicBezTo>
                      <a:pt x="0" y="139"/>
                      <a:pt x="40" y="179"/>
                      <a:pt x="90" y="179"/>
                    </a:cubicBezTo>
                    <a:cubicBezTo>
                      <a:pt x="139" y="179"/>
                      <a:pt x="179" y="139"/>
                      <a:pt x="179" y="89"/>
                    </a:cubicBezTo>
                    <a:cubicBezTo>
                      <a:pt x="179" y="40"/>
                      <a:pt x="139" y="0"/>
                      <a:pt x="9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47"/>
              <p:cNvSpPr>
                <a:spLocks noEditPoints="1"/>
              </p:cNvSpPr>
              <p:nvPr/>
            </p:nvSpPr>
            <p:spPr bwMode="auto">
              <a:xfrm>
                <a:off x="4905373" y="4565649"/>
                <a:ext cx="604837" cy="603251"/>
              </a:xfrm>
              <a:custGeom>
                <a:avLst/>
                <a:gdLst>
                  <a:gd name="T0" fmla="*/ 142 w 161"/>
                  <a:gd name="T1" fmla="*/ 142 h 161"/>
                  <a:gd name="T2" fmla="*/ 142 w 161"/>
                  <a:gd name="T3" fmla="*/ 71 h 161"/>
                  <a:gd name="T4" fmla="*/ 70 w 161"/>
                  <a:gd name="T5" fmla="*/ 0 h 161"/>
                  <a:gd name="T6" fmla="*/ 0 w 161"/>
                  <a:gd name="T7" fmla="*/ 70 h 161"/>
                  <a:gd name="T8" fmla="*/ 72 w 161"/>
                  <a:gd name="T9" fmla="*/ 142 h 161"/>
                  <a:gd name="T10" fmla="*/ 142 w 161"/>
                  <a:gd name="T11" fmla="*/ 142 h 161"/>
                  <a:gd name="T12" fmla="*/ 94 w 161"/>
                  <a:gd name="T13" fmla="*/ 94 h 161"/>
                  <a:gd name="T14" fmla="*/ 123 w 161"/>
                  <a:gd name="T15" fmla="*/ 94 h 161"/>
                  <a:gd name="T16" fmla="*/ 123 w 161"/>
                  <a:gd name="T17" fmla="*/ 123 h 161"/>
                  <a:gd name="T18" fmla="*/ 94 w 161"/>
                  <a:gd name="T19" fmla="*/ 123 h 161"/>
                  <a:gd name="T20" fmla="*/ 94 w 161"/>
                  <a:gd name="T21" fmla="*/ 9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1" h="161">
                    <a:moveTo>
                      <a:pt x="142" y="142"/>
                    </a:moveTo>
                    <a:cubicBezTo>
                      <a:pt x="161" y="122"/>
                      <a:pt x="161" y="91"/>
                      <a:pt x="142" y="71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72" y="142"/>
                      <a:pt x="72" y="142"/>
                      <a:pt x="72" y="142"/>
                    </a:cubicBezTo>
                    <a:cubicBezTo>
                      <a:pt x="91" y="161"/>
                      <a:pt x="122" y="161"/>
                      <a:pt x="142" y="142"/>
                    </a:cubicBezTo>
                    <a:close/>
                    <a:moveTo>
                      <a:pt x="94" y="94"/>
                    </a:moveTo>
                    <a:cubicBezTo>
                      <a:pt x="102" y="86"/>
                      <a:pt x="115" y="86"/>
                      <a:pt x="123" y="94"/>
                    </a:cubicBezTo>
                    <a:cubicBezTo>
                      <a:pt x="131" y="102"/>
                      <a:pt x="131" y="115"/>
                      <a:pt x="123" y="123"/>
                    </a:cubicBezTo>
                    <a:cubicBezTo>
                      <a:pt x="115" y="131"/>
                      <a:pt x="102" y="131"/>
                      <a:pt x="94" y="123"/>
                    </a:cubicBezTo>
                    <a:cubicBezTo>
                      <a:pt x="86" y="115"/>
                      <a:pt x="86" y="102"/>
                      <a:pt x="94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7769525" y="3950744"/>
            <a:ext cx="489321" cy="489321"/>
            <a:chOff x="7731425" y="3696744"/>
            <a:chExt cx="489321" cy="489321"/>
          </a:xfrm>
        </p:grpSpPr>
        <p:sp useBgFill="1">
          <p:nvSpPr>
            <p:cNvPr id="32" name="椭圆 31"/>
            <p:cNvSpPr/>
            <p:nvPr/>
          </p:nvSpPr>
          <p:spPr>
            <a:xfrm>
              <a:off x="7731425" y="3696744"/>
              <a:ext cx="489321" cy="489321"/>
            </a:xfrm>
            <a:prstGeom prst="ellipse">
              <a:avLst/>
            </a:prstGeom>
            <a:ln>
              <a:solidFill>
                <a:srgbClr val="92D05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101600" dist="38100" dir="12600000" algn="t" rotWithShape="0">
                      <a:prstClr val="black">
                        <a:alpha val="30000"/>
                      </a:prst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Freeform 67"/>
            <p:cNvSpPr>
              <a:spLocks noEditPoints="1"/>
            </p:cNvSpPr>
            <p:nvPr/>
          </p:nvSpPr>
          <p:spPr bwMode="auto">
            <a:xfrm>
              <a:off x="7872957" y="3785671"/>
              <a:ext cx="212483" cy="311466"/>
            </a:xfrm>
            <a:custGeom>
              <a:avLst/>
              <a:gdLst>
                <a:gd name="T0" fmla="*/ 20 w 77"/>
                <a:gd name="T1" fmla="*/ 37 h 113"/>
                <a:gd name="T2" fmla="*/ 20 w 77"/>
                <a:gd name="T3" fmla="*/ 12 h 113"/>
                <a:gd name="T4" fmla="*/ 57 w 77"/>
                <a:gd name="T5" fmla="*/ 12 h 113"/>
                <a:gd name="T6" fmla="*/ 56 w 77"/>
                <a:gd name="T7" fmla="*/ 36 h 113"/>
                <a:gd name="T8" fmla="*/ 52 w 77"/>
                <a:gd name="T9" fmla="*/ 47 h 113"/>
                <a:gd name="T10" fmla="*/ 38 w 77"/>
                <a:gd name="T11" fmla="*/ 54 h 113"/>
                <a:gd name="T12" fmla="*/ 38 w 77"/>
                <a:gd name="T13" fmla="*/ 54 h 113"/>
                <a:gd name="T14" fmla="*/ 25 w 77"/>
                <a:gd name="T15" fmla="*/ 47 h 113"/>
                <a:gd name="T16" fmla="*/ 20 w 77"/>
                <a:gd name="T17" fmla="*/ 37 h 113"/>
                <a:gd name="T18" fmla="*/ 12 w 77"/>
                <a:gd name="T19" fmla="*/ 108 h 113"/>
                <a:gd name="T20" fmla="*/ 66 w 77"/>
                <a:gd name="T21" fmla="*/ 108 h 113"/>
                <a:gd name="T22" fmla="*/ 63 w 77"/>
                <a:gd name="T23" fmla="*/ 113 h 113"/>
                <a:gd name="T24" fmla="*/ 15 w 77"/>
                <a:gd name="T25" fmla="*/ 113 h 113"/>
                <a:gd name="T26" fmla="*/ 12 w 77"/>
                <a:gd name="T27" fmla="*/ 108 h 113"/>
                <a:gd name="T28" fmla="*/ 69 w 77"/>
                <a:gd name="T29" fmla="*/ 67 h 113"/>
                <a:gd name="T30" fmla="*/ 75 w 77"/>
                <a:gd name="T31" fmla="*/ 90 h 113"/>
                <a:gd name="T32" fmla="*/ 67 w 77"/>
                <a:gd name="T33" fmla="*/ 104 h 113"/>
                <a:gd name="T34" fmla="*/ 65 w 77"/>
                <a:gd name="T35" fmla="*/ 104 h 113"/>
                <a:gd name="T36" fmla="*/ 65 w 77"/>
                <a:gd name="T37" fmla="*/ 73 h 113"/>
                <a:gd name="T38" fmla="*/ 41 w 77"/>
                <a:gd name="T39" fmla="*/ 73 h 113"/>
                <a:gd name="T40" fmla="*/ 48 w 77"/>
                <a:gd name="T41" fmla="*/ 57 h 113"/>
                <a:gd name="T42" fmla="*/ 50 w 77"/>
                <a:gd name="T43" fmla="*/ 55 h 113"/>
                <a:gd name="T44" fmla="*/ 64 w 77"/>
                <a:gd name="T45" fmla="*/ 58 h 113"/>
                <a:gd name="T46" fmla="*/ 65 w 77"/>
                <a:gd name="T47" fmla="*/ 58 h 113"/>
                <a:gd name="T48" fmla="*/ 65 w 77"/>
                <a:gd name="T49" fmla="*/ 59 h 113"/>
                <a:gd name="T50" fmla="*/ 69 w 77"/>
                <a:gd name="T51" fmla="*/ 68 h 113"/>
                <a:gd name="T52" fmla="*/ 69 w 77"/>
                <a:gd name="T53" fmla="*/ 67 h 113"/>
                <a:gd name="T54" fmla="*/ 13 w 77"/>
                <a:gd name="T55" fmla="*/ 104 h 113"/>
                <a:gd name="T56" fmla="*/ 10 w 77"/>
                <a:gd name="T57" fmla="*/ 104 h 113"/>
                <a:gd name="T58" fmla="*/ 2 w 77"/>
                <a:gd name="T59" fmla="*/ 90 h 113"/>
                <a:gd name="T60" fmla="*/ 8 w 77"/>
                <a:gd name="T61" fmla="*/ 67 h 113"/>
                <a:gd name="T62" fmla="*/ 13 w 77"/>
                <a:gd name="T63" fmla="*/ 58 h 113"/>
                <a:gd name="T64" fmla="*/ 13 w 77"/>
                <a:gd name="T65" fmla="*/ 58 h 113"/>
                <a:gd name="T66" fmla="*/ 14 w 77"/>
                <a:gd name="T67" fmla="*/ 58 h 113"/>
                <a:gd name="T68" fmla="*/ 27 w 77"/>
                <a:gd name="T69" fmla="*/ 55 h 113"/>
                <a:gd name="T70" fmla="*/ 29 w 77"/>
                <a:gd name="T71" fmla="*/ 57 h 113"/>
                <a:gd name="T72" fmla="*/ 37 w 77"/>
                <a:gd name="T73" fmla="*/ 73 h 113"/>
                <a:gd name="T74" fmla="*/ 13 w 77"/>
                <a:gd name="T75" fmla="*/ 73 h 113"/>
                <a:gd name="T76" fmla="*/ 13 w 77"/>
                <a:gd name="T77" fmla="*/ 10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113">
                  <a:moveTo>
                    <a:pt x="20" y="37"/>
                  </a:moveTo>
                  <a:cubicBezTo>
                    <a:pt x="19" y="28"/>
                    <a:pt x="19" y="19"/>
                    <a:pt x="20" y="12"/>
                  </a:cubicBezTo>
                  <a:cubicBezTo>
                    <a:pt x="37" y="0"/>
                    <a:pt x="44" y="14"/>
                    <a:pt x="57" y="12"/>
                  </a:cubicBezTo>
                  <a:cubicBezTo>
                    <a:pt x="58" y="20"/>
                    <a:pt x="58" y="30"/>
                    <a:pt x="56" y="36"/>
                  </a:cubicBezTo>
                  <a:cubicBezTo>
                    <a:pt x="56" y="41"/>
                    <a:pt x="54" y="44"/>
                    <a:pt x="52" y="47"/>
                  </a:cubicBezTo>
                  <a:cubicBezTo>
                    <a:pt x="48" y="51"/>
                    <a:pt x="44" y="54"/>
                    <a:pt x="38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3" y="54"/>
                    <a:pt x="28" y="51"/>
                    <a:pt x="25" y="47"/>
                  </a:cubicBezTo>
                  <a:cubicBezTo>
                    <a:pt x="23" y="44"/>
                    <a:pt x="21" y="41"/>
                    <a:pt x="20" y="37"/>
                  </a:cubicBezTo>
                  <a:close/>
                  <a:moveTo>
                    <a:pt x="12" y="108"/>
                  </a:moveTo>
                  <a:cubicBezTo>
                    <a:pt x="66" y="108"/>
                    <a:pt x="66" y="108"/>
                    <a:pt x="66" y="108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2" y="108"/>
                    <a:pt x="12" y="108"/>
                    <a:pt x="12" y="108"/>
                  </a:cubicBezTo>
                  <a:close/>
                  <a:moveTo>
                    <a:pt x="69" y="67"/>
                  </a:moveTo>
                  <a:cubicBezTo>
                    <a:pt x="75" y="90"/>
                    <a:pt x="75" y="90"/>
                    <a:pt x="75" y="90"/>
                  </a:cubicBezTo>
                  <a:cubicBezTo>
                    <a:pt x="77" y="98"/>
                    <a:pt x="76" y="104"/>
                    <a:pt x="67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7" y="61"/>
                    <a:pt x="68" y="64"/>
                    <a:pt x="69" y="68"/>
                  </a:cubicBezTo>
                  <a:cubicBezTo>
                    <a:pt x="69" y="67"/>
                    <a:pt x="69" y="67"/>
                    <a:pt x="69" y="67"/>
                  </a:cubicBezTo>
                  <a:close/>
                  <a:moveTo>
                    <a:pt x="13" y="104"/>
                  </a:moveTo>
                  <a:cubicBezTo>
                    <a:pt x="10" y="104"/>
                    <a:pt x="10" y="104"/>
                    <a:pt x="10" y="104"/>
                  </a:cubicBezTo>
                  <a:cubicBezTo>
                    <a:pt x="1" y="104"/>
                    <a:pt x="0" y="98"/>
                    <a:pt x="2" y="9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4"/>
                    <a:pt x="10" y="61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3" y="73"/>
                    <a:pt x="13" y="73"/>
                    <a:pt x="13" y="73"/>
                  </a:cubicBezTo>
                  <a:lnTo>
                    <a:pt x="13" y="104"/>
                  </a:lnTo>
                  <a:close/>
                </a:path>
              </a:pathLst>
            </a:custGeom>
            <a:solidFill>
              <a:srgbClr val="4E8625"/>
            </a:solidFill>
            <a:ln>
              <a:noFill/>
            </a:ln>
            <a:effectLst>
              <a:outerShdw blurRad="88900" sx="102000" sy="102000" algn="ctr" rotWithShape="0">
                <a:srgbClr val="71C6E4">
                  <a:alpha val="4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69525" y="2643495"/>
            <a:ext cx="489321" cy="489321"/>
            <a:chOff x="7731425" y="2389495"/>
            <a:chExt cx="489321" cy="489321"/>
          </a:xfrm>
        </p:grpSpPr>
        <p:sp useBgFill="1">
          <p:nvSpPr>
            <p:cNvPr id="58" name="椭圆 57"/>
            <p:cNvSpPr/>
            <p:nvPr/>
          </p:nvSpPr>
          <p:spPr>
            <a:xfrm>
              <a:off x="7731425" y="2389495"/>
              <a:ext cx="489321" cy="489321"/>
            </a:xfrm>
            <a:prstGeom prst="ellipse">
              <a:avLst/>
            </a:prstGeom>
            <a:ln>
              <a:solidFill>
                <a:srgbClr val="92D05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101600" dist="38100" dir="9000000" algn="t" rotWithShape="0">
                      <a:prstClr val="black">
                        <a:alpha val="30000"/>
                      </a:prst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7843807" y="2490837"/>
              <a:ext cx="274972" cy="268376"/>
              <a:chOff x="587375" y="-1498600"/>
              <a:chExt cx="1720850" cy="1679575"/>
            </a:xfrm>
            <a:solidFill>
              <a:srgbClr val="4E8625"/>
            </a:solidFill>
            <a:effectLst>
              <a:outerShdw blurRad="88900" sx="102000" sy="102000" algn="ctr" rotWithShape="0">
                <a:schemeClr val="bg1">
                  <a:lumMod val="65000"/>
                  <a:alpha val="40000"/>
                </a:schemeClr>
              </a:outerShdw>
            </a:effectLst>
          </p:grpSpPr>
          <p:sp>
            <p:nvSpPr>
              <p:cNvPr id="60" name="Freeform 186"/>
              <p:cNvSpPr/>
              <p:nvPr/>
            </p:nvSpPr>
            <p:spPr bwMode="auto">
              <a:xfrm>
                <a:off x="1892298" y="-1498600"/>
                <a:ext cx="415927" cy="503239"/>
              </a:xfrm>
              <a:custGeom>
                <a:avLst/>
                <a:gdLst>
                  <a:gd name="T0" fmla="*/ 111 w 111"/>
                  <a:gd name="T1" fmla="*/ 42 h 134"/>
                  <a:gd name="T2" fmla="*/ 0 w 111"/>
                  <a:gd name="T3" fmla="*/ 81 h 134"/>
                  <a:gd name="T4" fmla="*/ 79 w 111"/>
                  <a:gd name="T5" fmla="*/ 51 h 134"/>
                  <a:gd name="T6" fmla="*/ 1 w 111"/>
                  <a:gd name="T7" fmla="*/ 85 h 134"/>
                  <a:gd name="T8" fmla="*/ 111 w 111"/>
                  <a:gd name="T9" fmla="*/ 4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34">
                    <a:moveTo>
                      <a:pt x="111" y="42"/>
                    </a:moveTo>
                    <a:cubicBezTo>
                      <a:pt x="36" y="0"/>
                      <a:pt x="6" y="66"/>
                      <a:pt x="0" y="81"/>
                    </a:cubicBezTo>
                    <a:cubicBezTo>
                      <a:pt x="18" y="74"/>
                      <a:pt x="46" y="58"/>
                      <a:pt x="79" y="51"/>
                    </a:cubicBezTo>
                    <a:cubicBezTo>
                      <a:pt x="79" y="51"/>
                      <a:pt x="44" y="74"/>
                      <a:pt x="1" y="85"/>
                    </a:cubicBezTo>
                    <a:cubicBezTo>
                      <a:pt x="85" y="134"/>
                      <a:pt x="111" y="42"/>
                      <a:pt x="111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87"/>
              <p:cNvSpPr/>
              <p:nvPr/>
            </p:nvSpPr>
            <p:spPr bwMode="auto">
              <a:xfrm>
                <a:off x="1600199" y="-1498600"/>
                <a:ext cx="360363" cy="285752"/>
              </a:xfrm>
              <a:custGeom>
                <a:avLst/>
                <a:gdLst>
                  <a:gd name="T0" fmla="*/ 48 w 96"/>
                  <a:gd name="T1" fmla="*/ 31 h 76"/>
                  <a:gd name="T2" fmla="*/ 67 w 96"/>
                  <a:gd name="T3" fmla="*/ 75 h 76"/>
                  <a:gd name="T4" fmla="*/ 36 w 96"/>
                  <a:gd name="T5" fmla="*/ 0 h 76"/>
                  <a:gd name="T6" fmla="*/ 63 w 96"/>
                  <a:gd name="T7" fmla="*/ 76 h 76"/>
                  <a:gd name="T8" fmla="*/ 48 w 96"/>
                  <a:gd name="T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76">
                    <a:moveTo>
                      <a:pt x="48" y="31"/>
                    </a:moveTo>
                    <a:cubicBezTo>
                      <a:pt x="48" y="31"/>
                      <a:pt x="61" y="52"/>
                      <a:pt x="67" y="75"/>
                    </a:cubicBezTo>
                    <a:cubicBezTo>
                      <a:pt x="74" y="65"/>
                      <a:pt x="96" y="22"/>
                      <a:pt x="36" y="0"/>
                    </a:cubicBezTo>
                    <a:cubicBezTo>
                      <a:pt x="36" y="0"/>
                      <a:pt x="0" y="57"/>
                      <a:pt x="63" y="76"/>
                    </a:cubicBezTo>
                    <a:cubicBezTo>
                      <a:pt x="56" y="61"/>
                      <a:pt x="51" y="40"/>
                      <a:pt x="48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88"/>
              <p:cNvSpPr>
                <a:spLocks noEditPoints="1"/>
              </p:cNvSpPr>
              <p:nvPr/>
            </p:nvSpPr>
            <p:spPr bwMode="auto">
              <a:xfrm>
                <a:off x="1085851" y="-935039"/>
                <a:ext cx="461964" cy="468315"/>
              </a:xfrm>
              <a:custGeom>
                <a:avLst/>
                <a:gdLst>
                  <a:gd name="T0" fmla="*/ 91 w 123"/>
                  <a:gd name="T1" fmla="*/ 33 h 125"/>
                  <a:gd name="T2" fmla="*/ 87 w 123"/>
                  <a:gd name="T3" fmla="*/ 71 h 125"/>
                  <a:gd name="T4" fmla="*/ 86 w 123"/>
                  <a:gd name="T5" fmla="*/ 78 h 125"/>
                  <a:gd name="T6" fmla="*/ 90 w 123"/>
                  <a:gd name="T7" fmla="*/ 82 h 125"/>
                  <a:gd name="T8" fmla="*/ 101 w 123"/>
                  <a:gd name="T9" fmla="*/ 74 h 125"/>
                  <a:gd name="T10" fmla="*/ 107 w 123"/>
                  <a:gd name="T11" fmla="*/ 54 h 125"/>
                  <a:gd name="T12" fmla="*/ 95 w 123"/>
                  <a:gd name="T13" fmla="*/ 26 h 125"/>
                  <a:gd name="T14" fmla="*/ 64 w 123"/>
                  <a:gd name="T15" fmla="*/ 14 h 125"/>
                  <a:gd name="T16" fmla="*/ 30 w 123"/>
                  <a:gd name="T17" fmla="*/ 28 h 125"/>
                  <a:gd name="T18" fmla="*/ 17 w 123"/>
                  <a:gd name="T19" fmla="*/ 63 h 125"/>
                  <a:gd name="T20" fmla="*/ 30 w 123"/>
                  <a:gd name="T21" fmla="*/ 96 h 125"/>
                  <a:gd name="T22" fmla="*/ 65 w 123"/>
                  <a:gd name="T23" fmla="*/ 110 h 125"/>
                  <a:gd name="T24" fmla="*/ 102 w 123"/>
                  <a:gd name="T25" fmla="*/ 100 h 125"/>
                  <a:gd name="T26" fmla="*/ 108 w 123"/>
                  <a:gd name="T27" fmla="*/ 114 h 125"/>
                  <a:gd name="T28" fmla="*/ 65 w 123"/>
                  <a:gd name="T29" fmla="*/ 125 h 125"/>
                  <a:gd name="T30" fmla="*/ 17 w 123"/>
                  <a:gd name="T31" fmla="*/ 106 h 125"/>
                  <a:gd name="T32" fmla="*/ 0 w 123"/>
                  <a:gd name="T33" fmla="*/ 63 h 125"/>
                  <a:gd name="T34" fmla="*/ 18 w 123"/>
                  <a:gd name="T35" fmla="*/ 18 h 125"/>
                  <a:gd name="T36" fmla="*/ 64 w 123"/>
                  <a:gd name="T37" fmla="*/ 0 h 125"/>
                  <a:gd name="T38" fmla="*/ 106 w 123"/>
                  <a:gd name="T39" fmla="*/ 16 h 125"/>
                  <a:gd name="T40" fmla="*/ 123 w 123"/>
                  <a:gd name="T41" fmla="*/ 54 h 125"/>
                  <a:gd name="T42" fmla="*/ 113 w 123"/>
                  <a:gd name="T43" fmla="*/ 84 h 125"/>
                  <a:gd name="T44" fmla="*/ 88 w 123"/>
                  <a:gd name="T45" fmla="*/ 96 h 125"/>
                  <a:gd name="T46" fmla="*/ 73 w 123"/>
                  <a:gd name="T47" fmla="*/ 89 h 125"/>
                  <a:gd name="T48" fmla="*/ 57 w 123"/>
                  <a:gd name="T49" fmla="*/ 97 h 125"/>
                  <a:gd name="T50" fmla="*/ 39 w 123"/>
                  <a:gd name="T51" fmla="*/ 88 h 125"/>
                  <a:gd name="T52" fmla="*/ 32 w 123"/>
                  <a:gd name="T53" fmla="*/ 65 h 125"/>
                  <a:gd name="T54" fmla="*/ 40 w 123"/>
                  <a:gd name="T55" fmla="*/ 41 h 125"/>
                  <a:gd name="T56" fmla="*/ 60 w 123"/>
                  <a:gd name="T57" fmla="*/ 31 h 125"/>
                  <a:gd name="T58" fmla="*/ 74 w 123"/>
                  <a:gd name="T59" fmla="*/ 36 h 125"/>
                  <a:gd name="T60" fmla="*/ 75 w 123"/>
                  <a:gd name="T61" fmla="*/ 33 h 125"/>
                  <a:gd name="T62" fmla="*/ 91 w 123"/>
                  <a:gd name="T63" fmla="*/ 33 h 125"/>
                  <a:gd name="T64" fmla="*/ 58 w 123"/>
                  <a:gd name="T65" fmla="*/ 80 h 125"/>
                  <a:gd name="T66" fmla="*/ 69 w 123"/>
                  <a:gd name="T67" fmla="*/ 74 h 125"/>
                  <a:gd name="T68" fmla="*/ 73 w 123"/>
                  <a:gd name="T69" fmla="*/ 61 h 125"/>
                  <a:gd name="T70" fmla="*/ 69 w 123"/>
                  <a:gd name="T71" fmla="*/ 52 h 125"/>
                  <a:gd name="T72" fmla="*/ 61 w 123"/>
                  <a:gd name="T73" fmla="*/ 48 h 125"/>
                  <a:gd name="T74" fmla="*/ 53 w 123"/>
                  <a:gd name="T75" fmla="*/ 53 h 125"/>
                  <a:gd name="T76" fmla="*/ 49 w 123"/>
                  <a:gd name="T77" fmla="*/ 65 h 125"/>
                  <a:gd name="T78" fmla="*/ 52 w 123"/>
                  <a:gd name="T79" fmla="*/ 76 h 125"/>
                  <a:gd name="T80" fmla="*/ 58 w 123"/>
                  <a:gd name="T81" fmla="*/ 8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3" h="125">
                    <a:moveTo>
                      <a:pt x="91" y="33"/>
                    </a:moveTo>
                    <a:cubicBezTo>
                      <a:pt x="87" y="71"/>
                      <a:pt x="87" y="71"/>
                      <a:pt x="87" y="71"/>
                    </a:cubicBezTo>
                    <a:cubicBezTo>
                      <a:pt x="86" y="74"/>
                      <a:pt x="86" y="76"/>
                      <a:pt x="86" y="78"/>
                    </a:cubicBezTo>
                    <a:cubicBezTo>
                      <a:pt x="86" y="81"/>
                      <a:pt x="87" y="82"/>
                      <a:pt x="90" y="82"/>
                    </a:cubicBezTo>
                    <a:cubicBezTo>
                      <a:pt x="94" y="82"/>
                      <a:pt x="98" y="79"/>
                      <a:pt x="101" y="74"/>
                    </a:cubicBezTo>
                    <a:cubicBezTo>
                      <a:pt x="105" y="69"/>
                      <a:pt x="107" y="62"/>
                      <a:pt x="107" y="54"/>
                    </a:cubicBezTo>
                    <a:cubicBezTo>
                      <a:pt x="107" y="43"/>
                      <a:pt x="103" y="33"/>
                      <a:pt x="95" y="26"/>
                    </a:cubicBezTo>
                    <a:cubicBezTo>
                      <a:pt x="86" y="18"/>
                      <a:pt x="76" y="14"/>
                      <a:pt x="64" y="14"/>
                    </a:cubicBezTo>
                    <a:cubicBezTo>
                      <a:pt x="51" y="14"/>
                      <a:pt x="40" y="19"/>
                      <a:pt x="30" y="28"/>
                    </a:cubicBezTo>
                    <a:cubicBezTo>
                      <a:pt x="21" y="37"/>
                      <a:pt x="17" y="49"/>
                      <a:pt x="17" y="63"/>
                    </a:cubicBezTo>
                    <a:cubicBezTo>
                      <a:pt x="17" y="75"/>
                      <a:pt x="21" y="86"/>
                      <a:pt x="30" y="96"/>
                    </a:cubicBezTo>
                    <a:cubicBezTo>
                      <a:pt x="38" y="105"/>
                      <a:pt x="50" y="110"/>
                      <a:pt x="65" y="110"/>
                    </a:cubicBezTo>
                    <a:cubicBezTo>
                      <a:pt x="77" y="110"/>
                      <a:pt x="90" y="107"/>
                      <a:pt x="102" y="100"/>
                    </a:cubicBezTo>
                    <a:cubicBezTo>
                      <a:pt x="108" y="114"/>
                      <a:pt x="108" y="114"/>
                      <a:pt x="108" y="114"/>
                    </a:cubicBezTo>
                    <a:cubicBezTo>
                      <a:pt x="94" y="121"/>
                      <a:pt x="80" y="125"/>
                      <a:pt x="65" y="125"/>
                    </a:cubicBezTo>
                    <a:cubicBezTo>
                      <a:pt x="45" y="125"/>
                      <a:pt x="29" y="119"/>
                      <a:pt x="17" y="106"/>
                    </a:cubicBezTo>
                    <a:cubicBezTo>
                      <a:pt x="6" y="94"/>
                      <a:pt x="0" y="80"/>
                      <a:pt x="0" y="63"/>
                    </a:cubicBezTo>
                    <a:cubicBezTo>
                      <a:pt x="0" y="45"/>
                      <a:pt x="6" y="30"/>
                      <a:pt x="18" y="18"/>
                    </a:cubicBezTo>
                    <a:cubicBezTo>
                      <a:pt x="31" y="6"/>
                      <a:pt x="46" y="0"/>
                      <a:pt x="64" y="0"/>
                    </a:cubicBezTo>
                    <a:cubicBezTo>
                      <a:pt x="80" y="0"/>
                      <a:pt x="95" y="6"/>
                      <a:pt x="106" y="16"/>
                    </a:cubicBezTo>
                    <a:cubicBezTo>
                      <a:pt x="117" y="27"/>
                      <a:pt x="123" y="39"/>
                      <a:pt x="123" y="54"/>
                    </a:cubicBezTo>
                    <a:cubicBezTo>
                      <a:pt x="123" y="66"/>
                      <a:pt x="119" y="76"/>
                      <a:pt x="113" y="84"/>
                    </a:cubicBezTo>
                    <a:cubicBezTo>
                      <a:pt x="106" y="92"/>
                      <a:pt x="97" y="96"/>
                      <a:pt x="88" y="96"/>
                    </a:cubicBezTo>
                    <a:cubicBezTo>
                      <a:pt x="81" y="96"/>
                      <a:pt x="76" y="94"/>
                      <a:pt x="73" y="89"/>
                    </a:cubicBezTo>
                    <a:cubicBezTo>
                      <a:pt x="69" y="94"/>
                      <a:pt x="63" y="97"/>
                      <a:pt x="57" y="97"/>
                    </a:cubicBezTo>
                    <a:cubicBezTo>
                      <a:pt x="50" y="97"/>
                      <a:pt x="44" y="94"/>
                      <a:pt x="39" y="88"/>
                    </a:cubicBezTo>
                    <a:cubicBezTo>
                      <a:pt x="34" y="82"/>
                      <a:pt x="32" y="74"/>
                      <a:pt x="32" y="65"/>
                    </a:cubicBezTo>
                    <a:cubicBezTo>
                      <a:pt x="32" y="55"/>
                      <a:pt x="35" y="47"/>
                      <a:pt x="40" y="41"/>
                    </a:cubicBezTo>
                    <a:cubicBezTo>
                      <a:pt x="46" y="35"/>
                      <a:pt x="53" y="31"/>
                      <a:pt x="60" y="31"/>
                    </a:cubicBezTo>
                    <a:cubicBezTo>
                      <a:pt x="65" y="31"/>
                      <a:pt x="70" y="33"/>
                      <a:pt x="74" y="36"/>
                    </a:cubicBezTo>
                    <a:cubicBezTo>
                      <a:pt x="75" y="33"/>
                      <a:pt x="75" y="33"/>
                      <a:pt x="75" y="33"/>
                    </a:cubicBezTo>
                    <a:lnTo>
                      <a:pt x="91" y="33"/>
                    </a:lnTo>
                    <a:close/>
                    <a:moveTo>
                      <a:pt x="58" y="80"/>
                    </a:moveTo>
                    <a:cubicBezTo>
                      <a:pt x="62" y="80"/>
                      <a:pt x="66" y="78"/>
                      <a:pt x="69" y="74"/>
                    </a:cubicBezTo>
                    <a:cubicBezTo>
                      <a:pt x="71" y="71"/>
                      <a:pt x="73" y="66"/>
                      <a:pt x="73" y="61"/>
                    </a:cubicBezTo>
                    <a:cubicBezTo>
                      <a:pt x="73" y="57"/>
                      <a:pt x="72" y="54"/>
                      <a:pt x="69" y="52"/>
                    </a:cubicBezTo>
                    <a:cubicBezTo>
                      <a:pt x="67" y="49"/>
                      <a:pt x="64" y="48"/>
                      <a:pt x="61" y="48"/>
                    </a:cubicBezTo>
                    <a:cubicBezTo>
                      <a:pt x="58" y="48"/>
                      <a:pt x="55" y="50"/>
                      <a:pt x="53" y="53"/>
                    </a:cubicBezTo>
                    <a:cubicBezTo>
                      <a:pt x="50" y="56"/>
                      <a:pt x="49" y="60"/>
                      <a:pt x="49" y="65"/>
                    </a:cubicBezTo>
                    <a:cubicBezTo>
                      <a:pt x="49" y="70"/>
                      <a:pt x="50" y="73"/>
                      <a:pt x="52" y="76"/>
                    </a:cubicBezTo>
                    <a:cubicBezTo>
                      <a:pt x="53" y="79"/>
                      <a:pt x="56" y="80"/>
                      <a:pt x="5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89"/>
              <p:cNvSpPr/>
              <p:nvPr/>
            </p:nvSpPr>
            <p:spPr bwMode="auto">
              <a:xfrm>
                <a:off x="633413" y="-823911"/>
                <a:ext cx="77786" cy="123824"/>
              </a:xfrm>
              <a:custGeom>
                <a:avLst/>
                <a:gdLst>
                  <a:gd name="T0" fmla="*/ 0 w 21"/>
                  <a:gd name="T1" fmla="*/ 17 h 33"/>
                  <a:gd name="T2" fmla="*/ 21 w 21"/>
                  <a:gd name="T3" fmla="*/ 33 h 33"/>
                  <a:gd name="T4" fmla="*/ 21 w 21"/>
                  <a:gd name="T5" fmla="*/ 0 h 33"/>
                  <a:gd name="T6" fmla="*/ 0 w 21"/>
                  <a:gd name="T7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33">
                    <a:moveTo>
                      <a:pt x="0" y="17"/>
                    </a:moveTo>
                    <a:cubicBezTo>
                      <a:pt x="5" y="25"/>
                      <a:pt x="13" y="30"/>
                      <a:pt x="21" y="33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90"/>
              <p:cNvSpPr/>
              <p:nvPr/>
            </p:nvSpPr>
            <p:spPr bwMode="auto">
              <a:xfrm>
                <a:off x="1173164" y="-1303340"/>
                <a:ext cx="284164" cy="101601"/>
              </a:xfrm>
              <a:custGeom>
                <a:avLst/>
                <a:gdLst>
                  <a:gd name="T0" fmla="*/ 52 w 76"/>
                  <a:gd name="T1" fmla="*/ 6 h 27"/>
                  <a:gd name="T2" fmla="*/ 25 w 76"/>
                  <a:gd name="T3" fmla="*/ 6 h 27"/>
                  <a:gd name="T4" fmla="*/ 0 w 76"/>
                  <a:gd name="T5" fmla="*/ 27 h 27"/>
                  <a:gd name="T6" fmla="*/ 76 w 76"/>
                  <a:gd name="T7" fmla="*/ 27 h 27"/>
                  <a:gd name="T8" fmla="*/ 52 w 76"/>
                  <a:gd name="T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7">
                    <a:moveTo>
                      <a:pt x="52" y="6"/>
                    </a:moveTo>
                    <a:cubicBezTo>
                      <a:pt x="44" y="0"/>
                      <a:pt x="32" y="0"/>
                      <a:pt x="25" y="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76" y="27"/>
                      <a:pt x="76" y="27"/>
                      <a:pt x="76" y="27"/>
                    </a:cubicBezTo>
                    <a:lnTo>
                      <a:pt x="5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91"/>
              <p:cNvSpPr/>
              <p:nvPr/>
            </p:nvSpPr>
            <p:spPr bwMode="auto">
              <a:xfrm>
                <a:off x="1919288" y="-823912"/>
                <a:ext cx="82549" cy="123824"/>
              </a:xfrm>
              <a:custGeom>
                <a:avLst/>
                <a:gdLst>
                  <a:gd name="T0" fmla="*/ 22 w 22"/>
                  <a:gd name="T1" fmla="*/ 17 h 33"/>
                  <a:gd name="T2" fmla="*/ 0 w 22"/>
                  <a:gd name="T3" fmla="*/ 0 h 33"/>
                  <a:gd name="T4" fmla="*/ 0 w 22"/>
                  <a:gd name="T5" fmla="*/ 33 h 33"/>
                  <a:gd name="T6" fmla="*/ 22 w 22"/>
                  <a:gd name="T7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33">
                    <a:moveTo>
                      <a:pt x="22" y="1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9" y="30"/>
                      <a:pt x="17" y="25"/>
                      <a:pt x="2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92"/>
              <p:cNvSpPr/>
              <p:nvPr/>
            </p:nvSpPr>
            <p:spPr bwMode="auto">
              <a:xfrm>
                <a:off x="711199" y="-1201739"/>
                <a:ext cx="1208089" cy="996948"/>
              </a:xfrm>
              <a:custGeom>
                <a:avLst/>
                <a:gdLst>
                  <a:gd name="T0" fmla="*/ 18 w 322"/>
                  <a:gd name="T1" fmla="*/ 266 h 266"/>
                  <a:gd name="T2" fmla="*/ 18 w 322"/>
                  <a:gd name="T3" fmla="*/ 42 h 266"/>
                  <a:gd name="T4" fmla="*/ 26 w 322"/>
                  <a:gd name="T5" fmla="*/ 25 h 266"/>
                  <a:gd name="T6" fmla="*/ 45 w 322"/>
                  <a:gd name="T7" fmla="*/ 18 h 266"/>
                  <a:gd name="T8" fmla="*/ 277 w 322"/>
                  <a:gd name="T9" fmla="*/ 18 h 266"/>
                  <a:gd name="T10" fmla="*/ 296 w 322"/>
                  <a:gd name="T11" fmla="*/ 25 h 266"/>
                  <a:gd name="T12" fmla="*/ 304 w 322"/>
                  <a:gd name="T13" fmla="*/ 42 h 266"/>
                  <a:gd name="T14" fmla="*/ 304 w 322"/>
                  <a:gd name="T15" fmla="*/ 266 h 266"/>
                  <a:gd name="T16" fmla="*/ 322 w 322"/>
                  <a:gd name="T17" fmla="*/ 266 h 266"/>
                  <a:gd name="T18" fmla="*/ 322 w 322"/>
                  <a:gd name="T19" fmla="*/ 42 h 266"/>
                  <a:gd name="T20" fmla="*/ 277 w 322"/>
                  <a:gd name="T21" fmla="*/ 0 h 266"/>
                  <a:gd name="T22" fmla="*/ 45 w 322"/>
                  <a:gd name="T23" fmla="*/ 0 h 266"/>
                  <a:gd name="T24" fmla="*/ 0 w 322"/>
                  <a:gd name="T25" fmla="*/ 42 h 266"/>
                  <a:gd name="T26" fmla="*/ 0 w 322"/>
                  <a:gd name="T27" fmla="*/ 266 h 266"/>
                  <a:gd name="T28" fmla="*/ 18 w 322"/>
                  <a:gd name="T29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2" h="266">
                    <a:moveTo>
                      <a:pt x="18" y="266"/>
                    </a:move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35"/>
                      <a:pt x="21" y="29"/>
                      <a:pt x="26" y="25"/>
                    </a:cubicBezTo>
                    <a:cubicBezTo>
                      <a:pt x="31" y="20"/>
                      <a:pt x="38" y="18"/>
                      <a:pt x="45" y="18"/>
                    </a:cubicBezTo>
                    <a:cubicBezTo>
                      <a:pt x="277" y="18"/>
                      <a:pt x="277" y="18"/>
                      <a:pt x="277" y="18"/>
                    </a:cubicBezTo>
                    <a:cubicBezTo>
                      <a:pt x="285" y="18"/>
                      <a:pt x="292" y="20"/>
                      <a:pt x="296" y="25"/>
                    </a:cubicBezTo>
                    <a:cubicBezTo>
                      <a:pt x="301" y="29"/>
                      <a:pt x="304" y="35"/>
                      <a:pt x="304" y="42"/>
                    </a:cubicBezTo>
                    <a:cubicBezTo>
                      <a:pt x="304" y="266"/>
                      <a:pt x="304" y="266"/>
                      <a:pt x="304" y="266"/>
                    </a:cubicBezTo>
                    <a:cubicBezTo>
                      <a:pt x="322" y="266"/>
                      <a:pt x="322" y="266"/>
                      <a:pt x="322" y="266"/>
                    </a:cubicBezTo>
                    <a:cubicBezTo>
                      <a:pt x="322" y="42"/>
                      <a:pt x="322" y="42"/>
                      <a:pt x="322" y="42"/>
                    </a:cubicBezTo>
                    <a:cubicBezTo>
                      <a:pt x="322" y="18"/>
                      <a:pt x="301" y="0"/>
                      <a:pt x="27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1" y="0"/>
                      <a:pt x="1" y="18"/>
                      <a:pt x="0" y="42"/>
                    </a:cubicBezTo>
                    <a:cubicBezTo>
                      <a:pt x="0" y="266"/>
                      <a:pt x="0" y="266"/>
                      <a:pt x="0" y="266"/>
                    </a:cubicBezTo>
                    <a:lnTo>
                      <a:pt x="18" y="2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193"/>
              <p:cNvSpPr>
                <a:spLocks noEditPoints="1"/>
              </p:cNvSpPr>
              <p:nvPr/>
            </p:nvSpPr>
            <p:spPr bwMode="auto">
              <a:xfrm>
                <a:off x="587375" y="-714376"/>
                <a:ext cx="1455737" cy="895351"/>
              </a:xfrm>
              <a:custGeom>
                <a:avLst/>
                <a:gdLst>
                  <a:gd name="T0" fmla="*/ 383 w 388"/>
                  <a:gd name="T1" fmla="*/ 0 h 239"/>
                  <a:gd name="T2" fmla="*/ 208 w 388"/>
                  <a:gd name="T3" fmla="*/ 144 h 239"/>
                  <a:gd name="T4" fmla="*/ 180 w 388"/>
                  <a:gd name="T5" fmla="*/ 144 h 239"/>
                  <a:gd name="T6" fmla="*/ 6 w 388"/>
                  <a:gd name="T7" fmla="*/ 0 h 239"/>
                  <a:gd name="T8" fmla="*/ 0 w 388"/>
                  <a:gd name="T9" fmla="*/ 19 h 239"/>
                  <a:gd name="T10" fmla="*/ 0 w 388"/>
                  <a:gd name="T11" fmla="*/ 203 h 239"/>
                  <a:gd name="T12" fmla="*/ 36 w 388"/>
                  <a:gd name="T13" fmla="*/ 239 h 239"/>
                  <a:gd name="T14" fmla="*/ 352 w 388"/>
                  <a:gd name="T15" fmla="*/ 239 h 239"/>
                  <a:gd name="T16" fmla="*/ 388 w 388"/>
                  <a:gd name="T17" fmla="*/ 203 h 239"/>
                  <a:gd name="T18" fmla="*/ 388 w 388"/>
                  <a:gd name="T19" fmla="*/ 19 h 239"/>
                  <a:gd name="T20" fmla="*/ 383 w 388"/>
                  <a:gd name="T21" fmla="*/ 0 h 239"/>
                  <a:gd name="T22" fmla="*/ 128 w 388"/>
                  <a:gd name="T23" fmla="*/ 155 h 239"/>
                  <a:gd name="T24" fmla="*/ 38 w 388"/>
                  <a:gd name="T25" fmla="*/ 211 h 239"/>
                  <a:gd name="T26" fmla="*/ 28 w 388"/>
                  <a:gd name="T27" fmla="*/ 208 h 239"/>
                  <a:gd name="T28" fmla="*/ 30 w 388"/>
                  <a:gd name="T29" fmla="*/ 198 h 239"/>
                  <a:gd name="T30" fmla="*/ 120 w 388"/>
                  <a:gd name="T31" fmla="*/ 142 h 239"/>
                  <a:gd name="T32" fmla="*/ 131 w 388"/>
                  <a:gd name="T33" fmla="*/ 145 h 239"/>
                  <a:gd name="T34" fmla="*/ 128 w 388"/>
                  <a:gd name="T35" fmla="*/ 155 h 239"/>
                  <a:gd name="T36" fmla="*/ 361 w 388"/>
                  <a:gd name="T37" fmla="*/ 208 h 239"/>
                  <a:gd name="T38" fmla="*/ 351 w 388"/>
                  <a:gd name="T39" fmla="*/ 211 h 239"/>
                  <a:gd name="T40" fmla="*/ 260 w 388"/>
                  <a:gd name="T41" fmla="*/ 155 h 239"/>
                  <a:gd name="T42" fmla="*/ 258 w 388"/>
                  <a:gd name="T43" fmla="*/ 145 h 239"/>
                  <a:gd name="T44" fmla="*/ 268 w 388"/>
                  <a:gd name="T45" fmla="*/ 142 h 239"/>
                  <a:gd name="T46" fmla="*/ 359 w 388"/>
                  <a:gd name="T47" fmla="*/ 198 h 239"/>
                  <a:gd name="T48" fmla="*/ 361 w 388"/>
                  <a:gd name="T49" fmla="*/ 20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8" h="239">
                    <a:moveTo>
                      <a:pt x="383" y="0"/>
                    </a:moveTo>
                    <a:cubicBezTo>
                      <a:pt x="208" y="144"/>
                      <a:pt x="208" y="144"/>
                      <a:pt x="208" y="144"/>
                    </a:cubicBezTo>
                    <a:cubicBezTo>
                      <a:pt x="201" y="150"/>
                      <a:pt x="188" y="150"/>
                      <a:pt x="180" y="14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6"/>
                      <a:pt x="0" y="12"/>
                      <a:pt x="0" y="19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23"/>
                      <a:pt x="16" y="239"/>
                      <a:pt x="36" y="239"/>
                    </a:cubicBezTo>
                    <a:cubicBezTo>
                      <a:pt x="352" y="239"/>
                      <a:pt x="352" y="239"/>
                      <a:pt x="352" y="239"/>
                    </a:cubicBezTo>
                    <a:cubicBezTo>
                      <a:pt x="372" y="239"/>
                      <a:pt x="388" y="223"/>
                      <a:pt x="388" y="203"/>
                    </a:cubicBezTo>
                    <a:cubicBezTo>
                      <a:pt x="388" y="19"/>
                      <a:pt x="388" y="19"/>
                      <a:pt x="388" y="19"/>
                    </a:cubicBezTo>
                    <a:cubicBezTo>
                      <a:pt x="388" y="12"/>
                      <a:pt x="386" y="6"/>
                      <a:pt x="383" y="0"/>
                    </a:cubicBezTo>
                    <a:close/>
                    <a:moveTo>
                      <a:pt x="128" y="155"/>
                    </a:moveTo>
                    <a:cubicBezTo>
                      <a:pt x="38" y="211"/>
                      <a:pt x="38" y="211"/>
                      <a:pt x="38" y="211"/>
                    </a:cubicBezTo>
                    <a:cubicBezTo>
                      <a:pt x="34" y="213"/>
                      <a:pt x="30" y="212"/>
                      <a:pt x="28" y="208"/>
                    </a:cubicBezTo>
                    <a:cubicBezTo>
                      <a:pt x="25" y="205"/>
                      <a:pt x="27" y="200"/>
                      <a:pt x="30" y="198"/>
                    </a:cubicBezTo>
                    <a:cubicBezTo>
                      <a:pt x="120" y="142"/>
                      <a:pt x="120" y="142"/>
                      <a:pt x="120" y="142"/>
                    </a:cubicBezTo>
                    <a:cubicBezTo>
                      <a:pt x="124" y="140"/>
                      <a:pt x="129" y="141"/>
                      <a:pt x="131" y="145"/>
                    </a:cubicBezTo>
                    <a:cubicBezTo>
                      <a:pt x="133" y="148"/>
                      <a:pt x="132" y="153"/>
                      <a:pt x="128" y="155"/>
                    </a:cubicBezTo>
                    <a:close/>
                    <a:moveTo>
                      <a:pt x="361" y="208"/>
                    </a:moveTo>
                    <a:cubicBezTo>
                      <a:pt x="359" y="212"/>
                      <a:pt x="354" y="213"/>
                      <a:pt x="351" y="211"/>
                    </a:cubicBezTo>
                    <a:cubicBezTo>
                      <a:pt x="260" y="155"/>
                      <a:pt x="260" y="155"/>
                      <a:pt x="260" y="155"/>
                    </a:cubicBezTo>
                    <a:cubicBezTo>
                      <a:pt x="257" y="153"/>
                      <a:pt x="256" y="148"/>
                      <a:pt x="258" y="145"/>
                    </a:cubicBezTo>
                    <a:cubicBezTo>
                      <a:pt x="260" y="141"/>
                      <a:pt x="265" y="140"/>
                      <a:pt x="268" y="142"/>
                    </a:cubicBezTo>
                    <a:cubicBezTo>
                      <a:pt x="359" y="198"/>
                      <a:pt x="359" y="198"/>
                      <a:pt x="359" y="198"/>
                    </a:cubicBezTo>
                    <a:cubicBezTo>
                      <a:pt x="362" y="200"/>
                      <a:pt x="363" y="205"/>
                      <a:pt x="361" y="2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6609578" y="1941657"/>
            <a:ext cx="489321" cy="489321"/>
            <a:chOff x="6571478" y="1687657"/>
            <a:chExt cx="489321" cy="489321"/>
          </a:xfrm>
        </p:grpSpPr>
        <p:sp useBgFill="1">
          <p:nvSpPr>
            <p:cNvPr id="38" name="椭圆 37"/>
            <p:cNvSpPr/>
            <p:nvPr/>
          </p:nvSpPr>
          <p:spPr>
            <a:xfrm>
              <a:off x="6571478" y="1687657"/>
              <a:ext cx="489321" cy="489321"/>
            </a:xfrm>
            <a:prstGeom prst="ellipse">
              <a:avLst/>
            </a:prstGeom>
            <a:ln>
              <a:solidFill>
                <a:srgbClr val="92D05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101600" dist="38100" dir="5400000" algn="t" rotWithShape="0">
                      <a:prstClr val="black">
                        <a:alpha val="30000"/>
                      </a:prst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101"/>
            <p:cNvSpPr>
              <a:spLocks noEditPoints="1"/>
            </p:cNvSpPr>
            <p:nvPr/>
          </p:nvSpPr>
          <p:spPr bwMode="auto">
            <a:xfrm>
              <a:off x="6739038" y="1801229"/>
              <a:ext cx="159180" cy="256047"/>
            </a:xfrm>
            <a:custGeom>
              <a:avLst/>
              <a:gdLst>
                <a:gd name="T0" fmla="*/ 82 w 119"/>
                <a:gd name="T1" fmla="*/ 146 h 191"/>
                <a:gd name="T2" fmla="*/ 78 w 119"/>
                <a:gd name="T3" fmla="*/ 154 h 191"/>
                <a:gd name="T4" fmla="*/ 111 w 119"/>
                <a:gd name="T5" fmla="*/ 168 h 191"/>
                <a:gd name="T6" fmla="*/ 60 w 119"/>
                <a:gd name="T7" fmla="*/ 183 h 191"/>
                <a:gd name="T8" fmla="*/ 9 w 119"/>
                <a:gd name="T9" fmla="*/ 168 h 191"/>
                <a:gd name="T10" fmla="*/ 53 w 119"/>
                <a:gd name="T11" fmla="*/ 153 h 191"/>
                <a:gd name="T12" fmla="*/ 60 w 119"/>
                <a:gd name="T13" fmla="*/ 166 h 191"/>
                <a:gd name="T14" fmla="*/ 104 w 119"/>
                <a:gd name="T15" fmla="*/ 76 h 191"/>
                <a:gd name="T16" fmla="*/ 104 w 119"/>
                <a:gd name="T17" fmla="*/ 76 h 191"/>
                <a:gd name="T18" fmla="*/ 111 w 119"/>
                <a:gd name="T19" fmla="*/ 51 h 191"/>
                <a:gd name="T20" fmla="*/ 60 w 119"/>
                <a:gd name="T21" fmla="*/ 0 h 191"/>
                <a:gd name="T22" fmla="*/ 8 w 119"/>
                <a:gd name="T23" fmla="*/ 51 h 191"/>
                <a:gd name="T24" fmla="*/ 15 w 119"/>
                <a:gd name="T25" fmla="*/ 76 h 191"/>
                <a:gd name="T26" fmla="*/ 15 w 119"/>
                <a:gd name="T27" fmla="*/ 76 h 191"/>
                <a:gd name="T28" fmla="*/ 49 w 119"/>
                <a:gd name="T29" fmla="*/ 145 h 191"/>
                <a:gd name="T30" fmla="*/ 0 w 119"/>
                <a:gd name="T31" fmla="*/ 168 h 191"/>
                <a:gd name="T32" fmla="*/ 60 w 119"/>
                <a:gd name="T33" fmla="*/ 191 h 191"/>
                <a:gd name="T34" fmla="*/ 119 w 119"/>
                <a:gd name="T35" fmla="*/ 168 h 191"/>
                <a:gd name="T36" fmla="*/ 82 w 119"/>
                <a:gd name="T37" fmla="*/ 146 h 191"/>
                <a:gd name="T38" fmla="*/ 38 w 119"/>
                <a:gd name="T39" fmla="*/ 44 h 191"/>
                <a:gd name="T40" fmla="*/ 60 w 119"/>
                <a:gd name="T41" fmla="*/ 23 h 191"/>
                <a:gd name="T42" fmla="*/ 81 w 119"/>
                <a:gd name="T43" fmla="*/ 44 h 191"/>
                <a:gd name="T44" fmla="*/ 60 w 119"/>
                <a:gd name="T45" fmla="*/ 66 h 191"/>
                <a:gd name="T46" fmla="*/ 38 w 119"/>
                <a:gd name="T47" fmla="*/ 4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91">
                  <a:moveTo>
                    <a:pt x="82" y="146"/>
                  </a:moveTo>
                  <a:cubicBezTo>
                    <a:pt x="78" y="154"/>
                    <a:pt x="78" y="154"/>
                    <a:pt x="78" y="154"/>
                  </a:cubicBezTo>
                  <a:cubicBezTo>
                    <a:pt x="99" y="157"/>
                    <a:pt x="111" y="163"/>
                    <a:pt x="111" y="168"/>
                  </a:cubicBezTo>
                  <a:cubicBezTo>
                    <a:pt x="111" y="174"/>
                    <a:pt x="91" y="183"/>
                    <a:pt x="60" y="183"/>
                  </a:cubicBezTo>
                  <a:cubicBezTo>
                    <a:pt x="28" y="183"/>
                    <a:pt x="9" y="174"/>
                    <a:pt x="9" y="168"/>
                  </a:cubicBezTo>
                  <a:cubicBezTo>
                    <a:pt x="9" y="162"/>
                    <a:pt x="26" y="154"/>
                    <a:pt x="53" y="153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08" y="69"/>
                    <a:pt x="111" y="60"/>
                    <a:pt x="111" y="51"/>
                  </a:cubicBezTo>
                  <a:cubicBezTo>
                    <a:pt x="111" y="22"/>
                    <a:pt x="88" y="0"/>
                    <a:pt x="60" y="0"/>
                  </a:cubicBezTo>
                  <a:cubicBezTo>
                    <a:pt x="31" y="0"/>
                    <a:pt x="8" y="22"/>
                    <a:pt x="8" y="51"/>
                  </a:cubicBezTo>
                  <a:cubicBezTo>
                    <a:pt x="8" y="60"/>
                    <a:pt x="11" y="69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24" y="147"/>
                    <a:pt x="0" y="155"/>
                    <a:pt x="0" y="168"/>
                  </a:cubicBezTo>
                  <a:cubicBezTo>
                    <a:pt x="0" y="183"/>
                    <a:pt x="30" y="191"/>
                    <a:pt x="60" y="191"/>
                  </a:cubicBezTo>
                  <a:cubicBezTo>
                    <a:pt x="89" y="191"/>
                    <a:pt x="119" y="183"/>
                    <a:pt x="119" y="168"/>
                  </a:cubicBezTo>
                  <a:cubicBezTo>
                    <a:pt x="119" y="157"/>
                    <a:pt x="103" y="149"/>
                    <a:pt x="82" y="146"/>
                  </a:cubicBezTo>
                  <a:close/>
                  <a:moveTo>
                    <a:pt x="38" y="44"/>
                  </a:moveTo>
                  <a:cubicBezTo>
                    <a:pt x="38" y="33"/>
                    <a:pt x="48" y="23"/>
                    <a:pt x="60" y="23"/>
                  </a:cubicBezTo>
                  <a:cubicBezTo>
                    <a:pt x="72" y="23"/>
                    <a:pt x="81" y="33"/>
                    <a:pt x="81" y="44"/>
                  </a:cubicBezTo>
                  <a:cubicBezTo>
                    <a:pt x="81" y="56"/>
                    <a:pt x="72" y="66"/>
                    <a:pt x="60" y="66"/>
                  </a:cubicBezTo>
                  <a:cubicBezTo>
                    <a:pt x="48" y="66"/>
                    <a:pt x="38" y="56"/>
                    <a:pt x="38" y="44"/>
                  </a:cubicBezTo>
                  <a:close/>
                </a:path>
              </a:pathLst>
            </a:custGeom>
            <a:solidFill>
              <a:srgbClr val="4E8625"/>
            </a:solidFill>
            <a:ln>
              <a:noFill/>
            </a:ln>
            <a:effectLst>
              <a:outerShdw blurRad="88900" sx="102000" sy="102000" algn="ctr" rotWithShape="0">
                <a:srgbClr val="71C6E4">
                  <a:alpha val="4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449631" y="2611352"/>
            <a:ext cx="489321" cy="489321"/>
            <a:chOff x="5411531" y="2357352"/>
            <a:chExt cx="489321" cy="489321"/>
          </a:xfrm>
        </p:grpSpPr>
        <p:sp useBgFill="1">
          <p:nvSpPr>
            <p:cNvPr id="69" name="椭圆 68"/>
            <p:cNvSpPr/>
            <p:nvPr/>
          </p:nvSpPr>
          <p:spPr>
            <a:xfrm>
              <a:off x="5411531" y="2357352"/>
              <a:ext cx="489321" cy="489321"/>
            </a:xfrm>
            <a:prstGeom prst="ellipse">
              <a:avLst/>
            </a:prstGeom>
            <a:ln>
              <a:solidFill>
                <a:srgbClr val="92D05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101600" dist="38100" algn="t" rotWithShape="0">
                      <a:prstClr val="black">
                        <a:alpha val="30000"/>
                      </a:prst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5508020" y="2458623"/>
              <a:ext cx="296340" cy="278575"/>
              <a:chOff x="-2553911" y="3559322"/>
              <a:chExt cx="1826946" cy="1717745"/>
            </a:xfrm>
            <a:solidFill>
              <a:srgbClr val="4E8625"/>
            </a:solidFill>
            <a:effectLst>
              <a:outerShdw blurRad="88900" sx="102000" sy="102000" algn="ctr" rotWithShape="0">
                <a:schemeClr val="bg1">
                  <a:lumMod val="65000"/>
                  <a:alpha val="40000"/>
                </a:schemeClr>
              </a:outerShdw>
            </a:effectLst>
          </p:grpSpPr>
          <p:sp>
            <p:nvSpPr>
              <p:cNvPr id="71" name="Freeform 92"/>
              <p:cNvSpPr/>
              <p:nvPr/>
            </p:nvSpPr>
            <p:spPr bwMode="auto">
              <a:xfrm>
                <a:off x="-1233304" y="4883352"/>
                <a:ext cx="160314" cy="168281"/>
              </a:xfrm>
              <a:custGeom>
                <a:avLst/>
                <a:gdLst>
                  <a:gd name="T0" fmla="*/ 5 w 43"/>
                  <a:gd name="T1" fmla="*/ 4 h 45"/>
                  <a:gd name="T2" fmla="*/ 20 w 43"/>
                  <a:gd name="T3" fmla="*/ 5 h 45"/>
                  <a:gd name="T4" fmla="*/ 20 w 43"/>
                  <a:gd name="T5" fmla="*/ 5 h 45"/>
                  <a:gd name="T6" fmla="*/ 39 w 43"/>
                  <a:gd name="T7" fmla="*/ 25 h 45"/>
                  <a:gd name="T8" fmla="*/ 38 w 43"/>
                  <a:gd name="T9" fmla="*/ 41 h 45"/>
                  <a:gd name="T10" fmla="*/ 38 w 43"/>
                  <a:gd name="T11" fmla="*/ 41 h 45"/>
                  <a:gd name="T12" fmla="*/ 23 w 43"/>
                  <a:gd name="T13" fmla="*/ 40 h 45"/>
                  <a:gd name="T14" fmla="*/ 23 w 43"/>
                  <a:gd name="T15" fmla="*/ 40 h 45"/>
                  <a:gd name="T16" fmla="*/ 4 w 43"/>
                  <a:gd name="T17" fmla="*/ 20 h 45"/>
                  <a:gd name="T18" fmla="*/ 2 w 43"/>
                  <a:gd name="T19" fmla="*/ 18 h 45"/>
                  <a:gd name="T20" fmla="*/ 2 w 43"/>
                  <a:gd name="T21" fmla="*/ 18 h 45"/>
                  <a:gd name="T22" fmla="*/ 5 w 43"/>
                  <a:gd name="T23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45">
                    <a:moveTo>
                      <a:pt x="5" y="4"/>
                    </a:moveTo>
                    <a:cubicBezTo>
                      <a:pt x="9" y="0"/>
                      <a:pt x="16" y="0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3" y="30"/>
                      <a:pt x="43" y="37"/>
                      <a:pt x="38" y="41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4" y="45"/>
                      <a:pt x="27" y="45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19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3"/>
                      <a:pt x="1" y="8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93"/>
              <p:cNvSpPr/>
              <p:nvPr/>
            </p:nvSpPr>
            <p:spPr bwMode="auto">
              <a:xfrm>
                <a:off x="-1211083" y="4718246"/>
                <a:ext cx="190471" cy="131768"/>
              </a:xfrm>
              <a:custGeom>
                <a:avLst/>
                <a:gdLst>
                  <a:gd name="T0" fmla="*/ 2 w 51"/>
                  <a:gd name="T1" fmla="*/ 27 h 35"/>
                  <a:gd name="T2" fmla="*/ 17 w 51"/>
                  <a:gd name="T3" fmla="*/ 33 h 35"/>
                  <a:gd name="T4" fmla="*/ 17 w 51"/>
                  <a:gd name="T5" fmla="*/ 33 h 35"/>
                  <a:gd name="T6" fmla="*/ 42 w 51"/>
                  <a:gd name="T7" fmla="*/ 23 h 35"/>
                  <a:gd name="T8" fmla="*/ 49 w 51"/>
                  <a:gd name="T9" fmla="*/ 9 h 35"/>
                  <a:gd name="T10" fmla="*/ 49 w 51"/>
                  <a:gd name="T11" fmla="*/ 9 h 35"/>
                  <a:gd name="T12" fmla="*/ 34 w 51"/>
                  <a:gd name="T13" fmla="*/ 2 h 35"/>
                  <a:gd name="T14" fmla="*/ 34 w 51"/>
                  <a:gd name="T15" fmla="*/ 2 h 35"/>
                  <a:gd name="T16" fmla="*/ 9 w 51"/>
                  <a:gd name="T17" fmla="*/ 12 h 35"/>
                  <a:gd name="T18" fmla="*/ 6 w 51"/>
                  <a:gd name="T19" fmla="*/ 14 h 35"/>
                  <a:gd name="T20" fmla="*/ 6 w 51"/>
                  <a:gd name="T21" fmla="*/ 14 h 35"/>
                  <a:gd name="T22" fmla="*/ 2 w 51"/>
                  <a:gd name="T23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35">
                    <a:moveTo>
                      <a:pt x="2" y="27"/>
                    </a:moveTo>
                    <a:cubicBezTo>
                      <a:pt x="4" y="33"/>
                      <a:pt x="11" y="35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8" y="21"/>
                      <a:pt x="51" y="14"/>
                      <a:pt x="49" y="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7" y="3"/>
                      <a:pt x="40" y="0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3"/>
                      <a:pt x="7" y="13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2" y="17"/>
                      <a:pt x="0" y="22"/>
                      <a:pt x="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94"/>
              <p:cNvSpPr>
                <a:spLocks noEditPoints="1"/>
              </p:cNvSpPr>
              <p:nvPr/>
            </p:nvSpPr>
            <p:spPr bwMode="auto">
              <a:xfrm>
                <a:off x="-2249157" y="4167358"/>
                <a:ext cx="801572" cy="806484"/>
              </a:xfrm>
              <a:custGeom>
                <a:avLst/>
                <a:gdLst>
                  <a:gd name="T0" fmla="*/ 0 w 214"/>
                  <a:gd name="T1" fmla="*/ 108 h 215"/>
                  <a:gd name="T2" fmla="*/ 107 w 214"/>
                  <a:gd name="T3" fmla="*/ 0 h 215"/>
                  <a:gd name="T4" fmla="*/ 107 w 214"/>
                  <a:gd name="T5" fmla="*/ 0 h 215"/>
                  <a:gd name="T6" fmla="*/ 214 w 214"/>
                  <a:gd name="T7" fmla="*/ 108 h 215"/>
                  <a:gd name="T8" fmla="*/ 214 w 214"/>
                  <a:gd name="T9" fmla="*/ 108 h 215"/>
                  <a:gd name="T10" fmla="*/ 107 w 214"/>
                  <a:gd name="T11" fmla="*/ 215 h 215"/>
                  <a:gd name="T12" fmla="*/ 107 w 214"/>
                  <a:gd name="T13" fmla="*/ 215 h 215"/>
                  <a:gd name="T14" fmla="*/ 0 w 214"/>
                  <a:gd name="T15" fmla="*/ 108 h 215"/>
                  <a:gd name="T16" fmla="*/ 10 w 214"/>
                  <a:gd name="T17" fmla="*/ 108 h 215"/>
                  <a:gd name="T18" fmla="*/ 107 w 214"/>
                  <a:gd name="T19" fmla="*/ 205 h 215"/>
                  <a:gd name="T20" fmla="*/ 107 w 214"/>
                  <a:gd name="T21" fmla="*/ 205 h 215"/>
                  <a:gd name="T22" fmla="*/ 204 w 214"/>
                  <a:gd name="T23" fmla="*/ 108 h 215"/>
                  <a:gd name="T24" fmla="*/ 204 w 214"/>
                  <a:gd name="T25" fmla="*/ 108 h 215"/>
                  <a:gd name="T26" fmla="*/ 107 w 214"/>
                  <a:gd name="T27" fmla="*/ 11 h 215"/>
                  <a:gd name="T28" fmla="*/ 107 w 214"/>
                  <a:gd name="T29" fmla="*/ 11 h 215"/>
                  <a:gd name="T30" fmla="*/ 10 w 214"/>
                  <a:gd name="T31" fmla="*/ 108 h 215"/>
                  <a:gd name="T32" fmla="*/ 10 w 214"/>
                  <a:gd name="T33" fmla="*/ 1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4" h="215">
                    <a:moveTo>
                      <a:pt x="0" y="108"/>
                    </a:moveTo>
                    <a:cubicBezTo>
                      <a:pt x="0" y="48"/>
                      <a:pt x="48" y="0"/>
                      <a:pt x="10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66" y="0"/>
                      <a:pt x="214" y="48"/>
                      <a:pt x="214" y="108"/>
                    </a:cubicBezTo>
                    <a:cubicBezTo>
                      <a:pt x="214" y="108"/>
                      <a:pt x="214" y="108"/>
                      <a:pt x="214" y="108"/>
                    </a:cubicBezTo>
                    <a:cubicBezTo>
                      <a:pt x="214" y="167"/>
                      <a:pt x="166" y="215"/>
                      <a:pt x="107" y="215"/>
                    </a:cubicBezTo>
                    <a:cubicBezTo>
                      <a:pt x="107" y="215"/>
                      <a:pt x="107" y="215"/>
                      <a:pt x="107" y="215"/>
                    </a:cubicBezTo>
                    <a:cubicBezTo>
                      <a:pt x="48" y="215"/>
                      <a:pt x="0" y="167"/>
                      <a:pt x="0" y="108"/>
                    </a:cubicBezTo>
                    <a:close/>
                    <a:moveTo>
                      <a:pt x="10" y="108"/>
                    </a:moveTo>
                    <a:cubicBezTo>
                      <a:pt x="10" y="161"/>
                      <a:pt x="54" y="204"/>
                      <a:pt x="107" y="205"/>
                    </a:cubicBezTo>
                    <a:cubicBezTo>
                      <a:pt x="107" y="205"/>
                      <a:pt x="107" y="205"/>
                      <a:pt x="107" y="205"/>
                    </a:cubicBezTo>
                    <a:cubicBezTo>
                      <a:pt x="161" y="204"/>
                      <a:pt x="204" y="161"/>
                      <a:pt x="204" y="108"/>
                    </a:cubicBezTo>
                    <a:cubicBezTo>
                      <a:pt x="204" y="108"/>
                      <a:pt x="204" y="108"/>
                      <a:pt x="204" y="108"/>
                    </a:cubicBezTo>
                    <a:cubicBezTo>
                      <a:pt x="204" y="54"/>
                      <a:pt x="161" y="11"/>
                      <a:pt x="107" y="11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54" y="11"/>
                      <a:pt x="10" y="54"/>
                      <a:pt x="10" y="108"/>
                    </a:cubicBezTo>
                    <a:cubicBezTo>
                      <a:pt x="10" y="108"/>
                      <a:pt x="10" y="108"/>
                      <a:pt x="10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5"/>
              <p:cNvSpPr>
                <a:spLocks noEditPoints="1"/>
              </p:cNvSpPr>
              <p:nvPr/>
            </p:nvSpPr>
            <p:spPr bwMode="auto">
              <a:xfrm>
                <a:off x="-2553911" y="3864133"/>
                <a:ext cx="1414255" cy="1412934"/>
              </a:xfrm>
              <a:custGeom>
                <a:avLst/>
                <a:gdLst>
                  <a:gd name="T0" fmla="*/ 377 w 377"/>
                  <a:gd name="T1" fmla="*/ 182 h 377"/>
                  <a:gd name="T2" fmla="*/ 341 w 377"/>
                  <a:gd name="T3" fmla="*/ 149 h 377"/>
                  <a:gd name="T4" fmla="*/ 325 w 377"/>
                  <a:gd name="T5" fmla="*/ 110 h 377"/>
                  <a:gd name="T6" fmla="*/ 327 w 377"/>
                  <a:gd name="T7" fmla="*/ 61 h 377"/>
                  <a:gd name="T8" fmla="*/ 324 w 377"/>
                  <a:gd name="T9" fmla="*/ 58 h 377"/>
                  <a:gd name="T10" fmla="*/ 319 w 377"/>
                  <a:gd name="T11" fmla="*/ 53 h 377"/>
                  <a:gd name="T12" fmla="*/ 317 w 377"/>
                  <a:gd name="T13" fmla="*/ 51 h 377"/>
                  <a:gd name="T14" fmla="*/ 268 w 377"/>
                  <a:gd name="T15" fmla="*/ 53 h 377"/>
                  <a:gd name="T16" fmla="*/ 229 w 377"/>
                  <a:gd name="T17" fmla="*/ 36 h 377"/>
                  <a:gd name="T18" fmla="*/ 196 w 377"/>
                  <a:gd name="T19" fmla="*/ 0 h 377"/>
                  <a:gd name="T20" fmla="*/ 192 w 377"/>
                  <a:gd name="T21" fmla="*/ 0 h 377"/>
                  <a:gd name="T22" fmla="*/ 185 w 377"/>
                  <a:gd name="T23" fmla="*/ 0 h 377"/>
                  <a:gd name="T24" fmla="*/ 182 w 377"/>
                  <a:gd name="T25" fmla="*/ 0 h 377"/>
                  <a:gd name="T26" fmla="*/ 149 w 377"/>
                  <a:gd name="T27" fmla="*/ 36 h 377"/>
                  <a:gd name="T28" fmla="*/ 109 w 377"/>
                  <a:gd name="T29" fmla="*/ 52 h 377"/>
                  <a:gd name="T30" fmla="*/ 60 w 377"/>
                  <a:gd name="T31" fmla="*/ 50 h 377"/>
                  <a:gd name="T32" fmla="*/ 58 w 377"/>
                  <a:gd name="T33" fmla="*/ 52 h 377"/>
                  <a:gd name="T34" fmla="*/ 53 w 377"/>
                  <a:gd name="T35" fmla="*/ 57 h 377"/>
                  <a:gd name="T36" fmla="*/ 50 w 377"/>
                  <a:gd name="T37" fmla="*/ 60 h 377"/>
                  <a:gd name="T38" fmla="*/ 52 w 377"/>
                  <a:gd name="T39" fmla="*/ 108 h 377"/>
                  <a:gd name="T40" fmla="*/ 36 w 377"/>
                  <a:gd name="T41" fmla="*/ 148 h 377"/>
                  <a:gd name="T42" fmla="*/ 0 w 377"/>
                  <a:gd name="T43" fmla="*/ 181 h 377"/>
                  <a:gd name="T44" fmla="*/ 0 w 377"/>
                  <a:gd name="T45" fmla="*/ 184 h 377"/>
                  <a:gd name="T46" fmla="*/ 0 w 377"/>
                  <a:gd name="T47" fmla="*/ 191 h 377"/>
                  <a:gd name="T48" fmla="*/ 0 w 377"/>
                  <a:gd name="T49" fmla="*/ 195 h 377"/>
                  <a:gd name="T50" fmla="*/ 35 w 377"/>
                  <a:gd name="T51" fmla="*/ 228 h 377"/>
                  <a:gd name="T52" fmla="*/ 51 w 377"/>
                  <a:gd name="T53" fmla="*/ 267 h 377"/>
                  <a:gd name="T54" fmla="*/ 49 w 377"/>
                  <a:gd name="T55" fmla="*/ 316 h 377"/>
                  <a:gd name="T56" fmla="*/ 52 w 377"/>
                  <a:gd name="T57" fmla="*/ 319 h 377"/>
                  <a:gd name="T58" fmla="*/ 57 w 377"/>
                  <a:gd name="T59" fmla="*/ 324 h 377"/>
                  <a:gd name="T60" fmla="*/ 59 w 377"/>
                  <a:gd name="T61" fmla="*/ 326 h 377"/>
                  <a:gd name="T62" fmla="*/ 108 w 377"/>
                  <a:gd name="T63" fmla="*/ 324 h 377"/>
                  <a:gd name="T64" fmla="*/ 147 w 377"/>
                  <a:gd name="T65" fmla="*/ 341 h 377"/>
                  <a:gd name="T66" fmla="*/ 180 w 377"/>
                  <a:gd name="T67" fmla="*/ 377 h 377"/>
                  <a:gd name="T68" fmla="*/ 184 w 377"/>
                  <a:gd name="T69" fmla="*/ 377 h 377"/>
                  <a:gd name="T70" fmla="*/ 191 w 377"/>
                  <a:gd name="T71" fmla="*/ 377 h 377"/>
                  <a:gd name="T72" fmla="*/ 194 w 377"/>
                  <a:gd name="T73" fmla="*/ 377 h 377"/>
                  <a:gd name="T74" fmla="*/ 227 w 377"/>
                  <a:gd name="T75" fmla="*/ 341 h 377"/>
                  <a:gd name="T76" fmla="*/ 267 w 377"/>
                  <a:gd name="T77" fmla="*/ 325 h 377"/>
                  <a:gd name="T78" fmla="*/ 316 w 377"/>
                  <a:gd name="T79" fmla="*/ 327 h 377"/>
                  <a:gd name="T80" fmla="*/ 318 w 377"/>
                  <a:gd name="T81" fmla="*/ 325 h 377"/>
                  <a:gd name="T82" fmla="*/ 323 w 377"/>
                  <a:gd name="T83" fmla="*/ 320 h 377"/>
                  <a:gd name="T84" fmla="*/ 326 w 377"/>
                  <a:gd name="T85" fmla="*/ 317 h 377"/>
                  <a:gd name="T86" fmla="*/ 324 w 377"/>
                  <a:gd name="T87" fmla="*/ 269 h 377"/>
                  <a:gd name="T88" fmla="*/ 341 w 377"/>
                  <a:gd name="T89" fmla="*/ 229 h 377"/>
                  <a:gd name="T90" fmla="*/ 377 w 377"/>
                  <a:gd name="T91" fmla="*/ 196 h 377"/>
                  <a:gd name="T92" fmla="*/ 377 w 377"/>
                  <a:gd name="T93" fmla="*/ 193 h 377"/>
                  <a:gd name="T94" fmla="*/ 377 w 377"/>
                  <a:gd name="T95" fmla="*/ 186 h 377"/>
                  <a:gd name="T96" fmla="*/ 377 w 377"/>
                  <a:gd name="T97" fmla="*/ 182 h 377"/>
                  <a:gd name="T98" fmla="*/ 188 w 377"/>
                  <a:gd name="T99" fmla="*/ 303 h 377"/>
                  <a:gd name="T100" fmla="*/ 73 w 377"/>
                  <a:gd name="T101" fmla="*/ 189 h 377"/>
                  <a:gd name="T102" fmla="*/ 188 w 377"/>
                  <a:gd name="T103" fmla="*/ 74 h 377"/>
                  <a:gd name="T104" fmla="*/ 303 w 377"/>
                  <a:gd name="T105" fmla="*/ 189 h 377"/>
                  <a:gd name="T106" fmla="*/ 188 w 377"/>
                  <a:gd name="T107" fmla="*/ 303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7" h="377">
                    <a:moveTo>
                      <a:pt x="377" y="182"/>
                    </a:moveTo>
                    <a:cubicBezTo>
                      <a:pt x="377" y="160"/>
                      <a:pt x="354" y="152"/>
                      <a:pt x="341" y="149"/>
                    </a:cubicBezTo>
                    <a:cubicBezTo>
                      <a:pt x="337" y="135"/>
                      <a:pt x="332" y="122"/>
                      <a:pt x="325" y="110"/>
                    </a:cubicBezTo>
                    <a:cubicBezTo>
                      <a:pt x="332" y="99"/>
                      <a:pt x="343" y="77"/>
                      <a:pt x="327" y="61"/>
                    </a:cubicBezTo>
                    <a:cubicBezTo>
                      <a:pt x="324" y="58"/>
                      <a:pt x="324" y="58"/>
                      <a:pt x="324" y="58"/>
                    </a:cubicBezTo>
                    <a:cubicBezTo>
                      <a:pt x="319" y="53"/>
                      <a:pt x="319" y="53"/>
                      <a:pt x="319" y="53"/>
                    </a:cubicBezTo>
                    <a:cubicBezTo>
                      <a:pt x="317" y="51"/>
                      <a:pt x="317" y="51"/>
                      <a:pt x="317" y="51"/>
                    </a:cubicBezTo>
                    <a:cubicBezTo>
                      <a:pt x="301" y="35"/>
                      <a:pt x="280" y="45"/>
                      <a:pt x="268" y="53"/>
                    </a:cubicBezTo>
                    <a:cubicBezTo>
                      <a:pt x="256" y="45"/>
                      <a:pt x="243" y="40"/>
                      <a:pt x="229" y="36"/>
                    </a:cubicBezTo>
                    <a:cubicBezTo>
                      <a:pt x="226" y="23"/>
                      <a:pt x="218" y="0"/>
                      <a:pt x="196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60" y="0"/>
                      <a:pt x="152" y="23"/>
                      <a:pt x="149" y="36"/>
                    </a:cubicBezTo>
                    <a:cubicBezTo>
                      <a:pt x="135" y="39"/>
                      <a:pt x="121" y="45"/>
                      <a:pt x="109" y="52"/>
                    </a:cubicBezTo>
                    <a:cubicBezTo>
                      <a:pt x="98" y="44"/>
                      <a:pt x="76" y="34"/>
                      <a:pt x="60" y="50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35" y="75"/>
                      <a:pt x="45" y="97"/>
                      <a:pt x="52" y="108"/>
                    </a:cubicBezTo>
                    <a:cubicBezTo>
                      <a:pt x="45" y="120"/>
                      <a:pt x="39" y="134"/>
                      <a:pt x="36" y="148"/>
                    </a:cubicBezTo>
                    <a:cubicBezTo>
                      <a:pt x="23" y="150"/>
                      <a:pt x="0" y="158"/>
                      <a:pt x="0" y="181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217"/>
                      <a:pt x="22" y="225"/>
                      <a:pt x="35" y="228"/>
                    </a:cubicBezTo>
                    <a:cubicBezTo>
                      <a:pt x="39" y="242"/>
                      <a:pt x="44" y="255"/>
                      <a:pt x="51" y="267"/>
                    </a:cubicBezTo>
                    <a:cubicBezTo>
                      <a:pt x="44" y="279"/>
                      <a:pt x="33" y="300"/>
                      <a:pt x="49" y="316"/>
                    </a:cubicBezTo>
                    <a:cubicBezTo>
                      <a:pt x="52" y="319"/>
                      <a:pt x="52" y="319"/>
                      <a:pt x="52" y="319"/>
                    </a:cubicBezTo>
                    <a:cubicBezTo>
                      <a:pt x="57" y="324"/>
                      <a:pt x="57" y="324"/>
                      <a:pt x="57" y="324"/>
                    </a:cubicBezTo>
                    <a:cubicBezTo>
                      <a:pt x="59" y="326"/>
                      <a:pt x="59" y="326"/>
                      <a:pt x="59" y="326"/>
                    </a:cubicBezTo>
                    <a:cubicBezTo>
                      <a:pt x="75" y="342"/>
                      <a:pt x="97" y="332"/>
                      <a:pt x="108" y="324"/>
                    </a:cubicBezTo>
                    <a:cubicBezTo>
                      <a:pt x="120" y="332"/>
                      <a:pt x="133" y="337"/>
                      <a:pt x="147" y="341"/>
                    </a:cubicBezTo>
                    <a:cubicBezTo>
                      <a:pt x="150" y="354"/>
                      <a:pt x="158" y="377"/>
                      <a:pt x="180" y="377"/>
                    </a:cubicBezTo>
                    <a:cubicBezTo>
                      <a:pt x="184" y="377"/>
                      <a:pt x="184" y="377"/>
                      <a:pt x="184" y="377"/>
                    </a:cubicBezTo>
                    <a:cubicBezTo>
                      <a:pt x="191" y="377"/>
                      <a:pt x="191" y="377"/>
                      <a:pt x="191" y="377"/>
                    </a:cubicBezTo>
                    <a:cubicBezTo>
                      <a:pt x="194" y="377"/>
                      <a:pt x="194" y="377"/>
                      <a:pt x="194" y="377"/>
                    </a:cubicBezTo>
                    <a:cubicBezTo>
                      <a:pt x="217" y="377"/>
                      <a:pt x="225" y="355"/>
                      <a:pt x="227" y="341"/>
                    </a:cubicBezTo>
                    <a:cubicBezTo>
                      <a:pt x="241" y="338"/>
                      <a:pt x="255" y="332"/>
                      <a:pt x="267" y="325"/>
                    </a:cubicBezTo>
                    <a:cubicBezTo>
                      <a:pt x="278" y="333"/>
                      <a:pt x="300" y="343"/>
                      <a:pt x="316" y="327"/>
                    </a:cubicBezTo>
                    <a:cubicBezTo>
                      <a:pt x="318" y="325"/>
                      <a:pt x="318" y="325"/>
                      <a:pt x="318" y="325"/>
                    </a:cubicBezTo>
                    <a:cubicBezTo>
                      <a:pt x="323" y="320"/>
                      <a:pt x="323" y="320"/>
                      <a:pt x="323" y="320"/>
                    </a:cubicBezTo>
                    <a:cubicBezTo>
                      <a:pt x="326" y="317"/>
                      <a:pt x="326" y="317"/>
                      <a:pt x="326" y="317"/>
                    </a:cubicBezTo>
                    <a:cubicBezTo>
                      <a:pt x="342" y="302"/>
                      <a:pt x="331" y="280"/>
                      <a:pt x="324" y="269"/>
                    </a:cubicBezTo>
                    <a:cubicBezTo>
                      <a:pt x="331" y="257"/>
                      <a:pt x="337" y="243"/>
                      <a:pt x="341" y="229"/>
                    </a:cubicBezTo>
                    <a:cubicBezTo>
                      <a:pt x="354" y="227"/>
                      <a:pt x="377" y="219"/>
                      <a:pt x="377" y="196"/>
                    </a:cubicBezTo>
                    <a:cubicBezTo>
                      <a:pt x="377" y="193"/>
                      <a:pt x="377" y="193"/>
                      <a:pt x="377" y="193"/>
                    </a:cubicBezTo>
                    <a:cubicBezTo>
                      <a:pt x="377" y="186"/>
                      <a:pt x="377" y="186"/>
                      <a:pt x="377" y="186"/>
                    </a:cubicBezTo>
                    <a:lnTo>
                      <a:pt x="377" y="182"/>
                    </a:lnTo>
                    <a:close/>
                    <a:moveTo>
                      <a:pt x="188" y="303"/>
                    </a:moveTo>
                    <a:cubicBezTo>
                      <a:pt x="125" y="303"/>
                      <a:pt x="73" y="252"/>
                      <a:pt x="73" y="189"/>
                    </a:cubicBezTo>
                    <a:cubicBezTo>
                      <a:pt x="73" y="125"/>
                      <a:pt x="125" y="74"/>
                      <a:pt x="188" y="74"/>
                    </a:cubicBezTo>
                    <a:cubicBezTo>
                      <a:pt x="252" y="74"/>
                      <a:pt x="303" y="125"/>
                      <a:pt x="303" y="189"/>
                    </a:cubicBezTo>
                    <a:cubicBezTo>
                      <a:pt x="303" y="252"/>
                      <a:pt x="252" y="303"/>
                      <a:pt x="188" y="3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96"/>
              <p:cNvSpPr/>
              <p:nvPr/>
            </p:nvSpPr>
            <p:spPr bwMode="auto">
              <a:xfrm>
                <a:off x="-1574564" y="3559322"/>
                <a:ext cx="847599" cy="847758"/>
              </a:xfrm>
              <a:custGeom>
                <a:avLst/>
                <a:gdLst>
                  <a:gd name="T0" fmla="*/ 204 w 226"/>
                  <a:gd name="T1" fmla="*/ 90 h 226"/>
                  <a:gd name="T2" fmla="*/ 195 w 226"/>
                  <a:gd name="T3" fmla="*/ 66 h 226"/>
                  <a:gd name="T4" fmla="*/ 196 w 226"/>
                  <a:gd name="T5" fmla="*/ 37 h 226"/>
                  <a:gd name="T6" fmla="*/ 195 w 226"/>
                  <a:gd name="T7" fmla="*/ 35 h 226"/>
                  <a:gd name="T8" fmla="*/ 192 w 226"/>
                  <a:gd name="T9" fmla="*/ 32 h 226"/>
                  <a:gd name="T10" fmla="*/ 190 w 226"/>
                  <a:gd name="T11" fmla="*/ 31 h 226"/>
                  <a:gd name="T12" fmla="*/ 161 w 226"/>
                  <a:gd name="T13" fmla="*/ 32 h 226"/>
                  <a:gd name="T14" fmla="*/ 137 w 226"/>
                  <a:gd name="T15" fmla="*/ 22 h 226"/>
                  <a:gd name="T16" fmla="*/ 117 w 226"/>
                  <a:gd name="T17" fmla="*/ 0 h 226"/>
                  <a:gd name="T18" fmla="*/ 115 w 226"/>
                  <a:gd name="T19" fmla="*/ 0 h 226"/>
                  <a:gd name="T20" fmla="*/ 111 w 226"/>
                  <a:gd name="T21" fmla="*/ 0 h 226"/>
                  <a:gd name="T22" fmla="*/ 109 w 226"/>
                  <a:gd name="T23" fmla="*/ 0 h 226"/>
                  <a:gd name="T24" fmla="*/ 89 w 226"/>
                  <a:gd name="T25" fmla="*/ 22 h 226"/>
                  <a:gd name="T26" fmla="*/ 66 w 226"/>
                  <a:gd name="T27" fmla="*/ 31 h 226"/>
                  <a:gd name="T28" fmla="*/ 36 w 226"/>
                  <a:gd name="T29" fmla="*/ 30 h 226"/>
                  <a:gd name="T30" fmla="*/ 35 w 226"/>
                  <a:gd name="T31" fmla="*/ 32 h 226"/>
                  <a:gd name="T32" fmla="*/ 32 w 226"/>
                  <a:gd name="T33" fmla="*/ 35 h 226"/>
                  <a:gd name="T34" fmla="*/ 30 w 226"/>
                  <a:gd name="T35" fmla="*/ 36 h 226"/>
                  <a:gd name="T36" fmla="*/ 31 w 226"/>
                  <a:gd name="T37" fmla="*/ 65 h 226"/>
                  <a:gd name="T38" fmla="*/ 21 w 226"/>
                  <a:gd name="T39" fmla="*/ 89 h 226"/>
                  <a:gd name="T40" fmla="*/ 0 w 226"/>
                  <a:gd name="T41" fmla="*/ 109 h 226"/>
                  <a:gd name="T42" fmla="*/ 0 w 226"/>
                  <a:gd name="T43" fmla="*/ 111 h 226"/>
                  <a:gd name="T44" fmla="*/ 0 w 226"/>
                  <a:gd name="T45" fmla="*/ 115 h 226"/>
                  <a:gd name="T46" fmla="*/ 0 w 226"/>
                  <a:gd name="T47" fmla="*/ 117 h 226"/>
                  <a:gd name="T48" fmla="*/ 0 w 226"/>
                  <a:gd name="T49" fmla="*/ 119 h 226"/>
                  <a:gd name="T50" fmla="*/ 7 w 226"/>
                  <a:gd name="T51" fmla="*/ 122 h 226"/>
                  <a:gd name="T52" fmla="*/ 36 w 226"/>
                  <a:gd name="T53" fmla="*/ 114 h 226"/>
                  <a:gd name="T54" fmla="*/ 44 w 226"/>
                  <a:gd name="T55" fmla="*/ 115 h 226"/>
                  <a:gd name="T56" fmla="*/ 44 w 226"/>
                  <a:gd name="T57" fmla="*/ 113 h 226"/>
                  <a:gd name="T58" fmla="*/ 113 w 226"/>
                  <a:gd name="T59" fmla="*/ 44 h 226"/>
                  <a:gd name="T60" fmla="*/ 182 w 226"/>
                  <a:gd name="T61" fmla="*/ 113 h 226"/>
                  <a:gd name="T62" fmla="*/ 113 w 226"/>
                  <a:gd name="T63" fmla="*/ 182 h 226"/>
                  <a:gd name="T64" fmla="*/ 82 w 226"/>
                  <a:gd name="T65" fmla="*/ 175 h 226"/>
                  <a:gd name="T66" fmla="*/ 75 w 226"/>
                  <a:gd name="T67" fmla="*/ 191 h 226"/>
                  <a:gd name="T68" fmla="*/ 80 w 226"/>
                  <a:gd name="T69" fmla="*/ 202 h 226"/>
                  <a:gd name="T70" fmla="*/ 88 w 226"/>
                  <a:gd name="T71" fmla="*/ 205 h 226"/>
                  <a:gd name="T72" fmla="*/ 108 w 226"/>
                  <a:gd name="T73" fmla="*/ 226 h 226"/>
                  <a:gd name="T74" fmla="*/ 110 w 226"/>
                  <a:gd name="T75" fmla="*/ 226 h 226"/>
                  <a:gd name="T76" fmla="*/ 114 w 226"/>
                  <a:gd name="T77" fmla="*/ 226 h 226"/>
                  <a:gd name="T78" fmla="*/ 117 w 226"/>
                  <a:gd name="T79" fmla="*/ 226 h 226"/>
                  <a:gd name="T80" fmla="*/ 136 w 226"/>
                  <a:gd name="T81" fmla="*/ 205 h 226"/>
                  <a:gd name="T82" fmla="*/ 160 w 226"/>
                  <a:gd name="T83" fmla="*/ 195 h 226"/>
                  <a:gd name="T84" fmla="*/ 189 w 226"/>
                  <a:gd name="T85" fmla="*/ 196 h 226"/>
                  <a:gd name="T86" fmla="*/ 191 w 226"/>
                  <a:gd name="T87" fmla="*/ 195 h 226"/>
                  <a:gd name="T88" fmla="*/ 194 w 226"/>
                  <a:gd name="T89" fmla="*/ 192 h 226"/>
                  <a:gd name="T90" fmla="*/ 195 w 226"/>
                  <a:gd name="T91" fmla="*/ 191 h 226"/>
                  <a:gd name="T92" fmla="*/ 194 w 226"/>
                  <a:gd name="T93" fmla="*/ 161 h 226"/>
                  <a:gd name="T94" fmla="*/ 204 w 226"/>
                  <a:gd name="T95" fmla="*/ 138 h 226"/>
                  <a:gd name="T96" fmla="*/ 226 w 226"/>
                  <a:gd name="T97" fmla="*/ 118 h 226"/>
                  <a:gd name="T98" fmla="*/ 226 w 226"/>
                  <a:gd name="T99" fmla="*/ 116 h 226"/>
                  <a:gd name="T100" fmla="*/ 226 w 226"/>
                  <a:gd name="T101" fmla="*/ 112 h 226"/>
                  <a:gd name="T102" fmla="*/ 226 w 226"/>
                  <a:gd name="T103" fmla="*/ 110 h 226"/>
                  <a:gd name="T104" fmla="*/ 204 w 226"/>
                  <a:gd name="T105" fmla="*/ 9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6" h="226">
                    <a:moveTo>
                      <a:pt x="204" y="90"/>
                    </a:moveTo>
                    <a:cubicBezTo>
                      <a:pt x="202" y="81"/>
                      <a:pt x="199" y="73"/>
                      <a:pt x="195" y="66"/>
                    </a:cubicBezTo>
                    <a:cubicBezTo>
                      <a:pt x="199" y="59"/>
                      <a:pt x="206" y="46"/>
                      <a:pt x="196" y="37"/>
                    </a:cubicBezTo>
                    <a:cubicBezTo>
                      <a:pt x="195" y="35"/>
                      <a:pt x="195" y="35"/>
                      <a:pt x="195" y="35"/>
                    </a:cubicBezTo>
                    <a:cubicBezTo>
                      <a:pt x="192" y="32"/>
                      <a:pt x="192" y="32"/>
                      <a:pt x="192" y="32"/>
                    </a:cubicBezTo>
                    <a:cubicBezTo>
                      <a:pt x="190" y="31"/>
                      <a:pt x="190" y="31"/>
                      <a:pt x="190" y="31"/>
                    </a:cubicBezTo>
                    <a:cubicBezTo>
                      <a:pt x="181" y="21"/>
                      <a:pt x="168" y="27"/>
                      <a:pt x="161" y="32"/>
                    </a:cubicBezTo>
                    <a:cubicBezTo>
                      <a:pt x="154" y="28"/>
                      <a:pt x="146" y="24"/>
                      <a:pt x="137" y="22"/>
                    </a:cubicBezTo>
                    <a:cubicBezTo>
                      <a:pt x="136" y="14"/>
                      <a:pt x="131" y="0"/>
                      <a:pt x="117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96" y="0"/>
                      <a:pt x="91" y="14"/>
                      <a:pt x="89" y="22"/>
                    </a:cubicBezTo>
                    <a:cubicBezTo>
                      <a:pt x="81" y="24"/>
                      <a:pt x="73" y="27"/>
                      <a:pt x="66" y="31"/>
                    </a:cubicBezTo>
                    <a:cubicBezTo>
                      <a:pt x="59" y="27"/>
                      <a:pt x="46" y="21"/>
                      <a:pt x="36" y="30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21" y="45"/>
                      <a:pt x="27" y="58"/>
                      <a:pt x="31" y="65"/>
                    </a:cubicBezTo>
                    <a:cubicBezTo>
                      <a:pt x="27" y="72"/>
                      <a:pt x="24" y="80"/>
                      <a:pt x="21" y="89"/>
                    </a:cubicBezTo>
                    <a:cubicBezTo>
                      <a:pt x="14" y="90"/>
                      <a:pt x="0" y="95"/>
                      <a:pt x="0" y="10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8"/>
                      <a:pt x="0" y="118"/>
                      <a:pt x="0" y="119"/>
                    </a:cubicBezTo>
                    <a:cubicBezTo>
                      <a:pt x="2" y="120"/>
                      <a:pt x="5" y="121"/>
                      <a:pt x="7" y="122"/>
                    </a:cubicBezTo>
                    <a:cubicBezTo>
                      <a:pt x="15" y="118"/>
                      <a:pt x="25" y="114"/>
                      <a:pt x="36" y="114"/>
                    </a:cubicBezTo>
                    <a:cubicBezTo>
                      <a:pt x="39" y="114"/>
                      <a:pt x="41" y="114"/>
                      <a:pt x="44" y="115"/>
                    </a:cubicBezTo>
                    <a:cubicBezTo>
                      <a:pt x="44" y="114"/>
                      <a:pt x="44" y="114"/>
                      <a:pt x="44" y="113"/>
                    </a:cubicBezTo>
                    <a:cubicBezTo>
                      <a:pt x="44" y="75"/>
                      <a:pt x="75" y="44"/>
                      <a:pt x="113" y="44"/>
                    </a:cubicBezTo>
                    <a:cubicBezTo>
                      <a:pt x="151" y="44"/>
                      <a:pt x="182" y="75"/>
                      <a:pt x="182" y="113"/>
                    </a:cubicBezTo>
                    <a:cubicBezTo>
                      <a:pt x="182" y="151"/>
                      <a:pt x="151" y="182"/>
                      <a:pt x="113" y="182"/>
                    </a:cubicBezTo>
                    <a:cubicBezTo>
                      <a:pt x="102" y="182"/>
                      <a:pt x="91" y="179"/>
                      <a:pt x="82" y="175"/>
                    </a:cubicBezTo>
                    <a:cubicBezTo>
                      <a:pt x="80" y="181"/>
                      <a:pt x="78" y="186"/>
                      <a:pt x="75" y="191"/>
                    </a:cubicBezTo>
                    <a:cubicBezTo>
                      <a:pt x="77" y="195"/>
                      <a:pt x="79" y="198"/>
                      <a:pt x="80" y="202"/>
                    </a:cubicBezTo>
                    <a:cubicBezTo>
                      <a:pt x="83" y="203"/>
                      <a:pt x="86" y="204"/>
                      <a:pt x="88" y="205"/>
                    </a:cubicBezTo>
                    <a:cubicBezTo>
                      <a:pt x="90" y="212"/>
                      <a:pt x="95" y="226"/>
                      <a:pt x="108" y="226"/>
                    </a:cubicBezTo>
                    <a:cubicBezTo>
                      <a:pt x="110" y="226"/>
                      <a:pt x="110" y="226"/>
                      <a:pt x="110" y="226"/>
                    </a:cubicBezTo>
                    <a:cubicBezTo>
                      <a:pt x="114" y="226"/>
                      <a:pt x="114" y="226"/>
                      <a:pt x="114" y="226"/>
                    </a:cubicBezTo>
                    <a:cubicBezTo>
                      <a:pt x="117" y="226"/>
                      <a:pt x="117" y="226"/>
                      <a:pt x="117" y="226"/>
                    </a:cubicBezTo>
                    <a:cubicBezTo>
                      <a:pt x="130" y="226"/>
                      <a:pt x="135" y="213"/>
                      <a:pt x="136" y="205"/>
                    </a:cubicBezTo>
                    <a:cubicBezTo>
                      <a:pt x="145" y="203"/>
                      <a:pt x="153" y="199"/>
                      <a:pt x="160" y="195"/>
                    </a:cubicBezTo>
                    <a:cubicBezTo>
                      <a:pt x="167" y="200"/>
                      <a:pt x="180" y="206"/>
                      <a:pt x="189" y="196"/>
                    </a:cubicBezTo>
                    <a:cubicBezTo>
                      <a:pt x="191" y="195"/>
                      <a:pt x="191" y="195"/>
                      <a:pt x="191" y="195"/>
                    </a:cubicBezTo>
                    <a:cubicBezTo>
                      <a:pt x="194" y="192"/>
                      <a:pt x="194" y="192"/>
                      <a:pt x="194" y="192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199" y="168"/>
                      <a:pt x="194" y="161"/>
                    </a:cubicBezTo>
                    <a:cubicBezTo>
                      <a:pt x="199" y="154"/>
                      <a:pt x="202" y="146"/>
                      <a:pt x="204" y="138"/>
                    </a:cubicBezTo>
                    <a:cubicBezTo>
                      <a:pt x="212" y="136"/>
                      <a:pt x="226" y="131"/>
                      <a:pt x="226" y="118"/>
                    </a:cubicBezTo>
                    <a:cubicBezTo>
                      <a:pt x="226" y="116"/>
                      <a:pt x="226" y="116"/>
                      <a:pt x="226" y="116"/>
                    </a:cubicBezTo>
                    <a:cubicBezTo>
                      <a:pt x="226" y="112"/>
                      <a:pt x="226" y="112"/>
                      <a:pt x="226" y="112"/>
                    </a:cubicBezTo>
                    <a:cubicBezTo>
                      <a:pt x="226" y="110"/>
                      <a:pt x="226" y="110"/>
                      <a:pt x="226" y="110"/>
                    </a:cubicBezTo>
                    <a:cubicBezTo>
                      <a:pt x="226" y="96"/>
                      <a:pt x="212" y="91"/>
                      <a:pt x="204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97"/>
              <p:cNvSpPr/>
              <p:nvPr/>
            </p:nvSpPr>
            <p:spPr bwMode="auto">
              <a:xfrm>
                <a:off x="-1395204" y="3743477"/>
                <a:ext cx="484118" cy="484209"/>
              </a:xfrm>
              <a:custGeom>
                <a:avLst/>
                <a:gdLst>
                  <a:gd name="T0" fmla="*/ 129 w 129"/>
                  <a:gd name="T1" fmla="*/ 64 h 129"/>
                  <a:gd name="T2" fmla="*/ 65 w 129"/>
                  <a:gd name="T3" fmla="*/ 0 h 129"/>
                  <a:gd name="T4" fmla="*/ 0 w 129"/>
                  <a:gd name="T5" fmla="*/ 64 h 129"/>
                  <a:gd name="T6" fmla="*/ 1 w 129"/>
                  <a:gd name="T7" fmla="*/ 67 h 129"/>
                  <a:gd name="T8" fmla="*/ 7 w 129"/>
                  <a:gd name="T9" fmla="*/ 70 h 129"/>
                  <a:gd name="T10" fmla="*/ 7 w 129"/>
                  <a:gd name="T11" fmla="*/ 64 h 129"/>
                  <a:gd name="T12" fmla="*/ 65 w 129"/>
                  <a:gd name="T13" fmla="*/ 6 h 129"/>
                  <a:gd name="T14" fmla="*/ 123 w 129"/>
                  <a:gd name="T15" fmla="*/ 64 h 129"/>
                  <a:gd name="T16" fmla="*/ 65 w 129"/>
                  <a:gd name="T17" fmla="*/ 122 h 129"/>
                  <a:gd name="T18" fmla="*/ 36 w 129"/>
                  <a:gd name="T19" fmla="*/ 115 h 129"/>
                  <a:gd name="T20" fmla="*/ 35 w 129"/>
                  <a:gd name="T21" fmla="*/ 121 h 129"/>
                  <a:gd name="T22" fmla="*/ 65 w 129"/>
                  <a:gd name="T23" fmla="*/ 129 h 129"/>
                  <a:gd name="T24" fmla="*/ 129 w 129"/>
                  <a:gd name="T2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cubicBezTo>
                      <a:pt x="129" y="29"/>
                      <a:pt x="100" y="0"/>
                      <a:pt x="65" y="0"/>
                    </a:cubicBezTo>
                    <a:cubicBezTo>
                      <a:pt x="29" y="0"/>
                      <a:pt x="0" y="29"/>
                      <a:pt x="0" y="64"/>
                    </a:cubicBezTo>
                    <a:cubicBezTo>
                      <a:pt x="0" y="65"/>
                      <a:pt x="1" y="66"/>
                      <a:pt x="1" y="67"/>
                    </a:cubicBezTo>
                    <a:cubicBezTo>
                      <a:pt x="3" y="68"/>
                      <a:pt x="5" y="69"/>
                      <a:pt x="7" y="70"/>
                    </a:cubicBezTo>
                    <a:cubicBezTo>
                      <a:pt x="7" y="68"/>
                      <a:pt x="7" y="66"/>
                      <a:pt x="7" y="64"/>
                    </a:cubicBezTo>
                    <a:cubicBezTo>
                      <a:pt x="7" y="32"/>
                      <a:pt x="33" y="6"/>
                      <a:pt x="65" y="6"/>
                    </a:cubicBezTo>
                    <a:cubicBezTo>
                      <a:pt x="97" y="6"/>
                      <a:pt x="123" y="32"/>
                      <a:pt x="123" y="64"/>
                    </a:cubicBezTo>
                    <a:cubicBezTo>
                      <a:pt x="123" y="96"/>
                      <a:pt x="97" y="122"/>
                      <a:pt x="65" y="122"/>
                    </a:cubicBezTo>
                    <a:cubicBezTo>
                      <a:pt x="54" y="122"/>
                      <a:pt x="44" y="120"/>
                      <a:pt x="36" y="115"/>
                    </a:cubicBezTo>
                    <a:cubicBezTo>
                      <a:pt x="36" y="117"/>
                      <a:pt x="35" y="119"/>
                      <a:pt x="35" y="121"/>
                    </a:cubicBezTo>
                    <a:cubicBezTo>
                      <a:pt x="44" y="126"/>
                      <a:pt x="54" y="129"/>
                      <a:pt x="65" y="129"/>
                    </a:cubicBezTo>
                    <a:cubicBezTo>
                      <a:pt x="100" y="129"/>
                      <a:pt x="129" y="100"/>
                      <a:pt x="129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98"/>
              <p:cNvSpPr/>
              <p:nvPr/>
            </p:nvSpPr>
            <p:spPr bwMode="auto">
              <a:xfrm>
                <a:off x="-2531686" y="4586328"/>
                <a:ext cx="7935" cy="7937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99"/>
              <p:cNvSpPr/>
              <p:nvPr/>
            </p:nvSpPr>
            <p:spPr bwMode="auto">
              <a:xfrm>
                <a:off x="-2516187" y="4568826"/>
                <a:ext cx="3175" cy="635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0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5445650" y="3954725"/>
            <a:ext cx="489321" cy="489321"/>
            <a:chOff x="5407550" y="3700725"/>
            <a:chExt cx="489321" cy="489321"/>
          </a:xfrm>
        </p:grpSpPr>
        <p:sp useBgFill="1">
          <p:nvSpPr>
            <p:cNvPr id="35" name="椭圆 34"/>
            <p:cNvSpPr/>
            <p:nvPr/>
          </p:nvSpPr>
          <p:spPr>
            <a:xfrm>
              <a:off x="5407550" y="3700725"/>
              <a:ext cx="489321" cy="489321"/>
            </a:xfrm>
            <a:prstGeom prst="ellipse">
              <a:avLst/>
            </a:prstGeom>
            <a:ln>
              <a:solidFill>
                <a:srgbClr val="92D05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101600" dist="38100" dir="19800000" algn="t" rotWithShape="0">
                      <a:prstClr val="black">
                        <a:alpha val="30000"/>
                      </a:prst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Freeform 74"/>
            <p:cNvSpPr>
              <a:spLocks noEditPoints="1"/>
            </p:cNvSpPr>
            <p:nvPr/>
          </p:nvSpPr>
          <p:spPr bwMode="auto">
            <a:xfrm>
              <a:off x="5522734" y="3878202"/>
              <a:ext cx="273193" cy="179488"/>
            </a:xfrm>
            <a:custGeom>
              <a:avLst/>
              <a:gdLst>
                <a:gd name="T0" fmla="*/ 18 w 99"/>
                <a:gd name="T1" fmla="*/ 58 h 65"/>
                <a:gd name="T2" fmla="*/ 53 w 99"/>
                <a:gd name="T3" fmla="*/ 65 h 65"/>
                <a:gd name="T4" fmla="*/ 87 w 99"/>
                <a:gd name="T5" fmla="*/ 57 h 65"/>
                <a:gd name="T6" fmla="*/ 87 w 99"/>
                <a:gd name="T7" fmla="*/ 23 h 65"/>
                <a:gd name="T8" fmla="*/ 53 w 99"/>
                <a:gd name="T9" fmla="*/ 28 h 65"/>
                <a:gd name="T10" fmla="*/ 18 w 99"/>
                <a:gd name="T11" fmla="*/ 23 h 65"/>
                <a:gd name="T12" fmla="*/ 18 w 99"/>
                <a:gd name="T13" fmla="*/ 58 h 65"/>
                <a:gd name="T14" fmla="*/ 99 w 99"/>
                <a:gd name="T15" fmla="*/ 8 h 65"/>
                <a:gd name="T16" fmla="*/ 99 w 99"/>
                <a:gd name="T17" fmla="*/ 17 h 65"/>
                <a:gd name="T18" fmla="*/ 53 w 99"/>
                <a:gd name="T19" fmla="*/ 24 h 65"/>
                <a:gd name="T20" fmla="*/ 7 w 99"/>
                <a:gd name="T21" fmla="*/ 17 h 65"/>
                <a:gd name="T22" fmla="*/ 7 w 99"/>
                <a:gd name="T23" fmla="*/ 34 h 65"/>
                <a:gd name="T24" fmla="*/ 9 w 99"/>
                <a:gd name="T25" fmla="*/ 37 h 65"/>
                <a:gd name="T26" fmla="*/ 5 w 99"/>
                <a:gd name="T27" fmla="*/ 41 h 65"/>
                <a:gd name="T28" fmla="*/ 2 w 99"/>
                <a:gd name="T29" fmla="*/ 37 h 65"/>
                <a:gd name="T30" fmla="*/ 4 w 99"/>
                <a:gd name="T31" fmla="*/ 34 h 65"/>
                <a:gd name="T32" fmla="*/ 4 w 99"/>
                <a:gd name="T33" fmla="*/ 8 h 65"/>
                <a:gd name="T34" fmla="*/ 53 w 99"/>
                <a:gd name="T35" fmla="*/ 0 h 65"/>
                <a:gd name="T36" fmla="*/ 99 w 99"/>
                <a:gd name="T37" fmla="*/ 8 h 65"/>
                <a:gd name="T38" fmla="*/ 8 w 99"/>
                <a:gd name="T39" fmla="*/ 42 h 65"/>
                <a:gd name="T40" fmla="*/ 3 w 99"/>
                <a:gd name="T41" fmla="*/ 42 h 65"/>
                <a:gd name="T42" fmla="*/ 0 w 99"/>
                <a:gd name="T43" fmla="*/ 58 h 65"/>
                <a:gd name="T44" fmla="*/ 2 w 99"/>
                <a:gd name="T45" fmla="*/ 58 h 65"/>
                <a:gd name="T46" fmla="*/ 3 w 99"/>
                <a:gd name="T47" fmla="*/ 56 h 65"/>
                <a:gd name="T48" fmla="*/ 3 w 99"/>
                <a:gd name="T49" fmla="*/ 58 h 65"/>
                <a:gd name="T50" fmla="*/ 6 w 99"/>
                <a:gd name="T51" fmla="*/ 59 h 65"/>
                <a:gd name="T52" fmla="*/ 7 w 99"/>
                <a:gd name="T53" fmla="*/ 57 h 65"/>
                <a:gd name="T54" fmla="*/ 7 w 99"/>
                <a:gd name="T55" fmla="*/ 59 h 65"/>
                <a:gd name="T56" fmla="*/ 8 w 99"/>
                <a:gd name="T57" fmla="*/ 59 h 65"/>
                <a:gd name="T58" fmla="*/ 8 w 99"/>
                <a:gd name="T59" fmla="*/ 51 h 65"/>
                <a:gd name="T60" fmla="*/ 9 w 99"/>
                <a:gd name="T61" fmla="*/ 58 h 65"/>
                <a:gd name="T62" fmla="*/ 11 w 99"/>
                <a:gd name="T63" fmla="*/ 58 h 65"/>
                <a:gd name="T64" fmla="*/ 8 w 99"/>
                <a:gd name="T65" fmla="*/ 4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65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rgbClr val="4E8625"/>
            </a:solidFill>
            <a:ln>
              <a:noFill/>
            </a:ln>
            <a:effectLst>
              <a:outerShdw blurRad="88900" sx="102000" sy="102000" algn="ctr" rotWithShape="0">
                <a:srgbClr val="71C6E4">
                  <a:alpha val="4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2691495" y="2371833"/>
            <a:ext cx="263815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8340047" y="2371833"/>
            <a:ext cx="263815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8294128" y="3815681"/>
            <a:ext cx="263815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2799611" y="3815681"/>
            <a:ext cx="263815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5391323" y="1111497"/>
            <a:ext cx="288848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5391323" y="5113464"/>
            <a:ext cx="288848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"/>
            <a:ext cx="12192000" cy="6855204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232816" y="3839734"/>
            <a:ext cx="738664" cy="1045028"/>
            <a:chOff x="4675243" y="1376363"/>
            <a:chExt cx="738664" cy="1045028"/>
          </a:xfrm>
        </p:grpSpPr>
        <p:sp>
          <p:nvSpPr>
            <p:cNvPr id="18" name="圆角矩形 17"/>
            <p:cNvSpPr/>
            <p:nvPr/>
          </p:nvSpPr>
          <p:spPr>
            <a:xfrm>
              <a:off x="4735201" y="1376363"/>
              <a:ext cx="618749" cy="1045028"/>
            </a:xfrm>
            <a:prstGeom prst="roundRect">
              <a:avLst>
                <a:gd name="adj" fmla="val 9483"/>
              </a:avLst>
            </a:prstGeom>
            <a:solidFill>
              <a:srgbClr val="4C87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675243" y="1437332"/>
              <a:ext cx="738664" cy="92429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草檀斋毛泽东字体" panose="02010601030101010101" pitchFamily="2" charset="-122"/>
                  <a:ea typeface="草檀斋毛泽东字体" panose="02010601030101010101" pitchFamily="2" charset="-122"/>
                </a:rPr>
                <a:t>PPT</a:t>
              </a:r>
              <a:endParaRPr lang="zh-CN" altLang="en-US" sz="3600" dirty="0">
                <a:solidFill>
                  <a:schemeClr val="bg1"/>
                </a:solidFill>
                <a:latin typeface="草檀斋毛泽东字体" panose="02010601030101010101" pitchFamily="2" charset="-122"/>
                <a:ea typeface="草檀斋毛泽东字体" panose="02010601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54829" y="5670404"/>
            <a:ext cx="8989007" cy="307777"/>
            <a:chOff x="2547210" y="5673602"/>
            <a:chExt cx="8989007" cy="307777"/>
          </a:xfrm>
        </p:grpSpPr>
        <p:sp>
          <p:nvSpPr>
            <p:cNvPr id="37" name="矩形 36"/>
            <p:cNvSpPr/>
            <p:nvPr/>
          </p:nvSpPr>
          <p:spPr>
            <a:xfrm>
              <a:off x="6519022" y="5673602"/>
              <a:ext cx="22653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r>
                <a:rPr lang="zh-CN" altLang="en-US" sz="1400" b="1" dirty="0">
                  <a:solidFill>
                    <a:srgbClr val="4C870C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Times New Roman" panose="02020603050405020304" pitchFamily="18" charset="0"/>
                </a:rPr>
                <a:t>联系电话  </a:t>
              </a:r>
              <a:r>
                <a:rPr lang="en-US" altLang="zh-CN" sz="1400" b="1" dirty="0">
                  <a:solidFill>
                    <a:srgbClr val="4C870C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Times New Roman" panose="02020603050405020304" pitchFamily="18" charset="0"/>
                </a:rPr>
                <a:t>1321521XX04</a:t>
              </a:r>
            </a:p>
          </p:txBody>
        </p:sp>
        <p:sp>
          <p:nvSpPr>
            <p:cNvPr id="38" name="任意多边形 37"/>
            <p:cNvSpPr/>
            <p:nvPr/>
          </p:nvSpPr>
          <p:spPr bwMode="auto">
            <a:xfrm rot="10800000" flipV="1">
              <a:off x="6152713" y="5679996"/>
              <a:ext cx="340579" cy="294987"/>
            </a:xfrm>
            <a:custGeom>
              <a:avLst/>
              <a:gdLst>
                <a:gd name="connsiteX0" fmla="*/ 1281270 w 1330849"/>
                <a:gd name="connsiteY0" fmla="*/ 1113269 h 1152691"/>
                <a:gd name="connsiteX1" fmla="*/ 1281904 w 1330849"/>
                <a:gd name="connsiteY1" fmla="*/ 1128719 h 1152691"/>
                <a:gd name="connsiteX2" fmla="*/ 1282199 w 1330849"/>
                <a:gd name="connsiteY2" fmla="*/ 1129600 h 1152691"/>
                <a:gd name="connsiteX3" fmla="*/ 1273322 w 1330849"/>
                <a:gd name="connsiteY3" fmla="*/ 1135585 h 1152691"/>
                <a:gd name="connsiteX4" fmla="*/ 1271960 w 1330849"/>
                <a:gd name="connsiteY4" fmla="*/ 1131505 h 1152691"/>
                <a:gd name="connsiteX5" fmla="*/ 1268640 w 1330849"/>
                <a:gd name="connsiteY5" fmla="*/ 1121056 h 1152691"/>
                <a:gd name="connsiteX6" fmla="*/ 1303365 w 1330849"/>
                <a:gd name="connsiteY6" fmla="*/ 1099647 h 1152691"/>
                <a:gd name="connsiteX7" fmla="*/ 1310270 w 1330849"/>
                <a:gd name="connsiteY7" fmla="*/ 1115659 h 1152691"/>
                <a:gd name="connsiteX8" fmla="*/ 1299715 w 1330849"/>
                <a:gd name="connsiteY8" fmla="*/ 1117790 h 1152691"/>
                <a:gd name="connsiteX9" fmla="*/ 1286983 w 1330849"/>
                <a:gd name="connsiteY9" fmla="*/ 1126375 h 1152691"/>
                <a:gd name="connsiteX10" fmla="*/ 1283139 w 1330849"/>
                <a:gd name="connsiteY10" fmla="*/ 1112116 h 1152691"/>
                <a:gd name="connsiteX11" fmla="*/ 0 w 1330849"/>
                <a:gd name="connsiteY11" fmla="*/ 0 h 1152691"/>
                <a:gd name="connsiteX12" fmla="*/ 1276 w 1330849"/>
                <a:gd name="connsiteY12" fmla="*/ 1275 h 1152691"/>
                <a:gd name="connsiteX13" fmla="*/ 5613 w 1330849"/>
                <a:gd name="connsiteY13" fmla="*/ 5101 h 1152691"/>
                <a:gd name="connsiteX14" fmla="*/ 12500 w 1330849"/>
                <a:gd name="connsiteY14" fmla="*/ 10966 h 1152691"/>
                <a:gd name="connsiteX15" fmla="*/ 22449 w 1330849"/>
                <a:gd name="connsiteY15" fmla="*/ 18617 h 1152691"/>
                <a:gd name="connsiteX16" fmla="*/ 28317 w 1330849"/>
                <a:gd name="connsiteY16" fmla="*/ 22952 h 1152691"/>
                <a:gd name="connsiteX17" fmla="*/ 35204 w 1330849"/>
                <a:gd name="connsiteY17" fmla="*/ 27543 h 1152691"/>
                <a:gd name="connsiteX18" fmla="*/ 42857 w 1330849"/>
                <a:gd name="connsiteY18" fmla="*/ 32388 h 1152691"/>
                <a:gd name="connsiteX19" fmla="*/ 51020 w 1330849"/>
                <a:gd name="connsiteY19" fmla="*/ 37744 h 1152691"/>
                <a:gd name="connsiteX20" fmla="*/ 59949 w 1330849"/>
                <a:gd name="connsiteY20" fmla="*/ 43099 h 1152691"/>
                <a:gd name="connsiteX21" fmla="*/ 69387 w 1330849"/>
                <a:gd name="connsiteY21" fmla="*/ 48454 h 1152691"/>
                <a:gd name="connsiteX22" fmla="*/ 79846 w 1330849"/>
                <a:gd name="connsiteY22" fmla="*/ 54065 h 1152691"/>
                <a:gd name="connsiteX23" fmla="*/ 91070 w 1330849"/>
                <a:gd name="connsiteY23" fmla="*/ 59675 h 1152691"/>
                <a:gd name="connsiteX24" fmla="*/ 103060 w 1330849"/>
                <a:gd name="connsiteY24" fmla="*/ 65030 h 1152691"/>
                <a:gd name="connsiteX25" fmla="*/ 115815 w 1330849"/>
                <a:gd name="connsiteY25" fmla="*/ 70641 h 1152691"/>
                <a:gd name="connsiteX26" fmla="*/ 129336 w 1330849"/>
                <a:gd name="connsiteY26" fmla="*/ 76507 h 1152691"/>
                <a:gd name="connsiteX27" fmla="*/ 143621 w 1330849"/>
                <a:gd name="connsiteY27" fmla="*/ 81352 h 1152691"/>
                <a:gd name="connsiteX28" fmla="*/ 158416 w 1330849"/>
                <a:gd name="connsiteY28" fmla="*/ 86707 h 1152691"/>
                <a:gd name="connsiteX29" fmla="*/ 174488 w 1330849"/>
                <a:gd name="connsiteY29" fmla="*/ 91552 h 1152691"/>
                <a:gd name="connsiteX30" fmla="*/ 191069 w 1330849"/>
                <a:gd name="connsiteY30" fmla="*/ 96398 h 1152691"/>
                <a:gd name="connsiteX31" fmla="*/ 208416 w 1330849"/>
                <a:gd name="connsiteY31" fmla="*/ 100478 h 1152691"/>
                <a:gd name="connsiteX32" fmla="*/ 226783 w 1330849"/>
                <a:gd name="connsiteY32" fmla="*/ 104814 h 1152691"/>
                <a:gd name="connsiteX33" fmla="*/ 245915 w 1330849"/>
                <a:gd name="connsiteY33" fmla="*/ 108129 h 1152691"/>
                <a:gd name="connsiteX34" fmla="*/ 265558 w 1330849"/>
                <a:gd name="connsiteY34" fmla="*/ 111699 h 1152691"/>
                <a:gd name="connsiteX35" fmla="*/ 286221 w 1330849"/>
                <a:gd name="connsiteY35" fmla="*/ 113994 h 1152691"/>
                <a:gd name="connsiteX36" fmla="*/ 307394 w 1330849"/>
                <a:gd name="connsiteY36" fmla="*/ 116289 h 1152691"/>
                <a:gd name="connsiteX37" fmla="*/ 329843 w 1330849"/>
                <a:gd name="connsiteY37" fmla="*/ 118074 h 1152691"/>
                <a:gd name="connsiteX38" fmla="*/ 341322 w 1330849"/>
                <a:gd name="connsiteY38" fmla="*/ 118585 h 1152691"/>
                <a:gd name="connsiteX39" fmla="*/ 352802 w 1330849"/>
                <a:gd name="connsiteY39" fmla="*/ 118840 h 1152691"/>
                <a:gd name="connsiteX40" fmla="*/ 364791 w 1330849"/>
                <a:gd name="connsiteY40" fmla="*/ 119095 h 1152691"/>
                <a:gd name="connsiteX41" fmla="*/ 376781 w 1330849"/>
                <a:gd name="connsiteY41" fmla="*/ 119350 h 1152691"/>
                <a:gd name="connsiteX42" fmla="*/ 425505 w 1330849"/>
                <a:gd name="connsiteY42" fmla="*/ 119350 h 1152691"/>
                <a:gd name="connsiteX43" fmla="*/ 474483 w 1330849"/>
                <a:gd name="connsiteY43" fmla="*/ 119350 h 1152691"/>
                <a:gd name="connsiteX44" fmla="*/ 523462 w 1330849"/>
                <a:gd name="connsiteY44" fmla="*/ 120370 h 1152691"/>
                <a:gd name="connsiteX45" fmla="*/ 547697 w 1330849"/>
                <a:gd name="connsiteY45" fmla="*/ 120880 h 1152691"/>
                <a:gd name="connsiteX46" fmla="*/ 571931 w 1330849"/>
                <a:gd name="connsiteY46" fmla="*/ 121645 h 1152691"/>
                <a:gd name="connsiteX47" fmla="*/ 596166 w 1330849"/>
                <a:gd name="connsiteY47" fmla="*/ 122920 h 1152691"/>
                <a:gd name="connsiteX48" fmla="*/ 620145 w 1330849"/>
                <a:gd name="connsiteY48" fmla="*/ 123940 h 1152691"/>
                <a:gd name="connsiteX49" fmla="*/ 643869 w 1330849"/>
                <a:gd name="connsiteY49" fmla="*/ 125725 h 1152691"/>
                <a:gd name="connsiteX50" fmla="*/ 667338 w 1330849"/>
                <a:gd name="connsiteY50" fmla="*/ 127511 h 1152691"/>
                <a:gd name="connsiteX51" fmla="*/ 690552 w 1330849"/>
                <a:gd name="connsiteY51" fmla="*/ 130060 h 1152691"/>
                <a:gd name="connsiteX52" fmla="*/ 713511 w 1330849"/>
                <a:gd name="connsiteY52" fmla="*/ 132611 h 1152691"/>
                <a:gd name="connsiteX53" fmla="*/ 736214 w 1330849"/>
                <a:gd name="connsiteY53" fmla="*/ 136181 h 1152691"/>
                <a:gd name="connsiteX54" fmla="*/ 758408 w 1330849"/>
                <a:gd name="connsiteY54" fmla="*/ 139752 h 1152691"/>
                <a:gd name="connsiteX55" fmla="*/ 780346 w 1330849"/>
                <a:gd name="connsiteY55" fmla="*/ 144086 h 1152691"/>
                <a:gd name="connsiteX56" fmla="*/ 802030 w 1330849"/>
                <a:gd name="connsiteY56" fmla="*/ 148422 h 1152691"/>
                <a:gd name="connsiteX57" fmla="*/ 812489 w 1330849"/>
                <a:gd name="connsiteY57" fmla="*/ 150972 h 1152691"/>
                <a:gd name="connsiteX58" fmla="*/ 823203 w 1330849"/>
                <a:gd name="connsiteY58" fmla="*/ 153778 h 1152691"/>
                <a:gd name="connsiteX59" fmla="*/ 833662 w 1330849"/>
                <a:gd name="connsiteY59" fmla="*/ 156582 h 1152691"/>
                <a:gd name="connsiteX60" fmla="*/ 843866 w 1330849"/>
                <a:gd name="connsiteY60" fmla="*/ 159643 h 1152691"/>
                <a:gd name="connsiteX61" fmla="*/ 854070 w 1330849"/>
                <a:gd name="connsiteY61" fmla="*/ 162703 h 1152691"/>
                <a:gd name="connsiteX62" fmla="*/ 864019 w 1330849"/>
                <a:gd name="connsiteY62" fmla="*/ 166274 h 1152691"/>
                <a:gd name="connsiteX63" fmla="*/ 873968 w 1330849"/>
                <a:gd name="connsiteY63" fmla="*/ 169589 h 1152691"/>
                <a:gd name="connsiteX64" fmla="*/ 883916 w 1330849"/>
                <a:gd name="connsiteY64" fmla="*/ 173159 h 1152691"/>
                <a:gd name="connsiteX65" fmla="*/ 893355 w 1330849"/>
                <a:gd name="connsiteY65" fmla="*/ 177239 h 1152691"/>
                <a:gd name="connsiteX66" fmla="*/ 903049 w 1330849"/>
                <a:gd name="connsiteY66" fmla="*/ 181064 h 1152691"/>
                <a:gd name="connsiteX67" fmla="*/ 912233 w 1330849"/>
                <a:gd name="connsiteY67" fmla="*/ 185400 h 1152691"/>
                <a:gd name="connsiteX68" fmla="*/ 921671 w 1330849"/>
                <a:gd name="connsiteY68" fmla="*/ 189480 h 1152691"/>
                <a:gd name="connsiteX69" fmla="*/ 930600 w 1330849"/>
                <a:gd name="connsiteY69" fmla="*/ 194326 h 1152691"/>
                <a:gd name="connsiteX70" fmla="*/ 939528 w 1330849"/>
                <a:gd name="connsiteY70" fmla="*/ 199171 h 1152691"/>
                <a:gd name="connsiteX71" fmla="*/ 948456 w 1330849"/>
                <a:gd name="connsiteY71" fmla="*/ 204016 h 1152691"/>
                <a:gd name="connsiteX72" fmla="*/ 956875 w 1330849"/>
                <a:gd name="connsiteY72" fmla="*/ 209117 h 1152691"/>
                <a:gd name="connsiteX73" fmla="*/ 965293 w 1330849"/>
                <a:gd name="connsiteY73" fmla="*/ 214727 h 1152691"/>
                <a:gd name="connsiteX74" fmla="*/ 973456 w 1330849"/>
                <a:gd name="connsiteY74" fmla="*/ 220082 h 1152691"/>
                <a:gd name="connsiteX75" fmla="*/ 981619 w 1330849"/>
                <a:gd name="connsiteY75" fmla="*/ 225948 h 1152691"/>
                <a:gd name="connsiteX76" fmla="*/ 989527 w 1330849"/>
                <a:gd name="connsiteY76" fmla="*/ 231813 h 1152691"/>
                <a:gd name="connsiteX77" fmla="*/ 997435 w 1330849"/>
                <a:gd name="connsiteY77" fmla="*/ 237934 h 1152691"/>
                <a:gd name="connsiteX78" fmla="*/ 1004578 w 1330849"/>
                <a:gd name="connsiteY78" fmla="*/ 244564 h 1152691"/>
                <a:gd name="connsiteX79" fmla="*/ 1012231 w 1330849"/>
                <a:gd name="connsiteY79" fmla="*/ 251195 h 1152691"/>
                <a:gd name="connsiteX80" fmla="*/ 1019374 w 1330849"/>
                <a:gd name="connsiteY80" fmla="*/ 258081 h 1152691"/>
                <a:gd name="connsiteX81" fmla="*/ 1026262 w 1330849"/>
                <a:gd name="connsiteY81" fmla="*/ 265221 h 1152691"/>
                <a:gd name="connsiteX82" fmla="*/ 1033149 w 1330849"/>
                <a:gd name="connsiteY82" fmla="*/ 272616 h 1152691"/>
                <a:gd name="connsiteX83" fmla="*/ 1039527 w 1330849"/>
                <a:gd name="connsiteY83" fmla="*/ 280268 h 1152691"/>
                <a:gd name="connsiteX84" fmla="*/ 1046159 w 1330849"/>
                <a:gd name="connsiteY84" fmla="*/ 288173 h 1152691"/>
                <a:gd name="connsiteX85" fmla="*/ 1046159 w 1330849"/>
                <a:gd name="connsiteY85" fmla="*/ 238954 h 1152691"/>
                <a:gd name="connsiteX86" fmla="*/ 1052281 w 1330849"/>
                <a:gd name="connsiteY86" fmla="*/ 245075 h 1152691"/>
                <a:gd name="connsiteX87" fmla="*/ 1059679 w 1330849"/>
                <a:gd name="connsiteY87" fmla="*/ 252980 h 1152691"/>
                <a:gd name="connsiteX88" fmla="*/ 1068863 w 1330849"/>
                <a:gd name="connsiteY88" fmla="*/ 263946 h 1152691"/>
                <a:gd name="connsiteX89" fmla="*/ 1080343 w 1330849"/>
                <a:gd name="connsiteY89" fmla="*/ 277462 h 1152691"/>
                <a:gd name="connsiteX90" fmla="*/ 1093352 w 1330849"/>
                <a:gd name="connsiteY90" fmla="*/ 293783 h 1152691"/>
                <a:gd name="connsiteX91" fmla="*/ 1100495 w 1330849"/>
                <a:gd name="connsiteY91" fmla="*/ 302964 h 1152691"/>
                <a:gd name="connsiteX92" fmla="*/ 1107893 w 1330849"/>
                <a:gd name="connsiteY92" fmla="*/ 312910 h 1152691"/>
                <a:gd name="connsiteX93" fmla="*/ 1115036 w 1330849"/>
                <a:gd name="connsiteY93" fmla="*/ 323366 h 1152691"/>
                <a:gd name="connsiteX94" fmla="*/ 1122689 w 1330849"/>
                <a:gd name="connsiteY94" fmla="*/ 334331 h 1152691"/>
                <a:gd name="connsiteX95" fmla="*/ 1130597 w 1330849"/>
                <a:gd name="connsiteY95" fmla="*/ 346062 h 1152691"/>
                <a:gd name="connsiteX96" fmla="*/ 1138505 w 1330849"/>
                <a:gd name="connsiteY96" fmla="*/ 358558 h 1152691"/>
                <a:gd name="connsiteX97" fmla="*/ 1146413 w 1330849"/>
                <a:gd name="connsiteY97" fmla="*/ 371309 h 1152691"/>
                <a:gd name="connsiteX98" fmla="*/ 1154321 w 1330849"/>
                <a:gd name="connsiteY98" fmla="*/ 384825 h 1152691"/>
                <a:gd name="connsiteX99" fmla="*/ 1162229 w 1330849"/>
                <a:gd name="connsiteY99" fmla="*/ 398597 h 1152691"/>
                <a:gd name="connsiteX100" fmla="*/ 1170137 w 1330849"/>
                <a:gd name="connsiteY100" fmla="*/ 413133 h 1152691"/>
                <a:gd name="connsiteX101" fmla="*/ 1177535 w 1330849"/>
                <a:gd name="connsiteY101" fmla="*/ 428179 h 1152691"/>
                <a:gd name="connsiteX102" fmla="*/ 1184933 w 1330849"/>
                <a:gd name="connsiteY102" fmla="*/ 443480 h 1152691"/>
                <a:gd name="connsiteX103" fmla="*/ 1192331 w 1330849"/>
                <a:gd name="connsiteY103" fmla="*/ 459547 h 1152691"/>
                <a:gd name="connsiteX104" fmla="*/ 1199218 w 1330849"/>
                <a:gd name="connsiteY104" fmla="*/ 476123 h 1152691"/>
                <a:gd name="connsiteX105" fmla="*/ 1206106 w 1330849"/>
                <a:gd name="connsiteY105" fmla="*/ 493209 h 1152691"/>
                <a:gd name="connsiteX106" fmla="*/ 1212228 w 1330849"/>
                <a:gd name="connsiteY106" fmla="*/ 510551 h 1152691"/>
                <a:gd name="connsiteX107" fmla="*/ 1218351 w 1330849"/>
                <a:gd name="connsiteY107" fmla="*/ 528402 h 1152691"/>
                <a:gd name="connsiteX108" fmla="*/ 1223708 w 1330849"/>
                <a:gd name="connsiteY108" fmla="*/ 546508 h 1152691"/>
                <a:gd name="connsiteX109" fmla="*/ 1228810 w 1330849"/>
                <a:gd name="connsiteY109" fmla="*/ 565380 h 1152691"/>
                <a:gd name="connsiteX110" fmla="*/ 1233402 w 1330849"/>
                <a:gd name="connsiteY110" fmla="*/ 584761 h 1152691"/>
                <a:gd name="connsiteX111" fmla="*/ 1256105 w 1330849"/>
                <a:gd name="connsiteY111" fmla="*/ 561810 h 1152691"/>
                <a:gd name="connsiteX112" fmla="*/ 1261462 w 1330849"/>
                <a:gd name="connsiteY112" fmla="*/ 577621 h 1152691"/>
                <a:gd name="connsiteX113" fmla="*/ 1267585 w 1330849"/>
                <a:gd name="connsiteY113" fmla="*/ 596237 h 1152691"/>
                <a:gd name="connsiteX114" fmla="*/ 1274983 w 1330849"/>
                <a:gd name="connsiteY114" fmla="*/ 620974 h 1152691"/>
                <a:gd name="connsiteX115" fmla="*/ 1283911 w 1330849"/>
                <a:gd name="connsiteY115" fmla="*/ 650811 h 1152691"/>
                <a:gd name="connsiteX116" fmla="*/ 1288248 w 1330849"/>
                <a:gd name="connsiteY116" fmla="*/ 667388 h 1152691"/>
                <a:gd name="connsiteX117" fmla="*/ 1292840 w 1330849"/>
                <a:gd name="connsiteY117" fmla="*/ 685239 h 1152691"/>
                <a:gd name="connsiteX118" fmla="*/ 1297431 w 1330849"/>
                <a:gd name="connsiteY118" fmla="*/ 703856 h 1152691"/>
                <a:gd name="connsiteX119" fmla="*/ 1302023 w 1330849"/>
                <a:gd name="connsiteY119" fmla="*/ 723237 h 1152691"/>
                <a:gd name="connsiteX120" fmla="*/ 1306360 w 1330849"/>
                <a:gd name="connsiteY120" fmla="*/ 743384 h 1152691"/>
                <a:gd name="connsiteX121" fmla="*/ 1310696 w 1330849"/>
                <a:gd name="connsiteY121" fmla="*/ 764296 h 1152691"/>
                <a:gd name="connsiteX122" fmla="*/ 1314778 w 1330849"/>
                <a:gd name="connsiteY122" fmla="*/ 785462 h 1152691"/>
                <a:gd name="connsiteX123" fmla="*/ 1318349 w 1330849"/>
                <a:gd name="connsiteY123" fmla="*/ 807139 h 1152691"/>
                <a:gd name="connsiteX124" fmla="*/ 1321921 w 1330849"/>
                <a:gd name="connsiteY124" fmla="*/ 829071 h 1152691"/>
                <a:gd name="connsiteX125" fmla="*/ 1324727 w 1330849"/>
                <a:gd name="connsiteY125" fmla="*/ 851257 h 1152691"/>
                <a:gd name="connsiteX126" fmla="*/ 1327278 w 1330849"/>
                <a:gd name="connsiteY126" fmla="*/ 873699 h 1152691"/>
                <a:gd name="connsiteX127" fmla="*/ 1328808 w 1330849"/>
                <a:gd name="connsiteY127" fmla="*/ 896141 h 1152691"/>
                <a:gd name="connsiteX128" fmla="*/ 1330339 w 1330849"/>
                <a:gd name="connsiteY128" fmla="*/ 918328 h 1152691"/>
                <a:gd name="connsiteX129" fmla="*/ 1330594 w 1330849"/>
                <a:gd name="connsiteY129" fmla="*/ 929549 h 1152691"/>
                <a:gd name="connsiteX130" fmla="*/ 1330849 w 1330849"/>
                <a:gd name="connsiteY130" fmla="*/ 940514 h 1152691"/>
                <a:gd name="connsiteX131" fmla="*/ 1330849 w 1330849"/>
                <a:gd name="connsiteY131" fmla="*/ 951480 h 1152691"/>
                <a:gd name="connsiteX132" fmla="*/ 1330594 w 1330849"/>
                <a:gd name="connsiteY132" fmla="*/ 962446 h 1152691"/>
                <a:gd name="connsiteX133" fmla="*/ 1330339 w 1330849"/>
                <a:gd name="connsiteY133" fmla="*/ 973157 h 1152691"/>
                <a:gd name="connsiteX134" fmla="*/ 1329829 w 1330849"/>
                <a:gd name="connsiteY134" fmla="*/ 983868 h 1152691"/>
                <a:gd name="connsiteX135" fmla="*/ 1328808 w 1330849"/>
                <a:gd name="connsiteY135" fmla="*/ 994324 h 1152691"/>
                <a:gd name="connsiteX136" fmla="*/ 1327788 w 1330849"/>
                <a:gd name="connsiteY136" fmla="*/ 1004780 h 1152691"/>
                <a:gd name="connsiteX137" fmla="*/ 1326768 w 1330849"/>
                <a:gd name="connsiteY137" fmla="*/ 1015236 h 1152691"/>
                <a:gd name="connsiteX138" fmla="*/ 1324982 w 1330849"/>
                <a:gd name="connsiteY138" fmla="*/ 1025436 h 1152691"/>
                <a:gd name="connsiteX139" fmla="*/ 1323196 w 1330849"/>
                <a:gd name="connsiteY139" fmla="*/ 1035127 h 1152691"/>
                <a:gd name="connsiteX140" fmla="*/ 1321410 w 1330849"/>
                <a:gd name="connsiteY140" fmla="*/ 1045073 h 1152691"/>
                <a:gd name="connsiteX141" fmla="*/ 1319114 w 1330849"/>
                <a:gd name="connsiteY141" fmla="*/ 1054508 h 1152691"/>
                <a:gd name="connsiteX142" fmla="*/ 1316563 w 1330849"/>
                <a:gd name="connsiteY142" fmla="*/ 1063944 h 1152691"/>
                <a:gd name="connsiteX143" fmla="*/ 1313757 w 1330849"/>
                <a:gd name="connsiteY143" fmla="*/ 1073125 h 1152691"/>
                <a:gd name="connsiteX144" fmla="*/ 1310696 w 1330849"/>
                <a:gd name="connsiteY144" fmla="*/ 1082306 h 1152691"/>
                <a:gd name="connsiteX145" fmla="*/ 1307125 w 1330849"/>
                <a:gd name="connsiteY145" fmla="*/ 1090721 h 1152691"/>
                <a:gd name="connsiteX146" fmla="*/ 1303554 w 1330849"/>
                <a:gd name="connsiteY146" fmla="*/ 1099137 h 1152691"/>
                <a:gd name="connsiteX147" fmla="*/ 1303118 w 1330849"/>
                <a:gd name="connsiteY147" fmla="*/ 1099406 h 1152691"/>
                <a:gd name="connsiteX148" fmla="*/ 1298218 w 1330849"/>
                <a:gd name="connsiteY148" fmla="*/ 1087626 h 1152691"/>
                <a:gd name="connsiteX149" fmla="*/ 1292866 w 1330849"/>
                <a:gd name="connsiteY149" fmla="*/ 1075374 h 1152691"/>
                <a:gd name="connsiteX150" fmla="*/ 1287005 w 1330849"/>
                <a:gd name="connsiteY150" fmla="*/ 1062612 h 1152691"/>
                <a:gd name="connsiteX151" fmla="*/ 1280889 w 1330849"/>
                <a:gd name="connsiteY151" fmla="*/ 1049851 h 1152691"/>
                <a:gd name="connsiteX152" fmla="*/ 1274264 w 1330849"/>
                <a:gd name="connsiteY152" fmla="*/ 1037089 h 1152691"/>
                <a:gd name="connsiteX153" fmla="*/ 1267638 w 1330849"/>
                <a:gd name="connsiteY153" fmla="*/ 1024072 h 1152691"/>
                <a:gd name="connsiteX154" fmla="*/ 1260503 w 1330849"/>
                <a:gd name="connsiteY154" fmla="*/ 1010800 h 1152691"/>
                <a:gd name="connsiteX155" fmla="*/ 1253113 w 1330849"/>
                <a:gd name="connsiteY155" fmla="*/ 997528 h 1152691"/>
                <a:gd name="connsiteX156" fmla="*/ 1245723 w 1330849"/>
                <a:gd name="connsiteY156" fmla="*/ 984000 h 1152691"/>
                <a:gd name="connsiteX157" fmla="*/ 1237823 w 1330849"/>
                <a:gd name="connsiteY157" fmla="*/ 970473 h 1152691"/>
                <a:gd name="connsiteX158" fmla="*/ 1229669 w 1330849"/>
                <a:gd name="connsiteY158" fmla="*/ 956690 h 1152691"/>
                <a:gd name="connsiteX159" fmla="*/ 1220750 w 1330849"/>
                <a:gd name="connsiteY159" fmla="*/ 943162 h 1152691"/>
                <a:gd name="connsiteX160" fmla="*/ 1216870 w 1330849"/>
                <a:gd name="connsiteY160" fmla="*/ 936989 h 1152691"/>
                <a:gd name="connsiteX161" fmla="*/ 1239066 w 1330849"/>
                <a:gd name="connsiteY161" fmla="*/ 666113 h 1152691"/>
                <a:gd name="connsiteX162" fmla="*/ 1196179 w 1330849"/>
                <a:gd name="connsiteY162" fmla="*/ 904812 h 1152691"/>
                <a:gd name="connsiteX163" fmla="*/ 1184565 w 1330849"/>
                <a:gd name="connsiteY163" fmla="*/ 887521 h 1152691"/>
                <a:gd name="connsiteX164" fmla="*/ 1165198 w 1330849"/>
                <a:gd name="connsiteY164" fmla="*/ 859700 h 1152691"/>
                <a:gd name="connsiteX165" fmla="*/ 1144812 w 1330849"/>
                <a:gd name="connsiteY165" fmla="*/ 831879 h 1152691"/>
                <a:gd name="connsiteX166" fmla="*/ 1124171 w 1330849"/>
                <a:gd name="connsiteY166" fmla="*/ 803804 h 1152691"/>
                <a:gd name="connsiteX167" fmla="*/ 1102765 w 1330849"/>
                <a:gd name="connsiteY167" fmla="*/ 776239 h 1152691"/>
                <a:gd name="connsiteX168" fmla="*/ 1080341 w 1330849"/>
                <a:gd name="connsiteY168" fmla="*/ 748673 h 1152691"/>
                <a:gd name="connsiteX169" fmla="*/ 1065217 w 1330849"/>
                <a:gd name="connsiteY169" fmla="*/ 730427 h 1152691"/>
                <a:gd name="connsiteX170" fmla="*/ 1067674 w 1330849"/>
                <a:gd name="connsiteY170" fmla="*/ 703626 h 1152691"/>
                <a:gd name="connsiteX171" fmla="*/ 1068959 w 1330849"/>
                <a:gd name="connsiteY171" fmla="*/ 683746 h 1152691"/>
                <a:gd name="connsiteX172" fmla="*/ 1070757 w 1330849"/>
                <a:gd name="connsiteY172" fmla="*/ 661064 h 1152691"/>
                <a:gd name="connsiteX173" fmla="*/ 1072556 w 1330849"/>
                <a:gd name="connsiteY173" fmla="*/ 635324 h 1152691"/>
                <a:gd name="connsiteX174" fmla="*/ 1073841 w 1330849"/>
                <a:gd name="connsiteY174" fmla="*/ 607290 h 1152691"/>
                <a:gd name="connsiteX175" fmla="*/ 1074869 w 1330849"/>
                <a:gd name="connsiteY175" fmla="*/ 576962 h 1152691"/>
                <a:gd name="connsiteX176" fmla="*/ 1075640 w 1330849"/>
                <a:gd name="connsiteY176" fmla="*/ 545359 h 1152691"/>
                <a:gd name="connsiteX177" fmla="*/ 1075897 w 1330849"/>
                <a:gd name="connsiteY177" fmla="*/ 512228 h 1152691"/>
                <a:gd name="connsiteX178" fmla="*/ 1075640 w 1330849"/>
                <a:gd name="connsiteY178" fmla="*/ 478587 h 1152691"/>
                <a:gd name="connsiteX179" fmla="*/ 1075383 w 1330849"/>
                <a:gd name="connsiteY179" fmla="*/ 461512 h 1152691"/>
                <a:gd name="connsiteX180" fmla="*/ 1074612 w 1330849"/>
                <a:gd name="connsiteY180" fmla="*/ 444436 h 1152691"/>
                <a:gd name="connsiteX181" fmla="*/ 1073841 w 1330849"/>
                <a:gd name="connsiteY181" fmla="*/ 427361 h 1152691"/>
                <a:gd name="connsiteX182" fmla="*/ 1072813 w 1330849"/>
                <a:gd name="connsiteY182" fmla="*/ 410285 h 1152691"/>
                <a:gd name="connsiteX183" fmla="*/ 1071528 w 1330849"/>
                <a:gd name="connsiteY183" fmla="*/ 393465 h 1152691"/>
                <a:gd name="connsiteX184" fmla="*/ 1070243 w 1330849"/>
                <a:gd name="connsiteY184" fmla="*/ 376899 h 1152691"/>
                <a:gd name="connsiteX185" fmla="*/ 1068445 w 1330849"/>
                <a:gd name="connsiteY185" fmla="*/ 360079 h 1152691"/>
                <a:gd name="connsiteX186" fmla="*/ 1066132 w 1330849"/>
                <a:gd name="connsiteY186" fmla="*/ 343768 h 1152691"/>
                <a:gd name="connsiteX187" fmla="*/ 1066646 w 1330849"/>
                <a:gd name="connsiteY187" fmla="*/ 355746 h 1152691"/>
                <a:gd name="connsiteX188" fmla="*/ 1067674 w 1330849"/>
                <a:gd name="connsiteY188" fmla="*/ 387858 h 1152691"/>
                <a:gd name="connsiteX189" fmla="*/ 1067931 w 1330849"/>
                <a:gd name="connsiteY189" fmla="*/ 410030 h 1152691"/>
                <a:gd name="connsiteX190" fmla="*/ 1067931 w 1330849"/>
                <a:gd name="connsiteY190" fmla="*/ 435006 h 1152691"/>
                <a:gd name="connsiteX191" fmla="*/ 1067931 w 1330849"/>
                <a:gd name="connsiteY191" fmla="*/ 463041 h 1152691"/>
                <a:gd name="connsiteX192" fmla="*/ 1067674 w 1330849"/>
                <a:gd name="connsiteY192" fmla="*/ 492349 h 1152691"/>
                <a:gd name="connsiteX193" fmla="*/ 1066646 w 1330849"/>
                <a:gd name="connsiteY193" fmla="*/ 523442 h 1152691"/>
                <a:gd name="connsiteX194" fmla="*/ 1065618 w 1330849"/>
                <a:gd name="connsiteY194" fmla="*/ 555044 h 1152691"/>
                <a:gd name="connsiteX195" fmla="*/ 1063563 w 1330849"/>
                <a:gd name="connsiteY195" fmla="*/ 586136 h 1152691"/>
                <a:gd name="connsiteX196" fmla="*/ 1062535 w 1330849"/>
                <a:gd name="connsiteY196" fmla="*/ 601938 h 1152691"/>
                <a:gd name="connsiteX197" fmla="*/ 1061250 w 1330849"/>
                <a:gd name="connsiteY197" fmla="*/ 617229 h 1152691"/>
                <a:gd name="connsiteX198" fmla="*/ 1059708 w 1330849"/>
                <a:gd name="connsiteY198" fmla="*/ 632010 h 1152691"/>
                <a:gd name="connsiteX199" fmla="*/ 1057909 w 1330849"/>
                <a:gd name="connsiteY199" fmla="*/ 646792 h 1152691"/>
                <a:gd name="connsiteX200" fmla="*/ 1056368 w 1330849"/>
                <a:gd name="connsiteY200" fmla="*/ 660809 h 1152691"/>
                <a:gd name="connsiteX201" fmla="*/ 1054055 w 1330849"/>
                <a:gd name="connsiteY201" fmla="*/ 674317 h 1152691"/>
                <a:gd name="connsiteX202" fmla="*/ 1051742 w 1330849"/>
                <a:gd name="connsiteY202" fmla="*/ 687315 h 1152691"/>
                <a:gd name="connsiteX203" fmla="*/ 1049173 w 1330849"/>
                <a:gd name="connsiteY203" fmla="*/ 699293 h 1152691"/>
                <a:gd name="connsiteX204" fmla="*/ 1046819 w 1330849"/>
                <a:gd name="connsiteY204" fmla="*/ 708631 h 1152691"/>
                <a:gd name="connsiteX205" fmla="*/ 1035236 w 1330849"/>
                <a:gd name="connsiteY205" fmla="*/ 695074 h 1152691"/>
                <a:gd name="connsiteX206" fmla="*/ 1012047 w 1330849"/>
                <a:gd name="connsiteY206" fmla="*/ 669039 h 1152691"/>
                <a:gd name="connsiteX207" fmla="*/ 988603 w 1330849"/>
                <a:gd name="connsiteY207" fmla="*/ 643261 h 1152691"/>
                <a:gd name="connsiteX208" fmla="*/ 965414 w 1330849"/>
                <a:gd name="connsiteY208" fmla="*/ 618503 h 1152691"/>
                <a:gd name="connsiteX209" fmla="*/ 941715 w 1330849"/>
                <a:gd name="connsiteY209" fmla="*/ 594256 h 1152691"/>
                <a:gd name="connsiteX210" fmla="*/ 918271 w 1330849"/>
                <a:gd name="connsiteY210" fmla="*/ 571029 h 1152691"/>
                <a:gd name="connsiteX211" fmla="*/ 895081 w 1330849"/>
                <a:gd name="connsiteY211" fmla="*/ 548568 h 1152691"/>
                <a:gd name="connsiteX212" fmla="*/ 871892 w 1330849"/>
                <a:gd name="connsiteY212" fmla="*/ 527383 h 1152691"/>
                <a:gd name="connsiteX213" fmla="*/ 849213 w 1330849"/>
                <a:gd name="connsiteY213" fmla="*/ 507475 h 1152691"/>
                <a:gd name="connsiteX214" fmla="*/ 838000 w 1330849"/>
                <a:gd name="connsiteY214" fmla="*/ 497521 h 1152691"/>
                <a:gd name="connsiteX215" fmla="*/ 826533 w 1330849"/>
                <a:gd name="connsiteY215" fmla="*/ 488332 h 1152691"/>
                <a:gd name="connsiteX216" fmla="*/ 815576 w 1330849"/>
                <a:gd name="connsiteY216" fmla="*/ 479144 h 1152691"/>
                <a:gd name="connsiteX217" fmla="*/ 804618 w 1330849"/>
                <a:gd name="connsiteY217" fmla="*/ 470722 h 1152691"/>
                <a:gd name="connsiteX218" fmla="*/ 795547 w 1330849"/>
                <a:gd name="connsiteY218" fmla="*/ 463748 h 1152691"/>
                <a:gd name="connsiteX219" fmla="*/ 795407 w 1330849"/>
                <a:gd name="connsiteY219" fmla="*/ 462547 h 1152691"/>
                <a:gd name="connsiteX220" fmla="*/ 793063 w 1330849"/>
                <a:gd name="connsiteY220" fmla="*/ 443612 h 1152691"/>
                <a:gd name="connsiteX221" fmla="*/ 789939 w 1330849"/>
                <a:gd name="connsiteY221" fmla="*/ 420582 h 1152691"/>
                <a:gd name="connsiteX222" fmla="*/ 786294 w 1330849"/>
                <a:gd name="connsiteY222" fmla="*/ 395250 h 1152691"/>
                <a:gd name="connsiteX223" fmla="*/ 781867 w 1330849"/>
                <a:gd name="connsiteY223" fmla="*/ 370430 h 1152691"/>
                <a:gd name="connsiteX224" fmla="*/ 779784 w 1330849"/>
                <a:gd name="connsiteY224" fmla="*/ 358404 h 1152691"/>
                <a:gd name="connsiteX225" fmla="*/ 777441 w 1330849"/>
                <a:gd name="connsiteY225" fmla="*/ 347401 h 1152691"/>
                <a:gd name="connsiteX226" fmla="*/ 775358 w 1330849"/>
                <a:gd name="connsiteY226" fmla="*/ 337166 h 1152691"/>
                <a:gd name="connsiteX227" fmla="*/ 773014 w 1330849"/>
                <a:gd name="connsiteY227" fmla="*/ 328466 h 1152691"/>
                <a:gd name="connsiteX228" fmla="*/ 775358 w 1330849"/>
                <a:gd name="connsiteY228" fmla="*/ 341772 h 1152691"/>
                <a:gd name="connsiteX229" fmla="*/ 777180 w 1330849"/>
                <a:gd name="connsiteY229" fmla="*/ 356357 h 1152691"/>
                <a:gd name="connsiteX230" fmla="*/ 779263 w 1330849"/>
                <a:gd name="connsiteY230" fmla="*/ 375036 h 1152691"/>
                <a:gd name="connsiteX231" fmla="*/ 780305 w 1330849"/>
                <a:gd name="connsiteY231" fmla="*/ 385271 h 1152691"/>
                <a:gd name="connsiteX232" fmla="*/ 781346 w 1330849"/>
                <a:gd name="connsiteY232" fmla="*/ 396018 h 1152691"/>
                <a:gd name="connsiteX233" fmla="*/ 781867 w 1330849"/>
                <a:gd name="connsiteY233" fmla="*/ 407277 h 1152691"/>
                <a:gd name="connsiteX234" fmla="*/ 782127 w 1330849"/>
                <a:gd name="connsiteY234" fmla="*/ 418280 h 1152691"/>
                <a:gd name="connsiteX235" fmla="*/ 782388 w 1330849"/>
                <a:gd name="connsiteY235" fmla="*/ 429539 h 1152691"/>
                <a:gd name="connsiteX236" fmla="*/ 782127 w 1330849"/>
                <a:gd name="connsiteY236" fmla="*/ 440797 h 1152691"/>
                <a:gd name="connsiteX237" fmla="*/ 781346 w 1330849"/>
                <a:gd name="connsiteY237" fmla="*/ 451800 h 1152691"/>
                <a:gd name="connsiteX238" fmla="*/ 781186 w 1330849"/>
                <a:gd name="connsiteY238" fmla="*/ 453088 h 1152691"/>
                <a:gd name="connsiteX239" fmla="*/ 772510 w 1330849"/>
                <a:gd name="connsiteY239" fmla="*/ 446729 h 1152691"/>
                <a:gd name="connsiteX240" fmla="*/ 762317 w 1330849"/>
                <a:gd name="connsiteY240" fmla="*/ 439838 h 1152691"/>
                <a:gd name="connsiteX241" fmla="*/ 752123 w 1330849"/>
                <a:gd name="connsiteY241" fmla="*/ 432947 h 1152691"/>
                <a:gd name="connsiteX242" fmla="*/ 741930 w 1330849"/>
                <a:gd name="connsiteY242" fmla="*/ 426565 h 1152691"/>
                <a:gd name="connsiteX243" fmla="*/ 731993 w 1330849"/>
                <a:gd name="connsiteY243" fmla="*/ 420695 h 1152691"/>
                <a:gd name="connsiteX244" fmla="*/ 722563 w 1330849"/>
                <a:gd name="connsiteY244" fmla="*/ 415080 h 1152691"/>
                <a:gd name="connsiteX245" fmla="*/ 713135 w 1330849"/>
                <a:gd name="connsiteY245" fmla="*/ 409975 h 1152691"/>
                <a:gd name="connsiteX246" fmla="*/ 703961 w 1330849"/>
                <a:gd name="connsiteY246" fmla="*/ 405126 h 1152691"/>
                <a:gd name="connsiteX247" fmla="*/ 695042 w 1330849"/>
                <a:gd name="connsiteY247" fmla="*/ 400787 h 1152691"/>
                <a:gd name="connsiteX248" fmla="*/ 686123 w 1330849"/>
                <a:gd name="connsiteY248" fmla="*/ 397213 h 1152691"/>
                <a:gd name="connsiteX249" fmla="*/ 677714 w 1330849"/>
                <a:gd name="connsiteY249" fmla="*/ 393896 h 1152691"/>
                <a:gd name="connsiteX250" fmla="*/ 669560 w 1330849"/>
                <a:gd name="connsiteY250" fmla="*/ 391088 h 1152691"/>
                <a:gd name="connsiteX251" fmla="*/ 653506 w 1330849"/>
                <a:gd name="connsiteY251" fmla="*/ 385983 h 1152691"/>
                <a:gd name="connsiteX252" fmla="*/ 637196 w 1330849"/>
                <a:gd name="connsiteY252" fmla="*/ 380624 h 1152691"/>
                <a:gd name="connsiteX253" fmla="*/ 620633 w 1330849"/>
                <a:gd name="connsiteY253" fmla="*/ 374753 h 1152691"/>
                <a:gd name="connsiteX254" fmla="*/ 603814 w 1330849"/>
                <a:gd name="connsiteY254" fmla="*/ 368882 h 1152691"/>
                <a:gd name="connsiteX255" fmla="*/ 569667 w 1330849"/>
                <a:gd name="connsiteY255" fmla="*/ 355865 h 1152691"/>
                <a:gd name="connsiteX256" fmla="*/ 535521 w 1330849"/>
                <a:gd name="connsiteY256" fmla="*/ 342593 h 1152691"/>
                <a:gd name="connsiteX257" fmla="*/ 501119 w 1330849"/>
                <a:gd name="connsiteY257" fmla="*/ 328811 h 1152691"/>
                <a:gd name="connsiteX258" fmla="*/ 467227 w 1330849"/>
                <a:gd name="connsiteY258" fmla="*/ 314772 h 1152691"/>
                <a:gd name="connsiteX259" fmla="*/ 445917 w 1330849"/>
                <a:gd name="connsiteY259" fmla="*/ 305697 h 1152691"/>
                <a:gd name="connsiteX260" fmla="*/ 395685 w 1330849"/>
                <a:gd name="connsiteY260" fmla="*/ 221358 h 1152691"/>
                <a:gd name="connsiteX261" fmla="*/ 438286 w 1330849"/>
                <a:gd name="connsiteY261" fmla="*/ 302447 h 1152691"/>
                <a:gd name="connsiteX262" fmla="*/ 434864 w 1330849"/>
                <a:gd name="connsiteY262" fmla="*/ 300990 h 1152691"/>
                <a:gd name="connsiteX263" fmla="*/ 403775 w 1330849"/>
                <a:gd name="connsiteY263" fmla="*/ 287462 h 1152691"/>
                <a:gd name="connsiteX264" fmla="*/ 374725 w 1330849"/>
                <a:gd name="connsiteY264" fmla="*/ 274445 h 1152691"/>
                <a:gd name="connsiteX265" fmla="*/ 347968 w 1330849"/>
                <a:gd name="connsiteY265" fmla="*/ 262449 h 1152691"/>
                <a:gd name="connsiteX266" fmla="*/ 303883 w 1330849"/>
                <a:gd name="connsiteY266" fmla="*/ 242030 h 1152691"/>
                <a:gd name="connsiteX267" fmla="*/ 274578 w 1330849"/>
                <a:gd name="connsiteY267" fmla="*/ 228503 h 1152691"/>
                <a:gd name="connsiteX268" fmla="*/ 264130 w 1330849"/>
                <a:gd name="connsiteY268" fmla="*/ 223398 h 1152691"/>
                <a:gd name="connsiteX269" fmla="*/ 265914 w 1330849"/>
                <a:gd name="connsiteY269" fmla="*/ 225185 h 1152691"/>
                <a:gd name="connsiteX270" fmla="*/ 268462 w 1330849"/>
                <a:gd name="connsiteY270" fmla="*/ 226716 h 1152691"/>
                <a:gd name="connsiteX271" fmla="*/ 274323 w 1330849"/>
                <a:gd name="connsiteY271" fmla="*/ 231311 h 1152691"/>
                <a:gd name="connsiteX272" fmla="*/ 282223 w 1330849"/>
                <a:gd name="connsiteY272" fmla="*/ 236160 h 1152691"/>
                <a:gd name="connsiteX273" fmla="*/ 291397 w 1330849"/>
                <a:gd name="connsiteY273" fmla="*/ 241520 h 1152691"/>
                <a:gd name="connsiteX274" fmla="*/ 302354 w 1330849"/>
                <a:gd name="connsiteY274" fmla="*/ 247390 h 1152691"/>
                <a:gd name="connsiteX275" fmla="*/ 314841 w 1330849"/>
                <a:gd name="connsiteY275" fmla="*/ 253771 h 1152691"/>
                <a:gd name="connsiteX276" fmla="*/ 342617 w 1330849"/>
                <a:gd name="connsiteY276" fmla="*/ 267554 h 1152691"/>
                <a:gd name="connsiteX277" fmla="*/ 374470 w 1330849"/>
                <a:gd name="connsiteY277" fmla="*/ 282868 h 1152691"/>
                <a:gd name="connsiteX278" fmla="*/ 409126 w 1330849"/>
                <a:gd name="connsiteY278" fmla="*/ 298948 h 1152691"/>
                <a:gd name="connsiteX279" fmla="*/ 445057 w 1330849"/>
                <a:gd name="connsiteY279" fmla="*/ 315538 h 1152691"/>
                <a:gd name="connsiteX280" fmla="*/ 482262 w 1330849"/>
                <a:gd name="connsiteY280" fmla="*/ 331873 h 1152691"/>
                <a:gd name="connsiteX281" fmla="*/ 518447 w 1330849"/>
                <a:gd name="connsiteY281" fmla="*/ 347953 h 1152691"/>
                <a:gd name="connsiteX282" fmla="*/ 553613 w 1330849"/>
                <a:gd name="connsiteY282" fmla="*/ 363267 h 1152691"/>
                <a:gd name="connsiteX283" fmla="*/ 596504 w 1330849"/>
                <a:gd name="connsiteY283" fmla="*/ 381628 h 1152691"/>
                <a:gd name="connsiteX284" fmla="*/ 595528 w 1330849"/>
                <a:gd name="connsiteY284" fmla="*/ 381510 h 1152691"/>
                <a:gd name="connsiteX285" fmla="*/ 586847 w 1330849"/>
                <a:gd name="connsiteY285" fmla="*/ 383252 h 1152691"/>
                <a:gd name="connsiteX286" fmla="*/ 576379 w 1330849"/>
                <a:gd name="connsiteY286" fmla="*/ 385242 h 1152691"/>
                <a:gd name="connsiteX287" fmla="*/ 562593 w 1330849"/>
                <a:gd name="connsiteY287" fmla="*/ 387482 h 1152691"/>
                <a:gd name="connsiteX288" fmla="*/ 545232 w 1330849"/>
                <a:gd name="connsiteY288" fmla="*/ 390467 h 1152691"/>
                <a:gd name="connsiteX289" fmla="*/ 525573 w 1330849"/>
                <a:gd name="connsiteY289" fmla="*/ 392706 h 1152691"/>
                <a:gd name="connsiteX290" fmla="*/ 503361 w 1330849"/>
                <a:gd name="connsiteY290" fmla="*/ 395692 h 1152691"/>
                <a:gd name="connsiteX291" fmla="*/ 479362 w 1330849"/>
                <a:gd name="connsiteY291" fmla="*/ 397682 h 1152691"/>
                <a:gd name="connsiteX292" fmla="*/ 466341 w 1330849"/>
                <a:gd name="connsiteY292" fmla="*/ 398678 h 1152691"/>
                <a:gd name="connsiteX293" fmla="*/ 453320 w 1330849"/>
                <a:gd name="connsiteY293" fmla="*/ 399424 h 1152691"/>
                <a:gd name="connsiteX294" fmla="*/ 440044 w 1330849"/>
                <a:gd name="connsiteY294" fmla="*/ 400171 h 1152691"/>
                <a:gd name="connsiteX295" fmla="*/ 426257 w 1330849"/>
                <a:gd name="connsiteY295" fmla="*/ 400419 h 1152691"/>
                <a:gd name="connsiteX296" fmla="*/ 412471 w 1330849"/>
                <a:gd name="connsiteY296" fmla="*/ 400668 h 1152691"/>
                <a:gd name="connsiteX297" fmla="*/ 398684 w 1330849"/>
                <a:gd name="connsiteY297" fmla="*/ 400668 h 1152691"/>
                <a:gd name="connsiteX298" fmla="*/ 384642 w 1330849"/>
                <a:gd name="connsiteY298" fmla="*/ 400419 h 1152691"/>
                <a:gd name="connsiteX299" fmla="*/ 370345 w 1330849"/>
                <a:gd name="connsiteY299" fmla="*/ 399673 h 1152691"/>
                <a:gd name="connsiteX300" fmla="*/ 356048 w 1330849"/>
                <a:gd name="connsiteY300" fmla="*/ 398926 h 1152691"/>
                <a:gd name="connsiteX301" fmla="*/ 342005 w 1330849"/>
                <a:gd name="connsiteY301" fmla="*/ 397434 h 1152691"/>
                <a:gd name="connsiteX302" fmla="*/ 327708 w 1330849"/>
                <a:gd name="connsiteY302" fmla="*/ 395940 h 1152691"/>
                <a:gd name="connsiteX303" fmla="*/ 313921 w 1330849"/>
                <a:gd name="connsiteY303" fmla="*/ 393950 h 1152691"/>
                <a:gd name="connsiteX304" fmla="*/ 300134 w 1330849"/>
                <a:gd name="connsiteY304" fmla="*/ 391462 h 1152691"/>
                <a:gd name="connsiteX305" fmla="*/ 286603 w 1330849"/>
                <a:gd name="connsiteY305" fmla="*/ 388726 h 1152691"/>
                <a:gd name="connsiteX306" fmla="*/ 275959 w 1330849"/>
                <a:gd name="connsiteY306" fmla="*/ 386181 h 1152691"/>
                <a:gd name="connsiteX307" fmla="*/ 268221 w 1330849"/>
                <a:gd name="connsiteY307" fmla="*/ 383998 h 1152691"/>
                <a:gd name="connsiteX308" fmla="*/ 260051 w 1330849"/>
                <a:gd name="connsiteY308" fmla="*/ 381510 h 1152691"/>
                <a:gd name="connsiteX309" fmla="*/ 273072 w 1330849"/>
                <a:gd name="connsiteY309" fmla="*/ 385491 h 1152691"/>
                <a:gd name="connsiteX310" fmla="*/ 275959 w 1330849"/>
                <a:gd name="connsiteY310" fmla="*/ 386181 h 1152691"/>
                <a:gd name="connsiteX311" fmla="*/ 277922 w 1330849"/>
                <a:gd name="connsiteY311" fmla="*/ 386735 h 1152691"/>
                <a:gd name="connsiteX312" fmla="*/ 291199 w 1330849"/>
                <a:gd name="connsiteY312" fmla="*/ 389970 h 1152691"/>
                <a:gd name="connsiteX313" fmla="*/ 307794 w 1330849"/>
                <a:gd name="connsiteY313" fmla="*/ 393950 h 1152691"/>
                <a:gd name="connsiteX314" fmla="*/ 327452 w 1330849"/>
                <a:gd name="connsiteY314" fmla="*/ 397931 h 1152691"/>
                <a:gd name="connsiteX315" fmla="*/ 338175 w 1330849"/>
                <a:gd name="connsiteY315" fmla="*/ 399922 h 1152691"/>
                <a:gd name="connsiteX316" fmla="*/ 349409 w 1330849"/>
                <a:gd name="connsiteY316" fmla="*/ 401912 h 1152691"/>
                <a:gd name="connsiteX317" fmla="*/ 361153 w 1330849"/>
                <a:gd name="connsiteY317" fmla="*/ 403903 h 1152691"/>
                <a:gd name="connsiteX318" fmla="*/ 373919 w 1330849"/>
                <a:gd name="connsiteY318" fmla="*/ 405395 h 1152691"/>
                <a:gd name="connsiteX319" fmla="*/ 386940 w 1330849"/>
                <a:gd name="connsiteY319" fmla="*/ 407137 h 1152691"/>
                <a:gd name="connsiteX320" fmla="*/ 400471 w 1330849"/>
                <a:gd name="connsiteY320" fmla="*/ 408879 h 1152691"/>
                <a:gd name="connsiteX321" fmla="*/ 414514 w 1330849"/>
                <a:gd name="connsiteY321" fmla="*/ 409873 h 1152691"/>
                <a:gd name="connsiteX322" fmla="*/ 428811 w 1330849"/>
                <a:gd name="connsiteY322" fmla="*/ 410869 h 1152691"/>
                <a:gd name="connsiteX323" fmla="*/ 443874 w 1330849"/>
                <a:gd name="connsiteY323" fmla="*/ 411615 h 1152691"/>
                <a:gd name="connsiteX324" fmla="*/ 458937 w 1330849"/>
                <a:gd name="connsiteY324" fmla="*/ 412113 h 1152691"/>
                <a:gd name="connsiteX325" fmla="*/ 474767 w 1330849"/>
                <a:gd name="connsiteY325" fmla="*/ 412113 h 1152691"/>
                <a:gd name="connsiteX326" fmla="*/ 490595 w 1330849"/>
                <a:gd name="connsiteY326" fmla="*/ 412113 h 1152691"/>
                <a:gd name="connsiteX327" fmla="*/ 506680 w 1330849"/>
                <a:gd name="connsiteY327" fmla="*/ 411117 h 1152691"/>
                <a:gd name="connsiteX328" fmla="*/ 523020 w 1330849"/>
                <a:gd name="connsiteY328" fmla="*/ 410371 h 1152691"/>
                <a:gd name="connsiteX329" fmla="*/ 539615 w 1330849"/>
                <a:gd name="connsiteY329" fmla="*/ 408879 h 1152691"/>
                <a:gd name="connsiteX330" fmla="*/ 556210 w 1330849"/>
                <a:gd name="connsiteY330" fmla="*/ 406888 h 1152691"/>
                <a:gd name="connsiteX331" fmla="*/ 573316 w 1330849"/>
                <a:gd name="connsiteY331" fmla="*/ 404400 h 1152691"/>
                <a:gd name="connsiteX332" fmla="*/ 590166 w 1330849"/>
                <a:gd name="connsiteY332" fmla="*/ 401415 h 1152691"/>
                <a:gd name="connsiteX333" fmla="*/ 607272 w 1330849"/>
                <a:gd name="connsiteY333" fmla="*/ 397682 h 1152691"/>
                <a:gd name="connsiteX334" fmla="*/ 624122 w 1330849"/>
                <a:gd name="connsiteY334" fmla="*/ 393452 h 1152691"/>
                <a:gd name="connsiteX335" fmla="*/ 623998 w 1330849"/>
                <a:gd name="connsiteY335" fmla="*/ 393332 h 1152691"/>
                <a:gd name="connsiteX336" fmla="*/ 658092 w 1330849"/>
                <a:gd name="connsiteY336" fmla="*/ 407678 h 1152691"/>
                <a:gd name="connsiteX337" fmla="*/ 674402 w 1330849"/>
                <a:gd name="connsiteY337" fmla="*/ 414825 h 1152691"/>
                <a:gd name="connsiteX338" fmla="*/ 690965 w 1330849"/>
                <a:gd name="connsiteY338" fmla="*/ 424013 h 1152691"/>
                <a:gd name="connsiteX339" fmla="*/ 707274 w 1330849"/>
                <a:gd name="connsiteY339" fmla="*/ 434223 h 1152691"/>
                <a:gd name="connsiteX340" fmla="*/ 723583 w 1330849"/>
                <a:gd name="connsiteY340" fmla="*/ 444432 h 1152691"/>
                <a:gd name="connsiteX341" fmla="*/ 739892 w 1330849"/>
                <a:gd name="connsiteY341" fmla="*/ 455407 h 1152691"/>
                <a:gd name="connsiteX342" fmla="*/ 755691 w 1330849"/>
                <a:gd name="connsiteY342" fmla="*/ 466382 h 1152691"/>
                <a:gd name="connsiteX343" fmla="*/ 771490 w 1330849"/>
                <a:gd name="connsiteY343" fmla="*/ 477868 h 1152691"/>
                <a:gd name="connsiteX344" fmla="*/ 787290 w 1330849"/>
                <a:gd name="connsiteY344" fmla="*/ 489864 h 1152691"/>
                <a:gd name="connsiteX345" fmla="*/ 802324 w 1330849"/>
                <a:gd name="connsiteY345" fmla="*/ 502116 h 1152691"/>
                <a:gd name="connsiteX346" fmla="*/ 817614 w 1330849"/>
                <a:gd name="connsiteY346" fmla="*/ 514877 h 1152691"/>
                <a:gd name="connsiteX347" fmla="*/ 832904 w 1330849"/>
                <a:gd name="connsiteY347" fmla="*/ 527383 h 1152691"/>
                <a:gd name="connsiteX348" fmla="*/ 847429 w 1330849"/>
                <a:gd name="connsiteY348" fmla="*/ 540656 h 1152691"/>
                <a:gd name="connsiteX349" fmla="*/ 862209 w 1330849"/>
                <a:gd name="connsiteY349" fmla="*/ 553928 h 1152691"/>
                <a:gd name="connsiteX350" fmla="*/ 876479 w 1330849"/>
                <a:gd name="connsiteY350" fmla="*/ 567711 h 1152691"/>
                <a:gd name="connsiteX351" fmla="*/ 890750 w 1330849"/>
                <a:gd name="connsiteY351" fmla="*/ 581494 h 1152691"/>
                <a:gd name="connsiteX352" fmla="*/ 904510 w 1330849"/>
                <a:gd name="connsiteY352" fmla="*/ 595532 h 1152691"/>
                <a:gd name="connsiteX353" fmla="*/ 918271 w 1330849"/>
                <a:gd name="connsiteY353" fmla="*/ 609824 h 1152691"/>
                <a:gd name="connsiteX354" fmla="*/ 931776 w 1330849"/>
                <a:gd name="connsiteY354" fmla="*/ 624118 h 1152691"/>
                <a:gd name="connsiteX355" fmla="*/ 945282 w 1330849"/>
                <a:gd name="connsiteY355" fmla="*/ 638666 h 1152691"/>
                <a:gd name="connsiteX356" fmla="*/ 958279 w 1330849"/>
                <a:gd name="connsiteY356" fmla="*/ 653470 h 1152691"/>
                <a:gd name="connsiteX357" fmla="*/ 971275 w 1330849"/>
                <a:gd name="connsiteY357" fmla="*/ 668018 h 1152691"/>
                <a:gd name="connsiteX358" fmla="*/ 972984 w 1330849"/>
                <a:gd name="connsiteY358" fmla="*/ 670038 h 1152691"/>
                <a:gd name="connsiteX359" fmla="*/ 969848 w 1330849"/>
                <a:gd name="connsiteY359" fmla="*/ 672265 h 1152691"/>
                <a:gd name="connsiteX360" fmla="*/ 960418 w 1330849"/>
                <a:gd name="connsiteY360" fmla="*/ 678161 h 1152691"/>
                <a:gd name="connsiteX361" fmla="*/ 950989 w 1330849"/>
                <a:gd name="connsiteY361" fmla="*/ 683800 h 1152691"/>
                <a:gd name="connsiteX362" fmla="*/ 941305 w 1330849"/>
                <a:gd name="connsiteY362" fmla="*/ 689183 h 1152691"/>
                <a:gd name="connsiteX363" fmla="*/ 931110 w 1330849"/>
                <a:gd name="connsiteY363" fmla="*/ 694565 h 1152691"/>
                <a:gd name="connsiteX364" fmla="*/ 920662 w 1330849"/>
                <a:gd name="connsiteY364" fmla="*/ 699435 h 1152691"/>
                <a:gd name="connsiteX365" fmla="*/ 909958 w 1330849"/>
                <a:gd name="connsiteY365" fmla="*/ 704050 h 1152691"/>
                <a:gd name="connsiteX366" fmla="*/ 898999 w 1330849"/>
                <a:gd name="connsiteY366" fmla="*/ 708407 h 1152691"/>
                <a:gd name="connsiteX367" fmla="*/ 887786 w 1330849"/>
                <a:gd name="connsiteY367" fmla="*/ 712765 h 1152691"/>
                <a:gd name="connsiteX368" fmla="*/ 876573 w 1330849"/>
                <a:gd name="connsiteY368" fmla="*/ 716609 h 1152691"/>
                <a:gd name="connsiteX369" fmla="*/ 865105 w 1330849"/>
                <a:gd name="connsiteY369" fmla="*/ 720455 h 1152691"/>
                <a:gd name="connsiteX370" fmla="*/ 853126 w 1330849"/>
                <a:gd name="connsiteY370" fmla="*/ 724043 h 1152691"/>
                <a:gd name="connsiteX371" fmla="*/ 841148 w 1330849"/>
                <a:gd name="connsiteY371" fmla="*/ 727119 h 1152691"/>
                <a:gd name="connsiteX372" fmla="*/ 828916 w 1330849"/>
                <a:gd name="connsiteY372" fmla="*/ 730195 h 1152691"/>
                <a:gd name="connsiteX373" fmla="*/ 816937 w 1330849"/>
                <a:gd name="connsiteY373" fmla="*/ 733271 h 1152691"/>
                <a:gd name="connsiteX374" fmla="*/ 804196 w 1330849"/>
                <a:gd name="connsiteY374" fmla="*/ 735834 h 1152691"/>
                <a:gd name="connsiteX375" fmla="*/ 791962 w 1330849"/>
                <a:gd name="connsiteY375" fmla="*/ 738398 h 1152691"/>
                <a:gd name="connsiteX376" fmla="*/ 779220 w 1330849"/>
                <a:gd name="connsiteY376" fmla="*/ 740961 h 1152691"/>
                <a:gd name="connsiteX377" fmla="*/ 766478 w 1330849"/>
                <a:gd name="connsiteY377" fmla="*/ 743011 h 1152691"/>
                <a:gd name="connsiteX378" fmla="*/ 753990 w 1330849"/>
                <a:gd name="connsiteY378" fmla="*/ 745062 h 1152691"/>
                <a:gd name="connsiteX379" fmla="*/ 727996 w 1330849"/>
                <a:gd name="connsiteY379" fmla="*/ 748650 h 1152691"/>
                <a:gd name="connsiteX380" fmla="*/ 702510 w 1330849"/>
                <a:gd name="connsiteY380" fmla="*/ 751470 h 1152691"/>
                <a:gd name="connsiteX381" fmla="*/ 676516 w 1330849"/>
                <a:gd name="connsiteY381" fmla="*/ 753777 h 1152691"/>
                <a:gd name="connsiteX382" fmla="*/ 651031 w 1330849"/>
                <a:gd name="connsiteY382" fmla="*/ 755828 h 1152691"/>
                <a:gd name="connsiteX383" fmla="*/ 625546 w 1330849"/>
                <a:gd name="connsiteY383" fmla="*/ 757109 h 1152691"/>
                <a:gd name="connsiteX384" fmla="*/ 600826 w 1330849"/>
                <a:gd name="connsiteY384" fmla="*/ 757878 h 1152691"/>
                <a:gd name="connsiteX385" fmla="*/ 576360 w 1330849"/>
                <a:gd name="connsiteY385" fmla="*/ 758391 h 1152691"/>
                <a:gd name="connsiteX386" fmla="*/ 552659 w 1330849"/>
                <a:gd name="connsiteY386" fmla="*/ 758648 h 1152691"/>
                <a:gd name="connsiteX387" fmla="*/ 529978 w 1330849"/>
                <a:gd name="connsiteY387" fmla="*/ 758391 h 1152691"/>
                <a:gd name="connsiteX388" fmla="*/ 508060 w 1330849"/>
                <a:gd name="connsiteY388" fmla="*/ 757878 h 1152691"/>
                <a:gd name="connsiteX389" fmla="*/ 486908 w 1330849"/>
                <a:gd name="connsiteY389" fmla="*/ 757109 h 1152691"/>
                <a:gd name="connsiteX390" fmla="*/ 467030 w 1330849"/>
                <a:gd name="connsiteY390" fmla="*/ 756597 h 1152691"/>
                <a:gd name="connsiteX391" fmla="*/ 448680 w 1330849"/>
                <a:gd name="connsiteY391" fmla="*/ 755572 h 1152691"/>
                <a:gd name="connsiteX392" fmla="*/ 431605 w 1330849"/>
                <a:gd name="connsiteY392" fmla="*/ 754290 h 1152691"/>
                <a:gd name="connsiteX393" fmla="*/ 402043 w 1330849"/>
                <a:gd name="connsiteY393" fmla="*/ 752239 h 1152691"/>
                <a:gd name="connsiteX394" fmla="*/ 379871 w 1330849"/>
                <a:gd name="connsiteY394" fmla="*/ 750445 h 1152691"/>
                <a:gd name="connsiteX395" fmla="*/ 361012 w 1330849"/>
                <a:gd name="connsiteY395" fmla="*/ 748394 h 1152691"/>
                <a:gd name="connsiteX396" fmla="*/ 383184 w 1330849"/>
                <a:gd name="connsiteY396" fmla="*/ 750957 h 1152691"/>
                <a:gd name="connsiteX397" fmla="*/ 404846 w 1330849"/>
                <a:gd name="connsiteY397" fmla="*/ 753521 h 1152691"/>
                <a:gd name="connsiteX398" fmla="*/ 426253 w 1330849"/>
                <a:gd name="connsiteY398" fmla="*/ 755828 h 1152691"/>
                <a:gd name="connsiteX399" fmla="*/ 447151 w 1330849"/>
                <a:gd name="connsiteY399" fmla="*/ 757622 h 1152691"/>
                <a:gd name="connsiteX400" fmla="*/ 467794 w 1330849"/>
                <a:gd name="connsiteY400" fmla="*/ 759416 h 1152691"/>
                <a:gd name="connsiteX401" fmla="*/ 487672 w 1330849"/>
                <a:gd name="connsiteY401" fmla="*/ 760698 h 1152691"/>
                <a:gd name="connsiteX402" fmla="*/ 507041 w 1330849"/>
                <a:gd name="connsiteY402" fmla="*/ 762236 h 1152691"/>
                <a:gd name="connsiteX403" fmla="*/ 526155 w 1330849"/>
                <a:gd name="connsiteY403" fmla="*/ 763261 h 1152691"/>
                <a:gd name="connsiteX404" fmla="*/ 544758 w 1330849"/>
                <a:gd name="connsiteY404" fmla="*/ 764287 h 1152691"/>
                <a:gd name="connsiteX405" fmla="*/ 562853 w 1330849"/>
                <a:gd name="connsiteY405" fmla="*/ 765055 h 1152691"/>
                <a:gd name="connsiteX406" fmla="*/ 580437 w 1330849"/>
                <a:gd name="connsiteY406" fmla="*/ 765568 h 1152691"/>
                <a:gd name="connsiteX407" fmla="*/ 598022 w 1330849"/>
                <a:gd name="connsiteY407" fmla="*/ 765824 h 1152691"/>
                <a:gd name="connsiteX408" fmla="*/ 631153 w 1330849"/>
                <a:gd name="connsiteY408" fmla="*/ 766081 h 1152691"/>
                <a:gd name="connsiteX409" fmla="*/ 662754 w 1330849"/>
                <a:gd name="connsiteY409" fmla="*/ 765568 h 1152691"/>
                <a:gd name="connsiteX410" fmla="*/ 692826 w 1330849"/>
                <a:gd name="connsiteY410" fmla="*/ 764800 h 1152691"/>
                <a:gd name="connsiteX411" fmla="*/ 720860 w 1330849"/>
                <a:gd name="connsiteY411" fmla="*/ 763005 h 1152691"/>
                <a:gd name="connsiteX412" fmla="*/ 747619 w 1330849"/>
                <a:gd name="connsiteY412" fmla="*/ 761211 h 1152691"/>
                <a:gd name="connsiteX413" fmla="*/ 772849 w 1330849"/>
                <a:gd name="connsiteY413" fmla="*/ 758648 h 1152691"/>
                <a:gd name="connsiteX414" fmla="*/ 796295 w 1330849"/>
                <a:gd name="connsiteY414" fmla="*/ 755828 h 1152691"/>
                <a:gd name="connsiteX415" fmla="*/ 818721 w 1330849"/>
                <a:gd name="connsiteY415" fmla="*/ 752239 h 1152691"/>
                <a:gd name="connsiteX416" fmla="*/ 839110 w 1330849"/>
                <a:gd name="connsiteY416" fmla="*/ 748907 h 1152691"/>
                <a:gd name="connsiteX417" fmla="*/ 858223 w 1330849"/>
                <a:gd name="connsiteY417" fmla="*/ 745318 h 1152691"/>
                <a:gd name="connsiteX418" fmla="*/ 876063 w 1330849"/>
                <a:gd name="connsiteY418" fmla="*/ 741217 h 1152691"/>
                <a:gd name="connsiteX419" fmla="*/ 892628 w 1330849"/>
                <a:gd name="connsiteY419" fmla="*/ 737372 h 1152691"/>
                <a:gd name="connsiteX420" fmla="*/ 907664 w 1330849"/>
                <a:gd name="connsiteY420" fmla="*/ 733015 h 1152691"/>
                <a:gd name="connsiteX421" fmla="*/ 921426 w 1330849"/>
                <a:gd name="connsiteY421" fmla="*/ 729170 h 1152691"/>
                <a:gd name="connsiteX422" fmla="*/ 933659 w 1330849"/>
                <a:gd name="connsiteY422" fmla="*/ 724812 h 1152691"/>
                <a:gd name="connsiteX423" fmla="*/ 944872 w 1330849"/>
                <a:gd name="connsiteY423" fmla="*/ 720967 h 1152691"/>
                <a:gd name="connsiteX424" fmla="*/ 955066 w 1330849"/>
                <a:gd name="connsiteY424" fmla="*/ 716866 h 1152691"/>
                <a:gd name="connsiteX425" fmla="*/ 963731 w 1330849"/>
                <a:gd name="connsiteY425" fmla="*/ 713278 h 1152691"/>
                <a:gd name="connsiteX426" fmla="*/ 971376 w 1330849"/>
                <a:gd name="connsiteY426" fmla="*/ 709945 h 1152691"/>
                <a:gd name="connsiteX427" fmla="*/ 978003 w 1330849"/>
                <a:gd name="connsiteY427" fmla="*/ 706869 h 1152691"/>
                <a:gd name="connsiteX428" fmla="*/ 983609 w 1330849"/>
                <a:gd name="connsiteY428" fmla="*/ 704050 h 1152691"/>
                <a:gd name="connsiteX429" fmla="*/ 987687 w 1330849"/>
                <a:gd name="connsiteY429" fmla="*/ 701486 h 1152691"/>
                <a:gd name="connsiteX430" fmla="*/ 993293 w 1330849"/>
                <a:gd name="connsiteY430" fmla="*/ 697898 h 1152691"/>
                <a:gd name="connsiteX431" fmla="*/ 995332 w 1330849"/>
                <a:gd name="connsiteY431" fmla="*/ 696872 h 1152691"/>
                <a:gd name="connsiteX432" fmla="*/ 995172 w 1330849"/>
                <a:gd name="connsiteY432" fmla="*/ 696579 h 1152691"/>
                <a:gd name="connsiteX433" fmla="*/ 996248 w 1330849"/>
                <a:gd name="connsiteY433" fmla="*/ 697881 h 1152691"/>
                <a:gd name="connsiteX434" fmla="*/ 1008734 w 1330849"/>
                <a:gd name="connsiteY434" fmla="*/ 712940 h 1152691"/>
                <a:gd name="connsiteX435" fmla="*/ 1020456 w 1330849"/>
                <a:gd name="connsiteY435" fmla="*/ 727744 h 1152691"/>
                <a:gd name="connsiteX436" fmla="*/ 1032433 w 1330849"/>
                <a:gd name="connsiteY436" fmla="*/ 742802 h 1152691"/>
                <a:gd name="connsiteX437" fmla="*/ 1043900 w 1330849"/>
                <a:gd name="connsiteY437" fmla="*/ 757861 h 1152691"/>
                <a:gd name="connsiteX438" fmla="*/ 1055112 w 1330849"/>
                <a:gd name="connsiteY438" fmla="*/ 772920 h 1152691"/>
                <a:gd name="connsiteX439" fmla="*/ 1066070 w 1330849"/>
                <a:gd name="connsiteY439" fmla="*/ 787724 h 1152691"/>
                <a:gd name="connsiteX440" fmla="*/ 1087221 w 1330849"/>
                <a:gd name="connsiteY440" fmla="*/ 817331 h 1152691"/>
                <a:gd name="connsiteX441" fmla="*/ 1107352 w 1330849"/>
                <a:gd name="connsiteY441" fmla="*/ 846428 h 1152691"/>
                <a:gd name="connsiteX442" fmla="*/ 1126719 w 1330849"/>
                <a:gd name="connsiteY442" fmla="*/ 875270 h 1152691"/>
                <a:gd name="connsiteX443" fmla="*/ 1144812 w 1330849"/>
                <a:gd name="connsiteY443" fmla="*/ 902835 h 1152691"/>
                <a:gd name="connsiteX444" fmla="*/ 1161885 w 1330849"/>
                <a:gd name="connsiteY444" fmla="*/ 929890 h 1152691"/>
                <a:gd name="connsiteX445" fmla="*/ 1177685 w 1330849"/>
                <a:gd name="connsiteY445" fmla="*/ 955924 h 1152691"/>
                <a:gd name="connsiteX446" fmla="*/ 1192464 w 1330849"/>
                <a:gd name="connsiteY446" fmla="*/ 980682 h 1152691"/>
                <a:gd name="connsiteX447" fmla="*/ 1205970 w 1330849"/>
                <a:gd name="connsiteY447" fmla="*/ 1003908 h 1152691"/>
                <a:gd name="connsiteX448" fmla="*/ 1218202 w 1330849"/>
                <a:gd name="connsiteY448" fmla="*/ 1026114 h 1152691"/>
                <a:gd name="connsiteX449" fmla="*/ 1228486 w 1330849"/>
                <a:gd name="connsiteY449" fmla="*/ 1044197 h 1152691"/>
                <a:gd name="connsiteX450" fmla="*/ 1221960 w 1330849"/>
                <a:gd name="connsiteY450" fmla="*/ 1046293 h 1152691"/>
                <a:gd name="connsiteX451" fmla="*/ 1208948 w 1330849"/>
                <a:gd name="connsiteY451" fmla="*/ 1050335 h 1152691"/>
                <a:gd name="connsiteX452" fmla="*/ 1192874 w 1330849"/>
                <a:gd name="connsiteY452" fmla="*/ 1054630 h 1152691"/>
                <a:gd name="connsiteX453" fmla="*/ 1174248 w 1330849"/>
                <a:gd name="connsiteY453" fmla="*/ 1059683 h 1152691"/>
                <a:gd name="connsiteX454" fmla="*/ 1153327 w 1330849"/>
                <a:gd name="connsiteY454" fmla="*/ 1064988 h 1152691"/>
                <a:gd name="connsiteX455" fmla="*/ 1130364 w 1330849"/>
                <a:gd name="connsiteY455" fmla="*/ 1070546 h 1152691"/>
                <a:gd name="connsiteX456" fmla="*/ 1105870 w 1330849"/>
                <a:gd name="connsiteY456" fmla="*/ 1075852 h 1152691"/>
                <a:gd name="connsiteX457" fmla="*/ 1092858 w 1330849"/>
                <a:gd name="connsiteY457" fmla="*/ 1078378 h 1152691"/>
                <a:gd name="connsiteX458" fmla="*/ 1079845 w 1330849"/>
                <a:gd name="connsiteY458" fmla="*/ 1080652 h 1152691"/>
                <a:gd name="connsiteX459" fmla="*/ 1066323 w 1330849"/>
                <a:gd name="connsiteY459" fmla="*/ 1082925 h 1152691"/>
                <a:gd name="connsiteX460" fmla="*/ 1052800 w 1330849"/>
                <a:gd name="connsiteY460" fmla="*/ 1085199 h 1152691"/>
                <a:gd name="connsiteX461" fmla="*/ 1039023 w 1330849"/>
                <a:gd name="connsiteY461" fmla="*/ 1086968 h 1152691"/>
                <a:gd name="connsiteX462" fmla="*/ 1025245 w 1330849"/>
                <a:gd name="connsiteY462" fmla="*/ 1088736 h 1152691"/>
                <a:gd name="connsiteX463" fmla="*/ 1011212 w 1330849"/>
                <a:gd name="connsiteY463" fmla="*/ 1089999 h 1152691"/>
                <a:gd name="connsiteX464" fmla="*/ 997180 w 1330849"/>
                <a:gd name="connsiteY464" fmla="*/ 1091263 h 1152691"/>
                <a:gd name="connsiteX465" fmla="*/ 982891 w 1330849"/>
                <a:gd name="connsiteY465" fmla="*/ 1092273 h 1152691"/>
                <a:gd name="connsiteX466" fmla="*/ 968858 w 1330849"/>
                <a:gd name="connsiteY466" fmla="*/ 1093031 h 1152691"/>
                <a:gd name="connsiteX467" fmla="*/ 954826 w 1330849"/>
                <a:gd name="connsiteY467" fmla="*/ 1093283 h 1152691"/>
                <a:gd name="connsiteX468" fmla="*/ 944213 w 1330849"/>
                <a:gd name="connsiteY468" fmla="*/ 1093283 h 1152691"/>
                <a:gd name="connsiteX469" fmla="*/ 923188 w 1330849"/>
                <a:gd name="connsiteY469" fmla="*/ 1092273 h 1152691"/>
                <a:gd name="connsiteX470" fmla="*/ 913748 w 1330849"/>
                <a:gd name="connsiteY470" fmla="*/ 1091768 h 1152691"/>
                <a:gd name="connsiteX471" fmla="*/ 927270 w 1330849"/>
                <a:gd name="connsiteY471" fmla="*/ 1092526 h 1152691"/>
                <a:gd name="connsiteX472" fmla="*/ 941048 w 1330849"/>
                <a:gd name="connsiteY472" fmla="*/ 1093283 h 1152691"/>
                <a:gd name="connsiteX473" fmla="*/ 944213 w 1330849"/>
                <a:gd name="connsiteY473" fmla="*/ 1093283 h 1152691"/>
                <a:gd name="connsiteX474" fmla="*/ 949467 w 1330849"/>
                <a:gd name="connsiteY474" fmla="*/ 1093536 h 1152691"/>
                <a:gd name="connsiteX475" fmla="*/ 967838 w 1330849"/>
                <a:gd name="connsiteY475" fmla="*/ 1094042 h 1152691"/>
                <a:gd name="connsiteX476" fmla="*/ 989015 w 1330849"/>
                <a:gd name="connsiteY476" fmla="*/ 1094294 h 1152691"/>
                <a:gd name="connsiteX477" fmla="*/ 1012233 w 1330849"/>
                <a:gd name="connsiteY477" fmla="*/ 1094547 h 1152691"/>
                <a:gd name="connsiteX478" fmla="*/ 1037747 w 1330849"/>
                <a:gd name="connsiteY478" fmla="*/ 1094294 h 1152691"/>
                <a:gd name="connsiteX479" fmla="*/ 1064282 w 1330849"/>
                <a:gd name="connsiteY479" fmla="*/ 1093536 h 1152691"/>
                <a:gd name="connsiteX480" fmla="*/ 1092093 w 1330849"/>
                <a:gd name="connsiteY480" fmla="*/ 1092020 h 1152691"/>
                <a:gd name="connsiteX481" fmla="*/ 1106125 w 1330849"/>
                <a:gd name="connsiteY481" fmla="*/ 1091263 h 1152691"/>
                <a:gd name="connsiteX482" fmla="*/ 1120158 w 1330849"/>
                <a:gd name="connsiteY482" fmla="*/ 1089999 h 1152691"/>
                <a:gd name="connsiteX483" fmla="*/ 1134446 w 1330849"/>
                <a:gd name="connsiteY483" fmla="*/ 1088736 h 1152691"/>
                <a:gd name="connsiteX484" fmla="*/ 1148734 w 1330849"/>
                <a:gd name="connsiteY484" fmla="*/ 1086968 h 1152691"/>
                <a:gd name="connsiteX485" fmla="*/ 1162767 w 1330849"/>
                <a:gd name="connsiteY485" fmla="*/ 1085452 h 1152691"/>
                <a:gd name="connsiteX486" fmla="*/ 1176800 w 1330849"/>
                <a:gd name="connsiteY486" fmla="*/ 1083431 h 1152691"/>
                <a:gd name="connsiteX487" fmla="*/ 1190577 w 1330849"/>
                <a:gd name="connsiteY487" fmla="*/ 1081157 h 1152691"/>
                <a:gd name="connsiteX488" fmla="*/ 1203845 w 1330849"/>
                <a:gd name="connsiteY488" fmla="*/ 1078631 h 1152691"/>
                <a:gd name="connsiteX489" fmla="*/ 1217112 w 1330849"/>
                <a:gd name="connsiteY489" fmla="*/ 1075599 h 1152691"/>
                <a:gd name="connsiteX490" fmla="*/ 1229870 w 1330849"/>
                <a:gd name="connsiteY490" fmla="*/ 1072567 h 1152691"/>
                <a:gd name="connsiteX491" fmla="*/ 1242098 w 1330849"/>
                <a:gd name="connsiteY491" fmla="*/ 1069288 h 1152691"/>
                <a:gd name="connsiteX492" fmla="*/ 1248526 w 1330849"/>
                <a:gd name="connsiteY492" fmla="*/ 1081245 h 1152691"/>
                <a:gd name="connsiteX493" fmla="*/ 1262032 w 1330849"/>
                <a:gd name="connsiteY493" fmla="*/ 1107789 h 1152691"/>
                <a:gd name="connsiteX494" fmla="*/ 1268437 w 1330849"/>
                <a:gd name="connsiteY494" fmla="*/ 1120820 h 1152691"/>
                <a:gd name="connsiteX495" fmla="*/ 1260187 w 1330849"/>
                <a:gd name="connsiteY495" fmla="*/ 1125914 h 1152691"/>
                <a:gd name="connsiteX496" fmla="*/ 1250238 w 1330849"/>
                <a:gd name="connsiteY496" fmla="*/ 1128209 h 1152691"/>
                <a:gd name="connsiteX497" fmla="*/ 1238504 w 1330849"/>
                <a:gd name="connsiteY497" fmla="*/ 1130504 h 1152691"/>
                <a:gd name="connsiteX498" fmla="*/ 1222432 w 1330849"/>
                <a:gd name="connsiteY498" fmla="*/ 1133819 h 1152691"/>
                <a:gd name="connsiteX499" fmla="*/ 1202024 w 1330849"/>
                <a:gd name="connsiteY499" fmla="*/ 1137390 h 1152691"/>
                <a:gd name="connsiteX500" fmla="*/ 1178556 w 1330849"/>
                <a:gd name="connsiteY500" fmla="*/ 1140960 h 1152691"/>
                <a:gd name="connsiteX501" fmla="*/ 1151260 w 1330849"/>
                <a:gd name="connsiteY501" fmla="*/ 1144530 h 1152691"/>
                <a:gd name="connsiteX502" fmla="*/ 1136209 w 1330849"/>
                <a:gd name="connsiteY502" fmla="*/ 1146060 h 1152691"/>
                <a:gd name="connsiteX503" fmla="*/ 1120648 w 1330849"/>
                <a:gd name="connsiteY503" fmla="*/ 1147591 h 1152691"/>
                <a:gd name="connsiteX504" fmla="*/ 1104321 w 1330849"/>
                <a:gd name="connsiteY504" fmla="*/ 1148866 h 1152691"/>
                <a:gd name="connsiteX505" fmla="*/ 1087485 w 1330849"/>
                <a:gd name="connsiteY505" fmla="*/ 1150141 h 1152691"/>
                <a:gd name="connsiteX506" fmla="*/ 1070139 w 1330849"/>
                <a:gd name="connsiteY506" fmla="*/ 1151161 h 1152691"/>
                <a:gd name="connsiteX507" fmla="*/ 1051771 w 1330849"/>
                <a:gd name="connsiteY507" fmla="*/ 1151671 h 1152691"/>
                <a:gd name="connsiteX508" fmla="*/ 1032894 w 1330849"/>
                <a:gd name="connsiteY508" fmla="*/ 1152181 h 1152691"/>
                <a:gd name="connsiteX509" fmla="*/ 1013762 w 1330849"/>
                <a:gd name="connsiteY509" fmla="*/ 1152691 h 1152691"/>
                <a:gd name="connsiteX510" fmla="*/ 993609 w 1330849"/>
                <a:gd name="connsiteY510" fmla="*/ 1152181 h 1152691"/>
                <a:gd name="connsiteX511" fmla="*/ 973456 w 1330849"/>
                <a:gd name="connsiteY511" fmla="*/ 1151926 h 1152691"/>
                <a:gd name="connsiteX512" fmla="*/ 952793 w 1330849"/>
                <a:gd name="connsiteY512" fmla="*/ 1151161 h 1152691"/>
                <a:gd name="connsiteX513" fmla="*/ 931620 w 1330849"/>
                <a:gd name="connsiteY513" fmla="*/ 1149886 h 1152691"/>
                <a:gd name="connsiteX514" fmla="*/ 910192 w 1330849"/>
                <a:gd name="connsiteY514" fmla="*/ 1148100 h 1152691"/>
                <a:gd name="connsiteX515" fmla="*/ 888508 w 1330849"/>
                <a:gd name="connsiteY515" fmla="*/ 1146060 h 1152691"/>
                <a:gd name="connsiteX516" fmla="*/ 866315 w 1330849"/>
                <a:gd name="connsiteY516" fmla="*/ 1143255 h 1152691"/>
                <a:gd name="connsiteX517" fmla="*/ 844121 w 1330849"/>
                <a:gd name="connsiteY517" fmla="*/ 1140195 h 1152691"/>
                <a:gd name="connsiteX518" fmla="*/ 821673 w 1330849"/>
                <a:gd name="connsiteY518" fmla="*/ 1136625 h 1152691"/>
                <a:gd name="connsiteX519" fmla="*/ 798969 w 1330849"/>
                <a:gd name="connsiteY519" fmla="*/ 1132034 h 1152691"/>
                <a:gd name="connsiteX520" fmla="*/ 817336 w 1330849"/>
                <a:gd name="connsiteY520" fmla="*/ 1113673 h 1152691"/>
                <a:gd name="connsiteX521" fmla="*/ 809938 w 1330849"/>
                <a:gd name="connsiteY521" fmla="*/ 1112143 h 1152691"/>
                <a:gd name="connsiteX522" fmla="*/ 801010 w 1330849"/>
                <a:gd name="connsiteY522" fmla="*/ 1109848 h 1152691"/>
                <a:gd name="connsiteX523" fmla="*/ 788510 w 1330849"/>
                <a:gd name="connsiteY523" fmla="*/ 1106533 h 1152691"/>
                <a:gd name="connsiteX524" fmla="*/ 773459 w 1330849"/>
                <a:gd name="connsiteY524" fmla="*/ 1102452 h 1152691"/>
                <a:gd name="connsiteX525" fmla="*/ 755347 w 1330849"/>
                <a:gd name="connsiteY525" fmla="*/ 1097096 h 1152691"/>
                <a:gd name="connsiteX526" fmla="*/ 735194 w 1330849"/>
                <a:gd name="connsiteY526" fmla="*/ 1090721 h 1152691"/>
                <a:gd name="connsiteX527" fmla="*/ 712236 w 1330849"/>
                <a:gd name="connsiteY527" fmla="*/ 1083325 h 1152691"/>
                <a:gd name="connsiteX528" fmla="*/ 687491 w 1330849"/>
                <a:gd name="connsiteY528" fmla="*/ 1074655 h 1152691"/>
                <a:gd name="connsiteX529" fmla="*/ 660706 w 1330849"/>
                <a:gd name="connsiteY529" fmla="*/ 1064454 h 1152691"/>
                <a:gd name="connsiteX530" fmla="*/ 646930 w 1330849"/>
                <a:gd name="connsiteY530" fmla="*/ 1059099 h 1152691"/>
                <a:gd name="connsiteX531" fmla="*/ 632644 w 1330849"/>
                <a:gd name="connsiteY531" fmla="*/ 1053233 h 1152691"/>
                <a:gd name="connsiteX532" fmla="*/ 617849 w 1330849"/>
                <a:gd name="connsiteY532" fmla="*/ 1047368 h 1152691"/>
                <a:gd name="connsiteX533" fmla="*/ 603053 w 1330849"/>
                <a:gd name="connsiteY533" fmla="*/ 1040482 h 1152691"/>
                <a:gd name="connsiteX534" fmla="*/ 587747 w 1330849"/>
                <a:gd name="connsiteY534" fmla="*/ 1033851 h 1152691"/>
                <a:gd name="connsiteX535" fmla="*/ 572186 w 1330849"/>
                <a:gd name="connsiteY535" fmla="*/ 1026711 h 1152691"/>
                <a:gd name="connsiteX536" fmla="*/ 556625 w 1330849"/>
                <a:gd name="connsiteY536" fmla="*/ 1019061 h 1152691"/>
                <a:gd name="connsiteX537" fmla="*/ 540809 w 1330849"/>
                <a:gd name="connsiteY537" fmla="*/ 1011155 h 1152691"/>
                <a:gd name="connsiteX538" fmla="*/ 524738 w 1330849"/>
                <a:gd name="connsiteY538" fmla="*/ 1002739 h 1152691"/>
                <a:gd name="connsiteX539" fmla="*/ 508412 w 1330849"/>
                <a:gd name="connsiteY539" fmla="*/ 994069 h 1152691"/>
                <a:gd name="connsiteX540" fmla="*/ 492086 w 1330849"/>
                <a:gd name="connsiteY540" fmla="*/ 985143 h 1152691"/>
                <a:gd name="connsiteX541" fmla="*/ 475759 w 1330849"/>
                <a:gd name="connsiteY541" fmla="*/ 975707 h 1152691"/>
                <a:gd name="connsiteX542" fmla="*/ 531115 w 1330849"/>
                <a:gd name="connsiteY542" fmla="*/ 961426 h 1152691"/>
                <a:gd name="connsiteX543" fmla="*/ 523972 w 1330849"/>
                <a:gd name="connsiteY543" fmla="*/ 958621 h 1152691"/>
                <a:gd name="connsiteX544" fmla="*/ 515299 w 1330849"/>
                <a:gd name="connsiteY544" fmla="*/ 954795 h 1152691"/>
                <a:gd name="connsiteX545" fmla="*/ 503820 w 1330849"/>
                <a:gd name="connsiteY545" fmla="*/ 949950 h 1152691"/>
                <a:gd name="connsiteX546" fmla="*/ 489790 w 1330849"/>
                <a:gd name="connsiteY546" fmla="*/ 942810 h 1152691"/>
                <a:gd name="connsiteX547" fmla="*/ 481881 w 1330849"/>
                <a:gd name="connsiteY547" fmla="*/ 938474 h 1152691"/>
                <a:gd name="connsiteX548" fmla="*/ 473718 w 1330849"/>
                <a:gd name="connsiteY548" fmla="*/ 934139 h 1152691"/>
                <a:gd name="connsiteX549" fmla="*/ 464790 w 1330849"/>
                <a:gd name="connsiteY549" fmla="*/ 928784 h 1152691"/>
                <a:gd name="connsiteX550" fmla="*/ 455351 w 1330849"/>
                <a:gd name="connsiteY550" fmla="*/ 923173 h 1152691"/>
                <a:gd name="connsiteX551" fmla="*/ 445913 w 1330849"/>
                <a:gd name="connsiteY551" fmla="*/ 916798 h 1152691"/>
                <a:gd name="connsiteX552" fmla="*/ 435709 w 1330849"/>
                <a:gd name="connsiteY552" fmla="*/ 910167 h 1152691"/>
                <a:gd name="connsiteX553" fmla="*/ 425505 w 1330849"/>
                <a:gd name="connsiteY553" fmla="*/ 902517 h 1152691"/>
                <a:gd name="connsiteX554" fmla="*/ 414790 w 1330849"/>
                <a:gd name="connsiteY554" fmla="*/ 894611 h 1152691"/>
                <a:gd name="connsiteX555" fmla="*/ 404076 w 1330849"/>
                <a:gd name="connsiteY555" fmla="*/ 886195 h 1152691"/>
                <a:gd name="connsiteX556" fmla="*/ 393107 w 1330849"/>
                <a:gd name="connsiteY556" fmla="*/ 877014 h 1152691"/>
                <a:gd name="connsiteX557" fmla="*/ 381883 w 1330849"/>
                <a:gd name="connsiteY557" fmla="*/ 867068 h 1152691"/>
                <a:gd name="connsiteX558" fmla="*/ 370658 w 1330849"/>
                <a:gd name="connsiteY558" fmla="*/ 856613 h 1152691"/>
                <a:gd name="connsiteX559" fmla="*/ 359434 w 1330849"/>
                <a:gd name="connsiteY559" fmla="*/ 845392 h 1152691"/>
                <a:gd name="connsiteX560" fmla="*/ 347955 w 1330849"/>
                <a:gd name="connsiteY560" fmla="*/ 833661 h 1152691"/>
                <a:gd name="connsiteX561" fmla="*/ 336476 w 1330849"/>
                <a:gd name="connsiteY561" fmla="*/ 821165 h 1152691"/>
                <a:gd name="connsiteX562" fmla="*/ 325506 w 1330849"/>
                <a:gd name="connsiteY562" fmla="*/ 807904 h 1152691"/>
                <a:gd name="connsiteX563" fmla="*/ 314282 w 1330849"/>
                <a:gd name="connsiteY563" fmla="*/ 793878 h 1152691"/>
                <a:gd name="connsiteX564" fmla="*/ 303312 w 1330849"/>
                <a:gd name="connsiteY564" fmla="*/ 778831 h 1152691"/>
                <a:gd name="connsiteX565" fmla="*/ 292343 w 1330849"/>
                <a:gd name="connsiteY565" fmla="*/ 763530 h 1152691"/>
                <a:gd name="connsiteX566" fmla="*/ 281884 w 1330849"/>
                <a:gd name="connsiteY566" fmla="*/ 747209 h 1152691"/>
                <a:gd name="connsiteX567" fmla="*/ 271425 w 1330849"/>
                <a:gd name="connsiteY567" fmla="*/ 730123 h 1152691"/>
                <a:gd name="connsiteX568" fmla="*/ 266323 w 1330849"/>
                <a:gd name="connsiteY568" fmla="*/ 721197 h 1152691"/>
                <a:gd name="connsiteX569" fmla="*/ 261731 w 1330849"/>
                <a:gd name="connsiteY569" fmla="*/ 712271 h 1152691"/>
                <a:gd name="connsiteX570" fmla="*/ 312751 w 1330849"/>
                <a:gd name="connsiteY570" fmla="*/ 701815 h 1152691"/>
                <a:gd name="connsiteX571" fmla="*/ 312751 w 1330849"/>
                <a:gd name="connsiteY571" fmla="*/ 679374 h 1152691"/>
                <a:gd name="connsiteX572" fmla="*/ 309945 w 1330849"/>
                <a:gd name="connsiteY572" fmla="*/ 678099 h 1152691"/>
                <a:gd name="connsiteX573" fmla="*/ 306373 w 1330849"/>
                <a:gd name="connsiteY573" fmla="*/ 676314 h 1152691"/>
                <a:gd name="connsiteX574" fmla="*/ 301527 w 1330849"/>
                <a:gd name="connsiteY574" fmla="*/ 674019 h 1152691"/>
                <a:gd name="connsiteX575" fmla="*/ 295405 w 1330849"/>
                <a:gd name="connsiteY575" fmla="*/ 670448 h 1152691"/>
                <a:gd name="connsiteX576" fmla="*/ 288262 w 1330849"/>
                <a:gd name="connsiteY576" fmla="*/ 666367 h 1152691"/>
                <a:gd name="connsiteX577" fmla="*/ 280099 w 1330849"/>
                <a:gd name="connsiteY577" fmla="*/ 661012 h 1152691"/>
                <a:gd name="connsiteX578" fmla="*/ 271170 w 1330849"/>
                <a:gd name="connsiteY578" fmla="*/ 654637 h 1152691"/>
                <a:gd name="connsiteX579" fmla="*/ 260966 w 1330849"/>
                <a:gd name="connsiteY579" fmla="*/ 647241 h 1152691"/>
                <a:gd name="connsiteX580" fmla="*/ 250252 w 1330849"/>
                <a:gd name="connsiteY580" fmla="*/ 638826 h 1152691"/>
                <a:gd name="connsiteX581" fmla="*/ 239028 w 1330849"/>
                <a:gd name="connsiteY581" fmla="*/ 628625 h 1152691"/>
                <a:gd name="connsiteX582" fmla="*/ 227038 w 1330849"/>
                <a:gd name="connsiteY582" fmla="*/ 617404 h 1152691"/>
                <a:gd name="connsiteX583" fmla="*/ 220661 w 1330849"/>
                <a:gd name="connsiteY583" fmla="*/ 611029 h 1152691"/>
                <a:gd name="connsiteX584" fmla="*/ 214538 w 1330849"/>
                <a:gd name="connsiteY584" fmla="*/ 604653 h 1152691"/>
                <a:gd name="connsiteX585" fmla="*/ 208161 w 1330849"/>
                <a:gd name="connsiteY585" fmla="*/ 597767 h 1152691"/>
                <a:gd name="connsiteX586" fmla="*/ 201528 w 1330849"/>
                <a:gd name="connsiteY586" fmla="*/ 590627 h 1152691"/>
                <a:gd name="connsiteX587" fmla="*/ 195151 w 1330849"/>
                <a:gd name="connsiteY587" fmla="*/ 582721 h 1152691"/>
                <a:gd name="connsiteX588" fmla="*/ 188263 w 1330849"/>
                <a:gd name="connsiteY588" fmla="*/ 574815 h 1152691"/>
                <a:gd name="connsiteX589" fmla="*/ 181886 w 1330849"/>
                <a:gd name="connsiteY589" fmla="*/ 566145 h 1152691"/>
                <a:gd name="connsiteX590" fmla="*/ 175253 w 1330849"/>
                <a:gd name="connsiteY590" fmla="*/ 557219 h 1152691"/>
                <a:gd name="connsiteX591" fmla="*/ 168365 w 1330849"/>
                <a:gd name="connsiteY591" fmla="*/ 548038 h 1152691"/>
                <a:gd name="connsiteX592" fmla="*/ 161733 w 1330849"/>
                <a:gd name="connsiteY592" fmla="*/ 538092 h 1152691"/>
                <a:gd name="connsiteX593" fmla="*/ 154590 w 1330849"/>
                <a:gd name="connsiteY593" fmla="*/ 528147 h 1152691"/>
                <a:gd name="connsiteX594" fmla="*/ 147702 w 1330849"/>
                <a:gd name="connsiteY594" fmla="*/ 517436 h 1152691"/>
                <a:gd name="connsiteX595" fmla="*/ 141070 w 1330849"/>
                <a:gd name="connsiteY595" fmla="*/ 505960 h 1152691"/>
                <a:gd name="connsiteX596" fmla="*/ 134182 w 1330849"/>
                <a:gd name="connsiteY596" fmla="*/ 494484 h 1152691"/>
                <a:gd name="connsiteX597" fmla="*/ 127550 w 1330849"/>
                <a:gd name="connsiteY597" fmla="*/ 482499 h 1152691"/>
                <a:gd name="connsiteX598" fmla="*/ 120662 w 1330849"/>
                <a:gd name="connsiteY598" fmla="*/ 470002 h 1152691"/>
                <a:gd name="connsiteX599" fmla="*/ 114029 w 1330849"/>
                <a:gd name="connsiteY599" fmla="*/ 456741 h 1152691"/>
                <a:gd name="connsiteX600" fmla="*/ 107397 w 1330849"/>
                <a:gd name="connsiteY600" fmla="*/ 443225 h 1152691"/>
                <a:gd name="connsiteX601" fmla="*/ 101019 w 1330849"/>
                <a:gd name="connsiteY601" fmla="*/ 429199 h 1152691"/>
                <a:gd name="connsiteX602" fmla="*/ 94642 w 1330849"/>
                <a:gd name="connsiteY602" fmla="*/ 414918 h 1152691"/>
                <a:gd name="connsiteX603" fmla="*/ 88009 w 1330849"/>
                <a:gd name="connsiteY603" fmla="*/ 399617 h 1152691"/>
                <a:gd name="connsiteX604" fmla="*/ 81887 w 1330849"/>
                <a:gd name="connsiteY604" fmla="*/ 383806 h 1152691"/>
                <a:gd name="connsiteX605" fmla="*/ 75765 w 1330849"/>
                <a:gd name="connsiteY605" fmla="*/ 367739 h 1152691"/>
                <a:gd name="connsiteX606" fmla="*/ 69898 w 1330849"/>
                <a:gd name="connsiteY606" fmla="*/ 350908 h 1152691"/>
                <a:gd name="connsiteX607" fmla="*/ 63775 w 1330849"/>
                <a:gd name="connsiteY607" fmla="*/ 333821 h 1152691"/>
                <a:gd name="connsiteX608" fmla="*/ 58163 w 1330849"/>
                <a:gd name="connsiteY608" fmla="*/ 315715 h 1152691"/>
                <a:gd name="connsiteX609" fmla="*/ 52551 w 1330849"/>
                <a:gd name="connsiteY609" fmla="*/ 297098 h 1152691"/>
                <a:gd name="connsiteX610" fmla="*/ 47193 w 1330849"/>
                <a:gd name="connsiteY610" fmla="*/ 278227 h 1152691"/>
                <a:gd name="connsiteX611" fmla="*/ 42091 w 1330849"/>
                <a:gd name="connsiteY611" fmla="*/ 258590 h 1152691"/>
                <a:gd name="connsiteX612" fmla="*/ 36990 w 1330849"/>
                <a:gd name="connsiteY612" fmla="*/ 238189 h 1152691"/>
                <a:gd name="connsiteX613" fmla="*/ 32398 w 1330849"/>
                <a:gd name="connsiteY613" fmla="*/ 217532 h 1152691"/>
                <a:gd name="connsiteX614" fmla="*/ 27551 w 1330849"/>
                <a:gd name="connsiteY614" fmla="*/ 195856 h 1152691"/>
                <a:gd name="connsiteX615" fmla="*/ 23215 w 1330849"/>
                <a:gd name="connsiteY615" fmla="*/ 173414 h 1152691"/>
                <a:gd name="connsiteX616" fmla="*/ 19133 w 1330849"/>
                <a:gd name="connsiteY616" fmla="*/ 150717 h 1152691"/>
                <a:gd name="connsiteX617" fmla="*/ 15306 w 1330849"/>
                <a:gd name="connsiteY617" fmla="*/ 127256 h 1152691"/>
                <a:gd name="connsiteX618" fmla="*/ 11735 w 1330849"/>
                <a:gd name="connsiteY618" fmla="*/ 103029 h 1152691"/>
                <a:gd name="connsiteX619" fmla="*/ 8419 w 1330849"/>
                <a:gd name="connsiteY619" fmla="*/ 78292 h 1152691"/>
                <a:gd name="connsiteX620" fmla="*/ 5357 w 1330849"/>
                <a:gd name="connsiteY620" fmla="*/ 53044 h 1152691"/>
                <a:gd name="connsiteX621" fmla="*/ 2551 w 1330849"/>
                <a:gd name="connsiteY621" fmla="*/ 26777 h 115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</a:cxnLst>
              <a:rect l="l" t="t" r="r" b="b"/>
              <a:pathLst>
                <a:path w="1330849" h="1152691">
                  <a:moveTo>
                    <a:pt x="1281270" y="1113269"/>
                  </a:moveTo>
                  <a:lnTo>
                    <a:pt x="1281904" y="1128719"/>
                  </a:lnTo>
                  <a:lnTo>
                    <a:pt x="1282199" y="1129600"/>
                  </a:lnTo>
                  <a:lnTo>
                    <a:pt x="1273322" y="1135585"/>
                  </a:lnTo>
                  <a:lnTo>
                    <a:pt x="1271960" y="1131505"/>
                  </a:lnTo>
                  <a:lnTo>
                    <a:pt x="1268640" y="1121056"/>
                  </a:lnTo>
                  <a:close/>
                  <a:moveTo>
                    <a:pt x="1303365" y="1099647"/>
                  </a:moveTo>
                  <a:lnTo>
                    <a:pt x="1310270" y="1115659"/>
                  </a:lnTo>
                  <a:lnTo>
                    <a:pt x="1299715" y="1117790"/>
                  </a:lnTo>
                  <a:lnTo>
                    <a:pt x="1286983" y="1126375"/>
                  </a:lnTo>
                  <a:lnTo>
                    <a:pt x="1283139" y="1112116"/>
                  </a:lnTo>
                  <a:close/>
                  <a:moveTo>
                    <a:pt x="0" y="0"/>
                  </a:moveTo>
                  <a:lnTo>
                    <a:pt x="1276" y="1275"/>
                  </a:lnTo>
                  <a:lnTo>
                    <a:pt x="5613" y="5101"/>
                  </a:lnTo>
                  <a:lnTo>
                    <a:pt x="12500" y="10966"/>
                  </a:lnTo>
                  <a:lnTo>
                    <a:pt x="22449" y="18617"/>
                  </a:lnTo>
                  <a:lnTo>
                    <a:pt x="28317" y="22952"/>
                  </a:lnTo>
                  <a:lnTo>
                    <a:pt x="35204" y="27543"/>
                  </a:lnTo>
                  <a:lnTo>
                    <a:pt x="42857" y="32388"/>
                  </a:lnTo>
                  <a:lnTo>
                    <a:pt x="51020" y="37744"/>
                  </a:lnTo>
                  <a:lnTo>
                    <a:pt x="59949" y="43099"/>
                  </a:lnTo>
                  <a:lnTo>
                    <a:pt x="69387" y="48454"/>
                  </a:lnTo>
                  <a:lnTo>
                    <a:pt x="79846" y="54065"/>
                  </a:lnTo>
                  <a:lnTo>
                    <a:pt x="91070" y="59675"/>
                  </a:lnTo>
                  <a:lnTo>
                    <a:pt x="103060" y="65030"/>
                  </a:lnTo>
                  <a:lnTo>
                    <a:pt x="115815" y="70641"/>
                  </a:lnTo>
                  <a:lnTo>
                    <a:pt x="129336" y="76507"/>
                  </a:lnTo>
                  <a:lnTo>
                    <a:pt x="143621" y="81352"/>
                  </a:lnTo>
                  <a:lnTo>
                    <a:pt x="158416" y="86707"/>
                  </a:lnTo>
                  <a:lnTo>
                    <a:pt x="174488" y="91552"/>
                  </a:lnTo>
                  <a:lnTo>
                    <a:pt x="191069" y="96398"/>
                  </a:lnTo>
                  <a:lnTo>
                    <a:pt x="208416" y="100478"/>
                  </a:lnTo>
                  <a:lnTo>
                    <a:pt x="226783" y="104814"/>
                  </a:lnTo>
                  <a:lnTo>
                    <a:pt x="245915" y="108129"/>
                  </a:lnTo>
                  <a:lnTo>
                    <a:pt x="265558" y="111699"/>
                  </a:lnTo>
                  <a:lnTo>
                    <a:pt x="286221" y="113994"/>
                  </a:lnTo>
                  <a:lnTo>
                    <a:pt x="307394" y="116289"/>
                  </a:lnTo>
                  <a:lnTo>
                    <a:pt x="329843" y="118074"/>
                  </a:lnTo>
                  <a:lnTo>
                    <a:pt x="341322" y="118585"/>
                  </a:lnTo>
                  <a:lnTo>
                    <a:pt x="352802" y="118840"/>
                  </a:lnTo>
                  <a:lnTo>
                    <a:pt x="364791" y="119095"/>
                  </a:lnTo>
                  <a:lnTo>
                    <a:pt x="376781" y="119350"/>
                  </a:lnTo>
                  <a:lnTo>
                    <a:pt x="425505" y="119350"/>
                  </a:lnTo>
                  <a:lnTo>
                    <a:pt x="474483" y="119350"/>
                  </a:lnTo>
                  <a:lnTo>
                    <a:pt x="523462" y="120370"/>
                  </a:lnTo>
                  <a:lnTo>
                    <a:pt x="547697" y="120880"/>
                  </a:lnTo>
                  <a:lnTo>
                    <a:pt x="571931" y="121645"/>
                  </a:lnTo>
                  <a:lnTo>
                    <a:pt x="596166" y="122920"/>
                  </a:lnTo>
                  <a:lnTo>
                    <a:pt x="620145" y="123940"/>
                  </a:lnTo>
                  <a:lnTo>
                    <a:pt x="643869" y="125725"/>
                  </a:lnTo>
                  <a:lnTo>
                    <a:pt x="667338" y="127511"/>
                  </a:lnTo>
                  <a:lnTo>
                    <a:pt x="690552" y="130060"/>
                  </a:lnTo>
                  <a:lnTo>
                    <a:pt x="713511" y="132611"/>
                  </a:lnTo>
                  <a:lnTo>
                    <a:pt x="736214" y="136181"/>
                  </a:lnTo>
                  <a:lnTo>
                    <a:pt x="758408" y="139752"/>
                  </a:lnTo>
                  <a:lnTo>
                    <a:pt x="780346" y="144086"/>
                  </a:lnTo>
                  <a:lnTo>
                    <a:pt x="802030" y="148422"/>
                  </a:lnTo>
                  <a:lnTo>
                    <a:pt x="812489" y="150972"/>
                  </a:lnTo>
                  <a:lnTo>
                    <a:pt x="823203" y="153778"/>
                  </a:lnTo>
                  <a:lnTo>
                    <a:pt x="833662" y="156582"/>
                  </a:lnTo>
                  <a:lnTo>
                    <a:pt x="843866" y="159643"/>
                  </a:lnTo>
                  <a:lnTo>
                    <a:pt x="854070" y="162703"/>
                  </a:lnTo>
                  <a:lnTo>
                    <a:pt x="864019" y="166274"/>
                  </a:lnTo>
                  <a:lnTo>
                    <a:pt x="873968" y="169589"/>
                  </a:lnTo>
                  <a:lnTo>
                    <a:pt x="883916" y="173159"/>
                  </a:lnTo>
                  <a:lnTo>
                    <a:pt x="893355" y="177239"/>
                  </a:lnTo>
                  <a:lnTo>
                    <a:pt x="903049" y="181064"/>
                  </a:lnTo>
                  <a:lnTo>
                    <a:pt x="912233" y="185400"/>
                  </a:lnTo>
                  <a:lnTo>
                    <a:pt x="921671" y="189480"/>
                  </a:lnTo>
                  <a:lnTo>
                    <a:pt x="930600" y="194326"/>
                  </a:lnTo>
                  <a:lnTo>
                    <a:pt x="939528" y="199171"/>
                  </a:lnTo>
                  <a:lnTo>
                    <a:pt x="948456" y="204016"/>
                  </a:lnTo>
                  <a:lnTo>
                    <a:pt x="956875" y="209117"/>
                  </a:lnTo>
                  <a:lnTo>
                    <a:pt x="965293" y="214727"/>
                  </a:lnTo>
                  <a:lnTo>
                    <a:pt x="973456" y="220082"/>
                  </a:lnTo>
                  <a:lnTo>
                    <a:pt x="981619" y="225948"/>
                  </a:lnTo>
                  <a:lnTo>
                    <a:pt x="989527" y="231813"/>
                  </a:lnTo>
                  <a:lnTo>
                    <a:pt x="997435" y="237934"/>
                  </a:lnTo>
                  <a:lnTo>
                    <a:pt x="1004578" y="244564"/>
                  </a:lnTo>
                  <a:lnTo>
                    <a:pt x="1012231" y="251195"/>
                  </a:lnTo>
                  <a:lnTo>
                    <a:pt x="1019374" y="258081"/>
                  </a:lnTo>
                  <a:lnTo>
                    <a:pt x="1026262" y="265221"/>
                  </a:lnTo>
                  <a:lnTo>
                    <a:pt x="1033149" y="272616"/>
                  </a:lnTo>
                  <a:lnTo>
                    <a:pt x="1039527" y="280268"/>
                  </a:lnTo>
                  <a:lnTo>
                    <a:pt x="1046159" y="288173"/>
                  </a:lnTo>
                  <a:lnTo>
                    <a:pt x="1046159" y="238954"/>
                  </a:lnTo>
                  <a:lnTo>
                    <a:pt x="1052281" y="245075"/>
                  </a:lnTo>
                  <a:lnTo>
                    <a:pt x="1059679" y="252980"/>
                  </a:lnTo>
                  <a:lnTo>
                    <a:pt x="1068863" y="263946"/>
                  </a:lnTo>
                  <a:lnTo>
                    <a:pt x="1080343" y="277462"/>
                  </a:lnTo>
                  <a:lnTo>
                    <a:pt x="1093352" y="293783"/>
                  </a:lnTo>
                  <a:lnTo>
                    <a:pt x="1100495" y="302964"/>
                  </a:lnTo>
                  <a:lnTo>
                    <a:pt x="1107893" y="312910"/>
                  </a:lnTo>
                  <a:lnTo>
                    <a:pt x="1115036" y="323366"/>
                  </a:lnTo>
                  <a:lnTo>
                    <a:pt x="1122689" y="334331"/>
                  </a:lnTo>
                  <a:lnTo>
                    <a:pt x="1130597" y="346062"/>
                  </a:lnTo>
                  <a:lnTo>
                    <a:pt x="1138505" y="358558"/>
                  </a:lnTo>
                  <a:lnTo>
                    <a:pt x="1146413" y="371309"/>
                  </a:lnTo>
                  <a:lnTo>
                    <a:pt x="1154321" y="384825"/>
                  </a:lnTo>
                  <a:lnTo>
                    <a:pt x="1162229" y="398597"/>
                  </a:lnTo>
                  <a:lnTo>
                    <a:pt x="1170137" y="413133"/>
                  </a:lnTo>
                  <a:lnTo>
                    <a:pt x="1177535" y="428179"/>
                  </a:lnTo>
                  <a:lnTo>
                    <a:pt x="1184933" y="443480"/>
                  </a:lnTo>
                  <a:lnTo>
                    <a:pt x="1192331" y="459547"/>
                  </a:lnTo>
                  <a:lnTo>
                    <a:pt x="1199218" y="476123"/>
                  </a:lnTo>
                  <a:lnTo>
                    <a:pt x="1206106" y="493209"/>
                  </a:lnTo>
                  <a:lnTo>
                    <a:pt x="1212228" y="510551"/>
                  </a:lnTo>
                  <a:lnTo>
                    <a:pt x="1218351" y="528402"/>
                  </a:lnTo>
                  <a:lnTo>
                    <a:pt x="1223708" y="546508"/>
                  </a:lnTo>
                  <a:lnTo>
                    <a:pt x="1228810" y="565380"/>
                  </a:lnTo>
                  <a:lnTo>
                    <a:pt x="1233402" y="584761"/>
                  </a:lnTo>
                  <a:lnTo>
                    <a:pt x="1256105" y="561810"/>
                  </a:lnTo>
                  <a:lnTo>
                    <a:pt x="1261462" y="577621"/>
                  </a:lnTo>
                  <a:lnTo>
                    <a:pt x="1267585" y="596237"/>
                  </a:lnTo>
                  <a:lnTo>
                    <a:pt x="1274983" y="620974"/>
                  </a:lnTo>
                  <a:lnTo>
                    <a:pt x="1283911" y="650811"/>
                  </a:lnTo>
                  <a:lnTo>
                    <a:pt x="1288248" y="667388"/>
                  </a:lnTo>
                  <a:lnTo>
                    <a:pt x="1292840" y="685239"/>
                  </a:lnTo>
                  <a:lnTo>
                    <a:pt x="1297431" y="703856"/>
                  </a:lnTo>
                  <a:lnTo>
                    <a:pt x="1302023" y="723237"/>
                  </a:lnTo>
                  <a:lnTo>
                    <a:pt x="1306360" y="743384"/>
                  </a:lnTo>
                  <a:lnTo>
                    <a:pt x="1310696" y="764296"/>
                  </a:lnTo>
                  <a:lnTo>
                    <a:pt x="1314778" y="785462"/>
                  </a:lnTo>
                  <a:lnTo>
                    <a:pt x="1318349" y="807139"/>
                  </a:lnTo>
                  <a:lnTo>
                    <a:pt x="1321921" y="829071"/>
                  </a:lnTo>
                  <a:lnTo>
                    <a:pt x="1324727" y="851257"/>
                  </a:lnTo>
                  <a:lnTo>
                    <a:pt x="1327278" y="873699"/>
                  </a:lnTo>
                  <a:lnTo>
                    <a:pt x="1328808" y="896141"/>
                  </a:lnTo>
                  <a:lnTo>
                    <a:pt x="1330339" y="918328"/>
                  </a:lnTo>
                  <a:lnTo>
                    <a:pt x="1330594" y="929549"/>
                  </a:lnTo>
                  <a:lnTo>
                    <a:pt x="1330849" y="940514"/>
                  </a:lnTo>
                  <a:lnTo>
                    <a:pt x="1330849" y="951480"/>
                  </a:lnTo>
                  <a:lnTo>
                    <a:pt x="1330594" y="962446"/>
                  </a:lnTo>
                  <a:lnTo>
                    <a:pt x="1330339" y="973157"/>
                  </a:lnTo>
                  <a:lnTo>
                    <a:pt x="1329829" y="983868"/>
                  </a:lnTo>
                  <a:lnTo>
                    <a:pt x="1328808" y="994324"/>
                  </a:lnTo>
                  <a:lnTo>
                    <a:pt x="1327788" y="1004780"/>
                  </a:lnTo>
                  <a:lnTo>
                    <a:pt x="1326768" y="1015236"/>
                  </a:lnTo>
                  <a:lnTo>
                    <a:pt x="1324982" y="1025436"/>
                  </a:lnTo>
                  <a:lnTo>
                    <a:pt x="1323196" y="1035127"/>
                  </a:lnTo>
                  <a:lnTo>
                    <a:pt x="1321410" y="1045073"/>
                  </a:lnTo>
                  <a:lnTo>
                    <a:pt x="1319114" y="1054508"/>
                  </a:lnTo>
                  <a:lnTo>
                    <a:pt x="1316563" y="1063944"/>
                  </a:lnTo>
                  <a:lnTo>
                    <a:pt x="1313757" y="1073125"/>
                  </a:lnTo>
                  <a:lnTo>
                    <a:pt x="1310696" y="1082306"/>
                  </a:lnTo>
                  <a:lnTo>
                    <a:pt x="1307125" y="1090721"/>
                  </a:lnTo>
                  <a:lnTo>
                    <a:pt x="1303554" y="1099137"/>
                  </a:lnTo>
                  <a:lnTo>
                    <a:pt x="1303118" y="1099406"/>
                  </a:lnTo>
                  <a:lnTo>
                    <a:pt x="1298218" y="1087626"/>
                  </a:lnTo>
                  <a:lnTo>
                    <a:pt x="1292866" y="1075374"/>
                  </a:lnTo>
                  <a:lnTo>
                    <a:pt x="1287005" y="1062612"/>
                  </a:lnTo>
                  <a:lnTo>
                    <a:pt x="1280889" y="1049851"/>
                  </a:lnTo>
                  <a:lnTo>
                    <a:pt x="1274264" y="1037089"/>
                  </a:lnTo>
                  <a:lnTo>
                    <a:pt x="1267638" y="1024072"/>
                  </a:lnTo>
                  <a:lnTo>
                    <a:pt x="1260503" y="1010800"/>
                  </a:lnTo>
                  <a:lnTo>
                    <a:pt x="1253113" y="997528"/>
                  </a:lnTo>
                  <a:lnTo>
                    <a:pt x="1245723" y="984000"/>
                  </a:lnTo>
                  <a:lnTo>
                    <a:pt x="1237823" y="970473"/>
                  </a:lnTo>
                  <a:lnTo>
                    <a:pt x="1229669" y="956690"/>
                  </a:lnTo>
                  <a:lnTo>
                    <a:pt x="1220750" y="943162"/>
                  </a:lnTo>
                  <a:lnTo>
                    <a:pt x="1216870" y="936989"/>
                  </a:lnTo>
                  <a:lnTo>
                    <a:pt x="1239066" y="666113"/>
                  </a:lnTo>
                  <a:lnTo>
                    <a:pt x="1196179" y="904812"/>
                  </a:lnTo>
                  <a:lnTo>
                    <a:pt x="1184565" y="887521"/>
                  </a:lnTo>
                  <a:lnTo>
                    <a:pt x="1165198" y="859700"/>
                  </a:lnTo>
                  <a:lnTo>
                    <a:pt x="1144812" y="831879"/>
                  </a:lnTo>
                  <a:lnTo>
                    <a:pt x="1124171" y="803804"/>
                  </a:lnTo>
                  <a:lnTo>
                    <a:pt x="1102765" y="776239"/>
                  </a:lnTo>
                  <a:lnTo>
                    <a:pt x="1080341" y="748673"/>
                  </a:lnTo>
                  <a:lnTo>
                    <a:pt x="1065217" y="730427"/>
                  </a:lnTo>
                  <a:lnTo>
                    <a:pt x="1067674" y="703626"/>
                  </a:lnTo>
                  <a:lnTo>
                    <a:pt x="1068959" y="683746"/>
                  </a:lnTo>
                  <a:lnTo>
                    <a:pt x="1070757" y="661064"/>
                  </a:lnTo>
                  <a:lnTo>
                    <a:pt x="1072556" y="635324"/>
                  </a:lnTo>
                  <a:lnTo>
                    <a:pt x="1073841" y="607290"/>
                  </a:lnTo>
                  <a:lnTo>
                    <a:pt x="1074869" y="576962"/>
                  </a:lnTo>
                  <a:lnTo>
                    <a:pt x="1075640" y="545359"/>
                  </a:lnTo>
                  <a:lnTo>
                    <a:pt x="1075897" y="512228"/>
                  </a:lnTo>
                  <a:lnTo>
                    <a:pt x="1075640" y="478587"/>
                  </a:lnTo>
                  <a:lnTo>
                    <a:pt x="1075383" y="461512"/>
                  </a:lnTo>
                  <a:lnTo>
                    <a:pt x="1074612" y="444436"/>
                  </a:lnTo>
                  <a:lnTo>
                    <a:pt x="1073841" y="427361"/>
                  </a:lnTo>
                  <a:lnTo>
                    <a:pt x="1072813" y="410285"/>
                  </a:lnTo>
                  <a:lnTo>
                    <a:pt x="1071528" y="393465"/>
                  </a:lnTo>
                  <a:lnTo>
                    <a:pt x="1070243" y="376899"/>
                  </a:lnTo>
                  <a:lnTo>
                    <a:pt x="1068445" y="360079"/>
                  </a:lnTo>
                  <a:lnTo>
                    <a:pt x="1066132" y="343768"/>
                  </a:lnTo>
                  <a:lnTo>
                    <a:pt x="1066646" y="355746"/>
                  </a:lnTo>
                  <a:lnTo>
                    <a:pt x="1067674" y="387858"/>
                  </a:lnTo>
                  <a:lnTo>
                    <a:pt x="1067931" y="410030"/>
                  </a:lnTo>
                  <a:lnTo>
                    <a:pt x="1067931" y="435006"/>
                  </a:lnTo>
                  <a:lnTo>
                    <a:pt x="1067931" y="463041"/>
                  </a:lnTo>
                  <a:lnTo>
                    <a:pt x="1067674" y="492349"/>
                  </a:lnTo>
                  <a:lnTo>
                    <a:pt x="1066646" y="523442"/>
                  </a:lnTo>
                  <a:lnTo>
                    <a:pt x="1065618" y="555044"/>
                  </a:lnTo>
                  <a:lnTo>
                    <a:pt x="1063563" y="586136"/>
                  </a:lnTo>
                  <a:lnTo>
                    <a:pt x="1062535" y="601938"/>
                  </a:lnTo>
                  <a:lnTo>
                    <a:pt x="1061250" y="617229"/>
                  </a:lnTo>
                  <a:lnTo>
                    <a:pt x="1059708" y="632010"/>
                  </a:lnTo>
                  <a:lnTo>
                    <a:pt x="1057909" y="646792"/>
                  </a:lnTo>
                  <a:lnTo>
                    <a:pt x="1056368" y="660809"/>
                  </a:lnTo>
                  <a:lnTo>
                    <a:pt x="1054055" y="674317"/>
                  </a:lnTo>
                  <a:lnTo>
                    <a:pt x="1051742" y="687315"/>
                  </a:lnTo>
                  <a:lnTo>
                    <a:pt x="1049173" y="699293"/>
                  </a:lnTo>
                  <a:lnTo>
                    <a:pt x="1046819" y="708631"/>
                  </a:lnTo>
                  <a:lnTo>
                    <a:pt x="1035236" y="695074"/>
                  </a:lnTo>
                  <a:lnTo>
                    <a:pt x="1012047" y="669039"/>
                  </a:lnTo>
                  <a:lnTo>
                    <a:pt x="988603" y="643261"/>
                  </a:lnTo>
                  <a:lnTo>
                    <a:pt x="965414" y="618503"/>
                  </a:lnTo>
                  <a:lnTo>
                    <a:pt x="941715" y="594256"/>
                  </a:lnTo>
                  <a:lnTo>
                    <a:pt x="918271" y="571029"/>
                  </a:lnTo>
                  <a:lnTo>
                    <a:pt x="895081" y="548568"/>
                  </a:lnTo>
                  <a:lnTo>
                    <a:pt x="871892" y="527383"/>
                  </a:lnTo>
                  <a:lnTo>
                    <a:pt x="849213" y="507475"/>
                  </a:lnTo>
                  <a:lnTo>
                    <a:pt x="838000" y="497521"/>
                  </a:lnTo>
                  <a:lnTo>
                    <a:pt x="826533" y="488332"/>
                  </a:lnTo>
                  <a:lnTo>
                    <a:pt x="815576" y="479144"/>
                  </a:lnTo>
                  <a:lnTo>
                    <a:pt x="804618" y="470722"/>
                  </a:lnTo>
                  <a:lnTo>
                    <a:pt x="795547" y="463748"/>
                  </a:lnTo>
                  <a:lnTo>
                    <a:pt x="795407" y="462547"/>
                  </a:lnTo>
                  <a:lnTo>
                    <a:pt x="793063" y="443612"/>
                  </a:lnTo>
                  <a:lnTo>
                    <a:pt x="789939" y="420582"/>
                  </a:lnTo>
                  <a:lnTo>
                    <a:pt x="786294" y="395250"/>
                  </a:lnTo>
                  <a:lnTo>
                    <a:pt x="781867" y="370430"/>
                  </a:lnTo>
                  <a:lnTo>
                    <a:pt x="779784" y="358404"/>
                  </a:lnTo>
                  <a:lnTo>
                    <a:pt x="777441" y="347401"/>
                  </a:lnTo>
                  <a:lnTo>
                    <a:pt x="775358" y="337166"/>
                  </a:lnTo>
                  <a:lnTo>
                    <a:pt x="773014" y="328466"/>
                  </a:lnTo>
                  <a:lnTo>
                    <a:pt x="775358" y="341772"/>
                  </a:lnTo>
                  <a:lnTo>
                    <a:pt x="777180" y="356357"/>
                  </a:lnTo>
                  <a:lnTo>
                    <a:pt x="779263" y="375036"/>
                  </a:lnTo>
                  <a:lnTo>
                    <a:pt x="780305" y="385271"/>
                  </a:lnTo>
                  <a:lnTo>
                    <a:pt x="781346" y="396018"/>
                  </a:lnTo>
                  <a:lnTo>
                    <a:pt x="781867" y="407277"/>
                  </a:lnTo>
                  <a:lnTo>
                    <a:pt x="782127" y="418280"/>
                  </a:lnTo>
                  <a:lnTo>
                    <a:pt x="782388" y="429539"/>
                  </a:lnTo>
                  <a:lnTo>
                    <a:pt x="782127" y="440797"/>
                  </a:lnTo>
                  <a:lnTo>
                    <a:pt x="781346" y="451800"/>
                  </a:lnTo>
                  <a:lnTo>
                    <a:pt x="781186" y="453088"/>
                  </a:lnTo>
                  <a:lnTo>
                    <a:pt x="772510" y="446729"/>
                  </a:lnTo>
                  <a:lnTo>
                    <a:pt x="762317" y="439838"/>
                  </a:lnTo>
                  <a:lnTo>
                    <a:pt x="752123" y="432947"/>
                  </a:lnTo>
                  <a:lnTo>
                    <a:pt x="741930" y="426565"/>
                  </a:lnTo>
                  <a:lnTo>
                    <a:pt x="731993" y="420695"/>
                  </a:lnTo>
                  <a:lnTo>
                    <a:pt x="722563" y="415080"/>
                  </a:lnTo>
                  <a:lnTo>
                    <a:pt x="713135" y="409975"/>
                  </a:lnTo>
                  <a:lnTo>
                    <a:pt x="703961" y="405126"/>
                  </a:lnTo>
                  <a:lnTo>
                    <a:pt x="695042" y="400787"/>
                  </a:lnTo>
                  <a:lnTo>
                    <a:pt x="686123" y="397213"/>
                  </a:lnTo>
                  <a:lnTo>
                    <a:pt x="677714" y="393896"/>
                  </a:lnTo>
                  <a:lnTo>
                    <a:pt x="669560" y="391088"/>
                  </a:lnTo>
                  <a:lnTo>
                    <a:pt x="653506" y="385983"/>
                  </a:lnTo>
                  <a:lnTo>
                    <a:pt x="637196" y="380624"/>
                  </a:lnTo>
                  <a:lnTo>
                    <a:pt x="620633" y="374753"/>
                  </a:lnTo>
                  <a:lnTo>
                    <a:pt x="603814" y="368882"/>
                  </a:lnTo>
                  <a:lnTo>
                    <a:pt x="569667" y="355865"/>
                  </a:lnTo>
                  <a:lnTo>
                    <a:pt x="535521" y="342593"/>
                  </a:lnTo>
                  <a:lnTo>
                    <a:pt x="501119" y="328811"/>
                  </a:lnTo>
                  <a:lnTo>
                    <a:pt x="467227" y="314772"/>
                  </a:lnTo>
                  <a:lnTo>
                    <a:pt x="445917" y="305697"/>
                  </a:lnTo>
                  <a:lnTo>
                    <a:pt x="395685" y="221358"/>
                  </a:lnTo>
                  <a:lnTo>
                    <a:pt x="438286" y="302447"/>
                  </a:lnTo>
                  <a:lnTo>
                    <a:pt x="434864" y="300990"/>
                  </a:lnTo>
                  <a:lnTo>
                    <a:pt x="403775" y="287462"/>
                  </a:lnTo>
                  <a:lnTo>
                    <a:pt x="374725" y="274445"/>
                  </a:lnTo>
                  <a:lnTo>
                    <a:pt x="347968" y="262449"/>
                  </a:lnTo>
                  <a:lnTo>
                    <a:pt x="303883" y="242030"/>
                  </a:lnTo>
                  <a:lnTo>
                    <a:pt x="274578" y="228503"/>
                  </a:lnTo>
                  <a:lnTo>
                    <a:pt x="264130" y="223398"/>
                  </a:lnTo>
                  <a:lnTo>
                    <a:pt x="265914" y="225185"/>
                  </a:lnTo>
                  <a:lnTo>
                    <a:pt x="268462" y="226716"/>
                  </a:lnTo>
                  <a:lnTo>
                    <a:pt x="274323" y="231311"/>
                  </a:lnTo>
                  <a:lnTo>
                    <a:pt x="282223" y="236160"/>
                  </a:lnTo>
                  <a:lnTo>
                    <a:pt x="291397" y="241520"/>
                  </a:lnTo>
                  <a:lnTo>
                    <a:pt x="302354" y="247390"/>
                  </a:lnTo>
                  <a:lnTo>
                    <a:pt x="314841" y="253771"/>
                  </a:lnTo>
                  <a:lnTo>
                    <a:pt x="342617" y="267554"/>
                  </a:lnTo>
                  <a:lnTo>
                    <a:pt x="374470" y="282868"/>
                  </a:lnTo>
                  <a:lnTo>
                    <a:pt x="409126" y="298948"/>
                  </a:lnTo>
                  <a:lnTo>
                    <a:pt x="445057" y="315538"/>
                  </a:lnTo>
                  <a:lnTo>
                    <a:pt x="482262" y="331873"/>
                  </a:lnTo>
                  <a:lnTo>
                    <a:pt x="518447" y="347953"/>
                  </a:lnTo>
                  <a:lnTo>
                    <a:pt x="553613" y="363267"/>
                  </a:lnTo>
                  <a:lnTo>
                    <a:pt x="596504" y="381628"/>
                  </a:lnTo>
                  <a:lnTo>
                    <a:pt x="595528" y="381510"/>
                  </a:lnTo>
                  <a:lnTo>
                    <a:pt x="586847" y="383252"/>
                  </a:lnTo>
                  <a:lnTo>
                    <a:pt x="576379" y="385242"/>
                  </a:lnTo>
                  <a:lnTo>
                    <a:pt x="562593" y="387482"/>
                  </a:lnTo>
                  <a:lnTo>
                    <a:pt x="545232" y="390467"/>
                  </a:lnTo>
                  <a:lnTo>
                    <a:pt x="525573" y="392706"/>
                  </a:lnTo>
                  <a:lnTo>
                    <a:pt x="503361" y="395692"/>
                  </a:lnTo>
                  <a:lnTo>
                    <a:pt x="479362" y="397682"/>
                  </a:lnTo>
                  <a:lnTo>
                    <a:pt x="466341" y="398678"/>
                  </a:lnTo>
                  <a:lnTo>
                    <a:pt x="453320" y="399424"/>
                  </a:lnTo>
                  <a:lnTo>
                    <a:pt x="440044" y="400171"/>
                  </a:lnTo>
                  <a:lnTo>
                    <a:pt x="426257" y="400419"/>
                  </a:lnTo>
                  <a:lnTo>
                    <a:pt x="412471" y="400668"/>
                  </a:lnTo>
                  <a:lnTo>
                    <a:pt x="398684" y="400668"/>
                  </a:lnTo>
                  <a:lnTo>
                    <a:pt x="384642" y="400419"/>
                  </a:lnTo>
                  <a:lnTo>
                    <a:pt x="370345" y="399673"/>
                  </a:lnTo>
                  <a:lnTo>
                    <a:pt x="356048" y="398926"/>
                  </a:lnTo>
                  <a:lnTo>
                    <a:pt x="342005" y="397434"/>
                  </a:lnTo>
                  <a:lnTo>
                    <a:pt x="327708" y="395940"/>
                  </a:lnTo>
                  <a:lnTo>
                    <a:pt x="313921" y="393950"/>
                  </a:lnTo>
                  <a:lnTo>
                    <a:pt x="300134" y="391462"/>
                  </a:lnTo>
                  <a:lnTo>
                    <a:pt x="286603" y="388726"/>
                  </a:lnTo>
                  <a:lnTo>
                    <a:pt x="275959" y="386181"/>
                  </a:lnTo>
                  <a:lnTo>
                    <a:pt x="268221" y="383998"/>
                  </a:lnTo>
                  <a:lnTo>
                    <a:pt x="260051" y="381510"/>
                  </a:lnTo>
                  <a:lnTo>
                    <a:pt x="273072" y="385491"/>
                  </a:lnTo>
                  <a:lnTo>
                    <a:pt x="275959" y="386181"/>
                  </a:lnTo>
                  <a:lnTo>
                    <a:pt x="277922" y="386735"/>
                  </a:lnTo>
                  <a:lnTo>
                    <a:pt x="291199" y="389970"/>
                  </a:lnTo>
                  <a:lnTo>
                    <a:pt x="307794" y="393950"/>
                  </a:lnTo>
                  <a:lnTo>
                    <a:pt x="327452" y="397931"/>
                  </a:lnTo>
                  <a:lnTo>
                    <a:pt x="338175" y="399922"/>
                  </a:lnTo>
                  <a:lnTo>
                    <a:pt x="349409" y="401912"/>
                  </a:lnTo>
                  <a:lnTo>
                    <a:pt x="361153" y="403903"/>
                  </a:lnTo>
                  <a:lnTo>
                    <a:pt x="373919" y="405395"/>
                  </a:lnTo>
                  <a:lnTo>
                    <a:pt x="386940" y="407137"/>
                  </a:lnTo>
                  <a:lnTo>
                    <a:pt x="400471" y="408879"/>
                  </a:lnTo>
                  <a:lnTo>
                    <a:pt x="414514" y="409873"/>
                  </a:lnTo>
                  <a:lnTo>
                    <a:pt x="428811" y="410869"/>
                  </a:lnTo>
                  <a:lnTo>
                    <a:pt x="443874" y="411615"/>
                  </a:lnTo>
                  <a:lnTo>
                    <a:pt x="458937" y="412113"/>
                  </a:lnTo>
                  <a:lnTo>
                    <a:pt x="474767" y="412113"/>
                  </a:lnTo>
                  <a:lnTo>
                    <a:pt x="490595" y="412113"/>
                  </a:lnTo>
                  <a:lnTo>
                    <a:pt x="506680" y="411117"/>
                  </a:lnTo>
                  <a:lnTo>
                    <a:pt x="523020" y="410371"/>
                  </a:lnTo>
                  <a:lnTo>
                    <a:pt x="539615" y="408879"/>
                  </a:lnTo>
                  <a:lnTo>
                    <a:pt x="556210" y="406888"/>
                  </a:lnTo>
                  <a:lnTo>
                    <a:pt x="573316" y="404400"/>
                  </a:lnTo>
                  <a:lnTo>
                    <a:pt x="590166" y="401415"/>
                  </a:lnTo>
                  <a:lnTo>
                    <a:pt x="607272" y="397682"/>
                  </a:lnTo>
                  <a:lnTo>
                    <a:pt x="624122" y="393452"/>
                  </a:lnTo>
                  <a:lnTo>
                    <a:pt x="623998" y="393332"/>
                  </a:lnTo>
                  <a:lnTo>
                    <a:pt x="658092" y="407678"/>
                  </a:lnTo>
                  <a:lnTo>
                    <a:pt x="674402" y="414825"/>
                  </a:lnTo>
                  <a:lnTo>
                    <a:pt x="690965" y="424013"/>
                  </a:lnTo>
                  <a:lnTo>
                    <a:pt x="707274" y="434223"/>
                  </a:lnTo>
                  <a:lnTo>
                    <a:pt x="723583" y="444432"/>
                  </a:lnTo>
                  <a:lnTo>
                    <a:pt x="739892" y="455407"/>
                  </a:lnTo>
                  <a:lnTo>
                    <a:pt x="755691" y="466382"/>
                  </a:lnTo>
                  <a:lnTo>
                    <a:pt x="771490" y="477868"/>
                  </a:lnTo>
                  <a:lnTo>
                    <a:pt x="787290" y="489864"/>
                  </a:lnTo>
                  <a:lnTo>
                    <a:pt x="802324" y="502116"/>
                  </a:lnTo>
                  <a:lnTo>
                    <a:pt x="817614" y="514877"/>
                  </a:lnTo>
                  <a:lnTo>
                    <a:pt x="832904" y="527383"/>
                  </a:lnTo>
                  <a:lnTo>
                    <a:pt x="847429" y="540656"/>
                  </a:lnTo>
                  <a:lnTo>
                    <a:pt x="862209" y="553928"/>
                  </a:lnTo>
                  <a:lnTo>
                    <a:pt x="876479" y="567711"/>
                  </a:lnTo>
                  <a:lnTo>
                    <a:pt x="890750" y="581494"/>
                  </a:lnTo>
                  <a:lnTo>
                    <a:pt x="904510" y="595532"/>
                  </a:lnTo>
                  <a:lnTo>
                    <a:pt x="918271" y="609824"/>
                  </a:lnTo>
                  <a:lnTo>
                    <a:pt x="931776" y="624118"/>
                  </a:lnTo>
                  <a:lnTo>
                    <a:pt x="945282" y="638666"/>
                  </a:lnTo>
                  <a:lnTo>
                    <a:pt x="958279" y="653470"/>
                  </a:lnTo>
                  <a:lnTo>
                    <a:pt x="971275" y="668018"/>
                  </a:lnTo>
                  <a:lnTo>
                    <a:pt x="972984" y="670038"/>
                  </a:lnTo>
                  <a:lnTo>
                    <a:pt x="969848" y="672265"/>
                  </a:lnTo>
                  <a:lnTo>
                    <a:pt x="960418" y="678161"/>
                  </a:lnTo>
                  <a:lnTo>
                    <a:pt x="950989" y="683800"/>
                  </a:lnTo>
                  <a:lnTo>
                    <a:pt x="941305" y="689183"/>
                  </a:lnTo>
                  <a:lnTo>
                    <a:pt x="931110" y="694565"/>
                  </a:lnTo>
                  <a:lnTo>
                    <a:pt x="920662" y="699435"/>
                  </a:lnTo>
                  <a:lnTo>
                    <a:pt x="909958" y="704050"/>
                  </a:lnTo>
                  <a:lnTo>
                    <a:pt x="898999" y="708407"/>
                  </a:lnTo>
                  <a:lnTo>
                    <a:pt x="887786" y="712765"/>
                  </a:lnTo>
                  <a:lnTo>
                    <a:pt x="876573" y="716609"/>
                  </a:lnTo>
                  <a:lnTo>
                    <a:pt x="865105" y="720455"/>
                  </a:lnTo>
                  <a:lnTo>
                    <a:pt x="853126" y="724043"/>
                  </a:lnTo>
                  <a:lnTo>
                    <a:pt x="841148" y="727119"/>
                  </a:lnTo>
                  <a:lnTo>
                    <a:pt x="828916" y="730195"/>
                  </a:lnTo>
                  <a:lnTo>
                    <a:pt x="816937" y="733271"/>
                  </a:lnTo>
                  <a:lnTo>
                    <a:pt x="804196" y="735834"/>
                  </a:lnTo>
                  <a:lnTo>
                    <a:pt x="791962" y="738398"/>
                  </a:lnTo>
                  <a:lnTo>
                    <a:pt x="779220" y="740961"/>
                  </a:lnTo>
                  <a:lnTo>
                    <a:pt x="766478" y="743011"/>
                  </a:lnTo>
                  <a:lnTo>
                    <a:pt x="753990" y="745062"/>
                  </a:lnTo>
                  <a:lnTo>
                    <a:pt x="727996" y="748650"/>
                  </a:lnTo>
                  <a:lnTo>
                    <a:pt x="702510" y="751470"/>
                  </a:lnTo>
                  <a:lnTo>
                    <a:pt x="676516" y="753777"/>
                  </a:lnTo>
                  <a:lnTo>
                    <a:pt x="651031" y="755828"/>
                  </a:lnTo>
                  <a:lnTo>
                    <a:pt x="625546" y="757109"/>
                  </a:lnTo>
                  <a:lnTo>
                    <a:pt x="600826" y="757878"/>
                  </a:lnTo>
                  <a:lnTo>
                    <a:pt x="576360" y="758391"/>
                  </a:lnTo>
                  <a:lnTo>
                    <a:pt x="552659" y="758648"/>
                  </a:lnTo>
                  <a:lnTo>
                    <a:pt x="529978" y="758391"/>
                  </a:lnTo>
                  <a:lnTo>
                    <a:pt x="508060" y="757878"/>
                  </a:lnTo>
                  <a:lnTo>
                    <a:pt x="486908" y="757109"/>
                  </a:lnTo>
                  <a:lnTo>
                    <a:pt x="467030" y="756597"/>
                  </a:lnTo>
                  <a:lnTo>
                    <a:pt x="448680" y="755572"/>
                  </a:lnTo>
                  <a:lnTo>
                    <a:pt x="431605" y="754290"/>
                  </a:lnTo>
                  <a:lnTo>
                    <a:pt x="402043" y="752239"/>
                  </a:lnTo>
                  <a:lnTo>
                    <a:pt x="379871" y="750445"/>
                  </a:lnTo>
                  <a:lnTo>
                    <a:pt x="361012" y="748394"/>
                  </a:lnTo>
                  <a:lnTo>
                    <a:pt x="383184" y="750957"/>
                  </a:lnTo>
                  <a:lnTo>
                    <a:pt x="404846" y="753521"/>
                  </a:lnTo>
                  <a:lnTo>
                    <a:pt x="426253" y="755828"/>
                  </a:lnTo>
                  <a:lnTo>
                    <a:pt x="447151" y="757622"/>
                  </a:lnTo>
                  <a:lnTo>
                    <a:pt x="467794" y="759416"/>
                  </a:lnTo>
                  <a:lnTo>
                    <a:pt x="487672" y="760698"/>
                  </a:lnTo>
                  <a:lnTo>
                    <a:pt x="507041" y="762236"/>
                  </a:lnTo>
                  <a:lnTo>
                    <a:pt x="526155" y="763261"/>
                  </a:lnTo>
                  <a:lnTo>
                    <a:pt x="544758" y="764287"/>
                  </a:lnTo>
                  <a:lnTo>
                    <a:pt x="562853" y="765055"/>
                  </a:lnTo>
                  <a:lnTo>
                    <a:pt x="580437" y="765568"/>
                  </a:lnTo>
                  <a:lnTo>
                    <a:pt x="598022" y="765824"/>
                  </a:lnTo>
                  <a:lnTo>
                    <a:pt x="631153" y="766081"/>
                  </a:lnTo>
                  <a:lnTo>
                    <a:pt x="662754" y="765568"/>
                  </a:lnTo>
                  <a:lnTo>
                    <a:pt x="692826" y="764800"/>
                  </a:lnTo>
                  <a:lnTo>
                    <a:pt x="720860" y="763005"/>
                  </a:lnTo>
                  <a:lnTo>
                    <a:pt x="747619" y="761211"/>
                  </a:lnTo>
                  <a:lnTo>
                    <a:pt x="772849" y="758648"/>
                  </a:lnTo>
                  <a:lnTo>
                    <a:pt x="796295" y="755828"/>
                  </a:lnTo>
                  <a:lnTo>
                    <a:pt x="818721" y="752239"/>
                  </a:lnTo>
                  <a:lnTo>
                    <a:pt x="839110" y="748907"/>
                  </a:lnTo>
                  <a:lnTo>
                    <a:pt x="858223" y="745318"/>
                  </a:lnTo>
                  <a:lnTo>
                    <a:pt x="876063" y="741217"/>
                  </a:lnTo>
                  <a:lnTo>
                    <a:pt x="892628" y="737372"/>
                  </a:lnTo>
                  <a:lnTo>
                    <a:pt x="907664" y="733015"/>
                  </a:lnTo>
                  <a:lnTo>
                    <a:pt x="921426" y="729170"/>
                  </a:lnTo>
                  <a:lnTo>
                    <a:pt x="933659" y="724812"/>
                  </a:lnTo>
                  <a:lnTo>
                    <a:pt x="944872" y="720967"/>
                  </a:lnTo>
                  <a:lnTo>
                    <a:pt x="955066" y="716866"/>
                  </a:lnTo>
                  <a:lnTo>
                    <a:pt x="963731" y="713278"/>
                  </a:lnTo>
                  <a:lnTo>
                    <a:pt x="971376" y="709945"/>
                  </a:lnTo>
                  <a:lnTo>
                    <a:pt x="978003" y="706869"/>
                  </a:lnTo>
                  <a:lnTo>
                    <a:pt x="983609" y="704050"/>
                  </a:lnTo>
                  <a:lnTo>
                    <a:pt x="987687" y="701486"/>
                  </a:lnTo>
                  <a:lnTo>
                    <a:pt x="993293" y="697898"/>
                  </a:lnTo>
                  <a:lnTo>
                    <a:pt x="995332" y="696872"/>
                  </a:lnTo>
                  <a:lnTo>
                    <a:pt x="995172" y="696579"/>
                  </a:lnTo>
                  <a:lnTo>
                    <a:pt x="996248" y="697881"/>
                  </a:lnTo>
                  <a:lnTo>
                    <a:pt x="1008734" y="712940"/>
                  </a:lnTo>
                  <a:lnTo>
                    <a:pt x="1020456" y="727744"/>
                  </a:lnTo>
                  <a:lnTo>
                    <a:pt x="1032433" y="742802"/>
                  </a:lnTo>
                  <a:lnTo>
                    <a:pt x="1043900" y="757861"/>
                  </a:lnTo>
                  <a:lnTo>
                    <a:pt x="1055112" y="772920"/>
                  </a:lnTo>
                  <a:lnTo>
                    <a:pt x="1066070" y="787724"/>
                  </a:lnTo>
                  <a:lnTo>
                    <a:pt x="1087221" y="817331"/>
                  </a:lnTo>
                  <a:lnTo>
                    <a:pt x="1107352" y="846428"/>
                  </a:lnTo>
                  <a:lnTo>
                    <a:pt x="1126719" y="875270"/>
                  </a:lnTo>
                  <a:lnTo>
                    <a:pt x="1144812" y="902835"/>
                  </a:lnTo>
                  <a:lnTo>
                    <a:pt x="1161885" y="929890"/>
                  </a:lnTo>
                  <a:lnTo>
                    <a:pt x="1177685" y="955924"/>
                  </a:lnTo>
                  <a:lnTo>
                    <a:pt x="1192464" y="980682"/>
                  </a:lnTo>
                  <a:lnTo>
                    <a:pt x="1205970" y="1003908"/>
                  </a:lnTo>
                  <a:lnTo>
                    <a:pt x="1218202" y="1026114"/>
                  </a:lnTo>
                  <a:lnTo>
                    <a:pt x="1228486" y="1044197"/>
                  </a:lnTo>
                  <a:lnTo>
                    <a:pt x="1221960" y="1046293"/>
                  </a:lnTo>
                  <a:lnTo>
                    <a:pt x="1208948" y="1050335"/>
                  </a:lnTo>
                  <a:lnTo>
                    <a:pt x="1192874" y="1054630"/>
                  </a:lnTo>
                  <a:lnTo>
                    <a:pt x="1174248" y="1059683"/>
                  </a:lnTo>
                  <a:lnTo>
                    <a:pt x="1153327" y="1064988"/>
                  </a:lnTo>
                  <a:lnTo>
                    <a:pt x="1130364" y="1070546"/>
                  </a:lnTo>
                  <a:lnTo>
                    <a:pt x="1105870" y="1075852"/>
                  </a:lnTo>
                  <a:lnTo>
                    <a:pt x="1092858" y="1078378"/>
                  </a:lnTo>
                  <a:lnTo>
                    <a:pt x="1079845" y="1080652"/>
                  </a:lnTo>
                  <a:lnTo>
                    <a:pt x="1066323" y="1082925"/>
                  </a:lnTo>
                  <a:lnTo>
                    <a:pt x="1052800" y="1085199"/>
                  </a:lnTo>
                  <a:lnTo>
                    <a:pt x="1039023" y="1086968"/>
                  </a:lnTo>
                  <a:lnTo>
                    <a:pt x="1025245" y="1088736"/>
                  </a:lnTo>
                  <a:lnTo>
                    <a:pt x="1011212" y="1089999"/>
                  </a:lnTo>
                  <a:lnTo>
                    <a:pt x="997180" y="1091263"/>
                  </a:lnTo>
                  <a:lnTo>
                    <a:pt x="982891" y="1092273"/>
                  </a:lnTo>
                  <a:lnTo>
                    <a:pt x="968858" y="1093031"/>
                  </a:lnTo>
                  <a:lnTo>
                    <a:pt x="954826" y="1093283"/>
                  </a:lnTo>
                  <a:lnTo>
                    <a:pt x="944213" y="1093283"/>
                  </a:lnTo>
                  <a:lnTo>
                    <a:pt x="923188" y="1092273"/>
                  </a:lnTo>
                  <a:lnTo>
                    <a:pt x="913748" y="1091768"/>
                  </a:lnTo>
                  <a:lnTo>
                    <a:pt x="927270" y="1092526"/>
                  </a:lnTo>
                  <a:lnTo>
                    <a:pt x="941048" y="1093283"/>
                  </a:lnTo>
                  <a:lnTo>
                    <a:pt x="944213" y="1093283"/>
                  </a:lnTo>
                  <a:lnTo>
                    <a:pt x="949467" y="1093536"/>
                  </a:lnTo>
                  <a:lnTo>
                    <a:pt x="967838" y="1094042"/>
                  </a:lnTo>
                  <a:lnTo>
                    <a:pt x="989015" y="1094294"/>
                  </a:lnTo>
                  <a:lnTo>
                    <a:pt x="1012233" y="1094547"/>
                  </a:lnTo>
                  <a:lnTo>
                    <a:pt x="1037747" y="1094294"/>
                  </a:lnTo>
                  <a:lnTo>
                    <a:pt x="1064282" y="1093536"/>
                  </a:lnTo>
                  <a:lnTo>
                    <a:pt x="1092093" y="1092020"/>
                  </a:lnTo>
                  <a:lnTo>
                    <a:pt x="1106125" y="1091263"/>
                  </a:lnTo>
                  <a:lnTo>
                    <a:pt x="1120158" y="1089999"/>
                  </a:lnTo>
                  <a:lnTo>
                    <a:pt x="1134446" y="1088736"/>
                  </a:lnTo>
                  <a:lnTo>
                    <a:pt x="1148734" y="1086968"/>
                  </a:lnTo>
                  <a:lnTo>
                    <a:pt x="1162767" y="1085452"/>
                  </a:lnTo>
                  <a:lnTo>
                    <a:pt x="1176800" y="1083431"/>
                  </a:lnTo>
                  <a:lnTo>
                    <a:pt x="1190577" y="1081157"/>
                  </a:lnTo>
                  <a:lnTo>
                    <a:pt x="1203845" y="1078631"/>
                  </a:lnTo>
                  <a:lnTo>
                    <a:pt x="1217112" y="1075599"/>
                  </a:lnTo>
                  <a:lnTo>
                    <a:pt x="1229870" y="1072567"/>
                  </a:lnTo>
                  <a:lnTo>
                    <a:pt x="1242098" y="1069288"/>
                  </a:lnTo>
                  <a:lnTo>
                    <a:pt x="1248526" y="1081245"/>
                  </a:lnTo>
                  <a:lnTo>
                    <a:pt x="1262032" y="1107789"/>
                  </a:lnTo>
                  <a:lnTo>
                    <a:pt x="1268437" y="1120820"/>
                  </a:lnTo>
                  <a:lnTo>
                    <a:pt x="1260187" y="1125914"/>
                  </a:lnTo>
                  <a:lnTo>
                    <a:pt x="1250238" y="1128209"/>
                  </a:lnTo>
                  <a:lnTo>
                    <a:pt x="1238504" y="1130504"/>
                  </a:lnTo>
                  <a:lnTo>
                    <a:pt x="1222432" y="1133819"/>
                  </a:lnTo>
                  <a:lnTo>
                    <a:pt x="1202024" y="1137390"/>
                  </a:lnTo>
                  <a:lnTo>
                    <a:pt x="1178556" y="1140960"/>
                  </a:lnTo>
                  <a:lnTo>
                    <a:pt x="1151260" y="1144530"/>
                  </a:lnTo>
                  <a:lnTo>
                    <a:pt x="1136209" y="1146060"/>
                  </a:lnTo>
                  <a:lnTo>
                    <a:pt x="1120648" y="1147591"/>
                  </a:lnTo>
                  <a:lnTo>
                    <a:pt x="1104321" y="1148866"/>
                  </a:lnTo>
                  <a:lnTo>
                    <a:pt x="1087485" y="1150141"/>
                  </a:lnTo>
                  <a:lnTo>
                    <a:pt x="1070139" y="1151161"/>
                  </a:lnTo>
                  <a:lnTo>
                    <a:pt x="1051771" y="1151671"/>
                  </a:lnTo>
                  <a:lnTo>
                    <a:pt x="1032894" y="1152181"/>
                  </a:lnTo>
                  <a:lnTo>
                    <a:pt x="1013762" y="1152691"/>
                  </a:lnTo>
                  <a:lnTo>
                    <a:pt x="993609" y="1152181"/>
                  </a:lnTo>
                  <a:lnTo>
                    <a:pt x="973456" y="1151926"/>
                  </a:lnTo>
                  <a:lnTo>
                    <a:pt x="952793" y="1151161"/>
                  </a:lnTo>
                  <a:lnTo>
                    <a:pt x="931620" y="1149886"/>
                  </a:lnTo>
                  <a:lnTo>
                    <a:pt x="910192" y="1148100"/>
                  </a:lnTo>
                  <a:lnTo>
                    <a:pt x="888508" y="1146060"/>
                  </a:lnTo>
                  <a:lnTo>
                    <a:pt x="866315" y="1143255"/>
                  </a:lnTo>
                  <a:lnTo>
                    <a:pt x="844121" y="1140195"/>
                  </a:lnTo>
                  <a:lnTo>
                    <a:pt x="821673" y="1136625"/>
                  </a:lnTo>
                  <a:lnTo>
                    <a:pt x="798969" y="1132034"/>
                  </a:lnTo>
                  <a:lnTo>
                    <a:pt x="817336" y="1113673"/>
                  </a:lnTo>
                  <a:lnTo>
                    <a:pt x="809938" y="1112143"/>
                  </a:lnTo>
                  <a:lnTo>
                    <a:pt x="801010" y="1109848"/>
                  </a:lnTo>
                  <a:lnTo>
                    <a:pt x="788510" y="1106533"/>
                  </a:lnTo>
                  <a:lnTo>
                    <a:pt x="773459" y="1102452"/>
                  </a:lnTo>
                  <a:lnTo>
                    <a:pt x="755347" y="1097096"/>
                  </a:lnTo>
                  <a:lnTo>
                    <a:pt x="735194" y="1090721"/>
                  </a:lnTo>
                  <a:lnTo>
                    <a:pt x="712236" y="1083325"/>
                  </a:lnTo>
                  <a:lnTo>
                    <a:pt x="687491" y="1074655"/>
                  </a:lnTo>
                  <a:lnTo>
                    <a:pt x="660706" y="1064454"/>
                  </a:lnTo>
                  <a:lnTo>
                    <a:pt x="646930" y="1059099"/>
                  </a:lnTo>
                  <a:lnTo>
                    <a:pt x="632644" y="1053233"/>
                  </a:lnTo>
                  <a:lnTo>
                    <a:pt x="617849" y="1047368"/>
                  </a:lnTo>
                  <a:lnTo>
                    <a:pt x="603053" y="1040482"/>
                  </a:lnTo>
                  <a:lnTo>
                    <a:pt x="587747" y="1033851"/>
                  </a:lnTo>
                  <a:lnTo>
                    <a:pt x="572186" y="1026711"/>
                  </a:lnTo>
                  <a:lnTo>
                    <a:pt x="556625" y="1019061"/>
                  </a:lnTo>
                  <a:lnTo>
                    <a:pt x="540809" y="1011155"/>
                  </a:lnTo>
                  <a:lnTo>
                    <a:pt x="524738" y="1002739"/>
                  </a:lnTo>
                  <a:lnTo>
                    <a:pt x="508412" y="994069"/>
                  </a:lnTo>
                  <a:lnTo>
                    <a:pt x="492086" y="985143"/>
                  </a:lnTo>
                  <a:lnTo>
                    <a:pt x="475759" y="975707"/>
                  </a:lnTo>
                  <a:lnTo>
                    <a:pt x="531115" y="961426"/>
                  </a:lnTo>
                  <a:lnTo>
                    <a:pt x="523972" y="958621"/>
                  </a:lnTo>
                  <a:lnTo>
                    <a:pt x="515299" y="954795"/>
                  </a:lnTo>
                  <a:lnTo>
                    <a:pt x="503820" y="949950"/>
                  </a:lnTo>
                  <a:lnTo>
                    <a:pt x="489790" y="942810"/>
                  </a:lnTo>
                  <a:lnTo>
                    <a:pt x="481881" y="938474"/>
                  </a:lnTo>
                  <a:lnTo>
                    <a:pt x="473718" y="934139"/>
                  </a:lnTo>
                  <a:lnTo>
                    <a:pt x="464790" y="928784"/>
                  </a:lnTo>
                  <a:lnTo>
                    <a:pt x="455351" y="923173"/>
                  </a:lnTo>
                  <a:lnTo>
                    <a:pt x="445913" y="916798"/>
                  </a:lnTo>
                  <a:lnTo>
                    <a:pt x="435709" y="910167"/>
                  </a:lnTo>
                  <a:lnTo>
                    <a:pt x="425505" y="902517"/>
                  </a:lnTo>
                  <a:lnTo>
                    <a:pt x="414790" y="894611"/>
                  </a:lnTo>
                  <a:lnTo>
                    <a:pt x="404076" y="886195"/>
                  </a:lnTo>
                  <a:lnTo>
                    <a:pt x="393107" y="877014"/>
                  </a:lnTo>
                  <a:lnTo>
                    <a:pt x="381883" y="867068"/>
                  </a:lnTo>
                  <a:lnTo>
                    <a:pt x="370658" y="856613"/>
                  </a:lnTo>
                  <a:lnTo>
                    <a:pt x="359434" y="845392"/>
                  </a:lnTo>
                  <a:lnTo>
                    <a:pt x="347955" y="833661"/>
                  </a:lnTo>
                  <a:lnTo>
                    <a:pt x="336476" y="821165"/>
                  </a:lnTo>
                  <a:lnTo>
                    <a:pt x="325506" y="807904"/>
                  </a:lnTo>
                  <a:lnTo>
                    <a:pt x="314282" y="793878"/>
                  </a:lnTo>
                  <a:lnTo>
                    <a:pt x="303312" y="778831"/>
                  </a:lnTo>
                  <a:lnTo>
                    <a:pt x="292343" y="763530"/>
                  </a:lnTo>
                  <a:lnTo>
                    <a:pt x="281884" y="747209"/>
                  </a:lnTo>
                  <a:lnTo>
                    <a:pt x="271425" y="730123"/>
                  </a:lnTo>
                  <a:lnTo>
                    <a:pt x="266323" y="721197"/>
                  </a:lnTo>
                  <a:lnTo>
                    <a:pt x="261731" y="712271"/>
                  </a:lnTo>
                  <a:lnTo>
                    <a:pt x="312751" y="701815"/>
                  </a:lnTo>
                  <a:lnTo>
                    <a:pt x="312751" y="679374"/>
                  </a:lnTo>
                  <a:lnTo>
                    <a:pt x="309945" y="678099"/>
                  </a:lnTo>
                  <a:lnTo>
                    <a:pt x="306373" y="676314"/>
                  </a:lnTo>
                  <a:lnTo>
                    <a:pt x="301527" y="674019"/>
                  </a:lnTo>
                  <a:lnTo>
                    <a:pt x="295405" y="670448"/>
                  </a:lnTo>
                  <a:lnTo>
                    <a:pt x="288262" y="666367"/>
                  </a:lnTo>
                  <a:lnTo>
                    <a:pt x="280099" y="661012"/>
                  </a:lnTo>
                  <a:lnTo>
                    <a:pt x="271170" y="654637"/>
                  </a:lnTo>
                  <a:lnTo>
                    <a:pt x="260966" y="647241"/>
                  </a:lnTo>
                  <a:lnTo>
                    <a:pt x="250252" y="638826"/>
                  </a:lnTo>
                  <a:lnTo>
                    <a:pt x="239028" y="628625"/>
                  </a:lnTo>
                  <a:lnTo>
                    <a:pt x="227038" y="617404"/>
                  </a:lnTo>
                  <a:lnTo>
                    <a:pt x="220661" y="611029"/>
                  </a:lnTo>
                  <a:lnTo>
                    <a:pt x="214538" y="604653"/>
                  </a:lnTo>
                  <a:lnTo>
                    <a:pt x="208161" y="597767"/>
                  </a:lnTo>
                  <a:lnTo>
                    <a:pt x="201528" y="590627"/>
                  </a:lnTo>
                  <a:lnTo>
                    <a:pt x="195151" y="582721"/>
                  </a:lnTo>
                  <a:lnTo>
                    <a:pt x="188263" y="574815"/>
                  </a:lnTo>
                  <a:lnTo>
                    <a:pt x="181886" y="566145"/>
                  </a:lnTo>
                  <a:lnTo>
                    <a:pt x="175253" y="557219"/>
                  </a:lnTo>
                  <a:lnTo>
                    <a:pt x="168365" y="548038"/>
                  </a:lnTo>
                  <a:lnTo>
                    <a:pt x="161733" y="538092"/>
                  </a:lnTo>
                  <a:lnTo>
                    <a:pt x="154590" y="528147"/>
                  </a:lnTo>
                  <a:lnTo>
                    <a:pt x="147702" y="517436"/>
                  </a:lnTo>
                  <a:lnTo>
                    <a:pt x="141070" y="505960"/>
                  </a:lnTo>
                  <a:lnTo>
                    <a:pt x="134182" y="494484"/>
                  </a:lnTo>
                  <a:lnTo>
                    <a:pt x="127550" y="482499"/>
                  </a:lnTo>
                  <a:lnTo>
                    <a:pt x="120662" y="470002"/>
                  </a:lnTo>
                  <a:lnTo>
                    <a:pt x="114029" y="456741"/>
                  </a:lnTo>
                  <a:lnTo>
                    <a:pt x="107397" y="443225"/>
                  </a:lnTo>
                  <a:lnTo>
                    <a:pt x="101019" y="429199"/>
                  </a:lnTo>
                  <a:lnTo>
                    <a:pt x="94642" y="414918"/>
                  </a:lnTo>
                  <a:lnTo>
                    <a:pt x="88009" y="399617"/>
                  </a:lnTo>
                  <a:lnTo>
                    <a:pt x="81887" y="383806"/>
                  </a:lnTo>
                  <a:lnTo>
                    <a:pt x="75765" y="367739"/>
                  </a:lnTo>
                  <a:lnTo>
                    <a:pt x="69898" y="350908"/>
                  </a:lnTo>
                  <a:lnTo>
                    <a:pt x="63775" y="333821"/>
                  </a:lnTo>
                  <a:lnTo>
                    <a:pt x="58163" y="315715"/>
                  </a:lnTo>
                  <a:lnTo>
                    <a:pt x="52551" y="297098"/>
                  </a:lnTo>
                  <a:lnTo>
                    <a:pt x="47193" y="278227"/>
                  </a:lnTo>
                  <a:lnTo>
                    <a:pt x="42091" y="258590"/>
                  </a:lnTo>
                  <a:lnTo>
                    <a:pt x="36990" y="238189"/>
                  </a:lnTo>
                  <a:lnTo>
                    <a:pt x="32398" y="217532"/>
                  </a:lnTo>
                  <a:lnTo>
                    <a:pt x="27551" y="195856"/>
                  </a:lnTo>
                  <a:lnTo>
                    <a:pt x="23215" y="173414"/>
                  </a:lnTo>
                  <a:lnTo>
                    <a:pt x="19133" y="150717"/>
                  </a:lnTo>
                  <a:lnTo>
                    <a:pt x="15306" y="127256"/>
                  </a:lnTo>
                  <a:lnTo>
                    <a:pt x="11735" y="103029"/>
                  </a:lnTo>
                  <a:lnTo>
                    <a:pt x="8419" y="78292"/>
                  </a:lnTo>
                  <a:lnTo>
                    <a:pt x="5357" y="53044"/>
                  </a:lnTo>
                  <a:lnTo>
                    <a:pt x="2551" y="26777"/>
                  </a:lnTo>
                  <a:close/>
                </a:path>
              </a:pathLst>
            </a:custGeom>
            <a:gradFill>
              <a:gsLst>
                <a:gs pos="0">
                  <a:srgbClr val="234C06"/>
                </a:gs>
                <a:gs pos="46600">
                  <a:srgbClr val="8CC066"/>
                </a:gs>
                <a:gs pos="100000">
                  <a:srgbClr val="4C870C"/>
                </a:gs>
              </a:gsLst>
              <a:lin ang="5400000" scaled="1"/>
            </a:gradFill>
            <a:ln>
              <a:noFill/>
            </a:ln>
          </p:spPr>
          <p:txBody>
            <a:bodyPr wrap="square" anchor="ctr">
              <a:noAutofit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768418" y="5673602"/>
              <a:ext cx="176779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1400" b="1" dirty="0">
                  <a:solidFill>
                    <a:srgbClr val="4C870C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Times New Roman" panose="02020603050405020304" pitchFamily="18" charset="0"/>
                </a:rPr>
                <a:t>姓名： 花木兰</a:t>
              </a:r>
              <a:endParaRPr lang="en-US" altLang="zh-CN" sz="1400" b="1" dirty="0">
                <a:solidFill>
                  <a:srgbClr val="4C870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任意多边形 41"/>
            <p:cNvSpPr/>
            <p:nvPr/>
          </p:nvSpPr>
          <p:spPr bwMode="auto">
            <a:xfrm rot="10800000" flipV="1">
              <a:off x="9402110" y="5679996"/>
              <a:ext cx="340579" cy="294987"/>
            </a:xfrm>
            <a:custGeom>
              <a:avLst/>
              <a:gdLst>
                <a:gd name="connsiteX0" fmla="*/ 1281270 w 1330849"/>
                <a:gd name="connsiteY0" fmla="*/ 1113269 h 1152691"/>
                <a:gd name="connsiteX1" fmla="*/ 1281904 w 1330849"/>
                <a:gd name="connsiteY1" fmla="*/ 1128719 h 1152691"/>
                <a:gd name="connsiteX2" fmla="*/ 1282199 w 1330849"/>
                <a:gd name="connsiteY2" fmla="*/ 1129600 h 1152691"/>
                <a:gd name="connsiteX3" fmla="*/ 1273322 w 1330849"/>
                <a:gd name="connsiteY3" fmla="*/ 1135585 h 1152691"/>
                <a:gd name="connsiteX4" fmla="*/ 1271960 w 1330849"/>
                <a:gd name="connsiteY4" fmla="*/ 1131505 h 1152691"/>
                <a:gd name="connsiteX5" fmla="*/ 1268640 w 1330849"/>
                <a:gd name="connsiteY5" fmla="*/ 1121056 h 1152691"/>
                <a:gd name="connsiteX6" fmla="*/ 1303365 w 1330849"/>
                <a:gd name="connsiteY6" fmla="*/ 1099647 h 1152691"/>
                <a:gd name="connsiteX7" fmla="*/ 1310270 w 1330849"/>
                <a:gd name="connsiteY7" fmla="*/ 1115659 h 1152691"/>
                <a:gd name="connsiteX8" fmla="*/ 1299715 w 1330849"/>
                <a:gd name="connsiteY8" fmla="*/ 1117790 h 1152691"/>
                <a:gd name="connsiteX9" fmla="*/ 1286983 w 1330849"/>
                <a:gd name="connsiteY9" fmla="*/ 1126375 h 1152691"/>
                <a:gd name="connsiteX10" fmla="*/ 1283139 w 1330849"/>
                <a:gd name="connsiteY10" fmla="*/ 1112116 h 1152691"/>
                <a:gd name="connsiteX11" fmla="*/ 0 w 1330849"/>
                <a:gd name="connsiteY11" fmla="*/ 0 h 1152691"/>
                <a:gd name="connsiteX12" fmla="*/ 1276 w 1330849"/>
                <a:gd name="connsiteY12" fmla="*/ 1275 h 1152691"/>
                <a:gd name="connsiteX13" fmla="*/ 5613 w 1330849"/>
                <a:gd name="connsiteY13" fmla="*/ 5101 h 1152691"/>
                <a:gd name="connsiteX14" fmla="*/ 12500 w 1330849"/>
                <a:gd name="connsiteY14" fmla="*/ 10966 h 1152691"/>
                <a:gd name="connsiteX15" fmla="*/ 22449 w 1330849"/>
                <a:gd name="connsiteY15" fmla="*/ 18617 h 1152691"/>
                <a:gd name="connsiteX16" fmla="*/ 28317 w 1330849"/>
                <a:gd name="connsiteY16" fmla="*/ 22952 h 1152691"/>
                <a:gd name="connsiteX17" fmla="*/ 35204 w 1330849"/>
                <a:gd name="connsiteY17" fmla="*/ 27543 h 1152691"/>
                <a:gd name="connsiteX18" fmla="*/ 42857 w 1330849"/>
                <a:gd name="connsiteY18" fmla="*/ 32388 h 1152691"/>
                <a:gd name="connsiteX19" fmla="*/ 51020 w 1330849"/>
                <a:gd name="connsiteY19" fmla="*/ 37744 h 1152691"/>
                <a:gd name="connsiteX20" fmla="*/ 59949 w 1330849"/>
                <a:gd name="connsiteY20" fmla="*/ 43099 h 1152691"/>
                <a:gd name="connsiteX21" fmla="*/ 69387 w 1330849"/>
                <a:gd name="connsiteY21" fmla="*/ 48454 h 1152691"/>
                <a:gd name="connsiteX22" fmla="*/ 79846 w 1330849"/>
                <a:gd name="connsiteY22" fmla="*/ 54065 h 1152691"/>
                <a:gd name="connsiteX23" fmla="*/ 91070 w 1330849"/>
                <a:gd name="connsiteY23" fmla="*/ 59675 h 1152691"/>
                <a:gd name="connsiteX24" fmla="*/ 103060 w 1330849"/>
                <a:gd name="connsiteY24" fmla="*/ 65030 h 1152691"/>
                <a:gd name="connsiteX25" fmla="*/ 115815 w 1330849"/>
                <a:gd name="connsiteY25" fmla="*/ 70641 h 1152691"/>
                <a:gd name="connsiteX26" fmla="*/ 129336 w 1330849"/>
                <a:gd name="connsiteY26" fmla="*/ 76507 h 1152691"/>
                <a:gd name="connsiteX27" fmla="*/ 143621 w 1330849"/>
                <a:gd name="connsiteY27" fmla="*/ 81352 h 1152691"/>
                <a:gd name="connsiteX28" fmla="*/ 158416 w 1330849"/>
                <a:gd name="connsiteY28" fmla="*/ 86707 h 1152691"/>
                <a:gd name="connsiteX29" fmla="*/ 174488 w 1330849"/>
                <a:gd name="connsiteY29" fmla="*/ 91552 h 1152691"/>
                <a:gd name="connsiteX30" fmla="*/ 191069 w 1330849"/>
                <a:gd name="connsiteY30" fmla="*/ 96398 h 1152691"/>
                <a:gd name="connsiteX31" fmla="*/ 208416 w 1330849"/>
                <a:gd name="connsiteY31" fmla="*/ 100478 h 1152691"/>
                <a:gd name="connsiteX32" fmla="*/ 226783 w 1330849"/>
                <a:gd name="connsiteY32" fmla="*/ 104814 h 1152691"/>
                <a:gd name="connsiteX33" fmla="*/ 245915 w 1330849"/>
                <a:gd name="connsiteY33" fmla="*/ 108129 h 1152691"/>
                <a:gd name="connsiteX34" fmla="*/ 265558 w 1330849"/>
                <a:gd name="connsiteY34" fmla="*/ 111699 h 1152691"/>
                <a:gd name="connsiteX35" fmla="*/ 286221 w 1330849"/>
                <a:gd name="connsiteY35" fmla="*/ 113994 h 1152691"/>
                <a:gd name="connsiteX36" fmla="*/ 307394 w 1330849"/>
                <a:gd name="connsiteY36" fmla="*/ 116289 h 1152691"/>
                <a:gd name="connsiteX37" fmla="*/ 329843 w 1330849"/>
                <a:gd name="connsiteY37" fmla="*/ 118074 h 1152691"/>
                <a:gd name="connsiteX38" fmla="*/ 341322 w 1330849"/>
                <a:gd name="connsiteY38" fmla="*/ 118585 h 1152691"/>
                <a:gd name="connsiteX39" fmla="*/ 352802 w 1330849"/>
                <a:gd name="connsiteY39" fmla="*/ 118840 h 1152691"/>
                <a:gd name="connsiteX40" fmla="*/ 364791 w 1330849"/>
                <a:gd name="connsiteY40" fmla="*/ 119095 h 1152691"/>
                <a:gd name="connsiteX41" fmla="*/ 376781 w 1330849"/>
                <a:gd name="connsiteY41" fmla="*/ 119350 h 1152691"/>
                <a:gd name="connsiteX42" fmla="*/ 425505 w 1330849"/>
                <a:gd name="connsiteY42" fmla="*/ 119350 h 1152691"/>
                <a:gd name="connsiteX43" fmla="*/ 474483 w 1330849"/>
                <a:gd name="connsiteY43" fmla="*/ 119350 h 1152691"/>
                <a:gd name="connsiteX44" fmla="*/ 523462 w 1330849"/>
                <a:gd name="connsiteY44" fmla="*/ 120370 h 1152691"/>
                <a:gd name="connsiteX45" fmla="*/ 547697 w 1330849"/>
                <a:gd name="connsiteY45" fmla="*/ 120880 h 1152691"/>
                <a:gd name="connsiteX46" fmla="*/ 571931 w 1330849"/>
                <a:gd name="connsiteY46" fmla="*/ 121645 h 1152691"/>
                <a:gd name="connsiteX47" fmla="*/ 596166 w 1330849"/>
                <a:gd name="connsiteY47" fmla="*/ 122920 h 1152691"/>
                <a:gd name="connsiteX48" fmla="*/ 620145 w 1330849"/>
                <a:gd name="connsiteY48" fmla="*/ 123940 h 1152691"/>
                <a:gd name="connsiteX49" fmla="*/ 643869 w 1330849"/>
                <a:gd name="connsiteY49" fmla="*/ 125725 h 1152691"/>
                <a:gd name="connsiteX50" fmla="*/ 667338 w 1330849"/>
                <a:gd name="connsiteY50" fmla="*/ 127511 h 1152691"/>
                <a:gd name="connsiteX51" fmla="*/ 690552 w 1330849"/>
                <a:gd name="connsiteY51" fmla="*/ 130060 h 1152691"/>
                <a:gd name="connsiteX52" fmla="*/ 713511 w 1330849"/>
                <a:gd name="connsiteY52" fmla="*/ 132611 h 1152691"/>
                <a:gd name="connsiteX53" fmla="*/ 736214 w 1330849"/>
                <a:gd name="connsiteY53" fmla="*/ 136181 h 1152691"/>
                <a:gd name="connsiteX54" fmla="*/ 758408 w 1330849"/>
                <a:gd name="connsiteY54" fmla="*/ 139752 h 1152691"/>
                <a:gd name="connsiteX55" fmla="*/ 780346 w 1330849"/>
                <a:gd name="connsiteY55" fmla="*/ 144086 h 1152691"/>
                <a:gd name="connsiteX56" fmla="*/ 802030 w 1330849"/>
                <a:gd name="connsiteY56" fmla="*/ 148422 h 1152691"/>
                <a:gd name="connsiteX57" fmla="*/ 812489 w 1330849"/>
                <a:gd name="connsiteY57" fmla="*/ 150972 h 1152691"/>
                <a:gd name="connsiteX58" fmla="*/ 823203 w 1330849"/>
                <a:gd name="connsiteY58" fmla="*/ 153778 h 1152691"/>
                <a:gd name="connsiteX59" fmla="*/ 833662 w 1330849"/>
                <a:gd name="connsiteY59" fmla="*/ 156582 h 1152691"/>
                <a:gd name="connsiteX60" fmla="*/ 843866 w 1330849"/>
                <a:gd name="connsiteY60" fmla="*/ 159643 h 1152691"/>
                <a:gd name="connsiteX61" fmla="*/ 854070 w 1330849"/>
                <a:gd name="connsiteY61" fmla="*/ 162703 h 1152691"/>
                <a:gd name="connsiteX62" fmla="*/ 864019 w 1330849"/>
                <a:gd name="connsiteY62" fmla="*/ 166274 h 1152691"/>
                <a:gd name="connsiteX63" fmla="*/ 873968 w 1330849"/>
                <a:gd name="connsiteY63" fmla="*/ 169589 h 1152691"/>
                <a:gd name="connsiteX64" fmla="*/ 883916 w 1330849"/>
                <a:gd name="connsiteY64" fmla="*/ 173159 h 1152691"/>
                <a:gd name="connsiteX65" fmla="*/ 893355 w 1330849"/>
                <a:gd name="connsiteY65" fmla="*/ 177239 h 1152691"/>
                <a:gd name="connsiteX66" fmla="*/ 903049 w 1330849"/>
                <a:gd name="connsiteY66" fmla="*/ 181064 h 1152691"/>
                <a:gd name="connsiteX67" fmla="*/ 912233 w 1330849"/>
                <a:gd name="connsiteY67" fmla="*/ 185400 h 1152691"/>
                <a:gd name="connsiteX68" fmla="*/ 921671 w 1330849"/>
                <a:gd name="connsiteY68" fmla="*/ 189480 h 1152691"/>
                <a:gd name="connsiteX69" fmla="*/ 930600 w 1330849"/>
                <a:gd name="connsiteY69" fmla="*/ 194326 h 1152691"/>
                <a:gd name="connsiteX70" fmla="*/ 939528 w 1330849"/>
                <a:gd name="connsiteY70" fmla="*/ 199171 h 1152691"/>
                <a:gd name="connsiteX71" fmla="*/ 948456 w 1330849"/>
                <a:gd name="connsiteY71" fmla="*/ 204016 h 1152691"/>
                <a:gd name="connsiteX72" fmla="*/ 956875 w 1330849"/>
                <a:gd name="connsiteY72" fmla="*/ 209117 h 1152691"/>
                <a:gd name="connsiteX73" fmla="*/ 965293 w 1330849"/>
                <a:gd name="connsiteY73" fmla="*/ 214727 h 1152691"/>
                <a:gd name="connsiteX74" fmla="*/ 973456 w 1330849"/>
                <a:gd name="connsiteY74" fmla="*/ 220082 h 1152691"/>
                <a:gd name="connsiteX75" fmla="*/ 981619 w 1330849"/>
                <a:gd name="connsiteY75" fmla="*/ 225948 h 1152691"/>
                <a:gd name="connsiteX76" fmla="*/ 989527 w 1330849"/>
                <a:gd name="connsiteY76" fmla="*/ 231813 h 1152691"/>
                <a:gd name="connsiteX77" fmla="*/ 997435 w 1330849"/>
                <a:gd name="connsiteY77" fmla="*/ 237934 h 1152691"/>
                <a:gd name="connsiteX78" fmla="*/ 1004578 w 1330849"/>
                <a:gd name="connsiteY78" fmla="*/ 244564 h 1152691"/>
                <a:gd name="connsiteX79" fmla="*/ 1012231 w 1330849"/>
                <a:gd name="connsiteY79" fmla="*/ 251195 h 1152691"/>
                <a:gd name="connsiteX80" fmla="*/ 1019374 w 1330849"/>
                <a:gd name="connsiteY80" fmla="*/ 258081 h 1152691"/>
                <a:gd name="connsiteX81" fmla="*/ 1026262 w 1330849"/>
                <a:gd name="connsiteY81" fmla="*/ 265221 h 1152691"/>
                <a:gd name="connsiteX82" fmla="*/ 1033149 w 1330849"/>
                <a:gd name="connsiteY82" fmla="*/ 272616 h 1152691"/>
                <a:gd name="connsiteX83" fmla="*/ 1039527 w 1330849"/>
                <a:gd name="connsiteY83" fmla="*/ 280268 h 1152691"/>
                <a:gd name="connsiteX84" fmla="*/ 1046159 w 1330849"/>
                <a:gd name="connsiteY84" fmla="*/ 288173 h 1152691"/>
                <a:gd name="connsiteX85" fmla="*/ 1046159 w 1330849"/>
                <a:gd name="connsiteY85" fmla="*/ 238954 h 1152691"/>
                <a:gd name="connsiteX86" fmla="*/ 1052281 w 1330849"/>
                <a:gd name="connsiteY86" fmla="*/ 245075 h 1152691"/>
                <a:gd name="connsiteX87" fmla="*/ 1059679 w 1330849"/>
                <a:gd name="connsiteY87" fmla="*/ 252980 h 1152691"/>
                <a:gd name="connsiteX88" fmla="*/ 1068863 w 1330849"/>
                <a:gd name="connsiteY88" fmla="*/ 263946 h 1152691"/>
                <a:gd name="connsiteX89" fmla="*/ 1080343 w 1330849"/>
                <a:gd name="connsiteY89" fmla="*/ 277462 h 1152691"/>
                <a:gd name="connsiteX90" fmla="*/ 1093352 w 1330849"/>
                <a:gd name="connsiteY90" fmla="*/ 293783 h 1152691"/>
                <a:gd name="connsiteX91" fmla="*/ 1100495 w 1330849"/>
                <a:gd name="connsiteY91" fmla="*/ 302964 h 1152691"/>
                <a:gd name="connsiteX92" fmla="*/ 1107893 w 1330849"/>
                <a:gd name="connsiteY92" fmla="*/ 312910 h 1152691"/>
                <a:gd name="connsiteX93" fmla="*/ 1115036 w 1330849"/>
                <a:gd name="connsiteY93" fmla="*/ 323366 h 1152691"/>
                <a:gd name="connsiteX94" fmla="*/ 1122689 w 1330849"/>
                <a:gd name="connsiteY94" fmla="*/ 334331 h 1152691"/>
                <a:gd name="connsiteX95" fmla="*/ 1130597 w 1330849"/>
                <a:gd name="connsiteY95" fmla="*/ 346062 h 1152691"/>
                <a:gd name="connsiteX96" fmla="*/ 1138505 w 1330849"/>
                <a:gd name="connsiteY96" fmla="*/ 358558 h 1152691"/>
                <a:gd name="connsiteX97" fmla="*/ 1146413 w 1330849"/>
                <a:gd name="connsiteY97" fmla="*/ 371309 h 1152691"/>
                <a:gd name="connsiteX98" fmla="*/ 1154321 w 1330849"/>
                <a:gd name="connsiteY98" fmla="*/ 384825 h 1152691"/>
                <a:gd name="connsiteX99" fmla="*/ 1162229 w 1330849"/>
                <a:gd name="connsiteY99" fmla="*/ 398597 h 1152691"/>
                <a:gd name="connsiteX100" fmla="*/ 1170137 w 1330849"/>
                <a:gd name="connsiteY100" fmla="*/ 413133 h 1152691"/>
                <a:gd name="connsiteX101" fmla="*/ 1177535 w 1330849"/>
                <a:gd name="connsiteY101" fmla="*/ 428179 h 1152691"/>
                <a:gd name="connsiteX102" fmla="*/ 1184933 w 1330849"/>
                <a:gd name="connsiteY102" fmla="*/ 443480 h 1152691"/>
                <a:gd name="connsiteX103" fmla="*/ 1192331 w 1330849"/>
                <a:gd name="connsiteY103" fmla="*/ 459547 h 1152691"/>
                <a:gd name="connsiteX104" fmla="*/ 1199218 w 1330849"/>
                <a:gd name="connsiteY104" fmla="*/ 476123 h 1152691"/>
                <a:gd name="connsiteX105" fmla="*/ 1206106 w 1330849"/>
                <a:gd name="connsiteY105" fmla="*/ 493209 h 1152691"/>
                <a:gd name="connsiteX106" fmla="*/ 1212228 w 1330849"/>
                <a:gd name="connsiteY106" fmla="*/ 510551 h 1152691"/>
                <a:gd name="connsiteX107" fmla="*/ 1218351 w 1330849"/>
                <a:gd name="connsiteY107" fmla="*/ 528402 h 1152691"/>
                <a:gd name="connsiteX108" fmla="*/ 1223708 w 1330849"/>
                <a:gd name="connsiteY108" fmla="*/ 546508 h 1152691"/>
                <a:gd name="connsiteX109" fmla="*/ 1228810 w 1330849"/>
                <a:gd name="connsiteY109" fmla="*/ 565380 h 1152691"/>
                <a:gd name="connsiteX110" fmla="*/ 1233402 w 1330849"/>
                <a:gd name="connsiteY110" fmla="*/ 584761 h 1152691"/>
                <a:gd name="connsiteX111" fmla="*/ 1256105 w 1330849"/>
                <a:gd name="connsiteY111" fmla="*/ 561810 h 1152691"/>
                <a:gd name="connsiteX112" fmla="*/ 1261462 w 1330849"/>
                <a:gd name="connsiteY112" fmla="*/ 577621 h 1152691"/>
                <a:gd name="connsiteX113" fmla="*/ 1267585 w 1330849"/>
                <a:gd name="connsiteY113" fmla="*/ 596237 h 1152691"/>
                <a:gd name="connsiteX114" fmla="*/ 1274983 w 1330849"/>
                <a:gd name="connsiteY114" fmla="*/ 620974 h 1152691"/>
                <a:gd name="connsiteX115" fmla="*/ 1283911 w 1330849"/>
                <a:gd name="connsiteY115" fmla="*/ 650811 h 1152691"/>
                <a:gd name="connsiteX116" fmla="*/ 1288248 w 1330849"/>
                <a:gd name="connsiteY116" fmla="*/ 667388 h 1152691"/>
                <a:gd name="connsiteX117" fmla="*/ 1292840 w 1330849"/>
                <a:gd name="connsiteY117" fmla="*/ 685239 h 1152691"/>
                <a:gd name="connsiteX118" fmla="*/ 1297431 w 1330849"/>
                <a:gd name="connsiteY118" fmla="*/ 703856 h 1152691"/>
                <a:gd name="connsiteX119" fmla="*/ 1302023 w 1330849"/>
                <a:gd name="connsiteY119" fmla="*/ 723237 h 1152691"/>
                <a:gd name="connsiteX120" fmla="*/ 1306360 w 1330849"/>
                <a:gd name="connsiteY120" fmla="*/ 743384 h 1152691"/>
                <a:gd name="connsiteX121" fmla="*/ 1310696 w 1330849"/>
                <a:gd name="connsiteY121" fmla="*/ 764296 h 1152691"/>
                <a:gd name="connsiteX122" fmla="*/ 1314778 w 1330849"/>
                <a:gd name="connsiteY122" fmla="*/ 785462 h 1152691"/>
                <a:gd name="connsiteX123" fmla="*/ 1318349 w 1330849"/>
                <a:gd name="connsiteY123" fmla="*/ 807139 h 1152691"/>
                <a:gd name="connsiteX124" fmla="*/ 1321921 w 1330849"/>
                <a:gd name="connsiteY124" fmla="*/ 829071 h 1152691"/>
                <a:gd name="connsiteX125" fmla="*/ 1324727 w 1330849"/>
                <a:gd name="connsiteY125" fmla="*/ 851257 h 1152691"/>
                <a:gd name="connsiteX126" fmla="*/ 1327278 w 1330849"/>
                <a:gd name="connsiteY126" fmla="*/ 873699 h 1152691"/>
                <a:gd name="connsiteX127" fmla="*/ 1328808 w 1330849"/>
                <a:gd name="connsiteY127" fmla="*/ 896141 h 1152691"/>
                <a:gd name="connsiteX128" fmla="*/ 1330339 w 1330849"/>
                <a:gd name="connsiteY128" fmla="*/ 918328 h 1152691"/>
                <a:gd name="connsiteX129" fmla="*/ 1330594 w 1330849"/>
                <a:gd name="connsiteY129" fmla="*/ 929549 h 1152691"/>
                <a:gd name="connsiteX130" fmla="*/ 1330849 w 1330849"/>
                <a:gd name="connsiteY130" fmla="*/ 940514 h 1152691"/>
                <a:gd name="connsiteX131" fmla="*/ 1330849 w 1330849"/>
                <a:gd name="connsiteY131" fmla="*/ 951480 h 1152691"/>
                <a:gd name="connsiteX132" fmla="*/ 1330594 w 1330849"/>
                <a:gd name="connsiteY132" fmla="*/ 962446 h 1152691"/>
                <a:gd name="connsiteX133" fmla="*/ 1330339 w 1330849"/>
                <a:gd name="connsiteY133" fmla="*/ 973157 h 1152691"/>
                <a:gd name="connsiteX134" fmla="*/ 1329829 w 1330849"/>
                <a:gd name="connsiteY134" fmla="*/ 983868 h 1152691"/>
                <a:gd name="connsiteX135" fmla="*/ 1328808 w 1330849"/>
                <a:gd name="connsiteY135" fmla="*/ 994324 h 1152691"/>
                <a:gd name="connsiteX136" fmla="*/ 1327788 w 1330849"/>
                <a:gd name="connsiteY136" fmla="*/ 1004780 h 1152691"/>
                <a:gd name="connsiteX137" fmla="*/ 1326768 w 1330849"/>
                <a:gd name="connsiteY137" fmla="*/ 1015236 h 1152691"/>
                <a:gd name="connsiteX138" fmla="*/ 1324982 w 1330849"/>
                <a:gd name="connsiteY138" fmla="*/ 1025436 h 1152691"/>
                <a:gd name="connsiteX139" fmla="*/ 1323196 w 1330849"/>
                <a:gd name="connsiteY139" fmla="*/ 1035127 h 1152691"/>
                <a:gd name="connsiteX140" fmla="*/ 1321410 w 1330849"/>
                <a:gd name="connsiteY140" fmla="*/ 1045073 h 1152691"/>
                <a:gd name="connsiteX141" fmla="*/ 1319114 w 1330849"/>
                <a:gd name="connsiteY141" fmla="*/ 1054508 h 1152691"/>
                <a:gd name="connsiteX142" fmla="*/ 1316563 w 1330849"/>
                <a:gd name="connsiteY142" fmla="*/ 1063944 h 1152691"/>
                <a:gd name="connsiteX143" fmla="*/ 1313757 w 1330849"/>
                <a:gd name="connsiteY143" fmla="*/ 1073125 h 1152691"/>
                <a:gd name="connsiteX144" fmla="*/ 1310696 w 1330849"/>
                <a:gd name="connsiteY144" fmla="*/ 1082306 h 1152691"/>
                <a:gd name="connsiteX145" fmla="*/ 1307125 w 1330849"/>
                <a:gd name="connsiteY145" fmla="*/ 1090721 h 1152691"/>
                <a:gd name="connsiteX146" fmla="*/ 1303554 w 1330849"/>
                <a:gd name="connsiteY146" fmla="*/ 1099137 h 1152691"/>
                <a:gd name="connsiteX147" fmla="*/ 1303118 w 1330849"/>
                <a:gd name="connsiteY147" fmla="*/ 1099406 h 1152691"/>
                <a:gd name="connsiteX148" fmla="*/ 1298218 w 1330849"/>
                <a:gd name="connsiteY148" fmla="*/ 1087626 h 1152691"/>
                <a:gd name="connsiteX149" fmla="*/ 1292866 w 1330849"/>
                <a:gd name="connsiteY149" fmla="*/ 1075374 h 1152691"/>
                <a:gd name="connsiteX150" fmla="*/ 1287005 w 1330849"/>
                <a:gd name="connsiteY150" fmla="*/ 1062612 h 1152691"/>
                <a:gd name="connsiteX151" fmla="*/ 1280889 w 1330849"/>
                <a:gd name="connsiteY151" fmla="*/ 1049851 h 1152691"/>
                <a:gd name="connsiteX152" fmla="*/ 1274264 w 1330849"/>
                <a:gd name="connsiteY152" fmla="*/ 1037089 h 1152691"/>
                <a:gd name="connsiteX153" fmla="*/ 1267638 w 1330849"/>
                <a:gd name="connsiteY153" fmla="*/ 1024072 h 1152691"/>
                <a:gd name="connsiteX154" fmla="*/ 1260503 w 1330849"/>
                <a:gd name="connsiteY154" fmla="*/ 1010800 h 1152691"/>
                <a:gd name="connsiteX155" fmla="*/ 1253113 w 1330849"/>
                <a:gd name="connsiteY155" fmla="*/ 997528 h 1152691"/>
                <a:gd name="connsiteX156" fmla="*/ 1245723 w 1330849"/>
                <a:gd name="connsiteY156" fmla="*/ 984000 h 1152691"/>
                <a:gd name="connsiteX157" fmla="*/ 1237823 w 1330849"/>
                <a:gd name="connsiteY157" fmla="*/ 970473 h 1152691"/>
                <a:gd name="connsiteX158" fmla="*/ 1229669 w 1330849"/>
                <a:gd name="connsiteY158" fmla="*/ 956690 h 1152691"/>
                <a:gd name="connsiteX159" fmla="*/ 1220750 w 1330849"/>
                <a:gd name="connsiteY159" fmla="*/ 943162 h 1152691"/>
                <a:gd name="connsiteX160" fmla="*/ 1216870 w 1330849"/>
                <a:gd name="connsiteY160" fmla="*/ 936989 h 1152691"/>
                <a:gd name="connsiteX161" fmla="*/ 1239066 w 1330849"/>
                <a:gd name="connsiteY161" fmla="*/ 666113 h 1152691"/>
                <a:gd name="connsiteX162" fmla="*/ 1196179 w 1330849"/>
                <a:gd name="connsiteY162" fmla="*/ 904812 h 1152691"/>
                <a:gd name="connsiteX163" fmla="*/ 1184565 w 1330849"/>
                <a:gd name="connsiteY163" fmla="*/ 887521 h 1152691"/>
                <a:gd name="connsiteX164" fmla="*/ 1165198 w 1330849"/>
                <a:gd name="connsiteY164" fmla="*/ 859700 h 1152691"/>
                <a:gd name="connsiteX165" fmla="*/ 1144812 w 1330849"/>
                <a:gd name="connsiteY165" fmla="*/ 831879 h 1152691"/>
                <a:gd name="connsiteX166" fmla="*/ 1124171 w 1330849"/>
                <a:gd name="connsiteY166" fmla="*/ 803804 h 1152691"/>
                <a:gd name="connsiteX167" fmla="*/ 1102765 w 1330849"/>
                <a:gd name="connsiteY167" fmla="*/ 776239 h 1152691"/>
                <a:gd name="connsiteX168" fmla="*/ 1080341 w 1330849"/>
                <a:gd name="connsiteY168" fmla="*/ 748673 h 1152691"/>
                <a:gd name="connsiteX169" fmla="*/ 1065217 w 1330849"/>
                <a:gd name="connsiteY169" fmla="*/ 730427 h 1152691"/>
                <a:gd name="connsiteX170" fmla="*/ 1067674 w 1330849"/>
                <a:gd name="connsiteY170" fmla="*/ 703626 h 1152691"/>
                <a:gd name="connsiteX171" fmla="*/ 1068959 w 1330849"/>
                <a:gd name="connsiteY171" fmla="*/ 683746 h 1152691"/>
                <a:gd name="connsiteX172" fmla="*/ 1070757 w 1330849"/>
                <a:gd name="connsiteY172" fmla="*/ 661064 h 1152691"/>
                <a:gd name="connsiteX173" fmla="*/ 1072556 w 1330849"/>
                <a:gd name="connsiteY173" fmla="*/ 635324 h 1152691"/>
                <a:gd name="connsiteX174" fmla="*/ 1073841 w 1330849"/>
                <a:gd name="connsiteY174" fmla="*/ 607290 h 1152691"/>
                <a:gd name="connsiteX175" fmla="*/ 1074869 w 1330849"/>
                <a:gd name="connsiteY175" fmla="*/ 576962 h 1152691"/>
                <a:gd name="connsiteX176" fmla="*/ 1075640 w 1330849"/>
                <a:gd name="connsiteY176" fmla="*/ 545359 h 1152691"/>
                <a:gd name="connsiteX177" fmla="*/ 1075897 w 1330849"/>
                <a:gd name="connsiteY177" fmla="*/ 512228 h 1152691"/>
                <a:gd name="connsiteX178" fmla="*/ 1075640 w 1330849"/>
                <a:gd name="connsiteY178" fmla="*/ 478587 h 1152691"/>
                <a:gd name="connsiteX179" fmla="*/ 1075383 w 1330849"/>
                <a:gd name="connsiteY179" fmla="*/ 461512 h 1152691"/>
                <a:gd name="connsiteX180" fmla="*/ 1074612 w 1330849"/>
                <a:gd name="connsiteY180" fmla="*/ 444436 h 1152691"/>
                <a:gd name="connsiteX181" fmla="*/ 1073841 w 1330849"/>
                <a:gd name="connsiteY181" fmla="*/ 427361 h 1152691"/>
                <a:gd name="connsiteX182" fmla="*/ 1072813 w 1330849"/>
                <a:gd name="connsiteY182" fmla="*/ 410285 h 1152691"/>
                <a:gd name="connsiteX183" fmla="*/ 1071528 w 1330849"/>
                <a:gd name="connsiteY183" fmla="*/ 393465 h 1152691"/>
                <a:gd name="connsiteX184" fmla="*/ 1070243 w 1330849"/>
                <a:gd name="connsiteY184" fmla="*/ 376899 h 1152691"/>
                <a:gd name="connsiteX185" fmla="*/ 1068445 w 1330849"/>
                <a:gd name="connsiteY185" fmla="*/ 360079 h 1152691"/>
                <a:gd name="connsiteX186" fmla="*/ 1066132 w 1330849"/>
                <a:gd name="connsiteY186" fmla="*/ 343768 h 1152691"/>
                <a:gd name="connsiteX187" fmla="*/ 1066646 w 1330849"/>
                <a:gd name="connsiteY187" fmla="*/ 355746 h 1152691"/>
                <a:gd name="connsiteX188" fmla="*/ 1067674 w 1330849"/>
                <a:gd name="connsiteY188" fmla="*/ 387858 h 1152691"/>
                <a:gd name="connsiteX189" fmla="*/ 1067931 w 1330849"/>
                <a:gd name="connsiteY189" fmla="*/ 410030 h 1152691"/>
                <a:gd name="connsiteX190" fmla="*/ 1067931 w 1330849"/>
                <a:gd name="connsiteY190" fmla="*/ 435006 h 1152691"/>
                <a:gd name="connsiteX191" fmla="*/ 1067931 w 1330849"/>
                <a:gd name="connsiteY191" fmla="*/ 463041 h 1152691"/>
                <a:gd name="connsiteX192" fmla="*/ 1067674 w 1330849"/>
                <a:gd name="connsiteY192" fmla="*/ 492349 h 1152691"/>
                <a:gd name="connsiteX193" fmla="*/ 1066646 w 1330849"/>
                <a:gd name="connsiteY193" fmla="*/ 523442 h 1152691"/>
                <a:gd name="connsiteX194" fmla="*/ 1065618 w 1330849"/>
                <a:gd name="connsiteY194" fmla="*/ 555044 h 1152691"/>
                <a:gd name="connsiteX195" fmla="*/ 1063563 w 1330849"/>
                <a:gd name="connsiteY195" fmla="*/ 586136 h 1152691"/>
                <a:gd name="connsiteX196" fmla="*/ 1062535 w 1330849"/>
                <a:gd name="connsiteY196" fmla="*/ 601938 h 1152691"/>
                <a:gd name="connsiteX197" fmla="*/ 1061250 w 1330849"/>
                <a:gd name="connsiteY197" fmla="*/ 617229 h 1152691"/>
                <a:gd name="connsiteX198" fmla="*/ 1059708 w 1330849"/>
                <a:gd name="connsiteY198" fmla="*/ 632010 h 1152691"/>
                <a:gd name="connsiteX199" fmla="*/ 1057909 w 1330849"/>
                <a:gd name="connsiteY199" fmla="*/ 646792 h 1152691"/>
                <a:gd name="connsiteX200" fmla="*/ 1056368 w 1330849"/>
                <a:gd name="connsiteY200" fmla="*/ 660809 h 1152691"/>
                <a:gd name="connsiteX201" fmla="*/ 1054055 w 1330849"/>
                <a:gd name="connsiteY201" fmla="*/ 674317 h 1152691"/>
                <a:gd name="connsiteX202" fmla="*/ 1051742 w 1330849"/>
                <a:gd name="connsiteY202" fmla="*/ 687315 h 1152691"/>
                <a:gd name="connsiteX203" fmla="*/ 1049173 w 1330849"/>
                <a:gd name="connsiteY203" fmla="*/ 699293 h 1152691"/>
                <a:gd name="connsiteX204" fmla="*/ 1046819 w 1330849"/>
                <a:gd name="connsiteY204" fmla="*/ 708631 h 1152691"/>
                <a:gd name="connsiteX205" fmla="*/ 1035236 w 1330849"/>
                <a:gd name="connsiteY205" fmla="*/ 695074 h 1152691"/>
                <a:gd name="connsiteX206" fmla="*/ 1012047 w 1330849"/>
                <a:gd name="connsiteY206" fmla="*/ 669039 h 1152691"/>
                <a:gd name="connsiteX207" fmla="*/ 988603 w 1330849"/>
                <a:gd name="connsiteY207" fmla="*/ 643261 h 1152691"/>
                <a:gd name="connsiteX208" fmla="*/ 965414 w 1330849"/>
                <a:gd name="connsiteY208" fmla="*/ 618503 h 1152691"/>
                <a:gd name="connsiteX209" fmla="*/ 941715 w 1330849"/>
                <a:gd name="connsiteY209" fmla="*/ 594256 h 1152691"/>
                <a:gd name="connsiteX210" fmla="*/ 918271 w 1330849"/>
                <a:gd name="connsiteY210" fmla="*/ 571029 h 1152691"/>
                <a:gd name="connsiteX211" fmla="*/ 895081 w 1330849"/>
                <a:gd name="connsiteY211" fmla="*/ 548568 h 1152691"/>
                <a:gd name="connsiteX212" fmla="*/ 871892 w 1330849"/>
                <a:gd name="connsiteY212" fmla="*/ 527383 h 1152691"/>
                <a:gd name="connsiteX213" fmla="*/ 849213 w 1330849"/>
                <a:gd name="connsiteY213" fmla="*/ 507475 h 1152691"/>
                <a:gd name="connsiteX214" fmla="*/ 838000 w 1330849"/>
                <a:gd name="connsiteY214" fmla="*/ 497521 h 1152691"/>
                <a:gd name="connsiteX215" fmla="*/ 826533 w 1330849"/>
                <a:gd name="connsiteY215" fmla="*/ 488332 h 1152691"/>
                <a:gd name="connsiteX216" fmla="*/ 815576 w 1330849"/>
                <a:gd name="connsiteY216" fmla="*/ 479144 h 1152691"/>
                <a:gd name="connsiteX217" fmla="*/ 804618 w 1330849"/>
                <a:gd name="connsiteY217" fmla="*/ 470722 h 1152691"/>
                <a:gd name="connsiteX218" fmla="*/ 795547 w 1330849"/>
                <a:gd name="connsiteY218" fmla="*/ 463748 h 1152691"/>
                <a:gd name="connsiteX219" fmla="*/ 795407 w 1330849"/>
                <a:gd name="connsiteY219" fmla="*/ 462547 h 1152691"/>
                <a:gd name="connsiteX220" fmla="*/ 793063 w 1330849"/>
                <a:gd name="connsiteY220" fmla="*/ 443612 h 1152691"/>
                <a:gd name="connsiteX221" fmla="*/ 789939 w 1330849"/>
                <a:gd name="connsiteY221" fmla="*/ 420582 h 1152691"/>
                <a:gd name="connsiteX222" fmla="*/ 786294 w 1330849"/>
                <a:gd name="connsiteY222" fmla="*/ 395250 h 1152691"/>
                <a:gd name="connsiteX223" fmla="*/ 781867 w 1330849"/>
                <a:gd name="connsiteY223" fmla="*/ 370430 h 1152691"/>
                <a:gd name="connsiteX224" fmla="*/ 779784 w 1330849"/>
                <a:gd name="connsiteY224" fmla="*/ 358404 h 1152691"/>
                <a:gd name="connsiteX225" fmla="*/ 777441 w 1330849"/>
                <a:gd name="connsiteY225" fmla="*/ 347401 h 1152691"/>
                <a:gd name="connsiteX226" fmla="*/ 775358 w 1330849"/>
                <a:gd name="connsiteY226" fmla="*/ 337166 h 1152691"/>
                <a:gd name="connsiteX227" fmla="*/ 773014 w 1330849"/>
                <a:gd name="connsiteY227" fmla="*/ 328466 h 1152691"/>
                <a:gd name="connsiteX228" fmla="*/ 775358 w 1330849"/>
                <a:gd name="connsiteY228" fmla="*/ 341772 h 1152691"/>
                <a:gd name="connsiteX229" fmla="*/ 777180 w 1330849"/>
                <a:gd name="connsiteY229" fmla="*/ 356357 h 1152691"/>
                <a:gd name="connsiteX230" fmla="*/ 779263 w 1330849"/>
                <a:gd name="connsiteY230" fmla="*/ 375036 h 1152691"/>
                <a:gd name="connsiteX231" fmla="*/ 780305 w 1330849"/>
                <a:gd name="connsiteY231" fmla="*/ 385271 h 1152691"/>
                <a:gd name="connsiteX232" fmla="*/ 781346 w 1330849"/>
                <a:gd name="connsiteY232" fmla="*/ 396018 h 1152691"/>
                <a:gd name="connsiteX233" fmla="*/ 781867 w 1330849"/>
                <a:gd name="connsiteY233" fmla="*/ 407277 h 1152691"/>
                <a:gd name="connsiteX234" fmla="*/ 782127 w 1330849"/>
                <a:gd name="connsiteY234" fmla="*/ 418280 h 1152691"/>
                <a:gd name="connsiteX235" fmla="*/ 782388 w 1330849"/>
                <a:gd name="connsiteY235" fmla="*/ 429539 h 1152691"/>
                <a:gd name="connsiteX236" fmla="*/ 782127 w 1330849"/>
                <a:gd name="connsiteY236" fmla="*/ 440797 h 1152691"/>
                <a:gd name="connsiteX237" fmla="*/ 781346 w 1330849"/>
                <a:gd name="connsiteY237" fmla="*/ 451800 h 1152691"/>
                <a:gd name="connsiteX238" fmla="*/ 781186 w 1330849"/>
                <a:gd name="connsiteY238" fmla="*/ 453088 h 1152691"/>
                <a:gd name="connsiteX239" fmla="*/ 772510 w 1330849"/>
                <a:gd name="connsiteY239" fmla="*/ 446729 h 1152691"/>
                <a:gd name="connsiteX240" fmla="*/ 762317 w 1330849"/>
                <a:gd name="connsiteY240" fmla="*/ 439838 h 1152691"/>
                <a:gd name="connsiteX241" fmla="*/ 752123 w 1330849"/>
                <a:gd name="connsiteY241" fmla="*/ 432947 h 1152691"/>
                <a:gd name="connsiteX242" fmla="*/ 741930 w 1330849"/>
                <a:gd name="connsiteY242" fmla="*/ 426565 h 1152691"/>
                <a:gd name="connsiteX243" fmla="*/ 731993 w 1330849"/>
                <a:gd name="connsiteY243" fmla="*/ 420695 h 1152691"/>
                <a:gd name="connsiteX244" fmla="*/ 722563 w 1330849"/>
                <a:gd name="connsiteY244" fmla="*/ 415080 h 1152691"/>
                <a:gd name="connsiteX245" fmla="*/ 713135 w 1330849"/>
                <a:gd name="connsiteY245" fmla="*/ 409975 h 1152691"/>
                <a:gd name="connsiteX246" fmla="*/ 703961 w 1330849"/>
                <a:gd name="connsiteY246" fmla="*/ 405126 h 1152691"/>
                <a:gd name="connsiteX247" fmla="*/ 695042 w 1330849"/>
                <a:gd name="connsiteY247" fmla="*/ 400787 h 1152691"/>
                <a:gd name="connsiteX248" fmla="*/ 686123 w 1330849"/>
                <a:gd name="connsiteY248" fmla="*/ 397213 h 1152691"/>
                <a:gd name="connsiteX249" fmla="*/ 677714 w 1330849"/>
                <a:gd name="connsiteY249" fmla="*/ 393896 h 1152691"/>
                <a:gd name="connsiteX250" fmla="*/ 669560 w 1330849"/>
                <a:gd name="connsiteY250" fmla="*/ 391088 h 1152691"/>
                <a:gd name="connsiteX251" fmla="*/ 653506 w 1330849"/>
                <a:gd name="connsiteY251" fmla="*/ 385983 h 1152691"/>
                <a:gd name="connsiteX252" fmla="*/ 637196 w 1330849"/>
                <a:gd name="connsiteY252" fmla="*/ 380624 h 1152691"/>
                <a:gd name="connsiteX253" fmla="*/ 620633 w 1330849"/>
                <a:gd name="connsiteY253" fmla="*/ 374753 h 1152691"/>
                <a:gd name="connsiteX254" fmla="*/ 603814 w 1330849"/>
                <a:gd name="connsiteY254" fmla="*/ 368882 h 1152691"/>
                <a:gd name="connsiteX255" fmla="*/ 569667 w 1330849"/>
                <a:gd name="connsiteY255" fmla="*/ 355865 h 1152691"/>
                <a:gd name="connsiteX256" fmla="*/ 535521 w 1330849"/>
                <a:gd name="connsiteY256" fmla="*/ 342593 h 1152691"/>
                <a:gd name="connsiteX257" fmla="*/ 501119 w 1330849"/>
                <a:gd name="connsiteY257" fmla="*/ 328811 h 1152691"/>
                <a:gd name="connsiteX258" fmla="*/ 467227 w 1330849"/>
                <a:gd name="connsiteY258" fmla="*/ 314772 h 1152691"/>
                <a:gd name="connsiteX259" fmla="*/ 445917 w 1330849"/>
                <a:gd name="connsiteY259" fmla="*/ 305697 h 1152691"/>
                <a:gd name="connsiteX260" fmla="*/ 395685 w 1330849"/>
                <a:gd name="connsiteY260" fmla="*/ 221358 h 1152691"/>
                <a:gd name="connsiteX261" fmla="*/ 438286 w 1330849"/>
                <a:gd name="connsiteY261" fmla="*/ 302447 h 1152691"/>
                <a:gd name="connsiteX262" fmla="*/ 434864 w 1330849"/>
                <a:gd name="connsiteY262" fmla="*/ 300990 h 1152691"/>
                <a:gd name="connsiteX263" fmla="*/ 403775 w 1330849"/>
                <a:gd name="connsiteY263" fmla="*/ 287462 h 1152691"/>
                <a:gd name="connsiteX264" fmla="*/ 374725 w 1330849"/>
                <a:gd name="connsiteY264" fmla="*/ 274445 h 1152691"/>
                <a:gd name="connsiteX265" fmla="*/ 347968 w 1330849"/>
                <a:gd name="connsiteY265" fmla="*/ 262449 h 1152691"/>
                <a:gd name="connsiteX266" fmla="*/ 303883 w 1330849"/>
                <a:gd name="connsiteY266" fmla="*/ 242030 h 1152691"/>
                <a:gd name="connsiteX267" fmla="*/ 274578 w 1330849"/>
                <a:gd name="connsiteY267" fmla="*/ 228503 h 1152691"/>
                <a:gd name="connsiteX268" fmla="*/ 264130 w 1330849"/>
                <a:gd name="connsiteY268" fmla="*/ 223398 h 1152691"/>
                <a:gd name="connsiteX269" fmla="*/ 265914 w 1330849"/>
                <a:gd name="connsiteY269" fmla="*/ 225185 h 1152691"/>
                <a:gd name="connsiteX270" fmla="*/ 268462 w 1330849"/>
                <a:gd name="connsiteY270" fmla="*/ 226716 h 1152691"/>
                <a:gd name="connsiteX271" fmla="*/ 274323 w 1330849"/>
                <a:gd name="connsiteY271" fmla="*/ 231311 h 1152691"/>
                <a:gd name="connsiteX272" fmla="*/ 282223 w 1330849"/>
                <a:gd name="connsiteY272" fmla="*/ 236160 h 1152691"/>
                <a:gd name="connsiteX273" fmla="*/ 291397 w 1330849"/>
                <a:gd name="connsiteY273" fmla="*/ 241520 h 1152691"/>
                <a:gd name="connsiteX274" fmla="*/ 302354 w 1330849"/>
                <a:gd name="connsiteY274" fmla="*/ 247390 h 1152691"/>
                <a:gd name="connsiteX275" fmla="*/ 314841 w 1330849"/>
                <a:gd name="connsiteY275" fmla="*/ 253771 h 1152691"/>
                <a:gd name="connsiteX276" fmla="*/ 342617 w 1330849"/>
                <a:gd name="connsiteY276" fmla="*/ 267554 h 1152691"/>
                <a:gd name="connsiteX277" fmla="*/ 374470 w 1330849"/>
                <a:gd name="connsiteY277" fmla="*/ 282868 h 1152691"/>
                <a:gd name="connsiteX278" fmla="*/ 409126 w 1330849"/>
                <a:gd name="connsiteY278" fmla="*/ 298948 h 1152691"/>
                <a:gd name="connsiteX279" fmla="*/ 445057 w 1330849"/>
                <a:gd name="connsiteY279" fmla="*/ 315538 h 1152691"/>
                <a:gd name="connsiteX280" fmla="*/ 482262 w 1330849"/>
                <a:gd name="connsiteY280" fmla="*/ 331873 h 1152691"/>
                <a:gd name="connsiteX281" fmla="*/ 518447 w 1330849"/>
                <a:gd name="connsiteY281" fmla="*/ 347953 h 1152691"/>
                <a:gd name="connsiteX282" fmla="*/ 553613 w 1330849"/>
                <a:gd name="connsiteY282" fmla="*/ 363267 h 1152691"/>
                <a:gd name="connsiteX283" fmla="*/ 596504 w 1330849"/>
                <a:gd name="connsiteY283" fmla="*/ 381628 h 1152691"/>
                <a:gd name="connsiteX284" fmla="*/ 595528 w 1330849"/>
                <a:gd name="connsiteY284" fmla="*/ 381510 h 1152691"/>
                <a:gd name="connsiteX285" fmla="*/ 586847 w 1330849"/>
                <a:gd name="connsiteY285" fmla="*/ 383252 h 1152691"/>
                <a:gd name="connsiteX286" fmla="*/ 576379 w 1330849"/>
                <a:gd name="connsiteY286" fmla="*/ 385242 h 1152691"/>
                <a:gd name="connsiteX287" fmla="*/ 562593 w 1330849"/>
                <a:gd name="connsiteY287" fmla="*/ 387482 h 1152691"/>
                <a:gd name="connsiteX288" fmla="*/ 545232 w 1330849"/>
                <a:gd name="connsiteY288" fmla="*/ 390467 h 1152691"/>
                <a:gd name="connsiteX289" fmla="*/ 525573 w 1330849"/>
                <a:gd name="connsiteY289" fmla="*/ 392706 h 1152691"/>
                <a:gd name="connsiteX290" fmla="*/ 503361 w 1330849"/>
                <a:gd name="connsiteY290" fmla="*/ 395692 h 1152691"/>
                <a:gd name="connsiteX291" fmla="*/ 479362 w 1330849"/>
                <a:gd name="connsiteY291" fmla="*/ 397682 h 1152691"/>
                <a:gd name="connsiteX292" fmla="*/ 466341 w 1330849"/>
                <a:gd name="connsiteY292" fmla="*/ 398678 h 1152691"/>
                <a:gd name="connsiteX293" fmla="*/ 453320 w 1330849"/>
                <a:gd name="connsiteY293" fmla="*/ 399424 h 1152691"/>
                <a:gd name="connsiteX294" fmla="*/ 440044 w 1330849"/>
                <a:gd name="connsiteY294" fmla="*/ 400171 h 1152691"/>
                <a:gd name="connsiteX295" fmla="*/ 426257 w 1330849"/>
                <a:gd name="connsiteY295" fmla="*/ 400419 h 1152691"/>
                <a:gd name="connsiteX296" fmla="*/ 412471 w 1330849"/>
                <a:gd name="connsiteY296" fmla="*/ 400668 h 1152691"/>
                <a:gd name="connsiteX297" fmla="*/ 398684 w 1330849"/>
                <a:gd name="connsiteY297" fmla="*/ 400668 h 1152691"/>
                <a:gd name="connsiteX298" fmla="*/ 384642 w 1330849"/>
                <a:gd name="connsiteY298" fmla="*/ 400419 h 1152691"/>
                <a:gd name="connsiteX299" fmla="*/ 370345 w 1330849"/>
                <a:gd name="connsiteY299" fmla="*/ 399673 h 1152691"/>
                <a:gd name="connsiteX300" fmla="*/ 356048 w 1330849"/>
                <a:gd name="connsiteY300" fmla="*/ 398926 h 1152691"/>
                <a:gd name="connsiteX301" fmla="*/ 342005 w 1330849"/>
                <a:gd name="connsiteY301" fmla="*/ 397434 h 1152691"/>
                <a:gd name="connsiteX302" fmla="*/ 327708 w 1330849"/>
                <a:gd name="connsiteY302" fmla="*/ 395940 h 1152691"/>
                <a:gd name="connsiteX303" fmla="*/ 313921 w 1330849"/>
                <a:gd name="connsiteY303" fmla="*/ 393950 h 1152691"/>
                <a:gd name="connsiteX304" fmla="*/ 300134 w 1330849"/>
                <a:gd name="connsiteY304" fmla="*/ 391462 h 1152691"/>
                <a:gd name="connsiteX305" fmla="*/ 286603 w 1330849"/>
                <a:gd name="connsiteY305" fmla="*/ 388726 h 1152691"/>
                <a:gd name="connsiteX306" fmla="*/ 275959 w 1330849"/>
                <a:gd name="connsiteY306" fmla="*/ 386181 h 1152691"/>
                <a:gd name="connsiteX307" fmla="*/ 268221 w 1330849"/>
                <a:gd name="connsiteY307" fmla="*/ 383998 h 1152691"/>
                <a:gd name="connsiteX308" fmla="*/ 260051 w 1330849"/>
                <a:gd name="connsiteY308" fmla="*/ 381510 h 1152691"/>
                <a:gd name="connsiteX309" fmla="*/ 273072 w 1330849"/>
                <a:gd name="connsiteY309" fmla="*/ 385491 h 1152691"/>
                <a:gd name="connsiteX310" fmla="*/ 275959 w 1330849"/>
                <a:gd name="connsiteY310" fmla="*/ 386181 h 1152691"/>
                <a:gd name="connsiteX311" fmla="*/ 277922 w 1330849"/>
                <a:gd name="connsiteY311" fmla="*/ 386735 h 1152691"/>
                <a:gd name="connsiteX312" fmla="*/ 291199 w 1330849"/>
                <a:gd name="connsiteY312" fmla="*/ 389970 h 1152691"/>
                <a:gd name="connsiteX313" fmla="*/ 307794 w 1330849"/>
                <a:gd name="connsiteY313" fmla="*/ 393950 h 1152691"/>
                <a:gd name="connsiteX314" fmla="*/ 327452 w 1330849"/>
                <a:gd name="connsiteY314" fmla="*/ 397931 h 1152691"/>
                <a:gd name="connsiteX315" fmla="*/ 338175 w 1330849"/>
                <a:gd name="connsiteY315" fmla="*/ 399922 h 1152691"/>
                <a:gd name="connsiteX316" fmla="*/ 349409 w 1330849"/>
                <a:gd name="connsiteY316" fmla="*/ 401912 h 1152691"/>
                <a:gd name="connsiteX317" fmla="*/ 361153 w 1330849"/>
                <a:gd name="connsiteY317" fmla="*/ 403903 h 1152691"/>
                <a:gd name="connsiteX318" fmla="*/ 373919 w 1330849"/>
                <a:gd name="connsiteY318" fmla="*/ 405395 h 1152691"/>
                <a:gd name="connsiteX319" fmla="*/ 386940 w 1330849"/>
                <a:gd name="connsiteY319" fmla="*/ 407137 h 1152691"/>
                <a:gd name="connsiteX320" fmla="*/ 400471 w 1330849"/>
                <a:gd name="connsiteY320" fmla="*/ 408879 h 1152691"/>
                <a:gd name="connsiteX321" fmla="*/ 414514 w 1330849"/>
                <a:gd name="connsiteY321" fmla="*/ 409873 h 1152691"/>
                <a:gd name="connsiteX322" fmla="*/ 428811 w 1330849"/>
                <a:gd name="connsiteY322" fmla="*/ 410869 h 1152691"/>
                <a:gd name="connsiteX323" fmla="*/ 443874 w 1330849"/>
                <a:gd name="connsiteY323" fmla="*/ 411615 h 1152691"/>
                <a:gd name="connsiteX324" fmla="*/ 458937 w 1330849"/>
                <a:gd name="connsiteY324" fmla="*/ 412113 h 1152691"/>
                <a:gd name="connsiteX325" fmla="*/ 474767 w 1330849"/>
                <a:gd name="connsiteY325" fmla="*/ 412113 h 1152691"/>
                <a:gd name="connsiteX326" fmla="*/ 490595 w 1330849"/>
                <a:gd name="connsiteY326" fmla="*/ 412113 h 1152691"/>
                <a:gd name="connsiteX327" fmla="*/ 506680 w 1330849"/>
                <a:gd name="connsiteY327" fmla="*/ 411117 h 1152691"/>
                <a:gd name="connsiteX328" fmla="*/ 523020 w 1330849"/>
                <a:gd name="connsiteY328" fmla="*/ 410371 h 1152691"/>
                <a:gd name="connsiteX329" fmla="*/ 539615 w 1330849"/>
                <a:gd name="connsiteY329" fmla="*/ 408879 h 1152691"/>
                <a:gd name="connsiteX330" fmla="*/ 556210 w 1330849"/>
                <a:gd name="connsiteY330" fmla="*/ 406888 h 1152691"/>
                <a:gd name="connsiteX331" fmla="*/ 573316 w 1330849"/>
                <a:gd name="connsiteY331" fmla="*/ 404400 h 1152691"/>
                <a:gd name="connsiteX332" fmla="*/ 590166 w 1330849"/>
                <a:gd name="connsiteY332" fmla="*/ 401415 h 1152691"/>
                <a:gd name="connsiteX333" fmla="*/ 607272 w 1330849"/>
                <a:gd name="connsiteY333" fmla="*/ 397682 h 1152691"/>
                <a:gd name="connsiteX334" fmla="*/ 624122 w 1330849"/>
                <a:gd name="connsiteY334" fmla="*/ 393452 h 1152691"/>
                <a:gd name="connsiteX335" fmla="*/ 623998 w 1330849"/>
                <a:gd name="connsiteY335" fmla="*/ 393332 h 1152691"/>
                <a:gd name="connsiteX336" fmla="*/ 658092 w 1330849"/>
                <a:gd name="connsiteY336" fmla="*/ 407678 h 1152691"/>
                <a:gd name="connsiteX337" fmla="*/ 674402 w 1330849"/>
                <a:gd name="connsiteY337" fmla="*/ 414825 h 1152691"/>
                <a:gd name="connsiteX338" fmla="*/ 690965 w 1330849"/>
                <a:gd name="connsiteY338" fmla="*/ 424013 h 1152691"/>
                <a:gd name="connsiteX339" fmla="*/ 707274 w 1330849"/>
                <a:gd name="connsiteY339" fmla="*/ 434223 h 1152691"/>
                <a:gd name="connsiteX340" fmla="*/ 723583 w 1330849"/>
                <a:gd name="connsiteY340" fmla="*/ 444432 h 1152691"/>
                <a:gd name="connsiteX341" fmla="*/ 739892 w 1330849"/>
                <a:gd name="connsiteY341" fmla="*/ 455407 h 1152691"/>
                <a:gd name="connsiteX342" fmla="*/ 755691 w 1330849"/>
                <a:gd name="connsiteY342" fmla="*/ 466382 h 1152691"/>
                <a:gd name="connsiteX343" fmla="*/ 771490 w 1330849"/>
                <a:gd name="connsiteY343" fmla="*/ 477868 h 1152691"/>
                <a:gd name="connsiteX344" fmla="*/ 787290 w 1330849"/>
                <a:gd name="connsiteY344" fmla="*/ 489864 h 1152691"/>
                <a:gd name="connsiteX345" fmla="*/ 802324 w 1330849"/>
                <a:gd name="connsiteY345" fmla="*/ 502116 h 1152691"/>
                <a:gd name="connsiteX346" fmla="*/ 817614 w 1330849"/>
                <a:gd name="connsiteY346" fmla="*/ 514877 h 1152691"/>
                <a:gd name="connsiteX347" fmla="*/ 832904 w 1330849"/>
                <a:gd name="connsiteY347" fmla="*/ 527383 h 1152691"/>
                <a:gd name="connsiteX348" fmla="*/ 847429 w 1330849"/>
                <a:gd name="connsiteY348" fmla="*/ 540656 h 1152691"/>
                <a:gd name="connsiteX349" fmla="*/ 862209 w 1330849"/>
                <a:gd name="connsiteY349" fmla="*/ 553928 h 1152691"/>
                <a:gd name="connsiteX350" fmla="*/ 876479 w 1330849"/>
                <a:gd name="connsiteY350" fmla="*/ 567711 h 1152691"/>
                <a:gd name="connsiteX351" fmla="*/ 890750 w 1330849"/>
                <a:gd name="connsiteY351" fmla="*/ 581494 h 1152691"/>
                <a:gd name="connsiteX352" fmla="*/ 904510 w 1330849"/>
                <a:gd name="connsiteY352" fmla="*/ 595532 h 1152691"/>
                <a:gd name="connsiteX353" fmla="*/ 918271 w 1330849"/>
                <a:gd name="connsiteY353" fmla="*/ 609824 h 1152691"/>
                <a:gd name="connsiteX354" fmla="*/ 931776 w 1330849"/>
                <a:gd name="connsiteY354" fmla="*/ 624118 h 1152691"/>
                <a:gd name="connsiteX355" fmla="*/ 945282 w 1330849"/>
                <a:gd name="connsiteY355" fmla="*/ 638666 h 1152691"/>
                <a:gd name="connsiteX356" fmla="*/ 958279 w 1330849"/>
                <a:gd name="connsiteY356" fmla="*/ 653470 h 1152691"/>
                <a:gd name="connsiteX357" fmla="*/ 971275 w 1330849"/>
                <a:gd name="connsiteY357" fmla="*/ 668018 h 1152691"/>
                <a:gd name="connsiteX358" fmla="*/ 972984 w 1330849"/>
                <a:gd name="connsiteY358" fmla="*/ 670038 h 1152691"/>
                <a:gd name="connsiteX359" fmla="*/ 969848 w 1330849"/>
                <a:gd name="connsiteY359" fmla="*/ 672265 h 1152691"/>
                <a:gd name="connsiteX360" fmla="*/ 960418 w 1330849"/>
                <a:gd name="connsiteY360" fmla="*/ 678161 h 1152691"/>
                <a:gd name="connsiteX361" fmla="*/ 950989 w 1330849"/>
                <a:gd name="connsiteY361" fmla="*/ 683800 h 1152691"/>
                <a:gd name="connsiteX362" fmla="*/ 941305 w 1330849"/>
                <a:gd name="connsiteY362" fmla="*/ 689183 h 1152691"/>
                <a:gd name="connsiteX363" fmla="*/ 931110 w 1330849"/>
                <a:gd name="connsiteY363" fmla="*/ 694565 h 1152691"/>
                <a:gd name="connsiteX364" fmla="*/ 920662 w 1330849"/>
                <a:gd name="connsiteY364" fmla="*/ 699435 h 1152691"/>
                <a:gd name="connsiteX365" fmla="*/ 909958 w 1330849"/>
                <a:gd name="connsiteY365" fmla="*/ 704050 h 1152691"/>
                <a:gd name="connsiteX366" fmla="*/ 898999 w 1330849"/>
                <a:gd name="connsiteY366" fmla="*/ 708407 h 1152691"/>
                <a:gd name="connsiteX367" fmla="*/ 887786 w 1330849"/>
                <a:gd name="connsiteY367" fmla="*/ 712765 h 1152691"/>
                <a:gd name="connsiteX368" fmla="*/ 876573 w 1330849"/>
                <a:gd name="connsiteY368" fmla="*/ 716609 h 1152691"/>
                <a:gd name="connsiteX369" fmla="*/ 865105 w 1330849"/>
                <a:gd name="connsiteY369" fmla="*/ 720455 h 1152691"/>
                <a:gd name="connsiteX370" fmla="*/ 853126 w 1330849"/>
                <a:gd name="connsiteY370" fmla="*/ 724043 h 1152691"/>
                <a:gd name="connsiteX371" fmla="*/ 841148 w 1330849"/>
                <a:gd name="connsiteY371" fmla="*/ 727119 h 1152691"/>
                <a:gd name="connsiteX372" fmla="*/ 828916 w 1330849"/>
                <a:gd name="connsiteY372" fmla="*/ 730195 h 1152691"/>
                <a:gd name="connsiteX373" fmla="*/ 816937 w 1330849"/>
                <a:gd name="connsiteY373" fmla="*/ 733271 h 1152691"/>
                <a:gd name="connsiteX374" fmla="*/ 804196 w 1330849"/>
                <a:gd name="connsiteY374" fmla="*/ 735834 h 1152691"/>
                <a:gd name="connsiteX375" fmla="*/ 791962 w 1330849"/>
                <a:gd name="connsiteY375" fmla="*/ 738398 h 1152691"/>
                <a:gd name="connsiteX376" fmla="*/ 779220 w 1330849"/>
                <a:gd name="connsiteY376" fmla="*/ 740961 h 1152691"/>
                <a:gd name="connsiteX377" fmla="*/ 766478 w 1330849"/>
                <a:gd name="connsiteY377" fmla="*/ 743011 h 1152691"/>
                <a:gd name="connsiteX378" fmla="*/ 753990 w 1330849"/>
                <a:gd name="connsiteY378" fmla="*/ 745062 h 1152691"/>
                <a:gd name="connsiteX379" fmla="*/ 727996 w 1330849"/>
                <a:gd name="connsiteY379" fmla="*/ 748650 h 1152691"/>
                <a:gd name="connsiteX380" fmla="*/ 702510 w 1330849"/>
                <a:gd name="connsiteY380" fmla="*/ 751470 h 1152691"/>
                <a:gd name="connsiteX381" fmla="*/ 676516 w 1330849"/>
                <a:gd name="connsiteY381" fmla="*/ 753777 h 1152691"/>
                <a:gd name="connsiteX382" fmla="*/ 651031 w 1330849"/>
                <a:gd name="connsiteY382" fmla="*/ 755828 h 1152691"/>
                <a:gd name="connsiteX383" fmla="*/ 625546 w 1330849"/>
                <a:gd name="connsiteY383" fmla="*/ 757109 h 1152691"/>
                <a:gd name="connsiteX384" fmla="*/ 600826 w 1330849"/>
                <a:gd name="connsiteY384" fmla="*/ 757878 h 1152691"/>
                <a:gd name="connsiteX385" fmla="*/ 576360 w 1330849"/>
                <a:gd name="connsiteY385" fmla="*/ 758391 h 1152691"/>
                <a:gd name="connsiteX386" fmla="*/ 552659 w 1330849"/>
                <a:gd name="connsiteY386" fmla="*/ 758648 h 1152691"/>
                <a:gd name="connsiteX387" fmla="*/ 529978 w 1330849"/>
                <a:gd name="connsiteY387" fmla="*/ 758391 h 1152691"/>
                <a:gd name="connsiteX388" fmla="*/ 508060 w 1330849"/>
                <a:gd name="connsiteY388" fmla="*/ 757878 h 1152691"/>
                <a:gd name="connsiteX389" fmla="*/ 486908 w 1330849"/>
                <a:gd name="connsiteY389" fmla="*/ 757109 h 1152691"/>
                <a:gd name="connsiteX390" fmla="*/ 467030 w 1330849"/>
                <a:gd name="connsiteY390" fmla="*/ 756597 h 1152691"/>
                <a:gd name="connsiteX391" fmla="*/ 448680 w 1330849"/>
                <a:gd name="connsiteY391" fmla="*/ 755572 h 1152691"/>
                <a:gd name="connsiteX392" fmla="*/ 431605 w 1330849"/>
                <a:gd name="connsiteY392" fmla="*/ 754290 h 1152691"/>
                <a:gd name="connsiteX393" fmla="*/ 402043 w 1330849"/>
                <a:gd name="connsiteY393" fmla="*/ 752239 h 1152691"/>
                <a:gd name="connsiteX394" fmla="*/ 379871 w 1330849"/>
                <a:gd name="connsiteY394" fmla="*/ 750445 h 1152691"/>
                <a:gd name="connsiteX395" fmla="*/ 361012 w 1330849"/>
                <a:gd name="connsiteY395" fmla="*/ 748394 h 1152691"/>
                <a:gd name="connsiteX396" fmla="*/ 383184 w 1330849"/>
                <a:gd name="connsiteY396" fmla="*/ 750957 h 1152691"/>
                <a:gd name="connsiteX397" fmla="*/ 404846 w 1330849"/>
                <a:gd name="connsiteY397" fmla="*/ 753521 h 1152691"/>
                <a:gd name="connsiteX398" fmla="*/ 426253 w 1330849"/>
                <a:gd name="connsiteY398" fmla="*/ 755828 h 1152691"/>
                <a:gd name="connsiteX399" fmla="*/ 447151 w 1330849"/>
                <a:gd name="connsiteY399" fmla="*/ 757622 h 1152691"/>
                <a:gd name="connsiteX400" fmla="*/ 467794 w 1330849"/>
                <a:gd name="connsiteY400" fmla="*/ 759416 h 1152691"/>
                <a:gd name="connsiteX401" fmla="*/ 487672 w 1330849"/>
                <a:gd name="connsiteY401" fmla="*/ 760698 h 1152691"/>
                <a:gd name="connsiteX402" fmla="*/ 507041 w 1330849"/>
                <a:gd name="connsiteY402" fmla="*/ 762236 h 1152691"/>
                <a:gd name="connsiteX403" fmla="*/ 526155 w 1330849"/>
                <a:gd name="connsiteY403" fmla="*/ 763261 h 1152691"/>
                <a:gd name="connsiteX404" fmla="*/ 544758 w 1330849"/>
                <a:gd name="connsiteY404" fmla="*/ 764287 h 1152691"/>
                <a:gd name="connsiteX405" fmla="*/ 562853 w 1330849"/>
                <a:gd name="connsiteY405" fmla="*/ 765055 h 1152691"/>
                <a:gd name="connsiteX406" fmla="*/ 580437 w 1330849"/>
                <a:gd name="connsiteY406" fmla="*/ 765568 h 1152691"/>
                <a:gd name="connsiteX407" fmla="*/ 598022 w 1330849"/>
                <a:gd name="connsiteY407" fmla="*/ 765824 h 1152691"/>
                <a:gd name="connsiteX408" fmla="*/ 631153 w 1330849"/>
                <a:gd name="connsiteY408" fmla="*/ 766081 h 1152691"/>
                <a:gd name="connsiteX409" fmla="*/ 662754 w 1330849"/>
                <a:gd name="connsiteY409" fmla="*/ 765568 h 1152691"/>
                <a:gd name="connsiteX410" fmla="*/ 692826 w 1330849"/>
                <a:gd name="connsiteY410" fmla="*/ 764800 h 1152691"/>
                <a:gd name="connsiteX411" fmla="*/ 720860 w 1330849"/>
                <a:gd name="connsiteY411" fmla="*/ 763005 h 1152691"/>
                <a:gd name="connsiteX412" fmla="*/ 747619 w 1330849"/>
                <a:gd name="connsiteY412" fmla="*/ 761211 h 1152691"/>
                <a:gd name="connsiteX413" fmla="*/ 772849 w 1330849"/>
                <a:gd name="connsiteY413" fmla="*/ 758648 h 1152691"/>
                <a:gd name="connsiteX414" fmla="*/ 796295 w 1330849"/>
                <a:gd name="connsiteY414" fmla="*/ 755828 h 1152691"/>
                <a:gd name="connsiteX415" fmla="*/ 818721 w 1330849"/>
                <a:gd name="connsiteY415" fmla="*/ 752239 h 1152691"/>
                <a:gd name="connsiteX416" fmla="*/ 839110 w 1330849"/>
                <a:gd name="connsiteY416" fmla="*/ 748907 h 1152691"/>
                <a:gd name="connsiteX417" fmla="*/ 858223 w 1330849"/>
                <a:gd name="connsiteY417" fmla="*/ 745318 h 1152691"/>
                <a:gd name="connsiteX418" fmla="*/ 876063 w 1330849"/>
                <a:gd name="connsiteY418" fmla="*/ 741217 h 1152691"/>
                <a:gd name="connsiteX419" fmla="*/ 892628 w 1330849"/>
                <a:gd name="connsiteY419" fmla="*/ 737372 h 1152691"/>
                <a:gd name="connsiteX420" fmla="*/ 907664 w 1330849"/>
                <a:gd name="connsiteY420" fmla="*/ 733015 h 1152691"/>
                <a:gd name="connsiteX421" fmla="*/ 921426 w 1330849"/>
                <a:gd name="connsiteY421" fmla="*/ 729170 h 1152691"/>
                <a:gd name="connsiteX422" fmla="*/ 933659 w 1330849"/>
                <a:gd name="connsiteY422" fmla="*/ 724812 h 1152691"/>
                <a:gd name="connsiteX423" fmla="*/ 944872 w 1330849"/>
                <a:gd name="connsiteY423" fmla="*/ 720967 h 1152691"/>
                <a:gd name="connsiteX424" fmla="*/ 955066 w 1330849"/>
                <a:gd name="connsiteY424" fmla="*/ 716866 h 1152691"/>
                <a:gd name="connsiteX425" fmla="*/ 963731 w 1330849"/>
                <a:gd name="connsiteY425" fmla="*/ 713278 h 1152691"/>
                <a:gd name="connsiteX426" fmla="*/ 971376 w 1330849"/>
                <a:gd name="connsiteY426" fmla="*/ 709945 h 1152691"/>
                <a:gd name="connsiteX427" fmla="*/ 978003 w 1330849"/>
                <a:gd name="connsiteY427" fmla="*/ 706869 h 1152691"/>
                <a:gd name="connsiteX428" fmla="*/ 983609 w 1330849"/>
                <a:gd name="connsiteY428" fmla="*/ 704050 h 1152691"/>
                <a:gd name="connsiteX429" fmla="*/ 987687 w 1330849"/>
                <a:gd name="connsiteY429" fmla="*/ 701486 h 1152691"/>
                <a:gd name="connsiteX430" fmla="*/ 993293 w 1330849"/>
                <a:gd name="connsiteY430" fmla="*/ 697898 h 1152691"/>
                <a:gd name="connsiteX431" fmla="*/ 995332 w 1330849"/>
                <a:gd name="connsiteY431" fmla="*/ 696872 h 1152691"/>
                <a:gd name="connsiteX432" fmla="*/ 995172 w 1330849"/>
                <a:gd name="connsiteY432" fmla="*/ 696579 h 1152691"/>
                <a:gd name="connsiteX433" fmla="*/ 996248 w 1330849"/>
                <a:gd name="connsiteY433" fmla="*/ 697881 h 1152691"/>
                <a:gd name="connsiteX434" fmla="*/ 1008734 w 1330849"/>
                <a:gd name="connsiteY434" fmla="*/ 712940 h 1152691"/>
                <a:gd name="connsiteX435" fmla="*/ 1020456 w 1330849"/>
                <a:gd name="connsiteY435" fmla="*/ 727744 h 1152691"/>
                <a:gd name="connsiteX436" fmla="*/ 1032433 w 1330849"/>
                <a:gd name="connsiteY436" fmla="*/ 742802 h 1152691"/>
                <a:gd name="connsiteX437" fmla="*/ 1043900 w 1330849"/>
                <a:gd name="connsiteY437" fmla="*/ 757861 h 1152691"/>
                <a:gd name="connsiteX438" fmla="*/ 1055112 w 1330849"/>
                <a:gd name="connsiteY438" fmla="*/ 772920 h 1152691"/>
                <a:gd name="connsiteX439" fmla="*/ 1066070 w 1330849"/>
                <a:gd name="connsiteY439" fmla="*/ 787724 h 1152691"/>
                <a:gd name="connsiteX440" fmla="*/ 1087221 w 1330849"/>
                <a:gd name="connsiteY440" fmla="*/ 817331 h 1152691"/>
                <a:gd name="connsiteX441" fmla="*/ 1107352 w 1330849"/>
                <a:gd name="connsiteY441" fmla="*/ 846428 h 1152691"/>
                <a:gd name="connsiteX442" fmla="*/ 1126719 w 1330849"/>
                <a:gd name="connsiteY442" fmla="*/ 875270 h 1152691"/>
                <a:gd name="connsiteX443" fmla="*/ 1144812 w 1330849"/>
                <a:gd name="connsiteY443" fmla="*/ 902835 h 1152691"/>
                <a:gd name="connsiteX444" fmla="*/ 1161885 w 1330849"/>
                <a:gd name="connsiteY444" fmla="*/ 929890 h 1152691"/>
                <a:gd name="connsiteX445" fmla="*/ 1177685 w 1330849"/>
                <a:gd name="connsiteY445" fmla="*/ 955924 h 1152691"/>
                <a:gd name="connsiteX446" fmla="*/ 1192464 w 1330849"/>
                <a:gd name="connsiteY446" fmla="*/ 980682 h 1152691"/>
                <a:gd name="connsiteX447" fmla="*/ 1205970 w 1330849"/>
                <a:gd name="connsiteY447" fmla="*/ 1003908 h 1152691"/>
                <a:gd name="connsiteX448" fmla="*/ 1218202 w 1330849"/>
                <a:gd name="connsiteY448" fmla="*/ 1026114 h 1152691"/>
                <a:gd name="connsiteX449" fmla="*/ 1228486 w 1330849"/>
                <a:gd name="connsiteY449" fmla="*/ 1044197 h 1152691"/>
                <a:gd name="connsiteX450" fmla="*/ 1221960 w 1330849"/>
                <a:gd name="connsiteY450" fmla="*/ 1046293 h 1152691"/>
                <a:gd name="connsiteX451" fmla="*/ 1208948 w 1330849"/>
                <a:gd name="connsiteY451" fmla="*/ 1050335 h 1152691"/>
                <a:gd name="connsiteX452" fmla="*/ 1192874 w 1330849"/>
                <a:gd name="connsiteY452" fmla="*/ 1054630 h 1152691"/>
                <a:gd name="connsiteX453" fmla="*/ 1174248 w 1330849"/>
                <a:gd name="connsiteY453" fmla="*/ 1059683 h 1152691"/>
                <a:gd name="connsiteX454" fmla="*/ 1153327 w 1330849"/>
                <a:gd name="connsiteY454" fmla="*/ 1064988 h 1152691"/>
                <a:gd name="connsiteX455" fmla="*/ 1130364 w 1330849"/>
                <a:gd name="connsiteY455" fmla="*/ 1070546 h 1152691"/>
                <a:gd name="connsiteX456" fmla="*/ 1105870 w 1330849"/>
                <a:gd name="connsiteY456" fmla="*/ 1075852 h 1152691"/>
                <a:gd name="connsiteX457" fmla="*/ 1092858 w 1330849"/>
                <a:gd name="connsiteY457" fmla="*/ 1078378 h 1152691"/>
                <a:gd name="connsiteX458" fmla="*/ 1079845 w 1330849"/>
                <a:gd name="connsiteY458" fmla="*/ 1080652 h 1152691"/>
                <a:gd name="connsiteX459" fmla="*/ 1066323 w 1330849"/>
                <a:gd name="connsiteY459" fmla="*/ 1082925 h 1152691"/>
                <a:gd name="connsiteX460" fmla="*/ 1052800 w 1330849"/>
                <a:gd name="connsiteY460" fmla="*/ 1085199 h 1152691"/>
                <a:gd name="connsiteX461" fmla="*/ 1039023 w 1330849"/>
                <a:gd name="connsiteY461" fmla="*/ 1086968 h 1152691"/>
                <a:gd name="connsiteX462" fmla="*/ 1025245 w 1330849"/>
                <a:gd name="connsiteY462" fmla="*/ 1088736 h 1152691"/>
                <a:gd name="connsiteX463" fmla="*/ 1011212 w 1330849"/>
                <a:gd name="connsiteY463" fmla="*/ 1089999 h 1152691"/>
                <a:gd name="connsiteX464" fmla="*/ 997180 w 1330849"/>
                <a:gd name="connsiteY464" fmla="*/ 1091263 h 1152691"/>
                <a:gd name="connsiteX465" fmla="*/ 982891 w 1330849"/>
                <a:gd name="connsiteY465" fmla="*/ 1092273 h 1152691"/>
                <a:gd name="connsiteX466" fmla="*/ 968858 w 1330849"/>
                <a:gd name="connsiteY466" fmla="*/ 1093031 h 1152691"/>
                <a:gd name="connsiteX467" fmla="*/ 954826 w 1330849"/>
                <a:gd name="connsiteY467" fmla="*/ 1093283 h 1152691"/>
                <a:gd name="connsiteX468" fmla="*/ 944213 w 1330849"/>
                <a:gd name="connsiteY468" fmla="*/ 1093283 h 1152691"/>
                <a:gd name="connsiteX469" fmla="*/ 923188 w 1330849"/>
                <a:gd name="connsiteY469" fmla="*/ 1092273 h 1152691"/>
                <a:gd name="connsiteX470" fmla="*/ 913748 w 1330849"/>
                <a:gd name="connsiteY470" fmla="*/ 1091768 h 1152691"/>
                <a:gd name="connsiteX471" fmla="*/ 927270 w 1330849"/>
                <a:gd name="connsiteY471" fmla="*/ 1092526 h 1152691"/>
                <a:gd name="connsiteX472" fmla="*/ 941048 w 1330849"/>
                <a:gd name="connsiteY472" fmla="*/ 1093283 h 1152691"/>
                <a:gd name="connsiteX473" fmla="*/ 944213 w 1330849"/>
                <a:gd name="connsiteY473" fmla="*/ 1093283 h 1152691"/>
                <a:gd name="connsiteX474" fmla="*/ 949467 w 1330849"/>
                <a:gd name="connsiteY474" fmla="*/ 1093536 h 1152691"/>
                <a:gd name="connsiteX475" fmla="*/ 967838 w 1330849"/>
                <a:gd name="connsiteY475" fmla="*/ 1094042 h 1152691"/>
                <a:gd name="connsiteX476" fmla="*/ 989015 w 1330849"/>
                <a:gd name="connsiteY476" fmla="*/ 1094294 h 1152691"/>
                <a:gd name="connsiteX477" fmla="*/ 1012233 w 1330849"/>
                <a:gd name="connsiteY477" fmla="*/ 1094547 h 1152691"/>
                <a:gd name="connsiteX478" fmla="*/ 1037747 w 1330849"/>
                <a:gd name="connsiteY478" fmla="*/ 1094294 h 1152691"/>
                <a:gd name="connsiteX479" fmla="*/ 1064282 w 1330849"/>
                <a:gd name="connsiteY479" fmla="*/ 1093536 h 1152691"/>
                <a:gd name="connsiteX480" fmla="*/ 1092093 w 1330849"/>
                <a:gd name="connsiteY480" fmla="*/ 1092020 h 1152691"/>
                <a:gd name="connsiteX481" fmla="*/ 1106125 w 1330849"/>
                <a:gd name="connsiteY481" fmla="*/ 1091263 h 1152691"/>
                <a:gd name="connsiteX482" fmla="*/ 1120158 w 1330849"/>
                <a:gd name="connsiteY482" fmla="*/ 1089999 h 1152691"/>
                <a:gd name="connsiteX483" fmla="*/ 1134446 w 1330849"/>
                <a:gd name="connsiteY483" fmla="*/ 1088736 h 1152691"/>
                <a:gd name="connsiteX484" fmla="*/ 1148734 w 1330849"/>
                <a:gd name="connsiteY484" fmla="*/ 1086968 h 1152691"/>
                <a:gd name="connsiteX485" fmla="*/ 1162767 w 1330849"/>
                <a:gd name="connsiteY485" fmla="*/ 1085452 h 1152691"/>
                <a:gd name="connsiteX486" fmla="*/ 1176800 w 1330849"/>
                <a:gd name="connsiteY486" fmla="*/ 1083431 h 1152691"/>
                <a:gd name="connsiteX487" fmla="*/ 1190577 w 1330849"/>
                <a:gd name="connsiteY487" fmla="*/ 1081157 h 1152691"/>
                <a:gd name="connsiteX488" fmla="*/ 1203845 w 1330849"/>
                <a:gd name="connsiteY488" fmla="*/ 1078631 h 1152691"/>
                <a:gd name="connsiteX489" fmla="*/ 1217112 w 1330849"/>
                <a:gd name="connsiteY489" fmla="*/ 1075599 h 1152691"/>
                <a:gd name="connsiteX490" fmla="*/ 1229870 w 1330849"/>
                <a:gd name="connsiteY490" fmla="*/ 1072567 h 1152691"/>
                <a:gd name="connsiteX491" fmla="*/ 1242098 w 1330849"/>
                <a:gd name="connsiteY491" fmla="*/ 1069288 h 1152691"/>
                <a:gd name="connsiteX492" fmla="*/ 1248526 w 1330849"/>
                <a:gd name="connsiteY492" fmla="*/ 1081245 h 1152691"/>
                <a:gd name="connsiteX493" fmla="*/ 1262032 w 1330849"/>
                <a:gd name="connsiteY493" fmla="*/ 1107789 h 1152691"/>
                <a:gd name="connsiteX494" fmla="*/ 1268437 w 1330849"/>
                <a:gd name="connsiteY494" fmla="*/ 1120820 h 1152691"/>
                <a:gd name="connsiteX495" fmla="*/ 1260187 w 1330849"/>
                <a:gd name="connsiteY495" fmla="*/ 1125914 h 1152691"/>
                <a:gd name="connsiteX496" fmla="*/ 1250238 w 1330849"/>
                <a:gd name="connsiteY496" fmla="*/ 1128209 h 1152691"/>
                <a:gd name="connsiteX497" fmla="*/ 1238504 w 1330849"/>
                <a:gd name="connsiteY497" fmla="*/ 1130504 h 1152691"/>
                <a:gd name="connsiteX498" fmla="*/ 1222432 w 1330849"/>
                <a:gd name="connsiteY498" fmla="*/ 1133819 h 1152691"/>
                <a:gd name="connsiteX499" fmla="*/ 1202024 w 1330849"/>
                <a:gd name="connsiteY499" fmla="*/ 1137390 h 1152691"/>
                <a:gd name="connsiteX500" fmla="*/ 1178556 w 1330849"/>
                <a:gd name="connsiteY500" fmla="*/ 1140960 h 1152691"/>
                <a:gd name="connsiteX501" fmla="*/ 1151260 w 1330849"/>
                <a:gd name="connsiteY501" fmla="*/ 1144530 h 1152691"/>
                <a:gd name="connsiteX502" fmla="*/ 1136209 w 1330849"/>
                <a:gd name="connsiteY502" fmla="*/ 1146060 h 1152691"/>
                <a:gd name="connsiteX503" fmla="*/ 1120648 w 1330849"/>
                <a:gd name="connsiteY503" fmla="*/ 1147591 h 1152691"/>
                <a:gd name="connsiteX504" fmla="*/ 1104321 w 1330849"/>
                <a:gd name="connsiteY504" fmla="*/ 1148866 h 1152691"/>
                <a:gd name="connsiteX505" fmla="*/ 1087485 w 1330849"/>
                <a:gd name="connsiteY505" fmla="*/ 1150141 h 1152691"/>
                <a:gd name="connsiteX506" fmla="*/ 1070139 w 1330849"/>
                <a:gd name="connsiteY506" fmla="*/ 1151161 h 1152691"/>
                <a:gd name="connsiteX507" fmla="*/ 1051771 w 1330849"/>
                <a:gd name="connsiteY507" fmla="*/ 1151671 h 1152691"/>
                <a:gd name="connsiteX508" fmla="*/ 1032894 w 1330849"/>
                <a:gd name="connsiteY508" fmla="*/ 1152181 h 1152691"/>
                <a:gd name="connsiteX509" fmla="*/ 1013762 w 1330849"/>
                <a:gd name="connsiteY509" fmla="*/ 1152691 h 1152691"/>
                <a:gd name="connsiteX510" fmla="*/ 993609 w 1330849"/>
                <a:gd name="connsiteY510" fmla="*/ 1152181 h 1152691"/>
                <a:gd name="connsiteX511" fmla="*/ 973456 w 1330849"/>
                <a:gd name="connsiteY511" fmla="*/ 1151926 h 1152691"/>
                <a:gd name="connsiteX512" fmla="*/ 952793 w 1330849"/>
                <a:gd name="connsiteY512" fmla="*/ 1151161 h 1152691"/>
                <a:gd name="connsiteX513" fmla="*/ 931620 w 1330849"/>
                <a:gd name="connsiteY513" fmla="*/ 1149886 h 1152691"/>
                <a:gd name="connsiteX514" fmla="*/ 910192 w 1330849"/>
                <a:gd name="connsiteY514" fmla="*/ 1148100 h 1152691"/>
                <a:gd name="connsiteX515" fmla="*/ 888508 w 1330849"/>
                <a:gd name="connsiteY515" fmla="*/ 1146060 h 1152691"/>
                <a:gd name="connsiteX516" fmla="*/ 866315 w 1330849"/>
                <a:gd name="connsiteY516" fmla="*/ 1143255 h 1152691"/>
                <a:gd name="connsiteX517" fmla="*/ 844121 w 1330849"/>
                <a:gd name="connsiteY517" fmla="*/ 1140195 h 1152691"/>
                <a:gd name="connsiteX518" fmla="*/ 821673 w 1330849"/>
                <a:gd name="connsiteY518" fmla="*/ 1136625 h 1152691"/>
                <a:gd name="connsiteX519" fmla="*/ 798969 w 1330849"/>
                <a:gd name="connsiteY519" fmla="*/ 1132034 h 1152691"/>
                <a:gd name="connsiteX520" fmla="*/ 817336 w 1330849"/>
                <a:gd name="connsiteY520" fmla="*/ 1113673 h 1152691"/>
                <a:gd name="connsiteX521" fmla="*/ 809938 w 1330849"/>
                <a:gd name="connsiteY521" fmla="*/ 1112143 h 1152691"/>
                <a:gd name="connsiteX522" fmla="*/ 801010 w 1330849"/>
                <a:gd name="connsiteY522" fmla="*/ 1109848 h 1152691"/>
                <a:gd name="connsiteX523" fmla="*/ 788510 w 1330849"/>
                <a:gd name="connsiteY523" fmla="*/ 1106533 h 1152691"/>
                <a:gd name="connsiteX524" fmla="*/ 773459 w 1330849"/>
                <a:gd name="connsiteY524" fmla="*/ 1102452 h 1152691"/>
                <a:gd name="connsiteX525" fmla="*/ 755347 w 1330849"/>
                <a:gd name="connsiteY525" fmla="*/ 1097096 h 1152691"/>
                <a:gd name="connsiteX526" fmla="*/ 735194 w 1330849"/>
                <a:gd name="connsiteY526" fmla="*/ 1090721 h 1152691"/>
                <a:gd name="connsiteX527" fmla="*/ 712236 w 1330849"/>
                <a:gd name="connsiteY527" fmla="*/ 1083325 h 1152691"/>
                <a:gd name="connsiteX528" fmla="*/ 687491 w 1330849"/>
                <a:gd name="connsiteY528" fmla="*/ 1074655 h 1152691"/>
                <a:gd name="connsiteX529" fmla="*/ 660706 w 1330849"/>
                <a:gd name="connsiteY529" fmla="*/ 1064454 h 1152691"/>
                <a:gd name="connsiteX530" fmla="*/ 646930 w 1330849"/>
                <a:gd name="connsiteY530" fmla="*/ 1059099 h 1152691"/>
                <a:gd name="connsiteX531" fmla="*/ 632644 w 1330849"/>
                <a:gd name="connsiteY531" fmla="*/ 1053233 h 1152691"/>
                <a:gd name="connsiteX532" fmla="*/ 617849 w 1330849"/>
                <a:gd name="connsiteY532" fmla="*/ 1047368 h 1152691"/>
                <a:gd name="connsiteX533" fmla="*/ 603053 w 1330849"/>
                <a:gd name="connsiteY533" fmla="*/ 1040482 h 1152691"/>
                <a:gd name="connsiteX534" fmla="*/ 587747 w 1330849"/>
                <a:gd name="connsiteY534" fmla="*/ 1033851 h 1152691"/>
                <a:gd name="connsiteX535" fmla="*/ 572186 w 1330849"/>
                <a:gd name="connsiteY535" fmla="*/ 1026711 h 1152691"/>
                <a:gd name="connsiteX536" fmla="*/ 556625 w 1330849"/>
                <a:gd name="connsiteY536" fmla="*/ 1019061 h 1152691"/>
                <a:gd name="connsiteX537" fmla="*/ 540809 w 1330849"/>
                <a:gd name="connsiteY537" fmla="*/ 1011155 h 1152691"/>
                <a:gd name="connsiteX538" fmla="*/ 524738 w 1330849"/>
                <a:gd name="connsiteY538" fmla="*/ 1002739 h 1152691"/>
                <a:gd name="connsiteX539" fmla="*/ 508412 w 1330849"/>
                <a:gd name="connsiteY539" fmla="*/ 994069 h 1152691"/>
                <a:gd name="connsiteX540" fmla="*/ 492086 w 1330849"/>
                <a:gd name="connsiteY540" fmla="*/ 985143 h 1152691"/>
                <a:gd name="connsiteX541" fmla="*/ 475759 w 1330849"/>
                <a:gd name="connsiteY541" fmla="*/ 975707 h 1152691"/>
                <a:gd name="connsiteX542" fmla="*/ 531115 w 1330849"/>
                <a:gd name="connsiteY542" fmla="*/ 961426 h 1152691"/>
                <a:gd name="connsiteX543" fmla="*/ 523972 w 1330849"/>
                <a:gd name="connsiteY543" fmla="*/ 958621 h 1152691"/>
                <a:gd name="connsiteX544" fmla="*/ 515299 w 1330849"/>
                <a:gd name="connsiteY544" fmla="*/ 954795 h 1152691"/>
                <a:gd name="connsiteX545" fmla="*/ 503820 w 1330849"/>
                <a:gd name="connsiteY545" fmla="*/ 949950 h 1152691"/>
                <a:gd name="connsiteX546" fmla="*/ 489790 w 1330849"/>
                <a:gd name="connsiteY546" fmla="*/ 942810 h 1152691"/>
                <a:gd name="connsiteX547" fmla="*/ 481881 w 1330849"/>
                <a:gd name="connsiteY547" fmla="*/ 938474 h 1152691"/>
                <a:gd name="connsiteX548" fmla="*/ 473718 w 1330849"/>
                <a:gd name="connsiteY548" fmla="*/ 934139 h 1152691"/>
                <a:gd name="connsiteX549" fmla="*/ 464790 w 1330849"/>
                <a:gd name="connsiteY549" fmla="*/ 928784 h 1152691"/>
                <a:gd name="connsiteX550" fmla="*/ 455351 w 1330849"/>
                <a:gd name="connsiteY550" fmla="*/ 923173 h 1152691"/>
                <a:gd name="connsiteX551" fmla="*/ 445913 w 1330849"/>
                <a:gd name="connsiteY551" fmla="*/ 916798 h 1152691"/>
                <a:gd name="connsiteX552" fmla="*/ 435709 w 1330849"/>
                <a:gd name="connsiteY552" fmla="*/ 910167 h 1152691"/>
                <a:gd name="connsiteX553" fmla="*/ 425505 w 1330849"/>
                <a:gd name="connsiteY553" fmla="*/ 902517 h 1152691"/>
                <a:gd name="connsiteX554" fmla="*/ 414790 w 1330849"/>
                <a:gd name="connsiteY554" fmla="*/ 894611 h 1152691"/>
                <a:gd name="connsiteX555" fmla="*/ 404076 w 1330849"/>
                <a:gd name="connsiteY555" fmla="*/ 886195 h 1152691"/>
                <a:gd name="connsiteX556" fmla="*/ 393107 w 1330849"/>
                <a:gd name="connsiteY556" fmla="*/ 877014 h 1152691"/>
                <a:gd name="connsiteX557" fmla="*/ 381883 w 1330849"/>
                <a:gd name="connsiteY557" fmla="*/ 867068 h 1152691"/>
                <a:gd name="connsiteX558" fmla="*/ 370658 w 1330849"/>
                <a:gd name="connsiteY558" fmla="*/ 856613 h 1152691"/>
                <a:gd name="connsiteX559" fmla="*/ 359434 w 1330849"/>
                <a:gd name="connsiteY559" fmla="*/ 845392 h 1152691"/>
                <a:gd name="connsiteX560" fmla="*/ 347955 w 1330849"/>
                <a:gd name="connsiteY560" fmla="*/ 833661 h 1152691"/>
                <a:gd name="connsiteX561" fmla="*/ 336476 w 1330849"/>
                <a:gd name="connsiteY561" fmla="*/ 821165 h 1152691"/>
                <a:gd name="connsiteX562" fmla="*/ 325506 w 1330849"/>
                <a:gd name="connsiteY562" fmla="*/ 807904 h 1152691"/>
                <a:gd name="connsiteX563" fmla="*/ 314282 w 1330849"/>
                <a:gd name="connsiteY563" fmla="*/ 793878 h 1152691"/>
                <a:gd name="connsiteX564" fmla="*/ 303312 w 1330849"/>
                <a:gd name="connsiteY564" fmla="*/ 778831 h 1152691"/>
                <a:gd name="connsiteX565" fmla="*/ 292343 w 1330849"/>
                <a:gd name="connsiteY565" fmla="*/ 763530 h 1152691"/>
                <a:gd name="connsiteX566" fmla="*/ 281884 w 1330849"/>
                <a:gd name="connsiteY566" fmla="*/ 747209 h 1152691"/>
                <a:gd name="connsiteX567" fmla="*/ 271425 w 1330849"/>
                <a:gd name="connsiteY567" fmla="*/ 730123 h 1152691"/>
                <a:gd name="connsiteX568" fmla="*/ 266323 w 1330849"/>
                <a:gd name="connsiteY568" fmla="*/ 721197 h 1152691"/>
                <a:gd name="connsiteX569" fmla="*/ 261731 w 1330849"/>
                <a:gd name="connsiteY569" fmla="*/ 712271 h 1152691"/>
                <a:gd name="connsiteX570" fmla="*/ 312751 w 1330849"/>
                <a:gd name="connsiteY570" fmla="*/ 701815 h 1152691"/>
                <a:gd name="connsiteX571" fmla="*/ 312751 w 1330849"/>
                <a:gd name="connsiteY571" fmla="*/ 679374 h 1152691"/>
                <a:gd name="connsiteX572" fmla="*/ 309945 w 1330849"/>
                <a:gd name="connsiteY572" fmla="*/ 678099 h 1152691"/>
                <a:gd name="connsiteX573" fmla="*/ 306373 w 1330849"/>
                <a:gd name="connsiteY573" fmla="*/ 676314 h 1152691"/>
                <a:gd name="connsiteX574" fmla="*/ 301527 w 1330849"/>
                <a:gd name="connsiteY574" fmla="*/ 674019 h 1152691"/>
                <a:gd name="connsiteX575" fmla="*/ 295405 w 1330849"/>
                <a:gd name="connsiteY575" fmla="*/ 670448 h 1152691"/>
                <a:gd name="connsiteX576" fmla="*/ 288262 w 1330849"/>
                <a:gd name="connsiteY576" fmla="*/ 666367 h 1152691"/>
                <a:gd name="connsiteX577" fmla="*/ 280099 w 1330849"/>
                <a:gd name="connsiteY577" fmla="*/ 661012 h 1152691"/>
                <a:gd name="connsiteX578" fmla="*/ 271170 w 1330849"/>
                <a:gd name="connsiteY578" fmla="*/ 654637 h 1152691"/>
                <a:gd name="connsiteX579" fmla="*/ 260966 w 1330849"/>
                <a:gd name="connsiteY579" fmla="*/ 647241 h 1152691"/>
                <a:gd name="connsiteX580" fmla="*/ 250252 w 1330849"/>
                <a:gd name="connsiteY580" fmla="*/ 638826 h 1152691"/>
                <a:gd name="connsiteX581" fmla="*/ 239028 w 1330849"/>
                <a:gd name="connsiteY581" fmla="*/ 628625 h 1152691"/>
                <a:gd name="connsiteX582" fmla="*/ 227038 w 1330849"/>
                <a:gd name="connsiteY582" fmla="*/ 617404 h 1152691"/>
                <a:gd name="connsiteX583" fmla="*/ 220661 w 1330849"/>
                <a:gd name="connsiteY583" fmla="*/ 611029 h 1152691"/>
                <a:gd name="connsiteX584" fmla="*/ 214538 w 1330849"/>
                <a:gd name="connsiteY584" fmla="*/ 604653 h 1152691"/>
                <a:gd name="connsiteX585" fmla="*/ 208161 w 1330849"/>
                <a:gd name="connsiteY585" fmla="*/ 597767 h 1152691"/>
                <a:gd name="connsiteX586" fmla="*/ 201528 w 1330849"/>
                <a:gd name="connsiteY586" fmla="*/ 590627 h 1152691"/>
                <a:gd name="connsiteX587" fmla="*/ 195151 w 1330849"/>
                <a:gd name="connsiteY587" fmla="*/ 582721 h 1152691"/>
                <a:gd name="connsiteX588" fmla="*/ 188263 w 1330849"/>
                <a:gd name="connsiteY588" fmla="*/ 574815 h 1152691"/>
                <a:gd name="connsiteX589" fmla="*/ 181886 w 1330849"/>
                <a:gd name="connsiteY589" fmla="*/ 566145 h 1152691"/>
                <a:gd name="connsiteX590" fmla="*/ 175253 w 1330849"/>
                <a:gd name="connsiteY590" fmla="*/ 557219 h 1152691"/>
                <a:gd name="connsiteX591" fmla="*/ 168365 w 1330849"/>
                <a:gd name="connsiteY591" fmla="*/ 548038 h 1152691"/>
                <a:gd name="connsiteX592" fmla="*/ 161733 w 1330849"/>
                <a:gd name="connsiteY592" fmla="*/ 538092 h 1152691"/>
                <a:gd name="connsiteX593" fmla="*/ 154590 w 1330849"/>
                <a:gd name="connsiteY593" fmla="*/ 528147 h 1152691"/>
                <a:gd name="connsiteX594" fmla="*/ 147702 w 1330849"/>
                <a:gd name="connsiteY594" fmla="*/ 517436 h 1152691"/>
                <a:gd name="connsiteX595" fmla="*/ 141070 w 1330849"/>
                <a:gd name="connsiteY595" fmla="*/ 505960 h 1152691"/>
                <a:gd name="connsiteX596" fmla="*/ 134182 w 1330849"/>
                <a:gd name="connsiteY596" fmla="*/ 494484 h 1152691"/>
                <a:gd name="connsiteX597" fmla="*/ 127550 w 1330849"/>
                <a:gd name="connsiteY597" fmla="*/ 482499 h 1152691"/>
                <a:gd name="connsiteX598" fmla="*/ 120662 w 1330849"/>
                <a:gd name="connsiteY598" fmla="*/ 470002 h 1152691"/>
                <a:gd name="connsiteX599" fmla="*/ 114029 w 1330849"/>
                <a:gd name="connsiteY599" fmla="*/ 456741 h 1152691"/>
                <a:gd name="connsiteX600" fmla="*/ 107397 w 1330849"/>
                <a:gd name="connsiteY600" fmla="*/ 443225 h 1152691"/>
                <a:gd name="connsiteX601" fmla="*/ 101019 w 1330849"/>
                <a:gd name="connsiteY601" fmla="*/ 429199 h 1152691"/>
                <a:gd name="connsiteX602" fmla="*/ 94642 w 1330849"/>
                <a:gd name="connsiteY602" fmla="*/ 414918 h 1152691"/>
                <a:gd name="connsiteX603" fmla="*/ 88009 w 1330849"/>
                <a:gd name="connsiteY603" fmla="*/ 399617 h 1152691"/>
                <a:gd name="connsiteX604" fmla="*/ 81887 w 1330849"/>
                <a:gd name="connsiteY604" fmla="*/ 383806 h 1152691"/>
                <a:gd name="connsiteX605" fmla="*/ 75765 w 1330849"/>
                <a:gd name="connsiteY605" fmla="*/ 367739 h 1152691"/>
                <a:gd name="connsiteX606" fmla="*/ 69898 w 1330849"/>
                <a:gd name="connsiteY606" fmla="*/ 350908 h 1152691"/>
                <a:gd name="connsiteX607" fmla="*/ 63775 w 1330849"/>
                <a:gd name="connsiteY607" fmla="*/ 333821 h 1152691"/>
                <a:gd name="connsiteX608" fmla="*/ 58163 w 1330849"/>
                <a:gd name="connsiteY608" fmla="*/ 315715 h 1152691"/>
                <a:gd name="connsiteX609" fmla="*/ 52551 w 1330849"/>
                <a:gd name="connsiteY609" fmla="*/ 297098 h 1152691"/>
                <a:gd name="connsiteX610" fmla="*/ 47193 w 1330849"/>
                <a:gd name="connsiteY610" fmla="*/ 278227 h 1152691"/>
                <a:gd name="connsiteX611" fmla="*/ 42091 w 1330849"/>
                <a:gd name="connsiteY611" fmla="*/ 258590 h 1152691"/>
                <a:gd name="connsiteX612" fmla="*/ 36990 w 1330849"/>
                <a:gd name="connsiteY612" fmla="*/ 238189 h 1152691"/>
                <a:gd name="connsiteX613" fmla="*/ 32398 w 1330849"/>
                <a:gd name="connsiteY613" fmla="*/ 217532 h 1152691"/>
                <a:gd name="connsiteX614" fmla="*/ 27551 w 1330849"/>
                <a:gd name="connsiteY614" fmla="*/ 195856 h 1152691"/>
                <a:gd name="connsiteX615" fmla="*/ 23215 w 1330849"/>
                <a:gd name="connsiteY615" fmla="*/ 173414 h 1152691"/>
                <a:gd name="connsiteX616" fmla="*/ 19133 w 1330849"/>
                <a:gd name="connsiteY616" fmla="*/ 150717 h 1152691"/>
                <a:gd name="connsiteX617" fmla="*/ 15306 w 1330849"/>
                <a:gd name="connsiteY617" fmla="*/ 127256 h 1152691"/>
                <a:gd name="connsiteX618" fmla="*/ 11735 w 1330849"/>
                <a:gd name="connsiteY618" fmla="*/ 103029 h 1152691"/>
                <a:gd name="connsiteX619" fmla="*/ 8419 w 1330849"/>
                <a:gd name="connsiteY619" fmla="*/ 78292 h 1152691"/>
                <a:gd name="connsiteX620" fmla="*/ 5357 w 1330849"/>
                <a:gd name="connsiteY620" fmla="*/ 53044 h 1152691"/>
                <a:gd name="connsiteX621" fmla="*/ 2551 w 1330849"/>
                <a:gd name="connsiteY621" fmla="*/ 26777 h 115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</a:cxnLst>
              <a:rect l="l" t="t" r="r" b="b"/>
              <a:pathLst>
                <a:path w="1330849" h="1152691">
                  <a:moveTo>
                    <a:pt x="1281270" y="1113269"/>
                  </a:moveTo>
                  <a:lnTo>
                    <a:pt x="1281904" y="1128719"/>
                  </a:lnTo>
                  <a:lnTo>
                    <a:pt x="1282199" y="1129600"/>
                  </a:lnTo>
                  <a:lnTo>
                    <a:pt x="1273322" y="1135585"/>
                  </a:lnTo>
                  <a:lnTo>
                    <a:pt x="1271960" y="1131505"/>
                  </a:lnTo>
                  <a:lnTo>
                    <a:pt x="1268640" y="1121056"/>
                  </a:lnTo>
                  <a:close/>
                  <a:moveTo>
                    <a:pt x="1303365" y="1099647"/>
                  </a:moveTo>
                  <a:lnTo>
                    <a:pt x="1310270" y="1115659"/>
                  </a:lnTo>
                  <a:lnTo>
                    <a:pt x="1299715" y="1117790"/>
                  </a:lnTo>
                  <a:lnTo>
                    <a:pt x="1286983" y="1126375"/>
                  </a:lnTo>
                  <a:lnTo>
                    <a:pt x="1283139" y="1112116"/>
                  </a:lnTo>
                  <a:close/>
                  <a:moveTo>
                    <a:pt x="0" y="0"/>
                  </a:moveTo>
                  <a:lnTo>
                    <a:pt x="1276" y="1275"/>
                  </a:lnTo>
                  <a:lnTo>
                    <a:pt x="5613" y="5101"/>
                  </a:lnTo>
                  <a:lnTo>
                    <a:pt x="12500" y="10966"/>
                  </a:lnTo>
                  <a:lnTo>
                    <a:pt x="22449" y="18617"/>
                  </a:lnTo>
                  <a:lnTo>
                    <a:pt x="28317" y="22952"/>
                  </a:lnTo>
                  <a:lnTo>
                    <a:pt x="35204" y="27543"/>
                  </a:lnTo>
                  <a:lnTo>
                    <a:pt x="42857" y="32388"/>
                  </a:lnTo>
                  <a:lnTo>
                    <a:pt x="51020" y="37744"/>
                  </a:lnTo>
                  <a:lnTo>
                    <a:pt x="59949" y="43099"/>
                  </a:lnTo>
                  <a:lnTo>
                    <a:pt x="69387" y="48454"/>
                  </a:lnTo>
                  <a:lnTo>
                    <a:pt x="79846" y="54065"/>
                  </a:lnTo>
                  <a:lnTo>
                    <a:pt x="91070" y="59675"/>
                  </a:lnTo>
                  <a:lnTo>
                    <a:pt x="103060" y="65030"/>
                  </a:lnTo>
                  <a:lnTo>
                    <a:pt x="115815" y="70641"/>
                  </a:lnTo>
                  <a:lnTo>
                    <a:pt x="129336" y="76507"/>
                  </a:lnTo>
                  <a:lnTo>
                    <a:pt x="143621" y="81352"/>
                  </a:lnTo>
                  <a:lnTo>
                    <a:pt x="158416" y="86707"/>
                  </a:lnTo>
                  <a:lnTo>
                    <a:pt x="174488" y="91552"/>
                  </a:lnTo>
                  <a:lnTo>
                    <a:pt x="191069" y="96398"/>
                  </a:lnTo>
                  <a:lnTo>
                    <a:pt x="208416" y="100478"/>
                  </a:lnTo>
                  <a:lnTo>
                    <a:pt x="226783" y="104814"/>
                  </a:lnTo>
                  <a:lnTo>
                    <a:pt x="245915" y="108129"/>
                  </a:lnTo>
                  <a:lnTo>
                    <a:pt x="265558" y="111699"/>
                  </a:lnTo>
                  <a:lnTo>
                    <a:pt x="286221" y="113994"/>
                  </a:lnTo>
                  <a:lnTo>
                    <a:pt x="307394" y="116289"/>
                  </a:lnTo>
                  <a:lnTo>
                    <a:pt x="329843" y="118074"/>
                  </a:lnTo>
                  <a:lnTo>
                    <a:pt x="341322" y="118585"/>
                  </a:lnTo>
                  <a:lnTo>
                    <a:pt x="352802" y="118840"/>
                  </a:lnTo>
                  <a:lnTo>
                    <a:pt x="364791" y="119095"/>
                  </a:lnTo>
                  <a:lnTo>
                    <a:pt x="376781" y="119350"/>
                  </a:lnTo>
                  <a:lnTo>
                    <a:pt x="425505" y="119350"/>
                  </a:lnTo>
                  <a:lnTo>
                    <a:pt x="474483" y="119350"/>
                  </a:lnTo>
                  <a:lnTo>
                    <a:pt x="523462" y="120370"/>
                  </a:lnTo>
                  <a:lnTo>
                    <a:pt x="547697" y="120880"/>
                  </a:lnTo>
                  <a:lnTo>
                    <a:pt x="571931" y="121645"/>
                  </a:lnTo>
                  <a:lnTo>
                    <a:pt x="596166" y="122920"/>
                  </a:lnTo>
                  <a:lnTo>
                    <a:pt x="620145" y="123940"/>
                  </a:lnTo>
                  <a:lnTo>
                    <a:pt x="643869" y="125725"/>
                  </a:lnTo>
                  <a:lnTo>
                    <a:pt x="667338" y="127511"/>
                  </a:lnTo>
                  <a:lnTo>
                    <a:pt x="690552" y="130060"/>
                  </a:lnTo>
                  <a:lnTo>
                    <a:pt x="713511" y="132611"/>
                  </a:lnTo>
                  <a:lnTo>
                    <a:pt x="736214" y="136181"/>
                  </a:lnTo>
                  <a:lnTo>
                    <a:pt x="758408" y="139752"/>
                  </a:lnTo>
                  <a:lnTo>
                    <a:pt x="780346" y="144086"/>
                  </a:lnTo>
                  <a:lnTo>
                    <a:pt x="802030" y="148422"/>
                  </a:lnTo>
                  <a:lnTo>
                    <a:pt x="812489" y="150972"/>
                  </a:lnTo>
                  <a:lnTo>
                    <a:pt x="823203" y="153778"/>
                  </a:lnTo>
                  <a:lnTo>
                    <a:pt x="833662" y="156582"/>
                  </a:lnTo>
                  <a:lnTo>
                    <a:pt x="843866" y="159643"/>
                  </a:lnTo>
                  <a:lnTo>
                    <a:pt x="854070" y="162703"/>
                  </a:lnTo>
                  <a:lnTo>
                    <a:pt x="864019" y="166274"/>
                  </a:lnTo>
                  <a:lnTo>
                    <a:pt x="873968" y="169589"/>
                  </a:lnTo>
                  <a:lnTo>
                    <a:pt x="883916" y="173159"/>
                  </a:lnTo>
                  <a:lnTo>
                    <a:pt x="893355" y="177239"/>
                  </a:lnTo>
                  <a:lnTo>
                    <a:pt x="903049" y="181064"/>
                  </a:lnTo>
                  <a:lnTo>
                    <a:pt x="912233" y="185400"/>
                  </a:lnTo>
                  <a:lnTo>
                    <a:pt x="921671" y="189480"/>
                  </a:lnTo>
                  <a:lnTo>
                    <a:pt x="930600" y="194326"/>
                  </a:lnTo>
                  <a:lnTo>
                    <a:pt x="939528" y="199171"/>
                  </a:lnTo>
                  <a:lnTo>
                    <a:pt x="948456" y="204016"/>
                  </a:lnTo>
                  <a:lnTo>
                    <a:pt x="956875" y="209117"/>
                  </a:lnTo>
                  <a:lnTo>
                    <a:pt x="965293" y="214727"/>
                  </a:lnTo>
                  <a:lnTo>
                    <a:pt x="973456" y="220082"/>
                  </a:lnTo>
                  <a:lnTo>
                    <a:pt x="981619" y="225948"/>
                  </a:lnTo>
                  <a:lnTo>
                    <a:pt x="989527" y="231813"/>
                  </a:lnTo>
                  <a:lnTo>
                    <a:pt x="997435" y="237934"/>
                  </a:lnTo>
                  <a:lnTo>
                    <a:pt x="1004578" y="244564"/>
                  </a:lnTo>
                  <a:lnTo>
                    <a:pt x="1012231" y="251195"/>
                  </a:lnTo>
                  <a:lnTo>
                    <a:pt x="1019374" y="258081"/>
                  </a:lnTo>
                  <a:lnTo>
                    <a:pt x="1026262" y="265221"/>
                  </a:lnTo>
                  <a:lnTo>
                    <a:pt x="1033149" y="272616"/>
                  </a:lnTo>
                  <a:lnTo>
                    <a:pt x="1039527" y="280268"/>
                  </a:lnTo>
                  <a:lnTo>
                    <a:pt x="1046159" y="288173"/>
                  </a:lnTo>
                  <a:lnTo>
                    <a:pt x="1046159" y="238954"/>
                  </a:lnTo>
                  <a:lnTo>
                    <a:pt x="1052281" y="245075"/>
                  </a:lnTo>
                  <a:lnTo>
                    <a:pt x="1059679" y="252980"/>
                  </a:lnTo>
                  <a:lnTo>
                    <a:pt x="1068863" y="263946"/>
                  </a:lnTo>
                  <a:lnTo>
                    <a:pt x="1080343" y="277462"/>
                  </a:lnTo>
                  <a:lnTo>
                    <a:pt x="1093352" y="293783"/>
                  </a:lnTo>
                  <a:lnTo>
                    <a:pt x="1100495" y="302964"/>
                  </a:lnTo>
                  <a:lnTo>
                    <a:pt x="1107893" y="312910"/>
                  </a:lnTo>
                  <a:lnTo>
                    <a:pt x="1115036" y="323366"/>
                  </a:lnTo>
                  <a:lnTo>
                    <a:pt x="1122689" y="334331"/>
                  </a:lnTo>
                  <a:lnTo>
                    <a:pt x="1130597" y="346062"/>
                  </a:lnTo>
                  <a:lnTo>
                    <a:pt x="1138505" y="358558"/>
                  </a:lnTo>
                  <a:lnTo>
                    <a:pt x="1146413" y="371309"/>
                  </a:lnTo>
                  <a:lnTo>
                    <a:pt x="1154321" y="384825"/>
                  </a:lnTo>
                  <a:lnTo>
                    <a:pt x="1162229" y="398597"/>
                  </a:lnTo>
                  <a:lnTo>
                    <a:pt x="1170137" y="413133"/>
                  </a:lnTo>
                  <a:lnTo>
                    <a:pt x="1177535" y="428179"/>
                  </a:lnTo>
                  <a:lnTo>
                    <a:pt x="1184933" y="443480"/>
                  </a:lnTo>
                  <a:lnTo>
                    <a:pt x="1192331" y="459547"/>
                  </a:lnTo>
                  <a:lnTo>
                    <a:pt x="1199218" y="476123"/>
                  </a:lnTo>
                  <a:lnTo>
                    <a:pt x="1206106" y="493209"/>
                  </a:lnTo>
                  <a:lnTo>
                    <a:pt x="1212228" y="510551"/>
                  </a:lnTo>
                  <a:lnTo>
                    <a:pt x="1218351" y="528402"/>
                  </a:lnTo>
                  <a:lnTo>
                    <a:pt x="1223708" y="546508"/>
                  </a:lnTo>
                  <a:lnTo>
                    <a:pt x="1228810" y="565380"/>
                  </a:lnTo>
                  <a:lnTo>
                    <a:pt x="1233402" y="584761"/>
                  </a:lnTo>
                  <a:lnTo>
                    <a:pt x="1256105" y="561810"/>
                  </a:lnTo>
                  <a:lnTo>
                    <a:pt x="1261462" y="577621"/>
                  </a:lnTo>
                  <a:lnTo>
                    <a:pt x="1267585" y="596237"/>
                  </a:lnTo>
                  <a:lnTo>
                    <a:pt x="1274983" y="620974"/>
                  </a:lnTo>
                  <a:lnTo>
                    <a:pt x="1283911" y="650811"/>
                  </a:lnTo>
                  <a:lnTo>
                    <a:pt x="1288248" y="667388"/>
                  </a:lnTo>
                  <a:lnTo>
                    <a:pt x="1292840" y="685239"/>
                  </a:lnTo>
                  <a:lnTo>
                    <a:pt x="1297431" y="703856"/>
                  </a:lnTo>
                  <a:lnTo>
                    <a:pt x="1302023" y="723237"/>
                  </a:lnTo>
                  <a:lnTo>
                    <a:pt x="1306360" y="743384"/>
                  </a:lnTo>
                  <a:lnTo>
                    <a:pt x="1310696" y="764296"/>
                  </a:lnTo>
                  <a:lnTo>
                    <a:pt x="1314778" y="785462"/>
                  </a:lnTo>
                  <a:lnTo>
                    <a:pt x="1318349" y="807139"/>
                  </a:lnTo>
                  <a:lnTo>
                    <a:pt x="1321921" y="829071"/>
                  </a:lnTo>
                  <a:lnTo>
                    <a:pt x="1324727" y="851257"/>
                  </a:lnTo>
                  <a:lnTo>
                    <a:pt x="1327278" y="873699"/>
                  </a:lnTo>
                  <a:lnTo>
                    <a:pt x="1328808" y="896141"/>
                  </a:lnTo>
                  <a:lnTo>
                    <a:pt x="1330339" y="918328"/>
                  </a:lnTo>
                  <a:lnTo>
                    <a:pt x="1330594" y="929549"/>
                  </a:lnTo>
                  <a:lnTo>
                    <a:pt x="1330849" y="940514"/>
                  </a:lnTo>
                  <a:lnTo>
                    <a:pt x="1330849" y="951480"/>
                  </a:lnTo>
                  <a:lnTo>
                    <a:pt x="1330594" y="962446"/>
                  </a:lnTo>
                  <a:lnTo>
                    <a:pt x="1330339" y="973157"/>
                  </a:lnTo>
                  <a:lnTo>
                    <a:pt x="1329829" y="983868"/>
                  </a:lnTo>
                  <a:lnTo>
                    <a:pt x="1328808" y="994324"/>
                  </a:lnTo>
                  <a:lnTo>
                    <a:pt x="1327788" y="1004780"/>
                  </a:lnTo>
                  <a:lnTo>
                    <a:pt x="1326768" y="1015236"/>
                  </a:lnTo>
                  <a:lnTo>
                    <a:pt x="1324982" y="1025436"/>
                  </a:lnTo>
                  <a:lnTo>
                    <a:pt x="1323196" y="1035127"/>
                  </a:lnTo>
                  <a:lnTo>
                    <a:pt x="1321410" y="1045073"/>
                  </a:lnTo>
                  <a:lnTo>
                    <a:pt x="1319114" y="1054508"/>
                  </a:lnTo>
                  <a:lnTo>
                    <a:pt x="1316563" y="1063944"/>
                  </a:lnTo>
                  <a:lnTo>
                    <a:pt x="1313757" y="1073125"/>
                  </a:lnTo>
                  <a:lnTo>
                    <a:pt x="1310696" y="1082306"/>
                  </a:lnTo>
                  <a:lnTo>
                    <a:pt x="1307125" y="1090721"/>
                  </a:lnTo>
                  <a:lnTo>
                    <a:pt x="1303554" y="1099137"/>
                  </a:lnTo>
                  <a:lnTo>
                    <a:pt x="1303118" y="1099406"/>
                  </a:lnTo>
                  <a:lnTo>
                    <a:pt x="1298218" y="1087626"/>
                  </a:lnTo>
                  <a:lnTo>
                    <a:pt x="1292866" y="1075374"/>
                  </a:lnTo>
                  <a:lnTo>
                    <a:pt x="1287005" y="1062612"/>
                  </a:lnTo>
                  <a:lnTo>
                    <a:pt x="1280889" y="1049851"/>
                  </a:lnTo>
                  <a:lnTo>
                    <a:pt x="1274264" y="1037089"/>
                  </a:lnTo>
                  <a:lnTo>
                    <a:pt x="1267638" y="1024072"/>
                  </a:lnTo>
                  <a:lnTo>
                    <a:pt x="1260503" y="1010800"/>
                  </a:lnTo>
                  <a:lnTo>
                    <a:pt x="1253113" y="997528"/>
                  </a:lnTo>
                  <a:lnTo>
                    <a:pt x="1245723" y="984000"/>
                  </a:lnTo>
                  <a:lnTo>
                    <a:pt x="1237823" y="970473"/>
                  </a:lnTo>
                  <a:lnTo>
                    <a:pt x="1229669" y="956690"/>
                  </a:lnTo>
                  <a:lnTo>
                    <a:pt x="1220750" y="943162"/>
                  </a:lnTo>
                  <a:lnTo>
                    <a:pt x="1216870" y="936989"/>
                  </a:lnTo>
                  <a:lnTo>
                    <a:pt x="1239066" y="666113"/>
                  </a:lnTo>
                  <a:lnTo>
                    <a:pt x="1196179" y="904812"/>
                  </a:lnTo>
                  <a:lnTo>
                    <a:pt x="1184565" y="887521"/>
                  </a:lnTo>
                  <a:lnTo>
                    <a:pt x="1165198" y="859700"/>
                  </a:lnTo>
                  <a:lnTo>
                    <a:pt x="1144812" y="831879"/>
                  </a:lnTo>
                  <a:lnTo>
                    <a:pt x="1124171" y="803804"/>
                  </a:lnTo>
                  <a:lnTo>
                    <a:pt x="1102765" y="776239"/>
                  </a:lnTo>
                  <a:lnTo>
                    <a:pt x="1080341" y="748673"/>
                  </a:lnTo>
                  <a:lnTo>
                    <a:pt x="1065217" y="730427"/>
                  </a:lnTo>
                  <a:lnTo>
                    <a:pt x="1067674" y="703626"/>
                  </a:lnTo>
                  <a:lnTo>
                    <a:pt x="1068959" y="683746"/>
                  </a:lnTo>
                  <a:lnTo>
                    <a:pt x="1070757" y="661064"/>
                  </a:lnTo>
                  <a:lnTo>
                    <a:pt x="1072556" y="635324"/>
                  </a:lnTo>
                  <a:lnTo>
                    <a:pt x="1073841" y="607290"/>
                  </a:lnTo>
                  <a:lnTo>
                    <a:pt x="1074869" y="576962"/>
                  </a:lnTo>
                  <a:lnTo>
                    <a:pt x="1075640" y="545359"/>
                  </a:lnTo>
                  <a:lnTo>
                    <a:pt x="1075897" y="512228"/>
                  </a:lnTo>
                  <a:lnTo>
                    <a:pt x="1075640" y="478587"/>
                  </a:lnTo>
                  <a:lnTo>
                    <a:pt x="1075383" y="461512"/>
                  </a:lnTo>
                  <a:lnTo>
                    <a:pt x="1074612" y="444436"/>
                  </a:lnTo>
                  <a:lnTo>
                    <a:pt x="1073841" y="427361"/>
                  </a:lnTo>
                  <a:lnTo>
                    <a:pt x="1072813" y="410285"/>
                  </a:lnTo>
                  <a:lnTo>
                    <a:pt x="1071528" y="393465"/>
                  </a:lnTo>
                  <a:lnTo>
                    <a:pt x="1070243" y="376899"/>
                  </a:lnTo>
                  <a:lnTo>
                    <a:pt x="1068445" y="360079"/>
                  </a:lnTo>
                  <a:lnTo>
                    <a:pt x="1066132" y="343768"/>
                  </a:lnTo>
                  <a:lnTo>
                    <a:pt x="1066646" y="355746"/>
                  </a:lnTo>
                  <a:lnTo>
                    <a:pt x="1067674" y="387858"/>
                  </a:lnTo>
                  <a:lnTo>
                    <a:pt x="1067931" y="410030"/>
                  </a:lnTo>
                  <a:lnTo>
                    <a:pt x="1067931" y="435006"/>
                  </a:lnTo>
                  <a:lnTo>
                    <a:pt x="1067931" y="463041"/>
                  </a:lnTo>
                  <a:lnTo>
                    <a:pt x="1067674" y="492349"/>
                  </a:lnTo>
                  <a:lnTo>
                    <a:pt x="1066646" y="523442"/>
                  </a:lnTo>
                  <a:lnTo>
                    <a:pt x="1065618" y="555044"/>
                  </a:lnTo>
                  <a:lnTo>
                    <a:pt x="1063563" y="586136"/>
                  </a:lnTo>
                  <a:lnTo>
                    <a:pt x="1062535" y="601938"/>
                  </a:lnTo>
                  <a:lnTo>
                    <a:pt x="1061250" y="617229"/>
                  </a:lnTo>
                  <a:lnTo>
                    <a:pt x="1059708" y="632010"/>
                  </a:lnTo>
                  <a:lnTo>
                    <a:pt x="1057909" y="646792"/>
                  </a:lnTo>
                  <a:lnTo>
                    <a:pt x="1056368" y="660809"/>
                  </a:lnTo>
                  <a:lnTo>
                    <a:pt x="1054055" y="674317"/>
                  </a:lnTo>
                  <a:lnTo>
                    <a:pt x="1051742" y="687315"/>
                  </a:lnTo>
                  <a:lnTo>
                    <a:pt x="1049173" y="699293"/>
                  </a:lnTo>
                  <a:lnTo>
                    <a:pt x="1046819" y="708631"/>
                  </a:lnTo>
                  <a:lnTo>
                    <a:pt x="1035236" y="695074"/>
                  </a:lnTo>
                  <a:lnTo>
                    <a:pt x="1012047" y="669039"/>
                  </a:lnTo>
                  <a:lnTo>
                    <a:pt x="988603" y="643261"/>
                  </a:lnTo>
                  <a:lnTo>
                    <a:pt x="965414" y="618503"/>
                  </a:lnTo>
                  <a:lnTo>
                    <a:pt x="941715" y="594256"/>
                  </a:lnTo>
                  <a:lnTo>
                    <a:pt x="918271" y="571029"/>
                  </a:lnTo>
                  <a:lnTo>
                    <a:pt x="895081" y="548568"/>
                  </a:lnTo>
                  <a:lnTo>
                    <a:pt x="871892" y="527383"/>
                  </a:lnTo>
                  <a:lnTo>
                    <a:pt x="849213" y="507475"/>
                  </a:lnTo>
                  <a:lnTo>
                    <a:pt x="838000" y="497521"/>
                  </a:lnTo>
                  <a:lnTo>
                    <a:pt x="826533" y="488332"/>
                  </a:lnTo>
                  <a:lnTo>
                    <a:pt x="815576" y="479144"/>
                  </a:lnTo>
                  <a:lnTo>
                    <a:pt x="804618" y="470722"/>
                  </a:lnTo>
                  <a:lnTo>
                    <a:pt x="795547" y="463748"/>
                  </a:lnTo>
                  <a:lnTo>
                    <a:pt x="795407" y="462547"/>
                  </a:lnTo>
                  <a:lnTo>
                    <a:pt x="793063" y="443612"/>
                  </a:lnTo>
                  <a:lnTo>
                    <a:pt x="789939" y="420582"/>
                  </a:lnTo>
                  <a:lnTo>
                    <a:pt x="786294" y="395250"/>
                  </a:lnTo>
                  <a:lnTo>
                    <a:pt x="781867" y="370430"/>
                  </a:lnTo>
                  <a:lnTo>
                    <a:pt x="779784" y="358404"/>
                  </a:lnTo>
                  <a:lnTo>
                    <a:pt x="777441" y="347401"/>
                  </a:lnTo>
                  <a:lnTo>
                    <a:pt x="775358" y="337166"/>
                  </a:lnTo>
                  <a:lnTo>
                    <a:pt x="773014" y="328466"/>
                  </a:lnTo>
                  <a:lnTo>
                    <a:pt x="775358" y="341772"/>
                  </a:lnTo>
                  <a:lnTo>
                    <a:pt x="777180" y="356357"/>
                  </a:lnTo>
                  <a:lnTo>
                    <a:pt x="779263" y="375036"/>
                  </a:lnTo>
                  <a:lnTo>
                    <a:pt x="780305" y="385271"/>
                  </a:lnTo>
                  <a:lnTo>
                    <a:pt x="781346" y="396018"/>
                  </a:lnTo>
                  <a:lnTo>
                    <a:pt x="781867" y="407277"/>
                  </a:lnTo>
                  <a:lnTo>
                    <a:pt x="782127" y="418280"/>
                  </a:lnTo>
                  <a:lnTo>
                    <a:pt x="782388" y="429539"/>
                  </a:lnTo>
                  <a:lnTo>
                    <a:pt x="782127" y="440797"/>
                  </a:lnTo>
                  <a:lnTo>
                    <a:pt x="781346" y="451800"/>
                  </a:lnTo>
                  <a:lnTo>
                    <a:pt x="781186" y="453088"/>
                  </a:lnTo>
                  <a:lnTo>
                    <a:pt x="772510" y="446729"/>
                  </a:lnTo>
                  <a:lnTo>
                    <a:pt x="762317" y="439838"/>
                  </a:lnTo>
                  <a:lnTo>
                    <a:pt x="752123" y="432947"/>
                  </a:lnTo>
                  <a:lnTo>
                    <a:pt x="741930" y="426565"/>
                  </a:lnTo>
                  <a:lnTo>
                    <a:pt x="731993" y="420695"/>
                  </a:lnTo>
                  <a:lnTo>
                    <a:pt x="722563" y="415080"/>
                  </a:lnTo>
                  <a:lnTo>
                    <a:pt x="713135" y="409975"/>
                  </a:lnTo>
                  <a:lnTo>
                    <a:pt x="703961" y="405126"/>
                  </a:lnTo>
                  <a:lnTo>
                    <a:pt x="695042" y="400787"/>
                  </a:lnTo>
                  <a:lnTo>
                    <a:pt x="686123" y="397213"/>
                  </a:lnTo>
                  <a:lnTo>
                    <a:pt x="677714" y="393896"/>
                  </a:lnTo>
                  <a:lnTo>
                    <a:pt x="669560" y="391088"/>
                  </a:lnTo>
                  <a:lnTo>
                    <a:pt x="653506" y="385983"/>
                  </a:lnTo>
                  <a:lnTo>
                    <a:pt x="637196" y="380624"/>
                  </a:lnTo>
                  <a:lnTo>
                    <a:pt x="620633" y="374753"/>
                  </a:lnTo>
                  <a:lnTo>
                    <a:pt x="603814" y="368882"/>
                  </a:lnTo>
                  <a:lnTo>
                    <a:pt x="569667" y="355865"/>
                  </a:lnTo>
                  <a:lnTo>
                    <a:pt x="535521" y="342593"/>
                  </a:lnTo>
                  <a:lnTo>
                    <a:pt x="501119" y="328811"/>
                  </a:lnTo>
                  <a:lnTo>
                    <a:pt x="467227" y="314772"/>
                  </a:lnTo>
                  <a:lnTo>
                    <a:pt x="445917" y="305697"/>
                  </a:lnTo>
                  <a:lnTo>
                    <a:pt x="395685" y="221358"/>
                  </a:lnTo>
                  <a:lnTo>
                    <a:pt x="438286" y="302447"/>
                  </a:lnTo>
                  <a:lnTo>
                    <a:pt x="434864" y="300990"/>
                  </a:lnTo>
                  <a:lnTo>
                    <a:pt x="403775" y="287462"/>
                  </a:lnTo>
                  <a:lnTo>
                    <a:pt x="374725" y="274445"/>
                  </a:lnTo>
                  <a:lnTo>
                    <a:pt x="347968" y="262449"/>
                  </a:lnTo>
                  <a:lnTo>
                    <a:pt x="303883" y="242030"/>
                  </a:lnTo>
                  <a:lnTo>
                    <a:pt x="274578" y="228503"/>
                  </a:lnTo>
                  <a:lnTo>
                    <a:pt x="264130" y="223398"/>
                  </a:lnTo>
                  <a:lnTo>
                    <a:pt x="265914" y="225185"/>
                  </a:lnTo>
                  <a:lnTo>
                    <a:pt x="268462" y="226716"/>
                  </a:lnTo>
                  <a:lnTo>
                    <a:pt x="274323" y="231311"/>
                  </a:lnTo>
                  <a:lnTo>
                    <a:pt x="282223" y="236160"/>
                  </a:lnTo>
                  <a:lnTo>
                    <a:pt x="291397" y="241520"/>
                  </a:lnTo>
                  <a:lnTo>
                    <a:pt x="302354" y="247390"/>
                  </a:lnTo>
                  <a:lnTo>
                    <a:pt x="314841" y="253771"/>
                  </a:lnTo>
                  <a:lnTo>
                    <a:pt x="342617" y="267554"/>
                  </a:lnTo>
                  <a:lnTo>
                    <a:pt x="374470" y="282868"/>
                  </a:lnTo>
                  <a:lnTo>
                    <a:pt x="409126" y="298948"/>
                  </a:lnTo>
                  <a:lnTo>
                    <a:pt x="445057" y="315538"/>
                  </a:lnTo>
                  <a:lnTo>
                    <a:pt x="482262" y="331873"/>
                  </a:lnTo>
                  <a:lnTo>
                    <a:pt x="518447" y="347953"/>
                  </a:lnTo>
                  <a:lnTo>
                    <a:pt x="553613" y="363267"/>
                  </a:lnTo>
                  <a:lnTo>
                    <a:pt x="596504" y="381628"/>
                  </a:lnTo>
                  <a:lnTo>
                    <a:pt x="595528" y="381510"/>
                  </a:lnTo>
                  <a:lnTo>
                    <a:pt x="586847" y="383252"/>
                  </a:lnTo>
                  <a:lnTo>
                    <a:pt x="576379" y="385242"/>
                  </a:lnTo>
                  <a:lnTo>
                    <a:pt x="562593" y="387482"/>
                  </a:lnTo>
                  <a:lnTo>
                    <a:pt x="545232" y="390467"/>
                  </a:lnTo>
                  <a:lnTo>
                    <a:pt x="525573" y="392706"/>
                  </a:lnTo>
                  <a:lnTo>
                    <a:pt x="503361" y="395692"/>
                  </a:lnTo>
                  <a:lnTo>
                    <a:pt x="479362" y="397682"/>
                  </a:lnTo>
                  <a:lnTo>
                    <a:pt x="466341" y="398678"/>
                  </a:lnTo>
                  <a:lnTo>
                    <a:pt x="453320" y="399424"/>
                  </a:lnTo>
                  <a:lnTo>
                    <a:pt x="440044" y="400171"/>
                  </a:lnTo>
                  <a:lnTo>
                    <a:pt x="426257" y="400419"/>
                  </a:lnTo>
                  <a:lnTo>
                    <a:pt x="412471" y="400668"/>
                  </a:lnTo>
                  <a:lnTo>
                    <a:pt x="398684" y="400668"/>
                  </a:lnTo>
                  <a:lnTo>
                    <a:pt x="384642" y="400419"/>
                  </a:lnTo>
                  <a:lnTo>
                    <a:pt x="370345" y="399673"/>
                  </a:lnTo>
                  <a:lnTo>
                    <a:pt x="356048" y="398926"/>
                  </a:lnTo>
                  <a:lnTo>
                    <a:pt x="342005" y="397434"/>
                  </a:lnTo>
                  <a:lnTo>
                    <a:pt x="327708" y="395940"/>
                  </a:lnTo>
                  <a:lnTo>
                    <a:pt x="313921" y="393950"/>
                  </a:lnTo>
                  <a:lnTo>
                    <a:pt x="300134" y="391462"/>
                  </a:lnTo>
                  <a:lnTo>
                    <a:pt x="286603" y="388726"/>
                  </a:lnTo>
                  <a:lnTo>
                    <a:pt x="275959" y="386181"/>
                  </a:lnTo>
                  <a:lnTo>
                    <a:pt x="268221" y="383998"/>
                  </a:lnTo>
                  <a:lnTo>
                    <a:pt x="260051" y="381510"/>
                  </a:lnTo>
                  <a:lnTo>
                    <a:pt x="273072" y="385491"/>
                  </a:lnTo>
                  <a:lnTo>
                    <a:pt x="275959" y="386181"/>
                  </a:lnTo>
                  <a:lnTo>
                    <a:pt x="277922" y="386735"/>
                  </a:lnTo>
                  <a:lnTo>
                    <a:pt x="291199" y="389970"/>
                  </a:lnTo>
                  <a:lnTo>
                    <a:pt x="307794" y="393950"/>
                  </a:lnTo>
                  <a:lnTo>
                    <a:pt x="327452" y="397931"/>
                  </a:lnTo>
                  <a:lnTo>
                    <a:pt x="338175" y="399922"/>
                  </a:lnTo>
                  <a:lnTo>
                    <a:pt x="349409" y="401912"/>
                  </a:lnTo>
                  <a:lnTo>
                    <a:pt x="361153" y="403903"/>
                  </a:lnTo>
                  <a:lnTo>
                    <a:pt x="373919" y="405395"/>
                  </a:lnTo>
                  <a:lnTo>
                    <a:pt x="386940" y="407137"/>
                  </a:lnTo>
                  <a:lnTo>
                    <a:pt x="400471" y="408879"/>
                  </a:lnTo>
                  <a:lnTo>
                    <a:pt x="414514" y="409873"/>
                  </a:lnTo>
                  <a:lnTo>
                    <a:pt x="428811" y="410869"/>
                  </a:lnTo>
                  <a:lnTo>
                    <a:pt x="443874" y="411615"/>
                  </a:lnTo>
                  <a:lnTo>
                    <a:pt x="458937" y="412113"/>
                  </a:lnTo>
                  <a:lnTo>
                    <a:pt x="474767" y="412113"/>
                  </a:lnTo>
                  <a:lnTo>
                    <a:pt x="490595" y="412113"/>
                  </a:lnTo>
                  <a:lnTo>
                    <a:pt x="506680" y="411117"/>
                  </a:lnTo>
                  <a:lnTo>
                    <a:pt x="523020" y="410371"/>
                  </a:lnTo>
                  <a:lnTo>
                    <a:pt x="539615" y="408879"/>
                  </a:lnTo>
                  <a:lnTo>
                    <a:pt x="556210" y="406888"/>
                  </a:lnTo>
                  <a:lnTo>
                    <a:pt x="573316" y="404400"/>
                  </a:lnTo>
                  <a:lnTo>
                    <a:pt x="590166" y="401415"/>
                  </a:lnTo>
                  <a:lnTo>
                    <a:pt x="607272" y="397682"/>
                  </a:lnTo>
                  <a:lnTo>
                    <a:pt x="624122" y="393452"/>
                  </a:lnTo>
                  <a:lnTo>
                    <a:pt x="623998" y="393332"/>
                  </a:lnTo>
                  <a:lnTo>
                    <a:pt x="658092" y="407678"/>
                  </a:lnTo>
                  <a:lnTo>
                    <a:pt x="674402" y="414825"/>
                  </a:lnTo>
                  <a:lnTo>
                    <a:pt x="690965" y="424013"/>
                  </a:lnTo>
                  <a:lnTo>
                    <a:pt x="707274" y="434223"/>
                  </a:lnTo>
                  <a:lnTo>
                    <a:pt x="723583" y="444432"/>
                  </a:lnTo>
                  <a:lnTo>
                    <a:pt x="739892" y="455407"/>
                  </a:lnTo>
                  <a:lnTo>
                    <a:pt x="755691" y="466382"/>
                  </a:lnTo>
                  <a:lnTo>
                    <a:pt x="771490" y="477868"/>
                  </a:lnTo>
                  <a:lnTo>
                    <a:pt x="787290" y="489864"/>
                  </a:lnTo>
                  <a:lnTo>
                    <a:pt x="802324" y="502116"/>
                  </a:lnTo>
                  <a:lnTo>
                    <a:pt x="817614" y="514877"/>
                  </a:lnTo>
                  <a:lnTo>
                    <a:pt x="832904" y="527383"/>
                  </a:lnTo>
                  <a:lnTo>
                    <a:pt x="847429" y="540656"/>
                  </a:lnTo>
                  <a:lnTo>
                    <a:pt x="862209" y="553928"/>
                  </a:lnTo>
                  <a:lnTo>
                    <a:pt x="876479" y="567711"/>
                  </a:lnTo>
                  <a:lnTo>
                    <a:pt x="890750" y="581494"/>
                  </a:lnTo>
                  <a:lnTo>
                    <a:pt x="904510" y="595532"/>
                  </a:lnTo>
                  <a:lnTo>
                    <a:pt x="918271" y="609824"/>
                  </a:lnTo>
                  <a:lnTo>
                    <a:pt x="931776" y="624118"/>
                  </a:lnTo>
                  <a:lnTo>
                    <a:pt x="945282" y="638666"/>
                  </a:lnTo>
                  <a:lnTo>
                    <a:pt x="958279" y="653470"/>
                  </a:lnTo>
                  <a:lnTo>
                    <a:pt x="971275" y="668018"/>
                  </a:lnTo>
                  <a:lnTo>
                    <a:pt x="972984" y="670038"/>
                  </a:lnTo>
                  <a:lnTo>
                    <a:pt x="969848" y="672265"/>
                  </a:lnTo>
                  <a:lnTo>
                    <a:pt x="960418" y="678161"/>
                  </a:lnTo>
                  <a:lnTo>
                    <a:pt x="950989" y="683800"/>
                  </a:lnTo>
                  <a:lnTo>
                    <a:pt x="941305" y="689183"/>
                  </a:lnTo>
                  <a:lnTo>
                    <a:pt x="931110" y="694565"/>
                  </a:lnTo>
                  <a:lnTo>
                    <a:pt x="920662" y="699435"/>
                  </a:lnTo>
                  <a:lnTo>
                    <a:pt x="909958" y="704050"/>
                  </a:lnTo>
                  <a:lnTo>
                    <a:pt x="898999" y="708407"/>
                  </a:lnTo>
                  <a:lnTo>
                    <a:pt x="887786" y="712765"/>
                  </a:lnTo>
                  <a:lnTo>
                    <a:pt x="876573" y="716609"/>
                  </a:lnTo>
                  <a:lnTo>
                    <a:pt x="865105" y="720455"/>
                  </a:lnTo>
                  <a:lnTo>
                    <a:pt x="853126" y="724043"/>
                  </a:lnTo>
                  <a:lnTo>
                    <a:pt x="841148" y="727119"/>
                  </a:lnTo>
                  <a:lnTo>
                    <a:pt x="828916" y="730195"/>
                  </a:lnTo>
                  <a:lnTo>
                    <a:pt x="816937" y="733271"/>
                  </a:lnTo>
                  <a:lnTo>
                    <a:pt x="804196" y="735834"/>
                  </a:lnTo>
                  <a:lnTo>
                    <a:pt x="791962" y="738398"/>
                  </a:lnTo>
                  <a:lnTo>
                    <a:pt x="779220" y="740961"/>
                  </a:lnTo>
                  <a:lnTo>
                    <a:pt x="766478" y="743011"/>
                  </a:lnTo>
                  <a:lnTo>
                    <a:pt x="753990" y="745062"/>
                  </a:lnTo>
                  <a:lnTo>
                    <a:pt x="727996" y="748650"/>
                  </a:lnTo>
                  <a:lnTo>
                    <a:pt x="702510" y="751470"/>
                  </a:lnTo>
                  <a:lnTo>
                    <a:pt x="676516" y="753777"/>
                  </a:lnTo>
                  <a:lnTo>
                    <a:pt x="651031" y="755828"/>
                  </a:lnTo>
                  <a:lnTo>
                    <a:pt x="625546" y="757109"/>
                  </a:lnTo>
                  <a:lnTo>
                    <a:pt x="600826" y="757878"/>
                  </a:lnTo>
                  <a:lnTo>
                    <a:pt x="576360" y="758391"/>
                  </a:lnTo>
                  <a:lnTo>
                    <a:pt x="552659" y="758648"/>
                  </a:lnTo>
                  <a:lnTo>
                    <a:pt x="529978" y="758391"/>
                  </a:lnTo>
                  <a:lnTo>
                    <a:pt x="508060" y="757878"/>
                  </a:lnTo>
                  <a:lnTo>
                    <a:pt x="486908" y="757109"/>
                  </a:lnTo>
                  <a:lnTo>
                    <a:pt x="467030" y="756597"/>
                  </a:lnTo>
                  <a:lnTo>
                    <a:pt x="448680" y="755572"/>
                  </a:lnTo>
                  <a:lnTo>
                    <a:pt x="431605" y="754290"/>
                  </a:lnTo>
                  <a:lnTo>
                    <a:pt x="402043" y="752239"/>
                  </a:lnTo>
                  <a:lnTo>
                    <a:pt x="379871" y="750445"/>
                  </a:lnTo>
                  <a:lnTo>
                    <a:pt x="361012" y="748394"/>
                  </a:lnTo>
                  <a:lnTo>
                    <a:pt x="383184" y="750957"/>
                  </a:lnTo>
                  <a:lnTo>
                    <a:pt x="404846" y="753521"/>
                  </a:lnTo>
                  <a:lnTo>
                    <a:pt x="426253" y="755828"/>
                  </a:lnTo>
                  <a:lnTo>
                    <a:pt x="447151" y="757622"/>
                  </a:lnTo>
                  <a:lnTo>
                    <a:pt x="467794" y="759416"/>
                  </a:lnTo>
                  <a:lnTo>
                    <a:pt x="487672" y="760698"/>
                  </a:lnTo>
                  <a:lnTo>
                    <a:pt x="507041" y="762236"/>
                  </a:lnTo>
                  <a:lnTo>
                    <a:pt x="526155" y="763261"/>
                  </a:lnTo>
                  <a:lnTo>
                    <a:pt x="544758" y="764287"/>
                  </a:lnTo>
                  <a:lnTo>
                    <a:pt x="562853" y="765055"/>
                  </a:lnTo>
                  <a:lnTo>
                    <a:pt x="580437" y="765568"/>
                  </a:lnTo>
                  <a:lnTo>
                    <a:pt x="598022" y="765824"/>
                  </a:lnTo>
                  <a:lnTo>
                    <a:pt x="631153" y="766081"/>
                  </a:lnTo>
                  <a:lnTo>
                    <a:pt x="662754" y="765568"/>
                  </a:lnTo>
                  <a:lnTo>
                    <a:pt x="692826" y="764800"/>
                  </a:lnTo>
                  <a:lnTo>
                    <a:pt x="720860" y="763005"/>
                  </a:lnTo>
                  <a:lnTo>
                    <a:pt x="747619" y="761211"/>
                  </a:lnTo>
                  <a:lnTo>
                    <a:pt x="772849" y="758648"/>
                  </a:lnTo>
                  <a:lnTo>
                    <a:pt x="796295" y="755828"/>
                  </a:lnTo>
                  <a:lnTo>
                    <a:pt x="818721" y="752239"/>
                  </a:lnTo>
                  <a:lnTo>
                    <a:pt x="839110" y="748907"/>
                  </a:lnTo>
                  <a:lnTo>
                    <a:pt x="858223" y="745318"/>
                  </a:lnTo>
                  <a:lnTo>
                    <a:pt x="876063" y="741217"/>
                  </a:lnTo>
                  <a:lnTo>
                    <a:pt x="892628" y="737372"/>
                  </a:lnTo>
                  <a:lnTo>
                    <a:pt x="907664" y="733015"/>
                  </a:lnTo>
                  <a:lnTo>
                    <a:pt x="921426" y="729170"/>
                  </a:lnTo>
                  <a:lnTo>
                    <a:pt x="933659" y="724812"/>
                  </a:lnTo>
                  <a:lnTo>
                    <a:pt x="944872" y="720967"/>
                  </a:lnTo>
                  <a:lnTo>
                    <a:pt x="955066" y="716866"/>
                  </a:lnTo>
                  <a:lnTo>
                    <a:pt x="963731" y="713278"/>
                  </a:lnTo>
                  <a:lnTo>
                    <a:pt x="971376" y="709945"/>
                  </a:lnTo>
                  <a:lnTo>
                    <a:pt x="978003" y="706869"/>
                  </a:lnTo>
                  <a:lnTo>
                    <a:pt x="983609" y="704050"/>
                  </a:lnTo>
                  <a:lnTo>
                    <a:pt x="987687" y="701486"/>
                  </a:lnTo>
                  <a:lnTo>
                    <a:pt x="993293" y="697898"/>
                  </a:lnTo>
                  <a:lnTo>
                    <a:pt x="995332" y="696872"/>
                  </a:lnTo>
                  <a:lnTo>
                    <a:pt x="995172" y="696579"/>
                  </a:lnTo>
                  <a:lnTo>
                    <a:pt x="996248" y="697881"/>
                  </a:lnTo>
                  <a:lnTo>
                    <a:pt x="1008734" y="712940"/>
                  </a:lnTo>
                  <a:lnTo>
                    <a:pt x="1020456" y="727744"/>
                  </a:lnTo>
                  <a:lnTo>
                    <a:pt x="1032433" y="742802"/>
                  </a:lnTo>
                  <a:lnTo>
                    <a:pt x="1043900" y="757861"/>
                  </a:lnTo>
                  <a:lnTo>
                    <a:pt x="1055112" y="772920"/>
                  </a:lnTo>
                  <a:lnTo>
                    <a:pt x="1066070" y="787724"/>
                  </a:lnTo>
                  <a:lnTo>
                    <a:pt x="1087221" y="817331"/>
                  </a:lnTo>
                  <a:lnTo>
                    <a:pt x="1107352" y="846428"/>
                  </a:lnTo>
                  <a:lnTo>
                    <a:pt x="1126719" y="875270"/>
                  </a:lnTo>
                  <a:lnTo>
                    <a:pt x="1144812" y="902835"/>
                  </a:lnTo>
                  <a:lnTo>
                    <a:pt x="1161885" y="929890"/>
                  </a:lnTo>
                  <a:lnTo>
                    <a:pt x="1177685" y="955924"/>
                  </a:lnTo>
                  <a:lnTo>
                    <a:pt x="1192464" y="980682"/>
                  </a:lnTo>
                  <a:lnTo>
                    <a:pt x="1205970" y="1003908"/>
                  </a:lnTo>
                  <a:lnTo>
                    <a:pt x="1218202" y="1026114"/>
                  </a:lnTo>
                  <a:lnTo>
                    <a:pt x="1228486" y="1044197"/>
                  </a:lnTo>
                  <a:lnTo>
                    <a:pt x="1221960" y="1046293"/>
                  </a:lnTo>
                  <a:lnTo>
                    <a:pt x="1208948" y="1050335"/>
                  </a:lnTo>
                  <a:lnTo>
                    <a:pt x="1192874" y="1054630"/>
                  </a:lnTo>
                  <a:lnTo>
                    <a:pt x="1174248" y="1059683"/>
                  </a:lnTo>
                  <a:lnTo>
                    <a:pt x="1153327" y="1064988"/>
                  </a:lnTo>
                  <a:lnTo>
                    <a:pt x="1130364" y="1070546"/>
                  </a:lnTo>
                  <a:lnTo>
                    <a:pt x="1105870" y="1075852"/>
                  </a:lnTo>
                  <a:lnTo>
                    <a:pt x="1092858" y="1078378"/>
                  </a:lnTo>
                  <a:lnTo>
                    <a:pt x="1079845" y="1080652"/>
                  </a:lnTo>
                  <a:lnTo>
                    <a:pt x="1066323" y="1082925"/>
                  </a:lnTo>
                  <a:lnTo>
                    <a:pt x="1052800" y="1085199"/>
                  </a:lnTo>
                  <a:lnTo>
                    <a:pt x="1039023" y="1086968"/>
                  </a:lnTo>
                  <a:lnTo>
                    <a:pt x="1025245" y="1088736"/>
                  </a:lnTo>
                  <a:lnTo>
                    <a:pt x="1011212" y="1089999"/>
                  </a:lnTo>
                  <a:lnTo>
                    <a:pt x="997180" y="1091263"/>
                  </a:lnTo>
                  <a:lnTo>
                    <a:pt x="982891" y="1092273"/>
                  </a:lnTo>
                  <a:lnTo>
                    <a:pt x="968858" y="1093031"/>
                  </a:lnTo>
                  <a:lnTo>
                    <a:pt x="954826" y="1093283"/>
                  </a:lnTo>
                  <a:lnTo>
                    <a:pt x="944213" y="1093283"/>
                  </a:lnTo>
                  <a:lnTo>
                    <a:pt x="923188" y="1092273"/>
                  </a:lnTo>
                  <a:lnTo>
                    <a:pt x="913748" y="1091768"/>
                  </a:lnTo>
                  <a:lnTo>
                    <a:pt x="927270" y="1092526"/>
                  </a:lnTo>
                  <a:lnTo>
                    <a:pt x="941048" y="1093283"/>
                  </a:lnTo>
                  <a:lnTo>
                    <a:pt x="944213" y="1093283"/>
                  </a:lnTo>
                  <a:lnTo>
                    <a:pt x="949467" y="1093536"/>
                  </a:lnTo>
                  <a:lnTo>
                    <a:pt x="967838" y="1094042"/>
                  </a:lnTo>
                  <a:lnTo>
                    <a:pt x="989015" y="1094294"/>
                  </a:lnTo>
                  <a:lnTo>
                    <a:pt x="1012233" y="1094547"/>
                  </a:lnTo>
                  <a:lnTo>
                    <a:pt x="1037747" y="1094294"/>
                  </a:lnTo>
                  <a:lnTo>
                    <a:pt x="1064282" y="1093536"/>
                  </a:lnTo>
                  <a:lnTo>
                    <a:pt x="1092093" y="1092020"/>
                  </a:lnTo>
                  <a:lnTo>
                    <a:pt x="1106125" y="1091263"/>
                  </a:lnTo>
                  <a:lnTo>
                    <a:pt x="1120158" y="1089999"/>
                  </a:lnTo>
                  <a:lnTo>
                    <a:pt x="1134446" y="1088736"/>
                  </a:lnTo>
                  <a:lnTo>
                    <a:pt x="1148734" y="1086968"/>
                  </a:lnTo>
                  <a:lnTo>
                    <a:pt x="1162767" y="1085452"/>
                  </a:lnTo>
                  <a:lnTo>
                    <a:pt x="1176800" y="1083431"/>
                  </a:lnTo>
                  <a:lnTo>
                    <a:pt x="1190577" y="1081157"/>
                  </a:lnTo>
                  <a:lnTo>
                    <a:pt x="1203845" y="1078631"/>
                  </a:lnTo>
                  <a:lnTo>
                    <a:pt x="1217112" y="1075599"/>
                  </a:lnTo>
                  <a:lnTo>
                    <a:pt x="1229870" y="1072567"/>
                  </a:lnTo>
                  <a:lnTo>
                    <a:pt x="1242098" y="1069288"/>
                  </a:lnTo>
                  <a:lnTo>
                    <a:pt x="1248526" y="1081245"/>
                  </a:lnTo>
                  <a:lnTo>
                    <a:pt x="1262032" y="1107789"/>
                  </a:lnTo>
                  <a:lnTo>
                    <a:pt x="1268437" y="1120820"/>
                  </a:lnTo>
                  <a:lnTo>
                    <a:pt x="1260187" y="1125914"/>
                  </a:lnTo>
                  <a:lnTo>
                    <a:pt x="1250238" y="1128209"/>
                  </a:lnTo>
                  <a:lnTo>
                    <a:pt x="1238504" y="1130504"/>
                  </a:lnTo>
                  <a:lnTo>
                    <a:pt x="1222432" y="1133819"/>
                  </a:lnTo>
                  <a:lnTo>
                    <a:pt x="1202024" y="1137390"/>
                  </a:lnTo>
                  <a:lnTo>
                    <a:pt x="1178556" y="1140960"/>
                  </a:lnTo>
                  <a:lnTo>
                    <a:pt x="1151260" y="1144530"/>
                  </a:lnTo>
                  <a:lnTo>
                    <a:pt x="1136209" y="1146060"/>
                  </a:lnTo>
                  <a:lnTo>
                    <a:pt x="1120648" y="1147591"/>
                  </a:lnTo>
                  <a:lnTo>
                    <a:pt x="1104321" y="1148866"/>
                  </a:lnTo>
                  <a:lnTo>
                    <a:pt x="1087485" y="1150141"/>
                  </a:lnTo>
                  <a:lnTo>
                    <a:pt x="1070139" y="1151161"/>
                  </a:lnTo>
                  <a:lnTo>
                    <a:pt x="1051771" y="1151671"/>
                  </a:lnTo>
                  <a:lnTo>
                    <a:pt x="1032894" y="1152181"/>
                  </a:lnTo>
                  <a:lnTo>
                    <a:pt x="1013762" y="1152691"/>
                  </a:lnTo>
                  <a:lnTo>
                    <a:pt x="993609" y="1152181"/>
                  </a:lnTo>
                  <a:lnTo>
                    <a:pt x="973456" y="1151926"/>
                  </a:lnTo>
                  <a:lnTo>
                    <a:pt x="952793" y="1151161"/>
                  </a:lnTo>
                  <a:lnTo>
                    <a:pt x="931620" y="1149886"/>
                  </a:lnTo>
                  <a:lnTo>
                    <a:pt x="910192" y="1148100"/>
                  </a:lnTo>
                  <a:lnTo>
                    <a:pt x="888508" y="1146060"/>
                  </a:lnTo>
                  <a:lnTo>
                    <a:pt x="866315" y="1143255"/>
                  </a:lnTo>
                  <a:lnTo>
                    <a:pt x="844121" y="1140195"/>
                  </a:lnTo>
                  <a:lnTo>
                    <a:pt x="821673" y="1136625"/>
                  </a:lnTo>
                  <a:lnTo>
                    <a:pt x="798969" y="1132034"/>
                  </a:lnTo>
                  <a:lnTo>
                    <a:pt x="817336" y="1113673"/>
                  </a:lnTo>
                  <a:lnTo>
                    <a:pt x="809938" y="1112143"/>
                  </a:lnTo>
                  <a:lnTo>
                    <a:pt x="801010" y="1109848"/>
                  </a:lnTo>
                  <a:lnTo>
                    <a:pt x="788510" y="1106533"/>
                  </a:lnTo>
                  <a:lnTo>
                    <a:pt x="773459" y="1102452"/>
                  </a:lnTo>
                  <a:lnTo>
                    <a:pt x="755347" y="1097096"/>
                  </a:lnTo>
                  <a:lnTo>
                    <a:pt x="735194" y="1090721"/>
                  </a:lnTo>
                  <a:lnTo>
                    <a:pt x="712236" y="1083325"/>
                  </a:lnTo>
                  <a:lnTo>
                    <a:pt x="687491" y="1074655"/>
                  </a:lnTo>
                  <a:lnTo>
                    <a:pt x="660706" y="1064454"/>
                  </a:lnTo>
                  <a:lnTo>
                    <a:pt x="646930" y="1059099"/>
                  </a:lnTo>
                  <a:lnTo>
                    <a:pt x="632644" y="1053233"/>
                  </a:lnTo>
                  <a:lnTo>
                    <a:pt x="617849" y="1047368"/>
                  </a:lnTo>
                  <a:lnTo>
                    <a:pt x="603053" y="1040482"/>
                  </a:lnTo>
                  <a:lnTo>
                    <a:pt x="587747" y="1033851"/>
                  </a:lnTo>
                  <a:lnTo>
                    <a:pt x="572186" y="1026711"/>
                  </a:lnTo>
                  <a:lnTo>
                    <a:pt x="556625" y="1019061"/>
                  </a:lnTo>
                  <a:lnTo>
                    <a:pt x="540809" y="1011155"/>
                  </a:lnTo>
                  <a:lnTo>
                    <a:pt x="524738" y="1002739"/>
                  </a:lnTo>
                  <a:lnTo>
                    <a:pt x="508412" y="994069"/>
                  </a:lnTo>
                  <a:lnTo>
                    <a:pt x="492086" y="985143"/>
                  </a:lnTo>
                  <a:lnTo>
                    <a:pt x="475759" y="975707"/>
                  </a:lnTo>
                  <a:lnTo>
                    <a:pt x="531115" y="961426"/>
                  </a:lnTo>
                  <a:lnTo>
                    <a:pt x="523972" y="958621"/>
                  </a:lnTo>
                  <a:lnTo>
                    <a:pt x="515299" y="954795"/>
                  </a:lnTo>
                  <a:lnTo>
                    <a:pt x="503820" y="949950"/>
                  </a:lnTo>
                  <a:lnTo>
                    <a:pt x="489790" y="942810"/>
                  </a:lnTo>
                  <a:lnTo>
                    <a:pt x="481881" y="938474"/>
                  </a:lnTo>
                  <a:lnTo>
                    <a:pt x="473718" y="934139"/>
                  </a:lnTo>
                  <a:lnTo>
                    <a:pt x="464790" y="928784"/>
                  </a:lnTo>
                  <a:lnTo>
                    <a:pt x="455351" y="923173"/>
                  </a:lnTo>
                  <a:lnTo>
                    <a:pt x="445913" y="916798"/>
                  </a:lnTo>
                  <a:lnTo>
                    <a:pt x="435709" y="910167"/>
                  </a:lnTo>
                  <a:lnTo>
                    <a:pt x="425505" y="902517"/>
                  </a:lnTo>
                  <a:lnTo>
                    <a:pt x="414790" y="894611"/>
                  </a:lnTo>
                  <a:lnTo>
                    <a:pt x="404076" y="886195"/>
                  </a:lnTo>
                  <a:lnTo>
                    <a:pt x="393107" y="877014"/>
                  </a:lnTo>
                  <a:lnTo>
                    <a:pt x="381883" y="867068"/>
                  </a:lnTo>
                  <a:lnTo>
                    <a:pt x="370658" y="856613"/>
                  </a:lnTo>
                  <a:lnTo>
                    <a:pt x="359434" y="845392"/>
                  </a:lnTo>
                  <a:lnTo>
                    <a:pt x="347955" y="833661"/>
                  </a:lnTo>
                  <a:lnTo>
                    <a:pt x="336476" y="821165"/>
                  </a:lnTo>
                  <a:lnTo>
                    <a:pt x="325506" y="807904"/>
                  </a:lnTo>
                  <a:lnTo>
                    <a:pt x="314282" y="793878"/>
                  </a:lnTo>
                  <a:lnTo>
                    <a:pt x="303312" y="778831"/>
                  </a:lnTo>
                  <a:lnTo>
                    <a:pt x="292343" y="763530"/>
                  </a:lnTo>
                  <a:lnTo>
                    <a:pt x="281884" y="747209"/>
                  </a:lnTo>
                  <a:lnTo>
                    <a:pt x="271425" y="730123"/>
                  </a:lnTo>
                  <a:lnTo>
                    <a:pt x="266323" y="721197"/>
                  </a:lnTo>
                  <a:lnTo>
                    <a:pt x="261731" y="712271"/>
                  </a:lnTo>
                  <a:lnTo>
                    <a:pt x="312751" y="701815"/>
                  </a:lnTo>
                  <a:lnTo>
                    <a:pt x="312751" y="679374"/>
                  </a:lnTo>
                  <a:lnTo>
                    <a:pt x="309945" y="678099"/>
                  </a:lnTo>
                  <a:lnTo>
                    <a:pt x="306373" y="676314"/>
                  </a:lnTo>
                  <a:lnTo>
                    <a:pt x="301527" y="674019"/>
                  </a:lnTo>
                  <a:lnTo>
                    <a:pt x="295405" y="670448"/>
                  </a:lnTo>
                  <a:lnTo>
                    <a:pt x="288262" y="666367"/>
                  </a:lnTo>
                  <a:lnTo>
                    <a:pt x="280099" y="661012"/>
                  </a:lnTo>
                  <a:lnTo>
                    <a:pt x="271170" y="654637"/>
                  </a:lnTo>
                  <a:lnTo>
                    <a:pt x="260966" y="647241"/>
                  </a:lnTo>
                  <a:lnTo>
                    <a:pt x="250252" y="638826"/>
                  </a:lnTo>
                  <a:lnTo>
                    <a:pt x="239028" y="628625"/>
                  </a:lnTo>
                  <a:lnTo>
                    <a:pt x="227038" y="617404"/>
                  </a:lnTo>
                  <a:lnTo>
                    <a:pt x="220661" y="611029"/>
                  </a:lnTo>
                  <a:lnTo>
                    <a:pt x="214538" y="604653"/>
                  </a:lnTo>
                  <a:lnTo>
                    <a:pt x="208161" y="597767"/>
                  </a:lnTo>
                  <a:lnTo>
                    <a:pt x="201528" y="590627"/>
                  </a:lnTo>
                  <a:lnTo>
                    <a:pt x="195151" y="582721"/>
                  </a:lnTo>
                  <a:lnTo>
                    <a:pt x="188263" y="574815"/>
                  </a:lnTo>
                  <a:lnTo>
                    <a:pt x="181886" y="566145"/>
                  </a:lnTo>
                  <a:lnTo>
                    <a:pt x="175253" y="557219"/>
                  </a:lnTo>
                  <a:lnTo>
                    <a:pt x="168365" y="548038"/>
                  </a:lnTo>
                  <a:lnTo>
                    <a:pt x="161733" y="538092"/>
                  </a:lnTo>
                  <a:lnTo>
                    <a:pt x="154590" y="528147"/>
                  </a:lnTo>
                  <a:lnTo>
                    <a:pt x="147702" y="517436"/>
                  </a:lnTo>
                  <a:lnTo>
                    <a:pt x="141070" y="505960"/>
                  </a:lnTo>
                  <a:lnTo>
                    <a:pt x="134182" y="494484"/>
                  </a:lnTo>
                  <a:lnTo>
                    <a:pt x="127550" y="482499"/>
                  </a:lnTo>
                  <a:lnTo>
                    <a:pt x="120662" y="470002"/>
                  </a:lnTo>
                  <a:lnTo>
                    <a:pt x="114029" y="456741"/>
                  </a:lnTo>
                  <a:lnTo>
                    <a:pt x="107397" y="443225"/>
                  </a:lnTo>
                  <a:lnTo>
                    <a:pt x="101019" y="429199"/>
                  </a:lnTo>
                  <a:lnTo>
                    <a:pt x="94642" y="414918"/>
                  </a:lnTo>
                  <a:lnTo>
                    <a:pt x="88009" y="399617"/>
                  </a:lnTo>
                  <a:lnTo>
                    <a:pt x="81887" y="383806"/>
                  </a:lnTo>
                  <a:lnTo>
                    <a:pt x="75765" y="367739"/>
                  </a:lnTo>
                  <a:lnTo>
                    <a:pt x="69898" y="350908"/>
                  </a:lnTo>
                  <a:lnTo>
                    <a:pt x="63775" y="333821"/>
                  </a:lnTo>
                  <a:lnTo>
                    <a:pt x="58163" y="315715"/>
                  </a:lnTo>
                  <a:lnTo>
                    <a:pt x="52551" y="297098"/>
                  </a:lnTo>
                  <a:lnTo>
                    <a:pt x="47193" y="278227"/>
                  </a:lnTo>
                  <a:lnTo>
                    <a:pt x="42091" y="258590"/>
                  </a:lnTo>
                  <a:lnTo>
                    <a:pt x="36990" y="238189"/>
                  </a:lnTo>
                  <a:lnTo>
                    <a:pt x="32398" y="217532"/>
                  </a:lnTo>
                  <a:lnTo>
                    <a:pt x="27551" y="195856"/>
                  </a:lnTo>
                  <a:lnTo>
                    <a:pt x="23215" y="173414"/>
                  </a:lnTo>
                  <a:lnTo>
                    <a:pt x="19133" y="150717"/>
                  </a:lnTo>
                  <a:lnTo>
                    <a:pt x="15306" y="127256"/>
                  </a:lnTo>
                  <a:lnTo>
                    <a:pt x="11735" y="103029"/>
                  </a:lnTo>
                  <a:lnTo>
                    <a:pt x="8419" y="78292"/>
                  </a:lnTo>
                  <a:lnTo>
                    <a:pt x="5357" y="53044"/>
                  </a:lnTo>
                  <a:lnTo>
                    <a:pt x="2551" y="26777"/>
                  </a:lnTo>
                  <a:close/>
                </a:path>
              </a:pathLst>
            </a:custGeom>
            <a:gradFill>
              <a:gsLst>
                <a:gs pos="0">
                  <a:srgbClr val="234C06"/>
                </a:gs>
                <a:gs pos="46600">
                  <a:srgbClr val="8CC066"/>
                </a:gs>
                <a:gs pos="100000">
                  <a:srgbClr val="4C870C"/>
                </a:gs>
              </a:gsLst>
              <a:lin ang="5400000" scaled="1"/>
            </a:gradFill>
            <a:ln>
              <a:noFill/>
            </a:ln>
          </p:spPr>
          <p:txBody>
            <a:bodyPr wrap="square" anchor="ctr">
              <a:noAutofit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767546" y="5673602"/>
              <a:ext cx="9583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r>
                <a:rPr lang="zh-CN" altLang="en-US" sz="1400" b="1">
                  <a:solidFill>
                    <a:srgbClr val="4C870C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Times New Roman" panose="02020603050405020304" pitchFamily="18" charset="0"/>
                </a:rPr>
                <a:t>性别：女</a:t>
              </a:r>
              <a:endParaRPr lang="en-US" altLang="zh-CN" sz="1400" b="1" dirty="0">
                <a:solidFill>
                  <a:srgbClr val="4C870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任意多边形 44"/>
            <p:cNvSpPr/>
            <p:nvPr/>
          </p:nvSpPr>
          <p:spPr bwMode="auto">
            <a:xfrm rot="10800000" flipV="1">
              <a:off x="4401237" y="5679996"/>
              <a:ext cx="340579" cy="294987"/>
            </a:xfrm>
            <a:custGeom>
              <a:avLst/>
              <a:gdLst>
                <a:gd name="connsiteX0" fmla="*/ 1281270 w 1330849"/>
                <a:gd name="connsiteY0" fmla="*/ 1113269 h 1152691"/>
                <a:gd name="connsiteX1" fmla="*/ 1281904 w 1330849"/>
                <a:gd name="connsiteY1" fmla="*/ 1128719 h 1152691"/>
                <a:gd name="connsiteX2" fmla="*/ 1282199 w 1330849"/>
                <a:gd name="connsiteY2" fmla="*/ 1129600 h 1152691"/>
                <a:gd name="connsiteX3" fmla="*/ 1273322 w 1330849"/>
                <a:gd name="connsiteY3" fmla="*/ 1135585 h 1152691"/>
                <a:gd name="connsiteX4" fmla="*/ 1271960 w 1330849"/>
                <a:gd name="connsiteY4" fmla="*/ 1131505 h 1152691"/>
                <a:gd name="connsiteX5" fmla="*/ 1268640 w 1330849"/>
                <a:gd name="connsiteY5" fmla="*/ 1121056 h 1152691"/>
                <a:gd name="connsiteX6" fmla="*/ 1303365 w 1330849"/>
                <a:gd name="connsiteY6" fmla="*/ 1099647 h 1152691"/>
                <a:gd name="connsiteX7" fmla="*/ 1310270 w 1330849"/>
                <a:gd name="connsiteY7" fmla="*/ 1115659 h 1152691"/>
                <a:gd name="connsiteX8" fmla="*/ 1299715 w 1330849"/>
                <a:gd name="connsiteY8" fmla="*/ 1117790 h 1152691"/>
                <a:gd name="connsiteX9" fmla="*/ 1286983 w 1330849"/>
                <a:gd name="connsiteY9" fmla="*/ 1126375 h 1152691"/>
                <a:gd name="connsiteX10" fmla="*/ 1283139 w 1330849"/>
                <a:gd name="connsiteY10" fmla="*/ 1112116 h 1152691"/>
                <a:gd name="connsiteX11" fmla="*/ 0 w 1330849"/>
                <a:gd name="connsiteY11" fmla="*/ 0 h 1152691"/>
                <a:gd name="connsiteX12" fmla="*/ 1276 w 1330849"/>
                <a:gd name="connsiteY12" fmla="*/ 1275 h 1152691"/>
                <a:gd name="connsiteX13" fmla="*/ 5613 w 1330849"/>
                <a:gd name="connsiteY13" fmla="*/ 5101 h 1152691"/>
                <a:gd name="connsiteX14" fmla="*/ 12500 w 1330849"/>
                <a:gd name="connsiteY14" fmla="*/ 10966 h 1152691"/>
                <a:gd name="connsiteX15" fmla="*/ 22449 w 1330849"/>
                <a:gd name="connsiteY15" fmla="*/ 18617 h 1152691"/>
                <a:gd name="connsiteX16" fmla="*/ 28317 w 1330849"/>
                <a:gd name="connsiteY16" fmla="*/ 22952 h 1152691"/>
                <a:gd name="connsiteX17" fmla="*/ 35204 w 1330849"/>
                <a:gd name="connsiteY17" fmla="*/ 27543 h 1152691"/>
                <a:gd name="connsiteX18" fmla="*/ 42857 w 1330849"/>
                <a:gd name="connsiteY18" fmla="*/ 32388 h 1152691"/>
                <a:gd name="connsiteX19" fmla="*/ 51020 w 1330849"/>
                <a:gd name="connsiteY19" fmla="*/ 37744 h 1152691"/>
                <a:gd name="connsiteX20" fmla="*/ 59949 w 1330849"/>
                <a:gd name="connsiteY20" fmla="*/ 43099 h 1152691"/>
                <a:gd name="connsiteX21" fmla="*/ 69387 w 1330849"/>
                <a:gd name="connsiteY21" fmla="*/ 48454 h 1152691"/>
                <a:gd name="connsiteX22" fmla="*/ 79846 w 1330849"/>
                <a:gd name="connsiteY22" fmla="*/ 54065 h 1152691"/>
                <a:gd name="connsiteX23" fmla="*/ 91070 w 1330849"/>
                <a:gd name="connsiteY23" fmla="*/ 59675 h 1152691"/>
                <a:gd name="connsiteX24" fmla="*/ 103060 w 1330849"/>
                <a:gd name="connsiteY24" fmla="*/ 65030 h 1152691"/>
                <a:gd name="connsiteX25" fmla="*/ 115815 w 1330849"/>
                <a:gd name="connsiteY25" fmla="*/ 70641 h 1152691"/>
                <a:gd name="connsiteX26" fmla="*/ 129336 w 1330849"/>
                <a:gd name="connsiteY26" fmla="*/ 76507 h 1152691"/>
                <a:gd name="connsiteX27" fmla="*/ 143621 w 1330849"/>
                <a:gd name="connsiteY27" fmla="*/ 81352 h 1152691"/>
                <a:gd name="connsiteX28" fmla="*/ 158416 w 1330849"/>
                <a:gd name="connsiteY28" fmla="*/ 86707 h 1152691"/>
                <a:gd name="connsiteX29" fmla="*/ 174488 w 1330849"/>
                <a:gd name="connsiteY29" fmla="*/ 91552 h 1152691"/>
                <a:gd name="connsiteX30" fmla="*/ 191069 w 1330849"/>
                <a:gd name="connsiteY30" fmla="*/ 96398 h 1152691"/>
                <a:gd name="connsiteX31" fmla="*/ 208416 w 1330849"/>
                <a:gd name="connsiteY31" fmla="*/ 100478 h 1152691"/>
                <a:gd name="connsiteX32" fmla="*/ 226783 w 1330849"/>
                <a:gd name="connsiteY32" fmla="*/ 104814 h 1152691"/>
                <a:gd name="connsiteX33" fmla="*/ 245915 w 1330849"/>
                <a:gd name="connsiteY33" fmla="*/ 108129 h 1152691"/>
                <a:gd name="connsiteX34" fmla="*/ 265558 w 1330849"/>
                <a:gd name="connsiteY34" fmla="*/ 111699 h 1152691"/>
                <a:gd name="connsiteX35" fmla="*/ 286221 w 1330849"/>
                <a:gd name="connsiteY35" fmla="*/ 113994 h 1152691"/>
                <a:gd name="connsiteX36" fmla="*/ 307394 w 1330849"/>
                <a:gd name="connsiteY36" fmla="*/ 116289 h 1152691"/>
                <a:gd name="connsiteX37" fmla="*/ 329843 w 1330849"/>
                <a:gd name="connsiteY37" fmla="*/ 118074 h 1152691"/>
                <a:gd name="connsiteX38" fmla="*/ 341322 w 1330849"/>
                <a:gd name="connsiteY38" fmla="*/ 118585 h 1152691"/>
                <a:gd name="connsiteX39" fmla="*/ 352802 w 1330849"/>
                <a:gd name="connsiteY39" fmla="*/ 118840 h 1152691"/>
                <a:gd name="connsiteX40" fmla="*/ 364791 w 1330849"/>
                <a:gd name="connsiteY40" fmla="*/ 119095 h 1152691"/>
                <a:gd name="connsiteX41" fmla="*/ 376781 w 1330849"/>
                <a:gd name="connsiteY41" fmla="*/ 119350 h 1152691"/>
                <a:gd name="connsiteX42" fmla="*/ 425505 w 1330849"/>
                <a:gd name="connsiteY42" fmla="*/ 119350 h 1152691"/>
                <a:gd name="connsiteX43" fmla="*/ 474483 w 1330849"/>
                <a:gd name="connsiteY43" fmla="*/ 119350 h 1152691"/>
                <a:gd name="connsiteX44" fmla="*/ 523462 w 1330849"/>
                <a:gd name="connsiteY44" fmla="*/ 120370 h 1152691"/>
                <a:gd name="connsiteX45" fmla="*/ 547697 w 1330849"/>
                <a:gd name="connsiteY45" fmla="*/ 120880 h 1152691"/>
                <a:gd name="connsiteX46" fmla="*/ 571931 w 1330849"/>
                <a:gd name="connsiteY46" fmla="*/ 121645 h 1152691"/>
                <a:gd name="connsiteX47" fmla="*/ 596166 w 1330849"/>
                <a:gd name="connsiteY47" fmla="*/ 122920 h 1152691"/>
                <a:gd name="connsiteX48" fmla="*/ 620145 w 1330849"/>
                <a:gd name="connsiteY48" fmla="*/ 123940 h 1152691"/>
                <a:gd name="connsiteX49" fmla="*/ 643869 w 1330849"/>
                <a:gd name="connsiteY49" fmla="*/ 125725 h 1152691"/>
                <a:gd name="connsiteX50" fmla="*/ 667338 w 1330849"/>
                <a:gd name="connsiteY50" fmla="*/ 127511 h 1152691"/>
                <a:gd name="connsiteX51" fmla="*/ 690552 w 1330849"/>
                <a:gd name="connsiteY51" fmla="*/ 130060 h 1152691"/>
                <a:gd name="connsiteX52" fmla="*/ 713511 w 1330849"/>
                <a:gd name="connsiteY52" fmla="*/ 132611 h 1152691"/>
                <a:gd name="connsiteX53" fmla="*/ 736214 w 1330849"/>
                <a:gd name="connsiteY53" fmla="*/ 136181 h 1152691"/>
                <a:gd name="connsiteX54" fmla="*/ 758408 w 1330849"/>
                <a:gd name="connsiteY54" fmla="*/ 139752 h 1152691"/>
                <a:gd name="connsiteX55" fmla="*/ 780346 w 1330849"/>
                <a:gd name="connsiteY55" fmla="*/ 144086 h 1152691"/>
                <a:gd name="connsiteX56" fmla="*/ 802030 w 1330849"/>
                <a:gd name="connsiteY56" fmla="*/ 148422 h 1152691"/>
                <a:gd name="connsiteX57" fmla="*/ 812489 w 1330849"/>
                <a:gd name="connsiteY57" fmla="*/ 150972 h 1152691"/>
                <a:gd name="connsiteX58" fmla="*/ 823203 w 1330849"/>
                <a:gd name="connsiteY58" fmla="*/ 153778 h 1152691"/>
                <a:gd name="connsiteX59" fmla="*/ 833662 w 1330849"/>
                <a:gd name="connsiteY59" fmla="*/ 156582 h 1152691"/>
                <a:gd name="connsiteX60" fmla="*/ 843866 w 1330849"/>
                <a:gd name="connsiteY60" fmla="*/ 159643 h 1152691"/>
                <a:gd name="connsiteX61" fmla="*/ 854070 w 1330849"/>
                <a:gd name="connsiteY61" fmla="*/ 162703 h 1152691"/>
                <a:gd name="connsiteX62" fmla="*/ 864019 w 1330849"/>
                <a:gd name="connsiteY62" fmla="*/ 166274 h 1152691"/>
                <a:gd name="connsiteX63" fmla="*/ 873968 w 1330849"/>
                <a:gd name="connsiteY63" fmla="*/ 169589 h 1152691"/>
                <a:gd name="connsiteX64" fmla="*/ 883916 w 1330849"/>
                <a:gd name="connsiteY64" fmla="*/ 173159 h 1152691"/>
                <a:gd name="connsiteX65" fmla="*/ 893355 w 1330849"/>
                <a:gd name="connsiteY65" fmla="*/ 177239 h 1152691"/>
                <a:gd name="connsiteX66" fmla="*/ 903049 w 1330849"/>
                <a:gd name="connsiteY66" fmla="*/ 181064 h 1152691"/>
                <a:gd name="connsiteX67" fmla="*/ 912233 w 1330849"/>
                <a:gd name="connsiteY67" fmla="*/ 185400 h 1152691"/>
                <a:gd name="connsiteX68" fmla="*/ 921671 w 1330849"/>
                <a:gd name="connsiteY68" fmla="*/ 189480 h 1152691"/>
                <a:gd name="connsiteX69" fmla="*/ 930600 w 1330849"/>
                <a:gd name="connsiteY69" fmla="*/ 194326 h 1152691"/>
                <a:gd name="connsiteX70" fmla="*/ 939528 w 1330849"/>
                <a:gd name="connsiteY70" fmla="*/ 199171 h 1152691"/>
                <a:gd name="connsiteX71" fmla="*/ 948456 w 1330849"/>
                <a:gd name="connsiteY71" fmla="*/ 204016 h 1152691"/>
                <a:gd name="connsiteX72" fmla="*/ 956875 w 1330849"/>
                <a:gd name="connsiteY72" fmla="*/ 209117 h 1152691"/>
                <a:gd name="connsiteX73" fmla="*/ 965293 w 1330849"/>
                <a:gd name="connsiteY73" fmla="*/ 214727 h 1152691"/>
                <a:gd name="connsiteX74" fmla="*/ 973456 w 1330849"/>
                <a:gd name="connsiteY74" fmla="*/ 220082 h 1152691"/>
                <a:gd name="connsiteX75" fmla="*/ 981619 w 1330849"/>
                <a:gd name="connsiteY75" fmla="*/ 225948 h 1152691"/>
                <a:gd name="connsiteX76" fmla="*/ 989527 w 1330849"/>
                <a:gd name="connsiteY76" fmla="*/ 231813 h 1152691"/>
                <a:gd name="connsiteX77" fmla="*/ 997435 w 1330849"/>
                <a:gd name="connsiteY77" fmla="*/ 237934 h 1152691"/>
                <a:gd name="connsiteX78" fmla="*/ 1004578 w 1330849"/>
                <a:gd name="connsiteY78" fmla="*/ 244564 h 1152691"/>
                <a:gd name="connsiteX79" fmla="*/ 1012231 w 1330849"/>
                <a:gd name="connsiteY79" fmla="*/ 251195 h 1152691"/>
                <a:gd name="connsiteX80" fmla="*/ 1019374 w 1330849"/>
                <a:gd name="connsiteY80" fmla="*/ 258081 h 1152691"/>
                <a:gd name="connsiteX81" fmla="*/ 1026262 w 1330849"/>
                <a:gd name="connsiteY81" fmla="*/ 265221 h 1152691"/>
                <a:gd name="connsiteX82" fmla="*/ 1033149 w 1330849"/>
                <a:gd name="connsiteY82" fmla="*/ 272616 h 1152691"/>
                <a:gd name="connsiteX83" fmla="*/ 1039527 w 1330849"/>
                <a:gd name="connsiteY83" fmla="*/ 280268 h 1152691"/>
                <a:gd name="connsiteX84" fmla="*/ 1046159 w 1330849"/>
                <a:gd name="connsiteY84" fmla="*/ 288173 h 1152691"/>
                <a:gd name="connsiteX85" fmla="*/ 1046159 w 1330849"/>
                <a:gd name="connsiteY85" fmla="*/ 238954 h 1152691"/>
                <a:gd name="connsiteX86" fmla="*/ 1052281 w 1330849"/>
                <a:gd name="connsiteY86" fmla="*/ 245075 h 1152691"/>
                <a:gd name="connsiteX87" fmla="*/ 1059679 w 1330849"/>
                <a:gd name="connsiteY87" fmla="*/ 252980 h 1152691"/>
                <a:gd name="connsiteX88" fmla="*/ 1068863 w 1330849"/>
                <a:gd name="connsiteY88" fmla="*/ 263946 h 1152691"/>
                <a:gd name="connsiteX89" fmla="*/ 1080343 w 1330849"/>
                <a:gd name="connsiteY89" fmla="*/ 277462 h 1152691"/>
                <a:gd name="connsiteX90" fmla="*/ 1093352 w 1330849"/>
                <a:gd name="connsiteY90" fmla="*/ 293783 h 1152691"/>
                <a:gd name="connsiteX91" fmla="*/ 1100495 w 1330849"/>
                <a:gd name="connsiteY91" fmla="*/ 302964 h 1152691"/>
                <a:gd name="connsiteX92" fmla="*/ 1107893 w 1330849"/>
                <a:gd name="connsiteY92" fmla="*/ 312910 h 1152691"/>
                <a:gd name="connsiteX93" fmla="*/ 1115036 w 1330849"/>
                <a:gd name="connsiteY93" fmla="*/ 323366 h 1152691"/>
                <a:gd name="connsiteX94" fmla="*/ 1122689 w 1330849"/>
                <a:gd name="connsiteY94" fmla="*/ 334331 h 1152691"/>
                <a:gd name="connsiteX95" fmla="*/ 1130597 w 1330849"/>
                <a:gd name="connsiteY95" fmla="*/ 346062 h 1152691"/>
                <a:gd name="connsiteX96" fmla="*/ 1138505 w 1330849"/>
                <a:gd name="connsiteY96" fmla="*/ 358558 h 1152691"/>
                <a:gd name="connsiteX97" fmla="*/ 1146413 w 1330849"/>
                <a:gd name="connsiteY97" fmla="*/ 371309 h 1152691"/>
                <a:gd name="connsiteX98" fmla="*/ 1154321 w 1330849"/>
                <a:gd name="connsiteY98" fmla="*/ 384825 h 1152691"/>
                <a:gd name="connsiteX99" fmla="*/ 1162229 w 1330849"/>
                <a:gd name="connsiteY99" fmla="*/ 398597 h 1152691"/>
                <a:gd name="connsiteX100" fmla="*/ 1170137 w 1330849"/>
                <a:gd name="connsiteY100" fmla="*/ 413133 h 1152691"/>
                <a:gd name="connsiteX101" fmla="*/ 1177535 w 1330849"/>
                <a:gd name="connsiteY101" fmla="*/ 428179 h 1152691"/>
                <a:gd name="connsiteX102" fmla="*/ 1184933 w 1330849"/>
                <a:gd name="connsiteY102" fmla="*/ 443480 h 1152691"/>
                <a:gd name="connsiteX103" fmla="*/ 1192331 w 1330849"/>
                <a:gd name="connsiteY103" fmla="*/ 459547 h 1152691"/>
                <a:gd name="connsiteX104" fmla="*/ 1199218 w 1330849"/>
                <a:gd name="connsiteY104" fmla="*/ 476123 h 1152691"/>
                <a:gd name="connsiteX105" fmla="*/ 1206106 w 1330849"/>
                <a:gd name="connsiteY105" fmla="*/ 493209 h 1152691"/>
                <a:gd name="connsiteX106" fmla="*/ 1212228 w 1330849"/>
                <a:gd name="connsiteY106" fmla="*/ 510551 h 1152691"/>
                <a:gd name="connsiteX107" fmla="*/ 1218351 w 1330849"/>
                <a:gd name="connsiteY107" fmla="*/ 528402 h 1152691"/>
                <a:gd name="connsiteX108" fmla="*/ 1223708 w 1330849"/>
                <a:gd name="connsiteY108" fmla="*/ 546508 h 1152691"/>
                <a:gd name="connsiteX109" fmla="*/ 1228810 w 1330849"/>
                <a:gd name="connsiteY109" fmla="*/ 565380 h 1152691"/>
                <a:gd name="connsiteX110" fmla="*/ 1233402 w 1330849"/>
                <a:gd name="connsiteY110" fmla="*/ 584761 h 1152691"/>
                <a:gd name="connsiteX111" fmla="*/ 1256105 w 1330849"/>
                <a:gd name="connsiteY111" fmla="*/ 561810 h 1152691"/>
                <a:gd name="connsiteX112" fmla="*/ 1261462 w 1330849"/>
                <a:gd name="connsiteY112" fmla="*/ 577621 h 1152691"/>
                <a:gd name="connsiteX113" fmla="*/ 1267585 w 1330849"/>
                <a:gd name="connsiteY113" fmla="*/ 596237 h 1152691"/>
                <a:gd name="connsiteX114" fmla="*/ 1274983 w 1330849"/>
                <a:gd name="connsiteY114" fmla="*/ 620974 h 1152691"/>
                <a:gd name="connsiteX115" fmla="*/ 1283911 w 1330849"/>
                <a:gd name="connsiteY115" fmla="*/ 650811 h 1152691"/>
                <a:gd name="connsiteX116" fmla="*/ 1288248 w 1330849"/>
                <a:gd name="connsiteY116" fmla="*/ 667388 h 1152691"/>
                <a:gd name="connsiteX117" fmla="*/ 1292840 w 1330849"/>
                <a:gd name="connsiteY117" fmla="*/ 685239 h 1152691"/>
                <a:gd name="connsiteX118" fmla="*/ 1297431 w 1330849"/>
                <a:gd name="connsiteY118" fmla="*/ 703856 h 1152691"/>
                <a:gd name="connsiteX119" fmla="*/ 1302023 w 1330849"/>
                <a:gd name="connsiteY119" fmla="*/ 723237 h 1152691"/>
                <a:gd name="connsiteX120" fmla="*/ 1306360 w 1330849"/>
                <a:gd name="connsiteY120" fmla="*/ 743384 h 1152691"/>
                <a:gd name="connsiteX121" fmla="*/ 1310696 w 1330849"/>
                <a:gd name="connsiteY121" fmla="*/ 764296 h 1152691"/>
                <a:gd name="connsiteX122" fmla="*/ 1314778 w 1330849"/>
                <a:gd name="connsiteY122" fmla="*/ 785462 h 1152691"/>
                <a:gd name="connsiteX123" fmla="*/ 1318349 w 1330849"/>
                <a:gd name="connsiteY123" fmla="*/ 807139 h 1152691"/>
                <a:gd name="connsiteX124" fmla="*/ 1321921 w 1330849"/>
                <a:gd name="connsiteY124" fmla="*/ 829071 h 1152691"/>
                <a:gd name="connsiteX125" fmla="*/ 1324727 w 1330849"/>
                <a:gd name="connsiteY125" fmla="*/ 851257 h 1152691"/>
                <a:gd name="connsiteX126" fmla="*/ 1327278 w 1330849"/>
                <a:gd name="connsiteY126" fmla="*/ 873699 h 1152691"/>
                <a:gd name="connsiteX127" fmla="*/ 1328808 w 1330849"/>
                <a:gd name="connsiteY127" fmla="*/ 896141 h 1152691"/>
                <a:gd name="connsiteX128" fmla="*/ 1330339 w 1330849"/>
                <a:gd name="connsiteY128" fmla="*/ 918328 h 1152691"/>
                <a:gd name="connsiteX129" fmla="*/ 1330594 w 1330849"/>
                <a:gd name="connsiteY129" fmla="*/ 929549 h 1152691"/>
                <a:gd name="connsiteX130" fmla="*/ 1330849 w 1330849"/>
                <a:gd name="connsiteY130" fmla="*/ 940514 h 1152691"/>
                <a:gd name="connsiteX131" fmla="*/ 1330849 w 1330849"/>
                <a:gd name="connsiteY131" fmla="*/ 951480 h 1152691"/>
                <a:gd name="connsiteX132" fmla="*/ 1330594 w 1330849"/>
                <a:gd name="connsiteY132" fmla="*/ 962446 h 1152691"/>
                <a:gd name="connsiteX133" fmla="*/ 1330339 w 1330849"/>
                <a:gd name="connsiteY133" fmla="*/ 973157 h 1152691"/>
                <a:gd name="connsiteX134" fmla="*/ 1329829 w 1330849"/>
                <a:gd name="connsiteY134" fmla="*/ 983868 h 1152691"/>
                <a:gd name="connsiteX135" fmla="*/ 1328808 w 1330849"/>
                <a:gd name="connsiteY135" fmla="*/ 994324 h 1152691"/>
                <a:gd name="connsiteX136" fmla="*/ 1327788 w 1330849"/>
                <a:gd name="connsiteY136" fmla="*/ 1004780 h 1152691"/>
                <a:gd name="connsiteX137" fmla="*/ 1326768 w 1330849"/>
                <a:gd name="connsiteY137" fmla="*/ 1015236 h 1152691"/>
                <a:gd name="connsiteX138" fmla="*/ 1324982 w 1330849"/>
                <a:gd name="connsiteY138" fmla="*/ 1025436 h 1152691"/>
                <a:gd name="connsiteX139" fmla="*/ 1323196 w 1330849"/>
                <a:gd name="connsiteY139" fmla="*/ 1035127 h 1152691"/>
                <a:gd name="connsiteX140" fmla="*/ 1321410 w 1330849"/>
                <a:gd name="connsiteY140" fmla="*/ 1045073 h 1152691"/>
                <a:gd name="connsiteX141" fmla="*/ 1319114 w 1330849"/>
                <a:gd name="connsiteY141" fmla="*/ 1054508 h 1152691"/>
                <a:gd name="connsiteX142" fmla="*/ 1316563 w 1330849"/>
                <a:gd name="connsiteY142" fmla="*/ 1063944 h 1152691"/>
                <a:gd name="connsiteX143" fmla="*/ 1313757 w 1330849"/>
                <a:gd name="connsiteY143" fmla="*/ 1073125 h 1152691"/>
                <a:gd name="connsiteX144" fmla="*/ 1310696 w 1330849"/>
                <a:gd name="connsiteY144" fmla="*/ 1082306 h 1152691"/>
                <a:gd name="connsiteX145" fmla="*/ 1307125 w 1330849"/>
                <a:gd name="connsiteY145" fmla="*/ 1090721 h 1152691"/>
                <a:gd name="connsiteX146" fmla="*/ 1303554 w 1330849"/>
                <a:gd name="connsiteY146" fmla="*/ 1099137 h 1152691"/>
                <a:gd name="connsiteX147" fmla="*/ 1303118 w 1330849"/>
                <a:gd name="connsiteY147" fmla="*/ 1099406 h 1152691"/>
                <a:gd name="connsiteX148" fmla="*/ 1298218 w 1330849"/>
                <a:gd name="connsiteY148" fmla="*/ 1087626 h 1152691"/>
                <a:gd name="connsiteX149" fmla="*/ 1292866 w 1330849"/>
                <a:gd name="connsiteY149" fmla="*/ 1075374 h 1152691"/>
                <a:gd name="connsiteX150" fmla="*/ 1287005 w 1330849"/>
                <a:gd name="connsiteY150" fmla="*/ 1062612 h 1152691"/>
                <a:gd name="connsiteX151" fmla="*/ 1280889 w 1330849"/>
                <a:gd name="connsiteY151" fmla="*/ 1049851 h 1152691"/>
                <a:gd name="connsiteX152" fmla="*/ 1274264 w 1330849"/>
                <a:gd name="connsiteY152" fmla="*/ 1037089 h 1152691"/>
                <a:gd name="connsiteX153" fmla="*/ 1267638 w 1330849"/>
                <a:gd name="connsiteY153" fmla="*/ 1024072 h 1152691"/>
                <a:gd name="connsiteX154" fmla="*/ 1260503 w 1330849"/>
                <a:gd name="connsiteY154" fmla="*/ 1010800 h 1152691"/>
                <a:gd name="connsiteX155" fmla="*/ 1253113 w 1330849"/>
                <a:gd name="connsiteY155" fmla="*/ 997528 h 1152691"/>
                <a:gd name="connsiteX156" fmla="*/ 1245723 w 1330849"/>
                <a:gd name="connsiteY156" fmla="*/ 984000 h 1152691"/>
                <a:gd name="connsiteX157" fmla="*/ 1237823 w 1330849"/>
                <a:gd name="connsiteY157" fmla="*/ 970473 h 1152691"/>
                <a:gd name="connsiteX158" fmla="*/ 1229669 w 1330849"/>
                <a:gd name="connsiteY158" fmla="*/ 956690 h 1152691"/>
                <a:gd name="connsiteX159" fmla="*/ 1220750 w 1330849"/>
                <a:gd name="connsiteY159" fmla="*/ 943162 h 1152691"/>
                <a:gd name="connsiteX160" fmla="*/ 1216870 w 1330849"/>
                <a:gd name="connsiteY160" fmla="*/ 936989 h 1152691"/>
                <a:gd name="connsiteX161" fmla="*/ 1239066 w 1330849"/>
                <a:gd name="connsiteY161" fmla="*/ 666113 h 1152691"/>
                <a:gd name="connsiteX162" fmla="*/ 1196179 w 1330849"/>
                <a:gd name="connsiteY162" fmla="*/ 904812 h 1152691"/>
                <a:gd name="connsiteX163" fmla="*/ 1184565 w 1330849"/>
                <a:gd name="connsiteY163" fmla="*/ 887521 h 1152691"/>
                <a:gd name="connsiteX164" fmla="*/ 1165198 w 1330849"/>
                <a:gd name="connsiteY164" fmla="*/ 859700 h 1152691"/>
                <a:gd name="connsiteX165" fmla="*/ 1144812 w 1330849"/>
                <a:gd name="connsiteY165" fmla="*/ 831879 h 1152691"/>
                <a:gd name="connsiteX166" fmla="*/ 1124171 w 1330849"/>
                <a:gd name="connsiteY166" fmla="*/ 803804 h 1152691"/>
                <a:gd name="connsiteX167" fmla="*/ 1102765 w 1330849"/>
                <a:gd name="connsiteY167" fmla="*/ 776239 h 1152691"/>
                <a:gd name="connsiteX168" fmla="*/ 1080341 w 1330849"/>
                <a:gd name="connsiteY168" fmla="*/ 748673 h 1152691"/>
                <a:gd name="connsiteX169" fmla="*/ 1065217 w 1330849"/>
                <a:gd name="connsiteY169" fmla="*/ 730427 h 1152691"/>
                <a:gd name="connsiteX170" fmla="*/ 1067674 w 1330849"/>
                <a:gd name="connsiteY170" fmla="*/ 703626 h 1152691"/>
                <a:gd name="connsiteX171" fmla="*/ 1068959 w 1330849"/>
                <a:gd name="connsiteY171" fmla="*/ 683746 h 1152691"/>
                <a:gd name="connsiteX172" fmla="*/ 1070757 w 1330849"/>
                <a:gd name="connsiteY172" fmla="*/ 661064 h 1152691"/>
                <a:gd name="connsiteX173" fmla="*/ 1072556 w 1330849"/>
                <a:gd name="connsiteY173" fmla="*/ 635324 h 1152691"/>
                <a:gd name="connsiteX174" fmla="*/ 1073841 w 1330849"/>
                <a:gd name="connsiteY174" fmla="*/ 607290 h 1152691"/>
                <a:gd name="connsiteX175" fmla="*/ 1074869 w 1330849"/>
                <a:gd name="connsiteY175" fmla="*/ 576962 h 1152691"/>
                <a:gd name="connsiteX176" fmla="*/ 1075640 w 1330849"/>
                <a:gd name="connsiteY176" fmla="*/ 545359 h 1152691"/>
                <a:gd name="connsiteX177" fmla="*/ 1075897 w 1330849"/>
                <a:gd name="connsiteY177" fmla="*/ 512228 h 1152691"/>
                <a:gd name="connsiteX178" fmla="*/ 1075640 w 1330849"/>
                <a:gd name="connsiteY178" fmla="*/ 478587 h 1152691"/>
                <a:gd name="connsiteX179" fmla="*/ 1075383 w 1330849"/>
                <a:gd name="connsiteY179" fmla="*/ 461512 h 1152691"/>
                <a:gd name="connsiteX180" fmla="*/ 1074612 w 1330849"/>
                <a:gd name="connsiteY180" fmla="*/ 444436 h 1152691"/>
                <a:gd name="connsiteX181" fmla="*/ 1073841 w 1330849"/>
                <a:gd name="connsiteY181" fmla="*/ 427361 h 1152691"/>
                <a:gd name="connsiteX182" fmla="*/ 1072813 w 1330849"/>
                <a:gd name="connsiteY182" fmla="*/ 410285 h 1152691"/>
                <a:gd name="connsiteX183" fmla="*/ 1071528 w 1330849"/>
                <a:gd name="connsiteY183" fmla="*/ 393465 h 1152691"/>
                <a:gd name="connsiteX184" fmla="*/ 1070243 w 1330849"/>
                <a:gd name="connsiteY184" fmla="*/ 376899 h 1152691"/>
                <a:gd name="connsiteX185" fmla="*/ 1068445 w 1330849"/>
                <a:gd name="connsiteY185" fmla="*/ 360079 h 1152691"/>
                <a:gd name="connsiteX186" fmla="*/ 1066132 w 1330849"/>
                <a:gd name="connsiteY186" fmla="*/ 343768 h 1152691"/>
                <a:gd name="connsiteX187" fmla="*/ 1066646 w 1330849"/>
                <a:gd name="connsiteY187" fmla="*/ 355746 h 1152691"/>
                <a:gd name="connsiteX188" fmla="*/ 1067674 w 1330849"/>
                <a:gd name="connsiteY188" fmla="*/ 387858 h 1152691"/>
                <a:gd name="connsiteX189" fmla="*/ 1067931 w 1330849"/>
                <a:gd name="connsiteY189" fmla="*/ 410030 h 1152691"/>
                <a:gd name="connsiteX190" fmla="*/ 1067931 w 1330849"/>
                <a:gd name="connsiteY190" fmla="*/ 435006 h 1152691"/>
                <a:gd name="connsiteX191" fmla="*/ 1067931 w 1330849"/>
                <a:gd name="connsiteY191" fmla="*/ 463041 h 1152691"/>
                <a:gd name="connsiteX192" fmla="*/ 1067674 w 1330849"/>
                <a:gd name="connsiteY192" fmla="*/ 492349 h 1152691"/>
                <a:gd name="connsiteX193" fmla="*/ 1066646 w 1330849"/>
                <a:gd name="connsiteY193" fmla="*/ 523442 h 1152691"/>
                <a:gd name="connsiteX194" fmla="*/ 1065618 w 1330849"/>
                <a:gd name="connsiteY194" fmla="*/ 555044 h 1152691"/>
                <a:gd name="connsiteX195" fmla="*/ 1063563 w 1330849"/>
                <a:gd name="connsiteY195" fmla="*/ 586136 h 1152691"/>
                <a:gd name="connsiteX196" fmla="*/ 1062535 w 1330849"/>
                <a:gd name="connsiteY196" fmla="*/ 601938 h 1152691"/>
                <a:gd name="connsiteX197" fmla="*/ 1061250 w 1330849"/>
                <a:gd name="connsiteY197" fmla="*/ 617229 h 1152691"/>
                <a:gd name="connsiteX198" fmla="*/ 1059708 w 1330849"/>
                <a:gd name="connsiteY198" fmla="*/ 632010 h 1152691"/>
                <a:gd name="connsiteX199" fmla="*/ 1057909 w 1330849"/>
                <a:gd name="connsiteY199" fmla="*/ 646792 h 1152691"/>
                <a:gd name="connsiteX200" fmla="*/ 1056368 w 1330849"/>
                <a:gd name="connsiteY200" fmla="*/ 660809 h 1152691"/>
                <a:gd name="connsiteX201" fmla="*/ 1054055 w 1330849"/>
                <a:gd name="connsiteY201" fmla="*/ 674317 h 1152691"/>
                <a:gd name="connsiteX202" fmla="*/ 1051742 w 1330849"/>
                <a:gd name="connsiteY202" fmla="*/ 687315 h 1152691"/>
                <a:gd name="connsiteX203" fmla="*/ 1049173 w 1330849"/>
                <a:gd name="connsiteY203" fmla="*/ 699293 h 1152691"/>
                <a:gd name="connsiteX204" fmla="*/ 1046819 w 1330849"/>
                <a:gd name="connsiteY204" fmla="*/ 708631 h 1152691"/>
                <a:gd name="connsiteX205" fmla="*/ 1035236 w 1330849"/>
                <a:gd name="connsiteY205" fmla="*/ 695074 h 1152691"/>
                <a:gd name="connsiteX206" fmla="*/ 1012047 w 1330849"/>
                <a:gd name="connsiteY206" fmla="*/ 669039 h 1152691"/>
                <a:gd name="connsiteX207" fmla="*/ 988603 w 1330849"/>
                <a:gd name="connsiteY207" fmla="*/ 643261 h 1152691"/>
                <a:gd name="connsiteX208" fmla="*/ 965414 w 1330849"/>
                <a:gd name="connsiteY208" fmla="*/ 618503 h 1152691"/>
                <a:gd name="connsiteX209" fmla="*/ 941715 w 1330849"/>
                <a:gd name="connsiteY209" fmla="*/ 594256 h 1152691"/>
                <a:gd name="connsiteX210" fmla="*/ 918271 w 1330849"/>
                <a:gd name="connsiteY210" fmla="*/ 571029 h 1152691"/>
                <a:gd name="connsiteX211" fmla="*/ 895081 w 1330849"/>
                <a:gd name="connsiteY211" fmla="*/ 548568 h 1152691"/>
                <a:gd name="connsiteX212" fmla="*/ 871892 w 1330849"/>
                <a:gd name="connsiteY212" fmla="*/ 527383 h 1152691"/>
                <a:gd name="connsiteX213" fmla="*/ 849213 w 1330849"/>
                <a:gd name="connsiteY213" fmla="*/ 507475 h 1152691"/>
                <a:gd name="connsiteX214" fmla="*/ 838000 w 1330849"/>
                <a:gd name="connsiteY214" fmla="*/ 497521 h 1152691"/>
                <a:gd name="connsiteX215" fmla="*/ 826533 w 1330849"/>
                <a:gd name="connsiteY215" fmla="*/ 488332 h 1152691"/>
                <a:gd name="connsiteX216" fmla="*/ 815576 w 1330849"/>
                <a:gd name="connsiteY216" fmla="*/ 479144 h 1152691"/>
                <a:gd name="connsiteX217" fmla="*/ 804618 w 1330849"/>
                <a:gd name="connsiteY217" fmla="*/ 470722 h 1152691"/>
                <a:gd name="connsiteX218" fmla="*/ 795547 w 1330849"/>
                <a:gd name="connsiteY218" fmla="*/ 463748 h 1152691"/>
                <a:gd name="connsiteX219" fmla="*/ 795407 w 1330849"/>
                <a:gd name="connsiteY219" fmla="*/ 462547 h 1152691"/>
                <a:gd name="connsiteX220" fmla="*/ 793063 w 1330849"/>
                <a:gd name="connsiteY220" fmla="*/ 443612 h 1152691"/>
                <a:gd name="connsiteX221" fmla="*/ 789939 w 1330849"/>
                <a:gd name="connsiteY221" fmla="*/ 420582 h 1152691"/>
                <a:gd name="connsiteX222" fmla="*/ 786294 w 1330849"/>
                <a:gd name="connsiteY222" fmla="*/ 395250 h 1152691"/>
                <a:gd name="connsiteX223" fmla="*/ 781867 w 1330849"/>
                <a:gd name="connsiteY223" fmla="*/ 370430 h 1152691"/>
                <a:gd name="connsiteX224" fmla="*/ 779784 w 1330849"/>
                <a:gd name="connsiteY224" fmla="*/ 358404 h 1152691"/>
                <a:gd name="connsiteX225" fmla="*/ 777441 w 1330849"/>
                <a:gd name="connsiteY225" fmla="*/ 347401 h 1152691"/>
                <a:gd name="connsiteX226" fmla="*/ 775358 w 1330849"/>
                <a:gd name="connsiteY226" fmla="*/ 337166 h 1152691"/>
                <a:gd name="connsiteX227" fmla="*/ 773014 w 1330849"/>
                <a:gd name="connsiteY227" fmla="*/ 328466 h 1152691"/>
                <a:gd name="connsiteX228" fmla="*/ 775358 w 1330849"/>
                <a:gd name="connsiteY228" fmla="*/ 341772 h 1152691"/>
                <a:gd name="connsiteX229" fmla="*/ 777180 w 1330849"/>
                <a:gd name="connsiteY229" fmla="*/ 356357 h 1152691"/>
                <a:gd name="connsiteX230" fmla="*/ 779263 w 1330849"/>
                <a:gd name="connsiteY230" fmla="*/ 375036 h 1152691"/>
                <a:gd name="connsiteX231" fmla="*/ 780305 w 1330849"/>
                <a:gd name="connsiteY231" fmla="*/ 385271 h 1152691"/>
                <a:gd name="connsiteX232" fmla="*/ 781346 w 1330849"/>
                <a:gd name="connsiteY232" fmla="*/ 396018 h 1152691"/>
                <a:gd name="connsiteX233" fmla="*/ 781867 w 1330849"/>
                <a:gd name="connsiteY233" fmla="*/ 407277 h 1152691"/>
                <a:gd name="connsiteX234" fmla="*/ 782127 w 1330849"/>
                <a:gd name="connsiteY234" fmla="*/ 418280 h 1152691"/>
                <a:gd name="connsiteX235" fmla="*/ 782388 w 1330849"/>
                <a:gd name="connsiteY235" fmla="*/ 429539 h 1152691"/>
                <a:gd name="connsiteX236" fmla="*/ 782127 w 1330849"/>
                <a:gd name="connsiteY236" fmla="*/ 440797 h 1152691"/>
                <a:gd name="connsiteX237" fmla="*/ 781346 w 1330849"/>
                <a:gd name="connsiteY237" fmla="*/ 451800 h 1152691"/>
                <a:gd name="connsiteX238" fmla="*/ 781186 w 1330849"/>
                <a:gd name="connsiteY238" fmla="*/ 453088 h 1152691"/>
                <a:gd name="connsiteX239" fmla="*/ 772510 w 1330849"/>
                <a:gd name="connsiteY239" fmla="*/ 446729 h 1152691"/>
                <a:gd name="connsiteX240" fmla="*/ 762317 w 1330849"/>
                <a:gd name="connsiteY240" fmla="*/ 439838 h 1152691"/>
                <a:gd name="connsiteX241" fmla="*/ 752123 w 1330849"/>
                <a:gd name="connsiteY241" fmla="*/ 432947 h 1152691"/>
                <a:gd name="connsiteX242" fmla="*/ 741930 w 1330849"/>
                <a:gd name="connsiteY242" fmla="*/ 426565 h 1152691"/>
                <a:gd name="connsiteX243" fmla="*/ 731993 w 1330849"/>
                <a:gd name="connsiteY243" fmla="*/ 420695 h 1152691"/>
                <a:gd name="connsiteX244" fmla="*/ 722563 w 1330849"/>
                <a:gd name="connsiteY244" fmla="*/ 415080 h 1152691"/>
                <a:gd name="connsiteX245" fmla="*/ 713135 w 1330849"/>
                <a:gd name="connsiteY245" fmla="*/ 409975 h 1152691"/>
                <a:gd name="connsiteX246" fmla="*/ 703961 w 1330849"/>
                <a:gd name="connsiteY246" fmla="*/ 405126 h 1152691"/>
                <a:gd name="connsiteX247" fmla="*/ 695042 w 1330849"/>
                <a:gd name="connsiteY247" fmla="*/ 400787 h 1152691"/>
                <a:gd name="connsiteX248" fmla="*/ 686123 w 1330849"/>
                <a:gd name="connsiteY248" fmla="*/ 397213 h 1152691"/>
                <a:gd name="connsiteX249" fmla="*/ 677714 w 1330849"/>
                <a:gd name="connsiteY249" fmla="*/ 393896 h 1152691"/>
                <a:gd name="connsiteX250" fmla="*/ 669560 w 1330849"/>
                <a:gd name="connsiteY250" fmla="*/ 391088 h 1152691"/>
                <a:gd name="connsiteX251" fmla="*/ 653506 w 1330849"/>
                <a:gd name="connsiteY251" fmla="*/ 385983 h 1152691"/>
                <a:gd name="connsiteX252" fmla="*/ 637196 w 1330849"/>
                <a:gd name="connsiteY252" fmla="*/ 380624 h 1152691"/>
                <a:gd name="connsiteX253" fmla="*/ 620633 w 1330849"/>
                <a:gd name="connsiteY253" fmla="*/ 374753 h 1152691"/>
                <a:gd name="connsiteX254" fmla="*/ 603814 w 1330849"/>
                <a:gd name="connsiteY254" fmla="*/ 368882 h 1152691"/>
                <a:gd name="connsiteX255" fmla="*/ 569667 w 1330849"/>
                <a:gd name="connsiteY255" fmla="*/ 355865 h 1152691"/>
                <a:gd name="connsiteX256" fmla="*/ 535521 w 1330849"/>
                <a:gd name="connsiteY256" fmla="*/ 342593 h 1152691"/>
                <a:gd name="connsiteX257" fmla="*/ 501119 w 1330849"/>
                <a:gd name="connsiteY257" fmla="*/ 328811 h 1152691"/>
                <a:gd name="connsiteX258" fmla="*/ 467227 w 1330849"/>
                <a:gd name="connsiteY258" fmla="*/ 314772 h 1152691"/>
                <a:gd name="connsiteX259" fmla="*/ 445917 w 1330849"/>
                <a:gd name="connsiteY259" fmla="*/ 305697 h 1152691"/>
                <a:gd name="connsiteX260" fmla="*/ 395685 w 1330849"/>
                <a:gd name="connsiteY260" fmla="*/ 221358 h 1152691"/>
                <a:gd name="connsiteX261" fmla="*/ 438286 w 1330849"/>
                <a:gd name="connsiteY261" fmla="*/ 302447 h 1152691"/>
                <a:gd name="connsiteX262" fmla="*/ 434864 w 1330849"/>
                <a:gd name="connsiteY262" fmla="*/ 300990 h 1152691"/>
                <a:gd name="connsiteX263" fmla="*/ 403775 w 1330849"/>
                <a:gd name="connsiteY263" fmla="*/ 287462 h 1152691"/>
                <a:gd name="connsiteX264" fmla="*/ 374725 w 1330849"/>
                <a:gd name="connsiteY264" fmla="*/ 274445 h 1152691"/>
                <a:gd name="connsiteX265" fmla="*/ 347968 w 1330849"/>
                <a:gd name="connsiteY265" fmla="*/ 262449 h 1152691"/>
                <a:gd name="connsiteX266" fmla="*/ 303883 w 1330849"/>
                <a:gd name="connsiteY266" fmla="*/ 242030 h 1152691"/>
                <a:gd name="connsiteX267" fmla="*/ 274578 w 1330849"/>
                <a:gd name="connsiteY267" fmla="*/ 228503 h 1152691"/>
                <a:gd name="connsiteX268" fmla="*/ 264130 w 1330849"/>
                <a:gd name="connsiteY268" fmla="*/ 223398 h 1152691"/>
                <a:gd name="connsiteX269" fmla="*/ 265914 w 1330849"/>
                <a:gd name="connsiteY269" fmla="*/ 225185 h 1152691"/>
                <a:gd name="connsiteX270" fmla="*/ 268462 w 1330849"/>
                <a:gd name="connsiteY270" fmla="*/ 226716 h 1152691"/>
                <a:gd name="connsiteX271" fmla="*/ 274323 w 1330849"/>
                <a:gd name="connsiteY271" fmla="*/ 231311 h 1152691"/>
                <a:gd name="connsiteX272" fmla="*/ 282223 w 1330849"/>
                <a:gd name="connsiteY272" fmla="*/ 236160 h 1152691"/>
                <a:gd name="connsiteX273" fmla="*/ 291397 w 1330849"/>
                <a:gd name="connsiteY273" fmla="*/ 241520 h 1152691"/>
                <a:gd name="connsiteX274" fmla="*/ 302354 w 1330849"/>
                <a:gd name="connsiteY274" fmla="*/ 247390 h 1152691"/>
                <a:gd name="connsiteX275" fmla="*/ 314841 w 1330849"/>
                <a:gd name="connsiteY275" fmla="*/ 253771 h 1152691"/>
                <a:gd name="connsiteX276" fmla="*/ 342617 w 1330849"/>
                <a:gd name="connsiteY276" fmla="*/ 267554 h 1152691"/>
                <a:gd name="connsiteX277" fmla="*/ 374470 w 1330849"/>
                <a:gd name="connsiteY277" fmla="*/ 282868 h 1152691"/>
                <a:gd name="connsiteX278" fmla="*/ 409126 w 1330849"/>
                <a:gd name="connsiteY278" fmla="*/ 298948 h 1152691"/>
                <a:gd name="connsiteX279" fmla="*/ 445057 w 1330849"/>
                <a:gd name="connsiteY279" fmla="*/ 315538 h 1152691"/>
                <a:gd name="connsiteX280" fmla="*/ 482262 w 1330849"/>
                <a:gd name="connsiteY280" fmla="*/ 331873 h 1152691"/>
                <a:gd name="connsiteX281" fmla="*/ 518447 w 1330849"/>
                <a:gd name="connsiteY281" fmla="*/ 347953 h 1152691"/>
                <a:gd name="connsiteX282" fmla="*/ 553613 w 1330849"/>
                <a:gd name="connsiteY282" fmla="*/ 363267 h 1152691"/>
                <a:gd name="connsiteX283" fmla="*/ 596504 w 1330849"/>
                <a:gd name="connsiteY283" fmla="*/ 381628 h 1152691"/>
                <a:gd name="connsiteX284" fmla="*/ 595528 w 1330849"/>
                <a:gd name="connsiteY284" fmla="*/ 381510 h 1152691"/>
                <a:gd name="connsiteX285" fmla="*/ 586847 w 1330849"/>
                <a:gd name="connsiteY285" fmla="*/ 383252 h 1152691"/>
                <a:gd name="connsiteX286" fmla="*/ 576379 w 1330849"/>
                <a:gd name="connsiteY286" fmla="*/ 385242 h 1152691"/>
                <a:gd name="connsiteX287" fmla="*/ 562593 w 1330849"/>
                <a:gd name="connsiteY287" fmla="*/ 387482 h 1152691"/>
                <a:gd name="connsiteX288" fmla="*/ 545232 w 1330849"/>
                <a:gd name="connsiteY288" fmla="*/ 390467 h 1152691"/>
                <a:gd name="connsiteX289" fmla="*/ 525573 w 1330849"/>
                <a:gd name="connsiteY289" fmla="*/ 392706 h 1152691"/>
                <a:gd name="connsiteX290" fmla="*/ 503361 w 1330849"/>
                <a:gd name="connsiteY290" fmla="*/ 395692 h 1152691"/>
                <a:gd name="connsiteX291" fmla="*/ 479362 w 1330849"/>
                <a:gd name="connsiteY291" fmla="*/ 397682 h 1152691"/>
                <a:gd name="connsiteX292" fmla="*/ 466341 w 1330849"/>
                <a:gd name="connsiteY292" fmla="*/ 398678 h 1152691"/>
                <a:gd name="connsiteX293" fmla="*/ 453320 w 1330849"/>
                <a:gd name="connsiteY293" fmla="*/ 399424 h 1152691"/>
                <a:gd name="connsiteX294" fmla="*/ 440044 w 1330849"/>
                <a:gd name="connsiteY294" fmla="*/ 400171 h 1152691"/>
                <a:gd name="connsiteX295" fmla="*/ 426257 w 1330849"/>
                <a:gd name="connsiteY295" fmla="*/ 400419 h 1152691"/>
                <a:gd name="connsiteX296" fmla="*/ 412471 w 1330849"/>
                <a:gd name="connsiteY296" fmla="*/ 400668 h 1152691"/>
                <a:gd name="connsiteX297" fmla="*/ 398684 w 1330849"/>
                <a:gd name="connsiteY297" fmla="*/ 400668 h 1152691"/>
                <a:gd name="connsiteX298" fmla="*/ 384642 w 1330849"/>
                <a:gd name="connsiteY298" fmla="*/ 400419 h 1152691"/>
                <a:gd name="connsiteX299" fmla="*/ 370345 w 1330849"/>
                <a:gd name="connsiteY299" fmla="*/ 399673 h 1152691"/>
                <a:gd name="connsiteX300" fmla="*/ 356048 w 1330849"/>
                <a:gd name="connsiteY300" fmla="*/ 398926 h 1152691"/>
                <a:gd name="connsiteX301" fmla="*/ 342005 w 1330849"/>
                <a:gd name="connsiteY301" fmla="*/ 397434 h 1152691"/>
                <a:gd name="connsiteX302" fmla="*/ 327708 w 1330849"/>
                <a:gd name="connsiteY302" fmla="*/ 395940 h 1152691"/>
                <a:gd name="connsiteX303" fmla="*/ 313921 w 1330849"/>
                <a:gd name="connsiteY303" fmla="*/ 393950 h 1152691"/>
                <a:gd name="connsiteX304" fmla="*/ 300134 w 1330849"/>
                <a:gd name="connsiteY304" fmla="*/ 391462 h 1152691"/>
                <a:gd name="connsiteX305" fmla="*/ 286603 w 1330849"/>
                <a:gd name="connsiteY305" fmla="*/ 388726 h 1152691"/>
                <a:gd name="connsiteX306" fmla="*/ 275959 w 1330849"/>
                <a:gd name="connsiteY306" fmla="*/ 386181 h 1152691"/>
                <a:gd name="connsiteX307" fmla="*/ 268221 w 1330849"/>
                <a:gd name="connsiteY307" fmla="*/ 383998 h 1152691"/>
                <a:gd name="connsiteX308" fmla="*/ 260051 w 1330849"/>
                <a:gd name="connsiteY308" fmla="*/ 381510 h 1152691"/>
                <a:gd name="connsiteX309" fmla="*/ 273072 w 1330849"/>
                <a:gd name="connsiteY309" fmla="*/ 385491 h 1152691"/>
                <a:gd name="connsiteX310" fmla="*/ 275959 w 1330849"/>
                <a:gd name="connsiteY310" fmla="*/ 386181 h 1152691"/>
                <a:gd name="connsiteX311" fmla="*/ 277922 w 1330849"/>
                <a:gd name="connsiteY311" fmla="*/ 386735 h 1152691"/>
                <a:gd name="connsiteX312" fmla="*/ 291199 w 1330849"/>
                <a:gd name="connsiteY312" fmla="*/ 389970 h 1152691"/>
                <a:gd name="connsiteX313" fmla="*/ 307794 w 1330849"/>
                <a:gd name="connsiteY313" fmla="*/ 393950 h 1152691"/>
                <a:gd name="connsiteX314" fmla="*/ 327452 w 1330849"/>
                <a:gd name="connsiteY314" fmla="*/ 397931 h 1152691"/>
                <a:gd name="connsiteX315" fmla="*/ 338175 w 1330849"/>
                <a:gd name="connsiteY315" fmla="*/ 399922 h 1152691"/>
                <a:gd name="connsiteX316" fmla="*/ 349409 w 1330849"/>
                <a:gd name="connsiteY316" fmla="*/ 401912 h 1152691"/>
                <a:gd name="connsiteX317" fmla="*/ 361153 w 1330849"/>
                <a:gd name="connsiteY317" fmla="*/ 403903 h 1152691"/>
                <a:gd name="connsiteX318" fmla="*/ 373919 w 1330849"/>
                <a:gd name="connsiteY318" fmla="*/ 405395 h 1152691"/>
                <a:gd name="connsiteX319" fmla="*/ 386940 w 1330849"/>
                <a:gd name="connsiteY319" fmla="*/ 407137 h 1152691"/>
                <a:gd name="connsiteX320" fmla="*/ 400471 w 1330849"/>
                <a:gd name="connsiteY320" fmla="*/ 408879 h 1152691"/>
                <a:gd name="connsiteX321" fmla="*/ 414514 w 1330849"/>
                <a:gd name="connsiteY321" fmla="*/ 409873 h 1152691"/>
                <a:gd name="connsiteX322" fmla="*/ 428811 w 1330849"/>
                <a:gd name="connsiteY322" fmla="*/ 410869 h 1152691"/>
                <a:gd name="connsiteX323" fmla="*/ 443874 w 1330849"/>
                <a:gd name="connsiteY323" fmla="*/ 411615 h 1152691"/>
                <a:gd name="connsiteX324" fmla="*/ 458937 w 1330849"/>
                <a:gd name="connsiteY324" fmla="*/ 412113 h 1152691"/>
                <a:gd name="connsiteX325" fmla="*/ 474767 w 1330849"/>
                <a:gd name="connsiteY325" fmla="*/ 412113 h 1152691"/>
                <a:gd name="connsiteX326" fmla="*/ 490595 w 1330849"/>
                <a:gd name="connsiteY326" fmla="*/ 412113 h 1152691"/>
                <a:gd name="connsiteX327" fmla="*/ 506680 w 1330849"/>
                <a:gd name="connsiteY327" fmla="*/ 411117 h 1152691"/>
                <a:gd name="connsiteX328" fmla="*/ 523020 w 1330849"/>
                <a:gd name="connsiteY328" fmla="*/ 410371 h 1152691"/>
                <a:gd name="connsiteX329" fmla="*/ 539615 w 1330849"/>
                <a:gd name="connsiteY329" fmla="*/ 408879 h 1152691"/>
                <a:gd name="connsiteX330" fmla="*/ 556210 w 1330849"/>
                <a:gd name="connsiteY330" fmla="*/ 406888 h 1152691"/>
                <a:gd name="connsiteX331" fmla="*/ 573316 w 1330849"/>
                <a:gd name="connsiteY331" fmla="*/ 404400 h 1152691"/>
                <a:gd name="connsiteX332" fmla="*/ 590166 w 1330849"/>
                <a:gd name="connsiteY332" fmla="*/ 401415 h 1152691"/>
                <a:gd name="connsiteX333" fmla="*/ 607272 w 1330849"/>
                <a:gd name="connsiteY333" fmla="*/ 397682 h 1152691"/>
                <a:gd name="connsiteX334" fmla="*/ 624122 w 1330849"/>
                <a:gd name="connsiteY334" fmla="*/ 393452 h 1152691"/>
                <a:gd name="connsiteX335" fmla="*/ 623998 w 1330849"/>
                <a:gd name="connsiteY335" fmla="*/ 393332 h 1152691"/>
                <a:gd name="connsiteX336" fmla="*/ 658092 w 1330849"/>
                <a:gd name="connsiteY336" fmla="*/ 407678 h 1152691"/>
                <a:gd name="connsiteX337" fmla="*/ 674402 w 1330849"/>
                <a:gd name="connsiteY337" fmla="*/ 414825 h 1152691"/>
                <a:gd name="connsiteX338" fmla="*/ 690965 w 1330849"/>
                <a:gd name="connsiteY338" fmla="*/ 424013 h 1152691"/>
                <a:gd name="connsiteX339" fmla="*/ 707274 w 1330849"/>
                <a:gd name="connsiteY339" fmla="*/ 434223 h 1152691"/>
                <a:gd name="connsiteX340" fmla="*/ 723583 w 1330849"/>
                <a:gd name="connsiteY340" fmla="*/ 444432 h 1152691"/>
                <a:gd name="connsiteX341" fmla="*/ 739892 w 1330849"/>
                <a:gd name="connsiteY341" fmla="*/ 455407 h 1152691"/>
                <a:gd name="connsiteX342" fmla="*/ 755691 w 1330849"/>
                <a:gd name="connsiteY342" fmla="*/ 466382 h 1152691"/>
                <a:gd name="connsiteX343" fmla="*/ 771490 w 1330849"/>
                <a:gd name="connsiteY343" fmla="*/ 477868 h 1152691"/>
                <a:gd name="connsiteX344" fmla="*/ 787290 w 1330849"/>
                <a:gd name="connsiteY344" fmla="*/ 489864 h 1152691"/>
                <a:gd name="connsiteX345" fmla="*/ 802324 w 1330849"/>
                <a:gd name="connsiteY345" fmla="*/ 502116 h 1152691"/>
                <a:gd name="connsiteX346" fmla="*/ 817614 w 1330849"/>
                <a:gd name="connsiteY346" fmla="*/ 514877 h 1152691"/>
                <a:gd name="connsiteX347" fmla="*/ 832904 w 1330849"/>
                <a:gd name="connsiteY347" fmla="*/ 527383 h 1152691"/>
                <a:gd name="connsiteX348" fmla="*/ 847429 w 1330849"/>
                <a:gd name="connsiteY348" fmla="*/ 540656 h 1152691"/>
                <a:gd name="connsiteX349" fmla="*/ 862209 w 1330849"/>
                <a:gd name="connsiteY349" fmla="*/ 553928 h 1152691"/>
                <a:gd name="connsiteX350" fmla="*/ 876479 w 1330849"/>
                <a:gd name="connsiteY350" fmla="*/ 567711 h 1152691"/>
                <a:gd name="connsiteX351" fmla="*/ 890750 w 1330849"/>
                <a:gd name="connsiteY351" fmla="*/ 581494 h 1152691"/>
                <a:gd name="connsiteX352" fmla="*/ 904510 w 1330849"/>
                <a:gd name="connsiteY352" fmla="*/ 595532 h 1152691"/>
                <a:gd name="connsiteX353" fmla="*/ 918271 w 1330849"/>
                <a:gd name="connsiteY353" fmla="*/ 609824 h 1152691"/>
                <a:gd name="connsiteX354" fmla="*/ 931776 w 1330849"/>
                <a:gd name="connsiteY354" fmla="*/ 624118 h 1152691"/>
                <a:gd name="connsiteX355" fmla="*/ 945282 w 1330849"/>
                <a:gd name="connsiteY355" fmla="*/ 638666 h 1152691"/>
                <a:gd name="connsiteX356" fmla="*/ 958279 w 1330849"/>
                <a:gd name="connsiteY356" fmla="*/ 653470 h 1152691"/>
                <a:gd name="connsiteX357" fmla="*/ 971275 w 1330849"/>
                <a:gd name="connsiteY357" fmla="*/ 668018 h 1152691"/>
                <a:gd name="connsiteX358" fmla="*/ 972984 w 1330849"/>
                <a:gd name="connsiteY358" fmla="*/ 670038 h 1152691"/>
                <a:gd name="connsiteX359" fmla="*/ 969848 w 1330849"/>
                <a:gd name="connsiteY359" fmla="*/ 672265 h 1152691"/>
                <a:gd name="connsiteX360" fmla="*/ 960418 w 1330849"/>
                <a:gd name="connsiteY360" fmla="*/ 678161 h 1152691"/>
                <a:gd name="connsiteX361" fmla="*/ 950989 w 1330849"/>
                <a:gd name="connsiteY361" fmla="*/ 683800 h 1152691"/>
                <a:gd name="connsiteX362" fmla="*/ 941305 w 1330849"/>
                <a:gd name="connsiteY362" fmla="*/ 689183 h 1152691"/>
                <a:gd name="connsiteX363" fmla="*/ 931110 w 1330849"/>
                <a:gd name="connsiteY363" fmla="*/ 694565 h 1152691"/>
                <a:gd name="connsiteX364" fmla="*/ 920662 w 1330849"/>
                <a:gd name="connsiteY364" fmla="*/ 699435 h 1152691"/>
                <a:gd name="connsiteX365" fmla="*/ 909958 w 1330849"/>
                <a:gd name="connsiteY365" fmla="*/ 704050 h 1152691"/>
                <a:gd name="connsiteX366" fmla="*/ 898999 w 1330849"/>
                <a:gd name="connsiteY366" fmla="*/ 708407 h 1152691"/>
                <a:gd name="connsiteX367" fmla="*/ 887786 w 1330849"/>
                <a:gd name="connsiteY367" fmla="*/ 712765 h 1152691"/>
                <a:gd name="connsiteX368" fmla="*/ 876573 w 1330849"/>
                <a:gd name="connsiteY368" fmla="*/ 716609 h 1152691"/>
                <a:gd name="connsiteX369" fmla="*/ 865105 w 1330849"/>
                <a:gd name="connsiteY369" fmla="*/ 720455 h 1152691"/>
                <a:gd name="connsiteX370" fmla="*/ 853126 w 1330849"/>
                <a:gd name="connsiteY370" fmla="*/ 724043 h 1152691"/>
                <a:gd name="connsiteX371" fmla="*/ 841148 w 1330849"/>
                <a:gd name="connsiteY371" fmla="*/ 727119 h 1152691"/>
                <a:gd name="connsiteX372" fmla="*/ 828916 w 1330849"/>
                <a:gd name="connsiteY372" fmla="*/ 730195 h 1152691"/>
                <a:gd name="connsiteX373" fmla="*/ 816937 w 1330849"/>
                <a:gd name="connsiteY373" fmla="*/ 733271 h 1152691"/>
                <a:gd name="connsiteX374" fmla="*/ 804196 w 1330849"/>
                <a:gd name="connsiteY374" fmla="*/ 735834 h 1152691"/>
                <a:gd name="connsiteX375" fmla="*/ 791962 w 1330849"/>
                <a:gd name="connsiteY375" fmla="*/ 738398 h 1152691"/>
                <a:gd name="connsiteX376" fmla="*/ 779220 w 1330849"/>
                <a:gd name="connsiteY376" fmla="*/ 740961 h 1152691"/>
                <a:gd name="connsiteX377" fmla="*/ 766478 w 1330849"/>
                <a:gd name="connsiteY377" fmla="*/ 743011 h 1152691"/>
                <a:gd name="connsiteX378" fmla="*/ 753990 w 1330849"/>
                <a:gd name="connsiteY378" fmla="*/ 745062 h 1152691"/>
                <a:gd name="connsiteX379" fmla="*/ 727996 w 1330849"/>
                <a:gd name="connsiteY379" fmla="*/ 748650 h 1152691"/>
                <a:gd name="connsiteX380" fmla="*/ 702510 w 1330849"/>
                <a:gd name="connsiteY380" fmla="*/ 751470 h 1152691"/>
                <a:gd name="connsiteX381" fmla="*/ 676516 w 1330849"/>
                <a:gd name="connsiteY381" fmla="*/ 753777 h 1152691"/>
                <a:gd name="connsiteX382" fmla="*/ 651031 w 1330849"/>
                <a:gd name="connsiteY382" fmla="*/ 755828 h 1152691"/>
                <a:gd name="connsiteX383" fmla="*/ 625546 w 1330849"/>
                <a:gd name="connsiteY383" fmla="*/ 757109 h 1152691"/>
                <a:gd name="connsiteX384" fmla="*/ 600826 w 1330849"/>
                <a:gd name="connsiteY384" fmla="*/ 757878 h 1152691"/>
                <a:gd name="connsiteX385" fmla="*/ 576360 w 1330849"/>
                <a:gd name="connsiteY385" fmla="*/ 758391 h 1152691"/>
                <a:gd name="connsiteX386" fmla="*/ 552659 w 1330849"/>
                <a:gd name="connsiteY386" fmla="*/ 758648 h 1152691"/>
                <a:gd name="connsiteX387" fmla="*/ 529978 w 1330849"/>
                <a:gd name="connsiteY387" fmla="*/ 758391 h 1152691"/>
                <a:gd name="connsiteX388" fmla="*/ 508060 w 1330849"/>
                <a:gd name="connsiteY388" fmla="*/ 757878 h 1152691"/>
                <a:gd name="connsiteX389" fmla="*/ 486908 w 1330849"/>
                <a:gd name="connsiteY389" fmla="*/ 757109 h 1152691"/>
                <a:gd name="connsiteX390" fmla="*/ 467030 w 1330849"/>
                <a:gd name="connsiteY390" fmla="*/ 756597 h 1152691"/>
                <a:gd name="connsiteX391" fmla="*/ 448680 w 1330849"/>
                <a:gd name="connsiteY391" fmla="*/ 755572 h 1152691"/>
                <a:gd name="connsiteX392" fmla="*/ 431605 w 1330849"/>
                <a:gd name="connsiteY392" fmla="*/ 754290 h 1152691"/>
                <a:gd name="connsiteX393" fmla="*/ 402043 w 1330849"/>
                <a:gd name="connsiteY393" fmla="*/ 752239 h 1152691"/>
                <a:gd name="connsiteX394" fmla="*/ 379871 w 1330849"/>
                <a:gd name="connsiteY394" fmla="*/ 750445 h 1152691"/>
                <a:gd name="connsiteX395" fmla="*/ 361012 w 1330849"/>
                <a:gd name="connsiteY395" fmla="*/ 748394 h 1152691"/>
                <a:gd name="connsiteX396" fmla="*/ 383184 w 1330849"/>
                <a:gd name="connsiteY396" fmla="*/ 750957 h 1152691"/>
                <a:gd name="connsiteX397" fmla="*/ 404846 w 1330849"/>
                <a:gd name="connsiteY397" fmla="*/ 753521 h 1152691"/>
                <a:gd name="connsiteX398" fmla="*/ 426253 w 1330849"/>
                <a:gd name="connsiteY398" fmla="*/ 755828 h 1152691"/>
                <a:gd name="connsiteX399" fmla="*/ 447151 w 1330849"/>
                <a:gd name="connsiteY399" fmla="*/ 757622 h 1152691"/>
                <a:gd name="connsiteX400" fmla="*/ 467794 w 1330849"/>
                <a:gd name="connsiteY400" fmla="*/ 759416 h 1152691"/>
                <a:gd name="connsiteX401" fmla="*/ 487672 w 1330849"/>
                <a:gd name="connsiteY401" fmla="*/ 760698 h 1152691"/>
                <a:gd name="connsiteX402" fmla="*/ 507041 w 1330849"/>
                <a:gd name="connsiteY402" fmla="*/ 762236 h 1152691"/>
                <a:gd name="connsiteX403" fmla="*/ 526155 w 1330849"/>
                <a:gd name="connsiteY403" fmla="*/ 763261 h 1152691"/>
                <a:gd name="connsiteX404" fmla="*/ 544758 w 1330849"/>
                <a:gd name="connsiteY404" fmla="*/ 764287 h 1152691"/>
                <a:gd name="connsiteX405" fmla="*/ 562853 w 1330849"/>
                <a:gd name="connsiteY405" fmla="*/ 765055 h 1152691"/>
                <a:gd name="connsiteX406" fmla="*/ 580437 w 1330849"/>
                <a:gd name="connsiteY406" fmla="*/ 765568 h 1152691"/>
                <a:gd name="connsiteX407" fmla="*/ 598022 w 1330849"/>
                <a:gd name="connsiteY407" fmla="*/ 765824 h 1152691"/>
                <a:gd name="connsiteX408" fmla="*/ 631153 w 1330849"/>
                <a:gd name="connsiteY408" fmla="*/ 766081 h 1152691"/>
                <a:gd name="connsiteX409" fmla="*/ 662754 w 1330849"/>
                <a:gd name="connsiteY409" fmla="*/ 765568 h 1152691"/>
                <a:gd name="connsiteX410" fmla="*/ 692826 w 1330849"/>
                <a:gd name="connsiteY410" fmla="*/ 764800 h 1152691"/>
                <a:gd name="connsiteX411" fmla="*/ 720860 w 1330849"/>
                <a:gd name="connsiteY411" fmla="*/ 763005 h 1152691"/>
                <a:gd name="connsiteX412" fmla="*/ 747619 w 1330849"/>
                <a:gd name="connsiteY412" fmla="*/ 761211 h 1152691"/>
                <a:gd name="connsiteX413" fmla="*/ 772849 w 1330849"/>
                <a:gd name="connsiteY413" fmla="*/ 758648 h 1152691"/>
                <a:gd name="connsiteX414" fmla="*/ 796295 w 1330849"/>
                <a:gd name="connsiteY414" fmla="*/ 755828 h 1152691"/>
                <a:gd name="connsiteX415" fmla="*/ 818721 w 1330849"/>
                <a:gd name="connsiteY415" fmla="*/ 752239 h 1152691"/>
                <a:gd name="connsiteX416" fmla="*/ 839110 w 1330849"/>
                <a:gd name="connsiteY416" fmla="*/ 748907 h 1152691"/>
                <a:gd name="connsiteX417" fmla="*/ 858223 w 1330849"/>
                <a:gd name="connsiteY417" fmla="*/ 745318 h 1152691"/>
                <a:gd name="connsiteX418" fmla="*/ 876063 w 1330849"/>
                <a:gd name="connsiteY418" fmla="*/ 741217 h 1152691"/>
                <a:gd name="connsiteX419" fmla="*/ 892628 w 1330849"/>
                <a:gd name="connsiteY419" fmla="*/ 737372 h 1152691"/>
                <a:gd name="connsiteX420" fmla="*/ 907664 w 1330849"/>
                <a:gd name="connsiteY420" fmla="*/ 733015 h 1152691"/>
                <a:gd name="connsiteX421" fmla="*/ 921426 w 1330849"/>
                <a:gd name="connsiteY421" fmla="*/ 729170 h 1152691"/>
                <a:gd name="connsiteX422" fmla="*/ 933659 w 1330849"/>
                <a:gd name="connsiteY422" fmla="*/ 724812 h 1152691"/>
                <a:gd name="connsiteX423" fmla="*/ 944872 w 1330849"/>
                <a:gd name="connsiteY423" fmla="*/ 720967 h 1152691"/>
                <a:gd name="connsiteX424" fmla="*/ 955066 w 1330849"/>
                <a:gd name="connsiteY424" fmla="*/ 716866 h 1152691"/>
                <a:gd name="connsiteX425" fmla="*/ 963731 w 1330849"/>
                <a:gd name="connsiteY425" fmla="*/ 713278 h 1152691"/>
                <a:gd name="connsiteX426" fmla="*/ 971376 w 1330849"/>
                <a:gd name="connsiteY426" fmla="*/ 709945 h 1152691"/>
                <a:gd name="connsiteX427" fmla="*/ 978003 w 1330849"/>
                <a:gd name="connsiteY427" fmla="*/ 706869 h 1152691"/>
                <a:gd name="connsiteX428" fmla="*/ 983609 w 1330849"/>
                <a:gd name="connsiteY428" fmla="*/ 704050 h 1152691"/>
                <a:gd name="connsiteX429" fmla="*/ 987687 w 1330849"/>
                <a:gd name="connsiteY429" fmla="*/ 701486 h 1152691"/>
                <a:gd name="connsiteX430" fmla="*/ 993293 w 1330849"/>
                <a:gd name="connsiteY430" fmla="*/ 697898 h 1152691"/>
                <a:gd name="connsiteX431" fmla="*/ 995332 w 1330849"/>
                <a:gd name="connsiteY431" fmla="*/ 696872 h 1152691"/>
                <a:gd name="connsiteX432" fmla="*/ 995172 w 1330849"/>
                <a:gd name="connsiteY432" fmla="*/ 696579 h 1152691"/>
                <a:gd name="connsiteX433" fmla="*/ 996248 w 1330849"/>
                <a:gd name="connsiteY433" fmla="*/ 697881 h 1152691"/>
                <a:gd name="connsiteX434" fmla="*/ 1008734 w 1330849"/>
                <a:gd name="connsiteY434" fmla="*/ 712940 h 1152691"/>
                <a:gd name="connsiteX435" fmla="*/ 1020456 w 1330849"/>
                <a:gd name="connsiteY435" fmla="*/ 727744 h 1152691"/>
                <a:gd name="connsiteX436" fmla="*/ 1032433 w 1330849"/>
                <a:gd name="connsiteY436" fmla="*/ 742802 h 1152691"/>
                <a:gd name="connsiteX437" fmla="*/ 1043900 w 1330849"/>
                <a:gd name="connsiteY437" fmla="*/ 757861 h 1152691"/>
                <a:gd name="connsiteX438" fmla="*/ 1055112 w 1330849"/>
                <a:gd name="connsiteY438" fmla="*/ 772920 h 1152691"/>
                <a:gd name="connsiteX439" fmla="*/ 1066070 w 1330849"/>
                <a:gd name="connsiteY439" fmla="*/ 787724 h 1152691"/>
                <a:gd name="connsiteX440" fmla="*/ 1087221 w 1330849"/>
                <a:gd name="connsiteY440" fmla="*/ 817331 h 1152691"/>
                <a:gd name="connsiteX441" fmla="*/ 1107352 w 1330849"/>
                <a:gd name="connsiteY441" fmla="*/ 846428 h 1152691"/>
                <a:gd name="connsiteX442" fmla="*/ 1126719 w 1330849"/>
                <a:gd name="connsiteY442" fmla="*/ 875270 h 1152691"/>
                <a:gd name="connsiteX443" fmla="*/ 1144812 w 1330849"/>
                <a:gd name="connsiteY443" fmla="*/ 902835 h 1152691"/>
                <a:gd name="connsiteX444" fmla="*/ 1161885 w 1330849"/>
                <a:gd name="connsiteY444" fmla="*/ 929890 h 1152691"/>
                <a:gd name="connsiteX445" fmla="*/ 1177685 w 1330849"/>
                <a:gd name="connsiteY445" fmla="*/ 955924 h 1152691"/>
                <a:gd name="connsiteX446" fmla="*/ 1192464 w 1330849"/>
                <a:gd name="connsiteY446" fmla="*/ 980682 h 1152691"/>
                <a:gd name="connsiteX447" fmla="*/ 1205970 w 1330849"/>
                <a:gd name="connsiteY447" fmla="*/ 1003908 h 1152691"/>
                <a:gd name="connsiteX448" fmla="*/ 1218202 w 1330849"/>
                <a:gd name="connsiteY448" fmla="*/ 1026114 h 1152691"/>
                <a:gd name="connsiteX449" fmla="*/ 1228486 w 1330849"/>
                <a:gd name="connsiteY449" fmla="*/ 1044197 h 1152691"/>
                <a:gd name="connsiteX450" fmla="*/ 1221960 w 1330849"/>
                <a:gd name="connsiteY450" fmla="*/ 1046293 h 1152691"/>
                <a:gd name="connsiteX451" fmla="*/ 1208948 w 1330849"/>
                <a:gd name="connsiteY451" fmla="*/ 1050335 h 1152691"/>
                <a:gd name="connsiteX452" fmla="*/ 1192874 w 1330849"/>
                <a:gd name="connsiteY452" fmla="*/ 1054630 h 1152691"/>
                <a:gd name="connsiteX453" fmla="*/ 1174248 w 1330849"/>
                <a:gd name="connsiteY453" fmla="*/ 1059683 h 1152691"/>
                <a:gd name="connsiteX454" fmla="*/ 1153327 w 1330849"/>
                <a:gd name="connsiteY454" fmla="*/ 1064988 h 1152691"/>
                <a:gd name="connsiteX455" fmla="*/ 1130364 w 1330849"/>
                <a:gd name="connsiteY455" fmla="*/ 1070546 h 1152691"/>
                <a:gd name="connsiteX456" fmla="*/ 1105870 w 1330849"/>
                <a:gd name="connsiteY456" fmla="*/ 1075852 h 1152691"/>
                <a:gd name="connsiteX457" fmla="*/ 1092858 w 1330849"/>
                <a:gd name="connsiteY457" fmla="*/ 1078378 h 1152691"/>
                <a:gd name="connsiteX458" fmla="*/ 1079845 w 1330849"/>
                <a:gd name="connsiteY458" fmla="*/ 1080652 h 1152691"/>
                <a:gd name="connsiteX459" fmla="*/ 1066323 w 1330849"/>
                <a:gd name="connsiteY459" fmla="*/ 1082925 h 1152691"/>
                <a:gd name="connsiteX460" fmla="*/ 1052800 w 1330849"/>
                <a:gd name="connsiteY460" fmla="*/ 1085199 h 1152691"/>
                <a:gd name="connsiteX461" fmla="*/ 1039023 w 1330849"/>
                <a:gd name="connsiteY461" fmla="*/ 1086968 h 1152691"/>
                <a:gd name="connsiteX462" fmla="*/ 1025245 w 1330849"/>
                <a:gd name="connsiteY462" fmla="*/ 1088736 h 1152691"/>
                <a:gd name="connsiteX463" fmla="*/ 1011212 w 1330849"/>
                <a:gd name="connsiteY463" fmla="*/ 1089999 h 1152691"/>
                <a:gd name="connsiteX464" fmla="*/ 997180 w 1330849"/>
                <a:gd name="connsiteY464" fmla="*/ 1091263 h 1152691"/>
                <a:gd name="connsiteX465" fmla="*/ 982891 w 1330849"/>
                <a:gd name="connsiteY465" fmla="*/ 1092273 h 1152691"/>
                <a:gd name="connsiteX466" fmla="*/ 968858 w 1330849"/>
                <a:gd name="connsiteY466" fmla="*/ 1093031 h 1152691"/>
                <a:gd name="connsiteX467" fmla="*/ 954826 w 1330849"/>
                <a:gd name="connsiteY467" fmla="*/ 1093283 h 1152691"/>
                <a:gd name="connsiteX468" fmla="*/ 944213 w 1330849"/>
                <a:gd name="connsiteY468" fmla="*/ 1093283 h 1152691"/>
                <a:gd name="connsiteX469" fmla="*/ 923188 w 1330849"/>
                <a:gd name="connsiteY469" fmla="*/ 1092273 h 1152691"/>
                <a:gd name="connsiteX470" fmla="*/ 913748 w 1330849"/>
                <a:gd name="connsiteY470" fmla="*/ 1091768 h 1152691"/>
                <a:gd name="connsiteX471" fmla="*/ 927270 w 1330849"/>
                <a:gd name="connsiteY471" fmla="*/ 1092526 h 1152691"/>
                <a:gd name="connsiteX472" fmla="*/ 941048 w 1330849"/>
                <a:gd name="connsiteY472" fmla="*/ 1093283 h 1152691"/>
                <a:gd name="connsiteX473" fmla="*/ 944213 w 1330849"/>
                <a:gd name="connsiteY473" fmla="*/ 1093283 h 1152691"/>
                <a:gd name="connsiteX474" fmla="*/ 949467 w 1330849"/>
                <a:gd name="connsiteY474" fmla="*/ 1093536 h 1152691"/>
                <a:gd name="connsiteX475" fmla="*/ 967838 w 1330849"/>
                <a:gd name="connsiteY475" fmla="*/ 1094042 h 1152691"/>
                <a:gd name="connsiteX476" fmla="*/ 989015 w 1330849"/>
                <a:gd name="connsiteY476" fmla="*/ 1094294 h 1152691"/>
                <a:gd name="connsiteX477" fmla="*/ 1012233 w 1330849"/>
                <a:gd name="connsiteY477" fmla="*/ 1094547 h 1152691"/>
                <a:gd name="connsiteX478" fmla="*/ 1037747 w 1330849"/>
                <a:gd name="connsiteY478" fmla="*/ 1094294 h 1152691"/>
                <a:gd name="connsiteX479" fmla="*/ 1064282 w 1330849"/>
                <a:gd name="connsiteY479" fmla="*/ 1093536 h 1152691"/>
                <a:gd name="connsiteX480" fmla="*/ 1092093 w 1330849"/>
                <a:gd name="connsiteY480" fmla="*/ 1092020 h 1152691"/>
                <a:gd name="connsiteX481" fmla="*/ 1106125 w 1330849"/>
                <a:gd name="connsiteY481" fmla="*/ 1091263 h 1152691"/>
                <a:gd name="connsiteX482" fmla="*/ 1120158 w 1330849"/>
                <a:gd name="connsiteY482" fmla="*/ 1089999 h 1152691"/>
                <a:gd name="connsiteX483" fmla="*/ 1134446 w 1330849"/>
                <a:gd name="connsiteY483" fmla="*/ 1088736 h 1152691"/>
                <a:gd name="connsiteX484" fmla="*/ 1148734 w 1330849"/>
                <a:gd name="connsiteY484" fmla="*/ 1086968 h 1152691"/>
                <a:gd name="connsiteX485" fmla="*/ 1162767 w 1330849"/>
                <a:gd name="connsiteY485" fmla="*/ 1085452 h 1152691"/>
                <a:gd name="connsiteX486" fmla="*/ 1176800 w 1330849"/>
                <a:gd name="connsiteY486" fmla="*/ 1083431 h 1152691"/>
                <a:gd name="connsiteX487" fmla="*/ 1190577 w 1330849"/>
                <a:gd name="connsiteY487" fmla="*/ 1081157 h 1152691"/>
                <a:gd name="connsiteX488" fmla="*/ 1203845 w 1330849"/>
                <a:gd name="connsiteY488" fmla="*/ 1078631 h 1152691"/>
                <a:gd name="connsiteX489" fmla="*/ 1217112 w 1330849"/>
                <a:gd name="connsiteY489" fmla="*/ 1075599 h 1152691"/>
                <a:gd name="connsiteX490" fmla="*/ 1229870 w 1330849"/>
                <a:gd name="connsiteY490" fmla="*/ 1072567 h 1152691"/>
                <a:gd name="connsiteX491" fmla="*/ 1242098 w 1330849"/>
                <a:gd name="connsiteY491" fmla="*/ 1069288 h 1152691"/>
                <a:gd name="connsiteX492" fmla="*/ 1248526 w 1330849"/>
                <a:gd name="connsiteY492" fmla="*/ 1081245 h 1152691"/>
                <a:gd name="connsiteX493" fmla="*/ 1262032 w 1330849"/>
                <a:gd name="connsiteY493" fmla="*/ 1107789 h 1152691"/>
                <a:gd name="connsiteX494" fmla="*/ 1268437 w 1330849"/>
                <a:gd name="connsiteY494" fmla="*/ 1120820 h 1152691"/>
                <a:gd name="connsiteX495" fmla="*/ 1260187 w 1330849"/>
                <a:gd name="connsiteY495" fmla="*/ 1125914 h 1152691"/>
                <a:gd name="connsiteX496" fmla="*/ 1250238 w 1330849"/>
                <a:gd name="connsiteY496" fmla="*/ 1128209 h 1152691"/>
                <a:gd name="connsiteX497" fmla="*/ 1238504 w 1330849"/>
                <a:gd name="connsiteY497" fmla="*/ 1130504 h 1152691"/>
                <a:gd name="connsiteX498" fmla="*/ 1222432 w 1330849"/>
                <a:gd name="connsiteY498" fmla="*/ 1133819 h 1152691"/>
                <a:gd name="connsiteX499" fmla="*/ 1202024 w 1330849"/>
                <a:gd name="connsiteY499" fmla="*/ 1137390 h 1152691"/>
                <a:gd name="connsiteX500" fmla="*/ 1178556 w 1330849"/>
                <a:gd name="connsiteY500" fmla="*/ 1140960 h 1152691"/>
                <a:gd name="connsiteX501" fmla="*/ 1151260 w 1330849"/>
                <a:gd name="connsiteY501" fmla="*/ 1144530 h 1152691"/>
                <a:gd name="connsiteX502" fmla="*/ 1136209 w 1330849"/>
                <a:gd name="connsiteY502" fmla="*/ 1146060 h 1152691"/>
                <a:gd name="connsiteX503" fmla="*/ 1120648 w 1330849"/>
                <a:gd name="connsiteY503" fmla="*/ 1147591 h 1152691"/>
                <a:gd name="connsiteX504" fmla="*/ 1104321 w 1330849"/>
                <a:gd name="connsiteY504" fmla="*/ 1148866 h 1152691"/>
                <a:gd name="connsiteX505" fmla="*/ 1087485 w 1330849"/>
                <a:gd name="connsiteY505" fmla="*/ 1150141 h 1152691"/>
                <a:gd name="connsiteX506" fmla="*/ 1070139 w 1330849"/>
                <a:gd name="connsiteY506" fmla="*/ 1151161 h 1152691"/>
                <a:gd name="connsiteX507" fmla="*/ 1051771 w 1330849"/>
                <a:gd name="connsiteY507" fmla="*/ 1151671 h 1152691"/>
                <a:gd name="connsiteX508" fmla="*/ 1032894 w 1330849"/>
                <a:gd name="connsiteY508" fmla="*/ 1152181 h 1152691"/>
                <a:gd name="connsiteX509" fmla="*/ 1013762 w 1330849"/>
                <a:gd name="connsiteY509" fmla="*/ 1152691 h 1152691"/>
                <a:gd name="connsiteX510" fmla="*/ 993609 w 1330849"/>
                <a:gd name="connsiteY510" fmla="*/ 1152181 h 1152691"/>
                <a:gd name="connsiteX511" fmla="*/ 973456 w 1330849"/>
                <a:gd name="connsiteY511" fmla="*/ 1151926 h 1152691"/>
                <a:gd name="connsiteX512" fmla="*/ 952793 w 1330849"/>
                <a:gd name="connsiteY512" fmla="*/ 1151161 h 1152691"/>
                <a:gd name="connsiteX513" fmla="*/ 931620 w 1330849"/>
                <a:gd name="connsiteY513" fmla="*/ 1149886 h 1152691"/>
                <a:gd name="connsiteX514" fmla="*/ 910192 w 1330849"/>
                <a:gd name="connsiteY514" fmla="*/ 1148100 h 1152691"/>
                <a:gd name="connsiteX515" fmla="*/ 888508 w 1330849"/>
                <a:gd name="connsiteY515" fmla="*/ 1146060 h 1152691"/>
                <a:gd name="connsiteX516" fmla="*/ 866315 w 1330849"/>
                <a:gd name="connsiteY516" fmla="*/ 1143255 h 1152691"/>
                <a:gd name="connsiteX517" fmla="*/ 844121 w 1330849"/>
                <a:gd name="connsiteY517" fmla="*/ 1140195 h 1152691"/>
                <a:gd name="connsiteX518" fmla="*/ 821673 w 1330849"/>
                <a:gd name="connsiteY518" fmla="*/ 1136625 h 1152691"/>
                <a:gd name="connsiteX519" fmla="*/ 798969 w 1330849"/>
                <a:gd name="connsiteY519" fmla="*/ 1132034 h 1152691"/>
                <a:gd name="connsiteX520" fmla="*/ 817336 w 1330849"/>
                <a:gd name="connsiteY520" fmla="*/ 1113673 h 1152691"/>
                <a:gd name="connsiteX521" fmla="*/ 809938 w 1330849"/>
                <a:gd name="connsiteY521" fmla="*/ 1112143 h 1152691"/>
                <a:gd name="connsiteX522" fmla="*/ 801010 w 1330849"/>
                <a:gd name="connsiteY522" fmla="*/ 1109848 h 1152691"/>
                <a:gd name="connsiteX523" fmla="*/ 788510 w 1330849"/>
                <a:gd name="connsiteY523" fmla="*/ 1106533 h 1152691"/>
                <a:gd name="connsiteX524" fmla="*/ 773459 w 1330849"/>
                <a:gd name="connsiteY524" fmla="*/ 1102452 h 1152691"/>
                <a:gd name="connsiteX525" fmla="*/ 755347 w 1330849"/>
                <a:gd name="connsiteY525" fmla="*/ 1097096 h 1152691"/>
                <a:gd name="connsiteX526" fmla="*/ 735194 w 1330849"/>
                <a:gd name="connsiteY526" fmla="*/ 1090721 h 1152691"/>
                <a:gd name="connsiteX527" fmla="*/ 712236 w 1330849"/>
                <a:gd name="connsiteY527" fmla="*/ 1083325 h 1152691"/>
                <a:gd name="connsiteX528" fmla="*/ 687491 w 1330849"/>
                <a:gd name="connsiteY528" fmla="*/ 1074655 h 1152691"/>
                <a:gd name="connsiteX529" fmla="*/ 660706 w 1330849"/>
                <a:gd name="connsiteY529" fmla="*/ 1064454 h 1152691"/>
                <a:gd name="connsiteX530" fmla="*/ 646930 w 1330849"/>
                <a:gd name="connsiteY530" fmla="*/ 1059099 h 1152691"/>
                <a:gd name="connsiteX531" fmla="*/ 632644 w 1330849"/>
                <a:gd name="connsiteY531" fmla="*/ 1053233 h 1152691"/>
                <a:gd name="connsiteX532" fmla="*/ 617849 w 1330849"/>
                <a:gd name="connsiteY532" fmla="*/ 1047368 h 1152691"/>
                <a:gd name="connsiteX533" fmla="*/ 603053 w 1330849"/>
                <a:gd name="connsiteY533" fmla="*/ 1040482 h 1152691"/>
                <a:gd name="connsiteX534" fmla="*/ 587747 w 1330849"/>
                <a:gd name="connsiteY534" fmla="*/ 1033851 h 1152691"/>
                <a:gd name="connsiteX535" fmla="*/ 572186 w 1330849"/>
                <a:gd name="connsiteY535" fmla="*/ 1026711 h 1152691"/>
                <a:gd name="connsiteX536" fmla="*/ 556625 w 1330849"/>
                <a:gd name="connsiteY536" fmla="*/ 1019061 h 1152691"/>
                <a:gd name="connsiteX537" fmla="*/ 540809 w 1330849"/>
                <a:gd name="connsiteY537" fmla="*/ 1011155 h 1152691"/>
                <a:gd name="connsiteX538" fmla="*/ 524738 w 1330849"/>
                <a:gd name="connsiteY538" fmla="*/ 1002739 h 1152691"/>
                <a:gd name="connsiteX539" fmla="*/ 508412 w 1330849"/>
                <a:gd name="connsiteY539" fmla="*/ 994069 h 1152691"/>
                <a:gd name="connsiteX540" fmla="*/ 492086 w 1330849"/>
                <a:gd name="connsiteY540" fmla="*/ 985143 h 1152691"/>
                <a:gd name="connsiteX541" fmla="*/ 475759 w 1330849"/>
                <a:gd name="connsiteY541" fmla="*/ 975707 h 1152691"/>
                <a:gd name="connsiteX542" fmla="*/ 531115 w 1330849"/>
                <a:gd name="connsiteY542" fmla="*/ 961426 h 1152691"/>
                <a:gd name="connsiteX543" fmla="*/ 523972 w 1330849"/>
                <a:gd name="connsiteY543" fmla="*/ 958621 h 1152691"/>
                <a:gd name="connsiteX544" fmla="*/ 515299 w 1330849"/>
                <a:gd name="connsiteY544" fmla="*/ 954795 h 1152691"/>
                <a:gd name="connsiteX545" fmla="*/ 503820 w 1330849"/>
                <a:gd name="connsiteY545" fmla="*/ 949950 h 1152691"/>
                <a:gd name="connsiteX546" fmla="*/ 489790 w 1330849"/>
                <a:gd name="connsiteY546" fmla="*/ 942810 h 1152691"/>
                <a:gd name="connsiteX547" fmla="*/ 481881 w 1330849"/>
                <a:gd name="connsiteY547" fmla="*/ 938474 h 1152691"/>
                <a:gd name="connsiteX548" fmla="*/ 473718 w 1330849"/>
                <a:gd name="connsiteY548" fmla="*/ 934139 h 1152691"/>
                <a:gd name="connsiteX549" fmla="*/ 464790 w 1330849"/>
                <a:gd name="connsiteY549" fmla="*/ 928784 h 1152691"/>
                <a:gd name="connsiteX550" fmla="*/ 455351 w 1330849"/>
                <a:gd name="connsiteY550" fmla="*/ 923173 h 1152691"/>
                <a:gd name="connsiteX551" fmla="*/ 445913 w 1330849"/>
                <a:gd name="connsiteY551" fmla="*/ 916798 h 1152691"/>
                <a:gd name="connsiteX552" fmla="*/ 435709 w 1330849"/>
                <a:gd name="connsiteY552" fmla="*/ 910167 h 1152691"/>
                <a:gd name="connsiteX553" fmla="*/ 425505 w 1330849"/>
                <a:gd name="connsiteY553" fmla="*/ 902517 h 1152691"/>
                <a:gd name="connsiteX554" fmla="*/ 414790 w 1330849"/>
                <a:gd name="connsiteY554" fmla="*/ 894611 h 1152691"/>
                <a:gd name="connsiteX555" fmla="*/ 404076 w 1330849"/>
                <a:gd name="connsiteY555" fmla="*/ 886195 h 1152691"/>
                <a:gd name="connsiteX556" fmla="*/ 393107 w 1330849"/>
                <a:gd name="connsiteY556" fmla="*/ 877014 h 1152691"/>
                <a:gd name="connsiteX557" fmla="*/ 381883 w 1330849"/>
                <a:gd name="connsiteY557" fmla="*/ 867068 h 1152691"/>
                <a:gd name="connsiteX558" fmla="*/ 370658 w 1330849"/>
                <a:gd name="connsiteY558" fmla="*/ 856613 h 1152691"/>
                <a:gd name="connsiteX559" fmla="*/ 359434 w 1330849"/>
                <a:gd name="connsiteY559" fmla="*/ 845392 h 1152691"/>
                <a:gd name="connsiteX560" fmla="*/ 347955 w 1330849"/>
                <a:gd name="connsiteY560" fmla="*/ 833661 h 1152691"/>
                <a:gd name="connsiteX561" fmla="*/ 336476 w 1330849"/>
                <a:gd name="connsiteY561" fmla="*/ 821165 h 1152691"/>
                <a:gd name="connsiteX562" fmla="*/ 325506 w 1330849"/>
                <a:gd name="connsiteY562" fmla="*/ 807904 h 1152691"/>
                <a:gd name="connsiteX563" fmla="*/ 314282 w 1330849"/>
                <a:gd name="connsiteY563" fmla="*/ 793878 h 1152691"/>
                <a:gd name="connsiteX564" fmla="*/ 303312 w 1330849"/>
                <a:gd name="connsiteY564" fmla="*/ 778831 h 1152691"/>
                <a:gd name="connsiteX565" fmla="*/ 292343 w 1330849"/>
                <a:gd name="connsiteY565" fmla="*/ 763530 h 1152691"/>
                <a:gd name="connsiteX566" fmla="*/ 281884 w 1330849"/>
                <a:gd name="connsiteY566" fmla="*/ 747209 h 1152691"/>
                <a:gd name="connsiteX567" fmla="*/ 271425 w 1330849"/>
                <a:gd name="connsiteY567" fmla="*/ 730123 h 1152691"/>
                <a:gd name="connsiteX568" fmla="*/ 266323 w 1330849"/>
                <a:gd name="connsiteY568" fmla="*/ 721197 h 1152691"/>
                <a:gd name="connsiteX569" fmla="*/ 261731 w 1330849"/>
                <a:gd name="connsiteY569" fmla="*/ 712271 h 1152691"/>
                <a:gd name="connsiteX570" fmla="*/ 312751 w 1330849"/>
                <a:gd name="connsiteY570" fmla="*/ 701815 h 1152691"/>
                <a:gd name="connsiteX571" fmla="*/ 312751 w 1330849"/>
                <a:gd name="connsiteY571" fmla="*/ 679374 h 1152691"/>
                <a:gd name="connsiteX572" fmla="*/ 309945 w 1330849"/>
                <a:gd name="connsiteY572" fmla="*/ 678099 h 1152691"/>
                <a:gd name="connsiteX573" fmla="*/ 306373 w 1330849"/>
                <a:gd name="connsiteY573" fmla="*/ 676314 h 1152691"/>
                <a:gd name="connsiteX574" fmla="*/ 301527 w 1330849"/>
                <a:gd name="connsiteY574" fmla="*/ 674019 h 1152691"/>
                <a:gd name="connsiteX575" fmla="*/ 295405 w 1330849"/>
                <a:gd name="connsiteY575" fmla="*/ 670448 h 1152691"/>
                <a:gd name="connsiteX576" fmla="*/ 288262 w 1330849"/>
                <a:gd name="connsiteY576" fmla="*/ 666367 h 1152691"/>
                <a:gd name="connsiteX577" fmla="*/ 280099 w 1330849"/>
                <a:gd name="connsiteY577" fmla="*/ 661012 h 1152691"/>
                <a:gd name="connsiteX578" fmla="*/ 271170 w 1330849"/>
                <a:gd name="connsiteY578" fmla="*/ 654637 h 1152691"/>
                <a:gd name="connsiteX579" fmla="*/ 260966 w 1330849"/>
                <a:gd name="connsiteY579" fmla="*/ 647241 h 1152691"/>
                <a:gd name="connsiteX580" fmla="*/ 250252 w 1330849"/>
                <a:gd name="connsiteY580" fmla="*/ 638826 h 1152691"/>
                <a:gd name="connsiteX581" fmla="*/ 239028 w 1330849"/>
                <a:gd name="connsiteY581" fmla="*/ 628625 h 1152691"/>
                <a:gd name="connsiteX582" fmla="*/ 227038 w 1330849"/>
                <a:gd name="connsiteY582" fmla="*/ 617404 h 1152691"/>
                <a:gd name="connsiteX583" fmla="*/ 220661 w 1330849"/>
                <a:gd name="connsiteY583" fmla="*/ 611029 h 1152691"/>
                <a:gd name="connsiteX584" fmla="*/ 214538 w 1330849"/>
                <a:gd name="connsiteY584" fmla="*/ 604653 h 1152691"/>
                <a:gd name="connsiteX585" fmla="*/ 208161 w 1330849"/>
                <a:gd name="connsiteY585" fmla="*/ 597767 h 1152691"/>
                <a:gd name="connsiteX586" fmla="*/ 201528 w 1330849"/>
                <a:gd name="connsiteY586" fmla="*/ 590627 h 1152691"/>
                <a:gd name="connsiteX587" fmla="*/ 195151 w 1330849"/>
                <a:gd name="connsiteY587" fmla="*/ 582721 h 1152691"/>
                <a:gd name="connsiteX588" fmla="*/ 188263 w 1330849"/>
                <a:gd name="connsiteY588" fmla="*/ 574815 h 1152691"/>
                <a:gd name="connsiteX589" fmla="*/ 181886 w 1330849"/>
                <a:gd name="connsiteY589" fmla="*/ 566145 h 1152691"/>
                <a:gd name="connsiteX590" fmla="*/ 175253 w 1330849"/>
                <a:gd name="connsiteY590" fmla="*/ 557219 h 1152691"/>
                <a:gd name="connsiteX591" fmla="*/ 168365 w 1330849"/>
                <a:gd name="connsiteY591" fmla="*/ 548038 h 1152691"/>
                <a:gd name="connsiteX592" fmla="*/ 161733 w 1330849"/>
                <a:gd name="connsiteY592" fmla="*/ 538092 h 1152691"/>
                <a:gd name="connsiteX593" fmla="*/ 154590 w 1330849"/>
                <a:gd name="connsiteY593" fmla="*/ 528147 h 1152691"/>
                <a:gd name="connsiteX594" fmla="*/ 147702 w 1330849"/>
                <a:gd name="connsiteY594" fmla="*/ 517436 h 1152691"/>
                <a:gd name="connsiteX595" fmla="*/ 141070 w 1330849"/>
                <a:gd name="connsiteY595" fmla="*/ 505960 h 1152691"/>
                <a:gd name="connsiteX596" fmla="*/ 134182 w 1330849"/>
                <a:gd name="connsiteY596" fmla="*/ 494484 h 1152691"/>
                <a:gd name="connsiteX597" fmla="*/ 127550 w 1330849"/>
                <a:gd name="connsiteY597" fmla="*/ 482499 h 1152691"/>
                <a:gd name="connsiteX598" fmla="*/ 120662 w 1330849"/>
                <a:gd name="connsiteY598" fmla="*/ 470002 h 1152691"/>
                <a:gd name="connsiteX599" fmla="*/ 114029 w 1330849"/>
                <a:gd name="connsiteY599" fmla="*/ 456741 h 1152691"/>
                <a:gd name="connsiteX600" fmla="*/ 107397 w 1330849"/>
                <a:gd name="connsiteY600" fmla="*/ 443225 h 1152691"/>
                <a:gd name="connsiteX601" fmla="*/ 101019 w 1330849"/>
                <a:gd name="connsiteY601" fmla="*/ 429199 h 1152691"/>
                <a:gd name="connsiteX602" fmla="*/ 94642 w 1330849"/>
                <a:gd name="connsiteY602" fmla="*/ 414918 h 1152691"/>
                <a:gd name="connsiteX603" fmla="*/ 88009 w 1330849"/>
                <a:gd name="connsiteY603" fmla="*/ 399617 h 1152691"/>
                <a:gd name="connsiteX604" fmla="*/ 81887 w 1330849"/>
                <a:gd name="connsiteY604" fmla="*/ 383806 h 1152691"/>
                <a:gd name="connsiteX605" fmla="*/ 75765 w 1330849"/>
                <a:gd name="connsiteY605" fmla="*/ 367739 h 1152691"/>
                <a:gd name="connsiteX606" fmla="*/ 69898 w 1330849"/>
                <a:gd name="connsiteY606" fmla="*/ 350908 h 1152691"/>
                <a:gd name="connsiteX607" fmla="*/ 63775 w 1330849"/>
                <a:gd name="connsiteY607" fmla="*/ 333821 h 1152691"/>
                <a:gd name="connsiteX608" fmla="*/ 58163 w 1330849"/>
                <a:gd name="connsiteY608" fmla="*/ 315715 h 1152691"/>
                <a:gd name="connsiteX609" fmla="*/ 52551 w 1330849"/>
                <a:gd name="connsiteY609" fmla="*/ 297098 h 1152691"/>
                <a:gd name="connsiteX610" fmla="*/ 47193 w 1330849"/>
                <a:gd name="connsiteY610" fmla="*/ 278227 h 1152691"/>
                <a:gd name="connsiteX611" fmla="*/ 42091 w 1330849"/>
                <a:gd name="connsiteY611" fmla="*/ 258590 h 1152691"/>
                <a:gd name="connsiteX612" fmla="*/ 36990 w 1330849"/>
                <a:gd name="connsiteY612" fmla="*/ 238189 h 1152691"/>
                <a:gd name="connsiteX613" fmla="*/ 32398 w 1330849"/>
                <a:gd name="connsiteY613" fmla="*/ 217532 h 1152691"/>
                <a:gd name="connsiteX614" fmla="*/ 27551 w 1330849"/>
                <a:gd name="connsiteY614" fmla="*/ 195856 h 1152691"/>
                <a:gd name="connsiteX615" fmla="*/ 23215 w 1330849"/>
                <a:gd name="connsiteY615" fmla="*/ 173414 h 1152691"/>
                <a:gd name="connsiteX616" fmla="*/ 19133 w 1330849"/>
                <a:gd name="connsiteY616" fmla="*/ 150717 h 1152691"/>
                <a:gd name="connsiteX617" fmla="*/ 15306 w 1330849"/>
                <a:gd name="connsiteY617" fmla="*/ 127256 h 1152691"/>
                <a:gd name="connsiteX618" fmla="*/ 11735 w 1330849"/>
                <a:gd name="connsiteY618" fmla="*/ 103029 h 1152691"/>
                <a:gd name="connsiteX619" fmla="*/ 8419 w 1330849"/>
                <a:gd name="connsiteY619" fmla="*/ 78292 h 1152691"/>
                <a:gd name="connsiteX620" fmla="*/ 5357 w 1330849"/>
                <a:gd name="connsiteY620" fmla="*/ 53044 h 1152691"/>
                <a:gd name="connsiteX621" fmla="*/ 2551 w 1330849"/>
                <a:gd name="connsiteY621" fmla="*/ 26777 h 115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</a:cxnLst>
              <a:rect l="l" t="t" r="r" b="b"/>
              <a:pathLst>
                <a:path w="1330849" h="1152691">
                  <a:moveTo>
                    <a:pt x="1281270" y="1113269"/>
                  </a:moveTo>
                  <a:lnTo>
                    <a:pt x="1281904" y="1128719"/>
                  </a:lnTo>
                  <a:lnTo>
                    <a:pt x="1282199" y="1129600"/>
                  </a:lnTo>
                  <a:lnTo>
                    <a:pt x="1273322" y="1135585"/>
                  </a:lnTo>
                  <a:lnTo>
                    <a:pt x="1271960" y="1131505"/>
                  </a:lnTo>
                  <a:lnTo>
                    <a:pt x="1268640" y="1121056"/>
                  </a:lnTo>
                  <a:close/>
                  <a:moveTo>
                    <a:pt x="1303365" y="1099647"/>
                  </a:moveTo>
                  <a:lnTo>
                    <a:pt x="1310270" y="1115659"/>
                  </a:lnTo>
                  <a:lnTo>
                    <a:pt x="1299715" y="1117790"/>
                  </a:lnTo>
                  <a:lnTo>
                    <a:pt x="1286983" y="1126375"/>
                  </a:lnTo>
                  <a:lnTo>
                    <a:pt x="1283139" y="1112116"/>
                  </a:lnTo>
                  <a:close/>
                  <a:moveTo>
                    <a:pt x="0" y="0"/>
                  </a:moveTo>
                  <a:lnTo>
                    <a:pt x="1276" y="1275"/>
                  </a:lnTo>
                  <a:lnTo>
                    <a:pt x="5613" y="5101"/>
                  </a:lnTo>
                  <a:lnTo>
                    <a:pt x="12500" y="10966"/>
                  </a:lnTo>
                  <a:lnTo>
                    <a:pt x="22449" y="18617"/>
                  </a:lnTo>
                  <a:lnTo>
                    <a:pt x="28317" y="22952"/>
                  </a:lnTo>
                  <a:lnTo>
                    <a:pt x="35204" y="27543"/>
                  </a:lnTo>
                  <a:lnTo>
                    <a:pt x="42857" y="32388"/>
                  </a:lnTo>
                  <a:lnTo>
                    <a:pt x="51020" y="37744"/>
                  </a:lnTo>
                  <a:lnTo>
                    <a:pt x="59949" y="43099"/>
                  </a:lnTo>
                  <a:lnTo>
                    <a:pt x="69387" y="48454"/>
                  </a:lnTo>
                  <a:lnTo>
                    <a:pt x="79846" y="54065"/>
                  </a:lnTo>
                  <a:lnTo>
                    <a:pt x="91070" y="59675"/>
                  </a:lnTo>
                  <a:lnTo>
                    <a:pt x="103060" y="65030"/>
                  </a:lnTo>
                  <a:lnTo>
                    <a:pt x="115815" y="70641"/>
                  </a:lnTo>
                  <a:lnTo>
                    <a:pt x="129336" y="76507"/>
                  </a:lnTo>
                  <a:lnTo>
                    <a:pt x="143621" y="81352"/>
                  </a:lnTo>
                  <a:lnTo>
                    <a:pt x="158416" y="86707"/>
                  </a:lnTo>
                  <a:lnTo>
                    <a:pt x="174488" y="91552"/>
                  </a:lnTo>
                  <a:lnTo>
                    <a:pt x="191069" y="96398"/>
                  </a:lnTo>
                  <a:lnTo>
                    <a:pt x="208416" y="100478"/>
                  </a:lnTo>
                  <a:lnTo>
                    <a:pt x="226783" y="104814"/>
                  </a:lnTo>
                  <a:lnTo>
                    <a:pt x="245915" y="108129"/>
                  </a:lnTo>
                  <a:lnTo>
                    <a:pt x="265558" y="111699"/>
                  </a:lnTo>
                  <a:lnTo>
                    <a:pt x="286221" y="113994"/>
                  </a:lnTo>
                  <a:lnTo>
                    <a:pt x="307394" y="116289"/>
                  </a:lnTo>
                  <a:lnTo>
                    <a:pt x="329843" y="118074"/>
                  </a:lnTo>
                  <a:lnTo>
                    <a:pt x="341322" y="118585"/>
                  </a:lnTo>
                  <a:lnTo>
                    <a:pt x="352802" y="118840"/>
                  </a:lnTo>
                  <a:lnTo>
                    <a:pt x="364791" y="119095"/>
                  </a:lnTo>
                  <a:lnTo>
                    <a:pt x="376781" y="119350"/>
                  </a:lnTo>
                  <a:lnTo>
                    <a:pt x="425505" y="119350"/>
                  </a:lnTo>
                  <a:lnTo>
                    <a:pt x="474483" y="119350"/>
                  </a:lnTo>
                  <a:lnTo>
                    <a:pt x="523462" y="120370"/>
                  </a:lnTo>
                  <a:lnTo>
                    <a:pt x="547697" y="120880"/>
                  </a:lnTo>
                  <a:lnTo>
                    <a:pt x="571931" y="121645"/>
                  </a:lnTo>
                  <a:lnTo>
                    <a:pt x="596166" y="122920"/>
                  </a:lnTo>
                  <a:lnTo>
                    <a:pt x="620145" y="123940"/>
                  </a:lnTo>
                  <a:lnTo>
                    <a:pt x="643869" y="125725"/>
                  </a:lnTo>
                  <a:lnTo>
                    <a:pt x="667338" y="127511"/>
                  </a:lnTo>
                  <a:lnTo>
                    <a:pt x="690552" y="130060"/>
                  </a:lnTo>
                  <a:lnTo>
                    <a:pt x="713511" y="132611"/>
                  </a:lnTo>
                  <a:lnTo>
                    <a:pt x="736214" y="136181"/>
                  </a:lnTo>
                  <a:lnTo>
                    <a:pt x="758408" y="139752"/>
                  </a:lnTo>
                  <a:lnTo>
                    <a:pt x="780346" y="144086"/>
                  </a:lnTo>
                  <a:lnTo>
                    <a:pt x="802030" y="148422"/>
                  </a:lnTo>
                  <a:lnTo>
                    <a:pt x="812489" y="150972"/>
                  </a:lnTo>
                  <a:lnTo>
                    <a:pt x="823203" y="153778"/>
                  </a:lnTo>
                  <a:lnTo>
                    <a:pt x="833662" y="156582"/>
                  </a:lnTo>
                  <a:lnTo>
                    <a:pt x="843866" y="159643"/>
                  </a:lnTo>
                  <a:lnTo>
                    <a:pt x="854070" y="162703"/>
                  </a:lnTo>
                  <a:lnTo>
                    <a:pt x="864019" y="166274"/>
                  </a:lnTo>
                  <a:lnTo>
                    <a:pt x="873968" y="169589"/>
                  </a:lnTo>
                  <a:lnTo>
                    <a:pt x="883916" y="173159"/>
                  </a:lnTo>
                  <a:lnTo>
                    <a:pt x="893355" y="177239"/>
                  </a:lnTo>
                  <a:lnTo>
                    <a:pt x="903049" y="181064"/>
                  </a:lnTo>
                  <a:lnTo>
                    <a:pt x="912233" y="185400"/>
                  </a:lnTo>
                  <a:lnTo>
                    <a:pt x="921671" y="189480"/>
                  </a:lnTo>
                  <a:lnTo>
                    <a:pt x="930600" y="194326"/>
                  </a:lnTo>
                  <a:lnTo>
                    <a:pt x="939528" y="199171"/>
                  </a:lnTo>
                  <a:lnTo>
                    <a:pt x="948456" y="204016"/>
                  </a:lnTo>
                  <a:lnTo>
                    <a:pt x="956875" y="209117"/>
                  </a:lnTo>
                  <a:lnTo>
                    <a:pt x="965293" y="214727"/>
                  </a:lnTo>
                  <a:lnTo>
                    <a:pt x="973456" y="220082"/>
                  </a:lnTo>
                  <a:lnTo>
                    <a:pt x="981619" y="225948"/>
                  </a:lnTo>
                  <a:lnTo>
                    <a:pt x="989527" y="231813"/>
                  </a:lnTo>
                  <a:lnTo>
                    <a:pt x="997435" y="237934"/>
                  </a:lnTo>
                  <a:lnTo>
                    <a:pt x="1004578" y="244564"/>
                  </a:lnTo>
                  <a:lnTo>
                    <a:pt x="1012231" y="251195"/>
                  </a:lnTo>
                  <a:lnTo>
                    <a:pt x="1019374" y="258081"/>
                  </a:lnTo>
                  <a:lnTo>
                    <a:pt x="1026262" y="265221"/>
                  </a:lnTo>
                  <a:lnTo>
                    <a:pt x="1033149" y="272616"/>
                  </a:lnTo>
                  <a:lnTo>
                    <a:pt x="1039527" y="280268"/>
                  </a:lnTo>
                  <a:lnTo>
                    <a:pt x="1046159" y="288173"/>
                  </a:lnTo>
                  <a:lnTo>
                    <a:pt x="1046159" y="238954"/>
                  </a:lnTo>
                  <a:lnTo>
                    <a:pt x="1052281" y="245075"/>
                  </a:lnTo>
                  <a:lnTo>
                    <a:pt x="1059679" y="252980"/>
                  </a:lnTo>
                  <a:lnTo>
                    <a:pt x="1068863" y="263946"/>
                  </a:lnTo>
                  <a:lnTo>
                    <a:pt x="1080343" y="277462"/>
                  </a:lnTo>
                  <a:lnTo>
                    <a:pt x="1093352" y="293783"/>
                  </a:lnTo>
                  <a:lnTo>
                    <a:pt x="1100495" y="302964"/>
                  </a:lnTo>
                  <a:lnTo>
                    <a:pt x="1107893" y="312910"/>
                  </a:lnTo>
                  <a:lnTo>
                    <a:pt x="1115036" y="323366"/>
                  </a:lnTo>
                  <a:lnTo>
                    <a:pt x="1122689" y="334331"/>
                  </a:lnTo>
                  <a:lnTo>
                    <a:pt x="1130597" y="346062"/>
                  </a:lnTo>
                  <a:lnTo>
                    <a:pt x="1138505" y="358558"/>
                  </a:lnTo>
                  <a:lnTo>
                    <a:pt x="1146413" y="371309"/>
                  </a:lnTo>
                  <a:lnTo>
                    <a:pt x="1154321" y="384825"/>
                  </a:lnTo>
                  <a:lnTo>
                    <a:pt x="1162229" y="398597"/>
                  </a:lnTo>
                  <a:lnTo>
                    <a:pt x="1170137" y="413133"/>
                  </a:lnTo>
                  <a:lnTo>
                    <a:pt x="1177535" y="428179"/>
                  </a:lnTo>
                  <a:lnTo>
                    <a:pt x="1184933" y="443480"/>
                  </a:lnTo>
                  <a:lnTo>
                    <a:pt x="1192331" y="459547"/>
                  </a:lnTo>
                  <a:lnTo>
                    <a:pt x="1199218" y="476123"/>
                  </a:lnTo>
                  <a:lnTo>
                    <a:pt x="1206106" y="493209"/>
                  </a:lnTo>
                  <a:lnTo>
                    <a:pt x="1212228" y="510551"/>
                  </a:lnTo>
                  <a:lnTo>
                    <a:pt x="1218351" y="528402"/>
                  </a:lnTo>
                  <a:lnTo>
                    <a:pt x="1223708" y="546508"/>
                  </a:lnTo>
                  <a:lnTo>
                    <a:pt x="1228810" y="565380"/>
                  </a:lnTo>
                  <a:lnTo>
                    <a:pt x="1233402" y="584761"/>
                  </a:lnTo>
                  <a:lnTo>
                    <a:pt x="1256105" y="561810"/>
                  </a:lnTo>
                  <a:lnTo>
                    <a:pt x="1261462" y="577621"/>
                  </a:lnTo>
                  <a:lnTo>
                    <a:pt x="1267585" y="596237"/>
                  </a:lnTo>
                  <a:lnTo>
                    <a:pt x="1274983" y="620974"/>
                  </a:lnTo>
                  <a:lnTo>
                    <a:pt x="1283911" y="650811"/>
                  </a:lnTo>
                  <a:lnTo>
                    <a:pt x="1288248" y="667388"/>
                  </a:lnTo>
                  <a:lnTo>
                    <a:pt x="1292840" y="685239"/>
                  </a:lnTo>
                  <a:lnTo>
                    <a:pt x="1297431" y="703856"/>
                  </a:lnTo>
                  <a:lnTo>
                    <a:pt x="1302023" y="723237"/>
                  </a:lnTo>
                  <a:lnTo>
                    <a:pt x="1306360" y="743384"/>
                  </a:lnTo>
                  <a:lnTo>
                    <a:pt x="1310696" y="764296"/>
                  </a:lnTo>
                  <a:lnTo>
                    <a:pt x="1314778" y="785462"/>
                  </a:lnTo>
                  <a:lnTo>
                    <a:pt x="1318349" y="807139"/>
                  </a:lnTo>
                  <a:lnTo>
                    <a:pt x="1321921" y="829071"/>
                  </a:lnTo>
                  <a:lnTo>
                    <a:pt x="1324727" y="851257"/>
                  </a:lnTo>
                  <a:lnTo>
                    <a:pt x="1327278" y="873699"/>
                  </a:lnTo>
                  <a:lnTo>
                    <a:pt x="1328808" y="896141"/>
                  </a:lnTo>
                  <a:lnTo>
                    <a:pt x="1330339" y="918328"/>
                  </a:lnTo>
                  <a:lnTo>
                    <a:pt x="1330594" y="929549"/>
                  </a:lnTo>
                  <a:lnTo>
                    <a:pt x="1330849" y="940514"/>
                  </a:lnTo>
                  <a:lnTo>
                    <a:pt x="1330849" y="951480"/>
                  </a:lnTo>
                  <a:lnTo>
                    <a:pt x="1330594" y="962446"/>
                  </a:lnTo>
                  <a:lnTo>
                    <a:pt x="1330339" y="973157"/>
                  </a:lnTo>
                  <a:lnTo>
                    <a:pt x="1329829" y="983868"/>
                  </a:lnTo>
                  <a:lnTo>
                    <a:pt x="1328808" y="994324"/>
                  </a:lnTo>
                  <a:lnTo>
                    <a:pt x="1327788" y="1004780"/>
                  </a:lnTo>
                  <a:lnTo>
                    <a:pt x="1326768" y="1015236"/>
                  </a:lnTo>
                  <a:lnTo>
                    <a:pt x="1324982" y="1025436"/>
                  </a:lnTo>
                  <a:lnTo>
                    <a:pt x="1323196" y="1035127"/>
                  </a:lnTo>
                  <a:lnTo>
                    <a:pt x="1321410" y="1045073"/>
                  </a:lnTo>
                  <a:lnTo>
                    <a:pt x="1319114" y="1054508"/>
                  </a:lnTo>
                  <a:lnTo>
                    <a:pt x="1316563" y="1063944"/>
                  </a:lnTo>
                  <a:lnTo>
                    <a:pt x="1313757" y="1073125"/>
                  </a:lnTo>
                  <a:lnTo>
                    <a:pt x="1310696" y="1082306"/>
                  </a:lnTo>
                  <a:lnTo>
                    <a:pt x="1307125" y="1090721"/>
                  </a:lnTo>
                  <a:lnTo>
                    <a:pt x="1303554" y="1099137"/>
                  </a:lnTo>
                  <a:lnTo>
                    <a:pt x="1303118" y="1099406"/>
                  </a:lnTo>
                  <a:lnTo>
                    <a:pt x="1298218" y="1087626"/>
                  </a:lnTo>
                  <a:lnTo>
                    <a:pt x="1292866" y="1075374"/>
                  </a:lnTo>
                  <a:lnTo>
                    <a:pt x="1287005" y="1062612"/>
                  </a:lnTo>
                  <a:lnTo>
                    <a:pt x="1280889" y="1049851"/>
                  </a:lnTo>
                  <a:lnTo>
                    <a:pt x="1274264" y="1037089"/>
                  </a:lnTo>
                  <a:lnTo>
                    <a:pt x="1267638" y="1024072"/>
                  </a:lnTo>
                  <a:lnTo>
                    <a:pt x="1260503" y="1010800"/>
                  </a:lnTo>
                  <a:lnTo>
                    <a:pt x="1253113" y="997528"/>
                  </a:lnTo>
                  <a:lnTo>
                    <a:pt x="1245723" y="984000"/>
                  </a:lnTo>
                  <a:lnTo>
                    <a:pt x="1237823" y="970473"/>
                  </a:lnTo>
                  <a:lnTo>
                    <a:pt x="1229669" y="956690"/>
                  </a:lnTo>
                  <a:lnTo>
                    <a:pt x="1220750" y="943162"/>
                  </a:lnTo>
                  <a:lnTo>
                    <a:pt x="1216870" y="936989"/>
                  </a:lnTo>
                  <a:lnTo>
                    <a:pt x="1239066" y="666113"/>
                  </a:lnTo>
                  <a:lnTo>
                    <a:pt x="1196179" y="904812"/>
                  </a:lnTo>
                  <a:lnTo>
                    <a:pt x="1184565" y="887521"/>
                  </a:lnTo>
                  <a:lnTo>
                    <a:pt x="1165198" y="859700"/>
                  </a:lnTo>
                  <a:lnTo>
                    <a:pt x="1144812" y="831879"/>
                  </a:lnTo>
                  <a:lnTo>
                    <a:pt x="1124171" y="803804"/>
                  </a:lnTo>
                  <a:lnTo>
                    <a:pt x="1102765" y="776239"/>
                  </a:lnTo>
                  <a:lnTo>
                    <a:pt x="1080341" y="748673"/>
                  </a:lnTo>
                  <a:lnTo>
                    <a:pt x="1065217" y="730427"/>
                  </a:lnTo>
                  <a:lnTo>
                    <a:pt x="1067674" y="703626"/>
                  </a:lnTo>
                  <a:lnTo>
                    <a:pt x="1068959" y="683746"/>
                  </a:lnTo>
                  <a:lnTo>
                    <a:pt x="1070757" y="661064"/>
                  </a:lnTo>
                  <a:lnTo>
                    <a:pt x="1072556" y="635324"/>
                  </a:lnTo>
                  <a:lnTo>
                    <a:pt x="1073841" y="607290"/>
                  </a:lnTo>
                  <a:lnTo>
                    <a:pt x="1074869" y="576962"/>
                  </a:lnTo>
                  <a:lnTo>
                    <a:pt x="1075640" y="545359"/>
                  </a:lnTo>
                  <a:lnTo>
                    <a:pt x="1075897" y="512228"/>
                  </a:lnTo>
                  <a:lnTo>
                    <a:pt x="1075640" y="478587"/>
                  </a:lnTo>
                  <a:lnTo>
                    <a:pt x="1075383" y="461512"/>
                  </a:lnTo>
                  <a:lnTo>
                    <a:pt x="1074612" y="444436"/>
                  </a:lnTo>
                  <a:lnTo>
                    <a:pt x="1073841" y="427361"/>
                  </a:lnTo>
                  <a:lnTo>
                    <a:pt x="1072813" y="410285"/>
                  </a:lnTo>
                  <a:lnTo>
                    <a:pt x="1071528" y="393465"/>
                  </a:lnTo>
                  <a:lnTo>
                    <a:pt x="1070243" y="376899"/>
                  </a:lnTo>
                  <a:lnTo>
                    <a:pt x="1068445" y="360079"/>
                  </a:lnTo>
                  <a:lnTo>
                    <a:pt x="1066132" y="343768"/>
                  </a:lnTo>
                  <a:lnTo>
                    <a:pt x="1066646" y="355746"/>
                  </a:lnTo>
                  <a:lnTo>
                    <a:pt x="1067674" y="387858"/>
                  </a:lnTo>
                  <a:lnTo>
                    <a:pt x="1067931" y="410030"/>
                  </a:lnTo>
                  <a:lnTo>
                    <a:pt x="1067931" y="435006"/>
                  </a:lnTo>
                  <a:lnTo>
                    <a:pt x="1067931" y="463041"/>
                  </a:lnTo>
                  <a:lnTo>
                    <a:pt x="1067674" y="492349"/>
                  </a:lnTo>
                  <a:lnTo>
                    <a:pt x="1066646" y="523442"/>
                  </a:lnTo>
                  <a:lnTo>
                    <a:pt x="1065618" y="555044"/>
                  </a:lnTo>
                  <a:lnTo>
                    <a:pt x="1063563" y="586136"/>
                  </a:lnTo>
                  <a:lnTo>
                    <a:pt x="1062535" y="601938"/>
                  </a:lnTo>
                  <a:lnTo>
                    <a:pt x="1061250" y="617229"/>
                  </a:lnTo>
                  <a:lnTo>
                    <a:pt x="1059708" y="632010"/>
                  </a:lnTo>
                  <a:lnTo>
                    <a:pt x="1057909" y="646792"/>
                  </a:lnTo>
                  <a:lnTo>
                    <a:pt x="1056368" y="660809"/>
                  </a:lnTo>
                  <a:lnTo>
                    <a:pt x="1054055" y="674317"/>
                  </a:lnTo>
                  <a:lnTo>
                    <a:pt x="1051742" y="687315"/>
                  </a:lnTo>
                  <a:lnTo>
                    <a:pt x="1049173" y="699293"/>
                  </a:lnTo>
                  <a:lnTo>
                    <a:pt x="1046819" y="708631"/>
                  </a:lnTo>
                  <a:lnTo>
                    <a:pt x="1035236" y="695074"/>
                  </a:lnTo>
                  <a:lnTo>
                    <a:pt x="1012047" y="669039"/>
                  </a:lnTo>
                  <a:lnTo>
                    <a:pt x="988603" y="643261"/>
                  </a:lnTo>
                  <a:lnTo>
                    <a:pt x="965414" y="618503"/>
                  </a:lnTo>
                  <a:lnTo>
                    <a:pt x="941715" y="594256"/>
                  </a:lnTo>
                  <a:lnTo>
                    <a:pt x="918271" y="571029"/>
                  </a:lnTo>
                  <a:lnTo>
                    <a:pt x="895081" y="548568"/>
                  </a:lnTo>
                  <a:lnTo>
                    <a:pt x="871892" y="527383"/>
                  </a:lnTo>
                  <a:lnTo>
                    <a:pt x="849213" y="507475"/>
                  </a:lnTo>
                  <a:lnTo>
                    <a:pt x="838000" y="497521"/>
                  </a:lnTo>
                  <a:lnTo>
                    <a:pt x="826533" y="488332"/>
                  </a:lnTo>
                  <a:lnTo>
                    <a:pt x="815576" y="479144"/>
                  </a:lnTo>
                  <a:lnTo>
                    <a:pt x="804618" y="470722"/>
                  </a:lnTo>
                  <a:lnTo>
                    <a:pt x="795547" y="463748"/>
                  </a:lnTo>
                  <a:lnTo>
                    <a:pt x="795407" y="462547"/>
                  </a:lnTo>
                  <a:lnTo>
                    <a:pt x="793063" y="443612"/>
                  </a:lnTo>
                  <a:lnTo>
                    <a:pt x="789939" y="420582"/>
                  </a:lnTo>
                  <a:lnTo>
                    <a:pt x="786294" y="395250"/>
                  </a:lnTo>
                  <a:lnTo>
                    <a:pt x="781867" y="370430"/>
                  </a:lnTo>
                  <a:lnTo>
                    <a:pt x="779784" y="358404"/>
                  </a:lnTo>
                  <a:lnTo>
                    <a:pt x="777441" y="347401"/>
                  </a:lnTo>
                  <a:lnTo>
                    <a:pt x="775358" y="337166"/>
                  </a:lnTo>
                  <a:lnTo>
                    <a:pt x="773014" y="328466"/>
                  </a:lnTo>
                  <a:lnTo>
                    <a:pt x="775358" y="341772"/>
                  </a:lnTo>
                  <a:lnTo>
                    <a:pt x="777180" y="356357"/>
                  </a:lnTo>
                  <a:lnTo>
                    <a:pt x="779263" y="375036"/>
                  </a:lnTo>
                  <a:lnTo>
                    <a:pt x="780305" y="385271"/>
                  </a:lnTo>
                  <a:lnTo>
                    <a:pt x="781346" y="396018"/>
                  </a:lnTo>
                  <a:lnTo>
                    <a:pt x="781867" y="407277"/>
                  </a:lnTo>
                  <a:lnTo>
                    <a:pt x="782127" y="418280"/>
                  </a:lnTo>
                  <a:lnTo>
                    <a:pt x="782388" y="429539"/>
                  </a:lnTo>
                  <a:lnTo>
                    <a:pt x="782127" y="440797"/>
                  </a:lnTo>
                  <a:lnTo>
                    <a:pt x="781346" y="451800"/>
                  </a:lnTo>
                  <a:lnTo>
                    <a:pt x="781186" y="453088"/>
                  </a:lnTo>
                  <a:lnTo>
                    <a:pt x="772510" y="446729"/>
                  </a:lnTo>
                  <a:lnTo>
                    <a:pt x="762317" y="439838"/>
                  </a:lnTo>
                  <a:lnTo>
                    <a:pt x="752123" y="432947"/>
                  </a:lnTo>
                  <a:lnTo>
                    <a:pt x="741930" y="426565"/>
                  </a:lnTo>
                  <a:lnTo>
                    <a:pt x="731993" y="420695"/>
                  </a:lnTo>
                  <a:lnTo>
                    <a:pt x="722563" y="415080"/>
                  </a:lnTo>
                  <a:lnTo>
                    <a:pt x="713135" y="409975"/>
                  </a:lnTo>
                  <a:lnTo>
                    <a:pt x="703961" y="405126"/>
                  </a:lnTo>
                  <a:lnTo>
                    <a:pt x="695042" y="400787"/>
                  </a:lnTo>
                  <a:lnTo>
                    <a:pt x="686123" y="397213"/>
                  </a:lnTo>
                  <a:lnTo>
                    <a:pt x="677714" y="393896"/>
                  </a:lnTo>
                  <a:lnTo>
                    <a:pt x="669560" y="391088"/>
                  </a:lnTo>
                  <a:lnTo>
                    <a:pt x="653506" y="385983"/>
                  </a:lnTo>
                  <a:lnTo>
                    <a:pt x="637196" y="380624"/>
                  </a:lnTo>
                  <a:lnTo>
                    <a:pt x="620633" y="374753"/>
                  </a:lnTo>
                  <a:lnTo>
                    <a:pt x="603814" y="368882"/>
                  </a:lnTo>
                  <a:lnTo>
                    <a:pt x="569667" y="355865"/>
                  </a:lnTo>
                  <a:lnTo>
                    <a:pt x="535521" y="342593"/>
                  </a:lnTo>
                  <a:lnTo>
                    <a:pt x="501119" y="328811"/>
                  </a:lnTo>
                  <a:lnTo>
                    <a:pt x="467227" y="314772"/>
                  </a:lnTo>
                  <a:lnTo>
                    <a:pt x="445917" y="305697"/>
                  </a:lnTo>
                  <a:lnTo>
                    <a:pt x="395685" y="221358"/>
                  </a:lnTo>
                  <a:lnTo>
                    <a:pt x="438286" y="302447"/>
                  </a:lnTo>
                  <a:lnTo>
                    <a:pt x="434864" y="300990"/>
                  </a:lnTo>
                  <a:lnTo>
                    <a:pt x="403775" y="287462"/>
                  </a:lnTo>
                  <a:lnTo>
                    <a:pt x="374725" y="274445"/>
                  </a:lnTo>
                  <a:lnTo>
                    <a:pt x="347968" y="262449"/>
                  </a:lnTo>
                  <a:lnTo>
                    <a:pt x="303883" y="242030"/>
                  </a:lnTo>
                  <a:lnTo>
                    <a:pt x="274578" y="228503"/>
                  </a:lnTo>
                  <a:lnTo>
                    <a:pt x="264130" y="223398"/>
                  </a:lnTo>
                  <a:lnTo>
                    <a:pt x="265914" y="225185"/>
                  </a:lnTo>
                  <a:lnTo>
                    <a:pt x="268462" y="226716"/>
                  </a:lnTo>
                  <a:lnTo>
                    <a:pt x="274323" y="231311"/>
                  </a:lnTo>
                  <a:lnTo>
                    <a:pt x="282223" y="236160"/>
                  </a:lnTo>
                  <a:lnTo>
                    <a:pt x="291397" y="241520"/>
                  </a:lnTo>
                  <a:lnTo>
                    <a:pt x="302354" y="247390"/>
                  </a:lnTo>
                  <a:lnTo>
                    <a:pt x="314841" y="253771"/>
                  </a:lnTo>
                  <a:lnTo>
                    <a:pt x="342617" y="267554"/>
                  </a:lnTo>
                  <a:lnTo>
                    <a:pt x="374470" y="282868"/>
                  </a:lnTo>
                  <a:lnTo>
                    <a:pt x="409126" y="298948"/>
                  </a:lnTo>
                  <a:lnTo>
                    <a:pt x="445057" y="315538"/>
                  </a:lnTo>
                  <a:lnTo>
                    <a:pt x="482262" y="331873"/>
                  </a:lnTo>
                  <a:lnTo>
                    <a:pt x="518447" y="347953"/>
                  </a:lnTo>
                  <a:lnTo>
                    <a:pt x="553613" y="363267"/>
                  </a:lnTo>
                  <a:lnTo>
                    <a:pt x="596504" y="381628"/>
                  </a:lnTo>
                  <a:lnTo>
                    <a:pt x="595528" y="381510"/>
                  </a:lnTo>
                  <a:lnTo>
                    <a:pt x="586847" y="383252"/>
                  </a:lnTo>
                  <a:lnTo>
                    <a:pt x="576379" y="385242"/>
                  </a:lnTo>
                  <a:lnTo>
                    <a:pt x="562593" y="387482"/>
                  </a:lnTo>
                  <a:lnTo>
                    <a:pt x="545232" y="390467"/>
                  </a:lnTo>
                  <a:lnTo>
                    <a:pt x="525573" y="392706"/>
                  </a:lnTo>
                  <a:lnTo>
                    <a:pt x="503361" y="395692"/>
                  </a:lnTo>
                  <a:lnTo>
                    <a:pt x="479362" y="397682"/>
                  </a:lnTo>
                  <a:lnTo>
                    <a:pt x="466341" y="398678"/>
                  </a:lnTo>
                  <a:lnTo>
                    <a:pt x="453320" y="399424"/>
                  </a:lnTo>
                  <a:lnTo>
                    <a:pt x="440044" y="400171"/>
                  </a:lnTo>
                  <a:lnTo>
                    <a:pt x="426257" y="400419"/>
                  </a:lnTo>
                  <a:lnTo>
                    <a:pt x="412471" y="400668"/>
                  </a:lnTo>
                  <a:lnTo>
                    <a:pt x="398684" y="400668"/>
                  </a:lnTo>
                  <a:lnTo>
                    <a:pt x="384642" y="400419"/>
                  </a:lnTo>
                  <a:lnTo>
                    <a:pt x="370345" y="399673"/>
                  </a:lnTo>
                  <a:lnTo>
                    <a:pt x="356048" y="398926"/>
                  </a:lnTo>
                  <a:lnTo>
                    <a:pt x="342005" y="397434"/>
                  </a:lnTo>
                  <a:lnTo>
                    <a:pt x="327708" y="395940"/>
                  </a:lnTo>
                  <a:lnTo>
                    <a:pt x="313921" y="393950"/>
                  </a:lnTo>
                  <a:lnTo>
                    <a:pt x="300134" y="391462"/>
                  </a:lnTo>
                  <a:lnTo>
                    <a:pt x="286603" y="388726"/>
                  </a:lnTo>
                  <a:lnTo>
                    <a:pt x="275959" y="386181"/>
                  </a:lnTo>
                  <a:lnTo>
                    <a:pt x="268221" y="383998"/>
                  </a:lnTo>
                  <a:lnTo>
                    <a:pt x="260051" y="381510"/>
                  </a:lnTo>
                  <a:lnTo>
                    <a:pt x="273072" y="385491"/>
                  </a:lnTo>
                  <a:lnTo>
                    <a:pt x="275959" y="386181"/>
                  </a:lnTo>
                  <a:lnTo>
                    <a:pt x="277922" y="386735"/>
                  </a:lnTo>
                  <a:lnTo>
                    <a:pt x="291199" y="389970"/>
                  </a:lnTo>
                  <a:lnTo>
                    <a:pt x="307794" y="393950"/>
                  </a:lnTo>
                  <a:lnTo>
                    <a:pt x="327452" y="397931"/>
                  </a:lnTo>
                  <a:lnTo>
                    <a:pt x="338175" y="399922"/>
                  </a:lnTo>
                  <a:lnTo>
                    <a:pt x="349409" y="401912"/>
                  </a:lnTo>
                  <a:lnTo>
                    <a:pt x="361153" y="403903"/>
                  </a:lnTo>
                  <a:lnTo>
                    <a:pt x="373919" y="405395"/>
                  </a:lnTo>
                  <a:lnTo>
                    <a:pt x="386940" y="407137"/>
                  </a:lnTo>
                  <a:lnTo>
                    <a:pt x="400471" y="408879"/>
                  </a:lnTo>
                  <a:lnTo>
                    <a:pt x="414514" y="409873"/>
                  </a:lnTo>
                  <a:lnTo>
                    <a:pt x="428811" y="410869"/>
                  </a:lnTo>
                  <a:lnTo>
                    <a:pt x="443874" y="411615"/>
                  </a:lnTo>
                  <a:lnTo>
                    <a:pt x="458937" y="412113"/>
                  </a:lnTo>
                  <a:lnTo>
                    <a:pt x="474767" y="412113"/>
                  </a:lnTo>
                  <a:lnTo>
                    <a:pt x="490595" y="412113"/>
                  </a:lnTo>
                  <a:lnTo>
                    <a:pt x="506680" y="411117"/>
                  </a:lnTo>
                  <a:lnTo>
                    <a:pt x="523020" y="410371"/>
                  </a:lnTo>
                  <a:lnTo>
                    <a:pt x="539615" y="408879"/>
                  </a:lnTo>
                  <a:lnTo>
                    <a:pt x="556210" y="406888"/>
                  </a:lnTo>
                  <a:lnTo>
                    <a:pt x="573316" y="404400"/>
                  </a:lnTo>
                  <a:lnTo>
                    <a:pt x="590166" y="401415"/>
                  </a:lnTo>
                  <a:lnTo>
                    <a:pt x="607272" y="397682"/>
                  </a:lnTo>
                  <a:lnTo>
                    <a:pt x="624122" y="393452"/>
                  </a:lnTo>
                  <a:lnTo>
                    <a:pt x="623998" y="393332"/>
                  </a:lnTo>
                  <a:lnTo>
                    <a:pt x="658092" y="407678"/>
                  </a:lnTo>
                  <a:lnTo>
                    <a:pt x="674402" y="414825"/>
                  </a:lnTo>
                  <a:lnTo>
                    <a:pt x="690965" y="424013"/>
                  </a:lnTo>
                  <a:lnTo>
                    <a:pt x="707274" y="434223"/>
                  </a:lnTo>
                  <a:lnTo>
                    <a:pt x="723583" y="444432"/>
                  </a:lnTo>
                  <a:lnTo>
                    <a:pt x="739892" y="455407"/>
                  </a:lnTo>
                  <a:lnTo>
                    <a:pt x="755691" y="466382"/>
                  </a:lnTo>
                  <a:lnTo>
                    <a:pt x="771490" y="477868"/>
                  </a:lnTo>
                  <a:lnTo>
                    <a:pt x="787290" y="489864"/>
                  </a:lnTo>
                  <a:lnTo>
                    <a:pt x="802324" y="502116"/>
                  </a:lnTo>
                  <a:lnTo>
                    <a:pt x="817614" y="514877"/>
                  </a:lnTo>
                  <a:lnTo>
                    <a:pt x="832904" y="527383"/>
                  </a:lnTo>
                  <a:lnTo>
                    <a:pt x="847429" y="540656"/>
                  </a:lnTo>
                  <a:lnTo>
                    <a:pt x="862209" y="553928"/>
                  </a:lnTo>
                  <a:lnTo>
                    <a:pt x="876479" y="567711"/>
                  </a:lnTo>
                  <a:lnTo>
                    <a:pt x="890750" y="581494"/>
                  </a:lnTo>
                  <a:lnTo>
                    <a:pt x="904510" y="595532"/>
                  </a:lnTo>
                  <a:lnTo>
                    <a:pt x="918271" y="609824"/>
                  </a:lnTo>
                  <a:lnTo>
                    <a:pt x="931776" y="624118"/>
                  </a:lnTo>
                  <a:lnTo>
                    <a:pt x="945282" y="638666"/>
                  </a:lnTo>
                  <a:lnTo>
                    <a:pt x="958279" y="653470"/>
                  </a:lnTo>
                  <a:lnTo>
                    <a:pt x="971275" y="668018"/>
                  </a:lnTo>
                  <a:lnTo>
                    <a:pt x="972984" y="670038"/>
                  </a:lnTo>
                  <a:lnTo>
                    <a:pt x="969848" y="672265"/>
                  </a:lnTo>
                  <a:lnTo>
                    <a:pt x="960418" y="678161"/>
                  </a:lnTo>
                  <a:lnTo>
                    <a:pt x="950989" y="683800"/>
                  </a:lnTo>
                  <a:lnTo>
                    <a:pt x="941305" y="689183"/>
                  </a:lnTo>
                  <a:lnTo>
                    <a:pt x="931110" y="694565"/>
                  </a:lnTo>
                  <a:lnTo>
                    <a:pt x="920662" y="699435"/>
                  </a:lnTo>
                  <a:lnTo>
                    <a:pt x="909958" y="704050"/>
                  </a:lnTo>
                  <a:lnTo>
                    <a:pt x="898999" y="708407"/>
                  </a:lnTo>
                  <a:lnTo>
                    <a:pt x="887786" y="712765"/>
                  </a:lnTo>
                  <a:lnTo>
                    <a:pt x="876573" y="716609"/>
                  </a:lnTo>
                  <a:lnTo>
                    <a:pt x="865105" y="720455"/>
                  </a:lnTo>
                  <a:lnTo>
                    <a:pt x="853126" y="724043"/>
                  </a:lnTo>
                  <a:lnTo>
                    <a:pt x="841148" y="727119"/>
                  </a:lnTo>
                  <a:lnTo>
                    <a:pt x="828916" y="730195"/>
                  </a:lnTo>
                  <a:lnTo>
                    <a:pt x="816937" y="733271"/>
                  </a:lnTo>
                  <a:lnTo>
                    <a:pt x="804196" y="735834"/>
                  </a:lnTo>
                  <a:lnTo>
                    <a:pt x="791962" y="738398"/>
                  </a:lnTo>
                  <a:lnTo>
                    <a:pt x="779220" y="740961"/>
                  </a:lnTo>
                  <a:lnTo>
                    <a:pt x="766478" y="743011"/>
                  </a:lnTo>
                  <a:lnTo>
                    <a:pt x="753990" y="745062"/>
                  </a:lnTo>
                  <a:lnTo>
                    <a:pt x="727996" y="748650"/>
                  </a:lnTo>
                  <a:lnTo>
                    <a:pt x="702510" y="751470"/>
                  </a:lnTo>
                  <a:lnTo>
                    <a:pt x="676516" y="753777"/>
                  </a:lnTo>
                  <a:lnTo>
                    <a:pt x="651031" y="755828"/>
                  </a:lnTo>
                  <a:lnTo>
                    <a:pt x="625546" y="757109"/>
                  </a:lnTo>
                  <a:lnTo>
                    <a:pt x="600826" y="757878"/>
                  </a:lnTo>
                  <a:lnTo>
                    <a:pt x="576360" y="758391"/>
                  </a:lnTo>
                  <a:lnTo>
                    <a:pt x="552659" y="758648"/>
                  </a:lnTo>
                  <a:lnTo>
                    <a:pt x="529978" y="758391"/>
                  </a:lnTo>
                  <a:lnTo>
                    <a:pt x="508060" y="757878"/>
                  </a:lnTo>
                  <a:lnTo>
                    <a:pt x="486908" y="757109"/>
                  </a:lnTo>
                  <a:lnTo>
                    <a:pt x="467030" y="756597"/>
                  </a:lnTo>
                  <a:lnTo>
                    <a:pt x="448680" y="755572"/>
                  </a:lnTo>
                  <a:lnTo>
                    <a:pt x="431605" y="754290"/>
                  </a:lnTo>
                  <a:lnTo>
                    <a:pt x="402043" y="752239"/>
                  </a:lnTo>
                  <a:lnTo>
                    <a:pt x="379871" y="750445"/>
                  </a:lnTo>
                  <a:lnTo>
                    <a:pt x="361012" y="748394"/>
                  </a:lnTo>
                  <a:lnTo>
                    <a:pt x="383184" y="750957"/>
                  </a:lnTo>
                  <a:lnTo>
                    <a:pt x="404846" y="753521"/>
                  </a:lnTo>
                  <a:lnTo>
                    <a:pt x="426253" y="755828"/>
                  </a:lnTo>
                  <a:lnTo>
                    <a:pt x="447151" y="757622"/>
                  </a:lnTo>
                  <a:lnTo>
                    <a:pt x="467794" y="759416"/>
                  </a:lnTo>
                  <a:lnTo>
                    <a:pt x="487672" y="760698"/>
                  </a:lnTo>
                  <a:lnTo>
                    <a:pt x="507041" y="762236"/>
                  </a:lnTo>
                  <a:lnTo>
                    <a:pt x="526155" y="763261"/>
                  </a:lnTo>
                  <a:lnTo>
                    <a:pt x="544758" y="764287"/>
                  </a:lnTo>
                  <a:lnTo>
                    <a:pt x="562853" y="765055"/>
                  </a:lnTo>
                  <a:lnTo>
                    <a:pt x="580437" y="765568"/>
                  </a:lnTo>
                  <a:lnTo>
                    <a:pt x="598022" y="765824"/>
                  </a:lnTo>
                  <a:lnTo>
                    <a:pt x="631153" y="766081"/>
                  </a:lnTo>
                  <a:lnTo>
                    <a:pt x="662754" y="765568"/>
                  </a:lnTo>
                  <a:lnTo>
                    <a:pt x="692826" y="764800"/>
                  </a:lnTo>
                  <a:lnTo>
                    <a:pt x="720860" y="763005"/>
                  </a:lnTo>
                  <a:lnTo>
                    <a:pt x="747619" y="761211"/>
                  </a:lnTo>
                  <a:lnTo>
                    <a:pt x="772849" y="758648"/>
                  </a:lnTo>
                  <a:lnTo>
                    <a:pt x="796295" y="755828"/>
                  </a:lnTo>
                  <a:lnTo>
                    <a:pt x="818721" y="752239"/>
                  </a:lnTo>
                  <a:lnTo>
                    <a:pt x="839110" y="748907"/>
                  </a:lnTo>
                  <a:lnTo>
                    <a:pt x="858223" y="745318"/>
                  </a:lnTo>
                  <a:lnTo>
                    <a:pt x="876063" y="741217"/>
                  </a:lnTo>
                  <a:lnTo>
                    <a:pt x="892628" y="737372"/>
                  </a:lnTo>
                  <a:lnTo>
                    <a:pt x="907664" y="733015"/>
                  </a:lnTo>
                  <a:lnTo>
                    <a:pt x="921426" y="729170"/>
                  </a:lnTo>
                  <a:lnTo>
                    <a:pt x="933659" y="724812"/>
                  </a:lnTo>
                  <a:lnTo>
                    <a:pt x="944872" y="720967"/>
                  </a:lnTo>
                  <a:lnTo>
                    <a:pt x="955066" y="716866"/>
                  </a:lnTo>
                  <a:lnTo>
                    <a:pt x="963731" y="713278"/>
                  </a:lnTo>
                  <a:lnTo>
                    <a:pt x="971376" y="709945"/>
                  </a:lnTo>
                  <a:lnTo>
                    <a:pt x="978003" y="706869"/>
                  </a:lnTo>
                  <a:lnTo>
                    <a:pt x="983609" y="704050"/>
                  </a:lnTo>
                  <a:lnTo>
                    <a:pt x="987687" y="701486"/>
                  </a:lnTo>
                  <a:lnTo>
                    <a:pt x="993293" y="697898"/>
                  </a:lnTo>
                  <a:lnTo>
                    <a:pt x="995332" y="696872"/>
                  </a:lnTo>
                  <a:lnTo>
                    <a:pt x="995172" y="696579"/>
                  </a:lnTo>
                  <a:lnTo>
                    <a:pt x="996248" y="697881"/>
                  </a:lnTo>
                  <a:lnTo>
                    <a:pt x="1008734" y="712940"/>
                  </a:lnTo>
                  <a:lnTo>
                    <a:pt x="1020456" y="727744"/>
                  </a:lnTo>
                  <a:lnTo>
                    <a:pt x="1032433" y="742802"/>
                  </a:lnTo>
                  <a:lnTo>
                    <a:pt x="1043900" y="757861"/>
                  </a:lnTo>
                  <a:lnTo>
                    <a:pt x="1055112" y="772920"/>
                  </a:lnTo>
                  <a:lnTo>
                    <a:pt x="1066070" y="787724"/>
                  </a:lnTo>
                  <a:lnTo>
                    <a:pt x="1087221" y="817331"/>
                  </a:lnTo>
                  <a:lnTo>
                    <a:pt x="1107352" y="846428"/>
                  </a:lnTo>
                  <a:lnTo>
                    <a:pt x="1126719" y="875270"/>
                  </a:lnTo>
                  <a:lnTo>
                    <a:pt x="1144812" y="902835"/>
                  </a:lnTo>
                  <a:lnTo>
                    <a:pt x="1161885" y="929890"/>
                  </a:lnTo>
                  <a:lnTo>
                    <a:pt x="1177685" y="955924"/>
                  </a:lnTo>
                  <a:lnTo>
                    <a:pt x="1192464" y="980682"/>
                  </a:lnTo>
                  <a:lnTo>
                    <a:pt x="1205970" y="1003908"/>
                  </a:lnTo>
                  <a:lnTo>
                    <a:pt x="1218202" y="1026114"/>
                  </a:lnTo>
                  <a:lnTo>
                    <a:pt x="1228486" y="1044197"/>
                  </a:lnTo>
                  <a:lnTo>
                    <a:pt x="1221960" y="1046293"/>
                  </a:lnTo>
                  <a:lnTo>
                    <a:pt x="1208948" y="1050335"/>
                  </a:lnTo>
                  <a:lnTo>
                    <a:pt x="1192874" y="1054630"/>
                  </a:lnTo>
                  <a:lnTo>
                    <a:pt x="1174248" y="1059683"/>
                  </a:lnTo>
                  <a:lnTo>
                    <a:pt x="1153327" y="1064988"/>
                  </a:lnTo>
                  <a:lnTo>
                    <a:pt x="1130364" y="1070546"/>
                  </a:lnTo>
                  <a:lnTo>
                    <a:pt x="1105870" y="1075852"/>
                  </a:lnTo>
                  <a:lnTo>
                    <a:pt x="1092858" y="1078378"/>
                  </a:lnTo>
                  <a:lnTo>
                    <a:pt x="1079845" y="1080652"/>
                  </a:lnTo>
                  <a:lnTo>
                    <a:pt x="1066323" y="1082925"/>
                  </a:lnTo>
                  <a:lnTo>
                    <a:pt x="1052800" y="1085199"/>
                  </a:lnTo>
                  <a:lnTo>
                    <a:pt x="1039023" y="1086968"/>
                  </a:lnTo>
                  <a:lnTo>
                    <a:pt x="1025245" y="1088736"/>
                  </a:lnTo>
                  <a:lnTo>
                    <a:pt x="1011212" y="1089999"/>
                  </a:lnTo>
                  <a:lnTo>
                    <a:pt x="997180" y="1091263"/>
                  </a:lnTo>
                  <a:lnTo>
                    <a:pt x="982891" y="1092273"/>
                  </a:lnTo>
                  <a:lnTo>
                    <a:pt x="968858" y="1093031"/>
                  </a:lnTo>
                  <a:lnTo>
                    <a:pt x="954826" y="1093283"/>
                  </a:lnTo>
                  <a:lnTo>
                    <a:pt x="944213" y="1093283"/>
                  </a:lnTo>
                  <a:lnTo>
                    <a:pt x="923188" y="1092273"/>
                  </a:lnTo>
                  <a:lnTo>
                    <a:pt x="913748" y="1091768"/>
                  </a:lnTo>
                  <a:lnTo>
                    <a:pt x="927270" y="1092526"/>
                  </a:lnTo>
                  <a:lnTo>
                    <a:pt x="941048" y="1093283"/>
                  </a:lnTo>
                  <a:lnTo>
                    <a:pt x="944213" y="1093283"/>
                  </a:lnTo>
                  <a:lnTo>
                    <a:pt x="949467" y="1093536"/>
                  </a:lnTo>
                  <a:lnTo>
                    <a:pt x="967838" y="1094042"/>
                  </a:lnTo>
                  <a:lnTo>
                    <a:pt x="989015" y="1094294"/>
                  </a:lnTo>
                  <a:lnTo>
                    <a:pt x="1012233" y="1094547"/>
                  </a:lnTo>
                  <a:lnTo>
                    <a:pt x="1037747" y="1094294"/>
                  </a:lnTo>
                  <a:lnTo>
                    <a:pt x="1064282" y="1093536"/>
                  </a:lnTo>
                  <a:lnTo>
                    <a:pt x="1092093" y="1092020"/>
                  </a:lnTo>
                  <a:lnTo>
                    <a:pt x="1106125" y="1091263"/>
                  </a:lnTo>
                  <a:lnTo>
                    <a:pt x="1120158" y="1089999"/>
                  </a:lnTo>
                  <a:lnTo>
                    <a:pt x="1134446" y="1088736"/>
                  </a:lnTo>
                  <a:lnTo>
                    <a:pt x="1148734" y="1086968"/>
                  </a:lnTo>
                  <a:lnTo>
                    <a:pt x="1162767" y="1085452"/>
                  </a:lnTo>
                  <a:lnTo>
                    <a:pt x="1176800" y="1083431"/>
                  </a:lnTo>
                  <a:lnTo>
                    <a:pt x="1190577" y="1081157"/>
                  </a:lnTo>
                  <a:lnTo>
                    <a:pt x="1203845" y="1078631"/>
                  </a:lnTo>
                  <a:lnTo>
                    <a:pt x="1217112" y="1075599"/>
                  </a:lnTo>
                  <a:lnTo>
                    <a:pt x="1229870" y="1072567"/>
                  </a:lnTo>
                  <a:lnTo>
                    <a:pt x="1242098" y="1069288"/>
                  </a:lnTo>
                  <a:lnTo>
                    <a:pt x="1248526" y="1081245"/>
                  </a:lnTo>
                  <a:lnTo>
                    <a:pt x="1262032" y="1107789"/>
                  </a:lnTo>
                  <a:lnTo>
                    <a:pt x="1268437" y="1120820"/>
                  </a:lnTo>
                  <a:lnTo>
                    <a:pt x="1260187" y="1125914"/>
                  </a:lnTo>
                  <a:lnTo>
                    <a:pt x="1250238" y="1128209"/>
                  </a:lnTo>
                  <a:lnTo>
                    <a:pt x="1238504" y="1130504"/>
                  </a:lnTo>
                  <a:lnTo>
                    <a:pt x="1222432" y="1133819"/>
                  </a:lnTo>
                  <a:lnTo>
                    <a:pt x="1202024" y="1137390"/>
                  </a:lnTo>
                  <a:lnTo>
                    <a:pt x="1178556" y="1140960"/>
                  </a:lnTo>
                  <a:lnTo>
                    <a:pt x="1151260" y="1144530"/>
                  </a:lnTo>
                  <a:lnTo>
                    <a:pt x="1136209" y="1146060"/>
                  </a:lnTo>
                  <a:lnTo>
                    <a:pt x="1120648" y="1147591"/>
                  </a:lnTo>
                  <a:lnTo>
                    <a:pt x="1104321" y="1148866"/>
                  </a:lnTo>
                  <a:lnTo>
                    <a:pt x="1087485" y="1150141"/>
                  </a:lnTo>
                  <a:lnTo>
                    <a:pt x="1070139" y="1151161"/>
                  </a:lnTo>
                  <a:lnTo>
                    <a:pt x="1051771" y="1151671"/>
                  </a:lnTo>
                  <a:lnTo>
                    <a:pt x="1032894" y="1152181"/>
                  </a:lnTo>
                  <a:lnTo>
                    <a:pt x="1013762" y="1152691"/>
                  </a:lnTo>
                  <a:lnTo>
                    <a:pt x="993609" y="1152181"/>
                  </a:lnTo>
                  <a:lnTo>
                    <a:pt x="973456" y="1151926"/>
                  </a:lnTo>
                  <a:lnTo>
                    <a:pt x="952793" y="1151161"/>
                  </a:lnTo>
                  <a:lnTo>
                    <a:pt x="931620" y="1149886"/>
                  </a:lnTo>
                  <a:lnTo>
                    <a:pt x="910192" y="1148100"/>
                  </a:lnTo>
                  <a:lnTo>
                    <a:pt x="888508" y="1146060"/>
                  </a:lnTo>
                  <a:lnTo>
                    <a:pt x="866315" y="1143255"/>
                  </a:lnTo>
                  <a:lnTo>
                    <a:pt x="844121" y="1140195"/>
                  </a:lnTo>
                  <a:lnTo>
                    <a:pt x="821673" y="1136625"/>
                  </a:lnTo>
                  <a:lnTo>
                    <a:pt x="798969" y="1132034"/>
                  </a:lnTo>
                  <a:lnTo>
                    <a:pt x="817336" y="1113673"/>
                  </a:lnTo>
                  <a:lnTo>
                    <a:pt x="809938" y="1112143"/>
                  </a:lnTo>
                  <a:lnTo>
                    <a:pt x="801010" y="1109848"/>
                  </a:lnTo>
                  <a:lnTo>
                    <a:pt x="788510" y="1106533"/>
                  </a:lnTo>
                  <a:lnTo>
                    <a:pt x="773459" y="1102452"/>
                  </a:lnTo>
                  <a:lnTo>
                    <a:pt x="755347" y="1097096"/>
                  </a:lnTo>
                  <a:lnTo>
                    <a:pt x="735194" y="1090721"/>
                  </a:lnTo>
                  <a:lnTo>
                    <a:pt x="712236" y="1083325"/>
                  </a:lnTo>
                  <a:lnTo>
                    <a:pt x="687491" y="1074655"/>
                  </a:lnTo>
                  <a:lnTo>
                    <a:pt x="660706" y="1064454"/>
                  </a:lnTo>
                  <a:lnTo>
                    <a:pt x="646930" y="1059099"/>
                  </a:lnTo>
                  <a:lnTo>
                    <a:pt x="632644" y="1053233"/>
                  </a:lnTo>
                  <a:lnTo>
                    <a:pt x="617849" y="1047368"/>
                  </a:lnTo>
                  <a:lnTo>
                    <a:pt x="603053" y="1040482"/>
                  </a:lnTo>
                  <a:lnTo>
                    <a:pt x="587747" y="1033851"/>
                  </a:lnTo>
                  <a:lnTo>
                    <a:pt x="572186" y="1026711"/>
                  </a:lnTo>
                  <a:lnTo>
                    <a:pt x="556625" y="1019061"/>
                  </a:lnTo>
                  <a:lnTo>
                    <a:pt x="540809" y="1011155"/>
                  </a:lnTo>
                  <a:lnTo>
                    <a:pt x="524738" y="1002739"/>
                  </a:lnTo>
                  <a:lnTo>
                    <a:pt x="508412" y="994069"/>
                  </a:lnTo>
                  <a:lnTo>
                    <a:pt x="492086" y="985143"/>
                  </a:lnTo>
                  <a:lnTo>
                    <a:pt x="475759" y="975707"/>
                  </a:lnTo>
                  <a:lnTo>
                    <a:pt x="531115" y="961426"/>
                  </a:lnTo>
                  <a:lnTo>
                    <a:pt x="523972" y="958621"/>
                  </a:lnTo>
                  <a:lnTo>
                    <a:pt x="515299" y="954795"/>
                  </a:lnTo>
                  <a:lnTo>
                    <a:pt x="503820" y="949950"/>
                  </a:lnTo>
                  <a:lnTo>
                    <a:pt x="489790" y="942810"/>
                  </a:lnTo>
                  <a:lnTo>
                    <a:pt x="481881" y="938474"/>
                  </a:lnTo>
                  <a:lnTo>
                    <a:pt x="473718" y="934139"/>
                  </a:lnTo>
                  <a:lnTo>
                    <a:pt x="464790" y="928784"/>
                  </a:lnTo>
                  <a:lnTo>
                    <a:pt x="455351" y="923173"/>
                  </a:lnTo>
                  <a:lnTo>
                    <a:pt x="445913" y="916798"/>
                  </a:lnTo>
                  <a:lnTo>
                    <a:pt x="435709" y="910167"/>
                  </a:lnTo>
                  <a:lnTo>
                    <a:pt x="425505" y="902517"/>
                  </a:lnTo>
                  <a:lnTo>
                    <a:pt x="414790" y="894611"/>
                  </a:lnTo>
                  <a:lnTo>
                    <a:pt x="404076" y="886195"/>
                  </a:lnTo>
                  <a:lnTo>
                    <a:pt x="393107" y="877014"/>
                  </a:lnTo>
                  <a:lnTo>
                    <a:pt x="381883" y="867068"/>
                  </a:lnTo>
                  <a:lnTo>
                    <a:pt x="370658" y="856613"/>
                  </a:lnTo>
                  <a:lnTo>
                    <a:pt x="359434" y="845392"/>
                  </a:lnTo>
                  <a:lnTo>
                    <a:pt x="347955" y="833661"/>
                  </a:lnTo>
                  <a:lnTo>
                    <a:pt x="336476" y="821165"/>
                  </a:lnTo>
                  <a:lnTo>
                    <a:pt x="325506" y="807904"/>
                  </a:lnTo>
                  <a:lnTo>
                    <a:pt x="314282" y="793878"/>
                  </a:lnTo>
                  <a:lnTo>
                    <a:pt x="303312" y="778831"/>
                  </a:lnTo>
                  <a:lnTo>
                    <a:pt x="292343" y="763530"/>
                  </a:lnTo>
                  <a:lnTo>
                    <a:pt x="281884" y="747209"/>
                  </a:lnTo>
                  <a:lnTo>
                    <a:pt x="271425" y="730123"/>
                  </a:lnTo>
                  <a:lnTo>
                    <a:pt x="266323" y="721197"/>
                  </a:lnTo>
                  <a:lnTo>
                    <a:pt x="261731" y="712271"/>
                  </a:lnTo>
                  <a:lnTo>
                    <a:pt x="312751" y="701815"/>
                  </a:lnTo>
                  <a:lnTo>
                    <a:pt x="312751" y="679374"/>
                  </a:lnTo>
                  <a:lnTo>
                    <a:pt x="309945" y="678099"/>
                  </a:lnTo>
                  <a:lnTo>
                    <a:pt x="306373" y="676314"/>
                  </a:lnTo>
                  <a:lnTo>
                    <a:pt x="301527" y="674019"/>
                  </a:lnTo>
                  <a:lnTo>
                    <a:pt x="295405" y="670448"/>
                  </a:lnTo>
                  <a:lnTo>
                    <a:pt x="288262" y="666367"/>
                  </a:lnTo>
                  <a:lnTo>
                    <a:pt x="280099" y="661012"/>
                  </a:lnTo>
                  <a:lnTo>
                    <a:pt x="271170" y="654637"/>
                  </a:lnTo>
                  <a:lnTo>
                    <a:pt x="260966" y="647241"/>
                  </a:lnTo>
                  <a:lnTo>
                    <a:pt x="250252" y="638826"/>
                  </a:lnTo>
                  <a:lnTo>
                    <a:pt x="239028" y="628625"/>
                  </a:lnTo>
                  <a:lnTo>
                    <a:pt x="227038" y="617404"/>
                  </a:lnTo>
                  <a:lnTo>
                    <a:pt x="220661" y="611029"/>
                  </a:lnTo>
                  <a:lnTo>
                    <a:pt x="214538" y="604653"/>
                  </a:lnTo>
                  <a:lnTo>
                    <a:pt x="208161" y="597767"/>
                  </a:lnTo>
                  <a:lnTo>
                    <a:pt x="201528" y="590627"/>
                  </a:lnTo>
                  <a:lnTo>
                    <a:pt x="195151" y="582721"/>
                  </a:lnTo>
                  <a:lnTo>
                    <a:pt x="188263" y="574815"/>
                  </a:lnTo>
                  <a:lnTo>
                    <a:pt x="181886" y="566145"/>
                  </a:lnTo>
                  <a:lnTo>
                    <a:pt x="175253" y="557219"/>
                  </a:lnTo>
                  <a:lnTo>
                    <a:pt x="168365" y="548038"/>
                  </a:lnTo>
                  <a:lnTo>
                    <a:pt x="161733" y="538092"/>
                  </a:lnTo>
                  <a:lnTo>
                    <a:pt x="154590" y="528147"/>
                  </a:lnTo>
                  <a:lnTo>
                    <a:pt x="147702" y="517436"/>
                  </a:lnTo>
                  <a:lnTo>
                    <a:pt x="141070" y="505960"/>
                  </a:lnTo>
                  <a:lnTo>
                    <a:pt x="134182" y="494484"/>
                  </a:lnTo>
                  <a:lnTo>
                    <a:pt x="127550" y="482499"/>
                  </a:lnTo>
                  <a:lnTo>
                    <a:pt x="120662" y="470002"/>
                  </a:lnTo>
                  <a:lnTo>
                    <a:pt x="114029" y="456741"/>
                  </a:lnTo>
                  <a:lnTo>
                    <a:pt x="107397" y="443225"/>
                  </a:lnTo>
                  <a:lnTo>
                    <a:pt x="101019" y="429199"/>
                  </a:lnTo>
                  <a:lnTo>
                    <a:pt x="94642" y="414918"/>
                  </a:lnTo>
                  <a:lnTo>
                    <a:pt x="88009" y="399617"/>
                  </a:lnTo>
                  <a:lnTo>
                    <a:pt x="81887" y="383806"/>
                  </a:lnTo>
                  <a:lnTo>
                    <a:pt x="75765" y="367739"/>
                  </a:lnTo>
                  <a:lnTo>
                    <a:pt x="69898" y="350908"/>
                  </a:lnTo>
                  <a:lnTo>
                    <a:pt x="63775" y="333821"/>
                  </a:lnTo>
                  <a:lnTo>
                    <a:pt x="58163" y="315715"/>
                  </a:lnTo>
                  <a:lnTo>
                    <a:pt x="52551" y="297098"/>
                  </a:lnTo>
                  <a:lnTo>
                    <a:pt x="47193" y="278227"/>
                  </a:lnTo>
                  <a:lnTo>
                    <a:pt x="42091" y="258590"/>
                  </a:lnTo>
                  <a:lnTo>
                    <a:pt x="36990" y="238189"/>
                  </a:lnTo>
                  <a:lnTo>
                    <a:pt x="32398" y="217532"/>
                  </a:lnTo>
                  <a:lnTo>
                    <a:pt x="27551" y="195856"/>
                  </a:lnTo>
                  <a:lnTo>
                    <a:pt x="23215" y="173414"/>
                  </a:lnTo>
                  <a:lnTo>
                    <a:pt x="19133" y="150717"/>
                  </a:lnTo>
                  <a:lnTo>
                    <a:pt x="15306" y="127256"/>
                  </a:lnTo>
                  <a:lnTo>
                    <a:pt x="11735" y="103029"/>
                  </a:lnTo>
                  <a:lnTo>
                    <a:pt x="8419" y="78292"/>
                  </a:lnTo>
                  <a:lnTo>
                    <a:pt x="5357" y="53044"/>
                  </a:lnTo>
                  <a:lnTo>
                    <a:pt x="2551" y="26777"/>
                  </a:lnTo>
                  <a:close/>
                </a:path>
              </a:pathLst>
            </a:custGeom>
            <a:gradFill>
              <a:gsLst>
                <a:gs pos="0">
                  <a:srgbClr val="234C06"/>
                </a:gs>
                <a:gs pos="46600">
                  <a:srgbClr val="8CC066"/>
                </a:gs>
                <a:gs pos="100000">
                  <a:srgbClr val="4C870C"/>
                </a:gs>
              </a:gsLst>
              <a:lin ang="5400000" scaled="1"/>
            </a:gradFill>
            <a:ln>
              <a:noFill/>
            </a:ln>
          </p:spPr>
          <p:txBody>
            <a:bodyPr wrap="square" anchor="ctr">
              <a:noAutofit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900654" y="5673602"/>
              <a:ext cx="10737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r>
                <a:rPr lang="zh-CN" altLang="en-US" sz="1400" b="1">
                  <a:solidFill>
                    <a:srgbClr val="4C870C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Times New Roman" panose="02020603050405020304" pitchFamily="18" charset="0"/>
                </a:rPr>
                <a:t>班级：</a:t>
              </a:r>
              <a:r>
                <a:rPr lang="en-US" altLang="zh-CN" sz="1400" b="1">
                  <a:solidFill>
                    <a:srgbClr val="4C870C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Times New Roman" panose="02020603050405020304" pitchFamily="18" charset="0"/>
                </a:rPr>
                <a:t>250</a:t>
              </a:r>
              <a:endParaRPr lang="en-US" altLang="zh-CN" sz="1400" b="1" dirty="0">
                <a:solidFill>
                  <a:srgbClr val="4C870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0" name="任意多边形 49"/>
            <p:cNvSpPr/>
            <p:nvPr/>
          </p:nvSpPr>
          <p:spPr bwMode="auto">
            <a:xfrm rot="10800000" flipV="1">
              <a:off x="2547210" y="5679997"/>
              <a:ext cx="340579" cy="294987"/>
            </a:xfrm>
            <a:custGeom>
              <a:avLst/>
              <a:gdLst>
                <a:gd name="connsiteX0" fmla="*/ 1281270 w 1330849"/>
                <a:gd name="connsiteY0" fmla="*/ 1113269 h 1152691"/>
                <a:gd name="connsiteX1" fmla="*/ 1281904 w 1330849"/>
                <a:gd name="connsiteY1" fmla="*/ 1128719 h 1152691"/>
                <a:gd name="connsiteX2" fmla="*/ 1282199 w 1330849"/>
                <a:gd name="connsiteY2" fmla="*/ 1129600 h 1152691"/>
                <a:gd name="connsiteX3" fmla="*/ 1273322 w 1330849"/>
                <a:gd name="connsiteY3" fmla="*/ 1135585 h 1152691"/>
                <a:gd name="connsiteX4" fmla="*/ 1271960 w 1330849"/>
                <a:gd name="connsiteY4" fmla="*/ 1131505 h 1152691"/>
                <a:gd name="connsiteX5" fmla="*/ 1268640 w 1330849"/>
                <a:gd name="connsiteY5" fmla="*/ 1121056 h 1152691"/>
                <a:gd name="connsiteX6" fmla="*/ 1303365 w 1330849"/>
                <a:gd name="connsiteY6" fmla="*/ 1099647 h 1152691"/>
                <a:gd name="connsiteX7" fmla="*/ 1310270 w 1330849"/>
                <a:gd name="connsiteY7" fmla="*/ 1115659 h 1152691"/>
                <a:gd name="connsiteX8" fmla="*/ 1299715 w 1330849"/>
                <a:gd name="connsiteY8" fmla="*/ 1117790 h 1152691"/>
                <a:gd name="connsiteX9" fmla="*/ 1286983 w 1330849"/>
                <a:gd name="connsiteY9" fmla="*/ 1126375 h 1152691"/>
                <a:gd name="connsiteX10" fmla="*/ 1283139 w 1330849"/>
                <a:gd name="connsiteY10" fmla="*/ 1112116 h 1152691"/>
                <a:gd name="connsiteX11" fmla="*/ 0 w 1330849"/>
                <a:gd name="connsiteY11" fmla="*/ 0 h 1152691"/>
                <a:gd name="connsiteX12" fmla="*/ 1276 w 1330849"/>
                <a:gd name="connsiteY12" fmla="*/ 1275 h 1152691"/>
                <a:gd name="connsiteX13" fmla="*/ 5613 w 1330849"/>
                <a:gd name="connsiteY13" fmla="*/ 5101 h 1152691"/>
                <a:gd name="connsiteX14" fmla="*/ 12500 w 1330849"/>
                <a:gd name="connsiteY14" fmla="*/ 10966 h 1152691"/>
                <a:gd name="connsiteX15" fmla="*/ 22449 w 1330849"/>
                <a:gd name="connsiteY15" fmla="*/ 18617 h 1152691"/>
                <a:gd name="connsiteX16" fmla="*/ 28317 w 1330849"/>
                <a:gd name="connsiteY16" fmla="*/ 22952 h 1152691"/>
                <a:gd name="connsiteX17" fmla="*/ 35204 w 1330849"/>
                <a:gd name="connsiteY17" fmla="*/ 27543 h 1152691"/>
                <a:gd name="connsiteX18" fmla="*/ 42857 w 1330849"/>
                <a:gd name="connsiteY18" fmla="*/ 32388 h 1152691"/>
                <a:gd name="connsiteX19" fmla="*/ 51020 w 1330849"/>
                <a:gd name="connsiteY19" fmla="*/ 37744 h 1152691"/>
                <a:gd name="connsiteX20" fmla="*/ 59949 w 1330849"/>
                <a:gd name="connsiteY20" fmla="*/ 43099 h 1152691"/>
                <a:gd name="connsiteX21" fmla="*/ 69387 w 1330849"/>
                <a:gd name="connsiteY21" fmla="*/ 48454 h 1152691"/>
                <a:gd name="connsiteX22" fmla="*/ 79846 w 1330849"/>
                <a:gd name="connsiteY22" fmla="*/ 54065 h 1152691"/>
                <a:gd name="connsiteX23" fmla="*/ 91070 w 1330849"/>
                <a:gd name="connsiteY23" fmla="*/ 59675 h 1152691"/>
                <a:gd name="connsiteX24" fmla="*/ 103060 w 1330849"/>
                <a:gd name="connsiteY24" fmla="*/ 65030 h 1152691"/>
                <a:gd name="connsiteX25" fmla="*/ 115815 w 1330849"/>
                <a:gd name="connsiteY25" fmla="*/ 70641 h 1152691"/>
                <a:gd name="connsiteX26" fmla="*/ 129336 w 1330849"/>
                <a:gd name="connsiteY26" fmla="*/ 76507 h 1152691"/>
                <a:gd name="connsiteX27" fmla="*/ 143621 w 1330849"/>
                <a:gd name="connsiteY27" fmla="*/ 81352 h 1152691"/>
                <a:gd name="connsiteX28" fmla="*/ 158416 w 1330849"/>
                <a:gd name="connsiteY28" fmla="*/ 86707 h 1152691"/>
                <a:gd name="connsiteX29" fmla="*/ 174488 w 1330849"/>
                <a:gd name="connsiteY29" fmla="*/ 91552 h 1152691"/>
                <a:gd name="connsiteX30" fmla="*/ 191069 w 1330849"/>
                <a:gd name="connsiteY30" fmla="*/ 96398 h 1152691"/>
                <a:gd name="connsiteX31" fmla="*/ 208416 w 1330849"/>
                <a:gd name="connsiteY31" fmla="*/ 100478 h 1152691"/>
                <a:gd name="connsiteX32" fmla="*/ 226783 w 1330849"/>
                <a:gd name="connsiteY32" fmla="*/ 104814 h 1152691"/>
                <a:gd name="connsiteX33" fmla="*/ 245915 w 1330849"/>
                <a:gd name="connsiteY33" fmla="*/ 108129 h 1152691"/>
                <a:gd name="connsiteX34" fmla="*/ 265558 w 1330849"/>
                <a:gd name="connsiteY34" fmla="*/ 111699 h 1152691"/>
                <a:gd name="connsiteX35" fmla="*/ 286221 w 1330849"/>
                <a:gd name="connsiteY35" fmla="*/ 113994 h 1152691"/>
                <a:gd name="connsiteX36" fmla="*/ 307394 w 1330849"/>
                <a:gd name="connsiteY36" fmla="*/ 116289 h 1152691"/>
                <a:gd name="connsiteX37" fmla="*/ 329843 w 1330849"/>
                <a:gd name="connsiteY37" fmla="*/ 118074 h 1152691"/>
                <a:gd name="connsiteX38" fmla="*/ 341322 w 1330849"/>
                <a:gd name="connsiteY38" fmla="*/ 118585 h 1152691"/>
                <a:gd name="connsiteX39" fmla="*/ 352802 w 1330849"/>
                <a:gd name="connsiteY39" fmla="*/ 118840 h 1152691"/>
                <a:gd name="connsiteX40" fmla="*/ 364791 w 1330849"/>
                <a:gd name="connsiteY40" fmla="*/ 119095 h 1152691"/>
                <a:gd name="connsiteX41" fmla="*/ 376781 w 1330849"/>
                <a:gd name="connsiteY41" fmla="*/ 119350 h 1152691"/>
                <a:gd name="connsiteX42" fmla="*/ 425505 w 1330849"/>
                <a:gd name="connsiteY42" fmla="*/ 119350 h 1152691"/>
                <a:gd name="connsiteX43" fmla="*/ 474483 w 1330849"/>
                <a:gd name="connsiteY43" fmla="*/ 119350 h 1152691"/>
                <a:gd name="connsiteX44" fmla="*/ 523462 w 1330849"/>
                <a:gd name="connsiteY44" fmla="*/ 120370 h 1152691"/>
                <a:gd name="connsiteX45" fmla="*/ 547697 w 1330849"/>
                <a:gd name="connsiteY45" fmla="*/ 120880 h 1152691"/>
                <a:gd name="connsiteX46" fmla="*/ 571931 w 1330849"/>
                <a:gd name="connsiteY46" fmla="*/ 121645 h 1152691"/>
                <a:gd name="connsiteX47" fmla="*/ 596166 w 1330849"/>
                <a:gd name="connsiteY47" fmla="*/ 122920 h 1152691"/>
                <a:gd name="connsiteX48" fmla="*/ 620145 w 1330849"/>
                <a:gd name="connsiteY48" fmla="*/ 123940 h 1152691"/>
                <a:gd name="connsiteX49" fmla="*/ 643869 w 1330849"/>
                <a:gd name="connsiteY49" fmla="*/ 125725 h 1152691"/>
                <a:gd name="connsiteX50" fmla="*/ 667338 w 1330849"/>
                <a:gd name="connsiteY50" fmla="*/ 127511 h 1152691"/>
                <a:gd name="connsiteX51" fmla="*/ 690552 w 1330849"/>
                <a:gd name="connsiteY51" fmla="*/ 130060 h 1152691"/>
                <a:gd name="connsiteX52" fmla="*/ 713511 w 1330849"/>
                <a:gd name="connsiteY52" fmla="*/ 132611 h 1152691"/>
                <a:gd name="connsiteX53" fmla="*/ 736214 w 1330849"/>
                <a:gd name="connsiteY53" fmla="*/ 136181 h 1152691"/>
                <a:gd name="connsiteX54" fmla="*/ 758408 w 1330849"/>
                <a:gd name="connsiteY54" fmla="*/ 139752 h 1152691"/>
                <a:gd name="connsiteX55" fmla="*/ 780346 w 1330849"/>
                <a:gd name="connsiteY55" fmla="*/ 144086 h 1152691"/>
                <a:gd name="connsiteX56" fmla="*/ 802030 w 1330849"/>
                <a:gd name="connsiteY56" fmla="*/ 148422 h 1152691"/>
                <a:gd name="connsiteX57" fmla="*/ 812489 w 1330849"/>
                <a:gd name="connsiteY57" fmla="*/ 150972 h 1152691"/>
                <a:gd name="connsiteX58" fmla="*/ 823203 w 1330849"/>
                <a:gd name="connsiteY58" fmla="*/ 153778 h 1152691"/>
                <a:gd name="connsiteX59" fmla="*/ 833662 w 1330849"/>
                <a:gd name="connsiteY59" fmla="*/ 156582 h 1152691"/>
                <a:gd name="connsiteX60" fmla="*/ 843866 w 1330849"/>
                <a:gd name="connsiteY60" fmla="*/ 159643 h 1152691"/>
                <a:gd name="connsiteX61" fmla="*/ 854070 w 1330849"/>
                <a:gd name="connsiteY61" fmla="*/ 162703 h 1152691"/>
                <a:gd name="connsiteX62" fmla="*/ 864019 w 1330849"/>
                <a:gd name="connsiteY62" fmla="*/ 166274 h 1152691"/>
                <a:gd name="connsiteX63" fmla="*/ 873968 w 1330849"/>
                <a:gd name="connsiteY63" fmla="*/ 169589 h 1152691"/>
                <a:gd name="connsiteX64" fmla="*/ 883916 w 1330849"/>
                <a:gd name="connsiteY64" fmla="*/ 173159 h 1152691"/>
                <a:gd name="connsiteX65" fmla="*/ 893355 w 1330849"/>
                <a:gd name="connsiteY65" fmla="*/ 177239 h 1152691"/>
                <a:gd name="connsiteX66" fmla="*/ 903049 w 1330849"/>
                <a:gd name="connsiteY66" fmla="*/ 181064 h 1152691"/>
                <a:gd name="connsiteX67" fmla="*/ 912233 w 1330849"/>
                <a:gd name="connsiteY67" fmla="*/ 185400 h 1152691"/>
                <a:gd name="connsiteX68" fmla="*/ 921671 w 1330849"/>
                <a:gd name="connsiteY68" fmla="*/ 189480 h 1152691"/>
                <a:gd name="connsiteX69" fmla="*/ 930600 w 1330849"/>
                <a:gd name="connsiteY69" fmla="*/ 194326 h 1152691"/>
                <a:gd name="connsiteX70" fmla="*/ 939528 w 1330849"/>
                <a:gd name="connsiteY70" fmla="*/ 199171 h 1152691"/>
                <a:gd name="connsiteX71" fmla="*/ 948456 w 1330849"/>
                <a:gd name="connsiteY71" fmla="*/ 204016 h 1152691"/>
                <a:gd name="connsiteX72" fmla="*/ 956875 w 1330849"/>
                <a:gd name="connsiteY72" fmla="*/ 209117 h 1152691"/>
                <a:gd name="connsiteX73" fmla="*/ 965293 w 1330849"/>
                <a:gd name="connsiteY73" fmla="*/ 214727 h 1152691"/>
                <a:gd name="connsiteX74" fmla="*/ 973456 w 1330849"/>
                <a:gd name="connsiteY74" fmla="*/ 220082 h 1152691"/>
                <a:gd name="connsiteX75" fmla="*/ 981619 w 1330849"/>
                <a:gd name="connsiteY75" fmla="*/ 225948 h 1152691"/>
                <a:gd name="connsiteX76" fmla="*/ 989527 w 1330849"/>
                <a:gd name="connsiteY76" fmla="*/ 231813 h 1152691"/>
                <a:gd name="connsiteX77" fmla="*/ 997435 w 1330849"/>
                <a:gd name="connsiteY77" fmla="*/ 237934 h 1152691"/>
                <a:gd name="connsiteX78" fmla="*/ 1004578 w 1330849"/>
                <a:gd name="connsiteY78" fmla="*/ 244564 h 1152691"/>
                <a:gd name="connsiteX79" fmla="*/ 1012231 w 1330849"/>
                <a:gd name="connsiteY79" fmla="*/ 251195 h 1152691"/>
                <a:gd name="connsiteX80" fmla="*/ 1019374 w 1330849"/>
                <a:gd name="connsiteY80" fmla="*/ 258081 h 1152691"/>
                <a:gd name="connsiteX81" fmla="*/ 1026262 w 1330849"/>
                <a:gd name="connsiteY81" fmla="*/ 265221 h 1152691"/>
                <a:gd name="connsiteX82" fmla="*/ 1033149 w 1330849"/>
                <a:gd name="connsiteY82" fmla="*/ 272616 h 1152691"/>
                <a:gd name="connsiteX83" fmla="*/ 1039527 w 1330849"/>
                <a:gd name="connsiteY83" fmla="*/ 280268 h 1152691"/>
                <a:gd name="connsiteX84" fmla="*/ 1046159 w 1330849"/>
                <a:gd name="connsiteY84" fmla="*/ 288173 h 1152691"/>
                <a:gd name="connsiteX85" fmla="*/ 1046159 w 1330849"/>
                <a:gd name="connsiteY85" fmla="*/ 238954 h 1152691"/>
                <a:gd name="connsiteX86" fmla="*/ 1052281 w 1330849"/>
                <a:gd name="connsiteY86" fmla="*/ 245075 h 1152691"/>
                <a:gd name="connsiteX87" fmla="*/ 1059679 w 1330849"/>
                <a:gd name="connsiteY87" fmla="*/ 252980 h 1152691"/>
                <a:gd name="connsiteX88" fmla="*/ 1068863 w 1330849"/>
                <a:gd name="connsiteY88" fmla="*/ 263946 h 1152691"/>
                <a:gd name="connsiteX89" fmla="*/ 1080343 w 1330849"/>
                <a:gd name="connsiteY89" fmla="*/ 277462 h 1152691"/>
                <a:gd name="connsiteX90" fmla="*/ 1093352 w 1330849"/>
                <a:gd name="connsiteY90" fmla="*/ 293783 h 1152691"/>
                <a:gd name="connsiteX91" fmla="*/ 1100495 w 1330849"/>
                <a:gd name="connsiteY91" fmla="*/ 302964 h 1152691"/>
                <a:gd name="connsiteX92" fmla="*/ 1107893 w 1330849"/>
                <a:gd name="connsiteY92" fmla="*/ 312910 h 1152691"/>
                <a:gd name="connsiteX93" fmla="*/ 1115036 w 1330849"/>
                <a:gd name="connsiteY93" fmla="*/ 323366 h 1152691"/>
                <a:gd name="connsiteX94" fmla="*/ 1122689 w 1330849"/>
                <a:gd name="connsiteY94" fmla="*/ 334331 h 1152691"/>
                <a:gd name="connsiteX95" fmla="*/ 1130597 w 1330849"/>
                <a:gd name="connsiteY95" fmla="*/ 346062 h 1152691"/>
                <a:gd name="connsiteX96" fmla="*/ 1138505 w 1330849"/>
                <a:gd name="connsiteY96" fmla="*/ 358558 h 1152691"/>
                <a:gd name="connsiteX97" fmla="*/ 1146413 w 1330849"/>
                <a:gd name="connsiteY97" fmla="*/ 371309 h 1152691"/>
                <a:gd name="connsiteX98" fmla="*/ 1154321 w 1330849"/>
                <a:gd name="connsiteY98" fmla="*/ 384825 h 1152691"/>
                <a:gd name="connsiteX99" fmla="*/ 1162229 w 1330849"/>
                <a:gd name="connsiteY99" fmla="*/ 398597 h 1152691"/>
                <a:gd name="connsiteX100" fmla="*/ 1170137 w 1330849"/>
                <a:gd name="connsiteY100" fmla="*/ 413133 h 1152691"/>
                <a:gd name="connsiteX101" fmla="*/ 1177535 w 1330849"/>
                <a:gd name="connsiteY101" fmla="*/ 428179 h 1152691"/>
                <a:gd name="connsiteX102" fmla="*/ 1184933 w 1330849"/>
                <a:gd name="connsiteY102" fmla="*/ 443480 h 1152691"/>
                <a:gd name="connsiteX103" fmla="*/ 1192331 w 1330849"/>
                <a:gd name="connsiteY103" fmla="*/ 459547 h 1152691"/>
                <a:gd name="connsiteX104" fmla="*/ 1199218 w 1330849"/>
                <a:gd name="connsiteY104" fmla="*/ 476123 h 1152691"/>
                <a:gd name="connsiteX105" fmla="*/ 1206106 w 1330849"/>
                <a:gd name="connsiteY105" fmla="*/ 493209 h 1152691"/>
                <a:gd name="connsiteX106" fmla="*/ 1212228 w 1330849"/>
                <a:gd name="connsiteY106" fmla="*/ 510551 h 1152691"/>
                <a:gd name="connsiteX107" fmla="*/ 1218351 w 1330849"/>
                <a:gd name="connsiteY107" fmla="*/ 528402 h 1152691"/>
                <a:gd name="connsiteX108" fmla="*/ 1223708 w 1330849"/>
                <a:gd name="connsiteY108" fmla="*/ 546508 h 1152691"/>
                <a:gd name="connsiteX109" fmla="*/ 1228810 w 1330849"/>
                <a:gd name="connsiteY109" fmla="*/ 565380 h 1152691"/>
                <a:gd name="connsiteX110" fmla="*/ 1233402 w 1330849"/>
                <a:gd name="connsiteY110" fmla="*/ 584761 h 1152691"/>
                <a:gd name="connsiteX111" fmla="*/ 1256105 w 1330849"/>
                <a:gd name="connsiteY111" fmla="*/ 561810 h 1152691"/>
                <a:gd name="connsiteX112" fmla="*/ 1261462 w 1330849"/>
                <a:gd name="connsiteY112" fmla="*/ 577621 h 1152691"/>
                <a:gd name="connsiteX113" fmla="*/ 1267585 w 1330849"/>
                <a:gd name="connsiteY113" fmla="*/ 596237 h 1152691"/>
                <a:gd name="connsiteX114" fmla="*/ 1274983 w 1330849"/>
                <a:gd name="connsiteY114" fmla="*/ 620974 h 1152691"/>
                <a:gd name="connsiteX115" fmla="*/ 1283911 w 1330849"/>
                <a:gd name="connsiteY115" fmla="*/ 650811 h 1152691"/>
                <a:gd name="connsiteX116" fmla="*/ 1288248 w 1330849"/>
                <a:gd name="connsiteY116" fmla="*/ 667388 h 1152691"/>
                <a:gd name="connsiteX117" fmla="*/ 1292840 w 1330849"/>
                <a:gd name="connsiteY117" fmla="*/ 685239 h 1152691"/>
                <a:gd name="connsiteX118" fmla="*/ 1297431 w 1330849"/>
                <a:gd name="connsiteY118" fmla="*/ 703856 h 1152691"/>
                <a:gd name="connsiteX119" fmla="*/ 1302023 w 1330849"/>
                <a:gd name="connsiteY119" fmla="*/ 723237 h 1152691"/>
                <a:gd name="connsiteX120" fmla="*/ 1306360 w 1330849"/>
                <a:gd name="connsiteY120" fmla="*/ 743384 h 1152691"/>
                <a:gd name="connsiteX121" fmla="*/ 1310696 w 1330849"/>
                <a:gd name="connsiteY121" fmla="*/ 764296 h 1152691"/>
                <a:gd name="connsiteX122" fmla="*/ 1314778 w 1330849"/>
                <a:gd name="connsiteY122" fmla="*/ 785462 h 1152691"/>
                <a:gd name="connsiteX123" fmla="*/ 1318349 w 1330849"/>
                <a:gd name="connsiteY123" fmla="*/ 807139 h 1152691"/>
                <a:gd name="connsiteX124" fmla="*/ 1321921 w 1330849"/>
                <a:gd name="connsiteY124" fmla="*/ 829071 h 1152691"/>
                <a:gd name="connsiteX125" fmla="*/ 1324727 w 1330849"/>
                <a:gd name="connsiteY125" fmla="*/ 851257 h 1152691"/>
                <a:gd name="connsiteX126" fmla="*/ 1327278 w 1330849"/>
                <a:gd name="connsiteY126" fmla="*/ 873699 h 1152691"/>
                <a:gd name="connsiteX127" fmla="*/ 1328808 w 1330849"/>
                <a:gd name="connsiteY127" fmla="*/ 896141 h 1152691"/>
                <a:gd name="connsiteX128" fmla="*/ 1330339 w 1330849"/>
                <a:gd name="connsiteY128" fmla="*/ 918328 h 1152691"/>
                <a:gd name="connsiteX129" fmla="*/ 1330594 w 1330849"/>
                <a:gd name="connsiteY129" fmla="*/ 929549 h 1152691"/>
                <a:gd name="connsiteX130" fmla="*/ 1330849 w 1330849"/>
                <a:gd name="connsiteY130" fmla="*/ 940514 h 1152691"/>
                <a:gd name="connsiteX131" fmla="*/ 1330849 w 1330849"/>
                <a:gd name="connsiteY131" fmla="*/ 951480 h 1152691"/>
                <a:gd name="connsiteX132" fmla="*/ 1330594 w 1330849"/>
                <a:gd name="connsiteY132" fmla="*/ 962446 h 1152691"/>
                <a:gd name="connsiteX133" fmla="*/ 1330339 w 1330849"/>
                <a:gd name="connsiteY133" fmla="*/ 973157 h 1152691"/>
                <a:gd name="connsiteX134" fmla="*/ 1329829 w 1330849"/>
                <a:gd name="connsiteY134" fmla="*/ 983868 h 1152691"/>
                <a:gd name="connsiteX135" fmla="*/ 1328808 w 1330849"/>
                <a:gd name="connsiteY135" fmla="*/ 994324 h 1152691"/>
                <a:gd name="connsiteX136" fmla="*/ 1327788 w 1330849"/>
                <a:gd name="connsiteY136" fmla="*/ 1004780 h 1152691"/>
                <a:gd name="connsiteX137" fmla="*/ 1326768 w 1330849"/>
                <a:gd name="connsiteY137" fmla="*/ 1015236 h 1152691"/>
                <a:gd name="connsiteX138" fmla="*/ 1324982 w 1330849"/>
                <a:gd name="connsiteY138" fmla="*/ 1025436 h 1152691"/>
                <a:gd name="connsiteX139" fmla="*/ 1323196 w 1330849"/>
                <a:gd name="connsiteY139" fmla="*/ 1035127 h 1152691"/>
                <a:gd name="connsiteX140" fmla="*/ 1321410 w 1330849"/>
                <a:gd name="connsiteY140" fmla="*/ 1045073 h 1152691"/>
                <a:gd name="connsiteX141" fmla="*/ 1319114 w 1330849"/>
                <a:gd name="connsiteY141" fmla="*/ 1054508 h 1152691"/>
                <a:gd name="connsiteX142" fmla="*/ 1316563 w 1330849"/>
                <a:gd name="connsiteY142" fmla="*/ 1063944 h 1152691"/>
                <a:gd name="connsiteX143" fmla="*/ 1313757 w 1330849"/>
                <a:gd name="connsiteY143" fmla="*/ 1073125 h 1152691"/>
                <a:gd name="connsiteX144" fmla="*/ 1310696 w 1330849"/>
                <a:gd name="connsiteY144" fmla="*/ 1082306 h 1152691"/>
                <a:gd name="connsiteX145" fmla="*/ 1307125 w 1330849"/>
                <a:gd name="connsiteY145" fmla="*/ 1090721 h 1152691"/>
                <a:gd name="connsiteX146" fmla="*/ 1303554 w 1330849"/>
                <a:gd name="connsiteY146" fmla="*/ 1099137 h 1152691"/>
                <a:gd name="connsiteX147" fmla="*/ 1303118 w 1330849"/>
                <a:gd name="connsiteY147" fmla="*/ 1099406 h 1152691"/>
                <a:gd name="connsiteX148" fmla="*/ 1298218 w 1330849"/>
                <a:gd name="connsiteY148" fmla="*/ 1087626 h 1152691"/>
                <a:gd name="connsiteX149" fmla="*/ 1292866 w 1330849"/>
                <a:gd name="connsiteY149" fmla="*/ 1075374 h 1152691"/>
                <a:gd name="connsiteX150" fmla="*/ 1287005 w 1330849"/>
                <a:gd name="connsiteY150" fmla="*/ 1062612 h 1152691"/>
                <a:gd name="connsiteX151" fmla="*/ 1280889 w 1330849"/>
                <a:gd name="connsiteY151" fmla="*/ 1049851 h 1152691"/>
                <a:gd name="connsiteX152" fmla="*/ 1274264 w 1330849"/>
                <a:gd name="connsiteY152" fmla="*/ 1037089 h 1152691"/>
                <a:gd name="connsiteX153" fmla="*/ 1267638 w 1330849"/>
                <a:gd name="connsiteY153" fmla="*/ 1024072 h 1152691"/>
                <a:gd name="connsiteX154" fmla="*/ 1260503 w 1330849"/>
                <a:gd name="connsiteY154" fmla="*/ 1010800 h 1152691"/>
                <a:gd name="connsiteX155" fmla="*/ 1253113 w 1330849"/>
                <a:gd name="connsiteY155" fmla="*/ 997528 h 1152691"/>
                <a:gd name="connsiteX156" fmla="*/ 1245723 w 1330849"/>
                <a:gd name="connsiteY156" fmla="*/ 984000 h 1152691"/>
                <a:gd name="connsiteX157" fmla="*/ 1237823 w 1330849"/>
                <a:gd name="connsiteY157" fmla="*/ 970473 h 1152691"/>
                <a:gd name="connsiteX158" fmla="*/ 1229669 w 1330849"/>
                <a:gd name="connsiteY158" fmla="*/ 956690 h 1152691"/>
                <a:gd name="connsiteX159" fmla="*/ 1220750 w 1330849"/>
                <a:gd name="connsiteY159" fmla="*/ 943162 h 1152691"/>
                <a:gd name="connsiteX160" fmla="*/ 1216870 w 1330849"/>
                <a:gd name="connsiteY160" fmla="*/ 936989 h 1152691"/>
                <a:gd name="connsiteX161" fmla="*/ 1239066 w 1330849"/>
                <a:gd name="connsiteY161" fmla="*/ 666113 h 1152691"/>
                <a:gd name="connsiteX162" fmla="*/ 1196179 w 1330849"/>
                <a:gd name="connsiteY162" fmla="*/ 904812 h 1152691"/>
                <a:gd name="connsiteX163" fmla="*/ 1184565 w 1330849"/>
                <a:gd name="connsiteY163" fmla="*/ 887521 h 1152691"/>
                <a:gd name="connsiteX164" fmla="*/ 1165198 w 1330849"/>
                <a:gd name="connsiteY164" fmla="*/ 859700 h 1152691"/>
                <a:gd name="connsiteX165" fmla="*/ 1144812 w 1330849"/>
                <a:gd name="connsiteY165" fmla="*/ 831879 h 1152691"/>
                <a:gd name="connsiteX166" fmla="*/ 1124171 w 1330849"/>
                <a:gd name="connsiteY166" fmla="*/ 803804 h 1152691"/>
                <a:gd name="connsiteX167" fmla="*/ 1102765 w 1330849"/>
                <a:gd name="connsiteY167" fmla="*/ 776239 h 1152691"/>
                <a:gd name="connsiteX168" fmla="*/ 1080341 w 1330849"/>
                <a:gd name="connsiteY168" fmla="*/ 748673 h 1152691"/>
                <a:gd name="connsiteX169" fmla="*/ 1065217 w 1330849"/>
                <a:gd name="connsiteY169" fmla="*/ 730427 h 1152691"/>
                <a:gd name="connsiteX170" fmla="*/ 1067674 w 1330849"/>
                <a:gd name="connsiteY170" fmla="*/ 703626 h 1152691"/>
                <a:gd name="connsiteX171" fmla="*/ 1068959 w 1330849"/>
                <a:gd name="connsiteY171" fmla="*/ 683746 h 1152691"/>
                <a:gd name="connsiteX172" fmla="*/ 1070757 w 1330849"/>
                <a:gd name="connsiteY172" fmla="*/ 661064 h 1152691"/>
                <a:gd name="connsiteX173" fmla="*/ 1072556 w 1330849"/>
                <a:gd name="connsiteY173" fmla="*/ 635324 h 1152691"/>
                <a:gd name="connsiteX174" fmla="*/ 1073841 w 1330849"/>
                <a:gd name="connsiteY174" fmla="*/ 607290 h 1152691"/>
                <a:gd name="connsiteX175" fmla="*/ 1074869 w 1330849"/>
                <a:gd name="connsiteY175" fmla="*/ 576962 h 1152691"/>
                <a:gd name="connsiteX176" fmla="*/ 1075640 w 1330849"/>
                <a:gd name="connsiteY176" fmla="*/ 545359 h 1152691"/>
                <a:gd name="connsiteX177" fmla="*/ 1075897 w 1330849"/>
                <a:gd name="connsiteY177" fmla="*/ 512228 h 1152691"/>
                <a:gd name="connsiteX178" fmla="*/ 1075640 w 1330849"/>
                <a:gd name="connsiteY178" fmla="*/ 478587 h 1152691"/>
                <a:gd name="connsiteX179" fmla="*/ 1075383 w 1330849"/>
                <a:gd name="connsiteY179" fmla="*/ 461512 h 1152691"/>
                <a:gd name="connsiteX180" fmla="*/ 1074612 w 1330849"/>
                <a:gd name="connsiteY180" fmla="*/ 444436 h 1152691"/>
                <a:gd name="connsiteX181" fmla="*/ 1073841 w 1330849"/>
                <a:gd name="connsiteY181" fmla="*/ 427361 h 1152691"/>
                <a:gd name="connsiteX182" fmla="*/ 1072813 w 1330849"/>
                <a:gd name="connsiteY182" fmla="*/ 410285 h 1152691"/>
                <a:gd name="connsiteX183" fmla="*/ 1071528 w 1330849"/>
                <a:gd name="connsiteY183" fmla="*/ 393465 h 1152691"/>
                <a:gd name="connsiteX184" fmla="*/ 1070243 w 1330849"/>
                <a:gd name="connsiteY184" fmla="*/ 376899 h 1152691"/>
                <a:gd name="connsiteX185" fmla="*/ 1068445 w 1330849"/>
                <a:gd name="connsiteY185" fmla="*/ 360079 h 1152691"/>
                <a:gd name="connsiteX186" fmla="*/ 1066132 w 1330849"/>
                <a:gd name="connsiteY186" fmla="*/ 343768 h 1152691"/>
                <a:gd name="connsiteX187" fmla="*/ 1066646 w 1330849"/>
                <a:gd name="connsiteY187" fmla="*/ 355746 h 1152691"/>
                <a:gd name="connsiteX188" fmla="*/ 1067674 w 1330849"/>
                <a:gd name="connsiteY188" fmla="*/ 387858 h 1152691"/>
                <a:gd name="connsiteX189" fmla="*/ 1067931 w 1330849"/>
                <a:gd name="connsiteY189" fmla="*/ 410030 h 1152691"/>
                <a:gd name="connsiteX190" fmla="*/ 1067931 w 1330849"/>
                <a:gd name="connsiteY190" fmla="*/ 435006 h 1152691"/>
                <a:gd name="connsiteX191" fmla="*/ 1067931 w 1330849"/>
                <a:gd name="connsiteY191" fmla="*/ 463041 h 1152691"/>
                <a:gd name="connsiteX192" fmla="*/ 1067674 w 1330849"/>
                <a:gd name="connsiteY192" fmla="*/ 492349 h 1152691"/>
                <a:gd name="connsiteX193" fmla="*/ 1066646 w 1330849"/>
                <a:gd name="connsiteY193" fmla="*/ 523442 h 1152691"/>
                <a:gd name="connsiteX194" fmla="*/ 1065618 w 1330849"/>
                <a:gd name="connsiteY194" fmla="*/ 555044 h 1152691"/>
                <a:gd name="connsiteX195" fmla="*/ 1063563 w 1330849"/>
                <a:gd name="connsiteY195" fmla="*/ 586136 h 1152691"/>
                <a:gd name="connsiteX196" fmla="*/ 1062535 w 1330849"/>
                <a:gd name="connsiteY196" fmla="*/ 601938 h 1152691"/>
                <a:gd name="connsiteX197" fmla="*/ 1061250 w 1330849"/>
                <a:gd name="connsiteY197" fmla="*/ 617229 h 1152691"/>
                <a:gd name="connsiteX198" fmla="*/ 1059708 w 1330849"/>
                <a:gd name="connsiteY198" fmla="*/ 632010 h 1152691"/>
                <a:gd name="connsiteX199" fmla="*/ 1057909 w 1330849"/>
                <a:gd name="connsiteY199" fmla="*/ 646792 h 1152691"/>
                <a:gd name="connsiteX200" fmla="*/ 1056368 w 1330849"/>
                <a:gd name="connsiteY200" fmla="*/ 660809 h 1152691"/>
                <a:gd name="connsiteX201" fmla="*/ 1054055 w 1330849"/>
                <a:gd name="connsiteY201" fmla="*/ 674317 h 1152691"/>
                <a:gd name="connsiteX202" fmla="*/ 1051742 w 1330849"/>
                <a:gd name="connsiteY202" fmla="*/ 687315 h 1152691"/>
                <a:gd name="connsiteX203" fmla="*/ 1049173 w 1330849"/>
                <a:gd name="connsiteY203" fmla="*/ 699293 h 1152691"/>
                <a:gd name="connsiteX204" fmla="*/ 1046819 w 1330849"/>
                <a:gd name="connsiteY204" fmla="*/ 708631 h 1152691"/>
                <a:gd name="connsiteX205" fmla="*/ 1035236 w 1330849"/>
                <a:gd name="connsiteY205" fmla="*/ 695074 h 1152691"/>
                <a:gd name="connsiteX206" fmla="*/ 1012047 w 1330849"/>
                <a:gd name="connsiteY206" fmla="*/ 669039 h 1152691"/>
                <a:gd name="connsiteX207" fmla="*/ 988603 w 1330849"/>
                <a:gd name="connsiteY207" fmla="*/ 643261 h 1152691"/>
                <a:gd name="connsiteX208" fmla="*/ 965414 w 1330849"/>
                <a:gd name="connsiteY208" fmla="*/ 618503 h 1152691"/>
                <a:gd name="connsiteX209" fmla="*/ 941715 w 1330849"/>
                <a:gd name="connsiteY209" fmla="*/ 594256 h 1152691"/>
                <a:gd name="connsiteX210" fmla="*/ 918271 w 1330849"/>
                <a:gd name="connsiteY210" fmla="*/ 571029 h 1152691"/>
                <a:gd name="connsiteX211" fmla="*/ 895081 w 1330849"/>
                <a:gd name="connsiteY211" fmla="*/ 548568 h 1152691"/>
                <a:gd name="connsiteX212" fmla="*/ 871892 w 1330849"/>
                <a:gd name="connsiteY212" fmla="*/ 527383 h 1152691"/>
                <a:gd name="connsiteX213" fmla="*/ 849213 w 1330849"/>
                <a:gd name="connsiteY213" fmla="*/ 507475 h 1152691"/>
                <a:gd name="connsiteX214" fmla="*/ 838000 w 1330849"/>
                <a:gd name="connsiteY214" fmla="*/ 497521 h 1152691"/>
                <a:gd name="connsiteX215" fmla="*/ 826533 w 1330849"/>
                <a:gd name="connsiteY215" fmla="*/ 488332 h 1152691"/>
                <a:gd name="connsiteX216" fmla="*/ 815576 w 1330849"/>
                <a:gd name="connsiteY216" fmla="*/ 479144 h 1152691"/>
                <a:gd name="connsiteX217" fmla="*/ 804618 w 1330849"/>
                <a:gd name="connsiteY217" fmla="*/ 470722 h 1152691"/>
                <a:gd name="connsiteX218" fmla="*/ 795547 w 1330849"/>
                <a:gd name="connsiteY218" fmla="*/ 463748 h 1152691"/>
                <a:gd name="connsiteX219" fmla="*/ 795407 w 1330849"/>
                <a:gd name="connsiteY219" fmla="*/ 462547 h 1152691"/>
                <a:gd name="connsiteX220" fmla="*/ 793063 w 1330849"/>
                <a:gd name="connsiteY220" fmla="*/ 443612 h 1152691"/>
                <a:gd name="connsiteX221" fmla="*/ 789939 w 1330849"/>
                <a:gd name="connsiteY221" fmla="*/ 420582 h 1152691"/>
                <a:gd name="connsiteX222" fmla="*/ 786294 w 1330849"/>
                <a:gd name="connsiteY222" fmla="*/ 395250 h 1152691"/>
                <a:gd name="connsiteX223" fmla="*/ 781867 w 1330849"/>
                <a:gd name="connsiteY223" fmla="*/ 370430 h 1152691"/>
                <a:gd name="connsiteX224" fmla="*/ 779784 w 1330849"/>
                <a:gd name="connsiteY224" fmla="*/ 358404 h 1152691"/>
                <a:gd name="connsiteX225" fmla="*/ 777441 w 1330849"/>
                <a:gd name="connsiteY225" fmla="*/ 347401 h 1152691"/>
                <a:gd name="connsiteX226" fmla="*/ 775358 w 1330849"/>
                <a:gd name="connsiteY226" fmla="*/ 337166 h 1152691"/>
                <a:gd name="connsiteX227" fmla="*/ 773014 w 1330849"/>
                <a:gd name="connsiteY227" fmla="*/ 328466 h 1152691"/>
                <a:gd name="connsiteX228" fmla="*/ 775358 w 1330849"/>
                <a:gd name="connsiteY228" fmla="*/ 341772 h 1152691"/>
                <a:gd name="connsiteX229" fmla="*/ 777180 w 1330849"/>
                <a:gd name="connsiteY229" fmla="*/ 356357 h 1152691"/>
                <a:gd name="connsiteX230" fmla="*/ 779263 w 1330849"/>
                <a:gd name="connsiteY230" fmla="*/ 375036 h 1152691"/>
                <a:gd name="connsiteX231" fmla="*/ 780305 w 1330849"/>
                <a:gd name="connsiteY231" fmla="*/ 385271 h 1152691"/>
                <a:gd name="connsiteX232" fmla="*/ 781346 w 1330849"/>
                <a:gd name="connsiteY232" fmla="*/ 396018 h 1152691"/>
                <a:gd name="connsiteX233" fmla="*/ 781867 w 1330849"/>
                <a:gd name="connsiteY233" fmla="*/ 407277 h 1152691"/>
                <a:gd name="connsiteX234" fmla="*/ 782127 w 1330849"/>
                <a:gd name="connsiteY234" fmla="*/ 418280 h 1152691"/>
                <a:gd name="connsiteX235" fmla="*/ 782388 w 1330849"/>
                <a:gd name="connsiteY235" fmla="*/ 429539 h 1152691"/>
                <a:gd name="connsiteX236" fmla="*/ 782127 w 1330849"/>
                <a:gd name="connsiteY236" fmla="*/ 440797 h 1152691"/>
                <a:gd name="connsiteX237" fmla="*/ 781346 w 1330849"/>
                <a:gd name="connsiteY237" fmla="*/ 451800 h 1152691"/>
                <a:gd name="connsiteX238" fmla="*/ 781186 w 1330849"/>
                <a:gd name="connsiteY238" fmla="*/ 453088 h 1152691"/>
                <a:gd name="connsiteX239" fmla="*/ 772510 w 1330849"/>
                <a:gd name="connsiteY239" fmla="*/ 446729 h 1152691"/>
                <a:gd name="connsiteX240" fmla="*/ 762317 w 1330849"/>
                <a:gd name="connsiteY240" fmla="*/ 439838 h 1152691"/>
                <a:gd name="connsiteX241" fmla="*/ 752123 w 1330849"/>
                <a:gd name="connsiteY241" fmla="*/ 432947 h 1152691"/>
                <a:gd name="connsiteX242" fmla="*/ 741930 w 1330849"/>
                <a:gd name="connsiteY242" fmla="*/ 426565 h 1152691"/>
                <a:gd name="connsiteX243" fmla="*/ 731993 w 1330849"/>
                <a:gd name="connsiteY243" fmla="*/ 420695 h 1152691"/>
                <a:gd name="connsiteX244" fmla="*/ 722563 w 1330849"/>
                <a:gd name="connsiteY244" fmla="*/ 415080 h 1152691"/>
                <a:gd name="connsiteX245" fmla="*/ 713135 w 1330849"/>
                <a:gd name="connsiteY245" fmla="*/ 409975 h 1152691"/>
                <a:gd name="connsiteX246" fmla="*/ 703961 w 1330849"/>
                <a:gd name="connsiteY246" fmla="*/ 405126 h 1152691"/>
                <a:gd name="connsiteX247" fmla="*/ 695042 w 1330849"/>
                <a:gd name="connsiteY247" fmla="*/ 400787 h 1152691"/>
                <a:gd name="connsiteX248" fmla="*/ 686123 w 1330849"/>
                <a:gd name="connsiteY248" fmla="*/ 397213 h 1152691"/>
                <a:gd name="connsiteX249" fmla="*/ 677714 w 1330849"/>
                <a:gd name="connsiteY249" fmla="*/ 393896 h 1152691"/>
                <a:gd name="connsiteX250" fmla="*/ 669560 w 1330849"/>
                <a:gd name="connsiteY250" fmla="*/ 391088 h 1152691"/>
                <a:gd name="connsiteX251" fmla="*/ 653506 w 1330849"/>
                <a:gd name="connsiteY251" fmla="*/ 385983 h 1152691"/>
                <a:gd name="connsiteX252" fmla="*/ 637196 w 1330849"/>
                <a:gd name="connsiteY252" fmla="*/ 380624 h 1152691"/>
                <a:gd name="connsiteX253" fmla="*/ 620633 w 1330849"/>
                <a:gd name="connsiteY253" fmla="*/ 374753 h 1152691"/>
                <a:gd name="connsiteX254" fmla="*/ 603814 w 1330849"/>
                <a:gd name="connsiteY254" fmla="*/ 368882 h 1152691"/>
                <a:gd name="connsiteX255" fmla="*/ 569667 w 1330849"/>
                <a:gd name="connsiteY255" fmla="*/ 355865 h 1152691"/>
                <a:gd name="connsiteX256" fmla="*/ 535521 w 1330849"/>
                <a:gd name="connsiteY256" fmla="*/ 342593 h 1152691"/>
                <a:gd name="connsiteX257" fmla="*/ 501119 w 1330849"/>
                <a:gd name="connsiteY257" fmla="*/ 328811 h 1152691"/>
                <a:gd name="connsiteX258" fmla="*/ 467227 w 1330849"/>
                <a:gd name="connsiteY258" fmla="*/ 314772 h 1152691"/>
                <a:gd name="connsiteX259" fmla="*/ 445917 w 1330849"/>
                <a:gd name="connsiteY259" fmla="*/ 305697 h 1152691"/>
                <a:gd name="connsiteX260" fmla="*/ 395685 w 1330849"/>
                <a:gd name="connsiteY260" fmla="*/ 221358 h 1152691"/>
                <a:gd name="connsiteX261" fmla="*/ 438286 w 1330849"/>
                <a:gd name="connsiteY261" fmla="*/ 302447 h 1152691"/>
                <a:gd name="connsiteX262" fmla="*/ 434864 w 1330849"/>
                <a:gd name="connsiteY262" fmla="*/ 300990 h 1152691"/>
                <a:gd name="connsiteX263" fmla="*/ 403775 w 1330849"/>
                <a:gd name="connsiteY263" fmla="*/ 287462 h 1152691"/>
                <a:gd name="connsiteX264" fmla="*/ 374725 w 1330849"/>
                <a:gd name="connsiteY264" fmla="*/ 274445 h 1152691"/>
                <a:gd name="connsiteX265" fmla="*/ 347968 w 1330849"/>
                <a:gd name="connsiteY265" fmla="*/ 262449 h 1152691"/>
                <a:gd name="connsiteX266" fmla="*/ 303883 w 1330849"/>
                <a:gd name="connsiteY266" fmla="*/ 242030 h 1152691"/>
                <a:gd name="connsiteX267" fmla="*/ 274578 w 1330849"/>
                <a:gd name="connsiteY267" fmla="*/ 228503 h 1152691"/>
                <a:gd name="connsiteX268" fmla="*/ 264130 w 1330849"/>
                <a:gd name="connsiteY268" fmla="*/ 223398 h 1152691"/>
                <a:gd name="connsiteX269" fmla="*/ 265914 w 1330849"/>
                <a:gd name="connsiteY269" fmla="*/ 225185 h 1152691"/>
                <a:gd name="connsiteX270" fmla="*/ 268462 w 1330849"/>
                <a:gd name="connsiteY270" fmla="*/ 226716 h 1152691"/>
                <a:gd name="connsiteX271" fmla="*/ 274323 w 1330849"/>
                <a:gd name="connsiteY271" fmla="*/ 231311 h 1152691"/>
                <a:gd name="connsiteX272" fmla="*/ 282223 w 1330849"/>
                <a:gd name="connsiteY272" fmla="*/ 236160 h 1152691"/>
                <a:gd name="connsiteX273" fmla="*/ 291397 w 1330849"/>
                <a:gd name="connsiteY273" fmla="*/ 241520 h 1152691"/>
                <a:gd name="connsiteX274" fmla="*/ 302354 w 1330849"/>
                <a:gd name="connsiteY274" fmla="*/ 247390 h 1152691"/>
                <a:gd name="connsiteX275" fmla="*/ 314841 w 1330849"/>
                <a:gd name="connsiteY275" fmla="*/ 253771 h 1152691"/>
                <a:gd name="connsiteX276" fmla="*/ 342617 w 1330849"/>
                <a:gd name="connsiteY276" fmla="*/ 267554 h 1152691"/>
                <a:gd name="connsiteX277" fmla="*/ 374470 w 1330849"/>
                <a:gd name="connsiteY277" fmla="*/ 282868 h 1152691"/>
                <a:gd name="connsiteX278" fmla="*/ 409126 w 1330849"/>
                <a:gd name="connsiteY278" fmla="*/ 298948 h 1152691"/>
                <a:gd name="connsiteX279" fmla="*/ 445057 w 1330849"/>
                <a:gd name="connsiteY279" fmla="*/ 315538 h 1152691"/>
                <a:gd name="connsiteX280" fmla="*/ 482262 w 1330849"/>
                <a:gd name="connsiteY280" fmla="*/ 331873 h 1152691"/>
                <a:gd name="connsiteX281" fmla="*/ 518447 w 1330849"/>
                <a:gd name="connsiteY281" fmla="*/ 347953 h 1152691"/>
                <a:gd name="connsiteX282" fmla="*/ 553613 w 1330849"/>
                <a:gd name="connsiteY282" fmla="*/ 363267 h 1152691"/>
                <a:gd name="connsiteX283" fmla="*/ 596504 w 1330849"/>
                <a:gd name="connsiteY283" fmla="*/ 381628 h 1152691"/>
                <a:gd name="connsiteX284" fmla="*/ 595528 w 1330849"/>
                <a:gd name="connsiteY284" fmla="*/ 381510 h 1152691"/>
                <a:gd name="connsiteX285" fmla="*/ 586847 w 1330849"/>
                <a:gd name="connsiteY285" fmla="*/ 383252 h 1152691"/>
                <a:gd name="connsiteX286" fmla="*/ 576379 w 1330849"/>
                <a:gd name="connsiteY286" fmla="*/ 385242 h 1152691"/>
                <a:gd name="connsiteX287" fmla="*/ 562593 w 1330849"/>
                <a:gd name="connsiteY287" fmla="*/ 387482 h 1152691"/>
                <a:gd name="connsiteX288" fmla="*/ 545232 w 1330849"/>
                <a:gd name="connsiteY288" fmla="*/ 390467 h 1152691"/>
                <a:gd name="connsiteX289" fmla="*/ 525573 w 1330849"/>
                <a:gd name="connsiteY289" fmla="*/ 392706 h 1152691"/>
                <a:gd name="connsiteX290" fmla="*/ 503361 w 1330849"/>
                <a:gd name="connsiteY290" fmla="*/ 395692 h 1152691"/>
                <a:gd name="connsiteX291" fmla="*/ 479362 w 1330849"/>
                <a:gd name="connsiteY291" fmla="*/ 397682 h 1152691"/>
                <a:gd name="connsiteX292" fmla="*/ 466341 w 1330849"/>
                <a:gd name="connsiteY292" fmla="*/ 398678 h 1152691"/>
                <a:gd name="connsiteX293" fmla="*/ 453320 w 1330849"/>
                <a:gd name="connsiteY293" fmla="*/ 399424 h 1152691"/>
                <a:gd name="connsiteX294" fmla="*/ 440044 w 1330849"/>
                <a:gd name="connsiteY294" fmla="*/ 400171 h 1152691"/>
                <a:gd name="connsiteX295" fmla="*/ 426257 w 1330849"/>
                <a:gd name="connsiteY295" fmla="*/ 400419 h 1152691"/>
                <a:gd name="connsiteX296" fmla="*/ 412471 w 1330849"/>
                <a:gd name="connsiteY296" fmla="*/ 400668 h 1152691"/>
                <a:gd name="connsiteX297" fmla="*/ 398684 w 1330849"/>
                <a:gd name="connsiteY297" fmla="*/ 400668 h 1152691"/>
                <a:gd name="connsiteX298" fmla="*/ 384642 w 1330849"/>
                <a:gd name="connsiteY298" fmla="*/ 400419 h 1152691"/>
                <a:gd name="connsiteX299" fmla="*/ 370345 w 1330849"/>
                <a:gd name="connsiteY299" fmla="*/ 399673 h 1152691"/>
                <a:gd name="connsiteX300" fmla="*/ 356048 w 1330849"/>
                <a:gd name="connsiteY300" fmla="*/ 398926 h 1152691"/>
                <a:gd name="connsiteX301" fmla="*/ 342005 w 1330849"/>
                <a:gd name="connsiteY301" fmla="*/ 397434 h 1152691"/>
                <a:gd name="connsiteX302" fmla="*/ 327708 w 1330849"/>
                <a:gd name="connsiteY302" fmla="*/ 395940 h 1152691"/>
                <a:gd name="connsiteX303" fmla="*/ 313921 w 1330849"/>
                <a:gd name="connsiteY303" fmla="*/ 393950 h 1152691"/>
                <a:gd name="connsiteX304" fmla="*/ 300134 w 1330849"/>
                <a:gd name="connsiteY304" fmla="*/ 391462 h 1152691"/>
                <a:gd name="connsiteX305" fmla="*/ 286603 w 1330849"/>
                <a:gd name="connsiteY305" fmla="*/ 388726 h 1152691"/>
                <a:gd name="connsiteX306" fmla="*/ 275959 w 1330849"/>
                <a:gd name="connsiteY306" fmla="*/ 386181 h 1152691"/>
                <a:gd name="connsiteX307" fmla="*/ 268221 w 1330849"/>
                <a:gd name="connsiteY307" fmla="*/ 383998 h 1152691"/>
                <a:gd name="connsiteX308" fmla="*/ 260051 w 1330849"/>
                <a:gd name="connsiteY308" fmla="*/ 381510 h 1152691"/>
                <a:gd name="connsiteX309" fmla="*/ 273072 w 1330849"/>
                <a:gd name="connsiteY309" fmla="*/ 385491 h 1152691"/>
                <a:gd name="connsiteX310" fmla="*/ 275959 w 1330849"/>
                <a:gd name="connsiteY310" fmla="*/ 386181 h 1152691"/>
                <a:gd name="connsiteX311" fmla="*/ 277922 w 1330849"/>
                <a:gd name="connsiteY311" fmla="*/ 386735 h 1152691"/>
                <a:gd name="connsiteX312" fmla="*/ 291199 w 1330849"/>
                <a:gd name="connsiteY312" fmla="*/ 389970 h 1152691"/>
                <a:gd name="connsiteX313" fmla="*/ 307794 w 1330849"/>
                <a:gd name="connsiteY313" fmla="*/ 393950 h 1152691"/>
                <a:gd name="connsiteX314" fmla="*/ 327452 w 1330849"/>
                <a:gd name="connsiteY314" fmla="*/ 397931 h 1152691"/>
                <a:gd name="connsiteX315" fmla="*/ 338175 w 1330849"/>
                <a:gd name="connsiteY315" fmla="*/ 399922 h 1152691"/>
                <a:gd name="connsiteX316" fmla="*/ 349409 w 1330849"/>
                <a:gd name="connsiteY316" fmla="*/ 401912 h 1152691"/>
                <a:gd name="connsiteX317" fmla="*/ 361153 w 1330849"/>
                <a:gd name="connsiteY317" fmla="*/ 403903 h 1152691"/>
                <a:gd name="connsiteX318" fmla="*/ 373919 w 1330849"/>
                <a:gd name="connsiteY318" fmla="*/ 405395 h 1152691"/>
                <a:gd name="connsiteX319" fmla="*/ 386940 w 1330849"/>
                <a:gd name="connsiteY319" fmla="*/ 407137 h 1152691"/>
                <a:gd name="connsiteX320" fmla="*/ 400471 w 1330849"/>
                <a:gd name="connsiteY320" fmla="*/ 408879 h 1152691"/>
                <a:gd name="connsiteX321" fmla="*/ 414514 w 1330849"/>
                <a:gd name="connsiteY321" fmla="*/ 409873 h 1152691"/>
                <a:gd name="connsiteX322" fmla="*/ 428811 w 1330849"/>
                <a:gd name="connsiteY322" fmla="*/ 410869 h 1152691"/>
                <a:gd name="connsiteX323" fmla="*/ 443874 w 1330849"/>
                <a:gd name="connsiteY323" fmla="*/ 411615 h 1152691"/>
                <a:gd name="connsiteX324" fmla="*/ 458937 w 1330849"/>
                <a:gd name="connsiteY324" fmla="*/ 412113 h 1152691"/>
                <a:gd name="connsiteX325" fmla="*/ 474767 w 1330849"/>
                <a:gd name="connsiteY325" fmla="*/ 412113 h 1152691"/>
                <a:gd name="connsiteX326" fmla="*/ 490595 w 1330849"/>
                <a:gd name="connsiteY326" fmla="*/ 412113 h 1152691"/>
                <a:gd name="connsiteX327" fmla="*/ 506680 w 1330849"/>
                <a:gd name="connsiteY327" fmla="*/ 411117 h 1152691"/>
                <a:gd name="connsiteX328" fmla="*/ 523020 w 1330849"/>
                <a:gd name="connsiteY328" fmla="*/ 410371 h 1152691"/>
                <a:gd name="connsiteX329" fmla="*/ 539615 w 1330849"/>
                <a:gd name="connsiteY329" fmla="*/ 408879 h 1152691"/>
                <a:gd name="connsiteX330" fmla="*/ 556210 w 1330849"/>
                <a:gd name="connsiteY330" fmla="*/ 406888 h 1152691"/>
                <a:gd name="connsiteX331" fmla="*/ 573316 w 1330849"/>
                <a:gd name="connsiteY331" fmla="*/ 404400 h 1152691"/>
                <a:gd name="connsiteX332" fmla="*/ 590166 w 1330849"/>
                <a:gd name="connsiteY332" fmla="*/ 401415 h 1152691"/>
                <a:gd name="connsiteX333" fmla="*/ 607272 w 1330849"/>
                <a:gd name="connsiteY333" fmla="*/ 397682 h 1152691"/>
                <a:gd name="connsiteX334" fmla="*/ 624122 w 1330849"/>
                <a:gd name="connsiteY334" fmla="*/ 393452 h 1152691"/>
                <a:gd name="connsiteX335" fmla="*/ 623998 w 1330849"/>
                <a:gd name="connsiteY335" fmla="*/ 393332 h 1152691"/>
                <a:gd name="connsiteX336" fmla="*/ 658092 w 1330849"/>
                <a:gd name="connsiteY336" fmla="*/ 407678 h 1152691"/>
                <a:gd name="connsiteX337" fmla="*/ 674402 w 1330849"/>
                <a:gd name="connsiteY337" fmla="*/ 414825 h 1152691"/>
                <a:gd name="connsiteX338" fmla="*/ 690965 w 1330849"/>
                <a:gd name="connsiteY338" fmla="*/ 424013 h 1152691"/>
                <a:gd name="connsiteX339" fmla="*/ 707274 w 1330849"/>
                <a:gd name="connsiteY339" fmla="*/ 434223 h 1152691"/>
                <a:gd name="connsiteX340" fmla="*/ 723583 w 1330849"/>
                <a:gd name="connsiteY340" fmla="*/ 444432 h 1152691"/>
                <a:gd name="connsiteX341" fmla="*/ 739892 w 1330849"/>
                <a:gd name="connsiteY341" fmla="*/ 455407 h 1152691"/>
                <a:gd name="connsiteX342" fmla="*/ 755691 w 1330849"/>
                <a:gd name="connsiteY342" fmla="*/ 466382 h 1152691"/>
                <a:gd name="connsiteX343" fmla="*/ 771490 w 1330849"/>
                <a:gd name="connsiteY343" fmla="*/ 477868 h 1152691"/>
                <a:gd name="connsiteX344" fmla="*/ 787290 w 1330849"/>
                <a:gd name="connsiteY344" fmla="*/ 489864 h 1152691"/>
                <a:gd name="connsiteX345" fmla="*/ 802324 w 1330849"/>
                <a:gd name="connsiteY345" fmla="*/ 502116 h 1152691"/>
                <a:gd name="connsiteX346" fmla="*/ 817614 w 1330849"/>
                <a:gd name="connsiteY346" fmla="*/ 514877 h 1152691"/>
                <a:gd name="connsiteX347" fmla="*/ 832904 w 1330849"/>
                <a:gd name="connsiteY347" fmla="*/ 527383 h 1152691"/>
                <a:gd name="connsiteX348" fmla="*/ 847429 w 1330849"/>
                <a:gd name="connsiteY348" fmla="*/ 540656 h 1152691"/>
                <a:gd name="connsiteX349" fmla="*/ 862209 w 1330849"/>
                <a:gd name="connsiteY349" fmla="*/ 553928 h 1152691"/>
                <a:gd name="connsiteX350" fmla="*/ 876479 w 1330849"/>
                <a:gd name="connsiteY350" fmla="*/ 567711 h 1152691"/>
                <a:gd name="connsiteX351" fmla="*/ 890750 w 1330849"/>
                <a:gd name="connsiteY351" fmla="*/ 581494 h 1152691"/>
                <a:gd name="connsiteX352" fmla="*/ 904510 w 1330849"/>
                <a:gd name="connsiteY352" fmla="*/ 595532 h 1152691"/>
                <a:gd name="connsiteX353" fmla="*/ 918271 w 1330849"/>
                <a:gd name="connsiteY353" fmla="*/ 609824 h 1152691"/>
                <a:gd name="connsiteX354" fmla="*/ 931776 w 1330849"/>
                <a:gd name="connsiteY354" fmla="*/ 624118 h 1152691"/>
                <a:gd name="connsiteX355" fmla="*/ 945282 w 1330849"/>
                <a:gd name="connsiteY355" fmla="*/ 638666 h 1152691"/>
                <a:gd name="connsiteX356" fmla="*/ 958279 w 1330849"/>
                <a:gd name="connsiteY356" fmla="*/ 653470 h 1152691"/>
                <a:gd name="connsiteX357" fmla="*/ 971275 w 1330849"/>
                <a:gd name="connsiteY357" fmla="*/ 668018 h 1152691"/>
                <a:gd name="connsiteX358" fmla="*/ 972984 w 1330849"/>
                <a:gd name="connsiteY358" fmla="*/ 670038 h 1152691"/>
                <a:gd name="connsiteX359" fmla="*/ 969848 w 1330849"/>
                <a:gd name="connsiteY359" fmla="*/ 672265 h 1152691"/>
                <a:gd name="connsiteX360" fmla="*/ 960418 w 1330849"/>
                <a:gd name="connsiteY360" fmla="*/ 678161 h 1152691"/>
                <a:gd name="connsiteX361" fmla="*/ 950989 w 1330849"/>
                <a:gd name="connsiteY361" fmla="*/ 683800 h 1152691"/>
                <a:gd name="connsiteX362" fmla="*/ 941305 w 1330849"/>
                <a:gd name="connsiteY362" fmla="*/ 689183 h 1152691"/>
                <a:gd name="connsiteX363" fmla="*/ 931110 w 1330849"/>
                <a:gd name="connsiteY363" fmla="*/ 694565 h 1152691"/>
                <a:gd name="connsiteX364" fmla="*/ 920662 w 1330849"/>
                <a:gd name="connsiteY364" fmla="*/ 699435 h 1152691"/>
                <a:gd name="connsiteX365" fmla="*/ 909958 w 1330849"/>
                <a:gd name="connsiteY365" fmla="*/ 704050 h 1152691"/>
                <a:gd name="connsiteX366" fmla="*/ 898999 w 1330849"/>
                <a:gd name="connsiteY366" fmla="*/ 708407 h 1152691"/>
                <a:gd name="connsiteX367" fmla="*/ 887786 w 1330849"/>
                <a:gd name="connsiteY367" fmla="*/ 712765 h 1152691"/>
                <a:gd name="connsiteX368" fmla="*/ 876573 w 1330849"/>
                <a:gd name="connsiteY368" fmla="*/ 716609 h 1152691"/>
                <a:gd name="connsiteX369" fmla="*/ 865105 w 1330849"/>
                <a:gd name="connsiteY369" fmla="*/ 720455 h 1152691"/>
                <a:gd name="connsiteX370" fmla="*/ 853126 w 1330849"/>
                <a:gd name="connsiteY370" fmla="*/ 724043 h 1152691"/>
                <a:gd name="connsiteX371" fmla="*/ 841148 w 1330849"/>
                <a:gd name="connsiteY371" fmla="*/ 727119 h 1152691"/>
                <a:gd name="connsiteX372" fmla="*/ 828916 w 1330849"/>
                <a:gd name="connsiteY372" fmla="*/ 730195 h 1152691"/>
                <a:gd name="connsiteX373" fmla="*/ 816937 w 1330849"/>
                <a:gd name="connsiteY373" fmla="*/ 733271 h 1152691"/>
                <a:gd name="connsiteX374" fmla="*/ 804196 w 1330849"/>
                <a:gd name="connsiteY374" fmla="*/ 735834 h 1152691"/>
                <a:gd name="connsiteX375" fmla="*/ 791962 w 1330849"/>
                <a:gd name="connsiteY375" fmla="*/ 738398 h 1152691"/>
                <a:gd name="connsiteX376" fmla="*/ 779220 w 1330849"/>
                <a:gd name="connsiteY376" fmla="*/ 740961 h 1152691"/>
                <a:gd name="connsiteX377" fmla="*/ 766478 w 1330849"/>
                <a:gd name="connsiteY377" fmla="*/ 743011 h 1152691"/>
                <a:gd name="connsiteX378" fmla="*/ 753990 w 1330849"/>
                <a:gd name="connsiteY378" fmla="*/ 745062 h 1152691"/>
                <a:gd name="connsiteX379" fmla="*/ 727996 w 1330849"/>
                <a:gd name="connsiteY379" fmla="*/ 748650 h 1152691"/>
                <a:gd name="connsiteX380" fmla="*/ 702510 w 1330849"/>
                <a:gd name="connsiteY380" fmla="*/ 751470 h 1152691"/>
                <a:gd name="connsiteX381" fmla="*/ 676516 w 1330849"/>
                <a:gd name="connsiteY381" fmla="*/ 753777 h 1152691"/>
                <a:gd name="connsiteX382" fmla="*/ 651031 w 1330849"/>
                <a:gd name="connsiteY382" fmla="*/ 755828 h 1152691"/>
                <a:gd name="connsiteX383" fmla="*/ 625546 w 1330849"/>
                <a:gd name="connsiteY383" fmla="*/ 757109 h 1152691"/>
                <a:gd name="connsiteX384" fmla="*/ 600826 w 1330849"/>
                <a:gd name="connsiteY384" fmla="*/ 757878 h 1152691"/>
                <a:gd name="connsiteX385" fmla="*/ 576360 w 1330849"/>
                <a:gd name="connsiteY385" fmla="*/ 758391 h 1152691"/>
                <a:gd name="connsiteX386" fmla="*/ 552659 w 1330849"/>
                <a:gd name="connsiteY386" fmla="*/ 758648 h 1152691"/>
                <a:gd name="connsiteX387" fmla="*/ 529978 w 1330849"/>
                <a:gd name="connsiteY387" fmla="*/ 758391 h 1152691"/>
                <a:gd name="connsiteX388" fmla="*/ 508060 w 1330849"/>
                <a:gd name="connsiteY388" fmla="*/ 757878 h 1152691"/>
                <a:gd name="connsiteX389" fmla="*/ 486908 w 1330849"/>
                <a:gd name="connsiteY389" fmla="*/ 757109 h 1152691"/>
                <a:gd name="connsiteX390" fmla="*/ 467030 w 1330849"/>
                <a:gd name="connsiteY390" fmla="*/ 756597 h 1152691"/>
                <a:gd name="connsiteX391" fmla="*/ 448680 w 1330849"/>
                <a:gd name="connsiteY391" fmla="*/ 755572 h 1152691"/>
                <a:gd name="connsiteX392" fmla="*/ 431605 w 1330849"/>
                <a:gd name="connsiteY392" fmla="*/ 754290 h 1152691"/>
                <a:gd name="connsiteX393" fmla="*/ 402043 w 1330849"/>
                <a:gd name="connsiteY393" fmla="*/ 752239 h 1152691"/>
                <a:gd name="connsiteX394" fmla="*/ 379871 w 1330849"/>
                <a:gd name="connsiteY394" fmla="*/ 750445 h 1152691"/>
                <a:gd name="connsiteX395" fmla="*/ 361012 w 1330849"/>
                <a:gd name="connsiteY395" fmla="*/ 748394 h 1152691"/>
                <a:gd name="connsiteX396" fmla="*/ 383184 w 1330849"/>
                <a:gd name="connsiteY396" fmla="*/ 750957 h 1152691"/>
                <a:gd name="connsiteX397" fmla="*/ 404846 w 1330849"/>
                <a:gd name="connsiteY397" fmla="*/ 753521 h 1152691"/>
                <a:gd name="connsiteX398" fmla="*/ 426253 w 1330849"/>
                <a:gd name="connsiteY398" fmla="*/ 755828 h 1152691"/>
                <a:gd name="connsiteX399" fmla="*/ 447151 w 1330849"/>
                <a:gd name="connsiteY399" fmla="*/ 757622 h 1152691"/>
                <a:gd name="connsiteX400" fmla="*/ 467794 w 1330849"/>
                <a:gd name="connsiteY400" fmla="*/ 759416 h 1152691"/>
                <a:gd name="connsiteX401" fmla="*/ 487672 w 1330849"/>
                <a:gd name="connsiteY401" fmla="*/ 760698 h 1152691"/>
                <a:gd name="connsiteX402" fmla="*/ 507041 w 1330849"/>
                <a:gd name="connsiteY402" fmla="*/ 762236 h 1152691"/>
                <a:gd name="connsiteX403" fmla="*/ 526155 w 1330849"/>
                <a:gd name="connsiteY403" fmla="*/ 763261 h 1152691"/>
                <a:gd name="connsiteX404" fmla="*/ 544758 w 1330849"/>
                <a:gd name="connsiteY404" fmla="*/ 764287 h 1152691"/>
                <a:gd name="connsiteX405" fmla="*/ 562853 w 1330849"/>
                <a:gd name="connsiteY405" fmla="*/ 765055 h 1152691"/>
                <a:gd name="connsiteX406" fmla="*/ 580437 w 1330849"/>
                <a:gd name="connsiteY406" fmla="*/ 765568 h 1152691"/>
                <a:gd name="connsiteX407" fmla="*/ 598022 w 1330849"/>
                <a:gd name="connsiteY407" fmla="*/ 765824 h 1152691"/>
                <a:gd name="connsiteX408" fmla="*/ 631153 w 1330849"/>
                <a:gd name="connsiteY408" fmla="*/ 766081 h 1152691"/>
                <a:gd name="connsiteX409" fmla="*/ 662754 w 1330849"/>
                <a:gd name="connsiteY409" fmla="*/ 765568 h 1152691"/>
                <a:gd name="connsiteX410" fmla="*/ 692826 w 1330849"/>
                <a:gd name="connsiteY410" fmla="*/ 764800 h 1152691"/>
                <a:gd name="connsiteX411" fmla="*/ 720860 w 1330849"/>
                <a:gd name="connsiteY411" fmla="*/ 763005 h 1152691"/>
                <a:gd name="connsiteX412" fmla="*/ 747619 w 1330849"/>
                <a:gd name="connsiteY412" fmla="*/ 761211 h 1152691"/>
                <a:gd name="connsiteX413" fmla="*/ 772849 w 1330849"/>
                <a:gd name="connsiteY413" fmla="*/ 758648 h 1152691"/>
                <a:gd name="connsiteX414" fmla="*/ 796295 w 1330849"/>
                <a:gd name="connsiteY414" fmla="*/ 755828 h 1152691"/>
                <a:gd name="connsiteX415" fmla="*/ 818721 w 1330849"/>
                <a:gd name="connsiteY415" fmla="*/ 752239 h 1152691"/>
                <a:gd name="connsiteX416" fmla="*/ 839110 w 1330849"/>
                <a:gd name="connsiteY416" fmla="*/ 748907 h 1152691"/>
                <a:gd name="connsiteX417" fmla="*/ 858223 w 1330849"/>
                <a:gd name="connsiteY417" fmla="*/ 745318 h 1152691"/>
                <a:gd name="connsiteX418" fmla="*/ 876063 w 1330849"/>
                <a:gd name="connsiteY418" fmla="*/ 741217 h 1152691"/>
                <a:gd name="connsiteX419" fmla="*/ 892628 w 1330849"/>
                <a:gd name="connsiteY419" fmla="*/ 737372 h 1152691"/>
                <a:gd name="connsiteX420" fmla="*/ 907664 w 1330849"/>
                <a:gd name="connsiteY420" fmla="*/ 733015 h 1152691"/>
                <a:gd name="connsiteX421" fmla="*/ 921426 w 1330849"/>
                <a:gd name="connsiteY421" fmla="*/ 729170 h 1152691"/>
                <a:gd name="connsiteX422" fmla="*/ 933659 w 1330849"/>
                <a:gd name="connsiteY422" fmla="*/ 724812 h 1152691"/>
                <a:gd name="connsiteX423" fmla="*/ 944872 w 1330849"/>
                <a:gd name="connsiteY423" fmla="*/ 720967 h 1152691"/>
                <a:gd name="connsiteX424" fmla="*/ 955066 w 1330849"/>
                <a:gd name="connsiteY424" fmla="*/ 716866 h 1152691"/>
                <a:gd name="connsiteX425" fmla="*/ 963731 w 1330849"/>
                <a:gd name="connsiteY425" fmla="*/ 713278 h 1152691"/>
                <a:gd name="connsiteX426" fmla="*/ 971376 w 1330849"/>
                <a:gd name="connsiteY426" fmla="*/ 709945 h 1152691"/>
                <a:gd name="connsiteX427" fmla="*/ 978003 w 1330849"/>
                <a:gd name="connsiteY427" fmla="*/ 706869 h 1152691"/>
                <a:gd name="connsiteX428" fmla="*/ 983609 w 1330849"/>
                <a:gd name="connsiteY428" fmla="*/ 704050 h 1152691"/>
                <a:gd name="connsiteX429" fmla="*/ 987687 w 1330849"/>
                <a:gd name="connsiteY429" fmla="*/ 701486 h 1152691"/>
                <a:gd name="connsiteX430" fmla="*/ 993293 w 1330849"/>
                <a:gd name="connsiteY430" fmla="*/ 697898 h 1152691"/>
                <a:gd name="connsiteX431" fmla="*/ 995332 w 1330849"/>
                <a:gd name="connsiteY431" fmla="*/ 696872 h 1152691"/>
                <a:gd name="connsiteX432" fmla="*/ 995172 w 1330849"/>
                <a:gd name="connsiteY432" fmla="*/ 696579 h 1152691"/>
                <a:gd name="connsiteX433" fmla="*/ 996248 w 1330849"/>
                <a:gd name="connsiteY433" fmla="*/ 697881 h 1152691"/>
                <a:gd name="connsiteX434" fmla="*/ 1008734 w 1330849"/>
                <a:gd name="connsiteY434" fmla="*/ 712940 h 1152691"/>
                <a:gd name="connsiteX435" fmla="*/ 1020456 w 1330849"/>
                <a:gd name="connsiteY435" fmla="*/ 727744 h 1152691"/>
                <a:gd name="connsiteX436" fmla="*/ 1032433 w 1330849"/>
                <a:gd name="connsiteY436" fmla="*/ 742802 h 1152691"/>
                <a:gd name="connsiteX437" fmla="*/ 1043900 w 1330849"/>
                <a:gd name="connsiteY437" fmla="*/ 757861 h 1152691"/>
                <a:gd name="connsiteX438" fmla="*/ 1055112 w 1330849"/>
                <a:gd name="connsiteY438" fmla="*/ 772920 h 1152691"/>
                <a:gd name="connsiteX439" fmla="*/ 1066070 w 1330849"/>
                <a:gd name="connsiteY439" fmla="*/ 787724 h 1152691"/>
                <a:gd name="connsiteX440" fmla="*/ 1087221 w 1330849"/>
                <a:gd name="connsiteY440" fmla="*/ 817331 h 1152691"/>
                <a:gd name="connsiteX441" fmla="*/ 1107352 w 1330849"/>
                <a:gd name="connsiteY441" fmla="*/ 846428 h 1152691"/>
                <a:gd name="connsiteX442" fmla="*/ 1126719 w 1330849"/>
                <a:gd name="connsiteY442" fmla="*/ 875270 h 1152691"/>
                <a:gd name="connsiteX443" fmla="*/ 1144812 w 1330849"/>
                <a:gd name="connsiteY443" fmla="*/ 902835 h 1152691"/>
                <a:gd name="connsiteX444" fmla="*/ 1161885 w 1330849"/>
                <a:gd name="connsiteY444" fmla="*/ 929890 h 1152691"/>
                <a:gd name="connsiteX445" fmla="*/ 1177685 w 1330849"/>
                <a:gd name="connsiteY445" fmla="*/ 955924 h 1152691"/>
                <a:gd name="connsiteX446" fmla="*/ 1192464 w 1330849"/>
                <a:gd name="connsiteY446" fmla="*/ 980682 h 1152691"/>
                <a:gd name="connsiteX447" fmla="*/ 1205970 w 1330849"/>
                <a:gd name="connsiteY447" fmla="*/ 1003908 h 1152691"/>
                <a:gd name="connsiteX448" fmla="*/ 1218202 w 1330849"/>
                <a:gd name="connsiteY448" fmla="*/ 1026114 h 1152691"/>
                <a:gd name="connsiteX449" fmla="*/ 1228486 w 1330849"/>
                <a:gd name="connsiteY449" fmla="*/ 1044197 h 1152691"/>
                <a:gd name="connsiteX450" fmla="*/ 1221960 w 1330849"/>
                <a:gd name="connsiteY450" fmla="*/ 1046293 h 1152691"/>
                <a:gd name="connsiteX451" fmla="*/ 1208948 w 1330849"/>
                <a:gd name="connsiteY451" fmla="*/ 1050335 h 1152691"/>
                <a:gd name="connsiteX452" fmla="*/ 1192874 w 1330849"/>
                <a:gd name="connsiteY452" fmla="*/ 1054630 h 1152691"/>
                <a:gd name="connsiteX453" fmla="*/ 1174248 w 1330849"/>
                <a:gd name="connsiteY453" fmla="*/ 1059683 h 1152691"/>
                <a:gd name="connsiteX454" fmla="*/ 1153327 w 1330849"/>
                <a:gd name="connsiteY454" fmla="*/ 1064988 h 1152691"/>
                <a:gd name="connsiteX455" fmla="*/ 1130364 w 1330849"/>
                <a:gd name="connsiteY455" fmla="*/ 1070546 h 1152691"/>
                <a:gd name="connsiteX456" fmla="*/ 1105870 w 1330849"/>
                <a:gd name="connsiteY456" fmla="*/ 1075852 h 1152691"/>
                <a:gd name="connsiteX457" fmla="*/ 1092858 w 1330849"/>
                <a:gd name="connsiteY457" fmla="*/ 1078378 h 1152691"/>
                <a:gd name="connsiteX458" fmla="*/ 1079845 w 1330849"/>
                <a:gd name="connsiteY458" fmla="*/ 1080652 h 1152691"/>
                <a:gd name="connsiteX459" fmla="*/ 1066323 w 1330849"/>
                <a:gd name="connsiteY459" fmla="*/ 1082925 h 1152691"/>
                <a:gd name="connsiteX460" fmla="*/ 1052800 w 1330849"/>
                <a:gd name="connsiteY460" fmla="*/ 1085199 h 1152691"/>
                <a:gd name="connsiteX461" fmla="*/ 1039023 w 1330849"/>
                <a:gd name="connsiteY461" fmla="*/ 1086968 h 1152691"/>
                <a:gd name="connsiteX462" fmla="*/ 1025245 w 1330849"/>
                <a:gd name="connsiteY462" fmla="*/ 1088736 h 1152691"/>
                <a:gd name="connsiteX463" fmla="*/ 1011212 w 1330849"/>
                <a:gd name="connsiteY463" fmla="*/ 1089999 h 1152691"/>
                <a:gd name="connsiteX464" fmla="*/ 997180 w 1330849"/>
                <a:gd name="connsiteY464" fmla="*/ 1091263 h 1152691"/>
                <a:gd name="connsiteX465" fmla="*/ 982891 w 1330849"/>
                <a:gd name="connsiteY465" fmla="*/ 1092273 h 1152691"/>
                <a:gd name="connsiteX466" fmla="*/ 968858 w 1330849"/>
                <a:gd name="connsiteY466" fmla="*/ 1093031 h 1152691"/>
                <a:gd name="connsiteX467" fmla="*/ 954826 w 1330849"/>
                <a:gd name="connsiteY467" fmla="*/ 1093283 h 1152691"/>
                <a:gd name="connsiteX468" fmla="*/ 944213 w 1330849"/>
                <a:gd name="connsiteY468" fmla="*/ 1093283 h 1152691"/>
                <a:gd name="connsiteX469" fmla="*/ 923188 w 1330849"/>
                <a:gd name="connsiteY469" fmla="*/ 1092273 h 1152691"/>
                <a:gd name="connsiteX470" fmla="*/ 913748 w 1330849"/>
                <a:gd name="connsiteY470" fmla="*/ 1091768 h 1152691"/>
                <a:gd name="connsiteX471" fmla="*/ 927270 w 1330849"/>
                <a:gd name="connsiteY471" fmla="*/ 1092526 h 1152691"/>
                <a:gd name="connsiteX472" fmla="*/ 941048 w 1330849"/>
                <a:gd name="connsiteY472" fmla="*/ 1093283 h 1152691"/>
                <a:gd name="connsiteX473" fmla="*/ 944213 w 1330849"/>
                <a:gd name="connsiteY473" fmla="*/ 1093283 h 1152691"/>
                <a:gd name="connsiteX474" fmla="*/ 949467 w 1330849"/>
                <a:gd name="connsiteY474" fmla="*/ 1093536 h 1152691"/>
                <a:gd name="connsiteX475" fmla="*/ 967838 w 1330849"/>
                <a:gd name="connsiteY475" fmla="*/ 1094042 h 1152691"/>
                <a:gd name="connsiteX476" fmla="*/ 989015 w 1330849"/>
                <a:gd name="connsiteY476" fmla="*/ 1094294 h 1152691"/>
                <a:gd name="connsiteX477" fmla="*/ 1012233 w 1330849"/>
                <a:gd name="connsiteY477" fmla="*/ 1094547 h 1152691"/>
                <a:gd name="connsiteX478" fmla="*/ 1037747 w 1330849"/>
                <a:gd name="connsiteY478" fmla="*/ 1094294 h 1152691"/>
                <a:gd name="connsiteX479" fmla="*/ 1064282 w 1330849"/>
                <a:gd name="connsiteY479" fmla="*/ 1093536 h 1152691"/>
                <a:gd name="connsiteX480" fmla="*/ 1092093 w 1330849"/>
                <a:gd name="connsiteY480" fmla="*/ 1092020 h 1152691"/>
                <a:gd name="connsiteX481" fmla="*/ 1106125 w 1330849"/>
                <a:gd name="connsiteY481" fmla="*/ 1091263 h 1152691"/>
                <a:gd name="connsiteX482" fmla="*/ 1120158 w 1330849"/>
                <a:gd name="connsiteY482" fmla="*/ 1089999 h 1152691"/>
                <a:gd name="connsiteX483" fmla="*/ 1134446 w 1330849"/>
                <a:gd name="connsiteY483" fmla="*/ 1088736 h 1152691"/>
                <a:gd name="connsiteX484" fmla="*/ 1148734 w 1330849"/>
                <a:gd name="connsiteY484" fmla="*/ 1086968 h 1152691"/>
                <a:gd name="connsiteX485" fmla="*/ 1162767 w 1330849"/>
                <a:gd name="connsiteY485" fmla="*/ 1085452 h 1152691"/>
                <a:gd name="connsiteX486" fmla="*/ 1176800 w 1330849"/>
                <a:gd name="connsiteY486" fmla="*/ 1083431 h 1152691"/>
                <a:gd name="connsiteX487" fmla="*/ 1190577 w 1330849"/>
                <a:gd name="connsiteY487" fmla="*/ 1081157 h 1152691"/>
                <a:gd name="connsiteX488" fmla="*/ 1203845 w 1330849"/>
                <a:gd name="connsiteY488" fmla="*/ 1078631 h 1152691"/>
                <a:gd name="connsiteX489" fmla="*/ 1217112 w 1330849"/>
                <a:gd name="connsiteY489" fmla="*/ 1075599 h 1152691"/>
                <a:gd name="connsiteX490" fmla="*/ 1229870 w 1330849"/>
                <a:gd name="connsiteY490" fmla="*/ 1072567 h 1152691"/>
                <a:gd name="connsiteX491" fmla="*/ 1242098 w 1330849"/>
                <a:gd name="connsiteY491" fmla="*/ 1069288 h 1152691"/>
                <a:gd name="connsiteX492" fmla="*/ 1248526 w 1330849"/>
                <a:gd name="connsiteY492" fmla="*/ 1081245 h 1152691"/>
                <a:gd name="connsiteX493" fmla="*/ 1262032 w 1330849"/>
                <a:gd name="connsiteY493" fmla="*/ 1107789 h 1152691"/>
                <a:gd name="connsiteX494" fmla="*/ 1268437 w 1330849"/>
                <a:gd name="connsiteY494" fmla="*/ 1120820 h 1152691"/>
                <a:gd name="connsiteX495" fmla="*/ 1260187 w 1330849"/>
                <a:gd name="connsiteY495" fmla="*/ 1125914 h 1152691"/>
                <a:gd name="connsiteX496" fmla="*/ 1250238 w 1330849"/>
                <a:gd name="connsiteY496" fmla="*/ 1128209 h 1152691"/>
                <a:gd name="connsiteX497" fmla="*/ 1238504 w 1330849"/>
                <a:gd name="connsiteY497" fmla="*/ 1130504 h 1152691"/>
                <a:gd name="connsiteX498" fmla="*/ 1222432 w 1330849"/>
                <a:gd name="connsiteY498" fmla="*/ 1133819 h 1152691"/>
                <a:gd name="connsiteX499" fmla="*/ 1202024 w 1330849"/>
                <a:gd name="connsiteY499" fmla="*/ 1137390 h 1152691"/>
                <a:gd name="connsiteX500" fmla="*/ 1178556 w 1330849"/>
                <a:gd name="connsiteY500" fmla="*/ 1140960 h 1152691"/>
                <a:gd name="connsiteX501" fmla="*/ 1151260 w 1330849"/>
                <a:gd name="connsiteY501" fmla="*/ 1144530 h 1152691"/>
                <a:gd name="connsiteX502" fmla="*/ 1136209 w 1330849"/>
                <a:gd name="connsiteY502" fmla="*/ 1146060 h 1152691"/>
                <a:gd name="connsiteX503" fmla="*/ 1120648 w 1330849"/>
                <a:gd name="connsiteY503" fmla="*/ 1147591 h 1152691"/>
                <a:gd name="connsiteX504" fmla="*/ 1104321 w 1330849"/>
                <a:gd name="connsiteY504" fmla="*/ 1148866 h 1152691"/>
                <a:gd name="connsiteX505" fmla="*/ 1087485 w 1330849"/>
                <a:gd name="connsiteY505" fmla="*/ 1150141 h 1152691"/>
                <a:gd name="connsiteX506" fmla="*/ 1070139 w 1330849"/>
                <a:gd name="connsiteY506" fmla="*/ 1151161 h 1152691"/>
                <a:gd name="connsiteX507" fmla="*/ 1051771 w 1330849"/>
                <a:gd name="connsiteY507" fmla="*/ 1151671 h 1152691"/>
                <a:gd name="connsiteX508" fmla="*/ 1032894 w 1330849"/>
                <a:gd name="connsiteY508" fmla="*/ 1152181 h 1152691"/>
                <a:gd name="connsiteX509" fmla="*/ 1013762 w 1330849"/>
                <a:gd name="connsiteY509" fmla="*/ 1152691 h 1152691"/>
                <a:gd name="connsiteX510" fmla="*/ 993609 w 1330849"/>
                <a:gd name="connsiteY510" fmla="*/ 1152181 h 1152691"/>
                <a:gd name="connsiteX511" fmla="*/ 973456 w 1330849"/>
                <a:gd name="connsiteY511" fmla="*/ 1151926 h 1152691"/>
                <a:gd name="connsiteX512" fmla="*/ 952793 w 1330849"/>
                <a:gd name="connsiteY512" fmla="*/ 1151161 h 1152691"/>
                <a:gd name="connsiteX513" fmla="*/ 931620 w 1330849"/>
                <a:gd name="connsiteY513" fmla="*/ 1149886 h 1152691"/>
                <a:gd name="connsiteX514" fmla="*/ 910192 w 1330849"/>
                <a:gd name="connsiteY514" fmla="*/ 1148100 h 1152691"/>
                <a:gd name="connsiteX515" fmla="*/ 888508 w 1330849"/>
                <a:gd name="connsiteY515" fmla="*/ 1146060 h 1152691"/>
                <a:gd name="connsiteX516" fmla="*/ 866315 w 1330849"/>
                <a:gd name="connsiteY516" fmla="*/ 1143255 h 1152691"/>
                <a:gd name="connsiteX517" fmla="*/ 844121 w 1330849"/>
                <a:gd name="connsiteY517" fmla="*/ 1140195 h 1152691"/>
                <a:gd name="connsiteX518" fmla="*/ 821673 w 1330849"/>
                <a:gd name="connsiteY518" fmla="*/ 1136625 h 1152691"/>
                <a:gd name="connsiteX519" fmla="*/ 798969 w 1330849"/>
                <a:gd name="connsiteY519" fmla="*/ 1132034 h 1152691"/>
                <a:gd name="connsiteX520" fmla="*/ 817336 w 1330849"/>
                <a:gd name="connsiteY520" fmla="*/ 1113673 h 1152691"/>
                <a:gd name="connsiteX521" fmla="*/ 809938 w 1330849"/>
                <a:gd name="connsiteY521" fmla="*/ 1112143 h 1152691"/>
                <a:gd name="connsiteX522" fmla="*/ 801010 w 1330849"/>
                <a:gd name="connsiteY522" fmla="*/ 1109848 h 1152691"/>
                <a:gd name="connsiteX523" fmla="*/ 788510 w 1330849"/>
                <a:gd name="connsiteY523" fmla="*/ 1106533 h 1152691"/>
                <a:gd name="connsiteX524" fmla="*/ 773459 w 1330849"/>
                <a:gd name="connsiteY524" fmla="*/ 1102452 h 1152691"/>
                <a:gd name="connsiteX525" fmla="*/ 755347 w 1330849"/>
                <a:gd name="connsiteY525" fmla="*/ 1097096 h 1152691"/>
                <a:gd name="connsiteX526" fmla="*/ 735194 w 1330849"/>
                <a:gd name="connsiteY526" fmla="*/ 1090721 h 1152691"/>
                <a:gd name="connsiteX527" fmla="*/ 712236 w 1330849"/>
                <a:gd name="connsiteY527" fmla="*/ 1083325 h 1152691"/>
                <a:gd name="connsiteX528" fmla="*/ 687491 w 1330849"/>
                <a:gd name="connsiteY528" fmla="*/ 1074655 h 1152691"/>
                <a:gd name="connsiteX529" fmla="*/ 660706 w 1330849"/>
                <a:gd name="connsiteY529" fmla="*/ 1064454 h 1152691"/>
                <a:gd name="connsiteX530" fmla="*/ 646930 w 1330849"/>
                <a:gd name="connsiteY530" fmla="*/ 1059099 h 1152691"/>
                <a:gd name="connsiteX531" fmla="*/ 632644 w 1330849"/>
                <a:gd name="connsiteY531" fmla="*/ 1053233 h 1152691"/>
                <a:gd name="connsiteX532" fmla="*/ 617849 w 1330849"/>
                <a:gd name="connsiteY532" fmla="*/ 1047368 h 1152691"/>
                <a:gd name="connsiteX533" fmla="*/ 603053 w 1330849"/>
                <a:gd name="connsiteY533" fmla="*/ 1040482 h 1152691"/>
                <a:gd name="connsiteX534" fmla="*/ 587747 w 1330849"/>
                <a:gd name="connsiteY534" fmla="*/ 1033851 h 1152691"/>
                <a:gd name="connsiteX535" fmla="*/ 572186 w 1330849"/>
                <a:gd name="connsiteY535" fmla="*/ 1026711 h 1152691"/>
                <a:gd name="connsiteX536" fmla="*/ 556625 w 1330849"/>
                <a:gd name="connsiteY536" fmla="*/ 1019061 h 1152691"/>
                <a:gd name="connsiteX537" fmla="*/ 540809 w 1330849"/>
                <a:gd name="connsiteY537" fmla="*/ 1011155 h 1152691"/>
                <a:gd name="connsiteX538" fmla="*/ 524738 w 1330849"/>
                <a:gd name="connsiteY538" fmla="*/ 1002739 h 1152691"/>
                <a:gd name="connsiteX539" fmla="*/ 508412 w 1330849"/>
                <a:gd name="connsiteY539" fmla="*/ 994069 h 1152691"/>
                <a:gd name="connsiteX540" fmla="*/ 492086 w 1330849"/>
                <a:gd name="connsiteY540" fmla="*/ 985143 h 1152691"/>
                <a:gd name="connsiteX541" fmla="*/ 475759 w 1330849"/>
                <a:gd name="connsiteY541" fmla="*/ 975707 h 1152691"/>
                <a:gd name="connsiteX542" fmla="*/ 531115 w 1330849"/>
                <a:gd name="connsiteY542" fmla="*/ 961426 h 1152691"/>
                <a:gd name="connsiteX543" fmla="*/ 523972 w 1330849"/>
                <a:gd name="connsiteY543" fmla="*/ 958621 h 1152691"/>
                <a:gd name="connsiteX544" fmla="*/ 515299 w 1330849"/>
                <a:gd name="connsiteY544" fmla="*/ 954795 h 1152691"/>
                <a:gd name="connsiteX545" fmla="*/ 503820 w 1330849"/>
                <a:gd name="connsiteY545" fmla="*/ 949950 h 1152691"/>
                <a:gd name="connsiteX546" fmla="*/ 489790 w 1330849"/>
                <a:gd name="connsiteY546" fmla="*/ 942810 h 1152691"/>
                <a:gd name="connsiteX547" fmla="*/ 481881 w 1330849"/>
                <a:gd name="connsiteY547" fmla="*/ 938474 h 1152691"/>
                <a:gd name="connsiteX548" fmla="*/ 473718 w 1330849"/>
                <a:gd name="connsiteY548" fmla="*/ 934139 h 1152691"/>
                <a:gd name="connsiteX549" fmla="*/ 464790 w 1330849"/>
                <a:gd name="connsiteY549" fmla="*/ 928784 h 1152691"/>
                <a:gd name="connsiteX550" fmla="*/ 455351 w 1330849"/>
                <a:gd name="connsiteY550" fmla="*/ 923173 h 1152691"/>
                <a:gd name="connsiteX551" fmla="*/ 445913 w 1330849"/>
                <a:gd name="connsiteY551" fmla="*/ 916798 h 1152691"/>
                <a:gd name="connsiteX552" fmla="*/ 435709 w 1330849"/>
                <a:gd name="connsiteY552" fmla="*/ 910167 h 1152691"/>
                <a:gd name="connsiteX553" fmla="*/ 425505 w 1330849"/>
                <a:gd name="connsiteY553" fmla="*/ 902517 h 1152691"/>
                <a:gd name="connsiteX554" fmla="*/ 414790 w 1330849"/>
                <a:gd name="connsiteY554" fmla="*/ 894611 h 1152691"/>
                <a:gd name="connsiteX555" fmla="*/ 404076 w 1330849"/>
                <a:gd name="connsiteY555" fmla="*/ 886195 h 1152691"/>
                <a:gd name="connsiteX556" fmla="*/ 393107 w 1330849"/>
                <a:gd name="connsiteY556" fmla="*/ 877014 h 1152691"/>
                <a:gd name="connsiteX557" fmla="*/ 381883 w 1330849"/>
                <a:gd name="connsiteY557" fmla="*/ 867068 h 1152691"/>
                <a:gd name="connsiteX558" fmla="*/ 370658 w 1330849"/>
                <a:gd name="connsiteY558" fmla="*/ 856613 h 1152691"/>
                <a:gd name="connsiteX559" fmla="*/ 359434 w 1330849"/>
                <a:gd name="connsiteY559" fmla="*/ 845392 h 1152691"/>
                <a:gd name="connsiteX560" fmla="*/ 347955 w 1330849"/>
                <a:gd name="connsiteY560" fmla="*/ 833661 h 1152691"/>
                <a:gd name="connsiteX561" fmla="*/ 336476 w 1330849"/>
                <a:gd name="connsiteY561" fmla="*/ 821165 h 1152691"/>
                <a:gd name="connsiteX562" fmla="*/ 325506 w 1330849"/>
                <a:gd name="connsiteY562" fmla="*/ 807904 h 1152691"/>
                <a:gd name="connsiteX563" fmla="*/ 314282 w 1330849"/>
                <a:gd name="connsiteY563" fmla="*/ 793878 h 1152691"/>
                <a:gd name="connsiteX564" fmla="*/ 303312 w 1330849"/>
                <a:gd name="connsiteY564" fmla="*/ 778831 h 1152691"/>
                <a:gd name="connsiteX565" fmla="*/ 292343 w 1330849"/>
                <a:gd name="connsiteY565" fmla="*/ 763530 h 1152691"/>
                <a:gd name="connsiteX566" fmla="*/ 281884 w 1330849"/>
                <a:gd name="connsiteY566" fmla="*/ 747209 h 1152691"/>
                <a:gd name="connsiteX567" fmla="*/ 271425 w 1330849"/>
                <a:gd name="connsiteY567" fmla="*/ 730123 h 1152691"/>
                <a:gd name="connsiteX568" fmla="*/ 266323 w 1330849"/>
                <a:gd name="connsiteY568" fmla="*/ 721197 h 1152691"/>
                <a:gd name="connsiteX569" fmla="*/ 261731 w 1330849"/>
                <a:gd name="connsiteY569" fmla="*/ 712271 h 1152691"/>
                <a:gd name="connsiteX570" fmla="*/ 312751 w 1330849"/>
                <a:gd name="connsiteY570" fmla="*/ 701815 h 1152691"/>
                <a:gd name="connsiteX571" fmla="*/ 312751 w 1330849"/>
                <a:gd name="connsiteY571" fmla="*/ 679374 h 1152691"/>
                <a:gd name="connsiteX572" fmla="*/ 309945 w 1330849"/>
                <a:gd name="connsiteY572" fmla="*/ 678099 h 1152691"/>
                <a:gd name="connsiteX573" fmla="*/ 306373 w 1330849"/>
                <a:gd name="connsiteY573" fmla="*/ 676314 h 1152691"/>
                <a:gd name="connsiteX574" fmla="*/ 301527 w 1330849"/>
                <a:gd name="connsiteY574" fmla="*/ 674019 h 1152691"/>
                <a:gd name="connsiteX575" fmla="*/ 295405 w 1330849"/>
                <a:gd name="connsiteY575" fmla="*/ 670448 h 1152691"/>
                <a:gd name="connsiteX576" fmla="*/ 288262 w 1330849"/>
                <a:gd name="connsiteY576" fmla="*/ 666367 h 1152691"/>
                <a:gd name="connsiteX577" fmla="*/ 280099 w 1330849"/>
                <a:gd name="connsiteY577" fmla="*/ 661012 h 1152691"/>
                <a:gd name="connsiteX578" fmla="*/ 271170 w 1330849"/>
                <a:gd name="connsiteY578" fmla="*/ 654637 h 1152691"/>
                <a:gd name="connsiteX579" fmla="*/ 260966 w 1330849"/>
                <a:gd name="connsiteY579" fmla="*/ 647241 h 1152691"/>
                <a:gd name="connsiteX580" fmla="*/ 250252 w 1330849"/>
                <a:gd name="connsiteY580" fmla="*/ 638826 h 1152691"/>
                <a:gd name="connsiteX581" fmla="*/ 239028 w 1330849"/>
                <a:gd name="connsiteY581" fmla="*/ 628625 h 1152691"/>
                <a:gd name="connsiteX582" fmla="*/ 227038 w 1330849"/>
                <a:gd name="connsiteY582" fmla="*/ 617404 h 1152691"/>
                <a:gd name="connsiteX583" fmla="*/ 220661 w 1330849"/>
                <a:gd name="connsiteY583" fmla="*/ 611029 h 1152691"/>
                <a:gd name="connsiteX584" fmla="*/ 214538 w 1330849"/>
                <a:gd name="connsiteY584" fmla="*/ 604653 h 1152691"/>
                <a:gd name="connsiteX585" fmla="*/ 208161 w 1330849"/>
                <a:gd name="connsiteY585" fmla="*/ 597767 h 1152691"/>
                <a:gd name="connsiteX586" fmla="*/ 201528 w 1330849"/>
                <a:gd name="connsiteY586" fmla="*/ 590627 h 1152691"/>
                <a:gd name="connsiteX587" fmla="*/ 195151 w 1330849"/>
                <a:gd name="connsiteY587" fmla="*/ 582721 h 1152691"/>
                <a:gd name="connsiteX588" fmla="*/ 188263 w 1330849"/>
                <a:gd name="connsiteY588" fmla="*/ 574815 h 1152691"/>
                <a:gd name="connsiteX589" fmla="*/ 181886 w 1330849"/>
                <a:gd name="connsiteY589" fmla="*/ 566145 h 1152691"/>
                <a:gd name="connsiteX590" fmla="*/ 175253 w 1330849"/>
                <a:gd name="connsiteY590" fmla="*/ 557219 h 1152691"/>
                <a:gd name="connsiteX591" fmla="*/ 168365 w 1330849"/>
                <a:gd name="connsiteY591" fmla="*/ 548038 h 1152691"/>
                <a:gd name="connsiteX592" fmla="*/ 161733 w 1330849"/>
                <a:gd name="connsiteY592" fmla="*/ 538092 h 1152691"/>
                <a:gd name="connsiteX593" fmla="*/ 154590 w 1330849"/>
                <a:gd name="connsiteY593" fmla="*/ 528147 h 1152691"/>
                <a:gd name="connsiteX594" fmla="*/ 147702 w 1330849"/>
                <a:gd name="connsiteY594" fmla="*/ 517436 h 1152691"/>
                <a:gd name="connsiteX595" fmla="*/ 141070 w 1330849"/>
                <a:gd name="connsiteY595" fmla="*/ 505960 h 1152691"/>
                <a:gd name="connsiteX596" fmla="*/ 134182 w 1330849"/>
                <a:gd name="connsiteY596" fmla="*/ 494484 h 1152691"/>
                <a:gd name="connsiteX597" fmla="*/ 127550 w 1330849"/>
                <a:gd name="connsiteY597" fmla="*/ 482499 h 1152691"/>
                <a:gd name="connsiteX598" fmla="*/ 120662 w 1330849"/>
                <a:gd name="connsiteY598" fmla="*/ 470002 h 1152691"/>
                <a:gd name="connsiteX599" fmla="*/ 114029 w 1330849"/>
                <a:gd name="connsiteY599" fmla="*/ 456741 h 1152691"/>
                <a:gd name="connsiteX600" fmla="*/ 107397 w 1330849"/>
                <a:gd name="connsiteY600" fmla="*/ 443225 h 1152691"/>
                <a:gd name="connsiteX601" fmla="*/ 101019 w 1330849"/>
                <a:gd name="connsiteY601" fmla="*/ 429199 h 1152691"/>
                <a:gd name="connsiteX602" fmla="*/ 94642 w 1330849"/>
                <a:gd name="connsiteY602" fmla="*/ 414918 h 1152691"/>
                <a:gd name="connsiteX603" fmla="*/ 88009 w 1330849"/>
                <a:gd name="connsiteY603" fmla="*/ 399617 h 1152691"/>
                <a:gd name="connsiteX604" fmla="*/ 81887 w 1330849"/>
                <a:gd name="connsiteY604" fmla="*/ 383806 h 1152691"/>
                <a:gd name="connsiteX605" fmla="*/ 75765 w 1330849"/>
                <a:gd name="connsiteY605" fmla="*/ 367739 h 1152691"/>
                <a:gd name="connsiteX606" fmla="*/ 69898 w 1330849"/>
                <a:gd name="connsiteY606" fmla="*/ 350908 h 1152691"/>
                <a:gd name="connsiteX607" fmla="*/ 63775 w 1330849"/>
                <a:gd name="connsiteY607" fmla="*/ 333821 h 1152691"/>
                <a:gd name="connsiteX608" fmla="*/ 58163 w 1330849"/>
                <a:gd name="connsiteY608" fmla="*/ 315715 h 1152691"/>
                <a:gd name="connsiteX609" fmla="*/ 52551 w 1330849"/>
                <a:gd name="connsiteY609" fmla="*/ 297098 h 1152691"/>
                <a:gd name="connsiteX610" fmla="*/ 47193 w 1330849"/>
                <a:gd name="connsiteY610" fmla="*/ 278227 h 1152691"/>
                <a:gd name="connsiteX611" fmla="*/ 42091 w 1330849"/>
                <a:gd name="connsiteY611" fmla="*/ 258590 h 1152691"/>
                <a:gd name="connsiteX612" fmla="*/ 36990 w 1330849"/>
                <a:gd name="connsiteY612" fmla="*/ 238189 h 1152691"/>
                <a:gd name="connsiteX613" fmla="*/ 32398 w 1330849"/>
                <a:gd name="connsiteY613" fmla="*/ 217532 h 1152691"/>
                <a:gd name="connsiteX614" fmla="*/ 27551 w 1330849"/>
                <a:gd name="connsiteY614" fmla="*/ 195856 h 1152691"/>
                <a:gd name="connsiteX615" fmla="*/ 23215 w 1330849"/>
                <a:gd name="connsiteY615" fmla="*/ 173414 h 1152691"/>
                <a:gd name="connsiteX616" fmla="*/ 19133 w 1330849"/>
                <a:gd name="connsiteY616" fmla="*/ 150717 h 1152691"/>
                <a:gd name="connsiteX617" fmla="*/ 15306 w 1330849"/>
                <a:gd name="connsiteY617" fmla="*/ 127256 h 1152691"/>
                <a:gd name="connsiteX618" fmla="*/ 11735 w 1330849"/>
                <a:gd name="connsiteY618" fmla="*/ 103029 h 1152691"/>
                <a:gd name="connsiteX619" fmla="*/ 8419 w 1330849"/>
                <a:gd name="connsiteY619" fmla="*/ 78292 h 1152691"/>
                <a:gd name="connsiteX620" fmla="*/ 5357 w 1330849"/>
                <a:gd name="connsiteY620" fmla="*/ 53044 h 1152691"/>
                <a:gd name="connsiteX621" fmla="*/ 2551 w 1330849"/>
                <a:gd name="connsiteY621" fmla="*/ 26777 h 115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</a:cxnLst>
              <a:rect l="l" t="t" r="r" b="b"/>
              <a:pathLst>
                <a:path w="1330849" h="1152691">
                  <a:moveTo>
                    <a:pt x="1281270" y="1113269"/>
                  </a:moveTo>
                  <a:lnTo>
                    <a:pt x="1281904" y="1128719"/>
                  </a:lnTo>
                  <a:lnTo>
                    <a:pt x="1282199" y="1129600"/>
                  </a:lnTo>
                  <a:lnTo>
                    <a:pt x="1273322" y="1135585"/>
                  </a:lnTo>
                  <a:lnTo>
                    <a:pt x="1271960" y="1131505"/>
                  </a:lnTo>
                  <a:lnTo>
                    <a:pt x="1268640" y="1121056"/>
                  </a:lnTo>
                  <a:close/>
                  <a:moveTo>
                    <a:pt x="1303365" y="1099647"/>
                  </a:moveTo>
                  <a:lnTo>
                    <a:pt x="1310270" y="1115659"/>
                  </a:lnTo>
                  <a:lnTo>
                    <a:pt x="1299715" y="1117790"/>
                  </a:lnTo>
                  <a:lnTo>
                    <a:pt x="1286983" y="1126375"/>
                  </a:lnTo>
                  <a:lnTo>
                    <a:pt x="1283139" y="1112116"/>
                  </a:lnTo>
                  <a:close/>
                  <a:moveTo>
                    <a:pt x="0" y="0"/>
                  </a:moveTo>
                  <a:lnTo>
                    <a:pt x="1276" y="1275"/>
                  </a:lnTo>
                  <a:lnTo>
                    <a:pt x="5613" y="5101"/>
                  </a:lnTo>
                  <a:lnTo>
                    <a:pt x="12500" y="10966"/>
                  </a:lnTo>
                  <a:lnTo>
                    <a:pt x="22449" y="18617"/>
                  </a:lnTo>
                  <a:lnTo>
                    <a:pt x="28317" y="22952"/>
                  </a:lnTo>
                  <a:lnTo>
                    <a:pt x="35204" y="27543"/>
                  </a:lnTo>
                  <a:lnTo>
                    <a:pt x="42857" y="32388"/>
                  </a:lnTo>
                  <a:lnTo>
                    <a:pt x="51020" y="37744"/>
                  </a:lnTo>
                  <a:lnTo>
                    <a:pt x="59949" y="43099"/>
                  </a:lnTo>
                  <a:lnTo>
                    <a:pt x="69387" y="48454"/>
                  </a:lnTo>
                  <a:lnTo>
                    <a:pt x="79846" y="54065"/>
                  </a:lnTo>
                  <a:lnTo>
                    <a:pt x="91070" y="59675"/>
                  </a:lnTo>
                  <a:lnTo>
                    <a:pt x="103060" y="65030"/>
                  </a:lnTo>
                  <a:lnTo>
                    <a:pt x="115815" y="70641"/>
                  </a:lnTo>
                  <a:lnTo>
                    <a:pt x="129336" y="76507"/>
                  </a:lnTo>
                  <a:lnTo>
                    <a:pt x="143621" y="81352"/>
                  </a:lnTo>
                  <a:lnTo>
                    <a:pt x="158416" y="86707"/>
                  </a:lnTo>
                  <a:lnTo>
                    <a:pt x="174488" y="91552"/>
                  </a:lnTo>
                  <a:lnTo>
                    <a:pt x="191069" y="96398"/>
                  </a:lnTo>
                  <a:lnTo>
                    <a:pt x="208416" y="100478"/>
                  </a:lnTo>
                  <a:lnTo>
                    <a:pt x="226783" y="104814"/>
                  </a:lnTo>
                  <a:lnTo>
                    <a:pt x="245915" y="108129"/>
                  </a:lnTo>
                  <a:lnTo>
                    <a:pt x="265558" y="111699"/>
                  </a:lnTo>
                  <a:lnTo>
                    <a:pt x="286221" y="113994"/>
                  </a:lnTo>
                  <a:lnTo>
                    <a:pt x="307394" y="116289"/>
                  </a:lnTo>
                  <a:lnTo>
                    <a:pt x="329843" y="118074"/>
                  </a:lnTo>
                  <a:lnTo>
                    <a:pt x="341322" y="118585"/>
                  </a:lnTo>
                  <a:lnTo>
                    <a:pt x="352802" y="118840"/>
                  </a:lnTo>
                  <a:lnTo>
                    <a:pt x="364791" y="119095"/>
                  </a:lnTo>
                  <a:lnTo>
                    <a:pt x="376781" y="119350"/>
                  </a:lnTo>
                  <a:lnTo>
                    <a:pt x="425505" y="119350"/>
                  </a:lnTo>
                  <a:lnTo>
                    <a:pt x="474483" y="119350"/>
                  </a:lnTo>
                  <a:lnTo>
                    <a:pt x="523462" y="120370"/>
                  </a:lnTo>
                  <a:lnTo>
                    <a:pt x="547697" y="120880"/>
                  </a:lnTo>
                  <a:lnTo>
                    <a:pt x="571931" y="121645"/>
                  </a:lnTo>
                  <a:lnTo>
                    <a:pt x="596166" y="122920"/>
                  </a:lnTo>
                  <a:lnTo>
                    <a:pt x="620145" y="123940"/>
                  </a:lnTo>
                  <a:lnTo>
                    <a:pt x="643869" y="125725"/>
                  </a:lnTo>
                  <a:lnTo>
                    <a:pt x="667338" y="127511"/>
                  </a:lnTo>
                  <a:lnTo>
                    <a:pt x="690552" y="130060"/>
                  </a:lnTo>
                  <a:lnTo>
                    <a:pt x="713511" y="132611"/>
                  </a:lnTo>
                  <a:lnTo>
                    <a:pt x="736214" y="136181"/>
                  </a:lnTo>
                  <a:lnTo>
                    <a:pt x="758408" y="139752"/>
                  </a:lnTo>
                  <a:lnTo>
                    <a:pt x="780346" y="144086"/>
                  </a:lnTo>
                  <a:lnTo>
                    <a:pt x="802030" y="148422"/>
                  </a:lnTo>
                  <a:lnTo>
                    <a:pt x="812489" y="150972"/>
                  </a:lnTo>
                  <a:lnTo>
                    <a:pt x="823203" y="153778"/>
                  </a:lnTo>
                  <a:lnTo>
                    <a:pt x="833662" y="156582"/>
                  </a:lnTo>
                  <a:lnTo>
                    <a:pt x="843866" y="159643"/>
                  </a:lnTo>
                  <a:lnTo>
                    <a:pt x="854070" y="162703"/>
                  </a:lnTo>
                  <a:lnTo>
                    <a:pt x="864019" y="166274"/>
                  </a:lnTo>
                  <a:lnTo>
                    <a:pt x="873968" y="169589"/>
                  </a:lnTo>
                  <a:lnTo>
                    <a:pt x="883916" y="173159"/>
                  </a:lnTo>
                  <a:lnTo>
                    <a:pt x="893355" y="177239"/>
                  </a:lnTo>
                  <a:lnTo>
                    <a:pt x="903049" y="181064"/>
                  </a:lnTo>
                  <a:lnTo>
                    <a:pt x="912233" y="185400"/>
                  </a:lnTo>
                  <a:lnTo>
                    <a:pt x="921671" y="189480"/>
                  </a:lnTo>
                  <a:lnTo>
                    <a:pt x="930600" y="194326"/>
                  </a:lnTo>
                  <a:lnTo>
                    <a:pt x="939528" y="199171"/>
                  </a:lnTo>
                  <a:lnTo>
                    <a:pt x="948456" y="204016"/>
                  </a:lnTo>
                  <a:lnTo>
                    <a:pt x="956875" y="209117"/>
                  </a:lnTo>
                  <a:lnTo>
                    <a:pt x="965293" y="214727"/>
                  </a:lnTo>
                  <a:lnTo>
                    <a:pt x="973456" y="220082"/>
                  </a:lnTo>
                  <a:lnTo>
                    <a:pt x="981619" y="225948"/>
                  </a:lnTo>
                  <a:lnTo>
                    <a:pt x="989527" y="231813"/>
                  </a:lnTo>
                  <a:lnTo>
                    <a:pt x="997435" y="237934"/>
                  </a:lnTo>
                  <a:lnTo>
                    <a:pt x="1004578" y="244564"/>
                  </a:lnTo>
                  <a:lnTo>
                    <a:pt x="1012231" y="251195"/>
                  </a:lnTo>
                  <a:lnTo>
                    <a:pt x="1019374" y="258081"/>
                  </a:lnTo>
                  <a:lnTo>
                    <a:pt x="1026262" y="265221"/>
                  </a:lnTo>
                  <a:lnTo>
                    <a:pt x="1033149" y="272616"/>
                  </a:lnTo>
                  <a:lnTo>
                    <a:pt x="1039527" y="280268"/>
                  </a:lnTo>
                  <a:lnTo>
                    <a:pt x="1046159" y="288173"/>
                  </a:lnTo>
                  <a:lnTo>
                    <a:pt x="1046159" y="238954"/>
                  </a:lnTo>
                  <a:lnTo>
                    <a:pt x="1052281" y="245075"/>
                  </a:lnTo>
                  <a:lnTo>
                    <a:pt x="1059679" y="252980"/>
                  </a:lnTo>
                  <a:lnTo>
                    <a:pt x="1068863" y="263946"/>
                  </a:lnTo>
                  <a:lnTo>
                    <a:pt x="1080343" y="277462"/>
                  </a:lnTo>
                  <a:lnTo>
                    <a:pt x="1093352" y="293783"/>
                  </a:lnTo>
                  <a:lnTo>
                    <a:pt x="1100495" y="302964"/>
                  </a:lnTo>
                  <a:lnTo>
                    <a:pt x="1107893" y="312910"/>
                  </a:lnTo>
                  <a:lnTo>
                    <a:pt x="1115036" y="323366"/>
                  </a:lnTo>
                  <a:lnTo>
                    <a:pt x="1122689" y="334331"/>
                  </a:lnTo>
                  <a:lnTo>
                    <a:pt x="1130597" y="346062"/>
                  </a:lnTo>
                  <a:lnTo>
                    <a:pt x="1138505" y="358558"/>
                  </a:lnTo>
                  <a:lnTo>
                    <a:pt x="1146413" y="371309"/>
                  </a:lnTo>
                  <a:lnTo>
                    <a:pt x="1154321" y="384825"/>
                  </a:lnTo>
                  <a:lnTo>
                    <a:pt x="1162229" y="398597"/>
                  </a:lnTo>
                  <a:lnTo>
                    <a:pt x="1170137" y="413133"/>
                  </a:lnTo>
                  <a:lnTo>
                    <a:pt x="1177535" y="428179"/>
                  </a:lnTo>
                  <a:lnTo>
                    <a:pt x="1184933" y="443480"/>
                  </a:lnTo>
                  <a:lnTo>
                    <a:pt x="1192331" y="459547"/>
                  </a:lnTo>
                  <a:lnTo>
                    <a:pt x="1199218" y="476123"/>
                  </a:lnTo>
                  <a:lnTo>
                    <a:pt x="1206106" y="493209"/>
                  </a:lnTo>
                  <a:lnTo>
                    <a:pt x="1212228" y="510551"/>
                  </a:lnTo>
                  <a:lnTo>
                    <a:pt x="1218351" y="528402"/>
                  </a:lnTo>
                  <a:lnTo>
                    <a:pt x="1223708" y="546508"/>
                  </a:lnTo>
                  <a:lnTo>
                    <a:pt x="1228810" y="565380"/>
                  </a:lnTo>
                  <a:lnTo>
                    <a:pt x="1233402" y="584761"/>
                  </a:lnTo>
                  <a:lnTo>
                    <a:pt x="1256105" y="561810"/>
                  </a:lnTo>
                  <a:lnTo>
                    <a:pt x="1261462" y="577621"/>
                  </a:lnTo>
                  <a:lnTo>
                    <a:pt x="1267585" y="596237"/>
                  </a:lnTo>
                  <a:lnTo>
                    <a:pt x="1274983" y="620974"/>
                  </a:lnTo>
                  <a:lnTo>
                    <a:pt x="1283911" y="650811"/>
                  </a:lnTo>
                  <a:lnTo>
                    <a:pt x="1288248" y="667388"/>
                  </a:lnTo>
                  <a:lnTo>
                    <a:pt x="1292840" y="685239"/>
                  </a:lnTo>
                  <a:lnTo>
                    <a:pt x="1297431" y="703856"/>
                  </a:lnTo>
                  <a:lnTo>
                    <a:pt x="1302023" y="723237"/>
                  </a:lnTo>
                  <a:lnTo>
                    <a:pt x="1306360" y="743384"/>
                  </a:lnTo>
                  <a:lnTo>
                    <a:pt x="1310696" y="764296"/>
                  </a:lnTo>
                  <a:lnTo>
                    <a:pt x="1314778" y="785462"/>
                  </a:lnTo>
                  <a:lnTo>
                    <a:pt x="1318349" y="807139"/>
                  </a:lnTo>
                  <a:lnTo>
                    <a:pt x="1321921" y="829071"/>
                  </a:lnTo>
                  <a:lnTo>
                    <a:pt x="1324727" y="851257"/>
                  </a:lnTo>
                  <a:lnTo>
                    <a:pt x="1327278" y="873699"/>
                  </a:lnTo>
                  <a:lnTo>
                    <a:pt x="1328808" y="896141"/>
                  </a:lnTo>
                  <a:lnTo>
                    <a:pt x="1330339" y="918328"/>
                  </a:lnTo>
                  <a:lnTo>
                    <a:pt x="1330594" y="929549"/>
                  </a:lnTo>
                  <a:lnTo>
                    <a:pt x="1330849" y="940514"/>
                  </a:lnTo>
                  <a:lnTo>
                    <a:pt x="1330849" y="951480"/>
                  </a:lnTo>
                  <a:lnTo>
                    <a:pt x="1330594" y="962446"/>
                  </a:lnTo>
                  <a:lnTo>
                    <a:pt x="1330339" y="973157"/>
                  </a:lnTo>
                  <a:lnTo>
                    <a:pt x="1329829" y="983868"/>
                  </a:lnTo>
                  <a:lnTo>
                    <a:pt x="1328808" y="994324"/>
                  </a:lnTo>
                  <a:lnTo>
                    <a:pt x="1327788" y="1004780"/>
                  </a:lnTo>
                  <a:lnTo>
                    <a:pt x="1326768" y="1015236"/>
                  </a:lnTo>
                  <a:lnTo>
                    <a:pt x="1324982" y="1025436"/>
                  </a:lnTo>
                  <a:lnTo>
                    <a:pt x="1323196" y="1035127"/>
                  </a:lnTo>
                  <a:lnTo>
                    <a:pt x="1321410" y="1045073"/>
                  </a:lnTo>
                  <a:lnTo>
                    <a:pt x="1319114" y="1054508"/>
                  </a:lnTo>
                  <a:lnTo>
                    <a:pt x="1316563" y="1063944"/>
                  </a:lnTo>
                  <a:lnTo>
                    <a:pt x="1313757" y="1073125"/>
                  </a:lnTo>
                  <a:lnTo>
                    <a:pt x="1310696" y="1082306"/>
                  </a:lnTo>
                  <a:lnTo>
                    <a:pt x="1307125" y="1090721"/>
                  </a:lnTo>
                  <a:lnTo>
                    <a:pt x="1303554" y="1099137"/>
                  </a:lnTo>
                  <a:lnTo>
                    <a:pt x="1303118" y="1099406"/>
                  </a:lnTo>
                  <a:lnTo>
                    <a:pt x="1298218" y="1087626"/>
                  </a:lnTo>
                  <a:lnTo>
                    <a:pt x="1292866" y="1075374"/>
                  </a:lnTo>
                  <a:lnTo>
                    <a:pt x="1287005" y="1062612"/>
                  </a:lnTo>
                  <a:lnTo>
                    <a:pt x="1280889" y="1049851"/>
                  </a:lnTo>
                  <a:lnTo>
                    <a:pt x="1274264" y="1037089"/>
                  </a:lnTo>
                  <a:lnTo>
                    <a:pt x="1267638" y="1024072"/>
                  </a:lnTo>
                  <a:lnTo>
                    <a:pt x="1260503" y="1010800"/>
                  </a:lnTo>
                  <a:lnTo>
                    <a:pt x="1253113" y="997528"/>
                  </a:lnTo>
                  <a:lnTo>
                    <a:pt x="1245723" y="984000"/>
                  </a:lnTo>
                  <a:lnTo>
                    <a:pt x="1237823" y="970473"/>
                  </a:lnTo>
                  <a:lnTo>
                    <a:pt x="1229669" y="956690"/>
                  </a:lnTo>
                  <a:lnTo>
                    <a:pt x="1220750" y="943162"/>
                  </a:lnTo>
                  <a:lnTo>
                    <a:pt x="1216870" y="936989"/>
                  </a:lnTo>
                  <a:lnTo>
                    <a:pt x="1239066" y="666113"/>
                  </a:lnTo>
                  <a:lnTo>
                    <a:pt x="1196179" y="904812"/>
                  </a:lnTo>
                  <a:lnTo>
                    <a:pt x="1184565" y="887521"/>
                  </a:lnTo>
                  <a:lnTo>
                    <a:pt x="1165198" y="859700"/>
                  </a:lnTo>
                  <a:lnTo>
                    <a:pt x="1144812" y="831879"/>
                  </a:lnTo>
                  <a:lnTo>
                    <a:pt x="1124171" y="803804"/>
                  </a:lnTo>
                  <a:lnTo>
                    <a:pt x="1102765" y="776239"/>
                  </a:lnTo>
                  <a:lnTo>
                    <a:pt x="1080341" y="748673"/>
                  </a:lnTo>
                  <a:lnTo>
                    <a:pt x="1065217" y="730427"/>
                  </a:lnTo>
                  <a:lnTo>
                    <a:pt x="1067674" y="703626"/>
                  </a:lnTo>
                  <a:lnTo>
                    <a:pt x="1068959" y="683746"/>
                  </a:lnTo>
                  <a:lnTo>
                    <a:pt x="1070757" y="661064"/>
                  </a:lnTo>
                  <a:lnTo>
                    <a:pt x="1072556" y="635324"/>
                  </a:lnTo>
                  <a:lnTo>
                    <a:pt x="1073841" y="607290"/>
                  </a:lnTo>
                  <a:lnTo>
                    <a:pt x="1074869" y="576962"/>
                  </a:lnTo>
                  <a:lnTo>
                    <a:pt x="1075640" y="545359"/>
                  </a:lnTo>
                  <a:lnTo>
                    <a:pt x="1075897" y="512228"/>
                  </a:lnTo>
                  <a:lnTo>
                    <a:pt x="1075640" y="478587"/>
                  </a:lnTo>
                  <a:lnTo>
                    <a:pt x="1075383" y="461512"/>
                  </a:lnTo>
                  <a:lnTo>
                    <a:pt x="1074612" y="444436"/>
                  </a:lnTo>
                  <a:lnTo>
                    <a:pt x="1073841" y="427361"/>
                  </a:lnTo>
                  <a:lnTo>
                    <a:pt x="1072813" y="410285"/>
                  </a:lnTo>
                  <a:lnTo>
                    <a:pt x="1071528" y="393465"/>
                  </a:lnTo>
                  <a:lnTo>
                    <a:pt x="1070243" y="376899"/>
                  </a:lnTo>
                  <a:lnTo>
                    <a:pt x="1068445" y="360079"/>
                  </a:lnTo>
                  <a:lnTo>
                    <a:pt x="1066132" y="343768"/>
                  </a:lnTo>
                  <a:lnTo>
                    <a:pt x="1066646" y="355746"/>
                  </a:lnTo>
                  <a:lnTo>
                    <a:pt x="1067674" y="387858"/>
                  </a:lnTo>
                  <a:lnTo>
                    <a:pt x="1067931" y="410030"/>
                  </a:lnTo>
                  <a:lnTo>
                    <a:pt x="1067931" y="435006"/>
                  </a:lnTo>
                  <a:lnTo>
                    <a:pt x="1067931" y="463041"/>
                  </a:lnTo>
                  <a:lnTo>
                    <a:pt x="1067674" y="492349"/>
                  </a:lnTo>
                  <a:lnTo>
                    <a:pt x="1066646" y="523442"/>
                  </a:lnTo>
                  <a:lnTo>
                    <a:pt x="1065618" y="555044"/>
                  </a:lnTo>
                  <a:lnTo>
                    <a:pt x="1063563" y="586136"/>
                  </a:lnTo>
                  <a:lnTo>
                    <a:pt x="1062535" y="601938"/>
                  </a:lnTo>
                  <a:lnTo>
                    <a:pt x="1061250" y="617229"/>
                  </a:lnTo>
                  <a:lnTo>
                    <a:pt x="1059708" y="632010"/>
                  </a:lnTo>
                  <a:lnTo>
                    <a:pt x="1057909" y="646792"/>
                  </a:lnTo>
                  <a:lnTo>
                    <a:pt x="1056368" y="660809"/>
                  </a:lnTo>
                  <a:lnTo>
                    <a:pt x="1054055" y="674317"/>
                  </a:lnTo>
                  <a:lnTo>
                    <a:pt x="1051742" y="687315"/>
                  </a:lnTo>
                  <a:lnTo>
                    <a:pt x="1049173" y="699293"/>
                  </a:lnTo>
                  <a:lnTo>
                    <a:pt x="1046819" y="708631"/>
                  </a:lnTo>
                  <a:lnTo>
                    <a:pt x="1035236" y="695074"/>
                  </a:lnTo>
                  <a:lnTo>
                    <a:pt x="1012047" y="669039"/>
                  </a:lnTo>
                  <a:lnTo>
                    <a:pt x="988603" y="643261"/>
                  </a:lnTo>
                  <a:lnTo>
                    <a:pt x="965414" y="618503"/>
                  </a:lnTo>
                  <a:lnTo>
                    <a:pt x="941715" y="594256"/>
                  </a:lnTo>
                  <a:lnTo>
                    <a:pt x="918271" y="571029"/>
                  </a:lnTo>
                  <a:lnTo>
                    <a:pt x="895081" y="548568"/>
                  </a:lnTo>
                  <a:lnTo>
                    <a:pt x="871892" y="527383"/>
                  </a:lnTo>
                  <a:lnTo>
                    <a:pt x="849213" y="507475"/>
                  </a:lnTo>
                  <a:lnTo>
                    <a:pt x="838000" y="497521"/>
                  </a:lnTo>
                  <a:lnTo>
                    <a:pt x="826533" y="488332"/>
                  </a:lnTo>
                  <a:lnTo>
                    <a:pt x="815576" y="479144"/>
                  </a:lnTo>
                  <a:lnTo>
                    <a:pt x="804618" y="470722"/>
                  </a:lnTo>
                  <a:lnTo>
                    <a:pt x="795547" y="463748"/>
                  </a:lnTo>
                  <a:lnTo>
                    <a:pt x="795407" y="462547"/>
                  </a:lnTo>
                  <a:lnTo>
                    <a:pt x="793063" y="443612"/>
                  </a:lnTo>
                  <a:lnTo>
                    <a:pt x="789939" y="420582"/>
                  </a:lnTo>
                  <a:lnTo>
                    <a:pt x="786294" y="395250"/>
                  </a:lnTo>
                  <a:lnTo>
                    <a:pt x="781867" y="370430"/>
                  </a:lnTo>
                  <a:lnTo>
                    <a:pt x="779784" y="358404"/>
                  </a:lnTo>
                  <a:lnTo>
                    <a:pt x="777441" y="347401"/>
                  </a:lnTo>
                  <a:lnTo>
                    <a:pt x="775358" y="337166"/>
                  </a:lnTo>
                  <a:lnTo>
                    <a:pt x="773014" y="328466"/>
                  </a:lnTo>
                  <a:lnTo>
                    <a:pt x="775358" y="341772"/>
                  </a:lnTo>
                  <a:lnTo>
                    <a:pt x="777180" y="356357"/>
                  </a:lnTo>
                  <a:lnTo>
                    <a:pt x="779263" y="375036"/>
                  </a:lnTo>
                  <a:lnTo>
                    <a:pt x="780305" y="385271"/>
                  </a:lnTo>
                  <a:lnTo>
                    <a:pt x="781346" y="396018"/>
                  </a:lnTo>
                  <a:lnTo>
                    <a:pt x="781867" y="407277"/>
                  </a:lnTo>
                  <a:lnTo>
                    <a:pt x="782127" y="418280"/>
                  </a:lnTo>
                  <a:lnTo>
                    <a:pt x="782388" y="429539"/>
                  </a:lnTo>
                  <a:lnTo>
                    <a:pt x="782127" y="440797"/>
                  </a:lnTo>
                  <a:lnTo>
                    <a:pt x="781346" y="451800"/>
                  </a:lnTo>
                  <a:lnTo>
                    <a:pt x="781186" y="453088"/>
                  </a:lnTo>
                  <a:lnTo>
                    <a:pt x="772510" y="446729"/>
                  </a:lnTo>
                  <a:lnTo>
                    <a:pt x="762317" y="439838"/>
                  </a:lnTo>
                  <a:lnTo>
                    <a:pt x="752123" y="432947"/>
                  </a:lnTo>
                  <a:lnTo>
                    <a:pt x="741930" y="426565"/>
                  </a:lnTo>
                  <a:lnTo>
                    <a:pt x="731993" y="420695"/>
                  </a:lnTo>
                  <a:lnTo>
                    <a:pt x="722563" y="415080"/>
                  </a:lnTo>
                  <a:lnTo>
                    <a:pt x="713135" y="409975"/>
                  </a:lnTo>
                  <a:lnTo>
                    <a:pt x="703961" y="405126"/>
                  </a:lnTo>
                  <a:lnTo>
                    <a:pt x="695042" y="400787"/>
                  </a:lnTo>
                  <a:lnTo>
                    <a:pt x="686123" y="397213"/>
                  </a:lnTo>
                  <a:lnTo>
                    <a:pt x="677714" y="393896"/>
                  </a:lnTo>
                  <a:lnTo>
                    <a:pt x="669560" y="391088"/>
                  </a:lnTo>
                  <a:lnTo>
                    <a:pt x="653506" y="385983"/>
                  </a:lnTo>
                  <a:lnTo>
                    <a:pt x="637196" y="380624"/>
                  </a:lnTo>
                  <a:lnTo>
                    <a:pt x="620633" y="374753"/>
                  </a:lnTo>
                  <a:lnTo>
                    <a:pt x="603814" y="368882"/>
                  </a:lnTo>
                  <a:lnTo>
                    <a:pt x="569667" y="355865"/>
                  </a:lnTo>
                  <a:lnTo>
                    <a:pt x="535521" y="342593"/>
                  </a:lnTo>
                  <a:lnTo>
                    <a:pt x="501119" y="328811"/>
                  </a:lnTo>
                  <a:lnTo>
                    <a:pt x="467227" y="314772"/>
                  </a:lnTo>
                  <a:lnTo>
                    <a:pt x="445917" y="305697"/>
                  </a:lnTo>
                  <a:lnTo>
                    <a:pt x="395685" y="221358"/>
                  </a:lnTo>
                  <a:lnTo>
                    <a:pt x="438286" y="302447"/>
                  </a:lnTo>
                  <a:lnTo>
                    <a:pt x="434864" y="300990"/>
                  </a:lnTo>
                  <a:lnTo>
                    <a:pt x="403775" y="287462"/>
                  </a:lnTo>
                  <a:lnTo>
                    <a:pt x="374725" y="274445"/>
                  </a:lnTo>
                  <a:lnTo>
                    <a:pt x="347968" y="262449"/>
                  </a:lnTo>
                  <a:lnTo>
                    <a:pt x="303883" y="242030"/>
                  </a:lnTo>
                  <a:lnTo>
                    <a:pt x="274578" y="228503"/>
                  </a:lnTo>
                  <a:lnTo>
                    <a:pt x="264130" y="223398"/>
                  </a:lnTo>
                  <a:lnTo>
                    <a:pt x="265914" y="225185"/>
                  </a:lnTo>
                  <a:lnTo>
                    <a:pt x="268462" y="226716"/>
                  </a:lnTo>
                  <a:lnTo>
                    <a:pt x="274323" y="231311"/>
                  </a:lnTo>
                  <a:lnTo>
                    <a:pt x="282223" y="236160"/>
                  </a:lnTo>
                  <a:lnTo>
                    <a:pt x="291397" y="241520"/>
                  </a:lnTo>
                  <a:lnTo>
                    <a:pt x="302354" y="247390"/>
                  </a:lnTo>
                  <a:lnTo>
                    <a:pt x="314841" y="253771"/>
                  </a:lnTo>
                  <a:lnTo>
                    <a:pt x="342617" y="267554"/>
                  </a:lnTo>
                  <a:lnTo>
                    <a:pt x="374470" y="282868"/>
                  </a:lnTo>
                  <a:lnTo>
                    <a:pt x="409126" y="298948"/>
                  </a:lnTo>
                  <a:lnTo>
                    <a:pt x="445057" y="315538"/>
                  </a:lnTo>
                  <a:lnTo>
                    <a:pt x="482262" y="331873"/>
                  </a:lnTo>
                  <a:lnTo>
                    <a:pt x="518447" y="347953"/>
                  </a:lnTo>
                  <a:lnTo>
                    <a:pt x="553613" y="363267"/>
                  </a:lnTo>
                  <a:lnTo>
                    <a:pt x="596504" y="381628"/>
                  </a:lnTo>
                  <a:lnTo>
                    <a:pt x="595528" y="381510"/>
                  </a:lnTo>
                  <a:lnTo>
                    <a:pt x="586847" y="383252"/>
                  </a:lnTo>
                  <a:lnTo>
                    <a:pt x="576379" y="385242"/>
                  </a:lnTo>
                  <a:lnTo>
                    <a:pt x="562593" y="387482"/>
                  </a:lnTo>
                  <a:lnTo>
                    <a:pt x="545232" y="390467"/>
                  </a:lnTo>
                  <a:lnTo>
                    <a:pt x="525573" y="392706"/>
                  </a:lnTo>
                  <a:lnTo>
                    <a:pt x="503361" y="395692"/>
                  </a:lnTo>
                  <a:lnTo>
                    <a:pt x="479362" y="397682"/>
                  </a:lnTo>
                  <a:lnTo>
                    <a:pt x="466341" y="398678"/>
                  </a:lnTo>
                  <a:lnTo>
                    <a:pt x="453320" y="399424"/>
                  </a:lnTo>
                  <a:lnTo>
                    <a:pt x="440044" y="400171"/>
                  </a:lnTo>
                  <a:lnTo>
                    <a:pt x="426257" y="400419"/>
                  </a:lnTo>
                  <a:lnTo>
                    <a:pt x="412471" y="400668"/>
                  </a:lnTo>
                  <a:lnTo>
                    <a:pt x="398684" y="400668"/>
                  </a:lnTo>
                  <a:lnTo>
                    <a:pt x="384642" y="400419"/>
                  </a:lnTo>
                  <a:lnTo>
                    <a:pt x="370345" y="399673"/>
                  </a:lnTo>
                  <a:lnTo>
                    <a:pt x="356048" y="398926"/>
                  </a:lnTo>
                  <a:lnTo>
                    <a:pt x="342005" y="397434"/>
                  </a:lnTo>
                  <a:lnTo>
                    <a:pt x="327708" y="395940"/>
                  </a:lnTo>
                  <a:lnTo>
                    <a:pt x="313921" y="393950"/>
                  </a:lnTo>
                  <a:lnTo>
                    <a:pt x="300134" y="391462"/>
                  </a:lnTo>
                  <a:lnTo>
                    <a:pt x="286603" y="388726"/>
                  </a:lnTo>
                  <a:lnTo>
                    <a:pt x="275959" y="386181"/>
                  </a:lnTo>
                  <a:lnTo>
                    <a:pt x="268221" y="383998"/>
                  </a:lnTo>
                  <a:lnTo>
                    <a:pt x="260051" y="381510"/>
                  </a:lnTo>
                  <a:lnTo>
                    <a:pt x="273072" y="385491"/>
                  </a:lnTo>
                  <a:lnTo>
                    <a:pt x="275959" y="386181"/>
                  </a:lnTo>
                  <a:lnTo>
                    <a:pt x="277922" y="386735"/>
                  </a:lnTo>
                  <a:lnTo>
                    <a:pt x="291199" y="389970"/>
                  </a:lnTo>
                  <a:lnTo>
                    <a:pt x="307794" y="393950"/>
                  </a:lnTo>
                  <a:lnTo>
                    <a:pt x="327452" y="397931"/>
                  </a:lnTo>
                  <a:lnTo>
                    <a:pt x="338175" y="399922"/>
                  </a:lnTo>
                  <a:lnTo>
                    <a:pt x="349409" y="401912"/>
                  </a:lnTo>
                  <a:lnTo>
                    <a:pt x="361153" y="403903"/>
                  </a:lnTo>
                  <a:lnTo>
                    <a:pt x="373919" y="405395"/>
                  </a:lnTo>
                  <a:lnTo>
                    <a:pt x="386940" y="407137"/>
                  </a:lnTo>
                  <a:lnTo>
                    <a:pt x="400471" y="408879"/>
                  </a:lnTo>
                  <a:lnTo>
                    <a:pt x="414514" y="409873"/>
                  </a:lnTo>
                  <a:lnTo>
                    <a:pt x="428811" y="410869"/>
                  </a:lnTo>
                  <a:lnTo>
                    <a:pt x="443874" y="411615"/>
                  </a:lnTo>
                  <a:lnTo>
                    <a:pt x="458937" y="412113"/>
                  </a:lnTo>
                  <a:lnTo>
                    <a:pt x="474767" y="412113"/>
                  </a:lnTo>
                  <a:lnTo>
                    <a:pt x="490595" y="412113"/>
                  </a:lnTo>
                  <a:lnTo>
                    <a:pt x="506680" y="411117"/>
                  </a:lnTo>
                  <a:lnTo>
                    <a:pt x="523020" y="410371"/>
                  </a:lnTo>
                  <a:lnTo>
                    <a:pt x="539615" y="408879"/>
                  </a:lnTo>
                  <a:lnTo>
                    <a:pt x="556210" y="406888"/>
                  </a:lnTo>
                  <a:lnTo>
                    <a:pt x="573316" y="404400"/>
                  </a:lnTo>
                  <a:lnTo>
                    <a:pt x="590166" y="401415"/>
                  </a:lnTo>
                  <a:lnTo>
                    <a:pt x="607272" y="397682"/>
                  </a:lnTo>
                  <a:lnTo>
                    <a:pt x="624122" y="393452"/>
                  </a:lnTo>
                  <a:lnTo>
                    <a:pt x="623998" y="393332"/>
                  </a:lnTo>
                  <a:lnTo>
                    <a:pt x="658092" y="407678"/>
                  </a:lnTo>
                  <a:lnTo>
                    <a:pt x="674402" y="414825"/>
                  </a:lnTo>
                  <a:lnTo>
                    <a:pt x="690965" y="424013"/>
                  </a:lnTo>
                  <a:lnTo>
                    <a:pt x="707274" y="434223"/>
                  </a:lnTo>
                  <a:lnTo>
                    <a:pt x="723583" y="444432"/>
                  </a:lnTo>
                  <a:lnTo>
                    <a:pt x="739892" y="455407"/>
                  </a:lnTo>
                  <a:lnTo>
                    <a:pt x="755691" y="466382"/>
                  </a:lnTo>
                  <a:lnTo>
                    <a:pt x="771490" y="477868"/>
                  </a:lnTo>
                  <a:lnTo>
                    <a:pt x="787290" y="489864"/>
                  </a:lnTo>
                  <a:lnTo>
                    <a:pt x="802324" y="502116"/>
                  </a:lnTo>
                  <a:lnTo>
                    <a:pt x="817614" y="514877"/>
                  </a:lnTo>
                  <a:lnTo>
                    <a:pt x="832904" y="527383"/>
                  </a:lnTo>
                  <a:lnTo>
                    <a:pt x="847429" y="540656"/>
                  </a:lnTo>
                  <a:lnTo>
                    <a:pt x="862209" y="553928"/>
                  </a:lnTo>
                  <a:lnTo>
                    <a:pt x="876479" y="567711"/>
                  </a:lnTo>
                  <a:lnTo>
                    <a:pt x="890750" y="581494"/>
                  </a:lnTo>
                  <a:lnTo>
                    <a:pt x="904510" y="595532"/>
                  </a:lnTo>
                  <a:lnTo>
                    <a:pt x="918271" y="609824"/>
                  </a:lnTo>
                  <a:lnTo>
                    <a:pt x="931776" y="624118"/>
                  </a:lnTo>
                  <a:lnTo>
                    <a:pt x="945282" y="638666"/>
                  </a:lnTo>
                  <a:lnTo>
                    <a:pt x="958279" y="653470"/>
                  </a:lnTo>
                  <a:lnTo>
                    <a:pt x="971275" y="668018"/>
                  </a:lnTo>
                  <a:lnTo>
                    <a:pt x="972984" y="670038"/>
                  </a:lnTo>
                  <a:lnTo>
                    <a:pt x="969848" y="672265"/>
                  </a:lnTo>
                  <a:lnTo>
                    <a:pt x="960418" y="678161"/>
                  </a:lnTo>
                  <a:lnTo>
                    <a:pt x="950989" y="683800"/>
                  </a:lnTo>
                  <a:lnTo>
                    <a:pt x="941305" y="689183"/>
                  </a:lnTo>
                  <a:lnTo>
                    <a:pt x="931110" y="694565"/>
                  </a:lnTo>
                  <a:lnTo>
                    <a:pt x="920662" y="699435"/>
                  </a:lnTo>
                  <a:lnTo>
                    <a:pt x="909958" y="704050"/>
                  </a:lnTo>
                  <a:lnTo>
                    <a:pt x="898999" y="708407"/>
                  </a:lnTo>
                  <a:lnTo>
                    <a:pt x="887786" y="712765"/>
                  </a:lnTo>
                  <a:lnTo>
                    <a:pt x="876573" y="716609"/>
                  </a:lnTo>
                  <a:lnTo>
                    <a:pt x="865105" y="720455"/>
                  </a:lnTo>
                  <a:lnTo>
                    <a:pt x="853126" y="724043"/>
                  </a:lnTo>
                  <a:lnTo>
                    <a:pt x="841148" y="727119"/>
                  </a:lnTo>
                  <a:lnTo>
                    <a:pt x="828916" y="730195"/>
                  </a:lnTo>
                  <a:lnTo>
                    <a:pt x="816937" y="733271"/>
                  </a:lnTo>
                  <a:lnTo>
                    <a:pt x="804196" y="735834"/>
                  </a:lnTo>
                  <a:lnTo>
                    <a:pt x="791962" y="738398"/>
                  </a:lnTo>
                  <a:lnTo>
                    <a:pt x="779220" y="740961"/>
                  </a:lnTo>
                  <a:lnTo>
                    <a:pt x="766478" y="743011"/>
                  </a:lnTo>
                  <a:lnTo>
                    <a:pt x="753990" y="745062"/>
                  </a:lnTo>
                  <a:lnTo>
                    <a:pt x="727996" y="748650"/>
                  </a:lnTo>
                  <a:lnTo>
                    <a:pt x="702510" y="751470"/>
                  </a:lnTo>
                  <a:lnTo>
                    <a:pt x="676516" y="753777"/>
                  </a:lnTo>
                  <a:lnTo>
                    <a:pt x="651031" y="755828"/>
                  </a:lnTo>
                  <a:lnTo>
                    <a:pt x="625546" y="757109"/>
                  </a:lnTo>
                  <a:lnTo>
                    <a:pt x="600826" y="757878"/>
                  </a:lnTo>
                  <a:lnTo>
                    <a:pt x="576360" y="758391"/>
                  </a:lnTo>
                  <a:lnTo>
                    <a:pt x="552659" y="758648"/>
                  </a:lnTo>
                  <a:lnTo>
                    <a:pt x="529978" y="758391"/>
                  </a:lnTo>
                  <a:lnTo>
                    <a:pt x="508060" y="757878"/>
                  </a:lnTo>
                  <a:lnTo>
                    <a:pt x="486908" y="757109"/>
                  </a:lnTo>
                  <a:lnTo>
                    <a:pt x="467030" y="756597"/>
                  </a:lnTo>
                  <a:lnTo>
                    <a:pt x="448680" y="755572"/>
                  </a:lnTo>
                  <a:lnTo>
                    <a:pt x="431605" y="754290"/>
                  </a:lnTo>
                  <a:lnTo>
                    <a:pt x="402043" y="752239"/>
                  </a:lnTo>
                  <a:lnTo>
                    <a:pt x="379871" y="750445"/>
                  </a:lnTo>
                  <a:lnTo>
                    <a:pt x="361012" y="748394"/>
                  </a:lnTo>
                  <a:lnTo>
                    <a:pt x="383184" y="750957"/>
                  </a:lnTo>
                  <a:lnTo>
                    <a:pt x="404846" y="753521"/>
                  </a:lnTo>
                  <a:lnTo>
                    <a:pt x="426253" y="755828"/>
                  </a:lnTo>
                  <a:lnTo>
                    <a:pt x="447151" y="757622"/>
                  </a:lnTo>
                  <a:lnTo>
                    <a:pt x="467794" y="759416"/>
                  </a:lnTo>
                  <a:lnTo>
                    <a:pt x="487672" y="760698"/>
                  </a:lnTo>
                  <a:lnTo>
                    <a:pt x="507041" y="762236"/>
                  </a:lnTo>
                  <a:lnTo>
                    <a:pt x="526155" y="763261"/>
                  </a:lnTo>
                  <a:lnTo>
                    <a:pt x="544758" y="764287"/>
                  </a:lnTo>
                  <a:lnTo>
                    <a:pt x="562853" y="765055"/>
                  </a:lnTo>
                  <a:lnTo>
                    <a:pt x="580437" y="765568"/>
                  </a:lnTo>
                  <a:lnTo>
                    <a:pt x="598022" y="765824"/>
                  </a:lnTo>
                  <a:lnTo>
                    <a:pt x="631153" y="766081"/>
                  </a:lnTo>
                  <a:lnTo>
                    <a:pt x="662754" y="765568"/>
                  </a:lnTo>
                  <a:lnTo>
                    <a:pt x="692826" y="764800"/>
                  </a:lnTo>
                  <a:lnTo>
                    <a:pt x="720860" y="763005"/>
                  </a:lnTo>
                  <a:lnTo>
                    <a:pt x="747619" y="761211"/>
                  </a:lnTo>
                  <a:lnTo>
                    <a:pt x="772849" y="758648"/>
                  </a:lnTo>
                  <a:lnTo>
                    <a:pt x="796295" y="755828"/>
                  </a:lnTo>
                  <a:lnTo>
                    <a:pt x="818721" y="752239"/>
                  </a:lnTo>
                  <a:lnTo>
                    <a:pt x="839110" y="748907"/>
                  </a:lnTo>
                  <a:lnTo>
                    <a:pt x="858223" y="745318"/>
                  </a:lnTo>
                  <a:lnTo>
                    <a:pt x="876063" y="741217"/>
                  </a:lnTo>
                  <a:lnTo>
                    <a:pt x="892628" y="737372"/>
                  </a:lnTo>
                  <a:lnTo>
                    <a:pt x="907664" y="733015"/>
                  </a:lnTo>
                  <a:lnTo>
                    <a:pt x="921426" y="729170"/>
                  </a:lnTo>
                  <a:lnTo>
                    <a:pt x="933659" y="724812"/>
                  </a:lnTo>
                  <a:lnTo>
                    <a:pt x="944872" y="720967"/>
                  </a:lnTo>
                  <a:lnTo>
                    <a:pt x="955066" y="716866"/>
                  </a:lnTo>
                  <a:lnTo>
                    <a:pt x="963731" y="713278"/>
                  </a:lnTo>
                  <a:lnTo>
                    <a:pt x="971376" y="709945"/>
                  </a:lnTo>
                  <a:lnTo>
                    <a:pt x="978003" y="706869"/>
                  </a:lnTo>
                  <a:lnTo>
                    <a:pt x="983609" y="704050"/>
                  </a:lnTo>
                  <a:lnTo>
                    <a:pt x="987687" y="701486"/>
                  </a:lnTo>
                  <a:lnTo>
                    <a:pt x="993293" y="697898"/>
                  </a:lnTo>
                  <a:lnTo>
                    <a:pt x="995332" y="696872"/>
                  </a:lnTo>
                  <a:lnTo>
                    <a:pt x="995172" y="696579"/>
                  </a:lnTo>
                  <a:lnTo>
                    <a:pt x="996248" y="697881"/>
                  </a:lnTo>
                  <a:lnTo>
                    <a:pt x="1008734" y="712940"/>
                  </a:lnTo>
                  <a:lnTo>
                    <a:pt x="1020456" y="727744"/>
                  </a:lnTo>
                  <a:lnTo>
                    <a:pt x="1032433" y="742802"/>
                  </a:lnTo>
                  <a:lnTo>
                    <a:pt x="1043900" y="757861"/>
                  </a:lnTo>
                  <a:lnTo>
                    <a:pt x="1055112" y="772920"/>
                  </a:lnTo>
                  <a:lnTo>
                    <a:pt x="1066070" y="787724"/>
                  </a:lnTo>
                  <a:lnTo>
                    <a:pt x="1087221" y="817331"/>
                  </a:lnTo>
                  <a:lnTo>
                    <a:pt x="1107352" y="846428"/>
                  </a:lnTo>
                  <a:lnTo>
                    <a:pt x="1126719" y="875270"/>
                  </a:lnTo>
                  <a:lnTo>
                    <a:pt x="1144812" y="902835"/>
                  </a:lnTo>
                  <a:lnTo>
                    <a:pt x="1161885" y="929890"/>
                  </a:lnTo>
                  <a:lnTo>
                    <a:pt x="1177685" y="955924"/>
                  </a:lnTo>
                  <a:lnTo>
                    <a:pt x="1192464" y="980682"/>
                  </a:lnTo>
                  <a:lnTo>
                    <a:pt x="1205970" y="1003908"/>
                  </a:lnTo>
                  <a:lnTo>
                    <a:pt x="1218202" y="1026114"/>
                  </a:lnTo>
                  <a:lnTo>
                    <a:pt x="1228486" y="1044197"/>
                  </a:lnTo>
                  <a:lnTo>
                    <a:pt x="1221960" y="1046293"/>
                  </a:lnTo>
                  <a:lnTo>
                    <a:pt x="1208948" y="1050335"/>
                  </a:lnTo>
                  <a:lnTo>
                    <a:pt x="1192874" y="1054630"/>
                  </a:lnTo>
                  <a:lnTo>
                    <a:pt x="1174248" y="1059683"/>
                  </a:lnTo>
                  <a:lnTo>
                    <a:pt x="1153327" y="1064988"/>
                  </a:lnTo>
                  <a:lnTo>
                    <a:pt x="1130364" y="1070546"/>
                  </a:lnTo>
                  <a:lnTo>
                    <a:pt x="1105870" y="1075852"/>
                  </a:lnTo>
                  <a:lnTo>
                    <a:pt x="1092858" y="1078378"/>
                  </a:lnTo>
                  <a:lnTo>
                    <a:pt x="1079845" y="1080652"/>
                  </a:lnTo>
                  <a:lnTo>
                    <a:pt x="1066323" y="1082925"/>
                  </a:lnTo>
                  <a:lnTo>
                    <a:pt x="1052800" y="1085199"/>
                  </a:lnTo>
                  <a:lnTo>
                    <a:pt x="1039023" y="1086968"/>
                  </a:lnTo>
                  <a:lnTo>
                    <a:pt x="1025245" y="1088736"/>
                  </a:lnTo>
                  <a:lnTo>
                    <a:pt x="1011212" y="1089999"/>
                  </a:lnTo>
                  <a:lnTo>
                    <a:pt x="997180" y="1091263"/>
                  </a:lnTo>
                  <a:lnTo>
                    <a:pt x="982891" y="1092273"/>
                  </a:lnTo>
                  <a:lnTo>
                    <a:pt x="968858" y="1093031"/>
                  </a:lnTo>
                  <a:lnTo>
                    <a:pt x="954826" y="1093283"/>
                  </a:lnTo>
                  <a:lnTo>
                    <a:pt x="944213" y="1093283"/>
                  </a:lnTo>
                  <a:lnTo>
                    <a:pt x="923188" y="1092273"/>
                  </a:lnTo>
                  <a:lnTo>
                    <a:pt x="913748" y="1091768"/>
                  </a:lnTo>
                  <a:lnTo>
                    <a:pt x="927270" y="1092526"/>
                  </a:lnTo>
                  <a:lnTo>
                    <a:pt x="941048" y="1093283"/>
                  </a:lnTo>
                  <a:lnTo>
                    <a:pt x="944213" y="1093283"/>
                  </a:lnTo>
                  <a:lnTo>
                    <a:pt x="949467" y="1093536"/>
                  </a:lnTo>
                  <a:lnTo>
                    <a:pt x="967838" y="1094042"/>
                  </a:lnTo>
                  <a:lnTo>
                    <a:pt x="989015" y="1094294"/>
                  </a:lnTo>
                  <a:lnTo>
                    <a:pt x="1012233" y="1094547"/>
                  </a:lnTo>
                  <a:lnTo>
                    <a:pt x="1037747" y="1094294"/>
                  </a:lnTo>
                  <a:lnTo>
                    <a:pt x="1064282" y="1093536"/>
                  </a:lnTo>
                  <a:lnTo>
                    <a:pt x="1092093" y="1092020"/>
                  </a:lnTo>
                  <a:lnTo>
                    <a:pt x="1106125" y="1091263"/>
                  </a:lnTo>
                  <a:lnTo>
                    <a:pt x="1120158" y="1089999"/>
                  </a:lnTo>
                  <a:lnTo>
                    <a:pt x="1134446" y="1088736"/>
                  </a:lnTo>
                  <a:lnTo>
                    <a:pt x="1148734" y="1086968"/>
                  </a:lnTo>
                  <a:lnTo>
                    <a:pt x="1162767" y="1085452"/>
                  </a:lnTo>
                  <a:lnTo>
                    <a:pt x="1176800" y="1083431"/>
                  </a:lnTo>
                  <a:lnTo>
                    <a:pt x="1190577" y="1081157"/>
                  </a:lnTo>
                  <a:lnTo>
                    <a:pt x="1203845" y="1078631"/>
                  </a:lnTo>
                  <a:lnTo>
                    <a:pt x="1217112" y="1075599"/>
                  </a:lnTo>
                  <a:lnTo>
                    <a:pt x="1229870" y="1072567"/>
                  </a:lnTo>
                  <a:lnTo>
                    <a:pt x="1242098" y="1069288"/>
                  </a:lnTo>
                  <a:lnTo>
                    <a:pt x="1248526" y="1081245"/>
                  </a:lnTo>
                  <a:lnTo>
                    <a:pt x="1262032" y="1107789"/>
                  </a:lnTo>
                  <a:lnTo>
                    <a:pt x="1268437" y="1120820"/>
                  </a:lnTo>
                  <a:lnTo>
                    <a:pt x="1260187" y="1125914"/>
                  </a:lnTo>
                  <a:lnTo>
                    <a:pt x="1250238" y="1128209"/>
                  </a:lnTo>
                  <a:lnTo>
                    <a:pt x="1238504" y="1130504"/>
                  </a:lnTo>
                  <a:lnTo>
                    <a:pt x="1222432" y="1133819"/>
                  </a:lnTo>
                  <a:lnTo>
                    <a:pt x="1202024" y="1137390"/>
                  </a:lnTo>
                  <a:lnTo>
                    <a:pt x="1178556" y="1140960"/>
                  </a:lnTo>
                  <a:lnTo>
                    <a:pt x="1151260" y="1144530"/>
                  </a:lnTo>
                  <a:lnTo>
                    <a:pt x="1136209" y="1146060"/>
                  </a:lnTo>
                  <a:lnTo>
                    <a:pt x="1120648" y="1147591"/>
                  </a:lnTo>
                  <a:lnTo>
                    <a:pt x="1104321" y="1148866"/>
                  </a:lnTo>
                  <a:lnTo>
                    <a:pt x="1087485" y="1150141"/>
                  </a:lnTo>
                  <a:lnTo>
                    <a:pt x="1070139" y="1151161"/>
                  </a:lnTo>
                  <a:lnTo>
                    <a:pt x="1051771" y="1151671"/>
                  </a:lnTo>
                  <a:lnTo>
                    <a:pt x="1032894" y="1152181"/>
                  </a:lnTo>
                  <a:lnTo>
                    <a:pt x="1013762" y="1152691"/>
                  </a:lnTo>
                  <a:lnTo>
                    <a:pt x="993609" y="1152181"/>
                  </a:lnTo>
                  <a:lnTo>
                    <a:pt x="973456" y="1151926"/>
                  </a:lnTo>
                  <a:lnTo>
                    <a:pt x="952793" y="1151161"/>
                  </a:lnTo>
                  <a:lnTo>
                    <a:pt x="931620" y="1149886"/>
                  </a:lnTo>
                  <a:lnTo>
                    <a:pt x="910192" y="1148100"/>
                  </a:lnTo>
                  <a:lnTo>
                    <a:pt x="888508" y="1146060"/>
                  </a:lnTo>
                  <a:lnTo>
                    <a:pt x="866315" y="1143255"/>
                  </a:lnTo>
                  <a:lnTo>
                    <a:pt x="844121" y="1140195"/>
                  </a:lnTo>
                  <a:lnTo>
                    <a:pt x="821673" y="1136625"/>
                  </a:lnTo>
                  <a:lnTo>
                    <a:pt x="798969" y="1132034"/>
                  </a:lnTo>
                  <a:lnTo>
                    <a:pt x="817336" y="1113673"/>
                  </a:lnTo>
                  <a:lnTo>
                    <a:pt x="809938" y="1112143"/>
                  </a:lnTo>
                  <a:lnTo>
                    <a:pt x="801010" y="1109848"/>
                  </a:lnTo>
                  <a:lnTo>
                    <a:pt x="788510" y="1106533"/>
                  </a:lnTo>
                  <a:lnTo>
                    <a:pt x="773459" y="1102452"/>
                  </a:lnTo>
                  <a:lnTo>
                    <a:pt x="755347" y="1097096"/>
                  </a:lnTo>
                  <a:lnTo>
                    <a:pt x="735194" y="1090721"/>
                  </a:lnTo>
                  <a:lnTo>
                    <a:pt x="712236" y="1083325"/>
                  </a:lnTo>
                  <a:lnTo>
                    <a:pt x="687491" y="1074655"/>
                  </a:lnTo>
                  <a:lnTo>
                    <a:pt x="660706" y="1064454"/>
                  </a:lnTo>
                  <a:lnTo>
                    <a:pt x="646930" y="1059099"/>
                  </a:lnTo>
                  <a:lnTo>
                    <a:pt x="632644" y="1053233"/>
                  </a:lnTo>
                  <a:lnTo>
                    <a:pt x="617849" y="1047368"/>
                  </a:lnTo>
                  <a:lnTo>
                    <a:pt x="603053" y="1040482"/>
                  </a:lnTo>
                  <a:lnTo>
                    <a:pt x="587747" y="1033851"/>
                  </a:lnTo>
                  <a:lnTo>
                    <a:pt x="572186" y="1026711"/>
                  </a:lnTo>
                  <a:lnTo>
                    <a:pt x="556625" y="1019061"/>
                  </a:lnTo>
                  <a:lnTo>
                    <a:pt x="540809" y="1011155"/>
                  </a:lnTo>
                  <a:lnTo>
                    <a:pt x="524738" y="1002739"/>
                  </a:lnTo>
                  <a:lnTo>
                    <a:pt x="508412" y="994069"/>
                  </a:lnTo>
                  <a:lnTo>
                    <a:pt x="492086" y="985143"/>
                  </a:lnTo>
                  <a:lnTo>
                    <a:pt x="475759" y="975707"/>
                  </a:lnTo>
                  <a:lnTo>
                    <a:pt x="531115" y="961426"/>
                  </a:lnTo>
                  <a:lnTo>
                    <a:pt x="523972" y="958621"/>
                  </a:lnTo>
                  <a:lnTo>
                    <a:pt x="515299" y="954795"/>
                  </a:lnTo>
                  <a:lnTo>
                    <a:pt x="503820" y="949950"/>
                  </a:lnTo>
                  <a:lnTo>
                    <a:pt x="489790" y="942810"/>
                  </a:lnTo>
                  <a:lnTo>
                    <a:pt x="481881" y="938474"/>
                  </a:lnTo>
                  <a:lnTo>
                    <a:pt x="473718" y="934139"/>
                  </a:lnTo>
                  <a:lnTo>
                    <a:pt x="464790" y="928784"/>
                  </a:lnTo>
                  <a:lnTo>
                    <a:pt x="455351" y="923173"/>
                  </a:lnTo>
                  <a:lnTo>
                    <a:pt x="445913" y="916798"/>
                  </a:lnTo>
                  <a:lnTo>
                    <a:pt x="435709" y="910167"/>
                  </a:lnTo>
                  <a:lnTo>
                    <a:pt x="425505" y="902517"/>
                  </a:lnTo>
                  <a:lnTo>
                    <a:pt x="414790" y="894611"/>
                  </a:lnTo>
                  <a:lnTo>
                    <a:pt x="404076" y="886195"/>
                  </a:lnTo>
                  <a:lnTo>
                    <a:pt x="393107" y="877014"/>
                  </a:lnTo>
                  <a:lnTo>
                    <a:pt x="381883" y="867068"/>
                  </a:lnTo>
                  <a:lnTo>
                    <a:pt x="370658" y="856613"/>
                  </a:lnTo>
                  <a:lnTo>
                    <a:pt x="359434" y="845392"/>
                  </a:lnTo>
                  <a:lnTo>
                    <a:pt x="347955" y="833661"/>
                  </a:lnTo>
                  <a:lnTo>
                    <a:pt x="336476" y="821165"/>
                  </a:lnTo>
                  <a:lnTo>
                    <a:pt x="325506" y="807904"/>
                  </a:lnTo>
                  <a:lnTo>
                    <a:pt x="314282" y="793878"/>
                  </a:lnTo>
                  <a:lnTo>
                    <a:pt x="303312" y="778831"/>
                  </a:lnTo>
                  <a:lnTo>
                    <a:pt x="292343" y="763530"/>
                  </a:lnTo>
                  <a:lnTo>
                    <a:pt x="281884" y="747209"/>
                  </a:lnTo>
                  <a:lnTo>
                    <a:pt x="271425" y="730123"/>
                  </a:lnTo>
                  <a:lnTo>
                    <a:pt x="266323" y="721197"/>
                  </a:lnTo>
                  <a:lnTo>
                    <a:pt x="261731" y="712271"/>
                  </a:lnTo>
                  <a:lnTo>
                    <a:pt x="312751" y="701815"/>
                  </a:lnTo>
                  <a:lnTo>
                    <a:pt x="312751" y="679374"/>
                  </a:lnTo>
                  <a:lnTo>
                    <a:pt x="309945" y="678099"/>
                  </a:lnTo>
                  <a:lnTo>
                    <a:pt x="306373" y="676314"/>
                  </a:lnTo>
                  <a:lnTo>
                    <a:pt x="301527" y="674019"/>
                  </a:lnTo>
                  <a:lnTo>
                    <a:pt x="295405" y="670448"/>
                  </a:lnTo>
                  <a:lnTo>
                    <a:pt x="288262" y="666367"/>
                  </a:lnTo>
                  <a:lnTo>
                    <a:pt x="280099" y="661012"/>
                  </a:lnTo>
                  <a:lnTo>
                    <a:pt x="271170" y="654637"/>
                  </a:lnTo>
                  <a:lnTo>
                    <a:pt x="260966" y="647241"/>
                  </a:lnTo>
                  <a:lnTo>
                    <a:pt x="250252" y="638826"/>
                  </a:lnTo>
                  <a:lnTo>
                    <a:pt x="239028" y="628625"/>
                  </a:lnTo>
                  <a:lnTo>
                    <a:pt x="227038" y="617404"/>
                  </a:lnTo>
                  <a:lnTo>
                    <a:pt x="220661" y="611029"/>
                  </a:lnTo>
                  <a:lnTo>
                    <a:pt x="214538" y="604653"/>
                  </a:lnTo>
                  <a:lnTo>
                    <a:pt x="208161" y="597767"/>
                  </a:lnTo>
                  <a:lnTo>
                    <a:pt x="201528" y="590627"/>
                  </a:lnTo>
                  <a:lnTo>
                    <a:pt x="195151" y="582721"/>
                  </a:lnTo>
                  <a:lnTo>
                    <a:pt x="188263" y="574815"/>
                  </a:lnTo>
                  <a:lnTo>
                    <a:pt x="181886" y="566145"/>
                  </a:lnTo>
                  <a:lnTo>
                    <a:pt x="175253" y="557219"/>
                  </a:lnTo>
                  <a:lnTo>
                    <a:pt x="168365" y="548038"/>
                  </a:lnTo>
                  <a:lnTo>
                    <a:pt x="161733" y="538092"/>
                  </a:lnTo>
                  <a:lnTo>
                    <a:pt x="154590" y="528147"/>
                  </a:lnTo>
                  <a:lnTo>
                    <a:pt x="147702" y="517436"/>
                  </a:lnTo>
                  <a:lnTo>
                    <a:pt x="141070" y="505960"/>
                  </a:lnTo>
                  <a:lnTo>
                    <a:pt x="134182" y="494484"/>
                  </a:lnTo>
                  <a:lnTo>
                    <a:pt x="127550" y="482499"/>
                  </a:lnTo>
                  <a:lnTo>
                    <a:pt x="120662" y="470002"/>
                  </a:lnTo>
                  <a:lnTo>
                    <a:pt x="114029" y="456741"/>
                  </a:lnTo>
                  <a:lnTo>
                    <a:pt x="107397" y="443225"/>
                  </a:lnTo>
                  <a:lnTo>
                    <a:pt x="101019" y="429199"/>
                  </a:lnTo>
                  <a:lnTo>
                    <a:pt x="94642" y="414918"/>
                  </a:lnTo>
                  <a:lnTo>
                    <a:pt x="88009" y="399617"/>
                  </a:lnTo>
                  <a:lnTo>
                    <a:pt x="81887" y="383806"/>
                  </a:lnTo>
                  <a:lnTo>
                    <a:pt x="75765" y="367739"/>
                  </a:lnTo>
                  <a:lnTo>
                    <a:pt x="69898" y="350908"/>
                  </a:lnTo>
                  <a:lnTo>
                    <a:pt x="63775" y="333821"/>
                  </a:lnTo>
                  <a:lnTo>
                    <a:pt x="58163" y="315715"/>
                  </a:lnTo>
                  <a:lnTo>
                    <a:pt x="52551" y="297098"/>
                  </a:lnTo>
                  <a:lnTo>
                    <a:pt x="47193" y="278227"/>
                  </a:lnTo>
                  <a:lnTo>
                    <a:pt x="42091" y="258590"/>
                  </a:lnTo>
                  <a:lnTo>
                    <a:pt x="36990" y="238189"/>
                  </a:lnTo>
                  <a:lnTo>
                    <a:pt x="32398" y="217532"/>
                  </a:lnTo>
                  <a:lnTo>
                    <a:pt x="27551" y="195856"/>
                  </a:lnTo>
                  <a:lnTo>
                    <a:pt x="23215" y="173414"/>
                  </a:lnTo>
                  <a:lnTo>
                    <a:pt x="19133" y="150717"/>
                  </a:lnTo>
                  <a:lnTo>
                    <a:pt x="15306" y="127256"/>
                  </a:lnTo>
                  <a:lnTo>
                    <a:pt x="11735" y="103029"/>
                  </a:lnTo>
                  <a:lnTo>
                    <a:pt x="8419" y="78292"/>
                  </a:lnTo>
                  <a:lnTo>
                    <a:pt x="5357" y="53044"/>
                  </a:lnTo>
                  <a:lnTo>
                    <a:pt x="2551" y="26777"/>
                  </a:lnTo>
                  <a:close/>
                </a:path>
              </a:pathLst>
            </a:custGeom>
            <a:gradFill>
              <a:gsLst>
                <a:gs pos="0">
                  <a:srgbClr val="234C06"/>
                </a:gs>
                <a:gs pos="46600">
                  <a:srgbClr val="8CC066"/>
                </a:gs>
                <a:gs pos="100000">
                  <a:srgbClr val="4C870C"/>
                </a:gs>
              </a:gsLst>
              <a:lin ang="5400000" scaled="1"/>
            </a:gradFill>
            <a:ln>
              <a:noFill/>
            </a:ln>
          </p:spPr>
          <p:txBody>
            <a:bodyPr wrap="square" anchor="ctr">
              <a:noAutofit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179145" y="3820580"/>
            <a:ext cx="5114393" cy="1064182"/>
            <a:chOff x="5718707" y="1340913"/>
            <a:chExt cx="5114393" cy="1064182"/>
          </a:xfrm>
        </p:grpSpPr>
        <p:sp>
          <p:nvSpPr>
            <p:cNvPr id="34" name="矩形 33"/>
            <p:cNvSpPr/>
            <p:nvPr/>
          </p:nvSpPr>
          <p:spPr>
            <a:xfrm>
              <a:off x="5718707" y="2128096"/>
              <a:ext cx="511439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dist"/>
              <a:r>
                <a:rPr lang="en-US" altLang="zh-CN" sz="1200" dirty="0">
                  <a:solidFill>
                    <a:srgbClr val="5EA410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THANK YOU FOR LISTENING</a:t>
              </a:r>
              <a:endParaRPr lang="zh-CN" altLang="en-US" sz="1200" dirty="0">
                <a:solidFill>
                  <a:srgbClr val="5EA410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828306" y="1340913"/>
              <a:ext cx="4895195" cy="779852"/>
            </a:xfrm>
            <a:custGeom>
              <a:avLst/>
              <a:gdLst/>
              <a:ahLst/>
              <a:cxnLst/>
              <a:rect l="l" t="t" r="r" b="b"/>
              <a:pathLst>
                <a:path w="4895195" h="779852">
                  <a:moveTo>
                    <a:pt x="2909350" y="482269"/>
                  </a:moveTo>
                  <a:cubicBezTo>
                    <a:pt x="2904230" y="483155"/>
                    <a:pt x="2901152" y="487913"/>
                    <a:pt x="2900116" y="496542"/>
                  </a:cubicBezTo>
                  <a:lnTo>
                    <a:pt x="2900113" y="498378"/>
                  </a:lnTo>
                  <a:lnTo>
                    <a:pt x="2902037" y="494534"/>
                  </a:lnTo>
                  <a:lnTo>
                    <a:pt x="2917853" y="483721"/>
                  </a:lnTo>
                  <a:close/>
                  <a:moveTo>
                    <a:pt x="1229219" y="458825"/>
                  </a:moveTo>
                  <a:cubicBezTo>
                    <a:pt x="1218032" y="488190"/>
                    <a:pt x="1193782" y="522416"/>
                    <a:pt x="1156470" y="561502"/>
                  </a:cubicBezTo>
                  <a:cubicBezTo>
                    <a:pt x="1177036" y="574906"/>
                    <a:pt x="1198591" y="584678"/>
                    <a:pt x="1221136" y="590817"/>
                  </a:cubicBezTo>
                  <a:cubicBezTo>
                    <a:pt x="1224853" y="592454"/>
                    <a:pt x="1226712" y="589060"/>
                    <a:pt x="1226712" y="580636"/>
                  </a:cubicBezTo>
                  <a:cubicBezTo>
                    <a:pt x="1226712" y="576339"/>
                    <a:pt x="1226712" y="567710"/>
                    <a:pt x="1226712" y="554749"/>
                  </a:cubicBezTo>
                  <a:cubicBezTo>
                    <a:pt x="1228827" y="508160"/>
                    <a:pt x="1229662" y="476185"/>
                    <a:pt x="1229219" y="458825"/>
                  </a:cubicBezTo>
                  <a:close/>
                  <a:moveTo>
                    <a:pt x="381494" y="458825"/>
                  </a:moveTo>
                  <a:cubicBezTo>
                    <a:pt x="370307" y="488190"/>
                    <a:pt x="346057" y="522416"/>
                    <a:pt x="308745" y="561502"/>
                  </a:cubicBezTo>
                  <a:cubicBezTo>
                    <a:pt x="329311" y="574906"/>
                    <a:pt x="350866" y="584678"/>
                    <a:pt x="373411" y="590817"/>
                  </a:cubicBezTo>
                  <a:cubicBezTo>
                    <a:pt x="377128" y="592454"/>
                    <a:pt x="378987" y="589060"/>
                    <a:pt x="378987" y="580636"/>
                  </a:cubicBezTo>
                  <a:cubicBezTo>
                    <a:pt x="378987" y="576339"/>
                    <a:pt x="378987" y="567710"/>
                    <a:pt x="378987" y="554749"/>
                  </a:cubicBezTo>
                  <a:cubicBezTo>
                    <a:pt x="381102" y="508160"/>
                    <a:pt x="381937" y="476185"/>
                    <a:pt x="381494" y="458825"/>
                  </a:cubicBezTo>
                  <a:close/>
                  <a:moveTo>
                    <a:pt x="2781096" y="433143"/>
                  </a:moveTo>
                  <a:cubicBezTo>
                    <a:pt x="2772331" y="445319"/>
                    <a:pt x="2765987" y="465032"/>
                    <a:pt x="2762065" y="492283"/>
                  </a:cubicBezTo>
                  <a:cubicBezTo>
                    <a:pt x="2760018" y="506028"/>
                    <a:pt x="2763173" y="522263"/>
                    <a:pt x="2771529" y="540987"/>
                  </a:cubicBezTo>
                  <a:lnTo>
                    <a:pt x="2771570" y="541159"/>
                  </a:lnTo>
                  <a:lnTo>
                    <a:pt x="2775686" y="519139"/>
                  </a:lnTo>
                  <a:cubicBezTo>
                    <a:pt x="2779293" y="495087"/>
                    <a:pt x="2781096" y="466422"/>
                    <a:pt x="2781096" y="433143"/>
                  </a:cubicBezTo>
                  <a:close/>
                  <a:moveTo>
                    <a:pt x="3567839" y="423525"/>
                  </a:moveTo>
                  <a:cubicBezTo>
                    <a:pt x="3559483" y="427515"/>
                    <a:pt x="3540809" y="437781"/>
                    <a:pt x="3511819" y="454323"/>
                  </a:cubicBezTo>
                  <a:cubicBezTo>
                    <a:pt x="3497665" y="461587"/>
                    <a:pt x="3490230" y="463088"/>
                    <a:pt x="3489513" y="458825"/>
                  </a:cubicBezTo>
                  <a:cubicBezTo>
                    <a:pt x="3488456" y="475912"/>
                    <a:pt x="3488388" y="490765"/>
                    <a:pt x="3489309" y="503385"/>
                  </a:cubicBezTo>
                  <a:cubicBezTo>
                    <a:pt x="3506942" y="485718"/>
                    <a:pt x="3532146" y="466635"/>
                    <a:pt x="3564923" y="446137"/>
                  </a:cubicBezTo>
                  <a:cubicBezTo>
                    <a:pt x="3566867" y="434575"/>
                    <a:pt x="3567839" y="427038"/>
                    <a:pt x="3567839" y="423525"/>
                  </a:cubicBezTo>
                  <a:close/>
                  <a:moveTo>
                    <a:pt x="2775814" y="363553"/>
                  </a:moveTo>
                  <a:cubicBezTo>
                    <a:pt x="2774748" y="363084"/>
                    <a:pt x="2773507" y="364026"/>
                    <a:pt x="2772092" y="366379"/>
                  </a:cubicBezTo>
                  <a:cubicBezTo>
                    <a:pt x="2744312" y="403444"/>
                    <a:pt x="2725233" y="434581"/>
                    <a:pt x="2714854" y="459790"/>
                  </a:cubicBezTo>
                  <a:lnTo>
                    <a:pt x="2709719" y="475740"/>
                  </a:lnTo>
                  <a:lnTo>
                    <a:pt x="2725623" y="449306"/>
                  </a:lnTo>
                  <a:cubicBezTo>
                    <a:pt x="2742320" y="423694"/>
                    <a:pt x="2760811" y="401526"/>
                    <a:pt x="2781096" y="382801"/>
                  </a:cubicBezTo>
                  <a:cubicBezTo>
                    <a:pt x="2781096" y="378947"/>
                    <a:pt x="2780226" y="374411"/>
                    <a:pt x="2778487" y="369193"/>
                  </a:cubicBezTo>
                  <a:cubicBezTo>
                    <a:pt x="2777771" y="365902"/>
                    <a:pt x="2776880" y="364022"/>
                    <a:pt x="2775814" y="363553"/>
                  </a:cubicBezTo>
                  <a:close/>
                  <a:moveTo>
                    <a:pt x="3042061" y="352873"/>
                  </a:moveTo>
                  <a:cubicBezTo>
                    <a:pt x="3003623" y="359012"/>
                    <a:pt x="2962372" y="380994"/>
                    <a:pt x="2918306" y="418818"/>
                  </a:cubicBezTo>
                  <a:lnTo>
                    <a:pt x="2906507" y="423713"/>
                  </a:lnTo>
                  <a:lnTo>
                    <a:pt x="2920080" y="420944"/>
                  </a:lnTo>
                  <a:cubicBezTo>
                    <a:pt x="2925071" y="420311"/>
                    <a:pt x="2930397" y="419995"/>
                    <a:pt x="2936059" y="419995"/>
                  </a:cubicBezTo>
                  <a:cubicBezTo>
                    <a:pt x="2971086" y="424974"/>
                    <a:pt x="2993289" y="443903"/>
                    <a:pt x="3002669" y="476782"/>
                  </a:cubicBezTo>
                  <a:cubicBezTo>
                    <a:pt x="3007171" y="506045"/>
                    <a:pt x="2993852" y="524667"/>
                    <a:pt x="2962713" y="532648"/>
                  </a:cubicBezTo>
                  <a:cubicBezTo>
                    <a:pt x="2947024" y="532648"/>
                    <a:pt x="2928487" y="527293"/>
                    <a:pt x="2907102" y="516584"/>
                  </a:cubicBezTo>
                  <a:cubicBezTo>
                    <a:pt x="2907102" y="516584"/>
                    <a:pt x="2906028" y="516584"/>
                    <a:pt x="2903879" y="516584"/>
                  </a:cubicBezTo>
                  <a:lnTo>
                    <a:pt x="2900096" y="510742"/>
                  </a:lnTo>
                  <a:lnTo>
                    <a:pt x="2900093" y="512389"/>
                  </a:lnTo>
                  <a:cubicBezTo>
                    <a:pt x="2910155" y="554613"/>
                    <a:pt x="2938020" y="580687"/>
                    <a:pt x="2983688" y="590612"/>
                  </a:cubicBezTo>
                  <a:cubicBezTo>
                    <a:pt x="3004902" y="598798"/>
                    <a:pt x="3018715" y="594057"/>
                    <a:pt x="3025127" y="576390"/>
                  </a:cubicBezTo>
                  <a:cubicBezTo>
                    <a:pt x="3050810" y="527208"/>
                    <a:pt x="3067914" y="463190"/>
                    <a:pt x="3076441" y="384336"/>
                  </a:cubicBezTo>
                  <a:cubicBezTo>
                    <a:pt x="3076441" y="365066"/>
                    <a:pt x="3064981" y="354578"/>
                    <a:pt x="3042061" y="352873"/>
                  </a:cubicBezTo>
                  <a:close/>
                  <a:moveTo>
                    <a:pt x="2158381" y="349650"/>
                  </a:moveTo>
                  <a:cubicBezTo>
                    <a:pt x="2158381" y="358108"/>
                    <a:pt x="2158381" y="369312"/>
                    <a:pt x="2158381" y="383262"/>
                  </a:cubicBezTo>
                  <a:cubicBezTo>
                    <a:pt x="2159029" y="382000"/>
                    <a:pt x="2163702" y="375929"/>
                    <a:pt x="2172399" y="365049"/>
                  </a:cubicBezTo>
                  <a:cubicBezTo>
                    <a:pt x="2175639" y="363310"/>
                    <a:pt x="2175655" y="362048"/>
                    <a:pt x="2172450" y="361263"/>
                  </a:cubicBezTo>
                  <a:cubicBezTo>
                    <a:pt x="2168527" y="359353"/>
                    <a:pt x="2164537" y="357375"/>
                    <a:pt x="2160478" y="355329"/>
                  </a:cubicBezTo>
                  <a:cubicBezTo>
                    <a:pt x="2154032" y="353180"/>
                    <a:pt x="2153333" y="351287"/>
                    <a:pt x="2158381" y="349650"/>
                  </a:cubicBezTo>
                  <a:close/>
                  <a:moveTo>
                    <a:pt x="1409659" y="346478"/>
                  </a:moveTo>
                  <a:cubicBezTo>
                    <a:pt x="1367538" y="370012"/>
                    <a:pt x="1341804" y="380704"/>
                    <a:pt x="1332459" y="378555"/>
                  </a:cubicBezTo>
                  <a:cubicBezTo>
                    <a:pt x="1315679" y="382546"/>
                    <a:pt x="1304850" y="385752"/>
                    <a:pt x="1299973" y="388173"/>
                  </a:cubicBezTo>
                  <a:lnTo>
                    <a:pt x="1293035" y="465753"/>
                  </a:lnTo>
                  <a:lnTo>
                    <a:pt x="1295565" y="454697"/>
                  </a:lnTo>
                  <a:cubicBezTo>
                    <a:pt x="1302072" y="433476"/>
                    <a:pt x="1315120" y="419743"/>
                    <a:pt x="1334710" y="413497"/>
                  </a:cubicBezTo>
                  <a:cubicBezTo>
                    <a:pt x="1363325" y="418238"/>
                    <a:pt x="1384932" y="430329"/>
                    <a:pt x="1399529" y="449769"/>
                  </a:cubicBezTo>
                  <a:cubicBezTo>
                    <a:pt x="1410819" y="467300"/>
                    <a:pt x="1408772" y="485769"/>
                    <a:pt x="1393390" y="505175"/>
                  </a:cubicBezTo>
                  <a:cubicBezTo>
                    <a:pt x="1375177" y="512781"/>
                    <a:pt x="1361194" y="512457"/>
                    <a:pt x="1351439" y="504203"/>
                  </a:cubicBezTo>
                  <a:cubicBezTo>
                    <a:pt x="1345437" y="498201"/>
                    <a:pt x="1339536" y="493255"/>
                    <a:pt x="1333738" y="489367"/>
                  </a:cubicBezTo>
                  <a:cubicBezTo>
                    <a:pt x="1329952" y="486127"/>
                    <a:pt x="1327156" y="485172"/>
                    <a:pt x="1325348" y="486502"/>
                  </a:cubicBezTo>
                  <a:cubicBezTo>
                    <a:pt x="1324052" y="487218"/>
                    <a:pt x="1324461" y="493272"/>
                    <a:pt x="1326576" y="504664"/>
                  </a:cubicBezTo>
                  <a:cubicBezTo>
                    <a:pt x="1336808" y="538634"/>
                    <a:pt x="1361501" y="572092"/>
                    <a:pt x="1400655" y="605039"/>
                  </a:cubicBezTo>
                  <a:cubicBezTo>
                    <a:pt x="1403077" y="605755"/>
                    <a:pt x="1405140" y="606130"/>
                    <a:pt x="1406845" y="606165"/>
                  </a:cubicBezTo>
                  <a:cubicBezTo>
                    <a:pt x="1404458" y="606165"/>
                    <a:pt x="1403264" y="603862"/>
                    <a:pt x="1403264" y="599258"/>
                  </a:cubicBezTo>
                  <a:cubicBezTo>
                    <a:pt x="1407527" y="558671"/>
                    <a:pt x="1409659" y="474411"/>
                    <a:pt x="1409659" y="346478"/>
                  </a:cubicBezTo>
                  <a:close/>
                  <a:moveTo>
                    <a:pt x="561934" y="346478"/>
                  </a:moveTo>
                  <a:cubicBezTo>
                    <a:pt x="519813" y="370012"/>
                    <a:pt x="494079" y="380704"/>
                    <a:pt x="484734" y="378555"/>
                  </a:cubicBezTo>
                  <a:cubicBezTo>
                    <a:pt x="467954" y="382546"/>
                    <a:pt x="457125" y="385752"/>
                    <a:pt x="452248" y="388173"/>
                  </a:cubicBezTo>
                  <a:lnTo>
                    <a:pt x="445310" y="465753"/>
                  </a:lnTo>
                  <a:lnTo>
                    <a:pt x="447840" y="454697"/>
                  </a:lnTo>
                  <a:cubicBezTo>
                    <a:pt x="454347" y="433476"/>
                    <a:pt x="467395" y="419743"/>
                    <a:pt x="486985" y="413497"/>
                  </a:cubicBezTo>
                  <a:cubicBezTo>
                    <a:pt x="515600" y="418238"/>
                    <a:pt x="537207" y="430329"/>
                    <a:pt x="551804" y="449769"/>
                  </a:cubicBezTo>
                  <a:cubicBezTo>
                    <a:pt x="563094" y="467300"/>
                    <a:pt x="561047" y="485769"/>
                    <a:pt x="545665" y="505175"/>
                  </a:cubicBezTo>
                  <a:cubicBezTo>
                    <a:pt x="527452" y="512781"/>
                    <a:pt x="513469" y="512457"/>
                    <a:pt x="503714" y="504203"/>
                  </a:cubicBezTo>
                  <a:cubicBezTo>
                    <a:pt x="497712" y="498201"/>
                    <a:pt x="491811" y="493255"/>
                    <a:pt x="486013" y="489367"/>
                  </a:cubicBezTo>
                  <a:cubicBezTo>
                    <a:pt x="482227" y="486127"/>
                    <a:pt x="479431" y="485172"/>
                    <a:pt x="477623" y="486502"/>
                  </a:cubicBezTo>
                  <a:cubicBezTo>
                    <a:pt x="476327" y="487218"/>
                    <a:pt x="476736" y="493272"/>
                    <a:pt x="478851" y="504664"/>
                  </a:cubicBezTo>
                  <a:cubicBezTo>
                    <a:pt x="489083" y="538634"/>
                    <a:pt x="513776" y="572092"/>
                    <a:pt x="552930" y="605039"/>
                  </a:cubicBezTo>
                  <a:cubicBezTo>
                    <a:pt x="555351" y="605755"/>
                    <a:pt x="557415" y="606130"/>
                    <a:pt x="559120" y="606165"/>
                  </a:cubicBezTo>
                  <a:cubicBezTo>
                    <a:pt x="556733" y="606165"/>
                    <a:pt x="555539" y="603862"/>
                    <a:pt x="555539" y="599258"/>
                  </a:cubicBezTo>
                  <a:cubicBezTo>
                    <a:pt x="559802" y="558671"/>
                    <a:pt x="561934" y="474411"/>
                    <a:pt x="561934" y="346478"/>
                  </a:cubicBezTo>
                  <a:close/>
                  <a:moveTo>
                    <a:pt x="1236330" y="340032"/>
                  </a:moveTo>
                  <a:cubicBezTo>
                    <a:pt x="1225484" y="340032"/>
                    <a:pt x="1203145" y="350366"/>
                    <a:pt x="1169311" y="371035"/>
                  </a:cubicBezTo>
                  <a:cubicBezTo>
                    <a:pt x="1169311" y="383978"/>
                    <a:pt x="1166903" y="393967"/>
                    <a:pt x="1162088" y="401001"/>
                  </a:cubicBezTo>
                  <a:lnTo>
                    <a:pt x="1161887" y="401218"/>
                  </a:lnTo>
                  <a:lnTo>
                    <a:pt x="1169209" y="395949"/>
                  </a:lnTo>
                  <a:cubicBezTo>
                    <a:pt x="1207169" y="376952"/>
                    <a:pt x="1228571" y="365032"/>
                    <a:pt x="1233414" y="360189"/>
                  </a:cubicBezTo>
                  <a:cubicBezTo>
                    <a:pt x="1235358" y="352378"/>
                    <a:pt x="1236330" y="345660"/>
                    <a:pt x="1236330" y="340032"/>
                  </a:cubicBezTo>
                  <a:close/>
                  <a:moveTo>
                    <a:pt x="388605" y="340032"/>
                  </a:moveTo>
                  <a:cubicBezTo>
                    <a:pt x="377759" y="340032"/>
                    <a:pt x="355419" y="350366"/>
                    <a:pt x="321586" y="371035"/>
                  </a:cubicBezTo>
                  <a:cubicBezTo>
                    <a:pt x="321586" y="383978"/>
                    <a:pt x="319178" y="393967"/>
                    <a:pt x="314363" y="401001"/>
                  </a:cubicBezTo>
                  <a:lnTo>
                    <a:pt x="314162" y="401218"/>
                  </a:lnTo>
                  <a:lnTo>
                    <a:pt x="321484" y="395949"/>
                  </a:lnTo>
                  <a:cubicBezTo>
                    <a:pt x="359444" y="376952"/>
                    <a:pt x="380846" y="365032"/>
                    <a:pt x="385689" y="360189"/>
                  </a:cubicBezTo>
                  <a:cubicBezTo>
                    <a:pt x="387633" y="352378"/>
                    <a:pt x="388605" y="345660"/>
                    <a:pt x="388605" y="340032"/>
                  </a:cubicBezTo>
                  <a:close/>
                  <a:moveTo>
                    <a:pt x="3571062" y="317573"/>
                  </a:moveTo>
                  <a:cubicBezTo>
                    <a:pt x="3538149" y="334694"/>
                    <a:pt x="3512587" y="343255"/>
                    <a:pt x="3494374" y="343255"/>
                  </a:cubicBezTo>
                  <a:cubicBezTo>
                    <a:pt x="3494374" y="345574"/>
                    <a:pt x="3493299" y="354186"/>
                    <a:pt x="3491151" y="369091"/>
                  </a:cubicBezTo>
                  <a:cubicBezTo>
                    <a:pt x="3491151" y="373252"/>
                    <a:pt x="3491151" y="376091"/>
                    <a:pt x="3491151" y="377609"/>
                  </a:cubicBezTo>
                  <a:lnTo>
                    <a:pt x="3491151" y="378197"/>
                  </a:lnTo>
                  <a:cubicBezTo>
                    <a:pt x="3490195" y="378709"/>
                    <a:pt x="3496147" y="375758"/>
                    <a:pt x="3509005" y="369346"/>
                  </a:cubicBezTo>
                  <a:cubicBezTo>
                    <a:pt x="3517565" y="365049"/>
                    <a:pt x="3523466" y="362082"/>
                    <a:pt x="3526707" y="360445"/>
                  </a:cubicBezTo>
                  <a:cubicBezTo>
                    <a:pt x="3547205" y="350861"/>
                    <a:pt x="3561989" y="353555"/>
                    <a:pt x="3571062" y="368528"/>
                  </a:cubicBezTo>
                  <a:cubicBezTo>
                    <a:pt x="3571062" y="351543"/>
                    <a:pt x="3571062" y="334558"/>
                    <a:pt x="3571062" y="317573"/>
                  </a:cubicBezTo>
                  <a:close/>
                  <a:moveTo>
                    <a:pt x="1240306" y="266503"/>
                  </a:moveTo>
                  <a:lnTo>
                    <a:pt x="1227121" y="275213"/>
                  </a:lnTo>
                  <a:cubicBezTo>
                    <a:pt x="1209284" y="281897"/>
                    <a:pt x="1193220" y="286826"/>
                    <a:pt x="1178929" y="289998"/>
                  </a:cubicBezTo>
                  <a:lnTo>
                    <a:pt x="1178929" y="291254"/>
                  </a:lnTo>
                  <a:cubicBezTo>
                    <a:pt x="1178929" y="292318"/>
                    <a:pt x="1178929" y="293690"/>
                    <a:pt x="1178929" y="295370"/>
                  </a:cubicBezTo>
                  <a:cubicBezTo>
                    <a:pt x="1177855" y="300741"/>
                    <a:pt x="1177049" y="304442"/>
                    <a:pt x="1176512" y="306471"/>
                  </a:cubicBezTo>
                  <a:lnTo>
                    <a:pt x="1176250" y="307246"/>
                  </a:lnTo>
                  <a:lnTo>
                    <a:pt x="1186667" y="301509"/>
                  </a:lnTo>
                  <a:cubicBezTo>
                    <a:pt x="1192252" y="299377"/>
                    <a:pt x="1199768" y="297126"/>
                    <a:pt x="1209215" y="294756"/>
                  </a:cubicBezTo>
                  <a:cubicBezTo>
                    <a:pt x="1217333" y="294756"/>
                    <a:pt x="1224222" y="294739"/>
                    <a:pt x="1229884" y="294704"/>
                  </a:cubicBezTo>
                  <a:cubicBezTo>
                    <a:pt x="1236569" y="305653"/>
                    <a:pt x="1239144" y="306727"/>
                    <a:pt x="1237609" y="297928"/>
                  </a:cubicBezTo>
                  <a:cubicBezTo>
                    <a:pt x="1238274" y="292266"/>
                    <a:pt x="1239033" y="283773"/>
                    <a:pt x="1239886" y="272450"/>
                  </a:cubicBezTo>
                  <a:close/>
                  <a:moveTo>
                    <a:pt x="392581" y="266503"/>
                  </a:moveTo>
                  <a:lnTo>
                    <a:pt x="379396" y="275213"/>
                  </a:lnTo>
                  <a:cubicBezTo>
                    <a:pt x="361559" y="281897"/>
                    <a:pt x="345495" y="286826"/>
                    <a:pt x="331204" y="289998"/>
                  </a:cubicBezTo>
                  <a:lnTo>
                    <a:pt x="331204" y="291254"/>
                  </a:lnTo>
                  <a:cubicBezTo>
                    <a:pt x="331204" y="292318"/>
                    <a:pt x="331204" y="293690"/>
                    <a:pt x="331204" y="295370"/>
                  </a:cubicBezTo>
                  <a:cubicBezTo>
                    <a:pt x="330130" y="300741"/>
                    <a:pt x="329324" y="304442"/>
                    <a:pt x="328787" y="306471"/>
                  </a:cubicBezTo>
                  <a:lnTo>
                    <a:pt x="328525" y="307246"/>
                  </a:lnTo>
                  <a:lnTo>
                    <a:pt x="338942" y="301509"/>
                  </a:lnTo>
                  <a:cubicBezTo>
                    <a:pt x="344527" y="299377"/>
                    <a:pt x="352043" y="297126"/>
                    <a:pt x="361490" y="294756"/>
                  </a:cubicBezTo>
                  <a:cubicBezTo>
                    <a:pt x="369608" y="294756"/>
                    <a:pt x="376497" y="294739"/>
                    <a:pt x="382159" y="294704"/>
                  </a:cubicBezTo>
                  <a:cubicBezTo>
                    <a:pt x="388844" y="305653"/>
                    <a:pt x="391419" y="306727"/>
                    <a:pt x="389884" y="297928"/>
                  </a:cubicBezTo>
                  <a:cubicBezTo>
                    <a:pt x="390549" y="292266"/>
                    <a:pt x="391308" y="283773"/>
                    <a:pt x="392161" y="272450"/>
                  </a:cubicBezTo>
                  <a:close/>
                  <a:moveTo>
                    <a:pt x="4412741" y="236331"/>
                  </a:moveTo>
                  <a:cubicBezTo>
                    <a:pt x="4411871" y="235905"/>
                    <a:pt x="4410029" y="236229"/>
                    <a:pt x="4407215" y="237303"/>
                  </a:cubicBezTo>
                  <a:cubicBezTo>
                    <a:pt x="4376690" y="235155"/>
                    <a:pt x="4353959" y="239350"/>
                    <a:pt x="4339020" y="249889"/>
                  </a:cubicBezTo>
                  <a:cubicBezTo>
                    <a:pt x="4357778" y="258518"/>
                    <a:pt x="4369101" y="277737"/>
                    <a:pt x="4372990" y="307546"/>
                  </a:cubicBezTo>
                  <a:cubicBezTo>
                    <a:pt x="4368590" y="304749"/>
                    <a:pt x="4372955" y="300690"/>
                    <a:pt x="4386087" y="295370"/>
                  </a:cubicBezTo>
                  <a:cubicBezTo>
                    <a:pt x="4391065" y="292846"/>
                    <a:pt x="4394119" y="291584"/>
                    <a:pt x="4395245" y="291584"/>
                  </a:cubicBezTo>
                  <a:cubicBezTo>
                    <a:pt x="4406704" y="281761"/>
                    <a:pt x="4412434" y="264520"/>
                    <a:pt x="4412434" y="239861"/>
                  </a:cubicBezTo>
                  <a:cubicBezTo>
                    <a:pt x="4413509" y="237934"/>
                    <a:pt x="4413611" y="236758"/>
                    <a:pt x="4412741" y="236331"/>
                  </a:cubicBezTo>
                  <a:close/>
                  <a:moveTo>
                    <a:pt x="1117776" y="227387"/>
                  </a:moveTo>
                  <a:lnTo>
                    <a:pt x="1105598" y="235378"/>
                  </a:lnTo>
                  <a:cubicBezTo>
                    <a:pt x="1100188" y="237122"/>
                    <a:pt x="1093782" y="237713"/>
                    <a:pt x="1086381" y="237150"/>
                  </a:cubicBezTo>
                  <a:cubicBezTo>
                    <a:pt x="1062438" y="230840"/>
                    <a:pt x="1035460" y="232869"/>
                    <a:pt x="1005446" y="243238"/>
                  </a:cubicBezTo>
                  <a:cubicBezTo>
                    <a:pt x="947704" y="267965"/>
                    <a:pt x="910954" y="292164"/>
                    <a:pt x="895197" y="315833"/>
                  </a:cubicBezTo>
                  <a:cubicBezTo>
                    <a:pt x="887455" y="329612"/>
                    <a:pt x="891838" y="336502"/>
                    <a:pt x="908345" y="336502"/>
                  </a:cubicBezTo>
                  <a:cubicBezTo>
                    <a:pt x="928059" y="332921"/>
                    <a:pt x="944873" y="323200"/>
                    <a:pt x="958789" y="307341"/>
                  </a:cubicBezTo>
                  <a:cubicBezTo>
                    <a:pt x="985153" y="288207"/>
                    <a:pt x="1011756" y="287031"/>
                    <a:pt x="1038598" y="303811"/>
                  </a:cubicBezTo>
                  <a:cubicBezTo>
                    <a:pt x="1059369" y="324957"/>
                    <a:pt x="1066395" y="349735"/>
                    <a:pt x="1059676" y="378146"/>
                  </a:cubicBezTo>
                  <a:cubicBezTo>
                    <a:pt x="1046886" y="404817"/>
                    <a:pt x="1036760" y="430725"/>
                    <a:pt x="1029300" y="455870"/>
                  </a:cubicBezTo>
                  <a:lnTo>
                    <a:pt x="1023263" y="486557"/>
                  </a:lnTo>
                  <a:lnTo>
                    <a:pt x="1023877" y="485146"/>
                  </a:lnTo>
                  <a:cubicBezTo>
                    <a:pt x="1029752" y="470668"/>
                    <a:pt x="1035409" y="454749"/>
                    <a:pt x="1040849" y="437389"/>
                  </a:cubicBezTo>
                  <a:cubicBezTo>
                    <a:pt x="1044055" y="427907"/>
                    <a:pt x="1050416" y="423166"/>
                    <a:pt x="1059931" y="423166"/>
                  </a:cubicBezTo>
                  <a:cubicBezTo>
                    <a:pt x="1062106" y="423166"/>
                    <a:pt x="1064008" y="423576"/>
                    <a:pt x="1065639" y="424394"/>
                  </a:cubicBezTo>
                  <a:lnTo>
                    <a:pt x="1068610" y="427078"/>
                  </a:lnTo>
                  <a:lnTo>
                    <a:pt x="1069255" y="426159"/>
                  </a:lnTo>
                  <a:cubicBezTo>
                    <a:pt x="1071464" y="424164"/>
                    <a:pt x="1073779" y="423166"/>
                    <a:pt x="1076200" y="423166"/>
                  </a:cubicBezTo>
                  <a:cubicBezTo>
                    <a:pt x="1089024" y="418869"/>
                    <a:pt x="1095436" y="421768"/>
                    <a:pt x="1095436" y="431864"/>
                  </a:cubicBezTo>
                  <a:cubicBezTo>
                    <a:pt x="1094993" y="432443"/>
                    <a:pt x="1096732" y="430619"/>
                    <a:pt x="1100655" y="426389"/>
                  </a:cubicBezTo>
                  <a:cubicBezTo>
                    <a:pt x="1102258" y="426389"/>
                    <a:pt x="1104116" y="425315"/>
                    <a:pt x="1106231" y="423166"/>
                  </a:cubicBezTo>
                  <a:cubicBezTo>
                    <a:pt x="1114041" y="423166"/>
                    <a:pt x="1122090" y="421922"/>
                    <a:pt x="1130378" y="419432"/>
                  </a:cubicBezTo>
                  <a:cubicBezTo>
                    <a:pt x="1115406" y="407767"/>
                    <a:pt x="1107919" y="385769"/>
                    <a:pt x="1107919" y="353436"/>
                  </a:cubicBezTo>
                  <a:cubicBezTo>
                    <a:pt x="1106039" y="328517"/>
                    <a:pt x="1109107" y="287956"/>
                    <a:pt x="1117124" y="231754"/>
                  </a:cubicBezTo>
                  <a:close/>
                  <a:moveTo>
                    <a:pt x="270051" y="227387"/>
                  </a:moveTo>
                  <a:lnTo>
                    <a:pt x="257873" y="235378"/>
                  </a:lnTo>
                  <a:cubicBezTo>
                    <a:pt x="252463" y="237122"/>
                    <a:pt x="246057" y="237713"/>
                    <a:pt x="238656" y="237150"/>
                  </a:cubicBezTo>
                  <a:cubicBezTo>
                    <a:pt x="214713" y="230840"/>
                    <a:pt x="187735" y="232869"/>
                    <a:pt x="157721" y="243238"/>
                  </a:cubicBezTo>
                  <a:cubicBezTo>
                    <a:pt x="99979" y="267965"/>
                    <a:pt x="63230" y="292164"/>
                    <a:pt x="47472" y="315833"/>
                  </a:cubicBezTo>
                  <a:cubicBezTo>
                    <a:pt x="39730" y="329612"/>
                    <a:pt x="44113" y="336502"/>
                    <a:pt x="60620" y="336502"/>
                  </a:cubicBezTo>
                  <a:cubicBezTo>
                    <a:pt x="80334" y="332921"/>
                    <a:pt x="97148" y="323200"/>
                    <a:pt x="111064" y="307341"/>
                  </a:cubicBezTo>
                  <a:cubicBezTo>
                    <a:pt x="137428" y="288207"/>
                    <a:pt x="164031" y="287031"/>
                    <a:pt x="190873" y="303811"/>
                  </a:cubicBezTo>
                  <a:cubicBezTo>
                    <a:pt x="211644" y="324957"/>
                    <a:pt x="218670" y="349735"/>
                    <a:pt x="211951" y="378146"/>
                  </a:cubicBezTo>
                  <a:cubicBezTo>
                    <a:pt x="199161" y="404817"/>
                    <a:pt x="189035" y="430725"/>
                    <a:pt x="181575" y="455870"/>
                  </a:cubicBezTo>
                  <a:lnTo>
                    <a:pt x="175538" y="486557"/>
                  </a:lnTo>
                  <a:lnTo>
                    <a:pt x="176152" y="485146"/>
                  </a:lnTo>
                  <a:cubicBezTo>
                    <a:pt x="182027" y="470668"/>
                    <a:pt x="187684" y="454749"/>
                    <a:pt x="193124" y="437389"/>
                  </a:cubicBezTo>
                  <a:cubicBezTo>
                    <a:pt x="196330" y="427907"/>
                    <a:pt x="202691" y="423166"/>
                    <a:pt x="212206" y="423166"/>
                  </a:cubicBezTo>
                  <a:cubicBezTo>
                    <a:pt x="214381" y="423166"/>
                    <a:pt x="216283" y="423576"/>
                    <a:pt x="217914" y="424394"/>
                  </a:cubicBezTo>
                  <a:lnTo>
                    <a:pt x="220885" y="427078"/>
                  </a:lnTo>
                  <a:lnTo>
                    <a:pt x="221530" y="426159"/>
                  </a:lnTo>
                  <a:cubicBezTo>
                    <a:pt x="223739" y="424164"/>
                    <a:pt x="226054" y="423166"/>
                    <a:pt x="228475" y="423166"/>
                  </a:cubicBezTo>
                  <a:cubicBezTo>
                    <a:pt x="241299" y="418869"/>
                    <a:pt x="247711" y="421768"/>
                    <a:pt x="247711" y="431864"/>
                  </a:cubicBezTo>
                  <a:cubicBezTo>
                    <a:pt x="247268" y="432443"/>
                    <a:pt x="249007" y="430619"/>
                    <a:pt x="252930" y="426389"/>
                  </a:cubicBezTo>
                  <a:cubicBezTo>
                    <a:pt x="254533" y="426389"/>
                    <a:pt x="256391" y="425315"/>
                    <a:pt x="258506" y="423166"/>
                  </a:cubicBezTo>
                  <a:cubicBezTo>
                    <a:pt x="266316" y="423166"/>
                    <a:pt x="274365" y="421922"/>
                    <a:pt x="282653" y="419432"/>
                  </a:cubicBezTo>
                  <a:cubicBezTo>
                    <a:pt x="267681" y="407767"/>
                    <a:pt x="260194" y="385769"/>
                    <a:pt x="260194" y="353436"/>
                  </a:cubicBezTo>
                  <a:cubicBezTo>
                    <a:pt x="258314" y="328517"/>
                    <a:pt x="261382" y="287956"/>
                    <a:pt x="269399" y="231754"/>
                  </a:cubicBezTo>
                  <a:close/>
                  <a:moveTo>
                    <a:pt x="2197332" y="223195"/>
                  </a:moveTo>
                  <a:lnTo>
                    <a:pt x="2193339" y="224254"/>
                  </a:lnTo>
                  <a:cubicBezTo>
                    <a:pt x="2180274" y="228980"/>
                    <a:pt x="2163267" y="238531"/>
                    <a:pt x="2142317" y="252907"/>
                  </a:cubicBezTo>
                  <a:cubicBezTo>
                    <a:pt x="2146410" y="256352"/>
                    <a:pt x="2148882" y="259592"/>
                    <a:pt x="2149735" y="262627"/>
                  </a:cubicBezTo>
                  <a:cubicBezTo>
                    <a:pt x="2164546" y="258714"/>
                    <a:pt x="2177793" y="249428"/>
                    <a:pt x="2189476" y="234771"/>
                  </a:cubicBezTo>
                  <a:close/>
                  <a:moveTo>
                    <a:pt x="2101952" y="188855"/>
                  </a:moveTo>
                  <a:cubicBezTo>
                    <a:pt x="2102395" y="188787"/>
                    <a:pt x="2102532" y="189026"/>
                    <a:pt x="2102361" y="189571"/>
                  </a:cubicBezTo>
                  <a:lnTo>
                    <a:pt x="2102716" y="189420"/>
                  </a:lnTo>
                  <a:close/>
                  <a:moveTo>
                    <a:pt x="3538934" y="185939"/>
                  </a:moveTo>
                  <a:cubicBezTo>
                    <a:pt x="3532931" y="194977"/>
                    <a:pt x="3522681" y="204663"/>
                    <a:pt x="3508187" y="214998"/>
                  </a:cubicBezTo>
                  <a:cubicBezTo>
                    <a:pt x="3505117" y="221137"/>
                    <a:pt x="3501587" y="237013"/>
                    <a:pt x="3497597" y="262627"/>
                  </a:cubicBezTo>
                  <a:cubicBezTo>
                    <a:pt x="3501485" y="262968"/>
                    <a:pt x="3510233" y="260240"/>
                    <a:pt x="3523842" y="254442"/>
                  </a:cubicBezTo>
                  <a:cubicBezTo>
                    <a:pt x="3549455" y="240629"/>
                    <a:pt x="3566253" y="247638"/>
                    <a:pt x="3574234" y="275468"/>
                  </a:cubicBezTo>
                  <a:cubicBezTo>
                    <a:pt x="3574234" y="254186"/>
                    <a:pt x="3574234" y="232392"/>
                    <a:pt x="3574234" y="210086"/>
                  </a:cubicBezTo>
                  <a:cubicBezTo>
                    <a:pt x="3571744" y="202549"/>
                    <a:pt x="3567481" y="198780"/>
                    <a:pt x="3561444" y="198780"/>
                  </a:cubicBezTo>
                  <a:cubicBezTo>
                    <a:pt x="3552098" y="203078"/>
                    <a:pt x="3543521" y="202310"/>
                    <a:pt x="3535711" y="196478"/>
                  </a:cubicBezTo>
                  <a:cubicBezTo>
                    <a:pt x="3535711" y="190850"/>
                    <a:pt x="3536785" y="187337"/>
                    <a:pt x="3538934" y="185939"/>
                  </a:cubicBezTo>
                  <a:close/>
                  <a:moveTo>
                    <a:pt x="1204509" y="182716"/>
                  </a:moveTo>
                  <a:cubicBezTo>
                    <a:pt x="1195914" y="191891"/>
                    <a:pt x="1187387" y="199019"/>
                    <a:pt x="1178929" y="204101"/>
                  </a:cubicBezTo>
                  <a:cubicBezTo>
                    <a:pt x="1178929" y="211127"/>
                    <a:pt x="1178929" y="216720"/>
                    <a:pt x="1178929" y="220881"/>
                  </a:cubicBezTo>
                  <a:cubicBezTo>
                    <a:pt x="1183192" y="219005"/>
                    <a:pt x="1190065" y="216891"/>
                    <a:pt x="1199546" y="214537"/>
                  </a:cubicBezTo>
                  <a:cubicBezTo>
                    <a:pt x="1214638" y="214537"/>
                    <a:pt x="1226618" y="217266"/>
                    <a:pt x="1235486" y="222723"/>
                  </a:cubicBezTo>
                  <a:lnTo>
                    <a:pt x="1242774" y="229523"/>
                  </a:lnTo>
                  <a:lnTo>
                    <a:pt x="1244135" y="216708"/>
                  </a:lnTo>
                  <a:cubicBezTo>
                    <a:pt x="1245344" y="204705"/>
                    <a:pt x="1245948" y="196529"/>
                    <a:pt x="1245948" y="192181"/>
                  </a:cubicBezTo>
                  <a:cubicBezTo>
                    <a:pt x="1245948" y="185871"/>
                    <a:pt x="1243169" y="182716"/>
                    <a:pt x="1237609" y="182716"/>
                  </a:cubicBezTo>
                  <a:cubicBezTo>
                    <a:pt x="1226081" y="184865"/>
                    <a:pt x="1215048" y="184865"/>
                    <a:pt x="1204509" y="182716"/>
                  </a:cubicBezTo>
                  <a:close/>
                  <a:moveTo>
                    <a:pt x="356784" y="182716"/>
                  </a:moveTo>
                  <a:cubicBezTo>
                    <a:pt x="348189" y="191891"/>
                    <a:pt x="339662" y="199019"/>
                    <a:pt x="331204" y="204101"/>
                  </a:cubicBezTo>
                  <a:cubicBezTo>
                    <a:pt x="331204" y="211127"/>
                    <a:pt x="331204" y="216720"/>
                    <a:pt x="331204" y="220881"/>
                  </a:cubicBezTo>
                  <a:cubicBezTo>
                    <a:pt x="335467" y="219005"/>
                    <a:pt x="342340" y="216891"/>
                    <a:pt x="351821" y="214537"/>
                  </a:cubicBezTo>
                  <a:cubicBezTo>
                    <a:pt x="366913" y="214537"/>
                    <a:pt x="378893" y="217266"/>
                    <a:pt x="387761" y="222723"/>
                  </a:cubicBezTo>
                  <a:lnTo>
                    <a:pt x="395049" y="229523"/>
                  </a:lnTo>
                  <a:lnTo>
                    <a:pt x="396410" y="216708"/>
                  </a:lnTo>
                  <a:cubicBezTo>
                    <a:pt x="397619" y="204705"/>
                    <a:pt x="398223" y="196529"/>
                    <a:pt x="398223" y="192181"/>
                  </a:cubicBezTo>
                  <a:cubicBezTo>
                    <a:pt x="398223" y="185871"/>
                    <a:pt x="395443" y="182716"/>
                    <a:pt x="389884" y="182716"/>
                  </a:cubicBezTo>
                  <a:cubicBezTo>
                    <a:pt x="378356" y="184865"/>
                    <a:pt x="367323" y="184865"/>
                    <a:pt x="356784" y="182716"/>
                  </a:cubicBezTo>
                  <a:close/>
                  <a:moveTo>
                    <a:pt x="2944957" y="89266"/>
                  </a:moveTo>
                  <a:cubicBezTo>
                    <a:pt x="2950868" y="88341"/>
                    <a:pt x="2958032" y="88437"/>
                    <a:pt x="2966447" y="89554"/>
                  </a:cubicBezTo>
                  <a:cubicBezTo>
                    <a:pt x="3011945" y="101526"/>
                    <a:pt x="3035905" y="128026"/>
                    <a:pt x="3038327" y="169056"/>
                  </a:cubicBezTo>
                  <a:cubicBezTo>
                    <a:pt x="3038327" y="193076"/>
                    <a:pt x="3029895" y="222055"/>
                    <a:pt x="3013031" y="255993"/>
                  </a:cubicBezTo>
                  <a:lnTo>
                    <a:pt x="2995440" y="287816"/>
                  </a:lnTo>
                  <a:lnTo>
                    <a:pt x="3000162" y="286122"/>
                  </a:lnTo>
                  <a:cubicBezTo>
                    <a:pt x="3003043" y="285466"/>
                    <a:pt x="3006062" y="285138"/>
                    <a:pt x="3009217" y="285138"/>
                  </a:cubicBezTo>
                  <a:cubicBezTo>
                    <a:pt x="3032375" y="285138"/>
                    <a:pt x="3054033" y="289623"/>
                    <a:pt x="3074190" y="298593"/>
                  </a:cubicBezTo>
                  <a:cubicBezTo>
                    <a:pt x="3103999" y="312372"/>
                    <a:pt x="3128692" y="330107"/>
                    <a:pt x="3148269" y="351799"/>
                  </a:cubicBezTo>
                  <a:cubicBezTo>
                    <a:pt x="3164845" y="364589"/>
                    <a:pt x="3167505" y="382239"/>
                    <a:pt x="3156250" y="404749"/>
                  </a:cubicBezTo>
                  <a:cubicBezTo>
                    <a:pt x="3145915" y="433774"/>
                    <a:pt x="3139674" y="457955"/>
                    <a:pt x="3137525" y="477293"/>
                  </a:cubicBezTo>
                  <a:cubicBezTo>
                    <a:pt x="3126816" y="537389"/>
                    <a:pt x="3115851" y="579732"/>
                    <a:pt x="3104630" y="604323"/>
                  </a:cubicBezTo>
                  <a:cubicBezTo>
                    <a:pt x="3089179" y="635291"/>
                    <a:pt x="3068238" y="663992"/>
                    <a:pt x="3041806" y="690425"/>
                  </a:cubicBezTo>
                  <a:cubicBezTo>
                    <a:pt x="3019329" y="709388"/>
                    <a:pt x="2999599" y="709285"/>
                    <a:pt x="2982614" y="690118"/>
                  </a:cubicBezTo>
                  <a:cubicBezTo>
                    <a:pt x="2970983" y="680431"/>
                    <a:pt x="2952003" y="666806"/>
                    <a:pt x="2925673" y="649241"/>
                  </a:cubicBezTo>
                  <a:cubicBezTo>
                    <a:pt x="2884950" y="601731"/>
                    <a:pt x="2864589" y="545574"/>
                    <a:pt x="2864589" y="480772"/>
                  </a:cubicBezTo>
                  <a:cubicBezTo>
                    <a:pt x="2866059" y="455448"/>
                    <a:pt x="2875917" y="438038"/>
                    <a:pt x="2894161" y="428541"/>
                  </a:cubicBezTo>
                  <a:lnTo>
                    <a:pt x="2900607" y="425981"/>
                  </a:lnTo>
                  <a:lnTo>
                    <a:pt x="2888020" y="426645"/>
                  </a:lnTo>
                  <a:cubicBezTo>
                    <a:pt x="2880669" y="424957"/>
                    <a:pt x="2876065" y="418971"/>
                    <a:pt x="2874207" y="408688"/>
                  </a:cubicBezTo>
                  <a:cubicBezTo>
                    <a:pt x="2874207" y="402472"/>
                    <a:pt x="2872998" y="391585"/>
                    <a:pt x="2870581" y="376026"/>
                  </a:cubicBezTo>
                  <a:lnTo>
                    <a:pt x="2868941" y="366074"/>
                  </a:lnTo>
                  <a:lnTo>
                    <a:pt x="2867863" y="364435"/>
                  </a:lnTo>
                  <a:lnTo>
                    <a:pt x="2868193" y="361538"/>
                  </a:lnTo>
                  <a:lnTo>
                    <a:pt x="2867761" y="358910"/>
                  </a:lnTo>
                  <a:lnTo>
                    <a:pt x="2868324" y="360392"/>
                  </a:lnTo>
                  <a:lnTo>
                    <a:pt x="2870536" y="341030"/>
                  </a:lnTo>
                  <a:cubicBezTo>
                    <a:pt x="2873409" y="334413"/>
                    <a:pt x="2878265" y="328981"/>
                    <a:pt x="2885103" y="324735"/>
                  </a:cubicBezTo>
                  <a:cubicBezTo>
                    <a:pt x="2891686" y="320301"/>
                    <a:pt x="2899548" y="317164"/>
                    <a:pt x="2908688" y="315322"/>
                  </a:cubicBezTo>
                  <a:cubicBezTo>
                    <a:pt x="2935053" y="268698"/>
                    <a:pt x="2954595" y="223814"/>
                    <a:pt x="2967317" y="180670"/>
                  </a:cubicBezTo>
                  <a:cubicBezTo>
                    <a:pt x="2975878" y="152088"/>
                    <a:pt x="2973064" y="137798"/>
                    <a:pt x="2958876" y="137798"/>
                  </a:cubicBezTo>
                  <a:cubicBezTo>
                    <a:pt x="2940561" y="204851"/>
                    <a:pt x="2907119" y="274974"/>
                    <a:pt x="2858552" y="348166"/>
                  </a:cubicBezTo>
                  <a:cubicBezTo>
                    <a:pt x="2864964" y="366072"/>
                    <a:pt x="2868170" y="387917"/>
                    <a:pt x="2868170" y="413702"/>
                  </a:cubicBezTo>
                  <a:cubicBezTo>
                    <a:pt x="2868170" y="416737"/>
                    <a:pt x="2867010" y="421734"/>
                    <a:pt x="2864691" y="428692"/>
                  </a:cubicBezTo>
                  <a:cubicBezTo>
                    <a:pt x="2853879" y="538992"/>
                    <a:pt x="2838327" y="607665"/>
                    <a:pt x="2818033" y="634712"/>
                  </a:cubicBezTo>
                  <a:cubicBezTo>
                    <a:pt x="2796171" y="660837"/>
                    <a:pt x="2772911" y="662167"/>
                    <a:pt x="2748251" y="638702"/>
                  </a:cubicBezTo>
                  <a:lnTo>
                    <a:pt x="2703862" y="570748"/>
                  </a:lnTo>
                  <a:lnTo>
                    <a:pt x="2704305" y="602072"/>
                  </a:lnTo>
                  <a:cubicBezTo>
                    <a:pt x="2706522" y="615680"/>
                    <a:pt x="2702481" y="624394"/>
                    <a:pt x="2692181" y="628214"/>
                  </a:cubicBezTo>
                  <a:cubicBezTo>
                    <a:pt x="2685189" y="630841"/>
                    <a:pt x="2675622" y="629545"/>
                    <a:pt x="2663480" y="624326"/>
                  </a:cubicBezTo>
                  <a:cubicBezTo>
                    <a:pt x="2626509" y="589708"/>
                    <a:pt x="2605789" y="539862"/>
                    <a:pt x="2601321" y="474787"/>
                  </a:cubicBezTo>
                  <a:cubicBezTo>
                    <a:pt x="2605618" y="451594"/>
                    <a:pt x="2604544" y="417368"/>
                    <a:pt x="2598098" y="372109"/>
                  </a:cubicBezTo>
                  <a:cubicBezTo>
                    <a:pt x="2591686" y="338889"/>
                    <a:pt x="2596546" y="315202"/>
                    <a:pt x="2612678" y="301048"/>
                  </a:cubicBezTo>
                  <a:cubicBezTo>
                    <a:pt x="2621751" y="289725"/>
                    <a:pt x="2637423" y="278504"/>
                    <a:pt x="2659694" y="267385"/>
                  </a:cubicBezTo>
                  <a:cubicBezTo>
                    <a:pt x="2689264" y="245932"/>
                    <a:pt x="2702054" y="225144"/>
                    <a:pt x="2698064" y="205022"/>
                  </a:cubicBezTo>
                  <a:cubicBezTo>
                    <a:pt x="2694073" y="195028"/>
                    <a:pt x="2687866" y="182682"/>
                    <a:pt x="2679442" y="167982"/>
                  </a:cubicBezTo>
                  <a:cubicBezTo>
                    <a:pt x="2676577" y="160342"/>
                    <a:pt x="2677139" y="154032"/>
                    <a:pt x="2681130" y="149053"/>
                  </a:cubicBezTo>
                  <a:cubicBezTo>
                    <a:pt x="2686348" y="143425"/>
                    <a:pt x="2692863" y="142777"/>
                    <a:pt x="2700673" y="147109"/>
                  </a:cubicBezTo>
                  <a:cubicBezTo>
                    <a:pt x="2729902" y="147109"/>
                    <a:pt x="2751867" y="154442"/>
                    <a:pt x="2766567" y="169107"/>
                  </a:cubicBezTo>
                  <a:cubicBezTo>
                    <a:pt x="2784711" y="185035"/>
                    <a:pt x="2796103" y="204783"/>
                    <a:pt x="2800741" y="228350"/>
                  </a:cubicBezTo>
                  <a:cubicBezTo>
                    <a:pt x="2802890" y="246973"/>
                    <a:pt x="2796017" y="259592"/>
                    <a:pt x="2780124" y="266209"/>
                  </a:cubicBezTo>
                  <a:cubicBezTo>
                    <a:pt x="2774735" y="266209"/>
                    <a:pt x="2765083" y="272177"/>
                    <a:pt x="2751167" y="284114"/>
                  </a:cubicBezTo>
                  <a:cubicBezTo>
                    <a:pt x="2747279" y="286058"/>
                    <a:pt x="2744483" y="287883"/>
                    <a:pt x="2742777" y="289589"/>
                  </a:cubicBezTo>
                  <a:cubicBezTo>
                    <a:pt x="2718187" y="303947"/>
                    <a:pt x="2693459" y="308842"/>
                    <a:pt x="2668596" y="304271"/>
                  </a:cubicBezTo>
                  <a:cubicBezTo>
                    <a:pt x="2660990" y="298166"/>
                    <a:pt x="2650468" y="301850"/>
                    <a:pt x="2637030" y="315322"/>
                  </a:cubicBezTo>
                  <a:cubicBezTo>
                    <a:pt x="2637030" y="332989"/>
                    <a:pt x="2641822" y="348524"/>
                    <a:pt x="2651406" y="361928"/>
                  </a:cubicBezTo>
                  <a:cubicBezTo>
                    <a:pt x="2660956" y="376219"/>
                    <a:pt x="2666379" y="395540"/>
                    <a:pt x="2667675" y="419892"/>
                  </a:cubicBezTo>
                  <a:cubicBezTo>
                    <a:pt x="2677566" y="383944"/>
                    <a:pt x="2699172" y="349309"/>
                    <a:pt x="2732494" y="315987"/>
                  </a:cubicBezTo>
                  <a:cubicBezTo>
                    <a:pt x="2749820" y="297535"/>
                    <a:pt x="2771273" y="292709"/>
                    <a:pt x="2796853" y="301509"/>
                  </a:cubicBezTo>
                  <a:cubicBezTo>
                    <a:pt x="2811723" y="303998"/>
                    <a:pt x="2822143" y="309217"/>
                    <a:pt x="2828112" y="317164"/>
                  </a:cubicBezTo>
                  <a:cubicBezTo>
                    <a:pt x="2871836" y="256249"/>
                    <a:pt x="2904323" y="192249"/>
                    <a:pt x="2925571" y="125161"/>
                  </a:cubicBezTo>
                  <a:cubicBezTo>
                    <a:pt x="2920762" y="104007"/>
                    <a:pt x="2927224" y="92042"/>
                    <a:pt x="2944957" y="89266"/>
                  </a:cubicBezTo>
                  <a:close/>
                  <a:moveTo>
                    <a:pt x="1891263" y="66430"/>
                  </a:moveTo>
                  <a:cubicBezTo>
                    <a:pt x="1896831" y="66038"/>
                    <a:pt x="1903060" y="67675"/>
                    <a:pt x="1909949" y="71341"/>
                  </a:cubicBezTo>
                  <a:cubicBezTo>
                    <a:pt x="1945216" y="84541"/>
                    <a:pt x="1974990" y="104391"/>
                    <a:pt x="1999274" y="130891"/>
                  </a:cubicBezTo>
                  <a:cubicBezTo>
                    <a:pt x="2011177" y="147160"/>
                    <a:pt x="2008261" y="164998"/>
                    <a:pt x="1990526" y="184404"/>
                  </a:cubicBezTo>
                  <a:cubicBezTo>
                    <a:pt x="1967333" y="194943"/>
                    <a:pt x="1934472" y="227174"/>
                    <a:pt x="1891941" y="281096"/>
                  </a:cubicBezTo>
                  <a:cubicBezTo>
                    <a:pt x="1903162" y="282358"/>
                    <a:pt x="1908858" y="287968"/>
                    <a:pt x="1909029" y="297928"/>
                  </a:cubicBezTo>
                  <a:cubicBezTo>
                    <a:pt x="1925434" y="272245"/>
                    <a:pt x="1932545" y="271444"/>
                    <a:pt x="1930362" y="295523"/>
                  </a:cubicBezTo>
                  <a:cubicBezTo>
                    <a:pt x="1930430" y="297262"/>
                    <a:pt x="1930465" y="300673"/>
                    <a:pt x="1930465" y="305755"/>
                  </a:cubicBezTo>
                  <a:cubicBezTo>
                    <a:pt x="1928316" y="312781"/>
                    <a:pt x="1928145" y="316993"/>
                    <a:pt x="1929953" y="318391"/>
                  </a:cubicBezTo>
                  <a:cubicBezTo>
                    <a:pt x="1936706" y="350247"/>
                    <a:pt x="1934625" y="385939"/>
                    <a:pt x="1923712" y="425469"/>
                  </a:cubicBezTo>
                  <a:cubicBezTo>
                    <a:pt x="1917368" y="455175"/>
                    <a:pt x="1913190" y="484353"/>
                    <a:pt x="1911177" y="513003"/>
                  </a:cubicBezTo>
                  <a:cubicBezTo>
                    <a:pt x="1936484" y="523508"/>
                    <a:pt x="1951423" y="544620"/>
                    <a:pt x="1955993" y="576339"/>
                  </a:cubicBezTo>
                  <a:cubicBezTo>
                    <a:pt x="1968135" y="614879"/>
                    <a:pt x="1991447" y="640254"/>
                    <a:pt x="2025928" y="652464"/>
                  </a:cubicBezTo>
                  <a:cubicBezTo>
                    <a:pt x="2069892" y="664367"/>
                    <a:pt x="2118118" y="668204"/>
                    <a:pt x="2170608" y="663975"/>
                  </a:cubicBezTo>
                  <a:cubicBezTo>
                    <a:pt x="2200724" y="663975"/>
                    <a:pt x="2190185" y="641601"/>
                    <a:pt x="2138991" y="596854"/>
                  </a:cubicBezTo>
                  <a:cubicBezTo>
                    <a:pt x="2122859" y="615714"/>
                    <a:pt x="2112917" y="628914"/>
                    <a:pt x="2109165" y="636451"/>
                  </a:cubicBezTo>
                  <a:cubicBezTo>
                    <a:pt x="2096853" y="657154"/>
                    <a:pt x="2080004" y="660309"/>
                    <a:pt x="2058620" y="645916"/>
                  </a:cubicBezTo>
                  <a:cubicBezTo>
                    <a:pt x="2015713" y="608671"/>
                    <a:pt x="1997722" y="581778"/>
                    <a:pt x="2004646" y="565237"/>
                  </a:cubicBezTo>
                  <a:cubicBezTo>
                    <a:pt x="2010581" y="551697"/>
                    <a:pt x="2012507" y="535070"/>
                    <a:pt x="2010427" y="515356"/>
                  </a:cubicBezTo>
                  <a:cubicBezTo>
                    <a:pt x="2008210" y="506898"/>
                    <a:pt x="2009097" y="500366"/>
                    <a:pt x="2013087" y="495762"/>
                  </a:cubicBezTo>
                  <a:cubicBezTo>
                    <a:pt x="2017692" y="490134"/>
                    <a:pt x="2024905" y="488395"/>
                    <a:pt x="2034728" y="490544"/>
                  </a:cubicBezTo>
                  <a:cubicBezTo>
                    <a:pt x="2073136" y="488664"/>
                    <a:pt x="2094741" y="504044"/>
                    <a:pt x="2099542" y="536685"/>
                  </a:cubicBezTo>
                  <a:lnTo>
                    <a:pt x="2100547" y="551392"/>
                  </a:lnTo>
                  <a:lnTo>
                    <a:pt x="2140066" y="528619"/>
                  </a:lnTo>
                  <a:cubicBezTo>
                    <a:pt x="2156505" y="520954"/>
                    <a:pt x="2175127" y="513838"/>
                    <a:pt x="2195932" y="507273"/>
                  </a:cubicBezTo>
                  <a:cubicBezTo>
                    <a:pt x="2208040" y="502089"/>
                    <a:pt x="2214929" y="497825"/>
                    <a:pt x="2216600" y="494483"/>
                  </a:cubicBezTo>
                  <a:cubicBezTo>
                    <a:pt x="2223456" y="487628"/>
                    <a:pt x="2231778" y="484200"/>
                    <a:pt x="2241566" y="484200"/>
                  </a:cubicBezTo>
                  <a:cubicBezTo>
                    <a:pt x="2328538" y="473456"/>
                    <a:pt x="2376679" y="494534"/>
                    <a:pt x="2385990" y="547433"/>
                  </a:cubicBezTo>
                  <a:cubicBezTo>
                    <a:pt x="2392607" y="578231"/>
                    <a:pt x="2384233" y="593630"/>
                    <a:pt x="2360871" y="593630"/>
                  </a:cubicBezTo>
                  <a:cubicBezTo>
                    <a:pt x="2319261" y="595779"/>
                    <a:pt x="2276969" y="574326"/>
                    <a:pt x="2233995" y="529272"/>
                  </a:cubicBezTo>
                  <a:cubicBezTo>
                    <a:pt x="2232528" y="525111"/>
                    <a:pt x="2230243" y="524787"/>
                    <a:pt x="2227139" y="528300"/>
                  </a:cubicBezTo>
                  <a:cubicBezTo>
                    <a:pt x="2208824" y="540510"/>
                    <a:pt x="2188036" y="555670"/>
                    <a:pt x="2164776" y="573781"/>
                  </a:cubicBezTo>
                  <a:cubicBezTo>
                    <a:pt x="2167265" y="573269"/>
                    <a:pt x="2171887" y="576390"/>
                    <a:pt x="2178640" y="583143"/>
                  </a:cubicBezTo>
                  <a:cubicBezTo>
                    <a:pt x="2236314" y="625878"/>
                    <a:pt x="2280363" y="656369"/>
                    <a:pt x="2310786" y="674616"/>
                  </a:cubicBezTo>
                  <a:cubicBezTo>
                    <a:pt x="2324735" y="683416"/>
                    <a:pt x="2330652" y="692130"/>
                    <a:pt x="2328538" y="700759"/>
                  </a:cubicBezTo>
                  <a:cubicBezTo>
                    <a:pt x="2328538" y="710752"/>
                    <a:pt x="2320830" y="718818"/>
                    <a:pt x="2305414" y="724957"/>
                  </a:cubicBezTo>
                  <a:cubicBezTo>
                    <a:pt x="2198388" y="757256"/>
                    <a:pt x="2098609" y="754920"/>
                    <a:pt x="2006078" y="717948"/>
                  </a:cubicBezTo>
                  <a:cubicBezTo>
                    <a:pt x="1939025" y="684388"/>
                    <a:pt x="1897654" y="628521"/>
                    <a:pt x="1881965" y="550349"/>
                  </a:cubicBezTo>
                  <a:cubicBezTo>
                    <a:pt x="1880328" y="540697"/>
                    <a:pt x="1878896" y="535564"/>
                    <a:pt x="1877668" y="534950"/>
                  </a:cubicBezTo>
                  <a:cubicBezTo>
                    <a:pt x="1878282" y="533416"/>
                    <a:pt x="1877020" y="535649"/>
                    <a:pt x="1873882" y="541652"/>
                  </a:cubicBezTo>
                  <a:cubicBezTo>
                    <a:pt x="1862013" y="557444"/>
                    <a:pt x="1854117" y="578146"/>
                    <a:pt x="1850195" y="603760"/>
                  </a:cubicBezTo>
                  <a:cubicBezTo>
                    <a:pt x="1850195" y="616891"/>
                    <a:pt x="1844704" y="643221"/>
                    <a:pt x="1833722" y="682751"/>
                  </a:cubicBezTo>
                  <a:cubicBezTo>
                    <a:pt x="1831471" y="691857"/>
                    <a:pt x="1829151" y="698798"/>
                    <a:pt x="1826764" y="703573"/>
                  </a:cubicBezTo>
                  <a:cubicBezTo>
                    <a:pt x="1813701" y="728743"/>
                    <a:pt x="1799564" y="733671"/>
                    <a:pt x="1784352" y="718358"/>
                  </a:cubicBezTo>
                  <a:cubicBezTo>
                    <a:pt x="1753077" y="665049"/>
                    <a:pt x="1745284" y="629937"/>
                    <a:pt x="1760973" y="613020"/>
                  </a:cubicBezTo>
                  <a:cubicBezTo>
                    <a:pt x="1785938" y="575094"/>
                    <a:pt x="1794277" y="555721"/>
                    <a:pt x="1785990" y="554903"/>
                  </a:cubicBezTo>
                  <a:cubicBezTo>
                    <a:pt x="1777156" y="548763"/>
                    <a:pt x="1774086" y="542539"/>
                    <a:pt x="1776781" y="536229"/>
                  </a:cubicBezTo>
                  <a:cubicBezTo>
                    <a:pt x="1780226" y="529340"/>
                    <a:pt x="1786706" y="525895"/>
                    <a:pt x="1796222" y="525895"/>
                  </a:cubicBezTo>
                  <a:cubicBezTo>
                    <a:pt x="1811058" y="528896"/>
                    <a:pt x="1820352" y="535308"/>
                    <a:pt x="1824104" y="545131"/>
                  </a:cubicBezTo>
                  <a:cubicBezTo>
                    <a:pt x="1839520" y="515152"/>
                    <a:pt x="1857716" y="501236"/>
                    <a:pt x="1878691" y="503385"/>
                  </a:cubicBezTo>
                  <a:cubicBezTo>
                    <a:pt x="1848745" y="470915"/>
                    <a:pt x="1836979" y="438924"/>
                    <a:pt x="1843391" y="407409"/>
                  </a:cubicBezTo>
                  <a:cubicBezTo>
                    <a:pt x="1849803" y="384217"/>
                    <a:pt x="1850366" y="360683"/>
                    <a:pt x="1845079" y="336809"/>
                  </a:cubicBezTo>
                  <a:cubicBezTo>
                    <a:pt x="1839827" y="348132"/>
                    <a:pt x="1828350" y="360411"/>
                    <a:pt x="1810649" y="373644"/>
                  </a:cubicBezTo>
                  <a:cubicBezTo>
                    <a:pt x="1802565" y="379067"/>
                    <a:pt x="1794994" y="381778"/>
                    <a:pt x="1787934" y="381778"/>
                  </a:cubicBezTo>
                  <a:cubicBezTo>
                    <a:pt x="1782920" y="376765"/>
                    <a:pt x="1779185" y="370591"/>
                    <a:pt x="1776730" y="363258"/>
                  </a:cubicBezTo>
                  <a:cubicBezTo>
                    <a:pt x="1774069" y="357972"/>
                    <a:pt x="1772739" y="347416"/>
                    <a:pt x="1772739" y="331591"/>
                  </a:cubicBezTo>
                  <a:cubicBezTo>
                    <a:pt x="1770624" y="316652"/>
                    <a:pt x="1769567" y="306062"/>
                    <a:pt x="1769567" y="299820"/>
                  </a:cubicBezTo>
                  <a:cubicBezTo>
                    <a:pt x="1767419" y="283415"/>
                    <a:pt x="1775366" y="272109"/>
                    <a:pt x="1793408" y="265902"/>
                  </a:cubicBezTo>
                  <a:cubicBezTo>
                    <a:pt x="1803264" y="265902"/>
                    <a:pt x="1828810" y="231846"/>
                    <a:pt x="1870045" y="163736"/>
                  </a:cubicBezTo>
                  <a:cubicBezTo>
                    <a:pt x="1886518" y="140543"/>
                    <a:pt x="1888735" y="120676"/>
                    <a:pt x="1876696" y="104135"/>
                  </a:cubicBezTo>
                  <a:cubicBezTo>
                    <a:pt x="1871614" y="92436"/>
                    <a:pt x="1871563" y="82290"/>
                    <a:pt x="1876542" y="73695"/>
                  </a:cubicBezTo>
                  <a:cubicBezTo>
                    <a:pt x="1880789" y="69244"/>
                    <a:pt x="1885696" y="66822"/>
                    <a:pt x="1891263" y="66430"/>
                  </a:cubicBezTo>
                  <a:close/>
                  <a:moveTo>
                    <a:pt x="3791714" y="50775"/>
                  </a:moveTo>
                  <a:cubicBezTo>
                    <a:pt x="3819817" y="50775"/>
                    <a:pt x="3837945" y="56198"/>
                    <a:pt x="3846097" y="67044"/>
                  </a:cubicBezTo>
                  <a:cubicBezTo>
                    <a:pt x="3859875" y="81369"/>
                    <a:pt x="3863251" y="99854"/>
                    <a:pt x="3856226" y="122501"/>
                  </a:cubicBezTo>
                  <a:cubicBezTo>
                    <a:pt x="3853702" y="127481"/>
                    <a:pt x="3850019" y="133603"/>
                    <a:pt x="3845175" y="140867"/>
                  </a:cubicBezTo>
                  <a:cubicBezTo>
                    <a:pt x="3835216" y="156829"/>
                    <a:pt x="3827440" y="169670"/>
                    <a:pt x="3821847" y="179391"/>
                  </a:cubicBezTo>
                  <a:cubicBezTo>
                    <a:pt x="3858307" y="191055"/>
                    <a:pt x="3889940" y="212525"/>
                    <a:pt x="3916748" y="243801"/>
                  </a:cubicBezTo>
                  <a:cubicBezTo>
                    <a:pt x="3952218" y="287593"/>
                    <a:pt x="3995005" y="318886"/>
                    <a:pt x="4045107" y="337679"/>
                  </a:cubicBezTo>
                  <a:cubicBezTo>
                    <a:pt x="4091833" y="359984"/>
                    <a:pt x="4122154" y="382750"/>
                    <a:pt x="4136069" y="405977"/>
                  </a:cubicBezTo>
                  <a:cubicBezTo>
                    <a:pt x="4140605" y="425179"/>
                    <a:pt x="4132453" y="436366"/>
                    <a:pt x="4111615" y="439538"/>
                  </a:cubicBezTo>
                  <a:cubicBezTo>
                    <a:pt x="4030339" y="439538"/>
                    <a:pt x="3983443" y="430789"/>
                    <a:pt x="3970926" y="413293"/>
                  </a:cubicBezTo>
                  <a:cubicBezTo>
                    <a:pt x="3930510" y="375059"/>
                    <a:pt x="3896182" y="334183"/>
                    <a:pt x="3867941" y="290663"/>
                  </a:cubicBezTo>
                  <a:cubicBezTo>
                    <a:pt x="3845875" y="256625"/>
                    <a:pt x="3821574" y="236706"/>
                    <a:pt x="3795039" y="230908"/>
                  </a:cubicBezTo>
                  <a:cubicBezTo>
                    <a:pt x="3787949" y="245983"/>
                    <a:pt x="3780912" y="260279"/>
                    <a:pt x="3773929" y="273795"/>
                  </a:cubicBezTo>
                  <a:lnTo>
                    <a:pt x="3759169" y="300916"/>
                  </a:lnTo>
                  <a:lnTo>
                    <a:pt x="3764292" y="298234"/>
                  </a:lnTo>
                  <a:cubicBezTo>
                    <a:pt x="3820533" y="291618"/>
                    <a:pt x="3854538" y="309183"/>
                    <a:pt x="3866305" y="350929"/>
                  </a:cubicBezTo>
                  <a:cubicBezTo>
                    <a:pt x="3873023" y="382205"/>
                    <a:pt x="3863747" y="397842"/>
                    <a:pt x="3838473" y="397842"/>
                  </a:cubicBezTo>
                  <a:cubicBezTo>
                    <a:pt x="3787416" y="401901"/>
                    <a:pt x="3743640" y="422177"/>
                    <a:pt x="3707147" y="458671"/>
                  </a:cubicBezTo>
                  <a:cubicBezTo>
                    <a:pt x="3698006" y="468596"/>
                    <a:pt x="3697494" y="473985"/>
                    <a:pt x="3705612" y="474838"/>
                  </a:cubicBezTo>
                  <a:cubicBezTo>
                    <a:pt x="3723518" y="478896"/>
                    <a:pt x="3760660" y="460445"/>
                    <a:pt x="3817038" y="419483"/>
                  </a:cubicBezTo>
                  <a:cubicBezTo>
                    <a:pt x="3838490" y="400520"/>
                    <a:pt x="3859943" y="397842"/>
                    <a:pt x="3881397" y="411451"/>
                  </a:cubicBezTo>
                  <a:cubicBezTo>
                    <a:pt x="3915981" y="422979"/>
                    <a:pt x="3935642" y="439486"/>
                    <a:pt x="3940384" y="460973"/>
                  </a:cubicBezTo>
                  <a:cubicBezTo>
                    <a:pt x="3946966" y="478027"/>
                    <a:pt x="3943265" y="495131"/>
                    <a:pt x="3929282" y="512287"/>
                  </a:cubicBezTo>
                  <a:cubicBezTo>
                    <a:pt x="3924609" y="519347"/>
                    <a:pt x="3915520" y="529613"/>
                    <a:pt x="3902014" y="543085"/>
                  </a:cubicBezTo>
                  <a:cubicBezTo>
                    <a:pt x="3879060" y="570165"/>
                    <a:pt x="3864105" y="587236"/>
                    <a:pt x="3857147" y="594295"/>
                  </a:cubicBezTo>
                  <a:cubicBezTo>
                    <a:pt x="3874268" y="612236"/>
                    <a:pt x="3879469" y="639606"/>
                    <a:pt x="3872751" y="676407"/>
                  </a:cubicBezTo>
                  <a:cubicBezTo>
                    <a:pt x="3862996" y="698269"/>
                    <a:pt x="3845772" y="701935"/>
                    <a:pt x="3821079" y="687406"/>
                  </a:cubicBezTo>
                  <a:cubicBezTo>
                    <a:pt x="3797273" y="657085"/>
                    <a:pt x="3771437" y="630141"/>
                    <a:pt x="3743573" y="606574"/>
                  </a:cubicBezTo>
                  <a:cubicBezTo>
                    <a:pt x="3735557" y="597740"/>
                    <a:pt x="3732727" y="588549"/>
                    <a:pt x="3735080" y="578999"/>
                  </a:cubicBezTo>
                  <a:cubicBezTo>
                    <a:pt x="3738866" y="571427"/>
                    <a:pt x="3746386" y="567641"/>
                    <a:pt x="3757641" y="567641"/>
                  </a:cubicBezTo>
                  <a:cubicBezTo>
                    <a:pt x="3767293" y="561195"/>
                    <a:pt x="3779384" y="560104"/>
                    <a:pt x="3793913" y="564367"/>
                  </a:cubicBezTo>
                  <a:cubicBezTo>
                    <a:pt x="3819016" y="549735"/>
                    <a:pt x="3836853" y="521376"/>
                    <a:pt x="3847427" y="479289"/>
                  </a:cubicBezTo>
                  <a:cubicBezTo>
                    <a:pt x="3849371" y="476935"/>
                    <a:pt x="3848875" y="475162"/>
                    <a:pt x="3845943" y="473968"/>
                  </a:cubicBezTo>
                  <a:cubicBezTo>
                    <a:pt x="3844340" y="472433"/>
                    <a:pt x="3843436" y="472263"/>
                    <a:pt x="3843231" y="473456"/>
                  </a:cubicBezTo>
                  <a:cubicBezTo>
                    <a:pt x="3811171" y="503231"/>
                    <a:pt x="3780032" y="529988"/>
                    <a:pt x="3749814" y="553726"/>
                  </a:cubicBezTo>
                  <a:cubicBezTo>
                    <a:pt x="3719288" y="567505"/>
                    <a:pt x="3693641" y="564759"/>
                    <a:pt x="3672870" y="545489"/>
                  </a:cubicBezTo>
                  <a:cubicBezTo>
                    <a:pt x="3652064" y="516158"/>
                    <a:pt x="3652371" y="485752"/>
                    <a:pt x="3673791" y="454271"/>
                  </a:cubicBezTo>
                  <a:cubicBezTo>
                    <a:pt x="3691935" y="431420"/>
                    <a:pt x="3720806" y="403470"/>
                    <a:pt x="3760404" y="370421"/>
                  </a:cubicBezTo>
                  <a:cubicBezTo>
                    <a:pt x="3766850" y="368340"/>
                    <a:pt x="3766867" y="366379"/>
                    <a:pt x="3760455" y="364537"/>
                  </a:cubicBezTo>
                  <a:cubicBezTo>
                    <a:pt x="3760455" y="361638"/>
                    <a:pt x="3758869" y="358620"/>
                    <a:pt x="3755697" y="355482"/>
                  </a:cubicBezTo>
                  <a:cubicBezTo>
                    <a:pt x="3750922" y="345898"/>
                    <a:pt x="3747409" y="338855"/>
                    <a:pt x="3745158" y="334353"/>
                  </a:cubicBezTo>
                  <a:lnTo>
                    <a:pt x="3744218" y="326608"/>
                  </a:lnTo>
                  <a:lnTo>
                    <a:pt x="3732661" y="345533"/>
                  </a:lnTo>
                  <a:cubicBezTo>
                    <a:pt x="3698803" y="397519"/>
                    <a:pt x="3666270" y="430013"/>
                    <a:pt x="3635063" y="443016"/>
                  </a:cubicBezTo>
                  <a:cubicBezTo>
                    <a:pt x="3631175" y="503726"/>
                    <a:pt x="3629231" y="566038"/>
                    <a:pt x="3629231" y="629954"/>
                  </a:cubicBezTo>
                  <a:cubicBezTo>
                    <a:pt x="3631345" y="653828"/>
                    <a:pt x="3630100" y="671564"/>
                    <a:pt x="3625496" y="683160"/>
                  </a:cubicBezTo>
                  <a:cubicBezTo>
                    <a:pt x="3622426" y="698405"/>
                    <a:pt x="3616117" y="706028"/>
                    <a:pt x="3606567" y="706028"/>
                  </a:cubicBezTo>
                  <a:cubicBezTo>
                    <a:pt x="3601007" y="706028"/>
                    <a:pt x="3593760" y="700077"/>
                    <a:pt x="3584824" y="688174"/>
                  </a:cubicBezTo>
                  <a:cubicBezTo>
                    <a:pt x="3564939" y="663139"/>
                    <a:pt x="3557129" y="640919"/>
                    <a:pt x="3561393" y="621512"/>
                  </a:cubicBezTo>
                  <a:cubicBezTo>
                    <a:pt x="3561393" y="572570"/>
                    <a:pt x="3562467" y="534388"/>
                    <a:pt x="3564616" y="506966"/>
                  </a:cubicBezTo>
                  <a:cubicBezTo>
                    <a:pt x="3513081" y="572041"/>
                    <a:pt x="3471437" y="615919"/>
                    <a:pt x="3439684" y="638600"/>
                  </a:cubicBezTo>
                  <a:cubicBezTo>
                    <a:pt x="3419425" y="638600"/>
                    <a:pt x="3406498" y="627379"/>
                    <a:pt x="3400905" y="604937"/>
                  </a:cubicBezTo>
                  <a:cubicBezTo>
                    <a:pt x="3400905" y="586587"/>
                    <a:pt x="3400905" y="572058"/>
                    <a:pt x="3400905" y="561349"/>
                  </a:cubicBezTo>
                  <a:cubicBezTo>
                    <a:pt x="3400905" y="548422"/>
                    <a:pt x="3410591" y="541959"/>
                    <a:pt x="3429964" y="541959"/>
                  </a:cubicBezTo>
                  <a:cubicBezTo>
                    <a:pt x="3439104" y="541959"/>
                    <a:pt x="3449745" y="536008"/>
                    <a:pt x="3461887" y="524104"/>
                  </a:cubicBezTo>
                  <a:cubicBezTo>
                    <a:pt x="3438354" y="500298"/>
                    <a:pt x="3426587" y="469671"/>
                    <a:pt x="3426587" y="432222"/>
                  </a:cubicBezTo>
                  <a:cubicBezTo>
                    <a:pt x="3430850" y="397911"/>
                    <a:pt x="3432982" y="360615"/>
                    <a:pt x="3432982" y="320335"/>
                  </a:cubicBezTo>
                  <a:cubicBezTo>
                    <a:pt x="3420157" y="313275"/>
                    <a:pt x="3414820" y="304595"/>
                    <a:pt x="3416969" y="294295"/>
                  </a:cubicBezTo>
                  <a:cubicBezTo>
                    <a:pt x="3416969" y="284780"/>
                    <a:pt x="3425069" y="278862"/>
                    <a:pt x="3441270" y="276543"/>
                  </a:cubicBezTo>
                  <a:cubicBezTo>
                    <a:pt x="3451127" y="250963"/>
                    <a:pt x="3462279" y="231590"/>
                    <a:pt x="3474728" y="218425"/>
                  </a:cubicBezTo>
                  <a:cubicBezTo>
                    <a:pt x="3456072" y="215458"/>
                    <a:pt x="3431669" y="193084"/>
                    <a:pt x="3401519" y="151304"/>
                  </a:cubicBezTo>
                  <a:cubicBezTo>
                    <a:pt x="3396812" y="122791"/>
                    <a:pt x="3411853" y="113360"/>
                    <a:pt x="3446642" y="123013"/>
                  </a:cubicBezTo>
                  <a:cubicBezTo>
                    <a:pt x="3456908" y="136894"/>
                    <a:pt x="3506430" y="119551"/>
                    <a:pt x="3595209" y="70983"/>
                  </a:cubicBezTo>
                  <a:cubicBezTo>
                    <a:pt x="3629759" y="51065"/>
                    <a:pt x="3661017" y="55175"/>
                    <a:pt x="3688985" y="83313"/>
                  </a:cubicBezTo>
                  <a:cubicBezTo>
                    <a:pt x="3698364" y="103538"/>
                    <a:pt x="3690997" y="119483"/>
                    <a:pt x="3666884" y="131147"/>
                  </a:cubicBezTo>
                  <a:cubicBezTo>
                    <a:pt x="3641747" y="137457"/>
                    <a:pt x="3617413" y="144142"/>
                    <a:pt x="3593879" y="151202"/>
                  </a:cubicBezTo>
                  <a:cubicBezTo>
                    <a:pt x="3604043" y="151167"/>
                    <a:pt x="3615076" y="157085"/>
                    <a:pt x="3626979" y="168954"/>
                  </a:cubicBezTo>
                  <a:cubicBezTo>
                    <a:pt x="3647716" y="183074"/>
                    <a:pt x="3654878" y="206045"/>
                    <a:pt x="3648467" y="237866"/>
                  </a:cubicBezTo>
                  <a:cubicBezTo>
                    <a:pt x="3639906" y="291311"/>
                    <a:pt x="3635625" y="343426"/>
                    <a:pt x="3635625" y="394210"/>
                  </a:cubicBezTo>
                  <a:cubicBezTo>
                    <a:pt x="3665912" y="351918"/>
                    <a:pt x="3709909" y="262337"/>
                    <a:pt x="3767617" y="125468"/>
                  </a:cubicBezTo>
                  <a:cubicBezTo>
                    <a:pt x="3775666" y="108517"/>
                    <a:pt x="3777679" y="96529"/>
                    <a:pt x="3773654" y="89503"/>
                  </a:cubicBezTo>
                  <a:cubicBezTo>
                    <a:pt x="3769118" y="67232"/>
                    <a:pt x="3775138" y="54322"/>
                    <a:pt x="3791714" y="50775"/>
                  </a:cubicBezTo>
                  <a:close/>
                  <a:moveTo>
                    <a:pt x="4688313" y="35504"/>
                  </a:moveTo>
                  <a:cubicBezTo>
                    <a:pt x="4700573" y="34975"/>
                    <a:pt x="4710235" y="36860"/>
                    <a:pt x="4717295" y="41157"/>
                  </a:cubicBezTo>
                  <a:cubicBezTo>
                    <a:pt x="4743658" y="41157"/>
                    <a:pt x="4761905" y="52549"/>
                    <a:pt x="4772035" y="75332"/>
                  </a:cubicBezTo>
                  <a:cubicBezTo>
                    <a:pt x="4785097" y="101082"/>
                    <a:pt x="4778958" y="119500"/>
                    <a:pt x="4753617" y="130584"/>
                  </a:cubicBezTo>
                  <a:cubicBezTo>
                    <a:pt x="4749899" y="132494"/>
                    <a:pt x="4745039" y="135461"/>
                    <a:pt x="4739037" y="139486"/>
                  </a:cubicBezTo>
                  <a:cubicBezTo>
                    <a:pt x="4732318" y="143954"/>
                    <a:pt x="4726913" y="147211"/>
                    <a:pt x="4722819" y="149258"/>
                  </a:cubicBezTo>
                  <a:cubicBezTo>
                    <a:pt x="4686701" y="181147"/>
                    <a:pt x="4647581" y="208228"/>
                    <a:pt x="4605459" y="230499"/>
                  </a:cubicBezTo>
                  <a:cubicBezTo>
                    <a:pt x="4628993" y="251475"/>
                    <a:pt x="4634347" y="276082"/>
                    <a:pt x="4621523" y="304322"/>
                  </a:cubicBezTo>
                  <a:cubicBezTo>
                    <a:pt x="4645057" y="294704"/>
                    <a:pt x="4665248" y="283330"/>
                    <a:pt x="4682097" y="270199"/>
                  </a:cubicBezTo>
                  <a:cubicBezTo>
                    <a:pt x="4682097" y="235172"/>
                    <a:pt x="4701145" y="219807"/>
                    <a:pt x="4739242" y="224104"/>
                  </a:cubicBezTo>
                  <a:cubicBezTo>
                    <a:pt x="4751145" y="221955"/>
                    <a:pt x="4763491" y="228367"/>
                    <a:pt x="4776281" y="243340"/>
                  </a:cubicBezTo>
                  <a:cubicBezTo>
                    <a:pt x="4818845" y="232631"/>
                    <a:pt x="4841799" y="232614"/>
                    <a:pt x="4845142" y="243289"/>
                  </a:cubicBezTo>
                  <a:cubicBezTo>
                    <a:pt x="4868539" y="256045"/>
                    <a:pt x="4883597" y="271359"/>
                    <a:pt x="4890316" y="289230"/>
                  </a:cubicBezTo>
                  <a:cubicBezTo>
                    <a:pt x="4899457" y="314537"/>
                    <a:pt x="4895755" y="327191"/>
                    <a:pt x="4879214" y="327191"/>
                  </a:cubicBezTo>
                  <a:cubicBezTo>
                    <a:pt x="4859432" y="329340"/>
                    <a:pt x="4835387" y="329340"/>
                    <a:pt x="4807079" y="327191"/>
                  </a:cubicBezTo>
                  <a:cubicBezTo>
                    <a:pt x="4801963" y="327191"/>
                    <a:pt x="4792584" y="329152"/>
                    <a:pt x="4778942" y="333074"/>
                  </a:cubicBezTo>
                  <a:cubicBezTo>
                    <a:pt x="4778702" y="333211"/>
                    <a:pt x="4778583" y="333279"/>
                    <a:pt x="4778583" y="333279"/>
                  </a:cubicBezTo>
                  <a:cubicBezTo>
                    <a:pt x="4776469" y="525332"/>
                    <a:pt x="4769937" y="636707"/>
                    <a:pt x="4758989" y="667403"/>
                  </a:cubicBezTo>
                  <a:cubicBezTo>
                    <a:pt x="4757011" y="677225"/>
                    <a:pt x="4753941" y="692573"/>
                    <a:pt x="4749781" y="713446"/>
                  </a:cubicBezTo>
                  <a:cubicBezTo>
                    <a:pt x="4747597" y="732853"/>
                    <a:pt x="4745397" y="748184"/>
                    <a:pt x="4743181" y="759439"/>
                  </a:cubicBezTo>
                  <a:cubicBezTo>
                    <a:pt x="4739805" y="773047"/>
                    <a:pt x="4734501" y="779852"/>
                    <a:pt x="4727271" y="779852"/>
                  </a:cubicBezTo>
                  <a:cubicBezTo>
                    <a:pt x="4719903" y="779852"/>
                    <a:pt x="4714549" y="773184"/>
                    <a:pt x="4711207" y="759848"/>
                  </a:cubicBezTo>
                  <a:cubicBezTo>
                    <a:pt x="4689685" y="705960"/>
                    <a:pt x="4681056" y="575656"/>
                    <a:pt x="4685319" y="368937"/>
                  </a:cubicBezTo>
                  <a:cubicBezTo>
                    <a:pt x="4675871" y="376645"/>
                    <a:pt x="4660661" y="387849"/>
                    <a:pt x="4639685" y="402549"/>
                  </a:cubicBezTo>
                  <a:cubicBezTo>
                    <a:pt x="4615810" y="418647"/>
                    <a:pt x="4601469" y="425639"/>
                    <a:pt x="4596660" y="423525"/>
                  </a:cubicBezTo>
                  <a:cubicBezTo>
                    <a:pt x="4591407" y="451355"/>
                    <a:pt x="4580340" y="493767"/>
                    <a:pt x="4563457" y="550759"/>
                  </a:cubicBezTo>
                  <a:cubicBezTo>
                    <a:pt x="4558239" y="583637"/>
                    <a:pt x="4539480" y="597911"/>
                    <a:pt x="4507181" y="593579"/>
                  </a:cubicBezTo>
                  <a:cubicBezTo>
                    <a:pt x="4478259" y="588020"/>
                    <a:pt x="4467073" y="569295"/>
                    <a:pt x="4473621" y="537406"/>
                  </a:cubicBezTo>
                  <a:cubicBezTo>
                    <a:pt x="4477781" y="531847"/>
                    <a:pt x="4478788" y="526526"/>
                    <a:pt x="4476639" y="521444"/>
                  </a:cubicBezTo>
                  <a:cubicBezTo>
                    <a:pt x="4476639" y="514725"/>
                    <a:pt x="4479283" y="508722"/>
                    <a:pt x="4484569" y="503436"/>
                  </a:cubicBezTo>
                  <a:cubicBezTo>
                    <a:pt x="4493436" y="503436"/>
                    <a:pt x="4499797" y="505363"/>
                    <a:pt x="4503651" y="509217"/>
                  </a:cubicBezTo>
                  <a:cubicBezTo>
                    <a:pt x="4502901" y="509592"/>
                    <a:pt x="4502560" y="509268"/>
                    <a:pt x="4502629" y="508245"/>
                  </a:cubicBezTo>
                  <a:cubicBezTo>
                    <a:pt x="4515281" y="463975"/>
                    <a:pt x="4523740" y="424497"/>
                    <a:pt x="4528003" y="389810"/>
                  </a:cubicBezTo>
                  <a:cubicBezTo>
                    <a:pt x="4523843" y="387286"/>
                    <a:pt x="4519425" y="383688"/>
                    <a:pt x="4514753" y="379016"/>
                  </a:cubicBezTo>
                  <a:cubicBezTo>
                    <a:pt x="4504351" y="365544"/>
                    <a:pt x="4508887" y="352515"/>
                    <a:pt x="4528361" y="339930"/>
                  </a:cubicBezTo>
                  <a:cubicBezTo>
                    <a:pt x="4534603" y="304681"/>
                    <a:pt x="4538936" y="283849"/>
                    <a:pt x="4541359" y="277435"/>
                  </a:cubicBezTo>
                  <a:lnTo>
                    <a:pt x="4542333" y="275581"/>
                  </a:lnTo>
                  <a:lnTo>
                    <a:pt x="4524499" y="270196"/>
                  </a:lnTo>
                  <a:cubicBezTo>
                    <a:pt x="4509203" y="263232"/>
                    <a:pt x="4503959" y="252268"/>
                    <a:pt x="4508767" y="237303"/>
                  </a:cubicBezTo>
                  <a:cubicBezTo>
                    <a:pt x="4491885" y="257085"/>
                    <a:pt x="4486547" y="281164"/>
                    <a:pt x="4492755" y="309541"/>
                  </a:cubicBezTo>
                  <a:cubicBezTo>
                    <a:pt x="4505817" y="338634"/>
                    <a:pt x="4495671" y="357358"/>
                    <a:pt x="4462315" y="365714"/>
                  </a:cubicBezTo>
                  <a:cubicBezTo>
                    <a:pt x="4455493" y="365714"/>
                    <a:pt x="4450513" y="367300"/>
                    <a:pt x="4447376" y="370472"/>
                  </a:cubicBezTo>
                  <a:cubicBezTo>
                    <a:pt x="4423910" y="382136"/>
                    <a:pt x="4401895" y="388924"/>
                    <a:pt x="4381329" y="390833"/>
                  </a:cubicBezTo>
                  <a:cubicBezTo>
                    <a:pt x="4380919" y="391993"/>
                    <a:pt x="4380715" y="400673"/>
                    <a:pt x="4380715" y="416874"/>
                  </a:cubicBezTo>
                  <a:cubicBezTo>
                    <a:pt x="4380715" y="438736"/>
                    <a:pt x="4376025" y="451236"/>
                    <a:pt x="4366646" y="454374"/>
                  </a:cubicBezTo>
                  <a:cubicBezTo>
                    <a:pt x="4359347" y="459490"/>
                    <a:pt x="4348365" y="457324"/>
                    <a:pt x="4333699" y="447877"/>
                  </a:cubicBezTo>
                  <a:cubicBezTo>
                    <a:pt x="4307607" y="428879"/>
                    <a:pt x="4289991" y="394244"/>
                    <a:pt x="4280851" y="343971"/>
                  </a:cubicBezTo>
                  <a:cubicBezTo>
                    <a:pt x="4276759" y="299087"/>
                    <a:pt x="4266236" y="267232"/>
                    <a:pt x="4249285" y="248405"/>
                  </a:cubicBezTo>
                  <a:cubicBezTo>
                    <a:pt x="4240349" y="230056"/>
                    <a:pt x="4245636" y="223217"/>
                    <a:pt x="4265145" y="227890"/>
                  </a:cubicBezTo>
                  <a:cubicBezTo>
                    <a:pt x="4282233" y="234302"/>
                    <a:pt x="4298603" y="238378"/>
                    <a:pt x="4314259" y="240117"/>
                  </a:cubicBezTo>
                  <a:cubicBezTo>
                    <a:pt x="4344715" y="198882"/>
                    <a:pt x="4376145" y="171307"/>
                    <a:pt x="4408546" y="157392"/>
                  </a:cubicBezTo>
                  <a:cubicBezTo>
                    <a:pt x="4432898" y="148354"/>
                    <a:pt x="4458119" y="149462"/>
                    <a:pt x="4484211" y="160717"/>
                  </a:cubicBezTo>
                  <a:cubicBezTo>
                    <a:pt x="4510881" y="168016"/>
                    <a:pt x="4524763" y="180584"/>
                    <a:pt x="4525855" y="198422"/>
                  </a:cubicBezTo>
                  <a:cubicBezTo>
                    <a:pt x="4533392" y="172740"/>
                    <a:pt x="4543879" y="164179"/>
                    <a:pt x="4557318" y="172740"/>
                  </a:cubicBezTo>
                  <a:cubicBezTo>
                    <a:pt x="4607489" y="136178"/>
                    <a:pt x="4644937" y="103470"/>
                    <a:pt x="4669665" y="74616"/>
                  </a:cubicBezTo>
                  <a:cubicBezTo>
                    <a:pt x="4680101" y="67521"/>
                    <a:pt x="4671745" y="67180"/>
                    <a:pt x="4644597" y="73592"/>
                  </a:cubicBezTo>
                  <a:cubicBezTo>
                    <a:pt x="4631091" y="73592"/>
                    <a:pt x="4624337" y="69244"/>
                    <a:pt x="4624337" y="60547"/>
                  </a:cubicBezTo>
                  <a:cubicBezTo>
                    <a:pt x="4624337" y="55772"/>
                    <a:pt x="4630800" y="50366"/>
                    <a:pt x="4643727" y="44329"/>
                  </a:cubicBezTo>
                  <a:cubicBezTo>
                    <a:pt x="4661189" y="38974"/>
                    <a:pt x="4676051" y="36033"/>
                    <a:pt x="4688313" y="35504"/>
                  </a:cubicBezTo>
                  <a:close/>
                  <a:moveTo>
                    <a:pt x="1198012" y="28316"/>
                  </a:moveTo>
                  <a:cubicBezTo>
                    <a:pt x="1236722" y="28316"/>
                    <a:pt x="1263257" y="41498"/>
                    <a:pt x="1277616" y="67863"/>
                  </a:cubicBezTo>
                  <a:cubicBezTo>
                    <a:pt x="1288871" y="83722"/>
                    <a:pt x="1288018" y="97654"/>
                    <a:pt x="1275058" y="109660"/>
                  </a:cubicBezTo>
                  <a:cubicBezTo>
                    <a:pt x="1273984" y="110785"/>
                    <a:pt x="1272035" y="112482"/>
                    <a:pt x="1269213" y="114750"/>
                  </a:cubicBezTo>
                  <a:lnTo>
                    <a:pt x="1260522" y="121427"/>
                  </a:lnTo>
                  <a:lnTo>
                    <a:pt x="1270147" y="121427"/>
                  </a:lnTo>
                  <a:cubicBezTo>
                    <a:pt x="1288939" y="126781"/>
                    <a:pt x="1304952" y="139401"/>
                    <a:pt x="1318185" y="159285"/>
                  </a:cubicBezTo>
                  <a:cubicBezTo>
                    <a:pt x="1325928" y="173473"/>
                    <a:pt x="1327002" y="185359"/>
                    <a:pt x="1321409" y="194943"/>
                  </a:cubicBezTo>
                  <a:cubicBezTo>
                    <a:pt x="1313973" y="207938"/>
                    <a:pt x="1307135" y="254033"/>
                    <a:pt x="1300894" y="333228"/>
                  </a:cubicBezTo>
                  <a:cubicBezTo>
                    <a:pt x="1297790" y="323985"/>
                    <a:pt x="1305447" y="315885"/>
                    <a:pt x="1323864" y="308927"/>
                  </a:cubicBezTo>
                  <a:cubicBezTo>
                    <a:pt x="1352139" y="293715"/>
                    <a:pt x="1380737" y="282256"/>
                    <a:pt x="1409659" y="274548"/>
                  </a:cubicBezTo>
                  <a:cubicBezTo>
                    <a:pt x="1409659" y="264111"/>
                    <a:pt x="1410733" y="249189"/>
                    <a:pt x="1412882" y="229783"/>
                  </a:cubicBezTo>
                  <a:cubicBezTo>
                    <a:pt x="1412882" y="208296"/>
                    <a:pt x="1414008" y="190833"/>
                    <a:pt x="1416259" y="177395"/>
                  </a:cubicBezTo>
                  <a:cubicBezTo>
                    <a:pt x="1418305" y="163514"/>
                    <a:pt x="1409250" y="143715"/>
                    <a:pt x="1389093" y="117999"/>
                  </a:cubicBezTo>
                  <a:cubicBezTo>
                    <a:pt x="1381419" y="105209"/>
                    <a:pt x="1383210" y="93920"/>
                    <a:pt x="1394465" y="84131"/>
                  </a:cubicBezTo>
                  <a:cubicBezTo>
                    <a:pt x="1403673" y="76832"/>
                    <a:pt x="1415969" y="76850"/>
                    <a:pt x="1431351" y="84182"/>
                  </a:cubicBezTo>
                  <a:cubicBezTo>
                    <a:pt x="1456658" y="100281"/>
                    <a:pt x="1476150" y="119704"/>
                    <a:pt x="1489826" y="142453"/>
                  </a:cubicBezTo>
                  <a:cubicBezTo>
                    <a:pt x="1496579" y="161212"/>
                    <a:pt x="1497364" y="177344"/>
                    <a:pt x="1492180" y="190850"/>
                  </a:cubicBezTo>
                  <a:cubicBezTo>
                    <a:pt x="1486313" y="198661"/>
                    <a:pt x="1481385" y="218562"/>
                    <a:pt x="1477394" y="250554"/>
                  </a:cubicBezTo>
                  <a:cubicBezTo>
                    <a:pt x="1477463" y="254442"/>
                    <a:pt x="1477497" y="255277"/>
                    <a:pt x="1477497" y="253061"/>
                  </a:cubicBezTo>
                  <a:cubicBezTo>
                    <a:pt x="1475212" y="253061"/>
                    <a:pt x="1477002" y="253061"/>
                    <a:pt x="1482868" y="253061"/>
                  </a:cubicBezTo>
                  <a:cubicBezTo>
                    <a:pt x="1499103" y="248729"/>
                    <a:pt x="1511211" y="248900"/>
                    <a:pt x="1519192" y="253572"/>
                  </a:cubicBezTo>
                  <a:cubicBezTo>
                    <a:pt x="1539997" y="261382"/>
                    <a:pt x="1552736" y="274650"/>
                    <a:pt x="1557408" y="293374"/>
                  </a:cubicBezTo>
                  <a:cubicBezTo>
                    <a:pt x="1561910" y="317419"/>
                    <a:pt x="1547773" y="330840"/>
                    <a:pt x="1514997" y="333637"/>
                  </a:cubicBezTo>
                  <a:cubicBezTo>
                    <a:pt x="1496409" y="329340"/>
                    <a:pt x="1482596" y="328606"/>
                    <a:pt x="1473558" y="331437"/>
                  </a:cubicBezTo>
                  <a:cubicBezTo>
                    <a:pt x="1469669" y="375878"/>
                    <a:pt x="1469908" y="443954"/>
                    <a:pt x="1474274" y="535667"/>
                  </a:cubicBezTo>
                  <a:cubicBezTo>
                    <a:pt x="1474274" y="550639"/>
                    <a:pt x="1474274" y="562781"/>
                    <a:pt x="1474274" y="572092"/>
                  </a:cubicBezTo>
                  <a:cubicBezTo>
                    <a:pt x="1480686" y="642249"/>
                    <a:pt x="1472449" y="690032"/>
                    <a:pt x="1449564" y="715442"/>
                  </a:cubicBezTo>
                  <a:cubicBezTo>
                    <a:pt x="1436467" y="730551"/>
                    <a:pt x="1421937" y="730807"/>
                    <a:pt x="1405976" y="716209"/>
                  </a:cubicBezTo>
                  <a:cubicBezTo>
                    <a:pt x="1398199" y="705841"/>
                    <a:pt x="1387251" y="691584"/>
                    <a:pt x="1373131" y="673440"/>
                  </a:cubicBezTo>
                  <a:cubicBezTo>
                    <a:pt x="1358090" y="654135"/>
                    <a:pt x="1346954" y="639623"/>
                    <a:pt x="1339724" y="629903"/>
                  </a:cubicBezTo>
                  <a:cubicBezTo>
                    <a:pt x="1323455" y="607120"/>
                    <a:pt x="1311253" y="584984"/>
                    <a:pt x="1303119" y="563497"/>
                  </a:cubicBezTo>
                  <a:lnTo>
                    <a:pt x="1291506" y="503996"/>
                  </a:lnTo>
                  <a:lnTo>
                    <a:pt x="1294345" y="589538"/>
                  </a:lnTo>
                  <a:cubicBezTo>
                    <a:pt x="1298711" y="629408"/>
                    <a:pt x="1295130" y="664435"/>
                    <a:pt x="1283602" y="694620"/>
                  </a:cubicBezTo>
                  <a:cubicBezTo>
                    <a:pt x="1277633" y="706489"/>
                    <a:pt x="1271562" y="712423"/>
                    <a:pt x="1265389" y="712423"/>
                  </a:cubicBezTo>
                  <a:cubicBezTo>
                    <a:pt x="1260409" y="712423"/>
                    <a:pt x="1253827" y="708347"/>
                    <a:pt x="1245641" y="700196"/>
                  </a:cubicBezTo>
                  <a:cubicBezTo>
                    <a:pt x="1194584" y="651287"/>
                    <a:pt x="1158107" y="611485"/>
                    <a:pt x="1136211" y="580789"/>
                  </a:cubicBezTo>
                  <a:cubicBezTo>
                    <a:pt x="1134505" y="585803"/>
                    <a:pt x="1127241" y="592590"/>
                    <a:pt x="1114416" y="601151"/>
                  </a:cubicBezTo>
                  <a:cubicBezTo>
                    <a:pt x="1107698" y="607836"/>
                    <a:pt x="1101558" y="612577"/>
                    <a:pt x="1095999" y="615373"/>
                  </a:cubicBezTo>
                  <a:cubicBezTo>
                    <a:pt x="1082220" y="617999"/>
                    <a:pt x="1073352" y="612201"/>
                    <a:pt x="1069396" y="597979"/>
                  </a:cubicBezTo>
                  <a:cubicBezTo>
                    <a:pt x="1071681" y="569739"/>
                    <a:pt x="1082271" y="548559"/>
                    <a:pt x="1101166" y="534439"/>
                  </a:cubicBezTo>
                  <a:cubicBezTo>
                    <a:pt x="1136330" y="503334"/>
                    <a:pt x="1169618" y="469568"/>
                    <a:pt x="1201030" y="433143"/>
                  </a:cubicBezTo>
                  <a:cubicBezTo>
                    <a:pt x="1170130" y="458074"/>
                    <a:pt x="1138445" y="477021"/>
                    <a:pt x="1105975" y="489981"/>
                  </a:cubicBezTo>
                  <a:cubicBezTo>
                    <a:pt x="1091983" y="495276"/>
                    <a:pt x="1080504" y="493789"/>
                    <a:pt x="1071538" y="485520"/>
                  </a:cubicBezTo>
                  <a:lnTo>
                    <a:pt x="1067071" y="479733"/>
                  </a:lnTo>
                  <a:lnTo>
                    <a:pt x="1061326" y="507708"/>
                  </a:lnTo>
                  <a:cubicBezTo>
                    <a:pt x="1056900" y="526534"/>
                    <a:pt x="1051933" y="542556"/>
                    <a:pt x="1046425" y="555772"/>
                  </a:cubicBezTo>
                  <a:cubicBezTo>
                    <a:pt x="1040457" y="577634"/>
                    <a:pt x="1035324" y="606796"/>
                    <a:pt x="1031026" y="643255"/>
                  </a:cubicBezTo>
                  <a:cubicBezTo>
                    <a:pt x="1024512" y="667982"/>
                    <a:pt x="1008209" y="672996"/>
                    <a:pt x="982118" y="658296"/>
                  </a:cubicBezTo>
                  <a:cubicBezTo>
                    <a:pt x="956845" y="621291"/>
                    <a:pt x="945266" y="582563"/>
                    <a:pt x="947380" y="542113"/>
                  </a:cubicBezTo>
                  <a:cubicBezTo>
                    <a:pt x="947380" y="530789"/>
                    <a:pt x="950654" y="503402"/>
                    <a:pt x="957203" y="459950"/>
                  </a:cubicBezTo>
                  <a:cubicBezTo>
                    <a:pt x="958209" y="450912"/>
                    <a:pt x="959245" y="442692"/>
                    <a:pt x="960311" y="435291"/>
                  </a:cubicBezTo>
                  <a:lnTo>
                    <a:pt x="962576" y="421681"/>
                  </a:lnTo>
                  <a:lnTo>
                    <a:pt x="952583" y="429651"/>
                  </a:lnTo>
                  <a:cubicBezTo>
                    <a:pt x="937279" y="438271"/>
                    <a:pt x="918168" y="439179"/>
                    <a:pt x="895248" y="432375"/>
                  </a:cubicBezTo>
                  <a:cubicBezTo>
                    <a:pt x="868373" y="415288"/>
                    <a:pt x="852615" y="390561"/>
                    <a:pt x="847977" y="358194"/>
                  </a:cubicBezTo>
                  <a:cubicBezTo>
                    <a:pt x="845760" y="327600"/>
                    <a:pt x="858209" y="299820"/>
                    <a:pt x="885324" y="274855"/>
                  </a:cubicBezTo>
                  <a:cubicBezTo>
                    <a:pt x="915167" y="245045"/>
                    <a:pt x="951524" y="216191"/>
                    <a:pt x="994396" y="188292"/>
                  </a:cubicBezTo>
                  <a:cubicBezTo>
                    <a:pt x="1001592" y="182290"/>
                    <a:pt x="995027" y="163019"/>
                    <a:pt x="974699" y="130482"/>
                  </a:cubicBezTo>
                  <a:cubicBezTo>
                    <a:pt x="971493" y="126116"/>
                    <a:pt x="971238" y="120097"/>
                    <a:pt x="973932" y="112423"/>
                  </a:cubicBezTo>
                  <a:cubicBezTo>
                    <a:pt x="980412" y="105533"/>
                    <a:pt x="987575" y="104254"/>
                    <a:pt x="995419" y="108586"/>
                  </a:cubicBezTo>
                  <a:cubicBezTo>
                    <a:pt x="1025365" y="108586"/>
                    <a:pt x="1054133" y="115475"/>
                    <a:pt x="1081725" y="129254"/>
                  </a:cubicBezTo>
                  <a:cubicBezTo>
                    <a:pt x="1101064" y="139819"/>
                    <a:pt x="1114464" y="153577"/>
                    <a:pt x="1121927" y="170530"/>
                  </a:cubicBezTo>
                  <a:lnTo>
                    <a:pt x="1126654" y="186060"/>
                  </a:lnTo>
                  <a:lnTo>
                    <a:pt x="1129432" y="176155"/>
                  </a:lnTo>
                  <a:cubicBezTo>
                    <a:pt x="1134053" y="166648"/>
                    <a:pt x="1140440" y="157818"/>
                    <a:pt x="1148591" y="149667"/>
                  </a:cubicBezTo>
                  <a:cubicBezTo>
                    <a:pt x="1160938" y="139367"/>
                    <a:pt x="1176388" y="118766"/>
                    <a:pt x="1194942" y="87866"/>
                  </a:cubicBezTo>
                  <a:cubicBezTo>
                    <a:pt x="1201115" y="74496"/>
                    <a:pt x="1197415" y="63360"/>
                    <a:pt x="1183840" y="54459"/>
                  </a:cubicBezTo>
                  <a:cubicBezTo>
                    <a:pt x="1180293" y="47433"/>
                    <a:pt x="1178520" y="41362"/>
                    <a:pt x="1178520" y="36246"/>
                  </a:cubicBezTo>
                  <a:cubicBezTo>
                    <a:pt x="1183806" y="30959"/>
                    <a:pt x="1190303" y="28316"/>
                    <a:pt x="1198012" y="28316"/>
                  </a:cubicBezTo>
                  <a:close/>
                  <a:moveTo>
                    <a:pt x="350286" y="28316"/>
                  </a:moveTo>
                  <a:cubicBezTo>
                    <a:pt x="388997" y="28316"/>
                    <a:pt x="415532" y="41498"/>
                    <a:pt x="429891" y="67863"/>
                  </a:cubicBezTo>
                  <a:cubicBezTo>
                    <a:pt x="441146" y="83722"/>
                    <a:pt x="440293" y="97654"/>
                    <a:pt x="427333" y="109660"/>
                  </a:cubicBezTo>
                  <a:cubicBezTo>
                    <a:pt x="426259" y="110785"/>
                    <a:pt x="424310" y="112482"/>
                    <a:pt x="421488" y="114750"/>
                  </a:cubicBezTo>
                  <a:lnTo>
                    <a:pt x="412797" y="121427"/>
                  </a:lnTo>
                  <a:lnTo>
                    <a:pt x="422422" y="121427"/>
                  </a:lnTo>
                  <a:cubicBezTo>
                    <a:pt x="441214" y="126781"/>
                    <a:pt x="457227" y="139401"/>
                    <a:pt x="470460" y="159285"/>
                  </a:cubicBezTo>
                  <a:cubicBezTo>
                    <a:pt x="478203" y="173473"/>
                    <a:pt x="479277" y="185359"/>
                    <a:pt x="473684" y="194943"/>
                  </a:cubicBezTo>
                  <a:cubicBezTo>
                    <a:pt x="466248" y="207938"/>
                    <a:pt x="459410" y="254033"/>
                    <a:pt x="453169" y="333228"/>
                  </a:cubicBezTo>
                  <a:cubicBezTo>
                    <a:pt x="450065" y="323985"/>
                    <a:pt x="457722" y="315885"/>
                    <a:pt x="476139" y="308927"/>
                  </a:cubicBezTo>
                  <a:cubicBezTo>
                    <a:pt x="504414" y="293715"/>
                    <a:pt x="533012" y="282256"/>
                    <a:pt x="561934" y="274548"/>
                  </a:cubicBezTo>
                  <a:cubicBezTo>
                    <a:pt x="561934" y="264111"/>
                    <a:pt x="563008" y="249189"/>
                    <a:pt x="565157" y="229783"/>
                  </a:cubicBezTo>
                  <a:cubicBezTo>
                    <a:pt x="565157" y="208296"/>
                    <a:pt x="566283" y="190833"/>
                    <a:pt x="568534" y="177395"/>
                  </a:cubicBezTo>
                  <a:cubicBezTo>
                    <a:pt x="570580" y="163514"/>
                    <a:pt x="561525" y="143715"/>
                    <a:pt x="541368" y="117999"/>
                  </a:cubicBezTo>
                  <a:cubicBezTo>
                    <a:pt x="533694" y="105209"/>
                    <a:pt x="535484" y="93920"/>
                    <a:pt x="546740" y="84131"/>
                  </a:cubicBezTo>
                  <a:cubicBezTo>
                    <a:pt x="555948" y="76832"/>
                    <a:pt x="568244" y="76850"/>
                    <a:pt x="583626" y="84182"/>
                  </a:cubicBezTo>
                  <a:cubicBezTo>
                    <a:pt x="608933" y="100281"/>
                    <a:pt x="628425" y="119704"/>
                    <a:pt x="642101" y="142453"/>
                  </a:cubicBezTo>
                  <a:cubicBezTo>
                    <a:pt x="648854" y="161212"/>
                    <a:pt x="649639" y="177344"/>
                    <a:pt x="644455" y="190850"/>
                  </a:cubicBezTo>
                  <a:cubicBezTo>
                    <a:pt x="638588" y="198661"/>
                    <a:pt x="633660" y="218562"/>
                    <a:pt x="629669" y="250554"/>
                  </a:cubicBezTo>
                  <a:cubicBezTo>
                    <a:pt x="629738" y="254442"/>
                    <a:pt x="629772" y="255277"/>
                    <a:pt x="629772" y="253061"/>
                  </a:cubicBezTo>
                  <a:cubicBezTo>
                    <a:pt x="627487" y="253061"/>
                    <a:pt x="629277" y="253061"/>
                    <a:pt x="635143" y="253061"/>
                  </a:cubicBezTo>
                  <a:cubicBezTo>
                    <a:pt x="651378" y="248729"/>
                    <a:pt x="663486" y="248900"/>
                    <a:pt x="671467" y="253572"/>
                  </a:cubicBezTo>
                  <a:cubicBezTo>
                    <a:pt x="692272" y="261382"/>
                    <a:pt x="705011" y="274650"/>
                    <a:pt x="709683" y="293374"/>
                  </a:cubicBezTo>
                  <a:cubicBezTo>
                    <a:pt x="714185" y="317419"/>
                    <a:pt x="700048" y="330840"/>
                    <a:pt x="667272" y="333637"/>
                  </a:cubicBezTo>
                  <a:cubicBezTo>
                    <a:pt x="648684" y="329340"/>
                    <a:pt x="634871" y="328606"/>
                    <a:pt x="625832" y="331437"/>
                  </a:cubicBezTo>
                  <a:cubicBezTo>
                    <a:pt x="621944" y="375878"/>
                    <a:pt x="622183" y="443954"/>
                    <a:pt x="626549" y="535667"/>
                  </a:cubicBezTo>
                  <a:cubicBezTo>
                    <a:pt x="626549" y="550639"/>
                    <a:pt x="626549" y="562781"/>
                    <a:pt x="626549" y="572092"/>
                  </a:cubicBezTo>
                  <a:cubicBezTo>
                    <a:pt x="632961" y="642249"/>
                    <a:pt x="624724" y="690032"/>
                    <a:pt x="601839" y="715442"/>
                  </a:cubicBezTo>
                  <a:cubicBezTo>
                    <a:pt x="588742" y="730551"/>
                    <a:pt x="574212" y="730807"/>
                    <a:pt x="558250" y="716209"/>
                  </a:cubicBezTo>
                  <a:cubicBezTo>
                    <a:pt x="550474" y="705841"/>
                    <a:pt x="539526" y="691584"/>
                    <a:pt x="525406" y="673440"/>
                  </a:cubicBezTo>
                  <a:cubicBezTo>
                    <a:pt x="510365" y="654135"/>
                    <a:pt x="499229" y="639623"/>
                    <a:pt x="491999" y="629903"/>
                  </a:cubicBezTo>
                  <a:cubicBezTo>
                    <a:pt x="475730" y="607120"/>
                    <a:pt x="463528" y="584984"/>
                    <a:pt x="455394" y="563497"/>
                  </a:cubicBezTo>
                  <a:lnTo>
                    <a:pt x="443781" y="503996"/>
                  </a:lnTo>
                  <a:lnTo>
                    <a:pt x="446620" y="589538"/>
                  </a:lnTo>
                  <a:cubicBezTo>
                    <a:pt x="450986" y="629408"/>
                    <a:pt x="447405" y="664435"/>
                    <a:pt x="435877" y="694620"/>
                  </a:cubicBezTo>
                  <a:cubicBezTo>
                    <a:pt x="429908" y="706489"/>
                    <a:pt x="423837" y="712423"/>
                    <a:pt x="417664" y="712423"/>
                  </a:cubicBezTo>
                  <a:cubicBezTo>
                    <a:pt x="412684" y="712423"/>
                    <a:pt x="406102" y="708347"/>
                    <a:pt x="397916" y="700196"/>
                  </a:cubicBezTo>
                  <a:cubicBezTo>
                    <a:pt x="346859" y="651287"/>
                    <a:pt x="310382" y="611485"/>
                    <a:pt x="288486" y="580789"/>
                  </a:cubicBezTo>
                  <a:cubicBezTo>
                    <a:pt x="286780" y="585803"/>
                    <a:pt x="279516" y="592590"/>
                    <a:pt x="266692" y="601151"/>
                  </a:cubicBezTo>
                  <a:cubicBezTo>
                    <a:pt x="259973" y="607836"/>
                    <a:pt x="253833" y="612577"/>
                    <a:pt x="248274" y="615373"/>
                  </a:cubicBezTo>
                  <a:cubicBezTo>
                    <a:pt x="234495" y="617999"/>
                    <a:pt x="225627" y="612201"/>
                    <a:pt x="221671" y="597979"/>
                  </a:cubicBezTo>
                  <a:cubicBezTo>
                    <a:pt x="223956" y="569739"/>
                    <a:pt x="234546" y="548559"/>
                    <a:pt x="253441" y="534439"/>
                  </a:cubicBezTo>
                  <a:cubicBezTo>
                    <a:pt x="288605" y="503334"/>
                    <a:pt x="321893" y="469568"/>
                    <a:pt x="353305" y="433143"/>
                  </a:cubicBezTo>
                  <a:cubicBezTo>
                    <a:pt x="322404" y="458074"/>
                    <a:pt x="290720" y="477021"/>
                    <a:pt x="258250" y="489981"/>
                  </a:cubicBezTo>
                  <a:cubicBezTo>
                    <a:pt x="244258" y="495276"/>
                    <a:pt x="232779" y="493789"/>
                    <a:pt x="223813" y="485520"/>
                  </a:cubicBezTo>
                  <a:lnTo>
                    <a:pt x="219346" y="479733"/>
                  </a:lnTo>
                  <a:lnTo>
                    <a:pt x="213601" y="507708"/>
                  </a:lnTo>
                  <a:cubicBezTo>
                    <a:pt x="209175" y="526534"/>
                    <a:pt x="204209" y="542556"/>
                    <a:pt x="198700" y="555772"/>
                  </a:cubicBezTo>
                  <a:cubicBezTo>
                    <a:pt x="192732" y="577634"/>
                    <a:pt x="187599" y="606796"/>
                    <a:pt x="183301" y="643255"/>
                  </a:cubicBezTo>
                  <a:cubicBezTo>
                    <a:pt x="176787" y="667982"/>
                    <a:pt x="160484" y="672996"/>
                    <a:pt x="134393" y="658296"/>
                  </a:cubicBezTo>
                  <a:cubicBezTo>
                    <a:pt x="109120" y="621291"/>
                    <a:pt x="97541" y="582563"/>
                    <a:pt x="99655" y="542113"/>
                  </a:cubicBezTo>
                  <a:cubicBezTo>
                    <a:pt x="99655" y="530789"/>
                    <a:pt x="102929" y="503402"/>
                    <a:pt x="109478" y="459950"/>
                  </a:cubicBezTo>
                  <a:cubicBezTo>
                    <a:pt x="110484" y="450912"/>
                    <a:pt x="111520" y="442692"/>
                    <a:pt x="112586" y="435291"/>
                  </a:cubicBezTo>
                  <a:lnTo>
                    <a:pt x="114851" y="421681"/>
                  </a:lnTo>
                  <a:lnTo>
                    <a:pt x="104858" y="429651"/>
                  </a:lnTo>
                  <a:cubicBezTo>
                    <a:pt x="89554" y="438271"/>
                    <a:pt x="70443" y="439179"/>
                    <a:pt x="47524" y="432375"/>
                  </a:cubicBezTo>
                  <a:cubicBezTo>
                    <a:pt x="20648" y="415288"/>
                    <a:pt x="4890" y="390561"/>
                    <a:pt x="252" y="358194"/>
                  </a:cubicBezTo>
                  <a:cubicBezTo>
                    <a:pt x="-1965" y="327600"/>
                    <a:pt x="10484" y="299820"/>
                    <a:pt x="37599" y="274855"/>
                  </a:cubicBezTo>
                  <a:cubicBezTo>
                    <a:pt x="67442" y="245045"/>
                    <a:pt x="103799" y="216191"/>
                    <a:pt x="146671" y="188292"/>
                  </a:cubicBezTo>
                  <a:cubicBezTo>
                    <a:pt x="153867" y="182290"/>
                    <a:pt x="147302" y="163019"/>
                    <a:pt x="126975" y="130482"/>
                  </a:cubicBezTo>
                  <a:cubicBezTo>
                    <a:pt x="123769" y="126116"/>
                    <a:pt x="123513" y="120097"/>
                    <a:pt x="126207" y="112423"/>
                  </a:cubicBezTo>
                  <a:cubicBezTo>
                    <a:pt x="132687" y="105533"/>
                    <a:pt x="139850" y="104254"/>
                    <a:pt x="147694" y="108586"/>
                  </a:cubicBezTo>
                  <a:cubicBezTo>
                    <a:pt x="177640" y="108586"/>
                    <a:pt x="206408" y="115475"/>
                    <a:pt x="234001" y="129254"/>
                  </a:cubicBezTo>
                  <a:cubicBezTo>
                    <a:pt x="253339" y="139819"/>
                    <a:pt x="266740" y="153577"/>
                    <a:pt x="274202" y="170530"/>
                  </a:cubicBezTo>
                  <a:lnTo>
                    <a:pt x="278929" y="186060"/>
                  </a:lnTo>
                  <a:lnTo>
                    <a:pt x="281707" y="176155"/>
                  </a:lnTo>
                  <a:cubicBezTo>
                    <a:pt x="286328" y="166648"/>
                    <a:pt x="292715" y="157818"/>
                    <a:pt x="300866" y="149667"/>
                  </a:cubicBezTo>
                  <a:cubicBezTo>
                    <a:pt x="313213" y="139367"/>
                    <a:pt x="328663" y="118766"/>
                    <a:pt x="347217" y="87866"/>
                  </a:cubicBezTo>
                  <a:cubicBezTo>
                    <a:pt x="353390" y="74496"/>
                    <a:pt x="349690" y="63360"/>
                    <a:pt x="336115" y="54459"/>
                  </a:cubicBezTo>
                  <a:cubicBezTo>
                    <a:pt x="332568" y="47433"/>
                    <a:pt x="330795" y="41362"/>
                    <a:pt x="330795" y="36246"/>
                  </a:cubicBezTo>
                  <a:cubicBezTo>
                    <a:pt x="336081" y="30959"/>
                    <a:pt x="342578" y="28316"/>
                    <a:pt x="350286" y="28316"/>
                  </a:cubicBezTo>
                  <a:close/>
                  <a:moveTo>
                    <a:pt x="2069964" y="12"/>
                  </a:moveTo>
                  <a:cubicBezTo>
                    <a:pt x="2084860" y="310"/>
                    <a:pt x="2100502" y="6181"/>
                    <a:pt x="2116890" y="17624"/>
                  </a:cubicBezTo>
                  <a:cubicBezTo>
                    <a:pt x="2144551" y="40680"/>
                    <a:pt x="2158381" y="63957"/>
                    <a:pt x="2158381" y="87457"/>
                  </a:cubicBezTo>
                  <a:cubicBezTo>
                    <a:pt x="2153845" y="105618"/>
                    <a:pt x="2147172" y="123597"/>
                    <a:pt x="2138365" y="141392"/>
                  </a:cubicBezTo>
                  <a:lnTo>
                    <a:pt x="2110617" y="186046"/>
                  </a:lnTo>
                  <a:lnTo>
                    <a:pt x="2135845" y="175272"/>
                  </a:lnTo>
                  <a:cubicBezTo>
                    <a:pt x="2149811" y="169918"/>
                    <a:pt x="2166583" y="163974"/>
                    <a:pt x="2186160" y="157443"/>
                  </a:cubicBezTo>
                  <a:cubicBezTo>
                    <a:pt x="2223950" y="146222"/>
                    <a:pt x="2255090" y="157085"/>
                    <a:pt x="2279578" y="190032"/>
                  </a:cubicBezTo>
                  <a:cubicBezTo>
                    <a:pt x="2288650" y="206608"/>
                    <a:pt x="2288463" y="227225"/>
                    <a:pt x="2279015" y="251884"/>
                  </a:cubicBezTo>
                  <a:cubicBezTo>
                    <a:pt x="2266464" y="266959"/>
                    <a:pt x="2236689" y="282324"/>
                    <a:pt x="2189691" y="297979"/>
                  </a:cubicBezTo>
                  <a:cubicBezTo>
                    <a:pt x="2172501" y="302481"/>
                    <a:pt x="2159916" y="301526"/>
                    <a:pt x="2151935" y="295114"/>
                  </a:cubicBezTo>
                  <a:cubicBezTo>
                    <a:pt x="2156232" y="296649"/>
                    <a:pt x="2158381" y="300792"/>
                    <a:pt x="2158381" y="307546"/>
                  </a:cubicBezTo>
                  <a:cubicBezTo>
                    <a:pt x="2164213" y="301134"/>
                    <a:pt x="2173746" y="301270"/>
                    <a:pt x="2186979" y="307955"/>
                  </a:cubicBezTo>
                  <a:cubicBezTo>
                    <a:pt x="2239912" y="314878"/>
                    <a:pt x="2269892" y="336928"/>
                    <a:pt x="2276918" y="374104"/>
                  </a:cubicBezTo>
                  <a:cubicBezTo>
                    <a:pt x="2279203" y="393102"/>
                    <a:pt x="2269517" y="404220"/>
                    <a:pt x="2247859" y="407460"/>
                  </a:cubicBezTo>
                  <a:cubicBezTo>
                    <a:pt x="2215424" y="413872"/>
                    <a:pt x="2185359" y="412798"/>
                    <a:pt x="2157665" y="404237"/>
                  </a:cubicBezTo>
                  <a:cubicBezTo>
                    <a:pt x="2155857" y="443937"/>
                    <a:pt x="2150536" y="477055"/>
                    <a:pt x="2141703" y="503589"/>
                  </a:cubicBezTo>
                  <a:cubicBezTo>
                    <a:pt x="2138701" y="512559"/>
                    <a:pt x="2133227" y="519040"/>
                    <a:pt x="2125280" y="523030"/>
                  </a:cubicBezTo>
                  <a:cubicBezTo>
                    <a:pt x="2118664" y="523030"/>
                    <a:pt x="2110871" y="518545"/>
                    <a:pt x="2101900" y="509575"/>
                  </a:cubicBezTo>
                  <a:cubicBezTo>
                    <a:pt x="2099922" y="505653"/>
                    <a:pt x="2095148" y="500861"/>
                    <a:pt x="2087576" y="495199"/>
                  </a:cubicBezTo>
                  <a:cubicBezTo>
                    <a:pt x="2067180" y="472553"/>
                    <a:pt x="2052804" y="453913"/>
                    <a:pt x="2044448" y="439282"/>
                  </a:cubicBezTo>
                  <a:cubicBezTo>
                    <a:pt x="2036672" y="422092"/>
                    <a:pt x="2041958" y="415714"/>
                    <a:pt x="2060308" y="420148"/>
                  </a:cubicBezTo>
                  <a:cubicBezTo>
                    <a:pt x="2078350" y="419977"/>
                    <a:pt x="2086297" y="417130"/>
                    <a:pt x="2084148" y="411604"/>
                  </a:cubicBezTo>
                  <a:cubicBezTo>
                    <a:pt x="2088446" y="345472"/>
                    <a:pt x="2088718" y="305567"/>
                    <a:pt x="2084967" y="291891"/>
                  </a:cubicBezTo>
                  <a:cubicBezTo>
                    <a:pt x="2082988" y="295608"/>
                    <a:pt x="2071034" y="304459"/>
                    <a:pt x="2049104" y="318443"/>
                  </a:cubicBezTo>
                  <a:cubicBezTo>
                    <a:pt x="2042248" y="325298"/>
                    <a:pt x="2036655" y="329817"/>
                    <a:pt x="2032323" y="332000"/>
                  </a:cubicBezTo>
                  <a:lnTo>
                    <a:pt x="2021471" y="340271"/>
                  </a:lnTo>
                  <a:lnTo>
                    <a:pt x="2024167" y="342913"/>
                  </a:lnTo>
                  <a:cubicBezTo>
                    <a:pt x="2027439" y="347191"/>
                    <a:pt x="2030345" y="352182"/>
                    <a:pt x="2032886" y="357887"/>
                  </a:cubicBezTo>
                  <a:cubicBezTo>
                    <a:pt x="2032818" y="362866"/>
                    <a:pt x="2034575" y="360871"/>
                    <a:pt x="2038156" y="351901"/>
                  </a:cubicBezTo>
                  <a:cubicBezTo>
                    <a:pt x="2050536" y="343750"/>
                    <a:pt x="2059643" y="342471"/>
                    <a:pt x="2065475" y="348064"/>
                  </a:cubicBezTo>
                  <a:cubicBezTo>
                    <a:pt x="2069636" y="354101"/>
                    <a:pt x="2068596" y="361212"/>
                    <a:pt x="2062354" y="369398"/>
                  </a:cubicBezTo>
                  <a:cubicBezTo>
                    <a:pt x="2052941" y="378777"/>
                    <a:pt x="2047501" y="386451"/>
                    <a:pt x="2046034" y="392419"/>
                  </a:cubicBezTo>
                  <a:cubicBezTo>
                    <a:pt x="2046034" y="412713"/>
                    <a:pt x="2031761" y="445898"/>
                    <a:pt x="2003214" y="491976"/>
                  </a:cubicBezTo>
                  <a:cubicBezTo>
                    <a:pt x="1997108" y="504118"/>
                    <a:pt x="1990986" y="510189"/>
                    <a:pt x="1984847" y="510189"/>
                  </a:cubicBezTo>
                  <a:cubicBezTo>
                    <a:pt x="1978572" y="510189"/>
                    <a:pt x="1972296" y="503948"/>
                    <a:pt x="1966021" y="491465"/>
                  </a:cubicBezTo>
                  <a:cubicBezTo>
                    <a:pt x="1952753" y="444057"/>
                    <a:pt x="1949513" y="412082"/>
                    <a:pt x="1956300" y="395540"/>
                  </a:cubicBezTo>
                  <a:cubicBezTo>
                    <a:pt x="1973046" y="367948"/>
                    <a:pt x="1977941" y="352924"/>
                    <a:pt x="1970983" y="350469"/>
                  </a:cubicBezTo>
                  <a:cubicBezTo>
                    <a:pt x="1967231" y="342999"/>
                    <a:pt x="1965355" y="336707"/>
                    <a:pt x="1965355" y="331591"/>
                  </a:cubicBezTo>
                  <a:cubicBezTo>
                    <a:pt x="1970642" y="326304"/>
                    <a:pt x="1977139" y="323661"/>
                    <a:pt x="1984847" y="323661"/>
                  </a:cubicBezTo>
                  <a:lnTo>
                    <a:pt x="1991755" y="324627"/>
                  </a:lnTo>
                  <a:lnTo>
                    <a:pt x="1991344" y="323456"/>
                  </a:lnTo>
                  <a:cubicBezTo>
                    <a:pt x="1989059" y="316464"/>
                    <a:pt x="1986876" y="306744"/>
                    <a:pt x="1984796" y="294295"/>
                  </a:cubicBezTo>
                  <a:cubicBezTo>
                    <a:pt x="1980737" y="284166"/>
                    <a:pt x="1977582" y="275656"/>
                    <a:pt x="1975331" y="268767"/>
                  </a:cubicBezTo>
                  <a:cubicBezTo>
                    <a:pt x="1970829" y="249667"/>
                    <a:pt x="1976065" y="237440"/>
                    <a:pt x="1991037" y="232085"/>
                  </a:cubicBezTo>
                  <a:cubicBezTo>
                    <a:pt x="2027668" y="195455"/>
                    <a:pt x="2053350" y="140714"/>
                    <a:pt x="2068084" y="67863"/>
                  </a:cubicBezTo>
                  <a:cubicBezTo>
                    <a:pt x="2063139" y="48149"/>
                    <a:pt x="2054527" y="39281"/>
                    <a:pt x="2042248" y="41259"/>
                  </a:cubicBezTo>
                  <a:cubicBezTo>
                    <a:pt x="2025229" y="45693"/>
                    <a:pt x="2016720" y="44926"/>
                    <a:pt x="2016720" y="38957"/>
                  </a:cubicBezTo>
                  <a:cubicBezTo>
                    <a:pt x="2014605" y="34796"/>
                    <a:pt x="2018203" y="27088"/>
                    <a:pt x="2027514" y="15833"/>
                  </a:cubicBezTo>
                  <a:cubicBezTo>
                    <a:pt x="2040918" y="4987"/>
                    <a:pt x="2055068" y="-286"/>
                    <a:pt x="2069964" y="12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600" b="1">
                <a:blipFill>
                  <a:blip r:embed="rId4"/>
                  <a:stretch>
                    <a:fillRect/>
                  </a:stretch>
                </a:blipFill>
                <a:latin typeface="方正行楷简体" panose="03000509000000000000" pitchFamily="65" charset="-122"/>
                <a:ea typeface="方正行楷简体" panose="03000509000000000000" pitchFamily="65" charset="-122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"/>
            <a:ext cx="12192000" cy="685520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94226" y="2915406"/>
            <a:ext cx="2001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4C870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Times New Roman" panose="02020603050405020304" pitchFamily="18" charset="0"/>
              </a:rPr>
              <a:t>自我认知</a:t>
            </a:r>
          </a:p>
        </p:txBody>
      </p:sp>
      <p:sp>
        <p:nvSpPr>
          <p:cNvPr id="5" name="矩形 4"/>
          <p:cNvSpPr/>
          <p:nvPr/>
        </p:nvSpPr>
        <p:spPr>
          <a:xfrm>
            <a:off x="5548526" y="2915406"/>
            <a:ext cx="1880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3200" b="1">
                <a:solidFill>
                  <a:srgbClr val="4C870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Times New Roman" panose="02020603050405020304" pitchFamily="18" charset="0"/>
              </a:rPr>
              <a:t>职业认知</a:t>
            </a:r>
            <a:endParaRPr lang="en-US" altLang="zh-CN" sz="3200" b="1">
              <a:solidFill>
                <a:srgbClr val="4C870C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26068" y="2915406"/>
            <a:ext cx="1880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3200" b="1">
                <a:solidFill>
                  <a:srgbClr val="4C870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Times New Roman" panose="02020603050405020304" pitchFamily="18" charset="0"/>
              </a:rPr>
              <a:t>职业决策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826705" y="2591394"/>
            <a:ext cx="1081549" cy="1227727"/>
            <a:chOff x="640175" y="2252356"/>
            <a:chExt cx="1081549" cy="1227727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800000">
              <a:off x="640175" y="2252356"/>
              <a:ext cx="1081549" cy="1227727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>
              <a:off x="1118700" y="2646507"/>
              <a:ext cx="255467" cy="257195"/>
              <a:chOff x="5042691" y="2273920"/>
              <a:chExt cx="702937" cy="707692"/>
            </a:xfrm>
            <a:solidFill>
              <a:srgbClr val="4E8625"/>
            </a:solidFill>
          </p:grpSpPr>
          <p:sp>
            <p:nvSpPr>
              <p:cNvPr id="36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3"/>
              <p:cNvSpPr>
                <a:spLocks noEditPoints="1"/>
              </p:cNvSpPr>
              <p:nvPr/>
            </p:nvSpPr>
            <p:spPr bwMode="auto">
              <a:xfrm>
                <a:off x="5042691" y="2273920"/>
                <a:ext cx="529214" cy="655758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633770" y="2591394"/>
            <a:ext cx="1081549" cy="1227727"/>
            <a:chOff x="4633770" y="2248494"/>
            <a:chExt cx="1081549" cy="122772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800000">
              <a:off x="4633770" y="2248494"/>
              <a:ext cx="1081549" cy="1227727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5107282" y="2656431"/>
              <a:ext cx="254866" cy="220557"/>
              <a:chOff x="6269402" y="3968176"/>
              <a:chExt cx="750131" cy="649151"/>
            </a:xfrm>
            <a:solidFill>
              <a:srgbClr val="4E8625"/>
            </a:solidFill>
          </p:grpSpPr>
          <p:sp>
            <p:nvSpPr>
              <p:cNvPr id="16" name="Freeform 25"/>
              <p:cNvSpPr>
                <a:spLocks noEditPoints="1"/>
              </p:cNvSpPr>
              <p:nvPr/>
            </p:nvSpPr>
            <p:spPr bwMode="auto">
              <a:xfrm>
                <a:off x="6269402" y="4116759"/>
                <a:ext cx="750131" cy="500568"/>
              </a:xfrm>
              <a:custGeom>
                <a:avLst/>
                <a:gdLst>
                  <a:gd name="T0" fmla="*/ 405 w 440"/>
                  <a:gd name="T1" fmla="*/ 0 h 294"/>
                  <a:gd name="T2" fmla="*/ 267 w 440"/>
                  <a:gd name="T3" fmla="*/ 0 h 294"/>
                  <a:gd name="T4" fmla="*/ 220 w 440"/>
                  <a:gd name="T5" fmla="*/ 0 h 294"/>
                  <a:gd name="T6" fmla="*/ 172 w 440"/>
                  <a:gd name="T7" fmla="*/ 0 h 294"/>
                  <a:gd name="T8" fmla="*/ 34 w 440"/>
                  <a:gd name="T9" fmla="*/ 0 h 294"/>
                  <a:gd name="T10" fmla="*/ 0 w 440"/>
                  <a:gd name="T11" fmla="*/ 34 h 294"/>
                  <a:gd name="T12" fmla="*/ 0 w 440"/>
                  <a:gd name="T13" fmla="*/ 259 h 294"/>
                  <a:gd name="T14" fmla="*/ 34 w 440"/>
                  <a:gd name="T15" fmla="*/ 294 h 294"/>
                  <a:gd name="T16" fmla="*/ 405 w 440"/>
                  <a:gd name="T17" fmla="*/ 294 h 294"/>
                  <a:gd name="T18" fmla="*/ 440 w 440"/>
                  <a:gd name="T19" fmla="*/ 259 h 294"/>
                  <a:gd name="T20" fmla="*/ 440 w 440"/>
                  <a:gd name="T21" fmla="*/ 34 h 294"/>
                  <a:gd name="T22" fmla="*/ 405 w 440"/>
                  <a:gd name="T23" fmla="*/ 0 h 294"/>
                  <a:gd name="T24" fmla="*/ 419 w 440"/>
                  <a:gd name="T25" fmla="*/ 243 h 294"/>
                  <a:gd name="T26" fmla="*/ 388 w 440"/>
                  <a:gd name="T27" fmla="*/ 273 h 294"/>
                  <a:gd name="T28" fmla="*/ 51 w 440"/>
                  <a:gd name="T29" fmla="*/ 273 h 294"/>
                  <a:gd name="T30" fmla="*/ 20 w 440"/>
                  <a:gd name="T31" fmla="*/ 243 h 294"/>
                  <a:gd name="T32" fmla="*/ 20 w 440"/>
                  <a:gd name="T33" fmla="*/ 50 h 294"/>
                  <a:gd name="T34" fmla="*/ 51 w 440"/>
                  <a:gd name="T35" fmla="*/ 20 h 294"/>
                  <a:gd name="T36" fmla="*/ 163 w 440"/>
                  <a:gd name="T37" fmla="*/ 20 h 294"/>
                  <a:gd name="T38" fmla="*/ 163 w 440"/>
                  <a:gd name="T39" fmla="*/ 35 h 294"/>
                  <a:gd name="T40" fmla="*/ 276 w 440"/>
                  <a:gd name="T41" fmla="*/ 35 h 294"/>
                  <a:gd name="T42" fmla="*/ 276 w 440"/>
                  <a:gd name="T43" fmla="*/ 20 h 294"/>
                  <a:gd name="T44" fmla="*/ 388 w 440"/>
                  <a:gd name="T45" fmla="*/ 20 h 294"/>
                  <a:gd name="T46" fmla="*/ 419 w 440"/>
                  <a:gd name="T47" fmla="*/ 50 h 294"/>
                  <a:gd name="T48" fmla="*/ 419 w 440"/>
                  <a:gd name="T49" fmla="*/ 24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0" h="294">
                    <a:moveTo>
                      <a:pt x="405" y="0"/>
                    </a:moveTo>
                    <a:cubicBezTo>
                      <a:pt x="267" y="0"/>
                      <a:pt x="267" y="0"/>
                      <a:pt x="267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8"/>
                      <a:pt x="15" y="294"/>
                      <a:pt x="34" y="294"/>
                    </a:cubicBezTo>
                    <a:cubicBezTo>
                      <a:pt x="405" y="294"/>
                      <a:pt x="405" y="294"/>
                      <a:pt x="405" y="294"/>
                    </a:cubicBezTo>
                    <a:cubicBezTo>
                      <a:pt x="424" y="294"/>
                      <a:pt x="440" y="278"/>
                      <a:pt x="440" y="259"/>
                    </a:cubicBezTo>
                    <a:cubicBezTo>
                      <a:pt x="440" y="34"/>
                      <a:pt x="440" y="34"/>
                      <a:pt x="440" y="34"/>
                    </a:cubicBezTo>
                    <a:cubicBezTo>
                      <a:pt x="440" y="15"/>
                      <a:pt x="424" y="0"/>
                      <a:pt x="405" y="0"/>
                    </a:cubicBezTo>
                    <a:close/>
                    <a:moveTo>
                      <a:pt x="419" y="243"/>
                    </a:moveTo>
                    <a:cubicBezTo>
                      <a:pt x="419" y="260"/>
                      <a:pt x="405" y="273"/>
                      <a:pt x="388" y="273"/>
                    </a:cubicBezTo>
                    <a:cubicBezTo>
                      <a:pt x="51" y="273"/>
                      <a:pt x="51" y="273"/>
                      <a:pt x="51" y="273"/>
                    </a:cubicBezTo>
                    <a:cubicBezTo>
                      <a:pt x="34" y="273"/>
                      <a:pt x="20" y="260"/>
                      <a:pt x="20" y="243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34"/>
                      <a:pt x="34" y="20"/>
                      <a:pt x="51" y="20"/>
                    </a:cubicBezTo>
                    <a:cubicBezTo>
                      <a:pt x="163" y="20"/>
                      <a:pt x="163" y="20"/>
                      <a:pt x="163" y="20"/>
                    </a:cubicBezTo>
                    <a:cubicBezTo>
                      <a:pt x="163" y="35"/>
                      <a:pt x="163" y="35"/>
                      <a:pt x="163" y="35"/>
                    </a:cubicBezTo>
                    <a:cubicBezTo>
                      <a:pt x="276" y="35"/>
                      <a:pt x="276" y="35"/>
                      <a:pt x="276" y="35"/>
                    </a:cubicBezTo>
                    <a:cubicBezTo>
                      <a:pt x="276" y="20"/>
                      <a:pt x="276" y="20"/>
                      <a:pt x="276" y="20"/>
                    </a:cubicBezTo>
                    <a:cubicBezTo>
                      <a:pt x="388" y="20"/>
                      <a:pt x="388" y="20"/>
                      <a:pt x="388" y="20"/>
                    </a:cubicBezTo>
                    <a:cubicBezTo>
                      <a:pt x="405" y="20"/>
                      <a:pt x="419" y="34"/>
                      <a:pt x="419" y="50"/>
                    </a:cubicBezTo>
                    <a:lnTo>
                      <a:pt x="419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6635812" y="4470908"/>
                <a:ext cx="258940" cy="209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Rectangle 27"/>
              <p:cNvSpPr>
                <a:spLocks noChangeArrowheads="1"/>
              </p:cNvSpPr>
              <p:nvPr/>
            </p:nvSpPr>
            <p:spPr bwMode="auto">
              <a:xfrm>
                <a:off x="6635812" y="4405993"/>
                <a:ext cx="258940" cy="1875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Rectangle 28"/>
              <p:cNvSpPr>
                <a:spLocks noChangeArrowheads="1"/>
              </p:cNvSpPr>
              <p:nvPr/>
            </p:nvSpPr>
            <p:spPr bwMode="auto">
              <a:xfrm>
                <a:off x="6635812" y="4328095"/>
                <a:ext cx="258940" cy="2019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Rectangle 29"/>
              <p:cNvSpPr>
                <a:spLocks noChangeArrowheads="1"/>
              </p:cNvSpPr>
              <p:nvPr/>
            </p:nvSpPr>
            <p:spPr bwMode="auto">
              <a:xfrm>
                <a:off x="6635812" y="4258130"/>
                <a:ext cx="258940" cy="2019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30"/>
              <p:cNvSpPr/>
              <p:nvPr/>
            </p:nvSpPr>
            <p:spPr bwMode="auto">
              <a:xfrm>
                <a:off x="6547095" y="3968176"/>
                <a:ext cx="192582" cy="122617"/>
              </a:xfrm>
              <a:custGeom>
                <a:avLst/>
                <a:gdLst>
                  <a:gd name="T0" fmla="*/ 32 w 113"/>
                  <a:gd name="T1" fmla="*/ 72 h 72"/>
                  <a:gd name="T2" fmla="*/ 28 w 113"/>
                  <a:gd name="T3" fmla="*/ 56 h 72"/>
                  <a:gd name="T4" fmla="*/ 57 w 113"/>
                  <a:gd name="T5" fmla="*/ 27 h 72"/>
                  <a:gd name="T6" fmla="*/ 86 w 113"/>
                  <a:gd name="T7" fmla="*/ 56 h 72"/>
                  <a:gd name="T8" fmla="*/ 81 w 113"/>
                  <a:gd name="T9" fmla="*/ 72 h 72"/>
                  <a:gd name="T10" fmla="*/ 111 w 113"/>
                  <a:gd name="T11" fmla="*/ 72 h 72"/>
                  <a:gd name="T12" fmla="*/ 113 w 113"/>
                  <a:gd name="T13" fmla="*/ 56 h 72"/>
                  <a:gd name="T14" fmla="*/ 57 w 113"/>
                  <a:gd name="T15" fmla="*/ 0 h 72"/>
                  <a:gd name="T16" fmla="*/ 0 w 113"/>
                  <a:gd name="T17" fmla="*/ 56 h 72"/>
                  <a:gd name="T18" fmla="*/ 2 w 113"/>
                  <a:gd name="T19" fmla="*/ 72 h 72"/>
                  <a:gd name="T20" fmla="*/ 32 w 113"/>
                  <a:gd name="T2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72">
                    <a:moveTo>
                      <a:pt x="32" y="72"/>
                    </a:moveTo>
                    <a:cubicBezTo>
                      <a:pt x="29" y="67"/>
                      <a:pt x="28" y="62"/>
                      <a:pt x="28" y="56"/>
                    </a:cubicBezTo>
                    <a:cubicBezTo>
                      <a:pt x="28" y="40"/>
                      <a:pt x="41" y="27"/>
                      <a:pt x="57" y="27"/>
                    </a:cubicBezTo>
                    <a:cubicBezTo>
                      <a:pt x="73" y="27"/>
                      <a:pt x="86" y="40"/>
                      <a:pt x="86" y="56"/>
                    </a:cubicBezTo>
                    <a:cubicBezTo>
                      <a:pt x="86" y="62"/>
                      <a:pt x="84" y="67"/>
                      <a:pt x="8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2" y="67"/>
                      <a:pt x="113" y="62"/>
                      <a:pt x="113" y="56"/>
                    </a:cubicBezTo>
                    <a:cubicBezTo>
                      <a:pt x="113" y="25"/>
                      <a:pt x="88" y="0"/>
                      <a:pt x="57" y="0"/>
                    </a:cubicBezTo>
                    <a:cubicBezTo>
                      <a:pt x="25" y="0"/>
                      <a:pt x="0" y="25"/>
                      <a:pt x="0" y="56"/>
                    </a:cubicBezTo>
                    <a:cubicBezTo>
                      <a:pt x="0" y="62"/>
                      <a:pt x="1" y="67"/>
                      <a:pt x="2" y="72"/>
                    </a:cubicBezTo>
                    <a:lnTo>
                      <a:pt x="32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Freeform 31"/>
              <p:cNvSpPr>
                <a:spLocks noEditPoints="1"/>
              </p:cNvSpPr>
              <p:nvPr/>
            </p:nvSpPr>
            <p:spPr bwMode="auto">
              <a:xfrm>
                <a:off x="6526899" y="4473071"/>
                <a:ext cx="33900" cy="42556"/>
              </a:xfrm>
              <a:custGeom>
                <a:avLst/>
                <a:gdLst>
                  <a:gd name="T0" fmla="*/ 19 w 20"/>
                  <a:gd name="T1" fmla="*/ 16 h 25"/>
                  <a:gd name="T2" fmla="*/ 17 w 20"/>
                  <a:gd name="T3" fmla="*/ 16 h 25"/>
                  <a:gd name="T4" fmla="*/ 16 w 20"/>
                  <a:gd name="T5" fmla="*/ 16 h 25"/>
                  <a:gd name="T6" fmla="*/ 16 w 20"/>
                  <a:gd name="T7" fmla="*/ 3 h 25"/>
                  <a:gd name="T8" fmla="*/ 13 w 20"/>
                  <a:gd name="T9" fmla="*/ 0 h 25"/>
                  <a:gd name="T10" fmla="*/ 12 w 20"/>
                  <a:gd name="T11" fmla="*/ 1 h 25"/>
                  <a:gd name="T12" fmla="*/ 11 w 20"/>
                  <a:gd name="T13" fmla="*/ 2 h 25"/>
                  <a:gd name="T14" fmla="*/ 2 w 20"/>
                  <a:gd name="T15" fmla="*/ 14 h 25"/>
                  <a:gd name="T16" fmla="*/ 1 w 20"/>
                  <a:gd name="T17" fmla="*/ 15 h 25"/>
                  <a:gd name="T18" fmla="*/ 1 w 20"/>
                  <a:gd name="T19" fmla="*/ 16 h 25"/>
                  <a:gd name="T20" fmla="*/ 0 w 20"/>
                  <a:gd name="T21" fmla="*/ 16 h 25"/>
                  <a:gd name="T22" fmla="*/ 0 w 20"/>
                  <a:gd name="T23" fmla="*/ 17 h 25"/>
                  <a:gd name="T24" fmla="*/ 1 w 20"/>
                  <a:gd name="T25" fmla="*/ 19 h 25"/>
                  <a:gd name="T26" fmla="*/ 3 w 20"/>
                  <a:gd name="T27" fmla="*/ 20 h 25"/>
                  <a:gd name="T28" fmla="*/ 12 w 20"/>
                  <a:gd name="T29" fmla="*/ 20 h 25"/>
                  <a:gd name="T30" fmla="*/ 12 w 20"/>
                  <a:gd name="T31" fmla="*/ 23 h 25"/>
                  <a:gd name="T32" fmla="*/ 12 w 20"/>
                  <a:gd name="T33" fmla="*/ 25 h 25"/>
                  <a:gd name="T34" fmla="*/ 14 w 20"/>
                  <a:gd name="T35" fmla="*/ 25 h 25"/>
                  <a:gd name="T36" fmla="*/ 15 w 20"/>
                  <a:gd name="T37" fmla="*/ 25 h 25"/>
                  <a:gd name="T38" fmla="*/ 16 w 20"/>
                  <a:gd name="T39" fmla="*/ 23 h 25"/>
                  <a:gd name="T40" fmla="*/ 16 w 20"/>
                  <a:gd name="T41" fmla="*/ 20 h 25"/>
                  <a:gd name="T42" fmla="*/ 17 w 20"/>
                  <a:gd name="T43" fmla="*/ 20 h 25"/>
                  <a:gd name="T44" fmla="*/ 19 w 20"/>
                  <a:gd name="T45" fmla="*/ 19 h 25"/>
                  <a:gd name="T46" fmla="*/ 20 w 20"/>
                  <a:gd name="T47" fmla="*/ 18 h 25"/>
                  <a:gd name="T48" fmla="*/ 19 w 20"/>
                  <a:gd name="T49" fmla="*/ 16 h 25"/>
                  <a:gd name="T50" fmla="*/ 12 w 20"/>
                  <a:gd name="T51" fmla="*/ 16 h 25"/>
                  <a:gd name="T52" fmla="*/ 5 w 20"/>
                  <a:gd name="T53" fmla="*/ 16 h 25"/>
                  <a:gd name="T54" fmla="*/ 12 w 20"/>
                  <a:gd name="T55" fmla="*/ 6 h 25"/>
                  <a:gd name="T56" fmla="*/ 12 w 20"/>
                  <a:gd name="T57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" h="25">
                    <a:moveTo>
                      <a:pt x="19" y="16"/>
                    </a:moveTo>
                    <a:cubicBezTo>
                      <a:pt x="18" y="16"/>
                      <a:pt x="18" y="16"/>
                      <a:pt x="17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1"/>
                      <a:pt x="15" y="0"/>
                      <a:pt x="13" y="0"/>
                    </a:cubicBezTo>
                    <a:cubicBezTo>
                      <a:pt x="13" y="0"/>
                      <a:pt x="12" y="0"/>
                      <a:pt x="12" y="1"/>
                    </a:cubicBezTo>
                    <a:cubicBezTo>
                      <a:pt x="12" y="1"/>
                      <a:pt x="11" y="2"/>
                      <a:pt x="11" y="2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20"/>
                      <a:pt x="2" y="20"/>
                      <a:pt x="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4"/>
                      <a:pt x="12" y="25"/>
                    </a:cubicBezTo>
                    <a:cubicBezTo>
                      <a:pt x="13" y="25"/>
                      <a:pt x="13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0"/>
                      <a:pt x="19" y="20"/>
                      <a:pt x="19" y="19"/>
                    </a:cubicBezTo>
                    <a:cubicBezTo>
                      <a:pt x="19" y="19"/>
                      <a:pt x="20" y="19"/>
                      <a:pt x="20" y="18"/>
                    </a:cubicBezTo>
                    <a:cubicBezTo>
                      <a:pt x="20" y="17"/>
                      <a:pt x="19" y="17"/>
                      <a:pt x="19" y="16"/>
                    </a:cubicBezTo>
                    <a:close/>
                    <a:moveTo>
                      <a:pt x="12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12" y="6"/>
                      <a:pt x="12" y="6"/>
                      <a:pt x="12" y="6"/>
                    </a:cubicBez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Freeform 32"/>
              <p:cNvSpPr/>
              <p:nvPr/>
            </p:nvSpPr>
            <p:spPr bwMode="auto">
              <a:xfrm>
                <a:off x="6494441" y="4473071"/>
                <a:ext cx="28851" cy="42556"/>
              </a:xfrm>
              <a:custGeom>
                <a:avLst/>
                <a:gdLst>
                  <a:gd name="T0" fmla="*/ 15 w 17"/>
                  <a:gd name="T1" fmla="*/ 13 h 25"/>
                  <a:gd name="T2" fmla="*/ 13 w 17"/>
                  <a:gd name="T3" fmla="*/ 12 h 25"/>
                  <a:gd name="T4" fmla="*/ 15 w 17"/>
                  <a:gd name="T5" fmla="*/ 9 h 25"/>
                  <a:gd name="T6" fmla="*/ 16 w 17"/>
                  <a:gd name="T7" fmla="*/ 6 h 25"/>
                  <a:gd name="T8" fmla="*/ 15 w 17"/>
                  <a:gd name="T9" fmla="*/ 4 h 25"/>
                  <a:gd name="T10" fmla="*/ 14 w 17"/>
                  <a:gd name="T11" fmla="*/ 2 h 25"/>
                  <a:gd name="T12" fmla="*/ 12 w 17"/>
                  <a:gd name="T13" fmla="*/ 1 h 25"/>
                  <a:gd name="T14" fmla="*/ 9 w 17"/>
                  <a:gd name="T15" fmla="*/ 0 h 25"/>
                  <a:gd name="T16" fmla="*/ 5 w 17"/>
                  <a:gd name="T17" fmla="*/ 1 h 25"/>
                  <a:gd name="T18" fmla="*/ 3 w 17"/>
                  <a:gd name="T19" fmla="*/ 2 h 25"/>
                  <a:gd name="T20" fmla="*/ 1 w 17"/>
                  <a:gd name="T21" fmla="*/ 4 h 25"/>
                  <a:gd name="T22" fmla="*/ 1 w 17"/>
                  <a:gd name="T23" fmla="*/ 6 h 25"/>
                  <a:gd name="T24" fmla="*/ 1 w 17"/>
                  <a:gd name="T25" fmla="*/ 7 h 25"/>
                  <a:gd name="T26" fmla="*/ 2 w 17"/>
                  <a:gd name="T27" fmla="*/ 8 h 25"/>
                  <a:gd name="T28" fmla="*/ 3 w 17"/>
                  <a:gd name="T29" fmla="*/ 8 h 25"/>
                  <a:gd name="T30" fmla="*/ 4 w 17"/>
                  <a:gd name="T31" fmla="*/ 7 h 25"/>
                  <a:gd name="T32" fmla="*/ 5 w 17"/>
                  <a:gd name="T33" fmla="*/ 6 h 25"/>
                  <a:gd name="T34" fmla="*/ 5 w 17"/>
                  <a:gd name="T35" fmla="*/ 4 h 25"/>
                  <a:gd name="T36" fmla="*/ 7 w 17"/>
                  <a:gd name="T37" fmla="*/ 4 h 25"/>
                  <a:gd name="T38" fmla="*/ 8 w 17"/>
                  <a:gd name="T39" fmla="*/ 3 h 25"/>
                  <a:gd name="T40" fmla="*/ 11 w 17"/>
                  <a:gd name="T41" fmla="*/ 4 h 25"/>
                  <a:gd name="T42" fmla="*/ 12 w 17"/>
                  <a:gd name="T43" fmla="*/ 7 h 25"/>
                  <a:gd name="T44" fmla="*/ 10 w 17"/>
                  <a:gd name="T45" fmla="*/ 9 h 25"/>
                  <a:gd name="T46" fmla="*/ 8 w 17"/>
                  <a:gd name="T47" fmla="*/ 10 h 25"/>
                  <a:gd name="T48" fmla="*/ 7 w 17"/>
                  <a:gd name="T49" fmla="*/ 10 h 25"/>
                  <a:gd name="T50" fmla="*/ 5 w 17"/>
                  <a:gd name="T51" fmla="*/ 11 h 25"/>
                  <a:gd name="T52" fmla="*/ 5 w 17"/>
                  <a:gd name="T53" fmla="*/ 12 h 25"/>
                  <a:gd name="T54" fmla="*/ 5 w 17"/>
                  <a:gd name="T55" fmla="*/ 13 h 25"/>
                  <a:gd name="T56" fmla="*/ 7 w 17"/>
                  <a:gd name="T57" fmla="*/ 14 h 25"/>
                  <a:gd name="T58" fmla="*/ 7 w 17"/>
                  <a:gd name="T59" fmla="*/ 14 h 25"/>
                  <a:gd name="T60" fmla="*/ 8 w 17"/>
                  <a:gd name="T61" fmla="*/ 14 h 25"/>
                  <a:gd name="T62" fmla="*/ 12 w 17"/>
                  <a:gd name="T63" fmla="*/ 15 h 25"/>
                  <a:gd name="T64" fmla="*/ 13 w 17"/>
                  <a:gd name="T65" fmla="*/ 18 h 25"/>
                  <a:gd name="T66" fmla="*/ 12 w 17"/>
                  <a:gd name="T67" fmla="*/ 20 h 25"/>
                  <a:gd name="T68" fmla="*/ 10 w 17"/>
                  <a:gd name="T69" fmla="*/ 22 h 25"/>
                  <a:gd name="T70" fmla="*/ 8 w 17"/>
                  <a:gd name="T71" fmla="*/ 22 h 25"/>
                  <a:gd name="T72" fmla="*/ 6 w 17"/>
                  <a:gd name="T73" fmla="*/ 21 h 25"/>
                  <a:gd name="T74" fmla="*/ 4 w 17"/>
                  <a:gd name="T75" fmla="*/ 18 h 25"/>
                  <a:gd name="T76" fmla="*/ 3 w 17"/>
                  <a:gd name="T77" fmla="*/ 17 h 25"/>
                  <a:gd name="T78" fmla="*/ 2 w 17"/>
                  <a:gd name="T79" fmla="*/ 17 h 25"/>
                  <a:gd name="T80" fmla="*/ 1 w 17"/>
                  <a:gd name="T81" fmla="*/ 17 h 25"/>
                  <a:gd name="T82" fmla="*/ 0 w 17"/>
                  <a:gd name="T83" fmla="*/ 19 h 25"/>
                  <a:gd name="T84" fmla="*/ 0 w 17"/>
                  <a:gd name="T85" fmla="*/ 21 h 25"/>
                  <a:gd name="T86" fmla="*/ 2 w 17"/>
                  <a:gd name="T87" fmla="*/ 23 h 25"/>
                  <a:gd name="T88" fmla="*/ 5 w 17"/>
                  <a:gd name="T89" fmla="*/ 25 h 25"/>
                  <a:gd name="T90" fmla="*/ 8 w 17"/>
                  <a:gd name="T91" fmla="*/ 25 h 25"/>
                  <a:gd name="T92" fmla="*/ 12 w 17"/>
                  <a:gd name="T93" fmla="*/ 25 h 25"/>
                  <a:gd name="T94" fmla="*/ 15 w 17"/>
                  <a:gd name="T95" fmla="*/ 23 h 25"/>
                  <a:gd name="T96" fmla="*/ 17 w 17"/>
                  <a:gd name="T97" fmla="*/ 21 h 25"/>
                  <a:gd name="T98" fmla="*/ 17 w 17"/>
                  <a:gd name="T99" fmla="*/ 18 h 25"/>
                  <a:gd name="T100" fmla="*/ 17 w 17"/>
                  <a:gd name="T101" fmla="*/ 15 h 25"/>
                  <a:gd name="T102" fmla="*/ 15 w 17"/>
                  <a:gd name="T10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" h="25">
                    <a:moveTo>
                      <a:pt x="15" y="13"/>
                    </a:moveTo>
                    <a:cubicBezTo>
                      <a:pt x="15" y="13"/>
                      <a:pt x="14" y="12"/>
                      <a:pt x="13" y="12"/>
                    </a:cubicBezTo>
                    <a:cubicBezTo>
                      <a:pt x="14" y="11"/>
                      <a:pt x="15" y="10"/>
                      <a:pt x="15" y="9"/>
                    </a:cubicBezTo>
                    <a:cubicBezTo>
                      <a:pt x="16" y="8"/>
                      <a:pt x="16" y="7"/>
                      <a:pt x="16" y="6"/>
                    </a:cubicBezTo>
                    <a:cubicBezTo>
                      <a:pt x="16" y="5"/>
                      <a:pt x="16" y="5"/>
                      <a:pt x="15" y="4"/>
                    </a:cubicBezTo>
                    <a:cubicBezTo>
                      <a:pt x="15" y="3"/>
                      <a:pt x="15" y="3"/>
                      <a:pt x="14" y="2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3"/>
                      <a:pt x="10" y="4"/>
                      <a:pt x="11" y="4"/>
                    </a:cubicBezTo>
                    <a:cubicBezTo>
                      <a:pt x="11" y="5"/>
                      <a:pt x="12" y="6"/>
                      <a:pt x="12" y="7"/>
                    </a:cubicBezTo>
                    <a:cubicBezTo>
                      <a:pt x="12" y="8"/>
                      <a:pt x="11" y="9"/>
                      <a:pt x="10" y="9"/>
                    </a:cubicBezTo>
                    <a:cubicBezTo>
                      <a:pt x="10" y="10"/>
                      <a:pt x="9" y="10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0" y="14"/>
                      <a:pt x="11" y="14"/>
                      <a:pt x="12" y="15"/>
                    </a:cubicBezTo>
                    <a:cubicBezTo>
                      <a:pt x="12" y="15"/>
                      <a:pt x="13" y="16"/>
                      <a:pt x="13" y="18"/>
                    </a:cubicBezTo>
                    <a:cubicBezTo>
                      <a:pt x="13" y="19"/>
                      <a:pt x="12" y="19"/>
                      <a:pt x="12" y="20"/>
                    </a:cubicBezTo>
                    <a:cubicBezTo>
                      <a:pt x="12" y="21"/>
                      <a:pt x="11" y="21"/>
                      <a:pt x="10" y="22"/>
                    </a:cubicBezTo>
                    <a:cubicBezTo>
                      <a:pt x="10" y="22"/>
                      <a:pt x="9" y="22"/>
                      <a:pt x="8" y="22"/>
                    </a:cubicBezTo>
                    <a:cubicBezTo>
                      <a:pt x="7" y="22"/>
                      <a:pt x="6" y="22"/>
                      <a:pt x="6" y="21"/>
                    </a:cubicBezTo>
                    <a:cubicBezTo>
                      <a:pt x="5" y="20"/>
                      <a:pt x="4" y="19"/>
                      <a:pt x="4" y="18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8"/>
                      <a:pt x="0" y="18"/>
                      <a:pt x="0" y="19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1" y="21"/>
                      <a:pt x="1" y="22"/>
                      <a:pt x="2" y="23"/>
                    </a:cubicBezTo>
                    <a:cubicBezTo>
                      <a:pt x="3" y="24"/>
                      <a:pt x="4" y="24"/>
                      <a:pt x="5" y="25"/>
                    </a:cubicBezTo>
                    <a:cubicBezTo>
                      <a:pt x="6" y="25"/>
                      <a:pt x="7" y="25"/>
                      <a:pt x="8" y="25"/>
                    </a:cubicBezTo>
                    <a:cubicBezTo>
                      <a:pt x="10" y="25"/>
                      <a:pt x="11" y="25"/>
                      <a:pt x="12" y="25"/>
                    </a:cubicBezTo>
                    <a:cubicBezTo>
                      <a:pt x="13" y="24"/>
                      <a:pt x="14" y="24"/>
                      <a:pt x="15" y="23"/>
                    </a:cubicBezTo>
                    <a:cubicBezTo>
                      <a:pt x="16" y="22"/>
                      <a:pt x="16" y="22"/>
                      <a:pt x="17" y="21"/>
                    </a:cubicBezTo>
                    <a:cubicBezTo>
                      <a:pt x="17" y="20"/>
                      <a:pt x="17" y="19"/>
                      <a:pt x="17" y="18"/>
                    </a:cubicBezTo>
                    <a:cubicBezTo>
                      <a:pt x="17" y="17"/>
                      <a:pt x="17" y="16"/>
                      <a:pt x="17" y="15"/>
                    </a:cubicBezTo>
                    <a:cubicBezTo>
                      <a:pt x="16" y="14"/>
                      <a:pt x="16" y="14"/>
                      <a:pt x="1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Oval 33"/>
              <p:cNvSpPr>
                <a:spLocks noChangeArrowheads="1"/>
              </p:cNvSpPr>
              <p:nvPr/>
            </p:nvSpPr>
            <p:spPr bwMode="auto">
              <a:xfrm>
                <a:off x="6410773" y="4213411"/>
                <a:ext cx="92324" cy="10747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6460542" y="4474514"/>
                <a:ext cx="28851" cy="41113"/>
              </a:xfrm>
              <a:custGeom>
                <a:avLst/>
                <a:gdLst>
                  <a:gd name="T0" fmla="*/ 15 w 17"/>
                  <a:gd name="T1" fmla="*/ 10 h 24"/>
                  <a:gd name="T2" fmla="*/ 12 w 17"/>
                  <a:gd name="T3" fmla="*/ 8 h 24"/>
                  <a:gd name="T4" fmla="*/ 9 w 17"/>
                  <a:gd name="T5" fmla="*/ 8 h 24"/>
                  <a:gd name="T6" fmla="*/ 5 w 17"/>
                  <a:gd name="T7" fmla="*/ 9 h 24"/>
                  <a:gd name="T8" fmla="*/ 6 w 17"/>
                  <a:gd name="T9" fmla="*/ 4 h 24"/>
                  <a:gd name="T10" fmla="*/ 14 w 17"/>
                  <a:gd name="T11" fmla="*/ 4 h 24"/>
                  <a:gd name="T12" fmla="*/ 16 w 17"/>
                  <a:gd name="T13" fmla="*/ 3 h 24"/>
                  <a:gd name="T14" fmla="*/ 16 w 17"/>
                  <a:gd name="T15" fmla="*/ 2 h 24"/>
                  <a:gd name="T16" fmla="*/ 14 w 17"/>
                  <a:gd name="T17" fmla="*/ 0 h 24"/>
                  <a:gd name="T18" fmla="*/ 5 w 17"/>
                  <a:gd name="T19" fmla="*/ 0 h 24"/>
                  <a:gd name="T20" fmla="*/ 3 w 17"/>
                  <a:gd name="T21" fmla="*/ 0 h 24"/>
                  <a:gd name="T22" fmla="*/ 2 w 17"/>
                  <a:gd name="T23" fmla="*/ 2 h 24"/>
                  <a:gd name="T24" fmla="*/ 0 w 17"/>
                  <a:gd name="T25" fmla="*/ 10 h 24"/>
                  <a:gd name="T26" fmla="*/ 0 w 17"/>
                  <a:gd name="T27" fmla="*/ 12 h 24"/>
                  <a:gd name="T28" fmla="*/ 1 w 17"/>
                  <a:gd name="T29" fmla="*/ 13 h 24"/>
                  <a:gd name="T30" fmla="*/ 2 w 17"/>
                  <a:gd name="T31" fmla="*/ 13 h 24"/>
                  <a:gd name="T32" fmla="*/ 4 w 17"/>
                  <a:gd name="T33" fmla="*/ 13 h 24"/>
                  <a:gd name="T34" fmla="*/ 6 w 17"/>
                  <a:gd name="T35" fmla="*/ 11 h 24"/>
                  <a:gd name="T36" fmla="*/ 8 w 17"/>
                  <a:gd name="T37" fmla="*/ 11 h 24"/>
                  <a:gd name="T38" fmla="*/ 10 w 17"/>
                  <a:gd name="T39" fmla="*/ 12 h 24"/>
                  <a:gd name="T40" fmla="*/ 12 w 17"/>
                  <a:gd name="T41" fmla="*/ 13 h 24"/>
                  <a:gd name="T42" fmla="*/ 12 w 17"/>
                  <a:gd name="T43" fmla="*/ 16 h 24"/>
                  <a:gd name="T44" fmla="*/ 12 w 17"/>
                  <a:gd name="T45" fmla="*/ 19 h 24"/>
                  <a:gd name="T46" fmla="*/ 10 w 17"/>
                  <a:gd name="T47" fmla="*/ 21 h 24"/>
                  <a:gd name="T48" fmla="*/ 8 w 17"/>
                  <a:gd name="T49" fmla="*/ 21 h 24"/>
                  <a:gd name="T50" fmla="*/ 5 w 17"/>
                  <a:gd name="T51" fmla="*/ 20 h 24"/>
                  <a:gd name="T52" fmla="*/ 4 w 17"/>
                  <a:gd name="T53" fmla="*/ 18 h 24"/>
                  <a:gd name="T54" fmla="*/ 2 w 17"/>
                  <a:gd name="T55" fmla="*/ 16 h 24"/>
                  <a:gd name="T56" fmla="*/ 0 w 17"/>
                  <a:gd name="T57" fmla="*/ 17 h 24"/>
                  <a:gd name="T58" fmla="*/ 0 w 17"/>
                  <a:gd name="T59" fmla="*/ 18 h 24"/>
                  <a:gd name="T60" fmla="*/ 0 w 17"/>
                  <a:gd name="T61" fmla="*/ 21 h 24"/>
                  <a:gd name="T62" fmla="*/ 3 w 17"/>
                  <a:gd name="T63" fmla="*/ 23 h 24"/>
                  <a:gd name="T64" fmla="*/ 8 w 17"/>
                  <a:gd name="T65" fmla="*/ 24 h 24"/>
                  <a:gd name="T66" fmla="*/ 13 w 17"/>
                  <a:gd name="T67" fmla="*/ 23 h 24"/>
                  <a:gd name="T68" fmla="*/ 16 w 17"/>
                  <a:gd name="T69" fmla="*/ 20 h 24"/>
                  <a:gd name="T70" fmla="*/ 17 w 17"/>
                  <a:gd name="T71" fmla="*/ 16 h 24"/>
                  <a:gd name="T72" fmla="*/ 16 w 17"/>
                  <a:gd name="T73" fmla="*/ 12 h 24"/>
                  <a:gd name="T74" fmla="*/ 15 w 17"/>
                  <a:gd name="T75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" h="24">
                    <a:moveTo>
                      <a:pt x="15" y="10"/>
                    </a:moveTo>
                    <a:cubicBezTo>
                      <a:pt x="14" y="9"/>
                      <a:pt x="13" y="9"/>
                      <a:pt x="12" y="8"/>
                    </a:cubicBezTo>
                    <a:cubicBezTo>
                      <a:pt x="11" y="8"/>
                      <a:pt x="10" y="8"/>
                      <a:pt x="9" y="8"/>
                    </a:cubicBezTo>
                    <a:cubicBezTo>
                      <a:pt x="8" y="8"/>
                      <a:pt x="6" y="8"/>
                      <a:pt x="5" y="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5" y="3"/>
                      <a:pt x="16" y="3"/>
                    </a:cubicBezTo>
                    <a:cubicBezTo>
                      <a:pt x="16" y="3"/>
                      <a:pt x="16" y="2"/>
                      <a:pt x="16" y="2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2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5" y="12"/>
                      <a:pt x="6" y="12"/>
                      <a:pt x="6" y="11"/>
                    </a:cubicBezTo>
                    <a:cubicBezTo>
                      <a:pt x="6" y="11"/>
                      <a:pt x="7" y="11"/>
                      <a:pt x="8" y="11"/>
                    </a:cubicBezTo>
                    <a:cubicBezTo>
                      <a:pt x="9" y="11"/>
                      <a:pt x="10" y="11"/>
                      <a:pt x="10" y="12"/>
                    </a:cubicBezTo>
                    <a:cubicBezTo>
                      <a:pt x="11" y="12"/>
                      <a:pt x="11" y="12"/>
                      <a:pt x="12" y="13"/>
                    </a:cubicBezTo>
                    <a:cubicBezTo>
                      <a:pt x="12" y="14"/>
                      <a:pt x="12" y="15"/>
                      <a:pt x="12" y="16"/>
                    </a:cubicBezTo>
                    <a:cubicBezTo>
                      <a:pt x="12" y="17"/>
                      <a:pt x="12" y="18"/>
                      <a:pt x="12" y="19"/>
                    </a:cubicBezTo>
                    <a:cubicBezTo>
                      <a:pt x="11" y="20"/>
                      <a:pt x="11" y="20"/>
                      <a:pt x="10" y="21"/>
                    </a:cubicBezTo>
                    <a:cubicBezTo>
                      <a:pt x="10" y="21"/>
                      <a:pt x="9" y="21"/>
                      <a:pt x="8" y="21"/>
                    </a:cubicBezTo>
                    <a:cubicBezTo>
                      <a:pt x="7" y="21"/>
                      <a:pt x="6" y="21"/>
                      <a:pt x="5" y="20"/>
                    </a:cubicBezTo>
                    <a:cubicBezTo>
                      <a:pt x="5" y="20"/>
                      <a:pt x="4" y="19"/>
                      <a:pt x="4" y="18"/>
                    </a:cubicBezTo>
                    <a:cubicBezTo>
                      <a:pt x="3" y="17"/>
                      <a:pt x="2" y="16"/>
                      <a:pt x="2" y="16"/>
                    </a:cubicBezTo>
                    <a:cubicBezTo>
                      <a:pt x="1" y="16"/>
                      <a:pt x="0" y="17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1" y="22"/>
                      <a:pt x="2" y="23"/>
                      <a:pt x="3" y="23"/>
                    </a:cubicBezTo>
                    <a:cubicBezTo>
                      <a:pt x="4" y="24"/>
                      <a:pt x="6" y="24"/>
                      <a:pt x="8" y="24"/>
                    </a:cubicBezTo>
                    <a:cubicBezTo>
                      <a:pt x="10" y="24"/>
                      <a:pt x="11" y="24"/>
                      <a:pt x="13" y="23"/>
                    </a:cubicBezTo>
                    <a:cubicBezTo>
                      <a:pt x="14" y="22"/>
                      <a:pt x="15" y="21"/>
                      <a:pt x="16" y="20"/>
                    </a:cubicBezTo>
                    <a:cubicBezTo>
                      <a:pt x="17" y="19"/>
                      <a:pt x="17" y="17"/>
                      <a:pt x="17" y="16"/>
                    </a:cubicBezTo>
                    <a:cubicBezTo>
                      <a:pt x="17" y="15"/>
                      <a:pt x="17" y="13"/>
                      <a:pt x="16" y="12"/>
                    </a:cubicBezTo>
                    <a:cubicBezTo>
                      <a:pt x="16" y="12"/>
                      <a:pt x="15" y="11"/>
                      <a:pt x="1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6363169" y="4330980"/>
                <a:ext cx="187533" cy="107471"/>
              </a:xfrm>
              <a:custGeom>
                <a:avLst/>
                <a:gdLst>
                  <a:gd name="T0" fmla="*/ 57 w 110"/>
                  <a:gd name="T1" fmla="*/ 63 h 63"/>
                  <a:gd name="T2" fmla="*/ 59 w 110"/>
                  <a:gd name="T3" fmla="*/ 63 h 63"/>
                  <a:gd name="T4" fmla="*/ 110 w 110"/>
                  <a:gd name="T5" fmla="*/ 63 h 63"/>
                  <a:gd name="T6" fmla="*/ 110 w 110"/>
                  <a:gd name="T7" fmla="*/ 31 h 63"/>
                  <a:gd name="T8" fmla="*/ 80 w 110"/>
                  <a:gd name="T9" fmla="*/ 0 h 63"/>
                  <a:gd name="T10" fmla="*/ 57 w 110"/>
                  <a:gd name="T11" fmla="*/ 8 h 63"/>
                  <a:gd name="T12" fmla="*/ 67 w 110"/>
                  <a:gd name="T13" fmla="*/ 39 h 63"/>
                  <a:gd name="T14" fmla="*/ 57 w 110"/>
                  <a:gd name="T15" fmla="*/ 56 h 63"/>
                  <a:gd name="T16" fmla="*/ 45 w 110"/>
                  <a:gd name="T17" fmla="*/ 39 h 63"/>
                  <a:gd name="T18" fmla="*/ 57 w 110"/>
                  <a:gd name="T19" fmla="*/ 8 h 63"/>
                  <a:gd name="T20" fmla="*/ 30 w 110"/>
                  <a:gd name="T21" fmla="*/ 0 h 63"/>
                  <a:gd name="T22" fmla="*/ 0 w 110"/>
                  <a:gd name="T23" fmla="*/ 31 h 63"/>
                  <a:gd name="T24" fmla="*/ 0 w 110"/>
                  <a:gd name="T25" fmla="*/ 63 h 63"/>
                  <a:gd name="T26" fmla="*/ 51 w 110"/>
                  <a:gd name="T27" fmla="*/ 63 h 63"/>
                  <a:gd name="T28" fmla="*/ 57 w 110"/>
                  <a:gd name="T2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0" h="63">
                    <a:moveTo>
                      <a:pt x="57" y="63"/>
                    </a:moveTo>
                    <a:cubicBezTo>
                      <a:pt x="59" y="63"/>
                      <a:pt x="59" y="63"/>
                      <a:pt x="59" y="63"/>
                    </a:cubicBezTo>
                    <a:cubicBezTo>
                      <a:pt x="110" y="63"/>
                      <a:pt x="110" y="63"/>
                      <a:pt x="110" y="63"/>
                    </a:cubicBezTo>
                    <a:cubicBezTo>
                      <a:pt x="110" y="63"/>
                      <a:pt x="110" y="63"/>
                      <a:pt x="110" y="31"/>
                    </a:cubicBezTo>
                    <a:cubicBezTo>
                      <a:pt x="110" y="13"/>
                      <a:pt x="94" y="4"/>
                      <a:pt x="80" y="0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6" y="4"/>
                      <a:pt x="0" y="13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51" y="63"/>
                      <a:pt x="51" y="63"/>
                      <a:pt x="51" y="63"/>
                    </a:cubicBezTo>
                    <a:lnTo>
                      <a:pt x="57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Freeform 36"/>
              <p:cNvSpPr/>
              <p:nvPr/>
            </p:nvSpPr>
            <p:spPr bwMode="auto">
              <a:xfrm>
                <a:off x="6424478" y="4473071"/>
                <a:ext cx="28851" cy="42556"/>
              </a:xfrm>
              <a:custGeom>
                <a:avLst/>
                <a:gdLst>
                  <a:gd name="T0" fmla="*/ 15 w 17"/>
                  <a:gd name="T1" fmla="*/ 21 h 25"/>
                  <a:gd name="T2" fmla="*/ 6 w 17"/>
                  <a:gd name="T3" fmla="*/ 21 h 25"/>
                  <a:gd name="T4" fmla="*/ 7 w 17"/>
                  <a:gd name="T5" fmla="*/ 20 h 25"/>
                  <a:gd name="T6" fmla="*/ 10 w 17"/>
                  <a:gd name="T7" fmla="*/ 17 h 25"/>
                  <a:gd name="T8" fmla="*/ 14 w 17"/>
                  <a:gd name="T9" fmla="*/ 14 h 25"/>
                  <a:gd name="T10" fmla="*/ 16 w 17"/>
                  <a:gd name="T11" fmla="*/ 11 h 25"/>
                  <a:gd name="T12" fmla="*/ 17 w 17"/>
                  <a:gd name="T13" fmla="*/ 7 h 25"/>
                  <a:gd name="T14" fmla="*/ 17 w 17"/>
                  <a:gd name="T15" fmla="*/ 5 h 25"/>
                  <a:gd name="T16" fmla="*/ 15 w 17"/>
                  <a:gd name="T17" fmla="*/ 3 h 25"/>
                  <a:gd name="T18" fmla="*/ 13 w 17"/>
                  <a:gd name="T19" fmla="*/ 1 h 25"/>
                  <a:gd name="T20" fmla="*/ 9 w 17"/>
                  <a:gd name="T21" fmla="*/ 0 h 25"/>
                  <a:gd name="T22" fmla="*/ 5 w 17"/>
                  <a:gd name="T23" fmla="*/ 1 h 25"/>
                  <a:gd name="T24" fmla="*/ 2 w 17"/>
                  <a:gd name="T25" fmla="*/ 3 h 25"/>
                  <a:gd name="T26" fmla="*/ 1 w 17"/>
                  <a:gd name="T27" fmla="*/ 5 h 25"/>
                  <a:gd name="T28" fmla="*/ 0 w 17"/>
                  <a:gd name="T29" fmla="*/ 7 h 25"/>
                  <a:gd name="T30" fmla="*/ 1 w 17"/>
                  <a:gd name="T31" fmla="*/ 9 h 25"/>
                  <a:gd name="T32" fmla="*/ 2 w 17"/>
                  <a:gd name="T33" fmla="*/ 9 h 25"/>
                  <a:gd name="T34" fmla="*/ 4 w 17"/>
                  <a:gd name="T35" fmla="*/ 9 h 25"/>
                  <a:gd name="T36" fmla="*/ 5 w 17"/>
                  <a:gd name="T37" fmla="*/ 7 h 25"/>
                  <a:gd name="T38" fmla="*/ 5 w 17"/>
                  <a:gd name="T39" fmla="*/ 6 h 25"/>
                  <a:gd name="T40" fmla="*/ 9 w 17"/>
                  <a:gd name="T41" fmla="*/ 4 h 25"/>
                  <a:gd name="T42" fmla="*/ 11 w 17"/>
                  <a:gd name="T43" fmla="*/ 4 h 25"/>
                  <a:gd name="T44" fmla="*/ 12 w 17"/>
                  <a:gd name="T45" fmla="*/ 5 h 25"/>
                  <a:gd name="T46" fmla="*/ 12 w 17"/>
                  <a:gd name="T47" fmla="*/ 7 h 25"/>
                  <a:gd name="T48" fmla="*/ 12 w 17"/>
                  <a:gd name="T49" fmla="*/ 9 h 25"/>
                  <a:gd name="T50" fmla="*/ 11 w 17"/>
                  <a:gd name="T51" fmla="*/ 11 h 25"/>
                  <a:gd name="T52" fmla="*/ 8 w 17"/>
                  <a:gd name="T53" fmla="*/ 13 h 25"/>
                  <a:gd name="T54" fmla="*/ 6 w 17"/>
                  <a:gd name="T55" fmla="*/ 16 h 25"/>
                  <a:gd name="T56" fmla="*/ 2 w 17"/>
                  <a:gd name="T57" fmla="*/ 20 h 25"/>
                  <a:gd name="T58" fmla="*/ 1 w 17"/>
                  <a:gd name="T59" fmla="*/ 21 h 25"/>
                  <a:gd name="T60" fmla="*/ 0 w 17"/>
                  <a:gd name="T61" fmla="*/ 23 h 25"/>
                  <a:gd name="T62" fmla="*/ 1 w 17"/>
                  <a:gd name="T63" fmla="*/ 24 h 25"/>
                  <a:gd name="T64" fmla="*/ 3 w 17"/>
                  <a:gd name="T65" fmla="*/ 25 h 25"/>
                  <a:gd name="T66" fmla="*/ 15 w 17"/>
                  <a:gd name="T67" fmla="*/ 25 h 25"/>
                  <a:gd name="T68" fmla="*/ 17 w 17"/>
                  <a:gd name="T69" fmla="*/ 24 h 25"/>
                  <a:gd name="T70" fmla="*/ 17 w 17"/>
                  <a:gd name="T71" fmla="*/ 23 h 25"/>
                  <a:gd name="T72" fmla="*/ 17 w 17"/>
                  <a:gd name="T73" fmla="*/ 22 h 25"/>
                  <a:gd name="T74" fmla="*/ 15 w 17"/>
                  <a:gd name="T75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" h="25">
                    <a:moveTo>
                      <a:pt x="15" y="21"/>
                    </a:move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7" y="20"/>
                      <a:pt x="7" y="20"/>
                    </a:cubicBezTo>
                    <a:cubicBezTo>
                      <a:pt x="7" y="19"/>
                      <a:pt x="9" y="18"/>
                      <a:pt x="10" y="17"/>
                    </a:cubicBezTo>
                    <a:cubicBezTo>
                      <a:pt x="12" y="15"/>
                      <a:pt x="13" y="14"/>
                      <a:pt x="14" y="14"/>
                    </a:cubicBezTo>
                    <a:cubicBezTo>
                      <a:pt x="15" y="13"/>
                      <a:pt x="15" y="12"/>
                      <a:pt x="16" y="11"/>
                    </a:cubicBezTo>
                    <a:cubicBezTo>
                      <a:pt x="17" y="10"/>
                      <a:pt x="17" y="9"/>
                      <a:pt x="17" y="7"/>
                    </a:cubicBezTo>
                    <a:cubicBezTo>
                      <a:pt x="17" y="6"/>
                      <a:pt x="17" y="6"/>
                      <a:pt x="17" y="5"/>
                    </a:cubicBezTo>
                    <a:cubicBezTo>
                      <a:pt x="16" y="4"/>
                      <a:pt x="16" y="3"/>
                      <a:pt x="15" y="3"/>
                    </a:cubicBezTo>
                    <a:cubicBezTo>
                      <a:pt x="15" y="2"/>
                      <a:pt x="14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8"/>
                      <a:pt x="0" y="8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4" y="8"/>
                      <a:pt x="4" y="8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4"/>
                      <a:pt x="7" y="4"/>
                      <a:pt x="9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2" y="5"/>
                      <a:pt x="12" y="5"/>
                    </a:cubicBezTo>
                    <a:cubicBezTo>
                      <a:pt x="12" y="6"/>
                      <a:pt x="12" y="7"/>
                      <a:pt x="12" y="7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10"/>
                      <a:pt x="11" y="11"/>
                      <a:pt x="11" y="11"/>
                    </a:cubicBezTo>
                    <a:cubicBezTo>
                      <a:pt x="10" y="12"/>
                      <a:pt x="9" y="13"/>
                      <a:pt x="8" y="13"/>
                    </a:cubicBezTo>
                    <a:cubicBezTo>
                      <a:pt x="8" y="14"/>
                      <a:pt x="7" y="14"/>
                      <a:pt x="6" y="16"/>
                    </a:cubicBezTo>
                    <a:cubicBezTo>
                      <a:pt x="4" y="17"/>
                      <a:pt x="3" y="18"/>
                      <a:pt x="2" y="20"/>
                    </a:cubicBezTo>
                    <a:cubicBezTo>
                      <a:pt x="1" y="20"/>
                      <a:pt x="1" y="20"/>
                      <a:pt x="1" y="21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1" y="25"/>
                      <a:pt x="2" y="25"/>
                      <a:pt x="3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6" y="25"/>
                      <a:pt x="17" y="25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1"/>
                      <a:pt x="16" y="21"/>
                      <a:pt x="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Freeform 37"/>
              <p:cNvSpPr>
                <a:spLocks noEditPoints="1"/>
              </p:cNvSpPr>
              <p:nvPr/>
            </p:nvSpPr>
            <p:spPr bwMode="auto">
              <a:xfrm>
                <a:off x="6386971" y="4473071"/>
                <a:ext cx="33900" cy="42556"/>
              </a:xfrm>
              <a:custGeom>
                <a:avLst/>
                <a:gdLst>
                  <a:gd name="T0" fmla="*/ 19 w 20"/>
                  <a:gd name="T1" fmla="*/ 16 h 25"/>
                  <a:gd name="T2" fmla="*/ 17 w 20"/>
                  <a:gd name="T3" fmla="*/ 16 h 25"/>
                  <a:gd name="T4" fmla="*/ 16 w 20"/>
                  <a:gd name="T5" fmla="*/ 16 h 25"/>
                  <a:gd name="T6" fmla="*/ 16 w 20"/>
                  <a:gd name="T7" fmla="*/ 3 h 25"/>
                  <a:gd name="T8" fmla="*/ 14 w 20"/>
                  <a:gd name="T9" fmla="*/ 0 h 25"/>
                  <a:gd name="T10" fmla="*/ 12 w 20"/>
                  <a:gd name="T11" fmla="*/ 1 h 25"/>
                  <a:gd name="T12" fmla="*/ 11 w 20"/>
                  <a:gd name="T13" fmla="*/ 2 h 25"/>
                  <a:gd name="T14" fmla="*/ 2 w 20"/>
                  <a:gd name="T15" fmla="*/ 14 h 25"/>
                  <a:gd name="T16" fmla="*/ 1 w 20"/>
                  <a:gd name="T17" fmla="*/ 15 h 25"/>
                  <a:gd name="T18" fmla="*/ 1 w 20"/>
                  <a:gd name="T19" fmla="*/ 16 h 25"/>
                  <a:gd name="T20" fmla="*/ 0 w 20"/>
                  <a:gd name="T21" fmla="*/ 16 h 25"/>
                  <a:gd name="T22" fmla="*/ 0 w 20"/>
                  <a:gd name="T23" fmla="*/ 17 h 25"/>
                  <a:gd name="T24" fmla="*/ 1 w 20"/>
                  <a:gd name="T25" fmla="*/ 19 h 25"/>
                  <a:gd name="T26" fmla="*/ 3 w 20"/>
                  <a:gd name="T27" fmla="*/ 20 h 25"/>
                  <a:gd name="T28" fmla="*/ 12 w 20"/>
                  <a:gd name="T29" fmla="*/ 20 h 25"/>
                  <a:gd name="T30" fmla="*/ 12 w 20"/>
                  <a:gd name="T31" fmla="*/ 23 h 25"/>
                  <a:gd name="T32" fmla="*/ 12 w 20"/>
                  <a:gd name="T33" fmla="*/ 25 h 25"/>
                  <a:gd name="T34" fmla="*/ 14 w 20"/>
                  <a:gd name="T35" fmla="*/ 25 h 25"/>
                  <a:gd name="T36" fmla="*/ 16 w 20"/>
                  <a:gd name="T37" fmla="*/ 25 h 25"/>
                  <a:gd name="T38" fmla="*/ 16 w 20"/>
                  <a:gd name="T39" fmla="*/ 23 h 25"/>
                  <a:gd name="T40" fmla="*/ 16 w 20"/>
                  <a:gd name="T41" fmla="*/ 20 h 25"/>
                  <a:gd name="T42" fmla="*/ 17 w 20"/>
                  <a:gd name="T43" fmla="*/ 20 h 25"/>
                  <a:gd name="T44" fmla="*/ 19 w 20"/>
                  <a:gd name="T45" fmla="*/ 19 h 25"/>
                  <a:gd name="T46" fmla="*/ 20 w 20"/>
                  <a:gd name="T47" fmla="*/ 18 h 25"/>
                  <a:gd name="T48" fmla="*/ 19 w 20"/>
                  <a:gd name="T49" fmla="*/ 16 h 25"/>
                  <a:gd name="T50" fmla="*/ 12 w 20"/>
                  <a:gd name="T51" fmla="*/ 16 h 25"/>
                  <a:gd name="T52" fmla="*/ 5 w 20"/>
                  <a:gd name="T53" fmla="*/ 16 h 25"/>
                  <a:gd name="T54" fmla="*/ 12 w 20"/>
                  <a:gd name="T55" fmla="*/ 6 h 25"/>
                  <a:gd name="T56" fmla="*/ 12 w 20"/>
                  <a:gd name="T57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" h="25">
                    <a:moveTo>
                      <a:pt x="19" y="16"/>
                    </a:moveTo>
                    <a:cubicBezTo>
                      <a:pt x="18" y="16"/>
                      <a:pt x="18" y="16"/>
                      <a:pt x="17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3" y="0"/>
                      <a:pt x="12" y="1"/>
                    </a:cubicBezTo>
                    <a:cubicBezTo>
                      <a:pt x="12" y="1"/>
                      <a:pt x="11" y="2"/>
                      <a:pt x="11" y="2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20"/>
                      <a:pt x="2" y="20"/>
                      <a:pt x="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4"/>
                      <a:pt x="12" y="25"/>
                    </a:cubicBezTo>
                    <a:cubicBezTo>
                      <a:pt x="13" y="25"/>
                      <a:pt x="13" y="25"/>
                      <a:pt x="14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0"/>
                      <a:pt x="19" y="20"/>
                      <a:pt x="19" y="19"/>
                    </a:cubicBezTo>
                    <a:cubicBezTo>
                      <a:pt x="19" y="19"/>
                      <a:pt x="20" y="19"/>
                      <a:pt x="20" y="18"/>
                    </a:cubicBezTo>
                    <a:cubicBezTo>
                      <a:pt x="20" y="17"/>
                      <a:pt x="19" y="17"/>
                      <a:pt x="19" y="16"/>
                    </a:cubicBezTo>
                    <a:close/>
                    <a:moveTo>
                      <a:pt x="12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12" y="6"/>
                      <a:pt x="12" y="6"/>
                      <a:pt x="12" y="6"/>
                    </a:cubicBez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Freeform 38"/>
              <p:cNvSpPr/>
              <p:nvPr/>
            </p:nvSpPr>
            <p:spPr bwMode="auto">
              <a:xfrm>
                <a:off x="6354513" y="4473071"/>
                <a:ext cx="28851" cy="42556"/>
              </a:xfrm>
              <a:custGeom>
                <a:avLst/>
                <a:gdLst>
                  <a:gd name="T0" fmla="*/ 15 w 17"/>
                  <a:gd name="T1" fmla="*/ 21 h 25"/>
                  <a:gd name="T2" fmla="*/ 6 w 17"/>
                  <a:gd name="T3" fmla="*/ 21 h 25"/>
                  <a:gd name="T4" fmla="*/ 7 w 17"/>
                  <a:gd name="T5" fmla="*/ 20 h 25"/>
                  <a:gd name="T6" fmla="*/ 10 w 17"/>
                  <a:gd name="T7" fmla="*/ 17 h 25"/>
                  <a:gd name="T8" fmla="*/ 14 w 17"/>
                  <a:gd name="T9" fmla="*/ 14 h 25"/>
                  <a:gd name="T10" fmla="*/ 16 w 17"/>
                  <a:gd name="T11" fmla="*/ 11 h 25"/>
                  <a:gd name="T12" fmla="*/ 17 w 17"/>
                  <a:gd name="T13" fmla="*/ 7 h 25"/>
                  <a:gd name="T14" fmla="*/ 17 w 17"/>
                  <a:gd name="T15" fmla="*/ 5 h 25"/>
                  <a:gd name="T16" fmla="*/ 15 w 17"/>
                  <a:gd name="T17" fmla="*/ 3 h 25"/>
                  <a:gd name="T18" fmla="*/ 13 w 17"/>
                  <a:gd name="T19" fmla="*/ 1 h 25"/>
                  <a:gd name="T20" fmla="*/ 9 w 17"/>
                  <a:gd name="T21" fmla="*/ 0 h 25"/>
                  <a:gd name="T22" fmla="*/ 5 w 17"/>
                  <a:gd name="T23" fmla="*/ 1 h 25"/>
                  <a:gd name="T24" fmla="*/ 2 w 17"/>
                  <a:gd name="T25" fmla="*/ 3 h 25"/>
                  <a:gd name="T26" fmla="*/ 1 w 17"/>
                  <a:gd name="T27" fmla="*/ 5 h 25"/>
                  <a:gd name="T28" fmla="*/ 0 w 17"/>
                  <a:gd name="T29" fmla="*/ 7 h 25"/>
                  <a:gd name="T30" fmla="*/ 1 w 17"/>
                  <a:gd name="T31" fmla="*/ 9 h 25"/>
                  <a:gd name="T32" fmla="*/ 2 w 17"/>
                  <a:gd name="T33" fmla="*/ 9 h 25"/>
                  <a:gd name="T34" fmla="*/ 4 w 17"/>
                  <a:gd name="T35" fmla="*/ 9 h 25"/>
                  <a:gd name="T36" fmla="*/ 5 w 17"/>
                  <a:gd name="T37" fmla="*/ 7 h 25"/>
                  <a:gd name="T38" fmla="*/ 5 w 17"/>
                  <a:gd name="T39" fmla="*/ 6 h 25"/>
                  <a:gd name="T40" fmla="*/ 9 w 17"/>
                  <a:gd name="T41" fmla="*/ 4 h 25"/>
                  <a:gd name="T42" fmla="*/ 11 w 17"/>
                  <a:gd name="T43" fmla="*/ 4 h 25"/>
                  <a:gd name="T44" fmla="*/ 12 w 17"/>
                  <a:gd name="T45" fmla="*/ 5 h 25"/>
                  <a:gd name="T46" fmla="*/ 12 w 17"/>
                  <a:gd name="T47" fmla="*/ 7 h 25"/>
                  <a:gd name="T48" fmla="*/ 12 w 17"/>
                  <a:gd name="T49" fmla="*/ 9 h 25"/>
                  <a:gd name="T50" fmla="*/ 11 w 17"/>
                  <a:gd name="T51" fmla="*/ 11 h 25"/>
                  <a:gd name="T52" fmla="*/ 8 w 17"/>
                  <a:gd name="T53" fmla="*/ 13 h 25"/>
                  <a:gd name="T54" fmla="*/ 6 w 17"/>
                  <a:gd name="T55" fmla="*/ 16 h 25"/>
                  <a:gd name="T56" fmla="*/ 2 w 17"/>
                  <a:gd name="T57" fmla="*/ 20 h 25"/>
                  <a:gd name="T58" fmla="*/ 1 w 17"/>
                  <a:gd name="T59" fmla="*/ 21 h 25"/>
                  <a:gd name="T60" fmla="*/ 0 w 17"/>
                  <a:gd name="T61" fmla="*/ 23 h 25"/>
                  <a:gd name="T62" fmla="*/ 1 w 17"/>
                  <a:gd name="T63" fmla="*/ 24 h 25"/>
                  <a:gd name="T64" fmla="*/ 3 w 17"/>
                  <a:gd name="T65" fmla="*/ 25 h 25"/>
                  <a:gd name="T66" fmla="*/ 15 w 17"/>
                  <a:gd name="T67" fmla="*/ 25 h 25"/>
                  <a:gd name="T68" fmla="*/ 17 w 17"/>
                  <a:gd name="T69" fmla="*/ 24 h 25"/>
                  <a:gd name="T70" fmla="*/ 17 w 17"/>
                  <a:gd name="T71" fmla="*/ 23 h 25"/>
                  <a:gd name="T72" fmla="*/ 17 w 17"/>
                  <a:gd name="T73" fmla="*/ 22 h 25"/>
                  <a:gd name="T74" fmla="*/ 15 w 17"/>
                  <a:gd name="T75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" h="25">
                    <a:moveTo>
                      <a:pt x="15" y="21"/>
                    </a:move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7" y="20"/>
                      <a:pt x="7" y="20"/>
                    </a:cubicBezTo>
                    <a:cubicBezTo>
                      <a:pt x="7" y="19"/>
                      <a:pt x="9" y="18"/>
                      <a:pt x="10" y="17"/>
                    </a:cubicBezTo>
                    <a:cubicBezTo>
                      <a:pt x="12" y="15"/>
                      <a:pt x="13" y="14"/>
                      <a:pt x="14" y="14"/>
                    </a:cubicBezTo>
                    <a:cubicBezTo>
                      <a:pt x="15" y="13"/>
                      <a:pt x="15" y="12"/>
                      <a:pt x="16" y="11"/>
                    </a:cubicBezTo>
                    <a:cubicBezTo>
                      <a:pt x="17" y="10"/>
                      <a:pt x="17" y="9"/>
                      <a:pt x="17" y="7"/>
                    </a:cubicBezTo>
                    <a:cubicBezTo>
                      <a:pt x="17" y="6"/>
                      <a:pt x="17" y="6"/>
                      <a:pt x="17" y="5"/>
                    </a:cubicBezTo>
                    <a:cubicBezTo>
                      <a:pt x="16" y="4"/>
                      <a:pt x="16" y="3"/>
                      <a:pt x="15" y="3"/>
                    </a:cubicBezTo>
                    <a:cubicBezTo>
                      <a:pt x="15" y="2"/>
                      <a:pt x="14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8"/>
                      <a:pt x="0" y="8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4" y="8"/>
                      <a:pt x="4" y="8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4"/>
                      <a:pt x="7" y="4"/>
                      <a:pt x="9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2" y="5"/>
                      <a:pt x="12" y="5"/>
                    </a:cubicBezTo>
                    <a:cubicBezTo>
                      <a:pt x="12" y="6"/>
                      <a:pt x="12" y="7"/>
                      <a:pt x="12" y="7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10"/>
                      <a:pt x="11" y="11"/>
                      <a:pt x="11" y="11"/>
                    </a:cubicBezTo>
                    <a:cubicBezTo>
                      <a:pt x="10" y="12"/>
                      <a:pt x="9" y="13"/>
                      <a:pt x="8" y="13"/>
                    </a:cubicBezTo>
                    <a:cubicBezTo>
                      <a:pt x="8" y="14"/>
                      <a:pt x="7" y="14"/>
                      <a:pt x="6" y="16"/>
                    </a:cubicBezTo>
                    <a:cubicBezTo>
                      <a:pt x="4" y="17"/>
                      <a:pt x="3" y="18"/>
                      <a:pt x="2" y="20"/>
                    </a:cubicBezTo>
                    <a:cubicBezTo>
                      <a:pt x="1" y="20"/>
                      <a:pt x="1" y="20"/>
                      <a:pt x="1" y="21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1" y="25"/>
                      <a:pt x="2" y="25"/>
                      <a:pt x="3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6" y="25"/>
                      <a:pt x="17" y="25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1"/>
                      <a:pt x="16" y="21"/>
                      <a:pt x="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7826877" y="2591393"/>
            <a:ext cx="1081549" cy="1227727"/>
            <a:chOff x="7826877" y="2248493"/>
            <a:chExt cx="1081549" cy="1227727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800000">
              <a:off x="7826877" y="2248493"/>
              <a:ext cx="1081549" cy="1227727"/>
            </a:xfrm>
            <a:prstGeom prst="rect">
              <a:avLst/>
            </a:prstGeom>
          </p:spPr>
        </p:pic>
        <p:sp>
          <p:nvSpPr>
            <p:cNvPr id="31" name="Freeform 359"/>
            <p:cNvSpPr>
              <a:spLocks noEditPoints="1"/>
            </p:cNvSpPr>
            <p:nvPr/>
          </p:nvSpPr>
          <p:spPr bwMode="auto">
            <a:xfrm>
              <a:off x="8301246" y="2637380"/>
              <a:ext cx="245430" cy="251047"/>
            </a:xfrm>
            <a:custGeom>
              <a:avLst/>
              <a:gdLst>
                <a:gd name="T0" fmla="*/ 317 w 370"/>
                <a:gd name="T1" fmla="*/ 63 h 378"/>
                <a:gd name="T2" fmla="*/ 361 w 370"/>
                <a:gd name="T3" fmla="*/ 13 h 378"/>
                <a:gd name="T4" fmla="*/ 346 w 370"/>
                <a:gd name="T5" fmla="*/ 0 h 378"/>
                <a:gd name="T6" fmla="*/ 302 w 370"/>
                <a:gd name="T7" fmla="*/ 49 h 378"/>
                <a:gd name="T8" fmla="*/ 185 w 370"/>
                <a:gd name="T9" fmla="*/ 8 h 378"/>
                <a:gd name="T10" fmla="*/ 0 w 370"/>
                <a:gd name="T11" fmla="*/ 193 h 378"/>
                <a:gd name="T12" fmla="*/ 185 w 370"/>
                <a:gd name="T13" fmla="*/ 378 h 378"/>
                <a:gd name="T14" fmla="*/ 370 w 370"/>
                <a:gd name="T15" fmla="*/ 193 h 378"/>
                <a:gd name="T16" fmla="*/ 317 w 370"/>
                <a:gd name="T17" fmla="*/ 63 h 378"/>
                <a:gd name="T18" fmla="*/ 185 w 370"/>
                <a:gd name="T19" fmla="*/ 332 h 378"/>
                <a:gd name="T20" fmla="*/ 46 w 370"/>
                <a:gd name="T21" fmla="*/ 193 h 378"/>
                <a:gd name="T22" fmla="*/ 185 w 370"/>
                <a:gd name="T23" fmla="*/ 54 h 378"/>
                <a:gd name="T24" fmla="*/ 271 w 370"/>
                <a:gd name="T25" fmla="*/ 84 h 378"/>
                <a:gd name="T26" fmla="*/ 258 w 370"/>
                <a:gd name="T27" fmla="*/ 99 h 378"/>
                <a:gd name="T28" fmla="*/ 185 w 370"/>
                <a:gd name="T29" fmla="*/ 74 h 378"/>
                <a:gd name="T30" fmla="*/ 66 w 370"/>
                <a:gd name="T31" fmla="*/ 193 h 378"/>
                <a:gd name="T32" fmla="*/ 185 w 370"/>
                <a:gd name="T33" fmla="*/ 311 h 378"/>
                <a:gd name="T34" fmla="*/ 304 w 370"/>
                <a:gd name="T35" fmla="*/ 193 h 378"/>
                <a:gd name="T36" fmla="*/ 273 w 370"/>
                <a:gd name="T37" fmla="*/ 113 h 378"/>
                <a:gd name="T38" fmla="*/ 286 w 370"/>
                <a:gd name="T39" fmla="*/ 97 h 378"/>
                <a:gd name="T40" fmla="*/ 324 w 370"/>
                <a:gd name="T41" fmla="*/ 193 h 378"/>
                <a:gd name="T42" fmla="*/ 185 w 370"/>
                <a:gd name="T43" fmla="*/ 332 h 378"/>
                <a:gd name="T44" fmla="*/ 257 w 370"/>
                <a:gd name="T45" fmla="*/ 193 h 378"/>
                <a:gd name="T46" fmla="*/ 185 w 370"/>
                <a:gd name="T47" fmla="*/ 265 h 378"/>
                <a:gd name="T48" fmla="*/ 113 w 370"/>
                <a:gd name="T49" fmla="*/ 193 h 378"/>
                <a:gd name="T50" fmla="*/ 185 w 370"/>
                <a:gd name="T51" fmla="*/ 121 h 378"/>
                <a:gd name="T52" fmla="*/ 217 w 370"/>
                <a:gd name="T53" fmla="*/ 128 h 378"/>
                <a:gd name="T54" fmla="*/ 207 w 370"/>
                <a:gd name="T55" fmla="*/ 148 h 378"/>
                <a:gd name="T56" fmla="*/ 185 w 370"/>
                <a:gd name="T57" fmla="*/ 143 h 378"/>
                <a:gd name="T58" fmla="*/ 135 w 370"/>
                <a:gd name="T59" fmla="*/ 193 h 378"/>
                <a:gd name="T60" fmla="*/ 185 w 370"/>
                <a:gd name="T61" fmla="*/ 243 h 378"/>
                <a:gd name="T62" fmla="*/ 235 w 370"/>
                <a:gd name="T63" fmla="*/ 193 h 378"/>
                <a:gd name="T64" fmla="*/ 229 w 370"/>
                <a:gd name="T65" fmla="*/ 169 h 378"/>
                <a:gd name="T66" fmla="*/ 247 w 370"/>
                <a:gd name="T67" fmla="*/ 157 h 378"/>
                <a:gd name="T68" fmla="*/ 257 w 370"/>
                <a:gd name="T69" fmla="*/ 19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0" h="378">
                  <a:moveTo>
                    <a:pt x="317" y="63"/>
                  </a:moveTo>
                  <a:cubicBezTo>
                    <a:pt x="361" y="13"/>
                    <a:pt x="361" y="13"/>
                    <a:pt x="361" y="13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02" y="49"/>
                    <a:pt x="302" y="49"/>
                    <a:pt x="302" y="49"/>
                  </a:cubicBezTo>
                  <a:cubicBezTo>
                    <a:pt x="270" y="23"/>
                    <a:pt x="229" y="8"/>
                    <a:pt x="185" y="8"/>
                  </a:cubicBezTo>
                  <a:cubicBezTo>
                    <a:pt x="83" y="8"/>
                    <a:pt x="0" y="91"/>
                    <a:pt x="0" y="193"/>
                  </a:cubicBezTo>
                  <a:cubicBezTo>
                    <a:pt x="0" y="295"/>
                    <a:pt x="83" y="378"/>
                    <a:pt x="185" y="378"/>
                  </a:cubicBezTo>
                  <a:cubicBezTo>
                    <a:pt x="287" y="378"/>
                    <a:pt x="370" y="295"/>
                    <a:pt x="370" y="193"/>
                  </a:cubicBezTo>
                  <a:cubicBezTo>
                    <a:pt x="370" y="142"/>
                    <a:pt x="350" y="96"/>
                    <a:pt x="317" y="63"/>
                  </a:cubicBezTo>
                  <a:close/>
                  <a:moveTo>
                    <a:pt x="185" y="332"/>
                  </a:moveTo>
                  <a:cubicBezTo>
                    <a:pt x="108" y="332"/>
                    <a:pt x="46" y="269"/>
                    <a:pt x="46" y="193"/>
                  </a:cubicBezTo>
                  <a:cubicBezTo>
                    <a:pt x="46" y="116"/>
                    <a:pt x="108" y="54"/>
                    <a:pt x="185" y="54"/>
                  </a:cubicBezTo>
                  <a:cubicBezTo>
                    <a:pt x="218" y="54"/>
                    <a:pt x="248" y="65"/>
                    <a:pt x="271" y="84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38" y="83"/>
                    <a:pt x="212" y="74"/>
                    <a:pt x="185" y="74"/>
                  </a:cubicBezTo>
                  <a:cubicBezTo>
                    <a:pt x="120" y="74"/>
                    <a:pt x="66" y="127"/>
                    <a:pt x="66" y="193"/>
                  </a:cubicBezTo>
                  <a:cubicBezTo>
                    <a:pt x="66" y="258"/>
                    <a:pt x="120" y="311"/>
                    <a:pt x="185" y="311"/>
                  </a:cubicBezTo>
                  <a:cubicBezTo>
                    <a:pt x="251" y="311"/>
                    <a:pt x="304" y="258"/>
                    <a:pt x="304" y="193"/>
                  </a:cubicBezTo>
                  <a:cubicBezTo>
                    <a:pt x="304" y="162"/>
                    <a:pt x="292" y="134"/>
                    <a:pt x="273" y="113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310" y="122"/>
                    <a:pt x="324" y="156"/>
                    <a:pt x="324" y="193"/>
                  </a:cubicBezTo>
                  <a:cubicBezTo>
                    <a:pt x="324" y="269"/>
                    <a:pt x="262" y="332"/>
                    <a:pt x="185" y="332"/>
                  </a:cubicBezTo>
                  <a:close/>
                  <a:moveTo>
                    <a:pt x="257" y="193"/>
                  </a:moveTo>
                  <a:cubicBezTo>
                    <a:pt x="257" y="232"/>
                    <a:pt x="225" y="265"/>
                    <a:pt x="185" y="265"/>
                  </a:cubicBezTo>
                  <a:cubicBezTo>
                    <a:pt x="145" y="265"/>
                    <a:pt x="113" y="232"/>
                    <a:pt x="113" y="193"/>
                  </a:cubicBezTo>
                  <a:cubicBezTo>
                    <a:pt x="113" y="153"/>
                    <a:pt x="145" y="121"/>
                    <a:pt x="185" y="121"/>
                  </a:cubicBezTo>
                  <a:cubicBezTo>
                    <a:pt x="197" y="121"/>
                    <a:pt x="207" y="124"/>
                    <a:pt x="217" y="128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0" y="145"/>
                    <a:pt x="193" y="143"/>
                    <a:pt x="185" y="143"/>
                  </a:cubicBezTo>
                  <a:cubicBezTo>
                    <a:pt x="158" y="143"/>
                    <a:pt x="135" y="165"/>
                    <a:pt x="135" y="193"/>
                  </a:cubicBezTo>
                  <a:cubicBezTo>
                    <a:pt x="135" y="220"/>
                    <a:pt x="158" y="243"/>
                    <a:pt x="185" y="243"/>
                  </a:cubicBezTo>
                  <a:cubicBezTo>
                    <a:pt x="212" y="243"/>
                    <a:pt x="235" y="220"/>
                    <a:pt x="235" y="193"/>
                  </a:cubicBezTo>
                  <a:cubicBezTo>
                    <a:pt x="235" y="184"/>
                    <a:pt x="233" y="176"/>
                    <a:pt x="229" y="169"/>
                  </a:cubicBezTo>
                  <a:cubicBezTo>
                    <a:pt x="247" y="157"/>
                    <a:pt x="247" y="157"/>
                    <a:pt x="247" y="157"/>
                  </a:cubicBezTo>
                  <a:cubicBezTo>
                    <a:pt x="253" y="167"/>
                    <a:pt x="257" y="180"/>
                    <a:pt x="257" y="193"/>
                  </a:cubicBezTo>
                  <a:close/>
                </a:path>
              </a:pathLst>
            </a:custGeom>
            <a:solidFill>
              <a:srgbClr val="4E86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8011411" y="4451424"/>
            <a:ext cx="2359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3200" b="1">
                <a:solidFill>
                  <a:srgbClr val="4C870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Times New Roman" panose="02020603050405020304" pitchFamily="18" charset="0"/>
              </a:rPr>
              <a:t>计划与途径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7158673" y="4183000"/>
            <a:ext cx="1081549" cy="1227727"/>
            <a:chOff x="7826877" y="4304556"/>
            <a:chExt cx="1081549" cy="1227727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800000">
              <a:off x="7826877" y="4304556"/>
              <a:ext cx="1081549" cy="1227727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8281371" y="4702175"/>
              <a:ext cx="265305" cy="220172"/>
              <a:chOff x="9404083" y="1238855"/>
              <a:chExt cx="801342" cy="665020"/>
            </a:xfrm>
            <a:solidFill>
              <a:srgbClr val="4E8625"/>
            </a:solidFill>
          </p:grpSpPr>
          <p:sp>
            <p:nvSpPr>
              <p:cNvPr id="11" name="Freeform 583"/>
              <p:cNvSpPr/>
              <p:nvPr/>
            </p:nvSpPr>
            <p:spPr bwMode="auto">
              <a:xfrm>
                <a:off x="9404083" y="1238855"/>
                <a:ext cx="801342" cy="308708"/>
              </a:xfrm>
              <a:custGeom>
                <a:avLst/>
                <a:gdLst>
                  <a:gd name="T0" fmla="*/ 924 w 1111"/>
                  <a:gd name="T1" fmla="*/ 0 h 428"/>
                  <a:gd name="T2" fmla="*/ 958 w 1111"/>
                  <a:gd name="T3" fmla="*/ 55 h 428"/>
                  <a:gd name="T4" fmla="*/ 542 w 1111"/>
                  <a:gd name="T5" fmla="*/ 281 h 428"/>
                  <a:gd name="T6" fmla="*/ 0 w 1111"/>
                  <a:gd name="T7" fmla="*/ 355 h 428"/>
                  <a:gd name="T8" fmla="*/ 3 w 1111"/>
                  <a:gd name="T9" fmla="*/ 428 h 428"/>
                  <a:gd name="T10" fmla="*/ 570 w 1111"/>
                  <a:gd name="T11" fmla="*/ 355 h 428"/>
                  <a:gd name="T12" fmla="*/ 986 w 1111"/>
                  <a:gd name="T13" fmla="*/ 121 h 428"/>
                  <a:gd name="T14" fmla="*/ 1021 w 1111"/>
                  <a:gd name="T15" fmla="*/ 184 h 428"/>
                  <a:gd name="T16" fmla="*/ 1111 w 1111"/>
                  <a:gd name="T17" fmla="*/ 0 h 428"/>
                  <a:gd name="T18" fmla="*/ 924 w 1111"/>
                  <a:gd name="T19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1" h="428">
                    <a:moveTo>
                      <a:pt x="924" y="0"/>
                    </a:moveTo>
                    <a:lnTo>
                      <a:pt x="958" y="55"/>
                    </a:lnTo>
                    <a:lnTo>
                      <a:pt x="542" y="281"/>
                    </a:lnTo>
                    <a:lnTo>
                      <a:pt x="0" y="355"/>
                    </a:lnTo>
                    <a:lnTo>
                      <a:pt x="3" y="428"/>
                    </a:lnTo>
                    <a:lnTo>
                      <a:pt x="570" y="355"/>
                    </a:lnTo>
                    <a:lnTo>
                      <a:pt x="986" y="121"/>
                    </a:lnTo>
                    <a:lnTo>
                      <a:pt x="1021" y="184"/>
                    </a:lnTo>
                    <a:lnTo>
                      <a:pt x="1111" y="0"/>
                    </a:lnTo>
                    <a:lnTo>
                      <a:pt x="9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584"/>
              <p:cNvSpPr/>
              <p:nvPr/>
            </p:nvSpPr>
            <p:spPr bwMode="auto">
              <a:xfrm>
                <a:off x="9915470" y="1392487"/>
                <a:ext cx="208450" cy="511387"/>
              </a:xfrm>
              <a:custGeom>
                <a:avLst/>
                <a:gdLst>
                  <a:gd name="T0" fmla="*/ 0 w 289"/>
                  <a:gd name="T1" fmla="*/ 709 h 709"/>
                  <a:gd name="T2" fmla="*/ 289 w 289"/>
                  <a:gd name="T3" fmla="*/ 709 h 709"/>
                  <a:gd name="T4" fmla="*/ 289 w 289"/>
                  <a:gd name="T5" fmla="*/ 0 h 709"/>
                  <a:gd name="T6" fmla="*/ 0 w 289"/>
                  <a:gd name="T7" fmla="*/ 161 h 709"/>
                  <a:gd name="T8" fmla="*/ 0 w 289"/>
                  <a:gd name="T9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709">
                    <a:moveTo>
                      <a:pt x="0" y="709"/>
                    </a:moveTo>
                    <a:lnTo>
                      <a:pt x="289" y="709"/>
                    </a:lnTo>
                    <a:lnTo>
                      <a:pt x="289" y="0"/>
                    </a:lnTo>
                    <a:lnTo>
                      <a:pt x="0" y="161"/>
                    </a:lnTo>
                    <a:lnTo>
                      <a:pt x="0" y="7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585"/>
              <p:cNvSpPr/>
              <p:nvPr/>
            </p:nvSpPr>
            <p:spPr bwMode="auto">
              <a:xfrm>
                <a:off x="9663743" y="1528809"/>
                <a:ext cx="180320" cy="375065"/>
              </a:xfrm>
              <a:custGeom>
                <a:avLst/>
                <a:gdLst>
                  <a:gd name="T0" fmla="*/ 0 w 250"/>
                  <a:gd name="T1" fmla="*/ 520 h 520"/>
                  <a:gd name="T2" fmla="*/ 250 w 250"/>
                  <a:gd name="T3" fmla="*/ 520 h 520"/>
                  <a:gd name="T4" fmla="*/ 250 w 250"/>
                  <a:gd name="T5" fmla="*/ 0 h 520"/>
                  <a:gd name="T6" fmla="*/ 0 w 250"/>
                  <a:gd name="T7" fmla="*/ 42 h 520"/>
                  <a:gd name="T8" fmla="*/ 0 w 250"/>
                  <a:gd name="T9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520">
                    <a:moveTo>
                      <a:pt x="0" y="520"/>
                    </a:moveTo>
                    <a:lnTo>
                      <a:pt x="250" y="520"/>
                    </a:lnTo>
                    <a:lnTo>
                      <a:pt x="250" y="0"/>
                    </a:lnTo>
                    <a:lnTo>
                      <a:pt x="0" y="42"/>
                    </a:lnTo>
                    <a:lnTo>
                      <a:pt x="0" y="5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586"/>
              <p:cNvSpPr/>
              <p:nvPr/>
            </p:nvSpPr>
            <p:spPr bwMode="auto">
              <a:xfrm>
                <a:off x="9404083" y="1569922"/>
                <a:ext cx="189697" cy="333953"/>
              </a:xfrm>
              <a:custGeom>
                <a:avLst/>
                <a:gdLst>
                  <a:gd name="T0" fmla="*/ 0 w 263"/>
                  <a:gd name="T1" fmla="*/ 463 h 463"/>
                  <a:gd name="T2" fmla="*/ 263 w 263"/>
                  <a:gd name="T3" fmla="*/ 463 h 463"/>
                  <a:gd name="T4" fmla="*/ 263 w 263"/>
                  <a:gd name="T5" fmla="*/ 0 h 463"/>
                  <a:gd name="T6" fmla="*/ 0 w 263"/>
                  <a:gd name="T7" fmla="*/ 30 h 463"/>
                  <a:gd name="T8" fmla="*/ 0 w 263"/>
                  <a:gd name="T9" fmla="*/ 46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463">
                    <a:moveTo>
                      <a:pt x="0" y="463"/>
                    </a:moveTo>
                    <a:lnTo>
                      <a:pt x="263" y="463"/>
                    </a:lnTo>
                    <a:lnTo>
                      <a:pt x="263" y="0"/>
                    </a:lnTo>
                    <a:lnTo>
                      <a:pt x="0" y="30"/>
                    </a:lnTo>
                    <a:lnTo>
                      <a:pt x="0" y="4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" name="矩形 6"/>
          <p:cNvSpPr/>
          <p:nvPr/>
        </p:nvSpPr>
        <p:spPr>
          <a:xfrm>
            <a:off x="4346637" y="4451424"/>
            <a:ext cx="1016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3200" b="1">
                <a:solidFill>
                  <a:srgbClr val="4C870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Times New Roman" panose="02020603050405020304" pitchFamily="18" charset="0"/>
              </a:rPr>
              <a:t>结论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3447258" y="4124839"/>
            <a:ext cx="1081549" cy="1227727"/>
            <a:chOff x="4504425" y="4304556"/>
            <a:chExt cx="1081549" cy="1227727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800000">
              <a:off x="4504425" y="4304556"/>
              <a:ext cx="1081549" cy="1227727"/>
            </a:xfrm>
            <a:prstGeom prst="rect">
              <a:avLst/>
            </a:prstGeom>
          </p:spPr>
        </p:pic>
        <p:grpSp>
          <p:nvGrpSpPr>
            <p:cNvPr id="47" name="组合 46"/>
            <p:cNvGrpSpPr/>
            <p:nvPr/>
          </p:nvGrpSpPr>
          <p:grpSpPr>
            <a:xfrm>
              <a:off x="4967162" y="4676168"/>
              <a:ext cx="280240" cy="262878"/>
              <a:chOff x="3108756" y="2110160"/>
              <a:chExt cx="745081" cy="698920"/>
            </a:xfrm>
            <a:solidFill>
              <a:srgbClr val="4E8625"/>
            </a:solidFill>
          </p:grpSpPr>
          <p:sp>
            <p:nvSpPr>
              <p:cNvPr id="70" name="Freeform 489"/>
              <p:cNvSpPr/>
              <p:nvPr/>
            </p:nvSpPr>
            <p:spPr bwMode="auto">
              <a:xfrm>
                <a:off x="3608602" y="2110160"/>
                <a:ext cx="245235" cy="303659"/>
              </a:xfrm>
              <a:custGeom>
                <a:avLst/>
                <a:gdLst>
                  <a:gd name="T0" fmla="*/ 248 w 340"/>
                  <a:gd name="T1" fmla="*/ 0 h 421"/>
                  <a:gd name="T2" fmla="*/ 0 w 340"/>
                  <a:gd name="T3" fmla="*/ 357 h 421"/>
                  <a:gd name="T4" fmla="*/ 94 w 340"/>
                  <a:gd name="T5" fmla="*/ 421 h 421"/>
                  <a:gd name="T6" fmla="*/ 340 w 340"/>
                  <a:gd name="T7" fmla="*/ 66 h 421"/>
                  <a:gd name="T8" fmla="*/ 248 w 340"/>
                  <a:gd name="T9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421">
                    <a:moveTo>
                      <a:pt x="248" y="0"/>
                    </a:moveTo>
                    <a:lnTo>
                      <a:pt x="0" y="357"/>
                    </a:lnTo>
                    <a:lnTo>
                      <a:pt x="94" y="421"/>
                    </a:lnTo>
                    <a:lnTo>
                      <a:pt x="340" y="66"/>
                    </a:lnTo>
                    <a:lnTo>
                      <a:pt x="2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490"/>
              <p:cNvSpPr/>
              <p:nvPr/>
            </p:nvSpPr>
            <p:spPr bwMode="auto">
              <a:xfrm>
                <a:off x="3584800" y="2379197"/>
                <a:ext cx="81505" cy="68522"/>
              </a:xfrm>
              <a:custGeom>
                <a:avLst/>
                <a:gdLst>
                  <a:gd name="T0" fmla="*/ 14 w 113"/>
                  <a:gd name="T1" fmla="*/ 12 h 95"/>
                  <a:gd name="T2" fmla="*/ 0 w 113"/>
                  <a:gd name="T3" fmla="*/ 33 h 95"/>
                  <a:gd name="T4" fmla="*/ 14 w 113"/>
                  <a:gd name="T5" fmla="*/ 43 h 95"/>
                  <a:gd name="T6" fmla="*/ 26 w 113"/>
                  <a:gd name="T7" fmla="*/ 52 h 95"/>
                  <a:gd name="T8" fmla="*/ 90 w 113"/>
                  <a:gd name="T9" fmla="*/ 95 h 95"/>
                  <a:gd name="T10" fmla="*/ 113 w 113"/>
                  <a:gd name="T11" fmla="*/ 62 h 95"/>
                  <a:gd name="T12" fmla="*/ 23 w 113"/>
                  <a:gd name="T13" fmla="*/ 0 h 95"/>
                  <a:gd name="T14" fmla="*/ 14 w 113"/>
                  <a:gd name="T15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95">
                    <a:moveTo>
                      <a:pt x="14" y="12"/>
                    </a:moveTo>
                    <a:lnTo>
                      <a:pt x="0" y="33"/>
                    </a:lnTo>
                    <a:lnTo>
                      <a:pt x="14" y="43"/>
                    </a:lnTo>
                    <a:lnTo>
                      <a:pt x="26" y="52"/>
                    </a:lnTo>
                    <a:lnTo>
                      <a:pt x="90" y="95"/>
                    </a:lnTo>
                    <a:lnTo>
                      <a:pt x="113" y="62"/>
                    </a:lnTo>
                    <a:lnTo>
                      <a:pt x="23" y="0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491"/>
              <p:cNvSpPr/>
              <p:nvPr/>
            </p:nvSpPr>
            <p:spPr bwMode="auto">
              <a:xfrm>
                <a:off x="3463625" y="2415261"/>
                <a:ext cx="177435" cy="226482"/>
              </a:xfrm>
              <a:custGeom>
                <a:avLst/>
                <a:gdLst>
                  <a:gd name="T0" fmla="*/ 66 w 104"/>
                  <a:gd name="T1" fmla="*/ 0 h 133"/>
                  <a:gd name="T2" fmla="*/ 60 w 104"/>
                  <a:gd name="T3" fmla="*/ 8 h 133"/>
                  <a:gd name="T4" fmla="*/ 59 w 104"/>
                  <a:gd name="T5" fmla="*/ 10 h 133"/>
                  <a:gd name="T6" fmla="*/ 11 w 104"/>
                  <a:gd name="T7" fmla="*/ 29 h 133"/>
                  <a:gd name="T8" fmla="*/ 0 w 104"/>
                  <a:gd name="T9" fmla="*/ 129 h 133"/>
                  <a:gd name="T10" fmla="*/ 37 w 104"/>
                  <a:gd name="T11" fmla="*/ 76 h 133"/>
                  <a:gd name="T12" fmla="*/ 37 w 104"/>
                  <a:gd name="T13" fmla="*/ 51 h 133"/>
                  <a:gd name="T14" fmla="*/ 60 w 104"/>
                  <a:gd name="T15" fmla="*/ 43 h 133"/>
                  <a:gd name="T16" fmla="*/ 63 w 104"/>
                  <a:gd name="T17" fmla="*/ 44 h 133"/>
                  <a:gd name="T18" fmla="*/ 66 w 104"/>
                  <a:gd name="T19" fmla="*/ 71 h 133"/>
                  <a:gd name="T20" fmla="*/ 60 w 104"/>
                  <a:gd name="T21" fmla="*/ 77 h 133"/>
                  <a:gd name="T22" fmla="*/ 42 w 104"/>
                  <a:gd name="T23" fmla="*/ 80 h 133"/>
                  <a:gd name="T24" fmla="*/ 6 w 104"/>
                  <a:gd name="T25" fmla="*/ 133 h 133"/>
                  <a:gd name="T26" fmla="*/ 54 w 104"/>
                  <a:gd name="T27" fmla="*/ 109 h 133"/>
                  <a:gd name="T28" fmla="*/ 60 w 104"/>
                  <a:gd name="T29" fmla="*/ 106 h 133"/>
                  <a:gd name="T30" fmla="*/ 77 w 104"/>
                  <a:gd name="T31" fmla="*/ 98 h 133"/>
                  <a:gd name="T32" fmla="*/ 96 w 104"/>
                  <a:gd name="T33" fmla="*/ 88 h 133"/>
                  <a:gd name="T34" fmla="*/ 97 w 104"/>
                  <a:gd name="T35" fmla="*/ 37 h 133"/>
                  <a:gd name="T36" fmla="*/ 104 w 104"/>
                  <a:gd name="T37" fmla="*/ 26 h 133"/>
                  <a:gd name="T38" fmla="*/ 77 w 104"/>
                  <a:gd name="T39" fmla="*/ 7 h 133"/>
                  <a:gd name="T40" fmla="*/ 66 w 104"/>
                  <a:gd name="T41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4" h="133">
                    <a:moveTo>
                      <a:pt x="66" y="0"/>
                    </a:moveTo>
                    <a:cubicBezTo>
                      <a:pt x="60" y="8"/>
                      <a:pt x="60" y="8"/>
                      <a:pt x="60" y="8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2" y="70"/>
                      <a:pt x="31" y="60"/>
                      <a:pt x="37" y="51"/>
                    </a:cubicBezTo>
                    <a:cubicBezTo>
                      <a:pt x="43" y="43"/>
                      <a:pt x="52" y="40"/>
                      <a:pt x="60" y="43"/>
                    </a:cubicBezTo>
                    <a:cubicBezTo>
                      <a:pt x="61" y="43"/>
                      <a:pt x="62" y="44"/>
                      <a:pt x="63" y="44"/>
                    </a:cubicBezTo>
                    <a:cubicBezTo>
                      <a:pt x="71" y="50"/>
                      <a:pt x="72" y="62"/>
                      <a:pt x="66" y="71"/>
                    </a:cubicBezTo>
                    <a:cubicBezTo>
                      <a:pt x="64" y="74"/>
                      <a:pt x="62" y="76"/>
                      <a:pt x="60" y="77"/>
                    </a:cubicBezTo>
                    <a:cubicBezTo>
                      <a:pt x="55" y="81"/>
                      <a:pt x="48" y="82"/>
                      <a:pt x="42" y="80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77" y="7"/>
                      <a:pt x="77" y="7"/>
                      <a:pt x="77" y="7"/>
                    </a:cubicBez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Rectangle 492"/>
              <p:cNvSpPr>
                <a:spLocks noChangeArrowheads="1"/>
              </p:cNvSpPr>
              <p:nvPr/>
            </p:nvSpPr>
            <p:spPr bwMode="auto">
              <a:xfrm>
                <a:off x="3237144" y="2495323"/>
                <a:ext cx="168779" cy="151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493"/>
              <p:cNvSpPr>
                <a:spLocks noChangeArrowheads="1"/>
              </p:cNvSpPr>
              <p:nvPr/>
            </p:nvSpPr>
            <p:spPr bwMode="auto">
              <a:xfrm>
                <a:off x="3237144" y="2449161"/>
                <a:ext cx="168779" cy="173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494"/>
              <p:cNvSpPr>
                <a:spLocks noChangeArrowheads="1"/>
              </p:cNvSpPr>
              <p:nvPr/>
            </p:nvSpPr>
            <p:spPr bwMode="auto">
              <a:xfrm>
                <a:off x="3237144" y="2403000"/>
                <a:ext cx="168779" cy="158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Rectangle 495"/>
              <p:cNvSpPr>
                <a:spLocks noChangeArrowheads="1"/>
              </p:cNvSpPr>
              <p:nvPr/>
            </p:nvSpPr>
            <p:spPr bwMode="auto">
              <a:xfrm>
                <a:off x="3237144" y="2357559"/>
                <a:ext cx="168779" cy="151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496"/>
              <p:cNvSpPr/>
              <p:nvPr/>
            </p:nvSpPr>
            <p:spPr bwMode="auto">
              <a:xfrm>
                <a:off x="3108756" y="2215467"/>
                <a:ext cx="489749" cy="593613"/>
              </a:xfrm>
              <a:custGeom>
                <a:avLst/>
                <a:gdLst>
                  <a:gd name="T0" fmla="*/ 268 w 287"/>
                  <a:gd name="T1" fmla="*/ 303 h 348"/>
                  <a:gd name="T2" fmla="*/ 245 w 287"/>
                  <a:gd name="T3" fmla="*/ 331 h 348"/>
                  <a:gd name="T4" fmla="*/ 90 w 287"/>
                  <a:gd name="T5" fmla="*/ 331 h 348"/>
                  <a:gd name="T6" fmla="*/ 90 w 287"/>
                  <a:gd name="T7" fmla="*/ 281 h 348"/>
                  <a:gd name="T8" fmla="*/ 76 w 287"/>
                  <a:gd name="T9" fmla="*/ 263 h 348"/>
                  <a:gd name="T10" fmla="*/ 17 w 287"/>
                  <a:gd name="T11" fmla="*/ 263 h 348"/>
                  <a:gd name="T12" fmla="*/ 17 w 287"/>
                  <a:gd name="T13" fmla="*/ 59 h 348"/>
                  <a:gd name="T14" fmla="*/ 40 w 287"/>
                  <a:gd name="T15" fmla="*/ 27 h 348"/>
                  <a:gd name="T16" fmla="*/ 251 w 287"/>
                  <a:gd name="T17" fmla="*/ 27 h 348"/>
                  <a:gd name="T18" fmla="*/ 268 w 287"/>
                  <a:gd name="T19" fmla="*/ 52 h 348"/>
                  <a:gd name="T20" fmla="*/ 268 w 287"/>
                  <a:gd name="T21" fmla="*/ 104 h 348"/>
                  <a:gd name="T22" fmla="*/ 268 w 287"/>
                  <a:gd name="T23" fmla="*/ 104 h 348"/>
                  <a:gd name="T24" fmla="*/ 285 w 287"/>
                  <a:gd name="T25" fmla="*/ 83 h 348"/>
                  <a:gd name="T26" fmla="*/ 285 w 287"/>
                  <a:gd name="T27" fmla="*/ 45 h 348"/>
                  <a:gd name="T28" fmla="*/ 252 w 287"/>
                  <a:gd name="T29" fmla="*/ 8 h 348"/>
                  <a:gd name="T30" fmla="*/ 70 w 287"/>
                  <a:gd name="T31" fmla="*/ 8 h 348"/>
                  <a:gd name="T32" fmla="*/ 40 w 287"/>
                  <a:gd name="T33" fmla="*/ 8 h 348"/>
                  <a:gd name="T34" fmla="*/ 0 w 287"/>
                  <a:gd name="T35" fmla="*/ 44 h 348"/>
                  <a:gd name="T36" fmla="*/ 0 w 287"/>
                  <a:gd name="T37" fmla="*/ 294 h 348"/>
                  <a:gd name="T38" fmla="*/ 82 w 287"/>
                  <a:gd name="T39" fmla="*/ 346 h 348"/>
                  <a:gd name="T40" fmla="*/ 252 w 287"/>
                  <a:gd name="T41" fmla="*/ 346 h 348"/>
                  <a:gd name="T42" fmla="*/ 285 w 287"/>
                  <a:gd name="T43" fmla="*/ 321 h 348"/>
                  <a:gd name="T44" fmla="*/ 285 w 287"/>
                  <a:gd name="T45" fmla="*/ 228 h 348"/>
                  <a:gd name="T46" fmla="*/ 268 w 287"/>
                  <a:gd name="T47" fmla="*/ 238 h 348"/>
                  <a:gd name="T48" fmla="*/ 268 w 287"/>
                  <a:gd name="T49" fmla="*/ 303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7" h="348">
                    <a:moveTo>
                      <a:pt x="268" y="303"/>
                    </a:moveTo>
                    <a:cubicBezTo>
                      <a:pt x="268" y="303"/>
                      <a:pt x="272" y="331"/>
                      <a:pt x="245" y="331"/>
                    </a:cubicBezTo>
                    <a:cubicBezTo>
                      <a:pt x="217" y="331"/>
                      <a:pt x="90" y="331"/>
                      <a:pt x="90" y="331"/>
                    </a:cubicBezTo>
                    <a:cubicBezTo>
                      <a:pt x="90" y="281"/>
                      <a:pt x="90" y="281"/>
                      <a:pt x="90" y="281"/>
                    </a:cubicBezTo>
                    <a:cubicBezTo>
                      <a:pt x="90" y="281"/>
                      <a:pt x="91" y="263"/>
                      <a:pt x="76" y="263"/>
                    </a:cubicBezTo>
                    <a:cubicBezTo>
                      <a:pt x="60" y="263"/>
                      <a:pt x="17" y="263"/>
                      <a:pt x="17" y="263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3" y="27"/>
                      <a:pt x="40" y="27"/>
                    </a:cubicBezTo>
                    <a:cubicBezTo>
                      <a:pt x="251" y="27"/>
                      <a:pt x="251" y="27"/>
                      <a:pt x="251" y="27"/>
                    </a:cubicBezTo>
                    <a:cubicBezTo>
                      <a:pt x="251" y="27"/>
                      <a:pt x="268" y="30"/>
                      <a:pt x="268" y="52"/>
                    </a:cubicBezTo>
                    <a:cubicBezTo>
                      <a:pt x="268" y="57"/>
                      <a:pt x="268" y="77"/>
                      <a:pt x="268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85" y="83"/>
                      <a:pt x="285" y="83"/>
                      <a:pt x="285" y="83"/>
                    </a:cubicBezTo>
                    <a:cubicBezTo>
                      <a:pt x="285" y="60"/>
                      <a:pt x="285" y="45"/>
                      <a:pt x="285" y="45"/>
                    </a:cubicBezTo>
                    <a:cubicBezTo>
                      <a:pt x="285" y="45"/>
                      <a:pt x="287" y="8"/>
                      <a:pt x="252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0" y="0"/>
                      <a:pt x="0" y="44"/>
                    </a:cubicBezTo>
                    <a:cubicBezTo>
                      <a:pt x="0" y="87"/>
                      <a:pt x="0" y="294"/>
                      <a:pt x="0" y="294"/>
                    </a:cubicBezTo>
                    <a:cubicBezTo>
                      <a:pt x="82" y="346"/>
                      <a:pt x="82" y="346"/>
                      <a:pt x="82" y="346"/>
                    </a:cubicBezTo>
                    <a:cubicBezTo>
                      <a:pt x="252" y="346"/>
                      <a:pt x="252" y="346"/>
                      <a:pt x="252" y="346"/>
                    </a:cubicBezTo>
                    <a:cubicBezTo>
                      <a:pt x="252" y="346"/>
                      <a:pt x="285" y="348"/>
                      <a:pt x="285" y="321"/>
                    </a:cubicBezTo>
                    <a:cubicBezTo>
                      <a:pt x="285" y="312"/>
                      <a:pt x="285" y="274"/>
                      <a:pt x="285" y="228"/>
                    </a:cubicBezTo>
                    <a:cubicBezTo>
                      <a:pt x="268" y="238"/>
                      <a:pt x="268" y="238"/>
                      <a:pt x="268" y="238"/>
                    </a:cubicBezTo>
                    <a:cubicBezTo>
                      <a:pt x="268" y="275"/>
                      <a:pt x="268" y="303"/>
                      <a:pt x="268" y="3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011490" y="-12027"/>
            <a:ext cx="4753221" cy="2195331"/>
            <a:chOff x="4011490" y="-12027"/>
            <a:chExt cx="4753221" cy="2195331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5"/>
            <a:srcRect l="5570" t="22305" r="7713" b="26143"/>
            <a:stretch>
              <a:fillRect/>
            </a:stretch>
          </p:blipFill>
          <p:spPr>
            <a:xfrm>
              <a:off x="4011490" y="-12027"/>
              <a:ext cx="4753221" cy="2195331"/>
            </a:xfrm>
            <a:custGeom>
              <a:avLst/>
              <a:gdLst>
                <a:gd name="connsiteX0" fmla="*/ 0 w 4561707"/>
                <a:gd name="connsiteY0" fmla="*/ 0 h 2106878"/>
                <a:gd name="connsiteX1" fmla="*/ 4561707 w 4561707"/>
                <a:gd name="connsiteY1" fmla="*/ 0 h 2106878"/>
                <a:gd name="connsiteX2" fmla="*/ 4555526 w 4561707"/>
                <a:gd name="connsiteY2" fmla="*/ 103166 h 2106878"/>
                <a:gd name="connsiteX3" fmla="*/ 3435992 w 4561707"/>
                <a:gd name="connsiteY3" fmla="*/ 1794598 h 2106878"/>
                <a:gd name="connsiteX4" fmla="*/ 1138532 w 4561707"/>
                <a:gd name="connsiteY4" fmla="*/ 1802178 h 2106878"/>
                <a:gd name="connsiteX5" fmla="*/ 7862 w 4561707"/>
                <a:gd name="connsiteY5" fmla="*/ 118170 h 210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1707" h="2106878">
                  <a:moveTo>
                    <a:pt x="0" y="0"/>
                  </a:moveTo>
                  <a:lnTo>
                    <a:pt x="4561707" y="0"/>
                  </a:lnTo>
                  <a:lnTo>
                    <a:pt x="4555526" y="103166"/>
                  </a:lnTo>
                  <a:cubicBezTo>
                    <a:pt x="4466396" y="804561"/>
                    <a:pt x="4056574" y="1432656"/>
                    <a:pt x="3435992" y="1794598"/>
                  </a:cubicBezTo>
                  <a:cubicBezTo>
                    <a:pt x="2726755" y="2208247"/>
                    <a:pt x="1850483" y="2211138"/>
                    <a:pt x="1138532" y="1802178"/>
                  </a:cubicBezTo>
                  <a:cubicBezTo>
                    <a:pt x="515575" y="1444337"/>
                    <a:pt x="101618" y="818962"/>
                    <a:pt x="7862" y="118170"/>
                  </a:cubicBezTo>
                  <a:close/>
                </a:path>
              </a:pathLst>
            </a:custGeom>
          </p:spPr>
        </p:pic>
        <p:grpSp>
          <p:nvGrpSpPr>
            <p:cNvPr id="34" name="组合 33"/>
            <p:cNvGrpSpPr/>
            <p:nvPr/>
          </p:nvGrpSpPr>
          <p:grpSpPr>
            <a:xfrm>
              <a:off x="4958102" y="346390"/>
              <a:ext cx="2573461" cy="1061557"/>
              <a:chOff x="4958102" y="346390"/>
              <a:chExt cx="2573461" cy="1061557"/>
            </a:xfrm>
          </p:grpSpPr>
          <p:sp>
            <p:nvSpPr>
              <p:cNvPr id="58" name="文本框 57"/>
              <p:cNvSpPr txBox="1"/>
              <p:nvPr/>
            </p:nvSpPr>
            <p:spPr>
              <a:xfrm>
                <a:off x="5759208" y="346390"/>
                <a:ext cx="1260682" cy="694729"/>
              </a:xfrm>
              <a:custGeom>
                <a:avLst/>
                <a:gdLst/>
                <a:ahLst/>
                <a:cxnLst/>
                <a:rect l="l" t="t" r="r" b="b"/>
                <a:pathLst>
                  <a:path w="1260682" h="694729">
                    <a:moveTo>
                      <a:pt x="915191" y="497877"/>
                    </a:moveTo>
                    <a:cubicBezTo>
                      <a:pt x="913021" y="506977"/>
                      <a:pt x="911935" y="511775"/>
                      <a:pt x="911935" y="512271"/>
                    </a:cubicBezTo>
                    <a:lnTo>
                      <a:pt x="910168" y="538688"/>
                    </a:lnTo>
                    <a:lnTo>
                      <a:pt x="904819" y="544037"/>
                    </a:lnTo>
                    <a:lnTo>
                      <a:pt x="901727" y="547664"/>
                    </a:lnTo>
                    <a:cubicBezTo>
                      <a:pt x="918935" y="564842"/>
                      <a:pt x="929465" y="574167"/>
                      <a:pt x="933318" y="575639"/>
                    </a:cubicBezTo>
                    <a:cubicBezTo>
                      <a:pt x="937170" y="577112"/>
                      <a:pt x="939841" y="577678"/>
                      <a:pt x="941329" y="577337"/>
                    </a:cubicBezTo>
                    <a:cubicBezTo>
                      <a:pt x="941949" y="571136"/>
                      <a:pt x="942015" y="565869"/>
                      <a:pt x="941527" y="561536"/>
                    </a:cubicBezTo>
                    <a:cubicBezTo>
                      <a:pt x="941038" y="557202"/>
                      <a:pt x="940317" y="552412"/>
                      <a:pt x="939364" y="547164"/>
                    </a:cubicBezTo>
                    <a:cubicBezTo>
                      <a:pt x="938411" y="541917"/>
                      <a:pt x="937918" y="538417"/>
                      <a:pt x="937887" y="536665"/>
                    </a:cubicBezTo>
                    <a:lnTo>
                      <a:pt x="939352" y="517434"/>
                    </a:lnTo>
                    <a:lnTo>
                      <a:pt x="936608" y="513597"/>
                    </a:lnTo>
                    <a:lnTo>
                      <a:pt x="921911" y="512132"/>
                    </a:lnTo>
                    <a:cubicBezTo>
                      <a:pt x="916780" y="503900"/>
                      <a:pt x="914540" y="499148"/>
                      <a:pt x="915191" y="497877"/>
                    </a:cubicBezTo>
                    <a:close/>
                    <a:moveTo>
                      <a:pt x="941492" y="416161"/>
                    </a:moveTo>
                    <a:cubicBezTo>
                      <a:pt x="939104" y="417695"/>
                      <a:pt x="929252" y="424548"/>
                      <a:pt x="911935" y="436718"/>
                    </a:cubicBezTo>
                    <a:lnTo>
                      <a:pt x="914726" y="454554"/>
                    </a:lnTo>
                    <a:lnTo>
                      <a:pt x="914144" y="459646"/>
                    </a:lnTo>
                    <a:lnTo>
                      <a:pt x="925725" y="440694"/>
                    </a:lnTo>
                    <a:lnTo>
                      <a:pt x="939910" y="453810"/>
                    </a:lnTo>
                    <a:cubicBezTo>
                      <a:pt x="941476" y="440524"/>
                      <a:pt x="942259" y="431563"/>
                      <a:pt x="942259" y="426927"/>
                    </a:cubicBezTo>
                    <a:close/>
                    <a:moveTo>
                      <a:pt x="1076972" y="360722"/>
                    </a:moveTo>
                    <a:cubicBezTo>
                      <a:pt x="1076336" y="363637"/>
                      <a:pt x="1074251" y="365094"/>
                      <a:pt x="1070716" y="365094"/>
                    </a:cubicBezTo>
                    <a:lnTo>
                      <a:pt x="1052508" y="369954"/>
                    </a:lnTo>
                    <a:cubicBezTo>
                      <a:pt x="1051857" y="370621"/>
                      <a:pt x="1045834" y="373543"/>
                      <a:pt x="1034440" y="378721"/>
                    </a:cubicBezTo>
                    <a:lnTo>
                      <a:pt x="1016999" y="388023"/>
                    </a:lnTo>
                    <a:cubicBezTo>
                      <a:pt x="1016999" y="389279"/>
                      <a:pt x="1017487" y="390883"/>
                      <a:pt x="1018464" y="392836"/>
                    </a:cubicBezTo>
                    <a:lnTo>
                      <a:pt x="1018464" y="397301"/>
                    </a:lnTo>
                    <a:lnTo>
                      <a:pt x="1021371" y="413370"/>
                    </a:lnTo>
                    <a:cubicBezTo>
                      <a:pt x="1021371" y="416393"/>
                      <a:pt x="1020886" y="423494"/>
                      <a:pt x="1019917" y="434671"/>
                    </a:cubicBezTo>
                    <a:cubicBezTo>
                      <a:pt x="1019433" y="440260"/>
                      <a:pt x="1018587" y="444285"/>
                      <a:pt x="1017380" y="446746"/>
                    </a:cubicBezTo>
                    <a:lnTo>
                      <a:pt x="1017282" y="446864"/>
                    </a:lnTo>
                    <a:lnTo>
                      <a:pt x="1035325" y="436789"/>
                    </a:lnTo>
                    <a:cubicBezTo>
                      <a:pt x="1055328" y="425316"/>
                      <a:pt x="1067385" y="417370"/>
                      <a:pt x="1071495" y="412952"/>
                    </a:cubicBezTo>
                    <a:cubicBezTo>
                      <a:pt x="1076976" y="407060"/>
                      <a:pt x="1080154" y="400441"/>
                      <a:pt x="1081030" y="393092"/>
                    </a:cubicBezTo>
                    <a:cubicBezTo>
                      <a:pt x="1081906" y="385744"/>
                      <a:pt x="1082344" y="381651"/>
                      <a:pt x="1082344" y="380814"/>
                    </a:cubicBezTo>
                    <a:lnTo>
                      <a:pt x="1079437" y="370629"/>
                    </a:lnTo>
                    <a:lnTo>
                      <a:pt x="1079437" y="365024"/>
                    </a:lnTo>
                    <a:close/>
                    <a:moveTo>
                      <a:pt x="981785" y="186618"/>
                    </a:moveTo>
                    <a:lnTo>
                      <a:pt x="972519" y="189657"/>
                    </a:lnTo>
                    <a:cubicBezTo>
                      <a:pt x="967383" y="191265"/>
                      <a:pt x="961219" y="193136"/>
                      <a:pt x="954026" y="195267"/>
                    </a:cubicBezTo>
                    <a:cubicBezTo>
                      <a:pt x="939639" y="199530"/>
                      <a:pt x="931136" y="201662"/>
                      <a:pt x="928516" y="201662"/>
                    </a:cubicBezTo>
                    <a:lnTo>
                      <a:pt x="896936" y="204406"/>
                    </a:lnTo>
                    <a:lnTo>
                      <a:pt x="872821" y="215754"/>
                    </a:lnTo>
                    <a:lnTo>
                      <a:pt x="840498" y="227498"/>
                    </a:lnTo>
                    <a:lnTo>
                      <a:pt x="817848" y="237404"/>
                    </a:lnTo>
                    <a:lnTo>
                      <a:pt x="778548" y="250055"/>
                    </a:lnTo>
                    <a:cubicBezTo>
                      <a:pt x="777990" y="250613"/>
                      <a:pt x="770669" y="254543"/>
                      <a:pt x="756584" y="261844"/>
                    </a:cubicBezTo>
                    <a:cubicBezTo>
                      <a:pt x="742500" y="269146"/>
                      <a:pt x="725431" y="277460"/>
                      <a:pt x="705378" y="286785"/>
                    </a:cubicBezTo>
                    <a:cubicBezTo>
                      <a:pt x="685325" y="296110"/>
                      <a:pt x="674655" y="301416"/>
                      <a:pt x="673369" y="302702"/>
                    </a:cubicBezTo>
                    <a:lnTo>
                      <a:pt x="659997" y="319050"/>
                    </a:lnTo>
                    <a:lnTo>
                      <a:pt x="657793" y="319822"/>
                    </a:lnTo>
                    <a:lnTo>
                      <a:pt x="662672" y="324701"/>
                    </a:lnTo>
                    <a:cubicBezTo>
                      <a:pt x="672640" y="335879"/>
                      <a:pt x="703851" y="328643"/>
                      <a:pt x="756305" y="302993"/>
                    </a:cubicBezTo>
                    <a:cubicBezTo>
                      <a:pt x="808759" y="277344"/>
                      <a:pt x="837576" y="263744"/>
                      <a:pt x="842754" y="262193"/>
                    </a:cubicBezTo>
                    <a:cubicBezTo>
                      <a:pt x="847931" y="260643"/>
                      <a:pt x="864845" y="254523"/>
                      <a:pt x="893495" y="243834"/>
                    </a:cubicBezTo>
                    <a:cubicBezTo>
                      <a:pt x="922144" y="233145"/>
                      <a:pt x="945484" y="226521"/>
                      <a:pt x="963514" y="223963"/>
                    </a:cubicBezTo>
                    <a:close/>
                    <a:moveTo>
                      <a:pt x="221592" y="30649"/>
                    </a:moveTo>
                    <a:cubicBezTo>
                      <a:pt x="227669" y="30649"/>
                      <a:pt x="232250" y="30649"/>
                      <a:pt x="235335" y="30649"/>
                    </a:cubicBezTo>
                    <a:lnTo>
                      <a:pt x="254287" y="37951"/>
                    </a:lnTo>
                    <a:lnTo>
                      <a:pt x="259752" y="37951"/>
                    </a:lnTo>
                    <a:cubicBezTo>
                      <a:pt x="301362" y="64988"/>
                      <a:pt x="324116" y="81301"/>
                      <a:pt x="328015" y="86890"/>
                    </a:cubicBezTo>
                    <a:cubicBezTo>
                      <a:pt x="331914" y="92479"/>
                      <a:pt x="335588" y="101180"/>
                      <a:pt x="339038" y="112993"/>
                    </a:cubicBezTo>
                    <a:cubicBezTo>
                      <a:pt x="342487" y="124806"/>
                      <a:pt x="346483" y="135174"/>
                      <a:pt x="351025" y="144096"/>
                    </a:cubicBezTo>
                    <a:cubicBezTo>
                      <a:pt x="355568" y="153018"/>
                      <a:pt x="356963" y="158812"/>
                      <a:pt x="355211" y="161479"/>
                    </a:cubicBezTo>
                    <a:lnTo>
                      <a:pt x="351770" y="168385"/>
                    </a:lnTo>
                    <a:cubicBezTo>
                      <a:pt x="350855" y="182028"/>
                      <a:pt x="349901" y="198325"/>
                      <a:pt x="348909" y="217277"/>
                    </a:cubicBezTo>
                    <a:cubicBezTo>
                      <a:pt x="347917" y="236230"/>
                      <a:pt x="347212" y="245671"/>
                      <a:pt x="346793" y="245601"/>
                    </a:cubicBezTo>
                    <a:cubicBezTo>
                      <a:pt x="346375" y="245532"/>
                      <a:pt x="346514" y="245404"/>
                      <a:pt x="347212" y="245218"/>
                    </a:cubicBezTo>
                    <a:lnTo>
                      <a:pt x="350305" y="266937"/>
                    </a:lnTo>
                    <a:lnTo>
                      <a:pt x="353304" y="311562"/>
                    </a:lnTo>
                    <a:cubicBezTo>
                      <a:pt x="353397" y="312043"/>
                      <a:pt x="354421" y="312283"/>
                      <a:pt x="356374" y="312283"/>
                    </a:cubicBezTo>
                    <a:lnTo>
                      <a:pt x="356374" y="334305"/>
                    </a:lnTo>
                    <a:cubicBezTo>
                      <a:pt x="356374" y="336786"/>
                      <a:pt x="356940" y="339731"/>
                      <a:pt x="358071" y="343142"/>
                    </a:cubicBezTo>
                    <a:cubicBezTo>
                      <a:pt x="359203" y="346553"/>
                      <a:pt x="360583" y="349072"/>
                      <a:pt x="362211" y="350700"/>
                    </a:cubicBezTo>
                    <a:lnTo>
                      <a:pt x="362211" y="365024"/>
                    </a:lnTo>
                    <a:lnTo>
                      <a:pt x="366583" y="372303"/>
                    </a:lnTo>
                    <a:cubicBezTo>
                      <a:pt x="366583" y="374907"/>
                      <a:pt x="365614" y="378551"/>
                      <a:pt x="363676" y="383232"/>
                    </a:cubicBezTo>
                    <a:lnTo>
                      <a:pt x="369443" y="412975"/>
                    </a:lnTo>
                    <a:lnTo>
                      <a:pt x="368048" y="428439"/>
                    </a:lnTo>
                    <a:lnTo>
                      <a:pt x="372419" y="440415"/>
                    </a:lnTo>
                    <a:lnTo>
                      <a:pt x="369583" y="459290"/>
                    </a:lnTo>
                    <a:lnTo>
                      <a:pt x="369670" y="465983"/>
                    </a:lnTo>
                    <a:cubicBezTo>
                      <a:pt x="369774" y="469657"/>
                      <a:pt x="369931" y="472948"/>
                      <a:pt x="370141" y="475855"/>
                    </a:cubicBezTo>
                    <a:cubicBezTo>
                      <a:pt x="370559" y="481668"/>
                      <a:pt x="371319" y="486800"/>
                      <a:pt x="372419" y="491249"/>
                    </a:cubicBezTo>
                    <a:lnTo>
                      <a:pt x="372419" y="492342"/>
                    </a:lnTo>
                    <a:lnTo>
                      <a:pt x="370885" y="524503"/>
                    </a:lnTo>
                    <a:lnTo>
                      <a:pt x="373885" y="539618"/>
                    </a:lnTo>
                    <a:cubicBezTo>
                      <a:pt x="368055" y="544052"/>
                      <a:pt x="365404" y="545757"/>
                      <a:pt x="365932" y="544734"/>
                    </a:cubicBezTo>
                    <a:lnTo>
                      <a:pt x="368048" y="551990"/>
                    </a:lnTo>
                    <a:cubicBezTo>
                      <a:pt x="361815" y="568097"/>
                      <a:pt x="354851" y="583073"/>
                      <a:pt x="347154" y="596917"/>
                    </a:cubicBezTo>
                    <a:cubicBezTo>
                      <a:pt x="339456" y="610761"/>
                      <a:pt x="329352" y="622036"/>
                      <a:pt x="316841" y="630741"/>
                    </a:cubicBezTo>
                    <a:cubicBezTo>
                      <a:pt x="304331" y="639445"/>
                      <a:pt x="295409" y="643798"/>
                      <a:pt x="290076" y="643798"/>
                    </a:cubicBezTo>
                    <a:lnTo>
                      <a:pt x="263124" y="642356"/>
                    </a:lnTo>
                    <a:lnTo>
                      <a:pt x="252962" y="645263"/>
                    </a:lnTo>
                    <a:cubicBezTo>
                      <a:pt x="241505" y="637201"/>
                      <a:pt x="232719" y="629741"/>
                      <a:pt x="226603" y="622881"/>
                    </a:cubicBezTo>
                    <a:cubicBezTo>
                      <a:pt x="220487" y="616021"/>
                      <a:pt x="218708" y="609560"/>
                      <a:pt x="221266" y="603498"/>
                    </a:cubicBezTo>
                    <a:lnTo>
                      <a:pt x="223266" y="602917"/>
                    </a:lnTo>
                    <a:cubicBezTo>
                      <a:pt x="219049" y="599832"/>
                      <a:pt x="216173" y="595956"/>
                      <a:pt x="214638" y="591290"/>
                    </a:cubicBezTo>
                    <a:lnTo>
                      <a:pt x="210406" y="571640"/>
                    </a:lnTo>
                    <a:lnTo>
                      <a:pt x="201965" y="547502"/>
                    </a:lnTo>
                    <a:cubicBezTo>
                      <a:pt x="201717" y="547502"/>
                      <a:pt x="201418" y="547257"/>
                      <a:pt x="201069" y="546769"/>
                    </a:cubicBezTo>
                    <a:cubicBezTo>
                      <a:pt x="200721" y="546281"/>
                      <a:pt x="195860" y="549683"/>
                      <a:pt x="186489" y="556978"/>
                    </a:cubicBezTo>
                    <a:cubicBezTo>
                      <a:pt x="177117" y="564272"/>
                      <a:pt x="156937" y="566462"/>
                      <a:pt x="125946" y="563547"/>
                    </a:cubicBezTo>
                    <a:lnTo>
                      <a:pt x="121505" y="588359"/>
                    </a:lnTo>
                    <a:cubicBezTo>
                      <a:pt x="98808" y="586220"/>
                      <a:pt x="84166" y="582406"/>
                      <a:pt x="77577" y="576918"/>
                    </a:cubicBezTo>
                    <a:lnTo>
                      <a:pt x="63136" y="563919"/>
                    </a:lnTo>
                    <a:cubicBezTo>
                      <a:pt x="61229" y="562958"/>
                      <a:pt x="56516" y="559257"/>
                      <a:pt x="48997" y="552815"/>
                    </a:cubicBezTo>
                    <a:cubicBezTo>
                      <a:pt x="41478" y="546374"/>
                      <a:pt x="36804" y="541017"/>
                      <a:pt x="34975" y="536746"/>
                    </a:cubicBezTo>
                    <a:cubicBezTo>
                      <a:pt x="33146" y="532475"/>
                      <a:pt x="31735" y="525410"/>
                      <a:pt x="30743" y="515550"/>
                    </a:cubicBezTo>
                    <a:lnTo>
                      <a:pt x="18976" y="477320"/>
                    </a:lnTo>
                    <a:cubicBezTo>
                      <a:pt x="14108" y="464561"/>
                      <a:pt x="12162" y="446074"/>
                      <a:pt x="13139" y="421858"/>
                    </a:cubicBezTo>
                    <a:cubicBezTo>
                      <a:pt x="13139" y="408975"/>
                      <a:pt x="13635" y="393829"/>
                      <a:pt x="14627" y="376419"/>
                    </a:cubicBezTo>
                    <a:cubicBezTo>
                      <a:pt x="15620" y="359009"/>
                      <a:pt x="16581" y="348421"/>
                      <a:pt x="17511" y="344653"/>
                    </a:cubicBezTo>
                    <a:lnTo>
                      <a:pt x="17511" y="334607"/>
                    </a:lnTo>
                    <a:lnTo>
                      <a:pt x="27813" y="274379"/>
                    </a:lnTo>
                    <a:cubicBezTo>
                      <a:pt x="29813" y="239171"/>
                      <a:pt x="31603" y="220777"/>
                      <a:pt x="33184" y="219196"/>
                    </a:cubicBezTo>
                    <a:lnTo>
                      <a:pt x="35138" y="214313"/>
                    </a:lnTo>
                    <a:lnTo>
                      <a:pt x="37952" y="189012"/>
                    </a:lnTo>
                    <a:cubicBezTo>
                      <a:pt x="37952" y="184159"/>
                      <a:pt x="38196" y="180869"/>
                      <a:pt x="38684" y="179140"/>
                    </a:cubicBezTo>
                    <a:cubicBezTo>
                      <a:pt x="39172" y="177412"/>
                      <a:pt x="37417" y="173206"/>
                      <a:pt x="33417" y="166525"/>
                    </a:cubicBezTo>
                    <a:cubicBezTo>
                      <a:pt x="24766" y="153549"/>
                      <a:pt x="20441" y="146859"/>
                      <a:pt x="20441" y="146456"/>
                    </a:cubicBezTo>
                    <a:lnTo>
                      <a:pt x="9349" y="126922"/>
                    </a:lnTo>
                    <a:lnTo>
                      <a:pt x="0" y="124178"/>
                    </a:lnTo>
                    <a:lnTo>
                      <a:pt x="0" y="112365"/>
                    </a:lnTo>
                    <a:cubicBezTo>
                      <a:pt x="33797" y="126023"/>
                      <a:pt x="60466" y="140871"/>
                      <a:pt x="80007" y="156909"/>
                    </a:cubicBezTo>
                    <a:cubicBezTo>
                      <a:pt x="99549" y="172947"/>
                      <a:pt x="111773" y="184504"/>
                      <a:pt x="116679" y="191581"/>
                    </a:cubicBezTo>
                    <a:cubicBezTo>
                      <a:pt x="121586" y="198658"/>
                      <a:pt x="124636" y="205770"/>
                      <a:pt x="125830" y="212917"/>
                    </a:cubicBezTo>
                    <a:lnTo>
                      <a:pt x="125830" y="224870"/>
                    </a:lnTo>
                    <a:lnTo>
                      <a:pt x="125830" y="231509"/>
                    </a:lnTo>
                    <a:lnTo>
                      <a:pt x="138736" y="227823"/>
                    </a:lnTo>
                    <a:lnTo>
                      <a:pt x="149735" y="226451"/>
                    </a:lnTo>
                    <a:lnTo>
                      <a:pt x="163479" y="220335"/>
                    </a:lnTo>
                    <a:lnTo>
                      <a:pt x="165502" y="220335"/>
                    </a:lnTo>
                    <a:lnTo>
                      <a:pt x="169339" y="211592"/>
                    </a:lnTo>
                    <a:cubicBezTo>
                      <a:pt x="196329" y="221343"/>
                      <a:pt x="219274" y="235226"/>
                      <a:pt x="238172" y="253240"/>
                    </a:cubicBezTo>
                    <a:cubicBezTo>
                      <a:pt x="237071" y="262620"/>
                      <a:pt x="235521" y="269631"/>
                      <a:pt x="233521" y="274274"/>
                    </a:cubicBezTo>
                    <a:cubicBezTo>
                      <a:pt x="231521" y="278917"/>
                      <a:pt x="228463" y="282118"/>
                      <a:pt x="224347" y="283878"/>
                    </a:cubicBezTo>
                    <a:cubicBezTo>
                      <a:pt x="220231" y="285638"/>
                      <a:pt x="215902" y="288033"/>
                      <a:pt x="211360" y="291064"/>
                    </a:cubicBezTo>
                    <a:cubicBezTo>
                      <a:pt x="206817" y="294094"/>
                      <a:pt x="200476" y="297048"/>
                      <a:pt x="192337" y="299924"/>
                    </a:cubicBezTo>
                    <a:cubicBezTo>
                      <a:pt x="184198" y="302799"/>
                      <a:pt x="178846" y="305315"/>
                      <a:pt x="176280" y="307470"/>
                    </a:cubicBezTo>
                    <a:cubicBezTo>
                      <a:pt x="173715" y="309625"/>
                      <a:pt x="171753" y="311256"/>
                      <a:pt x="170397" y="312365"/>
                    </a:cubicBezTo>
                    <a:cubicBezTo>
                      <a:pt x="169040" y="313473"/>
                      <a:pt x="166676" y="313783"/>
                      <a:pt x="163304" y="313295"/>
                    </a:cubicBezTo>
                    <a:cubicBezTo>
                      <a:pt x="159932" y="312807"/>
                      <a:pt x="154921" y="313500"/>
                      <a:pt x="148270" y="315376"/>
                    </a:cubicBezTo>
                    <a:lnTo>
                      <a:pt x="117528" y="318283"/>
                    </a:lnTo>
                    <a:lnTo>
                      <a:pt x="117365" y="318306"/>
                    </a:lnTo>
                    <a:lnTo>
                      <a:pt x="111712" y="344517"/>
                    </a:lnTo>
                    <a:lnTo>
                      <a:pt x="144596" y="329178"/>
                    </a:lnTo>
                    <a:cubicBezTo>
                      <a:pt x="157386" y="324441"/>
                      <a:pt x="163882" y="321973"/>
                      <a:pt x="164083" y="321771"/>
                    </a:cubicBezTo>
                    <a:lnTo>
                      <a:pt x="173687" y="312283"/>
                    </a:lnTo>
                    <a:cubicBezTo>
                      <a:pt x="180230" y="315198"/>
                      <a:pt x="186958" y="315678"/>
                      <a:pt x="193872" y="313725"/>
                    </a:cubicBezTo>
                    <a:lnTo>
                      <a:pt x="200383" y="322469"/>
                    </a:lnTo>
                    <a:cubicBezTo>
                      <a:pt x="205980" y="324066"/>
                      <a:pt x="220840" y="333088"/>
                      <a:pt x="244962" y="349537"/>
                    </a:cubicBezTo>
                    <a:lnTo>
                      <a:pt x="248404" y="380721"/>
                    </a:lnTo>
                    <a:cubicBezTo>
                      <a:pt x="229072" y="389961"/>
                      <a:pt x="206387" y="402801"/>
                      <a:pt x="180350" y="419242"/>
                    </a:cubicBezTo>
                    <a:cubicBezTo>
                      <a:pt x="154313" y="435683"/>
                      <a:pt x="135775" y="441864"/>
                      <a:pt x="124737" y="437787"/>
                    </a:cubicBezTo>
                    <a:lnTo>
                      <a:pt x="99552" y="430764"/>
                    </a:lnTo>
                    <a:cubicBezTo>
                      <a:pt x="99552" y="436469"/>
                      <a:pt x="99308" y="441981"/>
                      <a:pt x="98820" y="447298"/>
                    </a:cubicBezTo>
                    <a:cubicBezTo>
                      <a:pt x="98332" y="452616"/>
                      <a:pt x="98196" y="455275"/>
                      <a:pt x="98413" y="455275"/>
                    </a:cubicBezTo>
                    <a:lnTo>
                      <a:pt x="102617" y="481970"/>
                    </a:lnTo>
                    <a:lnTo>
                      <a:pt x="114575" y="476017"/>
                    </a:lnTo>
                    <a:lnTo>
                      <a:pt x="122691" y="474645"/>
                    </a:lnTo>
                    <a:cubicBezTo>
                      <a:pt x="127279" y="470971"/>
                      <a:pt x="135267" y="467553"/>
                      <a:pt x="146654" y="464390"/>
                    </a:cubicBezTo>
                    <a:cubicBezTo>
                      <a:pt x="158041" y="461228"/>
                      <a:pt x="166044" y="460263"/>
                      <a:pt x="170664" y="461495"/>
                    </a:cubicBezTo>
                    <a:cubicBezTo>
                      <a:pt x="175284" y="462728"/>
                      <a:pt x="179094" y="464092"/>
                      <a:pt x="182094" y="465588"/>
                    </a:cubicBezTo>
                    <a:cubicBezTo>
                      <a:pt x="185094" y="467084"/>
                      <a:pt x="193535" y="470146"/>
                      <a:pt x="207418" y="474773"/>
                    </a:cubicBezTo>
                    <a:cubicBezTo>
                      <a:pt x="221301" y="479401"/>
                      <a:pt x="232040" y="488614"/>
                      <a:pt x="239637" y="502411"/>
                    </a:cubicBezTo>
                    <a:cubicBezTo>
                      <a:pt x="237699" y="500179"/>
                      <a:pt x="235994" y="499063"/>
                      <a:pt x="234521" y="499063"/>
                    </a:cubicBezTo>
                    <a:lnTo>
                      <a:pt x="245474" y="519712"/>
                    </a:lnTo>
                    <a:lnTo>
                      <a:pt x="230893" y="532247"/>
                    </a:lnTo>
                    <a:cubicBezTo>
                      <a:pt x="232459" y="535409"/>
                      <a:pt x="232668" y="536991"/>
                      <a:pt x="231521" y="536991"/>
                    </a:cubicBezTo>
                    <a:lnTo>
                      <a:pt x="245427" y="545757"/>
                    </a:lnTo>
                    <a:cubicBezTo>
                      <a:pt x="249923" y="540052"/>
                      <a:pt x="252772" y="535808"/>
                      <a:pt x="253973" y="533026"/>
                    </a:cubicBezTo>
                    <a:cubicBezTo>
                      <a:pt x="255175" y="530243"/>
                      <a:pt x="257302" y="523251"/>
                      <a:pt x="260357" y="512050"/>
                    </a:cubicBezTo>
                    <a:cubicBezTo>
                      <a:pt x="263411" y="500849"/>
                      <a:pt x="265155" y="495032"/>
                      <a:pt x="265589" y="494598"/>
                    </a:cubicBezTo>
                    <a:lnTo>
                      <a:pt x="265589" y="459344"/>
                    </a:lnTo>
                    <a:cubicBezTo>
                      <a:pt x="265589" y="459344"/>
                      <a:pt x="266077" y="452275"/>
                      <a:pt x="267054" y="438136"/>
                    </a:cubicBezTo>
                    <a:lnTo>
                      <a:pt x="253915" y="273216"/>
                    </a:lnTo>
                    <a:lnTo>
                      <a:pt x="255380" y="249310"/>
                    </a:lnTo>
                    <a:lnTo>
                      <a:pt x="255380" y="211615"/>
                    </a:lnTo>
                    <a:cubicBezTo>
                      <a:pt x="256341" y="181307"/>
                      <a:pt x="256093" y="162657"/>
                      <a:pt x="254636" y="155665"/>
                    </a:cubicBezTo>
                    <a:cubicBezTo>
                      <a:pt x="253179" y="148673"/>
                      <a:pt x="253055" y="143650"/>
                      <a:pt x="254264" y="140596"/>
                    </a:cubicBezTo>
                    <a:lnTo>
                      <a:pt x="258287" y="121737"/>
                    </a:lnTo>
                    <a:lnTo>
                      <a:pt x="258287" y="119807"/>
                    </a:lnTo>
                    <a:cubicBezTo>
                      <a:pt x="258287" y="118830"/>
                      <a:pt x="258287" y="118318"/>
                      <a:pt x="258287" y="118272"/>
                    </a:cubicBezTo>
                    <a:cubicBezTo>
                      <a:pt x="257806" y="116380"/>
                      <a:pt x="254651" y="112559"/>
                      <a:pt x="248822" y="106807"/>
                    </a:cubicBezTo>
                    <a:cubicBezTo>
                      <a:pt x="246838" y="109892"/>
                      <a:pt x="244637" y="112040"/>
                      <a:pt x="242218" y="113249"/>
                    </a:cubicBezTo>
                    <a:lnTo>
                      <a:pt x="216359" y="123318"/>
                    </a:lnTo>
                    <a:lnTo>
                      <a:pt x="183943" y="145456"/>
                    </a:lnTo>
                    <a:cubicBezTo>
                      <a:pt x="157650" y="152774"/>
                      <a:pt x="135279" y="148960"/>
                      <a:pt x="116830" y="134015"/>
                    </a:cubicBezTo>
                    <a:cubicBezTo>
                      <a:pt x="98382" y="119070"/>
                      <a:pt x="85259" y="104653"/>
                      <a:pt x="77461" y="90762"/>
                    </a:cubicBezTo>
                    <a:lnTo>
                      <a:pt x="64206" y="90762"/>
                    </a:lnTo>
                    <a:lnTo>
                      <a:pt x="64206" y="61299"/>
                    </a:lnTo>
                    <a:cubicBezTo>
                      <a:pt x="87987" y="72275"/>
                      <a:pt x="100746" y="77937"/>
                      <a:pt x="102482" y="78286"/>
                    </a:cubicBezTo>
                    <a:cubicBezTo>
                      <a:pt x="104219" y="78635"/>
                      <a:pt x="112683" y="74251"/>
                      <a:pt x="127876" y="65136"/>
                    </a:cubicBezTo>
                    <a:cubicBezTo>
                      <a:pt x="129954" y="64081"/>
                      <a:pt x="135217" y="61915"/>
                      <a:pt x="143666" y="58636"/>
                    </a:cubicBezTo>
                    <a:cubicBezTo>
                      <a:pt x="152115" y="55357"/>
                      <a:pt x="158006" y="52051"/>
                      <a:pt x="161339" y="48718"/>
                    </a:cubicBezTo>
                    <a:cubicBezTo>
                      <a:pt x="164672" y="45385"/>
                      <a:pt x="168238" y="42765"/>
                      <a:pt x="172036" y="40858"/>
                    </a:cubicBezTo>
                    <a:lnTo>
                      <a:pt x="185477" y="40858"/>
                    </a:lnTo>
                    <a:cubicBezTo>
                      <a:pt x="184640" y="40858"/>
                      <a:pt x="185873" y="39447"/>
                      <a:pt x="189175" y="36626"/>
                    </a:cubicBezTo>
                    <a:cubicBezTo>
                      <a:pt x="192477" y="33804"/>
                      <a:pt x="203282" y="31812"/>
                      <a:pt x="221592" y="30649"/>
                    </a:cubicBezTo>
                    <a:close/>
                    <a:moveTo>
                      <a:pt x="985791" y="0"/>
                    </a:moveTo>
                    <a:cubicBezTo>
                      <a:pt x="995109" y="0"/>
                      <a:pt x="1002128" y="1046"/>
                      <a:pt x="1006848" y="3139"/>
                    </a:cubicBezTo>
                    <a:cubicBezTo>
                      <a:pt x="1011569" y="5232"/>
                      <a:pt x="1016162" y="6845"/>
                      <a:pt x="1020626" y="7976"/>
                    </a:cubicBezTo>
                    <a:lnTo>
                      <a:pt x="1041439" y="21371"/>
                    </a:lnTo>
                    <a:cubicBezTo>
                      <a:pt x="1052043" y="27169"/>
                      <a:pt x="1058202" y="30498"/>
                      <a:pt x="1059915" y="31359"/>
                    </a:cubicBezTo>
                    <a:cubicBezTo>
                      <a:pt x="1061628" y="32219"/>
                      <a:pt x="1066313" y="37571"/>
                      <a:pt x="1073972" y="47416"/>
                    </a:cubicBezTo>
                    <a:lnTo>
                      <a:pt x="1094552" y="69484"/>
                    </a:lnTo>
                    <a:cubicBezTo>
                      <a:pt x="1100660" y="78662"/>
                      <a:pt x="1105013" y="86615"/>
                      <a:pt x="1107610" y="93343"/>
                    </a:cubicBezTo>
                    <a:cubicBezTo>
                      <a:pt x="1110206" y="100071"/>
                      <a:pt x="1111807" y="105590"/>
                      <a:pt x="1112412" y="109900"/>
                    </a:cubicBezTo>
                    <a:cubicBezTo>
                      <a:pt x="1113016" y="114210"/>
                      <a:pt x="1111133" y="117582"/>
                      <a:pt x="1106761" y="120016"/>
                    </a:cubicBezTo>
                    <a:lnTo>
                      <a:pt x="1102935" y="122894"/>
                    </a:lnTo>
                    <a:lnTo>
                      <a:pt x="1103819" y="123841"/>
                    </a:lnTo>
                    <a:cubicBezTo>
                      <a:pt x="1104307" y="125291"/>
                      <a:pt x="1100753" y="130108"/>
                      <a:pt x="1093157" y="138294"/>
                    </a:cubicBezTo>
                    <a:cubicBezTo>
                      <a:pt x="1090754" y="140697"/>
                      <a:pt x="1088669" y="148068"/>
                      <a:pt x="1086901" y="160409"/>
                    </a:cubicBezTo>
                    <a:lnTo>
                      <a:pt x="1074809" y="196662"/>
                    </a:lnTo>
                    <a:lnTo>
                      <a:pt x="1070789" y="206811"/>
                    </a:lnTo>
                    <a:lnTo>
                      <a:pt x="1079018" y="205755"/>
                    </a:lnTo>
                    <a:cubicBezTo>
                      <a:pt x="1083902" y="204778"/>
                      <a:pt x="1088126" y="205267"/>
                      <a:pt x="1091692" y="207220"/>
                    </a:cubicBezTo>
                    <a:lnTo>
                      <a:pt x="1097622" y="202825"/>
                    </a:lnTo>
                    <a:cubicBezTo>
                      <a:pt x="1107094" y="206096"/>
                      <a:pt x="1112570" y="207887"/>
                      <a:pt x="1114051" y="208197"/>
                    </a:cubicBezTo>
                    <a:cubicBezTo>
                      <a:pt x="1115531" y="208507"/>
                      <a:pt x="1119795" y="208185"/>
                      <a:pt x="1126841" y="207232"/>
                    </a:cubicBezTo>
                    <a:cubicBezTo>
                      <a:pt x="1133887" y="206278"/>
                      <a:pt x="1145863" y="206313"/>
                      <a:pt x="1162769" y="207336"/>
                    </a:cubicBezTo>
                    <a:cubicBezTo>
                      <a:pt x="1179675" y="208359"/>
                      <a:pt x="1190957" y="209817"/>
                      <a:pt x="1196616" y="211708"/>
                    </a:cubicBezTo>
                    <a:lnTo>
                      <a:pt x="1204615" y="222893"/>
                    </a:lnTo>
                    <a:lnTo>
                      <a:pt x="1215917" y="229963"/>
                    </a:lnTo>
                    <a:lnTo>
                      <a:pt x="1230451" y="245962"/>
                    </a:lnTo>
                    <a:cubicBezTo>
                      <a:pt x="1239458" y="256969"/>
                      <a:pt x="1245000" y="263511"/>
                      <a:pt x="1247078" y="265588"/>
                    </a:cubicBezTo>
                    <a:lnTo>
                      <a:pt x="1252915" y="265588"/>
                    </a:lnTo>
                    <a:lnTo>
                      <a:pt x="1260682" y="277216"/>
                    </a:lnTo>
                    <a:cubicBezTo>
                      <a:pt x="1252899" y="280797"/>
                      <a:pt x="1248860" y="281355"/>
                      <a:pt x="1248566" y="278890"/>
                    </a:cubicBezTo>
                    <a:lnTo>
                      <a:pt x="1253403" y="293587"/>
                    </a:lnTo>
                    <a:cubicBezTo>
                      <a:pt x="1240799" y="292393"/>
                      <a:pt x="1233908" y="291424"/>
                      <a:pt x="1232730" y="290680"/>
                    </a:cubicBezTo>
                    <a:lnTo>
                      <a:pt x="1205685" y="293587"/>
                    </a:lnTo>
                    <a:cubicBezTo>
                      <a:pt x="1182989" y="286781"/>
                      <a:pt x="1155587" y="283866"/>
                      <a:pt x="1123481" y="284843"/>
                    </a:cubicBezTo>
                    <a:lnTo>
                      <a:pt x="1076460" y="286285"/>
                    </a:lnTo>
                    <a:cubicBezTo>
                      <a:pt x="1042571" y="290052"/>
                      <a:pt x="1022750" y="293199"/>
                      <a:pt x="1016999" y="295726"/>
                    </a:cubicBezTo>
                    <a:lnTo>
                      <a:pt x="1021371" y="314004"/>
                    </a:lnTo>
                    <a:cubicBezTo>
                      <a:pt x="1018456" y="316299"/>
                      <a:pt x="1016999" y="316678"/>
                      <a:pt x="1016999" y="315144"/>
                    </a:cubicBezTo>
                    <a:lnTo>
                      <a:pt x="1015498" y="327279"/>
                    </a:lnTo>
                    <a:lnTo>
                      <a:pt x="1016717" y="326782"/>
                    </a:lnTo>
                    <a:cubicBezTo>
                      <a:pt x="1020687" y="325217"/>
                      <a:pt x="1026525" y="322942"/>
                      <a:pt x="1034230" y="319957"/>
                    </a:cubicBezTo>
                    <a:cubicBezTo>
                      <a:pt x="1049640" y="313989"/>
                      <a:pt x="1062984" y="310729"/>
                      <a:pt x="1074263" y="310179"/>
                    </a:cubicBezTo>
                    <a:cubicBezTo>
                      <a:pt x="1085541" y="309628"/>
                      <a:pt x="1099114" y="318589"/>
                      <a:pt x="1114981" y="337061"/>
                    </a:cubicBezTo>
                    <a:cubicBezTo>
                      <a:pt x="1130848" y="355533"/>
                      <a:pt x="1141968" y="374047"/>
                      <a:pt x="1148340" y="392604"/>
                    </a:cubicBezTo>
                    <a:lnTo>
                      <a:pt x="1146875" y="395325"/>
                    </a:lnTo>
                    <a:lnTo>
                      <a:pt x="1151246" y="399720"/>
                    </a:lnTo>
                    <a:cubicBezTo>
                      <a:pt x="1150192" y="404541"/>
                      <a:pt x="1149444" y="407936"/>
                      <a:pt x="1149002" y="409905"/>
                    </a:cubicBezTo>
                    <a:cubicBezTo>
                      <a:pt x="1148560" y="411874"/>
                      <a:pt x="1150766" y="415703"/>
                      <a:pt x="1155618" y="421393"/>
                    </a:cubicBezTo>
                    <a:cubicBezTo>
                      <a:pt x="1154626" y="431470"/>
                      <a:pt x="1154370" y="438710"/>
                      <a:pt x="1154851" y="443113"/>
                    </a:cubicBezTo>
                    <a:cubicBezTo>
                      <a:pt x="1155331" y="447515"/>
                      <a:pt x="1155293" y="451972"/>
                      <a:pt x="1154735" y="456484"/>
                    </a:cubicBezTo>
                    <a:cubicBezTo>
                      <a:pt x="1154176" y="460995"/>
                      <a:pt x="1150634" y="468964"/>
                      <a:pt x="1144107" y="480389"/>
                    </a:cubicBezTo>
                    <a:cubicBezTo>
                      <a:pt x="1137580" y="491815"/>
                      <a:pt x="1129263" y="498365"/>
                      <a:pt x="1119155" y="500039"/>
                    </a:cubicBezTo>
                    <a:cubicBezTo>
                      <a:pt x="1135278" y="505341"/>
                      <a:pt x="1149901" y="512031"/>
                      <a:pt x="1163025" y="520108"/>
                    </a:cubicBezTo>
                    <a:cubicBezTo>
                      <a:pt x="1176148" y="528185"/>
                      <a:pt x="1186950" y="538653"/>
                      <a:pt x="1195430" y="551513"/>
                    </a:cubicBezTo>
                    <a:cubicBezTo>
                      <a:pt x="1203910" y="564373"/>
                      <a:pt x="1207599" y="574151"/>
                      <a:pt x="1206499" y="580848"/>
                    </a:cubicBezTo>
                    <a:lnTo>
                      <a:pt x="1205243" y="583546"/>
                    </a:lnTo>
                    <a:lnTo>
                      <a:pt x="1209615" y="584709"/>
                    </a:lnTo>
                    <a:lnTo>
                      <a:pt x="1209615" y="611707"/>
                    </a:lnTo>
                    <a:lnTo>
                      <a:pt x="1073739" y="566012"/>
                    </a:lnTo>
                    <a:lnTo>
                      <a:pt x="1025766" y="541665"/>
                    </a:lnTo>
                    <a:lnTo>
                      <a:pt x="1025766" y="546246"/>
                    </a:lnTo>
                    <a:lnTo>
                      <a:pt x="1028672" y="549199"/>
                    </a:lnTo>
                    <a:cubicBezTo>
                      <a:pt x="1027649" y="568779"/>
                      <a:pt x="1028045" y="581282"/>
                      <a:pt x="1029858" y="586708"/>
                    </a:cubicBezTo>
                    <a:lnTo>
                      <a:pt x="1033044" y="603498"/>
                    </a:lnTo>
                    <a:lnTo>
                      <a:pt x="1028672" y="607963"/>
                    </a:lnTo>
                    <a:cubicBezTo>
                      <a:pt x="1029355" y="609870"/>
                      <a:pt x="1030331" y="612195"/>
                      <a:pt x="1031603" y="614939"/>
                    </a:cubicBezTo>
                    <a:lnTo>
                      <a:pt x="1021161" y="674191"/>
                    </a:lnTo>
                    <a:lnTo>
                      <a:pt x="1019464" y="684772"/>
                    </a:lnTo>
                    <a:lnTo>
                      <a:pt x="1009720" y="694516"/>
                    </a:lnTo>
                    <a:cubicBezTo>
                      <a:pt x="995411" y="695725"/>
                      <a:pt x="982330" y="691803"/>
                      <a:pt x="970478" y="682749"/>
                    </a:cubicBezTo>
                    <a:cubicBezTo>
                      <a:pt x="958626" y="673695"/>
                      <a:pt x="946654" y="659588"/>
                      <a:pt x="934562" y="640426"/>
                    </a:cubicBezTo>
                    <a:lnTo>
                      <a:pt x="909703" y="600963"/>
                    </a:lnTo>
                    <a:lnTo>
                      <a:pt x="889820" y="573756"/>
                    </a:lnTo>
                    <a:cubicBezTo>
                      <a:pt x="889681" y="575601"/>
                      <a:pt x="888704" y="577248"/>
                      <a:pt x="886890" y="578697"/>
                    </a:cubicBezTo>
                    <a:cubicBezTo>
                      <a:pt x="885077" y="580147"/>
                      <a:pt x="880174" y="588367"/>
                      <a:pt x="872182" y="603359"/>
                    </a:cubicBezTo>
                    <a:cubicBezTo>
                      <a:pt x="864190" y="618350"/>
                      <a:pt x="845784" y="631349"/>
                      <a:pt x="816964" y="642356"/>
                    </a:cubicBezTo>
                    <a:lnTo>
                      <a:pt x="793431" y="622288"/>
                    </a:lnTo>
                    <a:lnTo>
                      <a:pt x="793431" y="614218"/>
                    </a:lnTo>
                    <a:lnTo>
                      <a:pt x="790640" y="612358"/>
                    </a:lnTo>
                    <a:cubicBezTo>
                      <a:pt x="788098" y="607258"/>
                      <a:pt x="785617" y="602072"/>
                      <a:pt x="783199" y="596801"/>
                    </a:cubicBezTo>
                    <a:cubicBezTo>
                      <a:pt x="784176" y="588476"/>
                      <a:pt x="784664" y="584135"/>
                      <a:pt x="784664" y="583778"/>
                    </a:cubicBezTo>
                    <a:lnTo>
                      <a:pt x="780292" y="562338"/>
                    </a:lnTo>
                    <a:cubicBezTo>
                      <a:pt x="788261" y="554927"/>
                      <a:pt x="793869" y="549366"/>
                      <a:pt x="797117" y="545653"/>
                    </a:cubicBezTo>
                    <a:cubicBezTo>
                      <a:pt x="800365" y="541940"/>
                      <a:pt x="805779" y="533216"/>
                      <a:pt x="813360" y="519480"/>
                    </a:cubicBezTo>
                    <a:cubicBezTo>
                      <a:pt x="820941" y="505744"/>
                      <a:pt x="825910" y="495822"/>
                      <a:pt x="828266" y="489714"/>
                    </a:cubicBezTo>
                    <a:cubicBezTo>
                      <a:pt x="830622" y="483606"/>
                      <a:pt x="833917" y="476079"/>
                      <a:pt x="838149" y="467134"/>
                    </a:cubicBezTo>
                    <a:cubicBezTo>
                      <a:pt x="842381" y="458189"/>
                      <a:pt x="844498" y="454282"/>
                      <a:pt x="844498" y="455414"/>
                    </a:cubicBezTo>
                    <a:lnTo>
                      <a:pt x="844172" y="446810"/>
                    </a:lnTo>
                    <a:lnTo>
                      <a:pt x="842707" y="454112"/>
                    </a:lnTo>
                    <a:lnTo>
                      <a:pt x="836308" y="450995"/>
                    </a:lnTo>
                    <a:lnTo>
                      <a:pt x="837521" y="464321"/>
                    </a:lnTo>
                    <a:cubicBezTo>
                      <a:pt x="818887" y="459189"/>
                      <a:pt x="808581" y="453891"/>
                      <a:pt x="806605" y="448426"/>
                    </a:cubicBezTo>
                    <a:cubicBezTo>
                      <a:pt x="804628" y="442961"/>
                      <a:pt x="804136" y="435710"/>
                      <a:pt x="805128" y="426672"/>
                    </a:cubicBezTo>
                    <a:cubicBezTo>
                      <a:pt x="806260" y="397418"/>
                      <a:pt x="819050" y="382147"/>
                      <a:pt x="843498" y="380860"/>
                    </a:cubicBezTo>
                    <a:cubicBezTo>
                      <a:pt x="858241" y="380860"/>
                      <a:pt x="876069" y="390100"/>
                      <a:pt x="896983" y="408580"/>
                    </a:cubicBezTo>
                    <a:cubicBezTo>
                      <a:pt x="899928" y="405696"/>
                      <a:pt x="903060" y="403014"/>
                      <a:pt x="906378" y="400534"/>
                    </a:cubicBezTo>
                    <a:lnTo>
                      <a:pt x="932981" y="381744"/>
                    </a:lnTo>
                    <a:lnTo>
                      <a:pt x="942352" y="375465"/>
                    </a:lnTo>
                    <a:lnTo>
                      <a:pt x="943724" y="319260"/>
                    </a:lnTo>
                    <a:cubicBezTo>
                      <a:pt x="943585" y="318686"/>
                      <a:pt x="938515" y="321376"/>
                      <a:pt x="928516" y="327329"/>
                    </a:cubicBezTo>
                    <a:cubicBezTo>
                      <a:pt x="925229" y="329515"/>
                      <a:pt x="917350" y="332856"/>
                      <a:pt x="904878" y="337352"/>
                    </a:cubicBezTo>
                    <a:cubicBezTo>
                      <a:pt x="892405" y="341847"/>
                      <a:pt x="876209" y="349196"/>
                      <a:pt x="856288" y="359397"/>
                    </a:cubicBezTo>
                    <a:cubicBezTo>
                      <a:pt x="836366" y="369598"/>
                      <a:pt x="814054" y="378206"/>
                      <a:pt x="789350" y="385221"/>
                    </a:cubicBezTo>
                    <a:cubicBezTo>
                      <a:pt x="764646" y="392236"/>
                      <a:pt x="746007" y="393309"/>
                      <a:pt x="733435" y="388441"/>
                    </a:cubicBezTo>
                    <a:cubicBezTo>
                      <a:pt x="731807" y="388441"/>
                      <a:pt x="722024" y="386907"/>
                      <a:pt x="704088" y="383837"/>
                    </a:cubicBezTo>
                    <a:cubicBezTo>
                      <a:pt x="686151" y="380767"/>
                      <a:pt x="663400" y="362272"/>
                      <a:pt x="635836" y="328352"/>
                    </a:cubicBezTo>
                    <a:lnTo>
                      <a:pt x="635836" y="315190"/>
                    </a:lnTo>
                    <a:lnTo>
                      <a:pt x="639228" y="315520"/>
                    </a:lnTo>
                    <a:lnTo>
                      <a:pt x="638737" y="312699"/>
                    </a:lnTo>
                    <a:cubicBezTo>
                      <a:pt x="638469" y="309178"/>
                      <a:pt x="638688" y="306470"/>
                      <a:pt x="639394" y="304574"/>
                    </a:cubicBezTo>
                    <a:cubicBezTo>
                      <a:pt x="640805" y="300784"/>
                      <a:pt x="651943" y="291595"/>
                      <a:pt x="672810" y="277006"/>
                    </a:cubicBezTo>
                    <a:lnTo>
                      <a:pt x="700041" y="264100"/>
                    </a:lnTo>
                    <a:cubicBezTo>
                      <a:pt x="774502" y="223389"/>
                      <a:pt x="824600" y="196740"/>
                      <a:pt x="850334" y="184152"/>
                    </a:cubicBezTo>
                    <a:cubicBezTo>
                      <a:pt x="841715" y="179532"/>
                      <a:pt x="834549" y="173416"/>
                      <a:pt x="828836" y="165804"/>
                    </a:cubicBezTo>
                    <a:cubicBezTo>
                      <a:pt x="823123" y="158192"/>
                      <a:pt x="817980" y="152409"/>
                      <a:pt x="813406" y="148456"/>
                    </a:cubicBezTo>
                    <a:cubicBezTo>
                      <a:pt x="808833" y="144503"/>
                      <a:pt x="807035" y="140162"/>
                      <a:pt x="808011" y="135434"/>
                    </a:cubicBezTo>
                    <a:lnTo>
                      <a:pt x="808011" y="126946"/>
                    </a:lnTo>
                    <a:cubicBezTo>
                      <a:pt x="820166" y="129364"/>
                      <a:pt x="829572" y="132159"/>
                      <a:pt x="836231" y="135329"/>
                    </a:cubicBezTo>
                    <a:cubicBezTo>
                      <a:pt x="842889" y="138499"/>
                      <a:pt x="854311" y="135976"/>
                      <a:pt x="870496" y="127760"/>
                    </a:cubicBezTo>
                    <a:cubicBezTo>
                      <a:pt x="880433" y="122783"/>
                      <a:pt x="898196" y="116784"/>
                      <a:pt x="923783" y="109761"/>
                    </a:cubicBezTo>
                    <a:cubicBezTo>
                      <a:pt x="949371" y="102738"/>
                      <a:pt x="967048" y="99226"/>
                      <a:pt x="976815" y="99226"/>
                    </a:cubicBezTo>
                    <a:cubicBezTo>
                      <a:pt x="978753" y="100203"/>
                      <a:pt x="981404" y="100692"/>
                      <a:pt x="984768" y="100692"/>
                    </a:cubicBezTo>
                    <a:lnTo>
                      <a:pt x="1005641" y="114594"/>
                    </a:lnTo>
                    <a:lnTo>
                      <a:pt x="1004999" y="111179"/>
                    </a:lnTo>
                    <a:lnTo>
                      <a:pt x="1018301" y="75763"/>
                    </a:lnTo>
                    <a:lnTo>
                      <a:pt x="1023975" y="64508"/>
                    </a:lnTo>
                    <a:lnTo>
                      <a:pt x="1009348" y="64508"/>
                    </a:lnTo>
                    <a:cubicBezTo>
                      <a:pt x="1004201" y="69655"/>
                      <a:pt x="986342" y="76305"/>
                      <a:pt x="955770" y="84460"/>
                    </a:cubicBezTo>
                    <a:lnTo>
                      <a:pt x="924772" y="94785"/>
                    </a:lnTo>
                    <a:cubicBezTo>
                      <a:pt x="914850" y="97947"/>
                      <a:pt x="905339" y="99040"/>
                      <a:pt x="896239" y="98064"/>
                    </a:cubicBezTo>
                    <a:cubicBezTo>
                      <a:pt x="884007" y="98064"/>
                      <a:pt x="873356" y="95928"/>
                      <a:pt x="864287" y="91657"/>
                    </a:cubicBezTo>
                    <a:cubicBezTo>
                      <a:pt x="855218" y="87386"/>
                      <a:pt x="843858" y="79689"/>
                      <a:pt x="830208" y="68566"/>
                    </a:cubicBezTo>
                    <a:cubicBezTo>
                      <a:pt x="816557" y="57442"/>
                      <a:pt x="808767" y="50334"/>
                      <a:pt x="806837" y="47241"/>
                    </a:cubicBezTo>
                    <a:cubicBezTo>
                      <a:pt x="804907" y="44148"/>
                      <a:pt x="804376" y="40122"/>
                      <a:pt x="805244" y="35161"/>
                    </a:cubicBezTo>
                    <a:lnTo>
                      <a:pt x="816964" y="27719"/>
                    </a:lnTo>
                    <a:lnTo>
                      <a:pt x="830824" y="29463"/>
                    </a:lnTo>
                    <a:cubicBezTo>
                      <a:pt x="832762" y="30254"/>
                      <a:pt x="836180" y="30184"/>
                      <a:pt x="841079" y="29254"/>
                    </a:cubicBezTo>
                    <a:cubicBezTo>
                      <a:pt x="842087" y="29208"/>
                      <a:pt x="846986" y="28215"/>
                      <a:pt x="855776" y="26277"/>
                    </a:cubicBezTo>
                    <a:lnTo>
                      <a:pt x="883449" y="21882"/>
                    </a:lnTo>
                    <a:cubicBezTo>
                      <a:pt x="884844" y="21882"/>
                      <a:pt x="894704" y="18507"/>
                      <a:pt x="913028" y="11755"/>
                    </a:cubicBezTo>
                    <a:cubicBezTo>
                      <a:pt x="931353" y="5004"/>
                      <a:pt x="955607" y="1085"/>
                      <a:pt x="98579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200" b="1">
                    <a:solidFill>
                      <a:srgbClr val="4C870C"/>
                    </a:solidFill>
                    <a:latin typeface="汉仪雪君体简" panose="02010604000101010101" pitchFamily="2" charset="-122"/>
                    <a:ea typeface="汉仪雪君体简" panose="02010604000101010101" pitchFamily="2" charset="-122"/>
                    <a:cs typeface="Times New Roman" panose="02020603050405020304" pitchFamily="18" charset="0"/>
                  </a:defRPr>
                </a:lvl1pPr>
              </a:lstStyle>
              <a:p>
                <a:endParaRPr lang="zh-CN" altLang="en-US" sz="600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4958102" y="863236"/>
                <a:ext cx="2573461" cy="544711"/>
              </a:xfrm>
              <a:custGeom>
                <a:avLst/>
                <a:gdLst/>
                <a:ahLst/>
                <a:cxnLst/>
                <a:rect l="l" t="t" r="r" b="b"/>
                <a:pathLst>
                  <a:path w="2573461" h="544711">
                    <a:moveTo>
                      <a:pt x="642114" y="296926"/>
                    </a:moveTo>
                    <a:cubicBezTo>
                      <a:pt x="629265" y="296926"/>
                      <a:pt x="622841" y="304785"/>
                      <a:pt x="622841" y="320501"/>
                    </a:cubicBezTo>
                    <a:lnTo>
                      <a:pt x="622841" y="498951"/>
                    </a:lnTo>
                    <a:cubicBezTo>
                      <a:pt x="622841" y="506752"/>
                      <a:pt x="624303" y="512345"/>
                      <a:pt x="627229" y="515729"/>
                    </a:cubicBezTo>
                    <a:cubicBezTo>
                      <a:pt x="630154" y="519113"/>
                      <a:pt x="635116" y="520805"/>
                      <a:pt x="642114" y="520805"/>
                    </a:cubicBezTo>
                    <a:cubicBezTo>
                      <a:pt x="653930" y="520805"/>
                      <a:pt x="659838" y="513119"/>
                      <a:pt x="659838" y="497746"/>
                    </a:cubicBezTo>
                    <a:lnTo>
                      <a:pt x="659838" y="319469"/>
                    </a:lnTo>
                    <a:cubicBezTo>
                      <a:pt x="659838" y="304440"/>
                      <a:pt x="653930" y="296926"/>
                      <a:pt x="642114" y="296926"/>
                    </a:cubicBezTo>
                    <a:close/>
                    <a:moveTo>
                      <a:pt x="1878113" y="293484"/>
                    </a:moveTo>
                    <a:lnTo>
                      <a:pt x="2124707" y="293484"/>
                    </a:lnTo>
                    <a:lnTo>
                      <a:pt x="2124707" y="373847"/>
                    </a:lnTo>
                    <a:lnTo>
                      <a:pt x="2115242" y="373847"/>
                    </a:lnTo>
                    <a:cubicBezTo>
                      <a:pt x="2110424" y="351820"/>
                      <a:pt x="2103025" y="335186"/>
                      <a:pt x="2093044" y="323943"/>
                    </a:cubicBezTo>
                    <a:cubicBezTo>
                      <a:pt x="2083063" y="312700"/>
                      <a:pt x="2068952" y="305243"/>
                      <a:pt x="2050712" y="301572"/>
                    </a:cubicBezTo>
                    <a:lnTo>
                      <a:pt x="2050712" y="516159"/>
                    </a:lnTo>
                    <a:lnTo>
                      <a:pt x="2080654" y="516159"/>
                    </a:lnTo>
                    <a:lnTo>
                      <a:pt x="2080654" y="524247"/>
                    </a:lnTo>
                    <a:lnTo>
                      <a:pt x="1921822" y="524247"/>
                    </a:lnTo>
                    <a:lnTo>
                      <a:pt x="1921822" y="516159"/>
                    </a:lnTo>
                    <a:lnTo>
                      <a:pt x="1951764" y="516159"/>
                    </a:lnTo>
                    <a:lnTo>
                      <a:pt x="1951764" y="301572"/>
                    </a:lnTo>
                    <a:cubicBezTo>
                      <a:pt x="1933523" y="305243"/>
                      <a:pt x="1919413" y="312700"/>
                      <a:pt x="1909432" y="323943"/>
                    </a:cubicBezTo>
                    <a:cubicBezTo>
                      <a:pt x="1899451" y="335186"/>
                      <a:pt x="1892051" y="351820"/>
                      <a:pt x="1887233" y="373847"/>
                    </a:cubicBezTo>
                    <a:lnTo>
                      <a:pt x="1878113" y="373847"/>
                    </a:lnTo>
                    <a:close/>
                    <a:moveTo>
                      <a:pt x="1592707" y="293484"/>
                    </a:moveTo>
                    <a:lnTo>
                      <a:pt x="1726243" y="293484"/>
                    </a:lnTo>
                    <a:lnTo>
                      <a:pt x="1822093" y="425644"/>
                    </a:lnTo>
                    <a:lnTo>
                      <a:pt x="1822093" y="369201"/>
                    </a:lnTo>
                    <a:cubicBezTo>
                      <a:pt x="1822093" y="346371"/>
                      <a:pt x="1818881" y="329392"/>
                      <a:pt x="1812456" y="318264"/>
                    </a:cubicBezTo>
                    <a:cubicBezTo>
                      <a:pt x="1806032" y="307136"/>
                      <a:pt x="1796338" y="301572"/>
                      <a:pt x="1783374" y="301572"/>
                    </a:cubicBezTo>
                    <a:lnTo>
                      <a:pt x="1775631" y="301572"/>
                    </a:lnTo>
                    <a:lnTo>
                      <a:pt x="1775631" y="293484"/>
                    </a:lnTo>
                    <a:lnTo>
                      <a:pt x="1867867" y="293484"/>
                    </a:lnTo>
                    <a:lnTo>
                      <a:pt x="1867867" y="301572"/>
                    </a:lnTo>
                    <a:cubicBezTo>
                      <a:pt x="1843431" y="303523"/>
                      <a:pt x="1831213" y="325090"/>
                      <a:pt x="1831213" y="366275"/>
                    </a:cubicBezTo>
                    <a:lnTo>
                      <a:pt x="1831213" y="524247"/>
                    </a:lnTo>
                    <a:lnTo>
                      <a:pt x="1775631" y="524247"/>
                    </a:lnTo>
                    <a:lnTo>
                      <a:pt x="1638825" y="335645"/>
                    </a:lnTo>
                    <a:lnTo>
                      <a:pt x="1638825" y="445605"/>
                    </a:lnTo>
                    <a:cubicBezTo>
                      <a:pt x="1638825" y="492412"/>
                      <a:pt x="1653165" y="515930"/>
                      <a:pt x="1681846" y="516159"/>
                    </a:cubicBezTo>
                    <a:lnTo>
                      <a:pt x="1681846" y="524247"/>
                    </a:lnTo>
                    <a:lnTo>
                      <a:pt x="1592707" y="524247"/>
                    </a:lnTo>
                    <a:lnTo>
                      <a:pt x="1592707" y="516159"/>
                    </a:lnTo>
                    <a:cubicBezTo>
                      <a:pt x="1606015" y="515471"/>
                      <a:pt x="1615450" y="509161"/>
                      <a:pt x="1621015" y="497230"/>
                    </a:cubicBezTo>
                    <a:cubicBezTo>
                      <a:pt x="1626578" y="485299"/>
                      <a:pt x="1629361" y="472221"/>
                      <a:pt x="1629361" y="457995"/>
                    </a:cubicBezTo>
                    <a:lnTo>
                      <a:pt x="1629361" y="322738"/>
                    </a:lnTo>
                    <a:lnTo>
                      <a:pt x="1614217" y="301572"/>
                    </a:lnTo>
                    <a:lnTo>
                      <a:pt x="1592707" y="301572"/>
                    </a:lnTo>
                    <a:close/>
                    <a:moveTo>
                      <a:pt x="1332030" y="293484"/>
                    </a:moveTo>
                    <a:lnTo>
                      <a:pt x="1554705" y="293484"/>
                    </a:lnTo>
                    <a:lnTo>
                      <a:pt x="1554705" y="365931"/>
                    </a:lnTo>
                    <a:lnTo>
                      <a:pt x="1546961" y="365931"/>
                    </a:lnTo>
                    <a:cubicBezTo>
                      <a:pt x="1546158" y="349641"/>
                      <a:pt x="1538959" y="334842"/>
                      <a:pt x="1525365" y="321534"/>
                    </a:cubicBezTo>
                    <a:cubicBezTo>
                      <a:pt x="1511770" y="308226"/>
                      <a:pt x="1490977" y="301572"/>
                      <a:pt x="1462985" y="301572"/>
                    </a:cubicBezTo>
                    <a:lnTo>
                      <a:pt x="1458855" y="301572"/>
                    </a:lnTo>
                    <a:lnTo>
                      <a:pt x="1458855" y="401552"/>
                    </a:lnTo>
                    <a:lnTo>
                      <a:pt x="1465910" y="401552"/>
                    </a:lnTo>
                    <a:cubicBezTo>
                      <a:pt x="1476350" y="401552"/>
                      <a:pt x="1485700" y="397394"/>
                      <a:pt x="1493960" y="389076"/>
                    </a:cubicBezTo>
                    <a:cubicBezTo>
                      <a:pt x="1502219" y="380759"/>
                      <a:pt x="1506349" y="366849"/>
                      <a:pt x="1506349" y="347346"/>
                    </a:cubicBezTo>
                    <a:lnTo>
                      <a:pt x="1513749" y="347346"/>
                    </a:lnTo>
                    <a:lnTo>
                      <a:pt x="1513749" y="462297"/>
                    </a:lnTo>
                    <a:lnTo>
                      <a:pt x="1506349" y="462297"/>
                    </a:lnTo>
                    <a:cubicBezTo>
                      <a:pt x="1506349" y="445663"/>
                      <a:pt x="1502420" y="432728"/>
                      <a:pt x="1494562" y="423493"/>
                    </a:cubicBezTo>
                    <a:cubicBezTo>
                      <a:pt x="1486703" y="414258"/>
                      <a:pt x="1477153" y="409640"/>
                      <a:pt x="1465910" y="409640"/>
                    </a:cubicBezTo>
                    <a:lnTo>
                      <a:pt x="1458855" y="409640"/>
                    </a:lnTo>
                    <a:lnTo>
                      <a:pt x="1458855" y="516159"/>
                    </a:lnTo>
                    <a:cubicBezTo>
                      <a:pt x="1483405" y="516159"/>
                      <a:pt x="1504457" y="509276"/>
                      <a:pt x="1522009" y="495509"/>
                    </a:cubicBezTo>
                    <a:cubicBezTo>
                      <a:pt x="1539561" y="481743"/>
                      <a:pt x="1550460" y="462871"/>
                      <a:pt x="1554705" y="438894"/>
                    </a:cubicBezTo>
                    <a:lnTo>
                      <a:pt x="1562104" y="438894"/>
                    </a:lnTo>
                    <a:lnTo>
                      <a:pt x="1562104" y="524247"/>
                    </a:lnTo>
                    <a:lnTo>
                      <a:pt x="1332030" y="524247"/>
                    </a:lnTo>
                    <a:lnTo>
                      <a:pt x="1332030" y="516159"/>
                    </a:lnTo>
                    <a:lnTo>
                      <a:pt x="1358358" y="516159"/>
                    </a:lnTo>
                    <a:lnTo>
                      <a:pt x="1358358" y="301572"/>
                    </a:lnTo>
                    <a:lnTo>
                      <a:pt x="1332030" y="301572"/>
                    </a:lnTo>
                    <a:close/>
                    <a:moveTo>
                      <a:pt x="1068488" y="293484"/>
                    </a:moveTo>
                    <a:lnTo>
                      <a:pt x="1315082" y="293484"/>
                    </a:lnTo>
                    <a:lnTo>
                      <a:pt x="1315082" y="373847"/>
                    </a:lnTo>
                    <a:lnTo>
                      <a:pt x="1305617" y="373847"/>
                    </a:lnTo>
                    <a:cubicBezTo>
                      <a:pt x="1300799" y="351820"/>
                      <a:pt x="1293400" y="335186"/>
                      <a:pt x="1283419" y="323943"/>
                    </a:cubicBezTo>
                    <a:cubicBezTo>
                      <a:pt x="1273438" y="312700"/>
                      <a:pt x="1259327" y="305243"/>
                      <a:pt x="1241086" y="301572"/>
                    </a:cubicBezTo>
                    <a:lnTo>
                      <a:pt x="1241086" y="516159"/>
                    </a:lnTo>
                    <a:lnTo>
                      <a:pt x="1271029" y="516159"/>
                    </a:lnTo>
                    <a:lnTo>
                      <a:pt x="1271029" y="524247"/>
                    </a:lnTo>
                    <a:lnTo>
                      <a:pt x="1112197" y="524247"/>
                    </a:lnTo>
                    <a:lnTo>
                      <a:pt x="1112197" y="516159"/>
                    </a:lnTo>
                    <a:lnTo>
                      <a:pt x="1142139" y="516159"/>
                    </a:lnTo>
                    <a:lnTo>
                      <a:pt x="1142139" y="301572"/>
                    </a:lnTo>
                    <a:cubicBezTo>
                      <a:pt x="1123898" y="305243"/>
                      <a:pt x="1109788" y="312700"/>
                      <a:pt x="1099807" y="323943"/>
                    </a:cubicBezTo>
                    <a:cubicBezTo>
                      <a:pt x="1089826" y="335186"/>
                      <a:pt x="1082426" y="351820"/>
                      <a:pt x="1077608" y="373847"/>
                    </a:cubicBezTo>
                    <a:lnTo>
                      <a:pt x="1068488" y="373847"/>
                    </a:lnTo>
                    <a:close/>
                    <a:moveTo>
                      <a:pt x="783082" y="293484"/>
                    </a:moveTo>
                    <a:lnTo>
                      <a:pt x="916618" y="293484"/>
                    </a:lnTo>
                    <a:lnTo>
                      <a:pt x="1012468" y="425644"/>
                    </a:lnTo>
                    <a:lnTo>
                      <a:pt x="1012468" y="369201"/>
                    </a:lnTo>
                    <a:cubicBezTo>
                      <a:pt x="1012468" y="346371"/>
                      <a:pt x="1009256" y="329392"/>
                      <a:pt x="1002831" y="318264"/>
                    </a:cubicBezTo>
                    <a:cubicBezTo>
                      <a:pt x="996407" y="307136"/>
                      <a:pt x="986713" y="301572"/>
                      <a:pt x="973749" y="301572"/>
                    </a:cubicBezTo>
                    <a:lnTo>
                      <a:pt x="966006" y="301572"/>
                    </a:lnTo>
                    <a:lnTo>
                      <a:pt x="966006" y="293484"/>
                    </a:lnTo>
                    <a:lnTo>
                      <a:pt x="1058242" y="293484"/>
                    </a:lnTo>
                    <a:lnTo>
                      <a:pt x="1058242" y="301572"/>
                    </a:lnTo>
                    <a:cubicBezTo>
                      <a:pt x="1033806" y="303523"/>
                      <a:pt x="1021588" y="325090"/>
                      <a:pt x="1021588" y="366275"/>
                    </a:cubicBezTo>
                    <a:lnTo>
                      <a:pt x="1021588" y="524247"/>
                    </a:lnTo>
                    <a:lnTo>
                      <a:pt x="966006" y="524247"/>
                    </a:lnTo>
                    <a:lnTo>
                      <a:pt x="829200" y="335645"/>
                    </a:lnTo>
                    <a:lnTo>
                      <a:pt x="829200" y="445605"/>
                    </a:lnTo>
                    <a:cubicBezTo>
                      <a:pt x="829200" y="492412"/>
                      <a:pt x="843540" y="515930"/>
                      <a:pt x="872221" y="516159"/>
                    </a:cubicBezTo>
                    <a:lnTo>
                      <a:pt x="872221" y="524247"/>
                    </a:lnTo>
                    <a:lnTo>
                      <a:pt x="783082" y="524247"/>
                    </a:lnTo>
                    <a:lnTo>
                      <a:pt x="783082" y="516159"/>
                    </a:lnTo>
                    <a:cubicBezTo>
                      <a:pt x="796390" y="515471"/>
                      <a:pt x="805826" y="509161"/>
                      <a:pt x="811390" y="497230"/>
                    </a:cubicBezTo>
                    <a:cubicBezTo>
                      <a:pt x="816953" y="485299"/>
                      <a:pt x="819736" y="472221"/>
                      <a:pt x="819736" y="457995"/>
                    </a:cubicBezTo>
                    <a:lnTo>
                      <a:pt x="819736" y="322738"/>
                    </a:lnTo>
                    <a:lnTo>
                      <a:pt x="804592" y="301572"/>
                    </a:lnTo>
                    <a:lnTo>
                      <a:pt x="783082" y="301572"/>
                    </a:lnTo>
                    <a:close/>
                    <a:moveTo>
                      <a:pt x="640393" y="286085"/>
                    </a:moveTo>
                    <a:cubicBezTo>
                      <a:pt x="680431" y="286085"/>
                      <a:pt x="712008" y="297098"/>
                      <a:pt x="735124" y="319125"/>
                    </a:cubicBezTo>
                    <a:cubicBezTo>
                      <a:pt x="758241" y="341151"/>
                      <a:pt x="769799" y="371208"/>
                      <a:pt x="769799" y="409296"/>
                    </a:cubicBezTo>
                    <a:cubicBezTo>
                      <a:pt x="769799" y="445319"/>
                      <a:pt x="758442" y="474659"/>
                      <a:pt x="735727" y="497316"/>
                    </a:cubicBezTo>
                    <a:cubicBezTo>
                      <a:pt x="713012" y="519974"/>
                      <a:pt x="681922" y="531303"/>
                      <a:pt x="642458" y="531303"/>
                    </a:cubicBezTo>
                    <a:cubicBezTo>
                      <a:pt x="602994" y="531303"/>
                      <a:pt x="571331" y="520146"/>
                      <a:pt x="547468" y="497832"/>
                    </a:cubicBezTo>
                    <a:cubicBezTo>
                      <a:pt x="523606" y="475519"/>
                      <a:pt x="511675" y="445433"/>
                      <a:pt x="511675" y="407575"/>
                    </a:cubicBezTo>
                    <a:cubicBezTo>
                      <a:pt x="511675" y="370635"/>
                      <a:pt x="523348" y="341151"/>
                      <a:pt x="546694" y="319125"/>
                    </a:cubicBezTo>
                    <a:cubicBezTo>
                      <a:pt x="570040" y="297098"/>
                      <a:pt x="601273" y="286085"/>
                      <a:pt x="640393" y="286085"/>
                    </a:cubicBezTo>
                    <a:close/>
                    <a:moveTo>
                      <a:pt x="270495" y="9302"/>
                    </a:moveTo>
                    <a:cubicBezTo>
                      <a:pt x="322336" y="9302"/>
                      <a:pt x="364504" y="22696"/>
                      <a:pt x="396999" y="49485"/>
                    </a:cubicBezTo>
                    <a:lnTo>
                      <a:pt x="473273" y="10046"/>
                    </a:lnTo>
                    <a:lnTo>
                      <a:pt x="473273" y="216545"/>
                    </a:lnTo>
                    <a:lnTo>
                      <a:pt x="455786" y="216545"/>
                    </a:lnTo>
                    <a:cubicBezTo>
                      <a:pt x="455786" y="180330"/>
                      <a:pt x="446608" y="148084"/>
                      <a:pt x="428252" y="119807"/>
                    </a:cubicBezTo>
                    <a:cubicBezTo>
                      <a:pt x="409897" y="91529"/>
                      <a:pt x="388255" y="69949"/>
                      <a:pt x="363326" y="55066"/>
                    </a:cubicBezTo>
                    <a:cubicBezTo>
                      <a:pt x="338397" y="40184"/>
                      <a:pt x="313407" y="32742"/>
                      <a:pt x="288354" y="32742"/>
                    </a:cubicBezTo>
                    <a:cubicBezTo>
                      <a:pt x="276200" y="32742"/>
                      <a:pt x="266154" y="35657"/>
                      <a:pt x="258216" y="41486"/>
                    </a:cubicBezTo>
                    <a:cubicBezTo>
                      <a:pt x="250279" y="47315"/>
                      <a:pt x="245318" y="54942"/>
                      <a:pt x="243333" y="64368"/>
                    </a:cubicBezTo>
                    <a:cubicBezTo>
                      <a:pt x="241349" y="73794"/>
                      <a:pt x="240357" y="88181"/>
                      <a:pt x="240357" y="107528"/>
                    </a:cubicBezTo>
                    <a:lnTo>
                      <a:pt x="240357" y="436439"/>
                    </a:lnTo>
                    <a:cubicBezTo>
                      <a:pt x="240357" y="464964"/>
                      <a:pt x="244822" y="485490"/>
                      <a:pt x="253751" y="498016"/>
                    </a:cubicBezTo>
                    <a:cubicBezTo>
                      <a:pt x="262681" y="510543"/>
                      <a:pt x="277688" y="516806"/>
                      <a:pt x="298772" y="516806"/>
                    </a:cubicBezTo>
                    <a:cubicBezTo>
                      <a:pt x="358303" y="516806"/>
                      <a:pt x="411633" y="486048"/>
                      <a:pt x="458762" y="424532"/>
                    </a:cubicBezTo>
                    <a:lnTo>
                      <a:pt x="476249" y="436439"/>
                    </a:lnTo>
                    <a:cubicBezTo>
                      <a:pt x="447476" y="473149"/>
                      <a:pt x="417710" y="499504"/>
                      <a:pt x="386953" y="515503"/>
                    </a:cubicBezTo>
                    <a:cubicBezTo>
                      <a:pt x="356195" y="531502"/>
                      <a:pt x="317996" y="539502"/>
                      <a:pt x="272355" y="539502"/>
                    </a:cubicBezTo>
                    <a:cubicBezTo>
                      <a:pt x="192732" y="539502"/>
                      <a:pt x="127434" y="514821"/>
                      <a:pt x="76460" y="465460"/>
                    </a:cubicBezTo>
                    <a:cubicBezTo>
                      <a:pt x="25486" y="416099"/>
                      <a:pt x="0" y="352351"/>
                      <a:pt x="0" y="274216"/>
                    </a:cubicBezTo>
                    <a:cubicBezTo>
                      <a:pt x="0" y="194097"/>
                      <a:pt x="24990" y="129914"/>
                      <a:pt x="74972" y="81669"/>
                    </a:cubicBezTo>
                    <a:cubicBezTo>
                      <a:pt x="124953" y="33424"/>
                      <a:pt x="190127" y="9302"/>
                      <a:pt x="270495" y="9302"/>
                    </a:cubicBezTo>
                    <a:close/>
                    <a:moveTo>
                      <a:pt x="2564159" y="0"/>
                    </a:moveTo>
                    <a:lnTo>
                      <a:pt x="2564159" y="184547"/>
                    </a:lnTo>
                    <a:lnTo>
                      <a:pt x="2545928" y="184547"/>
                    </a:lnTo>
                    <a:cubicBezTo>
                      <a:pt x="2545184" y="135434"/>
                      <a:pt x="2526084" y="97606"/>
                      <a:pt x="2488629" y="71065"/>
                    </a:cubicBezTo>
                    <a:cubicBezTo>
                      <a:pt x="2451174" y="44524"/>
                      <a:pt x="2412850" y="31254"/>
                      <a:pt x="2373659" y="31254"/>
                    </a:cubicBezTo>
                    <a:cubicBezTo>
                      <a:pt x="2355056" y="31254"/>
                      <a:pt x="2339987" y="36339"/>
                      <a:pt x="2328453" y="46509"/>
                    </a:cubicBezTo>
                    <a:cubicBezTo>
                      <a:pt x="2316919" y="56679"/>
                      <a:pt x="2311151" y="69825"/>
                      <a:pt x="2311151" y="85948"/>
                    </a:cubicBezTo>
                    <a:cubicBezTo>
                      <a:pt x="2311151" y="98351"/>
                      <a:pt x="2314810" y="108520"/>
                      <a:pt x="2322127" y="116458"/>
                    </a:cubicBezTo>
                    <a:cubicBezTo>
                      <a:pt x="2329445" y="124396"/>
                      <a:pt x="2343522" y="134069"/>
                      <a:pt x="2364357" y="145479"/>
                    </a:cubicBezTo>
                    <a:cubicBezTo>
                      <a:pt x="2438027" y="186407"/>
                      <a:pt x="2486706" y="215801"/>
                      <a:pt x="2510395" y="233660"/>
                    </a:cubicBezTo>
                    <a:cubicBezTo>
                      <a:pt x="2534083" y="251520"/>
                      <a:pt x="2550517" y="270495"/>
                      <a:pt x="2559694" y="290587"/>
                    </a:cubicBezTo>
                    <a:cubicBezTo>
                      <a:pt x="2568872" y="310679"/>
                      <a:pt x="2573461" y="333995"/>
                      <a:pt x="2573461" y="360536"/>
                    </a:cubicBezTo>
                    <a:cubicBezTo>
                      <a:pt x="2573461" y="401216"/>
                      <a:pt x="2562671" y="435074"/>
                      <a:pt x="2541091" y="462111"/>
                    </a:cubicBezTo>
                    <a:cubicBezTo>
                      <a:pt x="2519511" y="489148"/>
                      <a:pt x="2490179" y="508806"/>
                      <a:pt x="2453096" y="521085"/>
                    </a:cubicBezTo>
                    <a:cubicBezTo>
                      <a:pt x="2416013" y="533363"/>
                      <a:pt x="2382465" y="539502"/>
                      <a:pt x="2352451" y="539502"/>
                    </a:cubicBezTo>
                    <a:cubicBezTo>
                      <a:pt x="2305818" y="539502"/>
                      <a:pt x="2262162" y="523751"/>
                      <a:pt x="2221482" y="492249"/>
                    </a:cubicBezTo>
                    <a:lnTo>
                      <a:pt x="2154510" y="544711"/>
                    </a:lnTo>
                    <a:lnTo>
                      <a:pt x="2154510" y="334491"/>
                    </a:lnTo>
                    <a:lnTo>
                      <a:pt x="2173485" y="334491"/>
                    </a:lnTo>
                    <a:lnTo>
                      <a:pt x="2173485" y="336724"/>
                    </a:lnTo>
                    <a:cubicBezTo>
                      <a:pt x="2173485" y="371202"/>
                      <a:pt x="2179997" y="400286"/>
                      <a:pt x="2193019" y="423974"/>
                    </a:cubicBezTo>
                    <a:cubicBezTo>
                      <a:pt x="2206042" y="447663"/>
                      <a:pt x="2226381" y="468871"/>
                      <a:pt x="2254039" y="487598"/>
                    </a:cubicBezTo>
                    <a:cubicBezTo>
                      <a:pt x="2281696" y="506326"/>
                      <a:pt x="2309911" y="515690"/>
                      <a:pt x="2338685" y="515690"/>
                    </a:cubicBezTo>
                    <a:cubicBezTo>
                      <a:pt x="2364730" y="515690"/>
                      <a:pt x="2385752" y="510294"/>
                      <a:pt x="2401751" y="499504"/>
                    </a:cubicBezTo>
                    <a:cubicBezTo>
                      <a:pt x="2417750" y="488714"/>
                      <a:pt x="2425749" y="474638"/>
                      <a:pt x="2425749" y="457274"/>
                    </a:cubicBezTo>
                    <a:cubicBezTo>
                      <a:pt x="2425749" y="447105"/>
                      <a:pt x="2422462" y="437617"/>
                      <a:pt x="2415889" y="428811"/>
                    </a:cubicBezTo>
                    <a:cubicBezTo>
                      <a:pt x="2409316" y="420005"/>
                      <a:pt x="2400448" y="411944"/>
                      <a:pt x="2389286" y="404627"/>
                    </a:cubicBezTo>
                    <a:cubicBezTo>
                      <a:pt x="2378124" y="397309"/>
                      <a:pt x="2352327" y="383108"/>
                      <a:pt x="2311896" y="362024"/>
                    </a:cubicBezTo>
                    <a:cubicBezTo>
                      <a:pt x="2218630" y="312911"/>
                      <a:pt x="2171997" y="254000"/>
                      <a:pt x="2171997" y="185291"/>
                    </a:cubicBezTo>
                    <a:cubicBezTo>
                      <a:pt x="2171997" y="135682"/>
                      <a:pt x="2190229" y="94320"/>
                      <a:pt x="2226691" y="61206"/>
                    </a:cubicBezTo>
                    <a:cubicBezTo>
                      <a:pt x="2263154" y="28091"/>
                      <a:pt x="2308671" y="11534"/>
                      <a:pt x="2363241" y="11534"/>
                    </a:cubicBezTo>
                    <a:cubicBezTo>
                      <a:pt x="2381349" y="11534"/>
                      <a:pt x="2400820" y="13767"/>
                      <a:pt x="2421656" y="18231"/>
                    </a:cubicBezTo>
                    <a:cubicBezTo>
                      <a:pt x="2442492" y="22696"/>
                      <a:pt x="2467173" y="33858"/>
                      <a:pt x="2495698" y="517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6000" b="1">
                  <a:solidFill>
                    <a:schemeClr val="bg1"/>
                  </a:solidFill>
                  <a:latin typeface="Bodoni MT Black" panose="02070A03080606020203" pitchFamily="18" charset="0"/>
                  <a:ea typeface="汉仪雪君体简" panose="0201060400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/>
          <a:srcRect t="53274"/>
          <a:stretch>
            <a:fillRect/>
          </a:stretch>
        </p:blipFill>
        <p:spPr>
          <a:xfrm>
            <a:off x="3755371" y="-12582"/>
            <a:ext cx="5267401" cy="245842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25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2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25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25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25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"/>
            <a:ext cx="12192000" cy="685520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627062"/>
            <a:ext cx="245364" cy="498475"/>
          </a:xfrm>
          <a:prstGeom prst="rect">
            <a:avLst/>
          </a:prstGeom>
          <a:solidFill>
            <a:srgbClr val="4E8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60375" y="627062"/>
            <a:ext cx="181356" cy="498475"/>
          </a:xfrm>
          <a:prstGeom prst="rect">
            <a:avLst/>
          </a:prstGeom>
          <a:solidFill>
            <a:srgbClr val="61A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44550" y="627062"/>
            <a:ext cx="133350" cy="498475"/>
          </a:xfrm>
          <a:prstGeom prst="rect">
            <a:avLst/>
          </a:prstGeom>
          <a:solidFill>
            <a:srgbClr val="87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77900" y="583912"/>
            <a:ext cx="1832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3200" b="1">
                <a:solidFill>
                  <a:srgbClr val="4C870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Times New Roman" panose="02020603050405020304" pitchFamily="18" charset="0"/>
              </a:rPr>
              <a:t>自我认知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889723" y="2273415"/>
            <a:ext cx="701662" cy="701662"/>
            <a:chOff x="7889723" y="2273415"/>
            <a:chExt cx="701662" cy="701662"/>
          </a:xfrm>
        </p:grpSpPr>
        <p:sp>
          <p:nvSpPr>
            <p:cNvPr id="101" name="椭圆 100"/>
            <p:cNvSpPr/>
            <p:nvPr/>
          </p:nvSpPr>
          <p:spPr>
            <a:xfrm>
              <a:off x="7889723" y="2273415"/>
              <a:ext cx="701662" cy="701662"/>
            </a:xfrm>
            <a:prstGeom prst="ellipse">
              <a:avLst/>
            </a:prstGeom>
            <a:solidFill>
              <a:srgbClr val="61A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8087360" y="2427810"/>
              <a:ext cx="306388" cy="334963"/>
              <a:chOff x="930276" y="5935664"/>
              <a:chExt cx="306388" cy="334963"/>
            </a:xfrm>
            <a:solidFill>
              <a:schemeClr val="bg1"/>
            </a:solidFill>
          </p:grpSpPr>
          <p:sp>
            <p:nvSpPr>
              <p:cNvPr id="103" name="Freeform 665"/>
              <p:cNvSpPr/>
              <p:nvPr/>
            </p:nvSpPr>
            <p:spPr bwMode="auto">
              <a:xfrm>
                <a:off x="930276" y="5935664"/>
                <a:ext cx="306388" cy="236538"/>
              </a:xfrm>
              <a:custGeom>
                <a:avLst/>
                <a:gdLst>
                  <a:gd name="T0" fmla="*/ 179 w 193"/>
                  <a:gd name="T1" fmla="*/ 54 h 149"/>
                  <a:gd name="T2" fmla="*/ 193 w 193"/>
                  <a:gd name="T3" fmla="*/ 0 h 149"/>
                  <a:gd name="T4" fmla="*/ 138 w 193"/>
                  <a:gd name="T5" fmla="*/ 13 h 149"/>
                  <a:gd name="T6" fmla="*/ 152 w 193"/>
                  <a:gd name="T7" fmla="*/ 27 h 149"/>
                  <a:gd name="T8" fmla="*/ 99 w 193"/>
                  <a:gd name="T9" fmla="*/ 79 h 149"/>
                  <a:gd name="T10" fmla="*/ 77 w 193"/>
                  <a:gd name="T11" fmla="*/ 57 h 149"/>
                  <a:gd name="T12" fmla="*/ 0 w 193"/>
                  <a:gd name="T13" fmla="*/ 134 h 149"/>
                  <a:gd name="T14" fmla="*/ 15 w 193"/>
                  <a:gd name="T15" fmla="*/ 149 h 149"/>
                  <a:gd name="T16" fmla="*/ 15 w 193"/>
                  <a:gd name="T17" fmla="*/ 149 h 149"/>
                  <a:gd name="T18" fmla="*/ 77 w 193"/>
                  <a:gd name="T19" fmla="*/ 87 h 149"/>
                  <a:gd name="T20" fmla="*/ 99 w 193"/>
                  <a:gd name="T21" fmla="*/ 108 h 149"/>
                  <a:gd name="T22" fmla="*/ 167 w 193"/>
                  <a:gd name="T23" fmla="*/ 41 h 149"/>
                  <a:gd name="T24" fmla="*/ 179 w 193"/>
                  <a:gd name="T25" fmla="*/ 5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49">
                    <a:moveTo>
                      <a:pt x="179" y="54"/>
                    </a:moveTo>
                    <a:lnTo>
                      <a:pt x="193" y="0"/>
                    </a:lnTo>
                    <a:lnTo>
                      <a:pt x="138" y="13"/>
                    </a:lnTo>
                    <a:lnTo>
                      <a:pt x="152" y="27"/>
                    </a:lnTo>
                    <a:lnTo>
                      <a:pt x="99" y="79"/>
                    </a:lnTo>
                    <a:lnTo>
                      <a:pt x="77" y="57"/>
                    </a:lnTo>
                    <a:lnTo>
                      <a:pt x="0" y="134"/>
                    </a:lnTo>
                    <a:lnTo>
                      <a:pt x="15" y="149"/>
                    </a:lnTo>
                    <a:lnTo>
                      <a:pt x="15" y="149"/>
                    </a:lnTo>
                    <a:lnTo>
                      <a:pt x="77" y="87"/>
                    </a:lnTo>
                    <a:lnTo>
                      <a:pt x="99" y="108"/>
                    </a:lnTo>
                    <a:lnTo>
                      <a:pt x="167" y="41"/>
                    </a:lnTo>
                    <a:lnTo>
                      <a:pt x="179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Rectangle 666"/>
              <p:cNvSpPr>
                <a:spLocks noChangeArrowheads="1"/>
              </p:cNvSpPr>
              <p:nvPr/>
            </p:nvSpPr>
            <p:spPr bwMode="auto">
              <a:xfrm>
                <a:off x="957264" y="6189664"/>
                <a:ext cx="44450" cy="80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Rectangle 667"/>
              <p:cNvSpPr>
                <a:spLocks noChangeArrowheads="1"/>
              </p:cNvSpPr>
              <p:nvPr/>
            </p:nvSpPr>
            <p:spPr bwMode="auto">
              <a:xfrm>
                <a:off x="1030289" y="6149976"/>
                <a:ext cx="4445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Rectangle 668"/>
              <p:cNvSpPr>
                <a:spLocks noChangeArrowheads="1"/>
              </p:cNvSpPr>
              <p:nvPr/>
            </p:nvSpPr>
            <p:spPr bwMode="auto">
              <a:xfrm>
                <a:off x="1104901" y="6110289"/>
                <a:ext cx="44450" cy="160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Rectangle 669"/>
              <p:cNvSpPr>
                <a:spLocks noChangeArrowheads="1"/>
              </p:cNvSpPr>
              <p:nvPr/>
            </p:nvSpPr>
            <p:spPr bwMode="auto">
              <a:xfrm>
                <a:off x="1177926" y="6070601"/>
                <a:ext cx="44450" cy="2000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523636" y="3883547"/>
            <a:ext cx="701662" cy="701662"/>
            <a:chOff x="4523636" y="3883547"/>
            <a:chExt cx="701662" cy="701662"/>
          </a:xfrm>
        </p:grpSpPr>
        <p:sp>
          <p:nvSpPr>
            <p:cNvPr id="108" name="椭圆 107"/>
            <p:cNvSpPr/>
            <p:nvPr/>
          </p:nvSpPr>
          <p:spPr>
            <a:xfrm>
              <a:off x="4523636" y="3883547"/>
              <a:ext cx="701662" cy="701662"/>
            </a:xfrm>
            <a:prstGeom prst="ellipse">
              <a:avLst/>
            </a:prstGeom>
            <a:solidFill>
              <a:srgbClr val="87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4707779" y="4142567"/>
              <a:ext cx="333375" cy="200025"/>
              <a:chOff x="11609388" y="1325564"/>
              <a:chExt cx="333375" cy="200025"/>
            </a:xfrm>
            <a:solidFill>
              <a:schemeClr val="bg1"/>
            </a:solidFill>
          </p:grpSpPr>
          <p:sp>
            <p:nvSpPr>
              <p:cNvPr id="110" name="Freeform 543"/>
              <p:cNvSpPr/>
              <p:nvPr/>
            </p:nvSpPr>
            <p:spPr bwMode="auto">
              <a:xfrm>
                <a:off x="11609388" y="1455739"/>
                <a:ext cx="333375" cy="69850"/>
              </a:xfrm>
              <a:custGeom>
                <a:avLst/>
                <a:gdLst>
                  <a:gd name="T0" fmla="*/ 61 w 210"/>
                  <a:gd name="T1" fmla="*/ 44 h 44"/>
                  <a:gd name="T2" fmla="*/ 210 w 210"/>
                  <a:gd name="T3" fmla="*/ 44 h 44"/>
                  <a:gd name="T4" fmla="*/ 177 w 210"/>
                  <a:gd name="T5" fmla="*/ 20 h 44"/>
                  <a:gd name="T6" fmla="*/ 61 w 210"/>
                  <a:gd name="T7" fmla="*/ 20 h 44"/>
                  <a:gd name="T8" fmla="*/ 55 w 210"/>
                  <a:gd name="T9" fmla="*/ 20 h 44"/>
                  <a:gd name="T10" fmla="*/ 51 w 210"/>
                  <a:gd name="T11" fmla="*/ 17 h 44"/>
                  <a:gd name="T12" fmla="*/ 27 w 210"/>
                  <a:gd name="T13" fmla="*/ 0 h 44"/>
                  <a:gd name="T14" fmla="*/ 0 w 210"/>
                  <a:gd name="T15" fmla="*/ 0 h 44"/>
                  <a:gd name="T16" fmla="*/ 61 w 210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" h="44">
                    <a:moveTo>
                      <a:pt x="61" y="44"/>
                    </a:moveTo>
                    <a:lnTo>
                      <a:pt x="210" y="44"/>
                    </a:lnTo>
                    <a:lnTo>
                      <a:pt x="177" y="20"/>
                    </a:lnTo>
                    <a:lnTo>
                      <a:pt x="61" y="20"/>
                    </a:lnTo>
                    <a:lnTo>
                      <a:pt x="55" y="20"/>
                    </a:lnTo>
                    <a:lnTo>
                      <a:pt x="51" y="17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6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544"/>
              <p:cNvSpPr/>
              <p:nvPr/>
            </p:nvSpPr>
            <p:spPr bwMode="auto">
              <a:xfrm>
                <a:off x="11609388" y="1390651"/>
                <a:ext cx="333375" cy="69850"/>
              </a:xfrm>
              <a:custGeom>
                <a:avLst/>
                <a:gdLst>
                  <a:gd name="T0" fmla="*/ 210 w 210"/>
                  <a:gd name="T1" fmla="*/ 44 h 44"/>
                  <a:gd name="T2" fmla="*/ 177 w 210"/>
                  <a:gd name="T3" fmla="*/ 20 h 44"/>
                  <a:gd name="T4" fmla="*/ 61 w 210"/>
                  <a:gd name="T5" fmla="*/ 20 h 44"/>
                  <a:gd name="T6" fmla="*/ 55 w 210"/>
                  <a:gd name="T7" fmla="*/ 20 h 44"/>
                  <a:gd name="T8" fmla="*/ 51 w 210"/>
                  <a:gd name="T9" fmla="*/ 17 h 44"/>
                  <a:gd name="T10" fmla="*/ 27 w 210"/>
                  <a:gd name="T11" fmla="*/ 0 h 44"/>
                  <a:gd name="T12" fmla="*/ 0 w 210"/>
                  <a:gd name="T13" fmla="*/ 0 h 44"/>
                  <a:gd name="T14" fmla="*/ 61 w 210"/>
                  <a:gd name="T15" fmla="*/ 44 h 44"/>
                  <a:gd name="T16" fmla="*/ 210 w 210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" h="44">
                    <a:moveTo>
                      <a:pt x="210" y="44"/>
                    </a:moveTo>
                    <a:lnTo>
                      <a:pt x="177" y="20"/>
                    </a:lnTo>
                    <a:lnTo>
                      <a:pt x="61" y="20"/>
                    </a:lnTo>
                    <a:lnTo>
                      <a:pt x="55" y="20"/>
                    </a:lnTo>
                    <a:lnTo>
                      <a:pt x="51" y="17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61" y="44"/>
                    </a:lnTo>
                    <a:lnTo>
                      <a:pt x="21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545"/>
              <p:cNvSpPr/>
              <p:nvPr/>
            </p:nvSpPr>
            <p:spPr bwMode="auto">
              <a:xfrm>
                <a:off x="11609388" y="1325564"/>
                <a:ext cx="333375" cy="69850"/>
              </a:xfrm>
              <a:custGeom>
                <a:avLst/>
                <a:gdLst>
                  <a:gd name="T0" fmla="*/ 210 w 210"/>
                  <a:gd name="T1" fmla="*/ 44 h 44"/>
                  <a:gd name="T2" fmla="*/ 149 w 210"/>
                  <a:gd name="T3" fmla="*/ 0 h 44"/>
                  <a:gd name="T4" fmla="*/ 0 w 210"/>
                  <a:gd name="T5" fmla="*/ 0 h 44"/>
                  <a:gd name="T6" fmla="*/ 61 w 210"/>
                  <a:gd name="T7" fmla="*/ 44 h 44"/>
                  <a:gd name="T8" fmla="*/ 210 w 210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44">
                    <a:moveTo>
                      <a:pt x="210" y="44"/>
                    </a:moveTo>
                    <a:lnTo>
                      <a:pt x="149" y="0"/>
                    </a:lnTo>
                    <a:lnTo>
                      <a:pt x="0" y="0"/>
                    </a:lnTo>
                    <a:lnTo>
                      <a:pt x="61" y="44"/>
                    </a:lnTo>
                    <a:lnTo>
                      <a:pt x="21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7889723" y="3901482"/>
            <a:ext cx="701662" cy="701662"/>
            <a:chOff x="7889723" y="3901482"/>
            <a:chExt cx="701662" cy="701662"/>
          </a:xfrm>
        </p:grpSpPr>
        <p:sp>
          <p:nvSpPr>
            <p:cNvPr id="113" name="椭圆 112"/>
            <p:cNvSpPr/>
            <p:nvPr/>
          </p:nvSpPr>
          <p:spPr>
            <a:xfrm>
              <a:off x="7889723" y="3901482"/>
              <a:ext cx="701662" cy="701662"/>
            </a:xfrm>
            <a:prstGeom prst="ellipse">
              <a:avLst/>
            </a:prstGeom>
            <a:solidFill>
              <a:srgbClr val="87BF44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8115141" y="4088151"/>
              <a:ext cx="250826" cy="331788"/>
              <a:chOff x="2297113" y="590551"/>
              <a:chExt cx="250826" cy="331788"/>
            </a:xfrm>
            <a:solidFill>
              <a:schemeClr val="bg1"/>
            </a:solidFill>
          </p:grpSpPr>
          <p:sp>
            <p:nvSpPr>
              <p:cNvPr id="115" name="Freeform 645"/>
              <p:cNvSpPr/>
              <p:nvPr/>
            </p:nvSpPr>
            <p:spPr bwMode="auto">
              <a:xfrm>
                <a:off x="2297113" y="739776"/>
                <a:ext cx="117475" cy="182563"/>
              </a:xfrm>
              <a:custGeom>
                <a:avLst/>
                <a:gdLst>
                  <a:gd name="T0" fmla="*/ 0 w 74"/>
                  <a:gd name="T1" fmla="*/ 12 h 115"/>
                  <a:gd name="T2" fmla="*/ 0 w 74"/>
                  <a:gd name="T3" fmla="*/ 12 h 115"/>
                  <a:gd name="T4" fmla="*/ 0 w 74"/>
                  <a:gd name="T5" fmla="*/ 95 h 115"/>
                  <a:gd name="T6" fmla="*/ 74 w 74"/>
                  <a:gd name="T7" fmla="*/ 115 h 115"/>
                  <a:gd name="T8" fmla="*/ 74 w 74"/>
                  <a:gd name="T9" fmla="*/ 33 h 115"/>
                  <a:gd name="T10" fmla="*/ 21 w 74"/>
                  <a:gd name="T11" fmla="*/ 18 h 115"/>
                  <a:gd name="T12" fmla="*/ 53 w 74"/>
                  <a:gd name="T13" fmla="*/ 10 h 115"/>
                  <a:gd name="T14" fmla="*/ 46 w 74"/>
                  <a:gd name="T15" fmla="*/ 0 h 115"/>
                  <a:gd name="T16" fmla="*/ 0 w 74"/>
                  <a:gd name="T17" fmla="*/ 1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115">
                    <a:moveTo>
                      <a:pt x="0" y="12"/>
                    </a:moveTo>
                    <a:lnTo>
                      <a:pt x="0" y="12"/>
                    </a:lnTo>
                    <a:lnTo>
                      <a:pt x="0" y="95"/>
                    </a:lnTo>
                    <a:lnTo>
                      <a:pt x="74" y="115"/>
                    </a:lnTo>
                    <a:lnTo>
                      <a:pt x="74" y="33"/>
                    </a:lnTo>
                    <a:lnTo>
                      <a:pt x="21" y="18"/>
                    </a:lnTo>
                    <a:lnTo>
                      <a:pt x="53" y="10"/>
                    </a:lnTo>
                    <a:lnTo>
                      <a:pt x="4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646"/>
              <p:cNvSpPr>
                <a:spLocks noEditPoints="1"/>
              </p:cNvSpPr>
              <p:nvPr/>
            </p:nvSpPr>
            <p:spPr bwMode="auto">
              <a:xfrm>
                <a:off x="2432051" y="739776"/>
                <a:ext cx="115888" cy="182563"/>
              </a:xfrm>
              <a:custGeom>
                <a:avLst/>
                <a:gdLst>
                  <a:gd name="T0" fmla="*/ 27 w 73"/>
                  <a:gd name="T1" fmla="*/ 0 h 115"/>
                  <a:gd name="T2" fmla="*/ 19 w 73"/>
                  <a:gd name="T3" fmla="*/ 10 h 115"/>
                  <a:gd name="T4" fmla="*/ 51 w 73"/>
                  <a:gd name="T5" fmla="*/ 18 h 115"/>
                  <a:gd name="T6" fmla="*/ 51 w 73"/>
                  <a:gd name="T7" fmla="*/ 18 h 115"/>
                  <a:gd name="T8" fmla="*/ 0 w 73"/>
                  <a:gd name="T9" fmla="*/ 33 h 115"/>
                  <a:gd name="T10" fmla="*/ 0 w 73"/>
                  <a:gd name="T11" fmla="*/ 115 h 115"/>
                  <a:gd name="T12" fmla="*/ 73 w 73"/>
                  <a:gd name="T13" fmla="*/ 95 h 115"/>
                  <a:gd name="T14" fmla="*/ 73 w 73"/>
                  <a:gd name="T15" fmla="*/ 12 h 115"/>
                  <a:gd name="T16" fmla="*/ 27 w 73"/>
                  <a:gd name="T17" fmla="*/ 0 h 115"/>
                  <a:gd name="T18" fmla="*/ 52 w 73"/>
                  <a:gd name="T19" fmla="*/ 51 h 115"/>
                  <a:gd name="T20" fmla="*/ 21 w 73"/>
                  <a:gd name="T21" fmla="*/ 60 h 115"/>
                  <a:gd name="T22" fmla="*/ 21 w 73"/>
                  <a:gd name="T23" fmla="*/ 44 h 115"/>
                  <a:gd name="T24" fmla="*/ 52 w 73"/>
                  <a:gd name="T25" fmla="*/ 36 h 115"/>
                  <a:gd name="T26" fmla="*/ 52 w 73"/>
                  <a:gd name="T27" fmla="*/ 5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115">
                    <a:moveTo>
                      <a:pt x="27" y="0"/>
                    </a:moveTo>
                    <a:lnTo>
                      <a:pt x="19" y="10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73" y="95"/>
                    </a:lnTo>
                    <a:lnTo>
                      <a:pt x="73" y="12"/>
                    </a:lnTo>
                    <a:lnTo>
                      <a:pt x="27" y="0"/>
                    </a:lnTo>
                    <a:close/>
                    <a:moveTo>
                      <a:pt x="52" y="51"/>
                    </a:moveTo>
                    <a:lnTo>
                      <a:pt x="21" y="60"/>
                    </a:lnTo>
                    <a:lnTo>
                      <a:pt x="21" y="44"/>
                    </a:lnTo>
                    <a:lnTo>
                      <a:pt x="52" y="36"/>
                    </a:lnTo>
                    <a:lnTo>
                      <a:pt x="52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647"/>
              <p:cNvSpPr/>
              <p:nvPr/>
            </p:nvSpPr>
            <p:spPr bwMode="auto">
              <a:xfrm>
                <a:off x="2343151" y="590551"/>
                <a:ext cx="158750" cy="177800"/>
              </a:xfrm>
              <a:custGeom>
                <a:avLst/>
                <a:gdLst>
                  <a:gd name="T0" fmla="*/ 50 w 100"/>
                  <a:gd name="T1" fmla="*/ 112 h 112"/>
                  <a:gd name="T2" fmla="*/ 100 w 100"/>
                  <a:gd name="T3" fmla="*/ 55 h 112"/>
                  <a:gd name="T4" fmla="*/ 62 w 100"/>
                  <a:gd name="T5" fmla="*/ 55 h 112"/>
                  <a:gd name="T6" fmla="*/ 62 w 100"/>
                  <a:gd name="T7" fmla="*/ 0 h 112"/>
                  <a:gd name="T8" fmla="*/ 37 w 100"/>
                  <a:gd name="T9" fmla="*/ 0 h 112"/>
                  <a:gd name="T10" fmla="*/ 37 w 100"/>
                  <a:gd name="T11" fmla="*/ 55 h 112"/>
                  <a:gd name="T12" fmla="*/ 0 w 100"/>
                  <a:gd name="T13" fmla="*/ 55 h 112"/>
                  <a:gd name="T14" fmla="*/ 50 w 100"/>
                  <a:gd name="T1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12">
                    <a:moveTo>
                      <a:pt x="50" y="112"/>
                    </a:moveTo>
                    <a:lnTo>
                      <a:pt x="100" y="55"/>
                    </a:lnTo>
                    <a:lnTo>
                      <a:pt x="62" y="55"/>
                    </a:lnTo>
                    <a:lnTo>
                      <a:pt x="62" y="0"/>
                    </a:lnTo>
                    <a:lnTo>
                      <a:pt x="37" y="0"/>
                    </a:lnTo>
                    <a:lnTo>
                      <a:pt x="37" y="55"/>
                    </a:lnTo>
                    <a:lnTo>
                      <a:pt x="0" y="55"/>
                    </a:lnTo>
                    <a:lnTo>
                      <a:pt x="5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18" name="AutoShape 3"/>
          <p:cNvSpPr>
            <a:spLocks noChangeAspect="1" noChangeArrowheads="1" noTextEdit="1"/>
          </p:cNvSpPr>
          <p:nvPr/>
        </p:nvSpPr>
        <p:spPr bwMode="auto">
          <a:xfrm>
            <a:off x="4135438" y="2489492"/>
            <a:ext cx="483552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文本框 119"/>
          <p:cNvSpPr txBox="1"/>
          <p:nvPr/>
        </p:nvSpPr>
        <p:spPr>
          <a:xfrm>
            <a:off x="8669399" y="2411929"/>
            <a:ext cx="285353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</a:t>
            </a:r>
          </a:p>
        </p:txBody>
      </p:sp>
      <p:sp>
        <p:nvSpPr>
          <p:cNvPr id="121" name="矩形 120"/>
          <p:cNvSpPr/>
          <p:nvPr/>
        </p:nvSpPr>
        <p:spPr>
          <a:xfrm>
            <a:off x="8669399" y="205978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84B140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职业能力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8716179" y="4007183"/>
            <a:ext cx="285353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</a:t>
            </a:r>
          </a:p>
        </p:txBody>
      </p:sp>
      <p:sp>
        <p:nvSpPr>
          <p:cNvPr id="124" name="矩形 123"/>
          <p:cNvSpPr/>
          <p:nvPr/>
        </p:nvSpPr>
        <p:spPr>
          <a:xfrm>
            <a:off x="8716179" y="365503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48792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职业价值观</a:t>
            </a:r>
          </a:p>
        </p:txBody>
      </p:sp>
      <p:sp>
        <p:nvSpPr>
          <p:cNvPr id="125" name="文本框 124"/>
          <p:cNvSpPr txBox="1"/>
          <p:nvPr/>
        </p:nvSpPr>
        <p:spPr>
          <a:xfrm>
            <a:off x="1595751" y="2402195"/>
            <a:ext cx="285353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</a:t>
            </a:r>
          </a:p>
        </p:txBody>
      </p:sp>
      <p:sp>
        <p:nvSpPr>
          <p:cNvPr id="126" name="矩形 125"/>
          <p:cNvSpPr/>
          <p:nvPr/>
        </p:nvSpPr>
        <p:spPr>
          <a:xfrm>
            <a:off x="3331385" y="205005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>
                <a:solidFill>
                  <a:srgbClr val="48792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职业兴趣</a:t>
            </a:r>
          </a:p>
        </p:txBody>
      </p:sp>
      <p:sp>
        <p:nvSpPr>
          <p:cNvPr id="127" name="文本框 126"/>
          <p:cNvSpPr txBox="1"/>
          <p:nvPr/>
        </p:nvSpPr>
        <p:spPr>
          <a:xfrm>
            <a:off x="1595751" y="4004436"/>
            <a:ext cx="285353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之间点击添加正文、温提示正文行距在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之间</a:t>
            </a:r>
          </a:p>
        </p:txBody>
      </p:sp>
      <p:sp>
        <p:nvSpPr>
          <p:cNvPr id="128" name="矩形 127"/>
          <p:cNvSpPr/>
          <p:nvPr/>
        </p:nvSpPr>
        <p:spPr>
          <a:xfrm>
            <a:off x="3352932" y="365229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5A9427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个人特质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525971" y="1757307"/>
            <a:ext cx="2054458" cy="3343387"/>
            <a:chOff x="5525971" y="1757307"/>
            <a:chExt cx="2054458" cy="3343387"/>
          </a:xfrm>
        </p:grpSpPr>
        <p:sp>
          <p:nvSpPr>
            <p:cNvPr id="129" name="椭圆 128"/>
            <p:cNvSpPr/>
            <p:nvPr/>
          </p:nvSpPr>
          <p:spPr>
            <a:xfrm>
              <a:off x="5525971" y="4789888"/>
              <a:ext cx="2054458" cy="31080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2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Freeform 33"/>
            <p:cNvSpPr/>
            <p:nvPr/>
          </p:nvSpPr>
          <p:spPr bwMode="auto">
            <a:xfrm>
              <a:off x="5601170" y="1778182"/>
              <a:ext cx="1890913" cy="2373288"/>
            </a:xfrm>
            <a:custGeom>
              <a:avLst/>
              <a:gdLst>
                <a:gd name="T0" fmla="*/ 249 w 498"/>
                <a:gd name="T1" fmla="*/ 0 h 625"/>
                <a:gd name="T2" fmla="*/ 0 w 498"/>
                <a:gd name="T3" fmla="*/ 240 h 625"/>
                <a:gd name="T4" fmla="*/ 17 w 498"/>
                <a:gd name="T5" fmla="*/ 328 h 625"/>
                <a:gd name="T6" fmla="*/ 17 w 498"/>
                <a:gd name="T7" fmla="*/ 328 h 625"/>
                <a:gd name="T8" fmla="*/ 31 w 498"/>
                <a:gd name="T9" fmla="*/ 356 h 625"/>
                <a:gd name="T10" fmla="*/ 95 w 498"/>
                <a:gd name="T11" fmla="*/ 488 h 625"/>
                <a:gd name="T12" fmla="*/ 108 w 498"/>
                <a:gd name="T13" fmla="*/ 539 h 625"/>
                <a:gd name="T14" fmla="*/ 115 w 498"/>
                <a:gd name="T15" fmla="*/ 588 h 625"/>
                <a:gd name="T16" fmla="*/ 153 w 498"/>
                <a:gd name="T17" fmla="*/ 625 h 625"/>
                <a:gd name="T18" fmla="*/ 249 w 498"/>
                <a:gd name="T19" fmla="*/ 625 h 625"/>
                <a:gd name="T20" fmla="*/ 344 w 498"/>
                <a:gd name="T21" fmla="*/ 625 h 625"/>
                <a:gd name="T22" fmla="*/ 382 w 498"/>
                <a:gd name="T23" fmla="*/ 588 h 625"/>
                <a:gd name="T24" fmla="*/ 390 w 498"/>
                <a:gd name="T25" fmla="*/ 539 h 625"/>
                <a:gd name="T26" fmla="*/ 403 w 498"/>
                <a:gd name="T27" fmla="*/ 488 h 625"/>
                <a:gd name="T28" fmla="*/ 467 w 498"/>
                <a:gd name="T29" fmla="*/ 356 h 625"/>
                <a:gd name="T30" fmla="*/ 480 w 498"/>
                <a:gd name="T31" fmla="*/ 328 h 625"/>
                <a:gd name="T32" fmla="*/ 480 w 498"/>
                <a:gd name="T33" fmla="*/ 328 h 625"/>
                <a:gd name="T34" fmla="*/ 498 w 498"/>
                <a:gd name="T35" fmla="*/ 240 h 625"/>
                <a:gd name="T36" fmla="*/ 249 w 498"/>
                <a:gd name="T37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8" h="625">
                  <a:moveTo>
                    <a:pt x="249" y="0"/>
                  </a:moveTo>
                  <a:cubicBezTo>
                    <a:pt x="113" y="0"/>
                    <a:pt x="0" y="107"/>
                    <a:pt x="0" y="240"/>
                  </a:cubicBezTo>
                  <a:cubicBezTo>
                    <a:pt x="0" y="271"/>
                    <a:pt x="6" y="301"/>
                    <a:pt x="17" y="328"/>
                  </a:cubicBezTo>
                  <a:cubicBezTo>
                    <a:pt x="17" y="328"/>
                    <a:pt x="17" y="328"/>
                    <a:pt x="17" y="328"/>
                  </a:cubicBezTo>
                  <a:cubicBezTo>
                    <a:pt x="21" y="338"/>
                    <a:pt x="26" y="347"/>
                    <a:pt x="31" y="356"/>
                  </a:cubicBezTo>
                  <a:cubicBezTo>
                    <a:pt x="48" y="391"/>
                    <a:pt x="77" y="451"/>
                    <a:pt x="95" y="488"/>
                  </a:cubicBezTo>
                  <a:cubicBezTo>
                    <a:pt x="95" y="488"/>
                    <a:pt x="108" y="525"/>
                    <a:pt x="108" y="539"/>
                  </a:cubicBezTo>
                  <a:cubicBezTo>
                    <a:pt x="108" y="554"/>
                    <a:pt x="109" y="576"/>
                    <a:pt x="115" y="588"/>
                  </a:cubicBezTo>
                  <a:cubicBezTo>
                    <a:pt x="119" y="595"/>
                    <a:pt x="129" y="612"/>
                    <a:pt x="153" y="625"/>
                  </a:cubicBezTo>
                  <a:cubicBezTo>
                    <a:pt x="249" y="625"/>
                    <a:pt x="249" y="625"/>
                    <a:pt x="249" y="625"/>
                  </a:cubicBezTo>
                  <a:cubicBezTo>
                    <a:pt x="344" y="625"/>
                    <a:pt x="344" y="625"/>
                    <a:pt x="344" y="625"/>
                  </a:cubicBezTo>
                  <a:cubicBezTo>
                    <a:pt x="368" y="612"/>
                    <a:pt x="379" y="595"/>
                    <a:pt x="382" y="588"/>
                  </a:cubicBezTo>
                  <a:cubicBezTo>
                    <a:pt x="388" y="576"/>
                    <a:pt x="390" y="554"/>
                    <a:pt x="390" y="539"/>
                  </a:cubicBezTo>
                  <a:cubicBezTo>
                    <a:pt x="390" y="525"/>
                    <a:pt x="403" y="488"/>
                    <a:pt x="403" y="488"/>
                  </a:cubicBezTo>
                  <a:cubicBezTo>
                    <a:pt x="420" y="451"/>
                    <a:pt x="450" y="391"/>
                    <a:pt x="467" y="356"/>
                  </a:cubicBezTo>
                  <a:cubicBezTo>
                    <a:pt x="472" y="347"/>
                    <a:pt x="476" y="338"/>
                    <a:pt x="480" y="328"/>
                  </a:cubicBezTo>
                  <a:cubicBezTo>
                    <a:pt x="480" y="328"/>
                    <a:pt x="480" y="328"/>
                    <a:pt x="480" y="328"/>
                  </a:cubicBezTo>
                  <a:cubicBezTo>
                    <a:pt x="492" y="301"/>
                    <a:pt x="498" y="271"/>
                    <a:pt x="498" y="240"/>
                  </a:cubicBezTo>
                  <a:cubicBezTo>
                    <a:pt x="498" y="107"/>
                    <a:pt x="385" y="0"/>
                    <a:pt x="249" y="0"/>
                  </a:cubicBezTo>
                  <a:close/>
                </a:path>
              </a:pathLst>
            </a:custGeom>
            <a:solidFill>
              <a:srgbClr val="87BF44">
                <a:alpha val="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33"/>
            <p:cNvSpPr/>
            <p:nvPr/>
          </p:nvSpPr>
          <p:spPr bwMode="auto">
            <a:xfrm>
              <a:off x="5649005" y="1838220"/>
              <a:ext cx="1795242" cy="2253213"/>
            </a:xfrm>
            <a:custGeom>
              <a:avLst/>
              <a:gdLst>
                <a:gd name="T0" fmla="*/ 249 w 498"/>
                <a:gd name="T1" fmla="*/ 0 h 625"/>
                <a:gd name="T2" fmla="*/ 0 w 498"/>
                <a:gd name="T3" fmla="*/ 240 h 625"/>
                <a:gd name="T4" fmla="*/ 17 w 498"/>
                <a:gd name="T5" fmla="*/ 328 h 625"/>
                <a:gd name="T6" fmla="*/ 17 w 498"/>
                <a:gd name="T7" fmla="*/ 328 h 625"/>
                <a:gd name="T8" fmla="*/ 31 w 498"/>
                <a:gd name="T9" fmla="*/ 356 h 625"/>
                <a:gd name="T10" fmla="*/ 95 w 498"/>
                <a:gd name="T11" fmla="*/ 488 h 625"/>
                <a:gd name="T12" fmla="*/ 108 w 498"/>
                <a:gd name="T13" fmla="*/ 539 h 625"/>
                <a:gd name="T14" fmla="*/ 115 w 498"/>
                <a:gd name="T15" fmla="*/ 588 h 625"/>
                <a:gd name="T16" fmla="*/ 153 w 498"/>
                <a:gd name="T17" fmla="*/ 625 h 625"/>
                <a:gd name="T18" fmla="*/ 249 w 498"/>
                <a:gd name="T19" fmla="*/ 625 h 625"/>
                <a:gd name="T20" fmla="*/ 344 w 498"/>
                <a:gd name="T21" fmla="*/ 625 h 625"/>
                <a:gd name="T22" fmla="*/ 382 w 498"/>
                <a:gd name="T23" fmla="*/ 588 h 625"/>
                <a:gd name="T24" fmla="*/ 390 w 498"/>
                <a:gd name="T25" fmla="*/ 539 h 625"/>
                <a:gd name="T26" fmla="*/ 403 w 498"/>
                <a:gd name="T27" fmla="*/ 488 h 625"/>
                <a:gd name="T28" fmla="*/ 467 w 498"/>
                <a:gd name="T29" fmla="*/ 356 h 625"/>
                <a:gd name="T30" fmla="*/ 480 w 498"/>
                <a:gd name="T31" fmla="*/ 328 h 625"/>
                <a:gd name="T32" fmla="*/ 480 w 498"/>
                <a:gd name="T33" fmla="*/ 328 h 625"/>
                <a:gd name="T34" fmla="*/ 498 w 498"/>
                <a:gd name="T35" fmla="*/ 240 h 625"/>
                <a:gd name="T36" fmla="*/ 249 w 498"/>
                <a:gd name="T37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8" h="625">
                  <a:moveTo>
                    <a:pt x="249" y="0"/>
                  </a:moveTo>
                  <a:cubicBezTo>
                    <a:pt x="113" y="0"/>
                    <a:pt x="0" y="107"/>
                    <a:pt x="0" y="240"/>
                  </a:cubicBezTo>
                  <a:cubicBezTo>
                    <a:pt x="0" y="271"/>
                    <a:pt x="6" y="301"/>
                    <a:pt x="17" y="328"/>
                  </a:cubicBezTo>
                  <a:cubicBezTo>
                    <a:pt x="17" y="328"/>
                    <a:pt x="17" y="328"/>
                    <a:pt x="17" y="328"/>
                  </a:cubicBezTo>
                  <a:cubicBezTo>
                    <a:pt x="21" y="338"/>
                    <a:pt x="26" y="347"/>
                    <a:pt x="31" y="356"/>
                  </a:cubicBezTo>
                  <a:cubicBezTo>
                    <a:pt x="48" y="391"/>
                    <a:pt x="77" y="451"/>
                    <a:pt x="95" y="488"/>
                  </a:cubicBezTo>
                  <a:cubicBezTo>
                    <a:pt x="95" y="488"/>
                    <a:pt x="108" y="525"/>
                    <a:pt x="108" y="539"/>
                  </a:cubicBezTo>
                  <a:cubicBezTo>
                    <a:pt x="108" y="554"/>
                    <a:pt x="109" y="576"/>
                    <a:pt x="115" y="588"/>
                  </a:cubicBezTo>
                  <a:cubicBezTo>
                    <a:pt x="119" y="595"/>
                    <a:pt x="129" y="612"/>
                    <a:pt x="153" y="625"/>
                  </a:cubicBezTo>
                  <a:cubicBezTo>
                    <a:pt x="249" y="625"/>
                    <a:pt x="249" y="625"/>
                    <a:pt x="249" y="625"/>
                  </a:cubicBezTo>
                  <a:cubicBezTo>
                    <a:pt x="344" y="625"/>
                    <a:pt x="344" y="625"/>
                    <a:pt x="344" y="625"/>
                  </a:cubicBezTo>
                  <a:cubicBezTo>
                    <a:pt x="368" y="612"/>
                    <a:pt x="379" y="595"/>
                    <a:pt x="382" y="588"/>
                  </a:cubicBezTo>
                  <a:cubicBezTo>
                    <a:pt x="388" y="576"/>
                    <a:pt x="390" y="554"/>
                    <a:pt x="390" y="539"/>
                  </a:cubicBezTo>
                  <a:cubicBezTo>
                    <a:pt x="390" y="525"/>
                    <a:pt x="403" y="488"/>
                    <a:pt x="403" y="488"/>
                  </a:cubicBezTo>
                  <a:cubicBezTo>
                    <a:pt x="420" y="451"/>
                    <a:pt x="450" y="391"/>
                    <a:pt x="467" y="356"/>
                  </a:cubicBezTo>
                  <a:cubicBezTo>
                    <a:pt x="472" y="347"/>
                    <a:pt x="476" y="338"/>
                    <a:pt x="480" y="328"/>
                  </a:cubicBezTo>
                  <a:cubicBezTo>
                    <a:pt x="480" y="328"/>
                    <a:pt x="480" y="328"/>
                    <a:pt x="480" y="328"/>
                  </a:cubicBezTo>
                  <a:cubicBezTo>
                    <a:pt x="492" y="301"/>
                    <a:pt x="498" y="271"/>
                    <a:pt x="498" y="240"/>
                  </a:cubicBezTo>
                  <a:cubicBezTo>
                    <a:pt x="498" y="107"/>
                    <a:pt x="385" y="0"/>
                    <a:pt x="24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6"/>
            <p:cNvSpPr/>
            <p:nvPr/>
          </p:nvSpPr>
          <p:spPr bwMode="auto">
            <a:xfrm>
              <a:off x="6136750" y="4128181"/>
              <a:ext cx="832902" cy="766978"/>
            </a:xfrm>
            <a:custGeom>
              <a:avLst/>
              <a:gdLst>
                <a:gd name="T0" fmla="*/ 216 w 220"/>
                <a:gd name="T1" fmla="*/ 0 h 202"/>
                <a:gd name="T2" fmla="*/ 213 w 220"/>
                <a:gd name="T3" fmla="*/ 3 h 202"/>
                <a:gd name="T4" fmla="*/ 213 w 220"/>
                <a:gd name="T5" fmla="*/ 14 h 202"/>
                <a:gd name="T6" fmla="*/ 211 w 220"/>
                <a:gd name="T7" fmla="*/ 16 h 202"/>
                <a:gd name="T8" fmla="*/ 218 w 220"/>
                <a:gd name="T9" fmla="*/ 24 h 202"/>
                <a:gd name="T10" fmla="*/ 217 w 220"/>
                <a:gd name="T11" fmla="*/ 35 h 202"/>
                <a:gd name="T12" fmla="*/ 210 w 220"/>
                <a:gd name="T13" fmla="*/ 42 h 202"/>
                <a:gd name="T14" fmla="*/ 209 w 220"/>
                <a:gd name="T15" fmla="*/ 48 h 202"/>
                <a:gd name="T16" fmla="*/ 217 w 220"/>
                <a:gd name="T17" fmla="*/ 55 h 202"/>
                <a:gd name="T18" fmla="*/ 216 w 220"/>
                <a:gd name="T19" fmla="*/ 66 h 202"/>
                <a:gd name="T20" fmla="*/ 210 w 220"/>
                <a:gd name="T21" fmla="*/ 71 h 202"/>
                <a:gd name="T22" fmla="*/ 210 w 220"/>
                <a:gd name="T23" fmla="*/ 80 h 202"/>
                <a:gd name="T24" fmla="*/ 218 w 220"/>
                <a:gd name="T25" fmla="*/ 89 h 202"/>
                <a:gd name="T26" fmla="*/ 214 w 220"/>
                <a:gd name="T27" fmla="*/ 97 h 202"/>
                <a:gd name="T28" fmla="*/ 209 w 220"/>
                <a:gd name="T29" fmla="*/ 102 h 202"/>
                <a:gd name="T30" fmla="*/ 210 w 220"/>
                <a:gd name="T31" fmla="*/ 108 h 202"/>
                <a:gd name="T32" fmla="*/ 217 w 220"/>
                <a:gd name="T33" fmla="*/ 116 h 202"/>
                <a:gd name="T34" fmla="*/ 215 w 220"/>
                <a:gd name="T35" fmla="*/ 125 h 202"/>
                <a:gd name="T36" fmla="*/ 209 w 220"/>
                <a:gd name="T37" fmla="*/ 131 h 202"/>
                <a:gd name="T38" fmla="*/ 209 w 220"/>
                <a:gd name="T39" fmla="*/ 138 h 202"/>
                <a:gd name="T40" fmla="*/ 214 w 220"/>
                <a:gd name="T41" fmla="*/ 145 h 202"/>
                <a:gd name="T42" fmla="*/ 206 w 220"/>
                <a:gd name="T43" fmla="*/ 161 h 202"/>
                <a:gd name="T44" fmla="*/ 159 w 220"/>
                <a:gd name="T45" fmla="*/ 202 h 202"/>
                <a:gd name="T46" fmla="*/ 61 w 220"/>
                <a:gd name="T47" fmla="*/ 202 h 202"/>
                <a:gd name="T48" fmla="*/ 13 w 220"/>
                <a:gd name="T49" fmla="*/ 161 h 202"/>
                <a:gd name="T50" fmla="*/ 12 w 220"/>
                <a:gd name="T51" fmla="*/ 152 h 202"/>
                <a:gd name="T52" fmla="*/ 9 w 220"/>
                <a:gd name="T53" fmla="*/ 142 h 202"/>
                <a:gd name="T54" fmla="*/ 2 w 220"/>
                <a:gd name="T55" fmla="*/ 135 h 202"/>
                <a:gd name="T56" fmla="*/ 5 w 220"/>
                <a:gd name="T57" fmla="*/ 126 h 202"/>
                <a:gd name="T58" fmla="*/ 8 w 220"/>
                <a:gd name="T59" fmla="*/ 119 h 202"/>
                <a:gd name="T60" fmla="*/ 4 w 220"/>
                <a:gd name="T61" fmla="*/ 108 h 202"/>
                <a:gd name="T62" fmla="*/ 3 w 220"/>
                <a:gd name="T63" fmla="*/ 97 h 202"/>
                <a:gd name="T64" fmla="*/ 8 w 220"/>
                <a:gd name="T65" fmla="*/ 91 h 202"/>
                <a:gd name="T66" fmla="*/ 8 w 220"/>
                <a:gd name="T67" fmla="*/ 85 h 202"/>
                <a:gd name="T68" fmla="*/ 2 w 220"/>
                <a:gd name="T69" fmla="*/ 76 h 202"/>
                <a:gd name="T70" fmla="*/ 5 w 220"/>
                <a:gd name="T71" fmla="*/ 66 h 202"/>
                <a:gd name="T72" fmla="*/ 9 w 220"/>
                <a:gd name="T73" fmla="*/ 61 h 202"/>
                <a:gd name="T74" fmla="*/ 8 w 220"/>
                <a:gd name="T75" fmla="*/ 54 h 202"/>
                <a:gd name="T76" fmla="*/ 2 w 220"/>
                <a:gd name="T77" fmla="*/ 44 h 202"/>
                <a:gd name="T78" fmla="*/ 2 w 220"/>
                <a:gd name="T79" fmla="*/ 16 h 202"/>
                <a:gd name="T80" fmla="*/ 2 w 220"/>
                <a:gd name="T81" fmla="*/ 11 h 202"/>
                <a:gd name="T82" fmla="*/ 2 w 220"/>
                <a:gd name="T83" fmla="*/ 1 h 202"/>
                <a:gd name="T84" fmla="*/ 0 w 220"/>
                <a:gd name="T85" fmla="*/ 0 h 202"/>
                <a:gd name="T86" fmla="*/ 216 w 220"/>
                <a:gd name="T8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0" h="202">
                  <a:moveTo>
                    <a:pt x="216" y="0"/>
                  </a:moveTo>
                  <a:cubicBezTo>
                    <a:pt x="213" y="3"/>
                    <a:pt x="213" y="3"/>
                    <a:pt x="213" y="3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1" y="16"/>
                    <a:pt x="211" y="16"/>
                    <a:pt x="211" y="16"/>
                  </a:cubicBezTo>
                  <a:cubicBezTo>
                    <a:pt x="211" y="16"/>
                    <a:pt x="216" y="20"/>
                    <a:pt x="218" y="24"/>
                  </a:cubicBezTo>
                  <a:cubicBezTo>
                    <a:pt x="220" y="28"/>
                    <a:pt x="220" y="33"/>
                    <a:pt x="217" y="35"/>
                  </a:cubicBezTo>
                  <a:cubicBezTo>
                    <a:pt x="214" y="38"/>
                    <a:pt x="210" y="39"/>
                    <a:pt x="210" y="42"/>
                  </a:cubicBezTo>
                  <a:cubicBezTo>
                    <a:pt x="210" y="44"/>
                    <a:pt x="209" y="48"/>
                    <a:pt x="209" y="48"/>
                  </a:cubicBezTo>
                  <a:cubicBezTo>
                    <a:pt x="209" y="48"/>
                    <a:pt x="216" y="51"/>
                    <a:pt x="217" y="55"/>
                  </a:cubicBezTo>
                  <a:cubicBezTo>
                    <a:pt x="219" y="60"/>
                    <a:pt x="218" y="64"/>
                    <a:pt x="216" y="66"/>
                  </a:cubicBezTo>
                  <a:cubicBezTo>
                    <a:pt x="213" y="67"/>
                    <a:pt x="210" y="71"/>
                    <a:pt x="210" y="71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10" y="80"/>
                    <a:pt x="218" y="85"/>
                    <a:pt x="218" y="89"/>
                  </a:cubicBezTo>
                  <a:cubicBezTo>
                    <a:pt x="218" y="94"/>
                    <a:pt x="214" y="97"/>
                    <a:pt x="214" y="97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6" y="112"/>
                    <a:pt x="217" y="116"/>
                  </a:cubicBezTo>
                  <a:cubicBezTo>
                    <a:pt x="218" y="120"/>
                    <a:pt x="217" y="123"/>
                    <a:pt x="215" y="125"/>
                  </a:cubicBezTo>
                  <a:cubicBezTo>
                    <a:pt x="213" y="127"/>
                    <a:pt x="209" y="131"/>
                    <a:pt x="209" y="131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9" y="138"/>
                    <a:pt x="213" y="141"/>
                    <a:pt x="214" y="145"/>
                  </a:cubicBezTo>
                  <a:cubicBezTo>
                    <a:pt x="214" y="148"/>
                    <a:pt x="209" y="158"/>
                    <a:pt x="206" y="161"/>
                  </a:cubicBezTo>
                  <a:cubicBezTo>
                    <a:pt x="203" y="163"/>
                    <a:pt x="159" y="202"/>
                    <a:pt x="159" y="20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3" y="161"/>
                    <a:pt x="12" y="155"/>
                    <a:pt x="12" y="152"/>
                  </a:cubicBezTo>
                  <a:cubicBezTo>
                    <a:pt x="11" y="149"/>
                    <a:pt x="12" y="144"/>
                    <a:pt x="9" y="142"/>
                  </a:cubicBezTo>
                  <a:cubicBezTo>
                    <a:pt x="7" y="140"/>
                    <a:pt x="2" y="139"/>
                    <a:pt x="2" y="135"/>
                  </a:cubicBezTo>
                  <a:cubicBezTo>
                    <a:pt x="2" y="130"/>
                    <a:pt x="3" y="127"/>
                    <a:pt x="5" y="126"/>
                  </a:cubicBezTo>
                  <a:cubicBezTo>
                    <a:pt x="7" y="125"/>
                    <a:pt x="9" y="122"/>
                    <a:pt x="8" y="119"/>
                  </a:cubicBezTo>
                  <a:cubicBezTo>
                    <a:pt x="8" y="116"/>
                    <a:pt x="6" y="112"/>
                    <a:pt x="4" y="108"/>
                  </a:cubicBezTo>
                  <a:cubicBezTo>
                    <a:pt x="2" y="104"/>
                    <a:pt x="2" y="100"/>
                    <a:pt x="3" y="97"/>
                  </a:cubicBezTo>
                  <a:cubicBezTo>
                    <a:pt x="5" y="94"/>
                    <a:pt x="8" y="91"/>
                    <a:pt x="8" y="91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2" y="81"/>
                    <a:pt x="2" y="76"/>
                  </a:cubicBezTo>
                  <a:cubicBezTo>
                    <a:pt x="2" y="70"/>
                    <a:pt x="3" y="67"/>
                    <a:pt x="5" y="66"/>
                  </a:cubicBezTo>
                  <a:cubicBezTo>
                    <a:pt x="7" y="64"/>
                    <a:pt x="9" y="61"/>
                    <a:pt x="9" y="61"/>
                  </a:cubicBezTo>
                  <a:cubicBezTo>
                    <a:pt x="9" y="61"/>
                    <a:pt x="10" y="57"/>
                    <a:pt x="8" y="54"/>
                  </a:cubicBezTo>
                  <a:cubicBezTo>
                    <a:pt x="7" y="52"/>
                    <a:pt x="3" y="48"/>
                    <a:pt x="2" y="4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4"/>
                    <a:pt x="2" y="11"/>
                  </a:cubicBezTo>
                  <a:cubicBezTo>
                    <a:pt x="2" y="8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7"/>
            <p:cNvSpPr/>
            <p:nvPr/>
          </p:nvSpPr>
          <p:spPr bwMode="auto">
            <a:xfrm>
              <a:off x="6371507" y="4898375"/>
              <a:ext cx="355350" cy="49846"/>
            </a:xfrm>
            <a:custGeom>
              <a:avLst/>
              <a:gdLst>
                <a:gd name="T0" fmla="*/ 0 w 94"/>
                <a:gd name="T1" fmla="*/ 0 h 13"/>
                <a:gd name="T2" fmla="*/ 94 w 94"/>
                <a:gd name="T3" fmla="*/ 0 h 13"/>
                <a:gd name="T4" fmla="*/ 85 w 94"/>
                <a:gd name="T5" fmla="*/ 9 h 13"/>
                <a:gd name="T6" fmla="*/ 74 w 94"/>
                <a:gd name="T7" fmla="*/ 13 h 13"/>
                <a:gd name="T8" fmla="*/ 19 w 94"/>
                <a:gd name="T9" fmla="*/ 13 h 13"/>
                <a:gd name="T10" fmla="*/ 8 w 94"/>
                <a:gd name="T11" fmla="*/ 9 h 13"/>
                <a:gd name="T12" fmla="*/ 0 w 9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3">
                  <a:moveTo>
                    <a:pt x="0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88" y="6"/>
                    <a:pt x="85" y="9"/>
                  </a:cubicBezTo>
                  <a:cubicBezTo>
                    <a:pt x="82" y="11"/>
                    <a:pt x="77" y="13"/>
                    <a:pt x="74" y="13"/>
                  </a:cubicBezTo>
                  <a:cubicBezTo>
                    <a:pt x="71" y="13"/>
                    <a:pt x="19" y="13"/>
                    <a:pt x="19" y="13"/>
                  </a:cubicBezTo>
                  <a:cubicBezTo>
                    <a:pt x="19" y="13"/>
                    <a:pt x="11" y="13"/>
                    <a:pt x="8" y="9"/>
                  </a:cubicBezTo>
                  <a:cubicBezTo>
                    <a:pt x="5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7BF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8"/>
            <p:cNvSpPr/>
            <p:nvPr/>
          </p:nvSpPr>
          <p:spPr bwMode="auto">
            <a:xfrm>
              <a:off x="6550644" y="4147476"/>
              <a:ext cx="250835" cy="33767"/>
            </a:xfrm>
            <a:custGeom>
              <a:avLst/>
              <a:gdLst>
                <a:gd name="T0" fmla="*/ 4 w 66"/>
                <a:gd name="T1" fmla="*/ 1 h 9"/>
                <a:gd name="T2" fmla="*/ 64 w 66"/>
                <a:gd name="T3" fmla="*/ 1 h 9"/>
                <a:gd name="T4" fmla="*/ 62 w 66"/>
                <a:gd name="T5" fmla="*/ 7 h 9"/>
                <a:gd name="T6" fmla="*/ 0 w 66"/>
                <a:gd name="T7" fmla="*/ 9 h 9"/>
                <a:gd name="T8" fmla="*/ 20 w 66"/>
                <a:gd name="T9" fmla="*/ 5 h 9"/>
                <a:gd name="T10" fmla="*/ 17 w 66"/>
                <a:gd name="T11" fmla="*/ 3 h 9"/>
                <a:gd name="T12" fmla="*/ 4 w 66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9">
                  <a:moveTo>
                    <a:pt x="4" y="1"/>
                  </a:moveTo>
                  <a:cubicBezTo>
                    <a:pt x="4" y="1"/>
                    <a:pt x="62" y="0"/>
                    <a:pt x="64" y="1"/>
                  </a:cubicBezTo>
                  <a:cubicBezTo>
                    <a:pt x="66" y="3"/>
                    <a:pt x="66" y="5"/>
                    <a:pt x="62" y="7"/>
                  </a:cubicBezTo>
                  <a:cubicBezTo>
                    <a:pt x="58" y="8"/>
                    <a:pt x="0" y="9"/>
                    <a:pt x="0" y="9"/>
                  </a:cubicBezTo>
                  <a:cubicBezTo>
                    <a:pt x="0" y="9"/>
                    <a:pt x="20" y="7"/>
                    <a:pt x="20" y="5"/>
                  </a:cubicBezTo>
                  <a:cubicBezTo>
                    <a:pt x="20" y="3"/>
                    <a:pt x="21" y="4"/>
                    <a:pt x="17" y="3"/>
                  </a:cubicBezTo>
                  <a:cubicBezTo>
                    <a:pt x="13" y="3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9"/>
            <p:cNvSpPr/>
            <p:nvPr/>
          </p:nvSpPr>
          <p:spPr bwMode="auto">
            <a:xfrm>
              <a:off x="6550644" y="4192498"/>
              <a:ext cx="246012" cy="94868"/>
            </a:xfrm>
            <a:custGeom>
              <a:avLst/>
              <a:gdLst>
                <a:gd name="T0" fmla="*/ 11 w 65"/>
                <a:gd name="T1" fmla="*/ 0 h 25"/>
                <a:gd name="T2" fmla="*/ 60 w 65"/>
                <a:gd name="T3" fmla="*/ 1 h 25"/>
                <a:gd name="T4" fmla="*/ 65 w 65"/>
                <a:gd name="T5" fmla="*/ 10 h 25"/>
                <a:gd name="T6" fmla="*/ 57 w 65"/>
                <a:gd name="T7" fmla="*/ 21 h 25"/>
                <a:gd name="T8" fmla="*/ 0 w 65"/>
                <a:gd name="T9" fmla="*/ 25 h 25"/>
                <a:gd name="T10" fmla="*/ 21 w 65"/>
                <a:gd name="T11" fmla="*/ 20 h 25"/>
                <a:gd name="T12" fmla="*/ 22 w 65"/>
                <a:gd name="T13" fmla="*/ 12 h 25"/>
                <a:gd name="T14" fmla="*/ 23 w 65"/>
                <a:gd name="T15" fmla="*/ 6 h 25"/>
                <a:gd name="T16" fmla="*/ 23 w 65"/>
                <a:gd name="T17" fmla="*/ 3 h 25"/>
                <a:gd name="T18" fmla="*/ 11 w 65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25">
                  <a:moveTo>
                    <a:pt x="11" y="0"/>
                  </a:moveTo>
                  <a:cubicBezTo>
                    <a:pt x="11" y="0"/>
                    <a:pt x="58" y="0"/>
                    <a:pt x="60" y="1"/>
                  </a:cubicBezTo>
                  <a:cubicBezTo>
                    <a:pt x="63" y="2"/>
                    <a:pt x="65" y="7"/>
                    <a:pt x="65" y="10"/>
                  </a:cubicBezTo>
                  <a:cubicBezTo>
                    <a:pt x="65" y="14"/>
                    <a:pt x="65" y="19"/>
                    <a:pt x="57" y="21"/>
                  </a:cubicBezTo>
                  <a:cubicBezTo>
                    <a:pt x="49" y="23"/>
                    <a:pt x="0" y="25"/>
                    <a:pt x="0" y="25"/>
                  </a:cubicBezTo>
                  <a:cubicBezTo>
                    <a:pt x="0" y="25"/>
                    <a:pt x="20" y="22"/>
                    <a:pt x="21" y="20"/>
                  </a:cubicBezTo>
                  <a:cubicBezTo>
                    <a:pt x="23" y="18"/>
                    <a:pt x="21" y="14"/>
                    <a:pt x="22" y="12"/>
                  </a:cubicBezTo>
                  <a:cubicBezTo>
                    <a:pt x="23" y="10"/>
                    <a:pt x="24" y="10"/>
                    <a:pt x="23" y="6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0"/>
            <p:cNvSpPr/>
            <p:nvPr/>
          </p:nvSpPr>
          <p:spPr bwMode="auto">
            <a:xfrm>
              <a:off x="6483112" y="4321131"/>
              <a:ext cx="307113" cy="35374"/>
            </a:xfrm>
            <a:custGeom>
              <a:avLst/>
              <a:gdLst>
                <a:gd name="T0" fmla="*/ 20 w 81"/>
                <a:gd name="T1" fmla="*/ 1 h 9"/>
                <a:gd name="T2" fmla="*/ 73 w 81"/>
                <a:gd name="T3" fmla="*/ 0 h 9"/>
                <a:gd name="T4" fmla="*/ 80 w 81"/>
                <a:gd name="T5" fmla="*/ 3 h 9"/>
                <a:gd name="T6" fmla="*/ 3 w 81"/>
                <a:gd name="T7" fmla="*/ 9 h 9"/>
                <a:gd name="T8" fmla="*/ 24 w 81"/>
                <a:gd name="T9" fmla="*/ 5 h 9"/>
                <a:gd name="T10" fmla="*/ 20 w 81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">
                  <a:moveTo>
                    <a:pt x="20" y="1"/>
                  </a:moveTo>
                  <a:cubicBezTo>
                    <a:pt x="20" y="1"/>
                    <a:pt x="66" y="0"/>
                    <a:pt x="73" y="0"/>
                  </a:cubicBezTo>
                  <a:cubicBezTo>
                    <a:pt x="81" y="0"/>
                    <a:pt x="81" y="3"/>
                    <a:pt x="80" y="3"/>
                  </a:cubicBezTo>
                  <a:cubicBezTo>
                    <a:pt x="78" y="4"/>
                    <a:pt x="5" y="9"/>
                    <a:pt x="3" y="9"/>
                  </a:cubicBezTo>
                  <a:cubicBezTo>
                    <a:pt x="0" y="9"/>
                    <a:pt x="21" y="6"/>
                    <a:pt x="24" y="5"/>
                  </a:cubicBezTo>
                  <a:cubicBezTo>
                    <a:pt x="27" y="4"/>
                    <a:pt x="26" y="2"/>
                    <a:pt x="20" y="1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1"/>
            <p:cNvSpPr/>
            <p:nvPr/>
          </p:nvSpPr>
          <p:spPr bwMode="auto">
            <a:xfrm>
              <a:off x="6516878" y="4379016"/>
              <a:ext cx="273346" cy="25727"/>
            </a:xfrm>
            <a:custGeom>
              <a:avLst/>
              <a:gdLst>
                <a:gd name="T0" fmla="*/ 26 w 72"/>
                <a:gd name="T1" fmla="*/ 1 h 7"/>
                <a:gd name="T2" fmla="*/ 72 w 72"/>
                <a:gd name="T3" fmla="*/ 0 h 7"/>
                <a:gd name="T4" fmla="*/ 49 w 72"/>
                <a:gd name="T5" fmla="*/ 5 h 7"/>
                <a:gd name="T6" fmla="*/ 4 w 72"/>
                <a:gd name="T7" fmla="*/ 7 h 7"/>
                <a:gd name="T8" fmla="*/ 26 w 7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">
                  <a:moveTo>
                    <a:pt x="26" y="1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51" y="5"/>
                    <a:pt x="49" y="5"/>
                  </a:cubicBezTo>
                  <a:cubicBezTo>
                    <a:pt x="47" y="5"/>
                    <a:pt x="9" y="7"/>
                    <a:pt x="4" y="7"/>
                  </a:cubicBezTo>
                  <a:cubicBezTo>
                    <a:pt x="0" y="7"/>
                    <a:pt x="35" y="3"/>
                    <a:pt x="26" y="1"/>
                  </a:cubicBezTo>
                  <a:close/>
                </a:path>
              </a:pathLst>
            </a:custGeom>
            <a:solidFill>
              <a:srgbClr val="87BF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2"/>
            <p:cNvSpPr/>
            <p:nvPr/>
          </p:nvSpPr>
          <p:spPr bwMode="auto">
            <a:xfrm>
              <a:off x="6502407" y="4435294"/>
              <a:ext cx="291034" cy="38590"/>
            </a:xfrm>
            <a:custGeom>
              <a:avLst/>
              <a:gdLst>
                <a:gd name="T0" fmla="*/ 15 w 77"/>
                <a:gd name="T1" fmla="*/ 2 h 10"/>
                <a:gd name="T2" fmla="*/ 73 w 77"/>
                <a:gd name="T3" fmla="*/ 0 h 10"/>
                <a:gd name="T4" fmla="*/ 72 w 77"/>
                <a:gd name="T5" fmla="*/ 5 h 10"/>
                <a:gd name="T6" fmla="*/ 0 w 77"/>
                <a:gd name="T7" fmla="*/ 10 h 10"/>
                <a:gd name="T8" fmla="*/ 31 w 77"/>
                <a:gd name="T9" fmla="*/ 5 h 10"/>
                <a:gd name="T10" fmla="*/ 15 w 77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0">
                  <a:moveTo>
                    <a:pt x="15" y="2"/>
                  </a:moveTo>
                  <a:cubicBezTo>
                    <a:pt x="15" y="2"/>
                    <a:pt x="69" y="0"/>
                    <a:pt x="73" y="0"/>
                  </a:cubicBezTo>
                  <a:cubicBezTo>
                    <a:pt x="77" y="0"/>
                    <a:pt x="75" y="4"/>
                    <a:pt x="72" y="5"/>
                  </a:cubicBezTo>
                  <a:cubicBezTo>
                    <a:pt x="68" y="6"/>
                    <a:pt x="0" y="10"/>
                    <a:pt x="0" y="10"/>
                  </a:cubicBezTo>
                  <a:cubicBezTo>
                    <a:pt x="0" y="10"/>
                    <a:pt x="29" y="6"/>
                    <a:pt x="31" y="5"/>
                  </a:cubicBezTo>
                  <a:cubicBezTo>
                    <a:pt x="32" y="4"/>
                    <a:pt x="15" y="2"/>
                    <a:pt x="15" y="2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"/>
            <p:cNvSpPr/>
            <p:nvPr/>
          </p:nvSpPr>
          <p:spPr bwMode="auto">
            <a:xfrm>
              <a:off x="6573155" y="4493179"/>
              <a:ext cx="220285" cy="33767"/>
            </a:xfrm>
            <a:custGeom>
              <a:avLst/>
              <a:gdLst>
                <a:gd name="T0" fmla="*/ 0 w 58"/>
                <a:gd name="T1" fmla="*/ 4 h 9"/>
                <a:gd name="T2" fmla="*/ 56 w 58"/>
                <a:gd name="T3" fmla="*/ 0 h 9"/>
                <a:gd name="T4" fmla="*/ 0 w 58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9">
                  <a:moveTo>
                    <a:pt x="0" y="4"/>
                  </a:moveTo>
                  <a:cubicBezTo>
                    <a:pt x="0" y="4"/>
                    <a:pt x="55" y="0"/>
                    <a:pt x="56" y="0"/>
                  </a:cubicBezTo>
                  <a:cubicBezTo>
                    <a:pt x="58" y="0"/>
                    <a:pt x="22" y="9"/>
                    <a:pt x="0" y="4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"/>
            <p:cNvSpPr/>
            <p:nvPr/>
          </p:nvSpPr>
          <p:spPr bwMode="auto">
            <a:xfrm>
              <a:off x="6494368" y="4560712"/>
              <a:ext cx="284602" cy="30551"/>
            </a:xfrm>
            <a:custGeom>
              <a:avLst/>
              <a:gdLst>
                <a:gd name="T0" fmla="*/ 23 w 75"/>
                <a:gd name="T1" fmla="*/ 0 h 8"/>
                <a:gd name="T2" fmla="*/ 71 w 75"/>
                <a:gd name="T3" fmla="*/ 0 h 8"/>
                <a:gd name="T4" fmla="*/ 65 w 75"/>
                <a:gd name="T5" fmla="*/ 4 h 8"/>
                <a:gd name="T6" fmla="*/ 0 w 75"/>
                <a:gd name="T7" fmla="*/ 8 h 8"/>
                <a:gd name="T8" fmla="*/ 31 w 75"/>
                <a:gd name="T9" fmla="*/ 3 h 8"/>
                <a:gd name="T10" fmla="*/ 23 w 7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">
                  <a:moveTo>
                    <a:pt x="23" y="0"/>
                  </a:moveTo>
                  <a:cubicBezTo>
                    <a:pt x="23" y="0"/>
                    <a:pt x="67" y="0"/>
                    <a:pt x="71" y="0"/>
                  </a:cubicBezTo>
                  <a:cubicBezTo>
                    <a:pt x="75" y="1"/>
                    <a:pt x="68" y="3"/>
                    <a:pt x="65" y="4"/>
                  </a:cubicBezTo>
                  <a:cubicBezTo>
                    <a:pt x="62" y="5"/>
                    <a:pt x="0" y="8"/>
                    <a:pt x="0" y="8"/>
                  </a:cubicBezTo>
                  <a:cubicBezTo>
                    <a:pt x="0" y="8"/>
                    <a:pt x="28" y="4"/>
                    <a:pt x="31" y="3"/>
                  </a:cubicBezTo>
                  <a:cubicBezTo>
                    <a:pt x="33" y="3"/>
                    <a:pt x="33" y="3"/>
                    <a:pt x="23" y="0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5"/>
            <p:cNvSpPr/>
            <p:nvPr/>
          </p:nvSpPr>
          <p:spPr bwMode="auto">
            <a:xfrm>
              <a:off x="6584411" y="4610557"/>
              <a:ext cx="209029" cy="25727"/>
            </a:xfrm>
            <a:custGeom>
              <a:avLst/>
              <a:gdLst>
                <a:gd name="T0" fmla="*/ 0 w 55"/>
                <a:gd name="T1" fmla="*/ 3 h 7"/>
                <a:gd name="T2" fmla="*/ 53 w 55"/>
                <a:gd name="T3" fmla="*/ 0 h 7"/>
                <a:gd name="T4" fmla="*/ 0 w 55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7">
                  <a:moveTo>
                    <a:pt x="0" y="3"/>
                  </a:moveTo>
                  <a:cubicBezTo>
                    <a:pt x="0" y="3"/>
                    <a:pt x="51" y="0"/>
                    <a:pt x="53" y="0"/>
                  </a:cubicBezTo>
                  <a:cubicBezTo>
                    <a:pt x="55" y="0"/>
                    <a:pt x="28" y="7"/>
                    <a:pt x="0" y="3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6"/>
            <p:cNvSpPr/>
            <p:nvPr/>
          </p:nvSpPr>
          <p:spPr bwMode="auto">
            <a:xfrm>
              <a:off x="6600490" y="4671657"/>
              <a:ext cx="162400" cy="28944"/>
            </a:xfrm>
            <a:custGeom>
              <a:avLst/>
              <a:gdLst>
                <a:gd name="T0" fmla="*/ 0 w 43"/>
                <a:gd name="T1" fmla="*/ 2 h 8"/>
                <a:gd name="T2" fmla="*/ 41 w 43"/>
                <a:gd name="T3" fmla="*/ 1 h 8"/>
                <a:gd name="T4" fmla="*/ 26 w 43"/>
                <a:gd name="T5" fmla="*/ 7 h 8"/>
                <a:gd name="T6" fmla="*/ 0 w 43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">
                  <a:moveTo>
                    <a:pt x="0" y="2"/>
                  </a:moveTo>
                  <a:cubicBezTo>
                    <a:pt x="0" y="2"/>
                    <a:pt x="38" y="0"/>
                    <a:pt x="41" y="1"/>
                  </a:cubicBezTo>
                  <a:cubicBezTo>
                    <a:pt x="43" y="1"/>
                    <a:pt x="31" y="5"/>
                    <a:pt x="26" y="7"/>
                  </a:cubicBezTo>
                  <a:cubicBezTo>
                    <a:pt x="20" y="8"/>
                    <a:pt x="12" y="7"/>
                    <a:pt x="0" y="2"/>
                  </a:cubicBezTo>
                  <a:close/>
                </a:path>
              </a:pathLst>
            </a:custGeom>
            <a:solidFill>
              <a:srgbClr val="87BF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7"/>
            <p:cNvSpPr/>
            <p:nvPr/>
          </p:nvSpPr>
          <p:spPr bwMode="auto">
            <a:xfrm>
              <a:off x="6528133" y="4697385"/>
              <a:ext cx="318368" cy="30551"/>
            </a:xfrm>
            <a:custGeom>
              <a:avLst/>
              <a:gdLst>
                <a:gd name="T0" fmla="*/ 0 w 84"/>
                <a:gd name="T1" fmla="*/ 5 h 8"/>
                <a:gd name="T2" fmla="*/ 84 w 84"/>
                <a:gd name="T3" fmla="*/ 0 h 8"/>
                <a:gd name="T4" fmla="*/ 32 w 84"/>
                <a:gd name="T5" fmla="*/ 8 h 8"/>
                <a:gd name="T6" fmla="*/ 0 w 84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">
                  <a:moveTo>
                    <a:pt x="0" y="5"/>
                  </a:moveTo>
                  <a:cubicBezTo>
                    <a:pt x="0" y="5"/>
                    <a:pt x="76" y="2"/>
                    <a:pt x="84" y="0"/>
                  </a:cubicBezTo>
                  <a:cubicBezTo>
                    <a:pt x="84" y="0"/>
                    <a:pt x="75" y="6"/>
                    <a:pt x="32" y="8"/>
                  </a:cubicBezTo>
                  <a:cubicBezTo>
                    <a:pt x="32" y="8"/>
                    <a:pt x="9" y="7"/>
                    <a:pt x="0" y="5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8"/>
            <p:cNvSpPr/>
            <p:nvPr/>
          </p:nvSpPr>
          <p:spPr bwMode="auto">
            <a:xfrm>
              <a:off x="6896347" y="4325956"/>
              <a:ext cx="36983" cy="22511"/>
            </a:xfrm>
            <a:custGeom>
              <a:avLst/>
              <a:gdLst>
                <a:gd name="T0" fmla="*/ 7 w 10"/>
                <a:gd name="T1" fmla="*/ 0 h 6"/>
                <a:gd name="T2" fmla="*/ 0 w 10"/>
                <a:gd name="T3" fmla="*/ 6 h 6"/>
                <a:gd name="T4" fmla="*/ 7 w 10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7" y="0"/>
                  </a:moveTo>
                  <a:cubicBezTo>
                    <a:pt x="7" y="0"/>
                    <a:pt x="10" y="5"/>
                    <a:pt x="0" y="6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9"/>
            <p:cNvSpPr/>
            <p:nvPr/>
          </p:nvSpPr>
          <p:spPr bwMode="auto">
            <a:xfrm>
              <a:off x="6891523" y="4200538"/>
              <a:ext cx="41806" cy="19295"/>
            </a:xfrm>
            <a:custGeom>
              <a:avLst/>
              <a:gdLst>
                <a:gd name="T0" fmla="*/ 8 w 11"/>
                <a:gd name="T1" fmla="*/ 0 h 5"/>
                <a:gd name="T2" fmla="*/ 0 w 11"/>
                <a:gd name="T3" fmla="*/ 5 h 5"/>
                <a:gd name="T4" fmla="*/ 8 w 11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8" y="0"/>
                  </a:moveTo>
                  <a:cubicBezTo>
                    <a:pt x="8" y="0"/>
                    <a:pt x="11" y="4"/>
                    <a:pt x="0" y="5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20"/>
            <p:cNvSpPr/>
            <p:nvPr/>
          </p:nvSpPr>
          <p:spPr bwMode="auto">
            <a:xfrm>
              <a:off x="6877052" y="4443333"/>
              <a:ext cx="56278" cy="19295"/>
            </a:xfrm>
            <a:custGeom>
              <a:avLst/>
              <a:gdLst>
                <a:gd name="T0" fmla="*/ 11 w 15"/>
                <a:gd name="T1" fmla="*/ 0 h 5"/>
                <a:gd name="T2" fmla="*/ 0 w 15"/>
                <a:gd name="T3" fmla="*/ 5 h 5"/>
                <a:gd name="T4" fmla="*/ 11 w 1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">
                  <a:moveTo>
                    <a:pt x="11" y="0"/>
                  </a:moveTo>
                  <a:cubicBezTo>
                    <a:pt x="11" y="0"/>
                    <a:pt x="15" y="4"/>
                    <a:pt x="0" y="5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21"/>
            <p:cNvSpPr/>
            <p:nvPr/>
          </p:nvSpPr>
          <p:spPr bwMode="auto">
            <a:xfrm>
              <a:off x="6880268" y="4518906"/>
              <a:ext cx="46630" cy="57885"/>
            </a:xfrm>
            <a:custGeom>
              <a:avLst/>
              <a:gdLst>
                <a:gd name="T0" fmla="*/ 6 w 12"/>
                <a:gd name="T1" fmla="*/ 0 h 15"/>
                <a:gd name="T2" fmla="*/ 7 w 12"/>
                <a:gd name="T3" fmla="*/ 6 h 15"/>
                <a:gd name="T4" fmla="*/ 12 w 12"/>
                <a:gd name="T5" fmla="*/ 12 h 15"/>
                <a:gd name="T6" fmla="*/ 0 w 12"/>
                <a:gd name="T7" fmla="*/ 14 h 15"/>
                <a:gd name="T8" fmla="*/ 6 w 12"/>
                <a:gd name="T9" fmla="*/ 10 h 15"/>
                <a:gd name="T10" fmla="*/ 6 w 1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">
                  <a:moveTo>
                    <a:pt x="6" y="0"/>
                  </a:moveTo>
                  <a:cubicBezTo>
                    <a:pt x="6" y="0"/>
                    <a:pt x="6" y="5"/>
                    <a:pt x="7" y="6"/>
                  </a:cubicBezTo>
                  <a:cubicBezTo>
                    <a:pt x="8" y="7"/>
                    <a:pt x="12" y="12"/>
                    <a:pt x="12" y="12"/>
                  </a:cubicBezTo>
                  <a:cubicBezTo>
                    <a:pt x="12" y="12"/>
                    <a:pt x="3" y="15"/>
                    <a:pt x="0" y="14"/>
                  </a:cubicBezTo>
                  <a:cubicBezTo>
                    <a:pt x="0" y="14"/>
                    <a:pt x="5" y="12"/>
                    <a:pt x="6" y="10"/>
                  </a:cubicBezTo>
                  <a:cubicBezTo>
                    <a:pt x="6" y="9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87BF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22"/>
            <p:cNvSpPr/>
            <p:nvPr/>
          </p:nvSpPr>
          <p:spPr bwMode="auto">
            <a:xfrm>
              <a:off x="6899563" y="4663619"/>
              <a:ext cx="22511" cy="19295"/>
            </a:xfrm>
            <a:custGeom>
              <a:avLst/>
              <a:gdLst>
                <a:gd name="T0" fmla="*/ 3 w 6"/>
                <a:gd name="T1" fmla="*/ 0 h 5"/>
                <a:gd name="T2" fmla="*/ 0 w 6"/>
                <a:gd name="T3" fmla="*/ 5 h 5"/>
                <a:gd name="T4" fmla="*/ 3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3" y="0"/>
                    <a:pt x="6" y="4"/>
                    <a:pt x="0" y="5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23"/>
            <p:cNvSpPr/>
            <p:nvPr/>
          </p:nvSpPr>
          <p:spPr bwMode="auto">
            <a:xfrm>
              <a:off x="6187255" y="4178027"/>
              <a:ext cx="209029" cy="22511"/>
            </a:xfrm>
            <a:custGeom>
              <a:avLst/>
              <a:gdLst>
                <a:gd name="T0" fmla="*/ 0 w 55"/>
                <a:gd name="T1" fmla="*/ 0 h 6"/>
                <a:gd name="T2" fmla="*/ 55 w 55"/>
                <a:gd name="T3" fmla="*/ 3 h 6"/>
                <a:gd name="T4" fmla="*/ 0 w 5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6">
                  <a:moveTo>
                    <a:pt x="0" y="0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15" y="6"/>
                    <a:pt x="0" y="0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24"/>
            <p:cNvSpPr/>
            <p:nvPr/>
          </p:nvSpPr>
          <p:spPr bwMode="auto">
            <a:xfrm>
              <a:off x="6134194" y="4367762"/>
              <a:ext cx="72357" cy="17688"/>
            </a:xfrm>
            <a:custGeom>
              <a:avLst/>
              <a:gdLst>
                <a:gd name="T0" fmla="*/ 7 w 19"/>
                <a:gd name="T1" fmla="*/ 0 h 5"/>
                <a:gd name="T2" fmla="*/ 19 w 19"/>
                <a:gd name="T3" fmla="*/ 1 h 5"/>
                <a:gd name="T4" fmla="*/ 4 w 19"/>
                <a:gd name="T5" fmla="*/ 4 h 5"/>
                <a:gd name="T6" fmla="*/ 7 w 1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">
                  <a:moveTo>
                    <a:pt x="7" y="0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7" y="4"/>
                    <a:pt x="4" y="4"/>
                  </a:cubicBezTo>
                  <a:cubicBezTo>
                    <a:pt x="0" y="5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25"/>
            <p:cNvSpPr/>
            <p:nvPr/>
          </p:nvSpPr>
          <p:spPr bwMode="auto">
            <a:xfrm>
              <a:off x="6134194" y="4481923"/>
              <a:ext cx="75573" cy="14472"/>
            </a:xfrm>
            <a:custGeom>
              <a:avLst/>
              <a:gdLst>
                <a:gd name="T0" fmla="*/ 6 w 20"/>
                <a:gd name="T1" fmla="*/ 0 h 4"/>
                <a:gd name="T2" fmla="*/ 20 w 20"/>
                <a:gd name="T3" fmla="*/ 0 h 4"/>
                <a:gd name="T4" fmla="*/ 2 w 20"/>
                <a:gd name="T5" fmla="*/ 4 h 4"/>
                <a:gd name="T6" fmla="*/ 6 w 20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">
                  <a:moveTo>
                    <a:pt x="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4" y="4"/>
                    <a:pt x="2" y="4"/>
                  </a:cubicBezTo>
                  <a:cubicBezTo>
                    <a:pt x="0" y="4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26"/>
            <p:cNvSpPr/>
            <p:nvPr/>
          </p:nvSpPr>
          <p:spPr bwMode="auto">
            <a:xfrm>
              <a:off x="6130978" y="4605734"/>
              <a:ext cx="75573" cy="19295"/>
            </a:xfrm>
            <a:custGeom>
              <a:avLst/>
              <a:gdLst>
                <a:gd name="T0" fmla="*/ 6 w 20"/>
                <a:gd name="T1" fmla="*/ 0 h 5"/>
                <a:gd name="T2" fmla="*/ 20 w 20"/>
                <a:gd name="T3" fmla="*/ 1 h 5"/>
                <a:gd name="T4" fmla="*/ 2 w 20"/>
                <a:gd name="T5" fmla="*/ 5 h 5"/>
                <a:gd name="T6" fmla="*/ 6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6" y="0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3" y="5"/>
                    <a:pt x="2" y="5"/>
                  </a:cubicBezTo>
                  <a:cubicBezTo>
                    <a:pt x="0" y="5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27"/>
            <p:cNvSpPr/>
            <p:nvPr/>
          </p:nvSpPr>
          <p:spPr bwMode="auto">
            <a:xfrm>
              <a:off x="6195295" y="4713464"/>
              <a:ext cx="271739" cy="33767"/>
            </a:xfrm>
            <a:custGeom>
              <a:avLst/>
              <a:gdLst>
                <a:gd name="T0" fmla="*/ 0 w 72"/>
                <a:gd name="T1" fmla="*/ 0 h 9"/>
                <a:gd name="T2" fmla="*/ 68 w 72"/>
                <a:gd name="T3" fmla="*/ 1 h 9"/>
                <a:gd name="T4" fmla="*/ 0 w 72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9">
                  <a:moveTo>
                    <a:pt x="0" y="0"/>
                  </a:moveTo>
                  <a:cubicBezTo>
                    <a:pt x="0" y="0"/>
                    <a:pt x="65" y="2"/>
                    <a:pt x="68" y="1"/>
                  </a:cubicBezTo>
                  <a:cubicBezTo>
                    <a:pt x="72" y="1"/>
                    <a:pt x="24" y="9"/>
                    <a:pt x="0" y="0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28"/>
            <p:cNvSpPr/>
            <p:nvPr/>
          </p:nvSpPr>
          <p:spPr bwMode="auto">
            <a:xfrm>
              <a:off x="6679278" y="4742406"/>
              <a:ext cx="136674" cy="122202"/>
            </a:xfrm>
            <a:custGeom>
              <a:avLst/>
              <a:gdLst>
                <a:gd name="T0" fmla="*/ 36 w 36"/>
                <a:gd name="T1" fmla="*/ 0 h 32"/>
                <a:gd name="T2" fmla="*/ 3 w 36"/>
                <a:gd name="T3" fmla="*/ 31 h 32"/>
                <a:gd name="T4" fmla="*/ 36 w 36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2">
                  <a:moveTo>
                    <a:pt x="36" y="0"/>
                  </a:moveTo>
                  <a:cubicBezTo>
                    <a:pt x="36" y="0"/>
                    <a:pt x="5" y="30"/>
                    <a:pt x="3" y="31"/>
                  </a:cubicBezTo>
                  <a:cubicBezTo>
                    <a:pt x="0" y="32"/>
                    <a:pt x="21" y="8"/>
                    <a:pt x="36" y="0"/>
                  </a:cubicBezTo>
                  <a:close/>
                </a:path>
              </a:pathLst>
            </a:custGeom>
            <a:solidFill>
              <a:srgbClr val="84B140">
                <a:alpha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Rectangle 38"/>
            <p:cNvSpPr>
              <a:spLocks noChangeArrowheads="1"/>
            </p:cNvSpPr>
            <p:nvPr/>
          </p:nvSpPr>
          <p:spPr bwMode="auto">
            <a:xfrm>
              <a:off x="6537781" y="3424722"/>
              <a:ext cx="19295" cy="593323"/>
            </a:xfrm>
            <a:prstGeom prst="rect">
              <a:avLst/>
            </a:pr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39"/>
            <p:cNvSpPr/>
            <p:nvPr/>
          </p:nvSpPr>
          <p:spPr bwMode="auto">
            <a:xfrm>
              <a:off x="6545821" y="4006790"/>
              <a:ext cx="273345" cy="30551"/>
            </a:xfrm>
            <a:custGeom>
              <a:avLst/>
              <a:gdLst>
                <a:gd name="T0" fmla="*/ 170 w 170"/>
                <a:gd name="T1" fmla="*/ 19 h 19"/>
                <a:gd name="T2" fmla="*/ 0 w 170"/>
                <a:gd name="T3" fmla="*/ 12 h 19"/>
                <a:gd name="T4" fmla="*/ 0 w 170"/>
                <a:gd name="T5" fmla="*/ 0 h 19"/>
                <a:gd name="T6" fmla="*/ 170 w 170"/>
                <a:gd name="T7" fmla="*/ 7 h 19"/>
                <a:gd name="T8" fmla="*/ 170 w 17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9">
                  <a:moveTo>
                    <a:pt x="170" y="19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70" y="7"/>
                  </a:lnTo>
                  <a:lnTo>
                    <a:pt x="170" y="19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40"/>
            <p:cNvSpPr/>
            <p:nvPr/>
          </p:nvSpPr>
          <p:spPr bwMode="auto">
            <a:xfrm>
              <a:off x="6341616" y="3747914"/>
              <a:ext cx="209029" cy="273347"/>
            </a:xfrm>
            <a:custGeom>
              <a:avLst/>
              <a:gdLst>
                <a:gd name="T0" fmla="*/ 120 w 130"/>
                <a:gd name="T1" fmla="*/ 170 h 170"/>
                <a:gd name="T2" fmla="*/ 0 w 130"/>
                <a:gd name="T3" fmla="*/ 7 h 170"/>
                <a:gd name="T4" fmla="*/ 9 w 130"/>
                <a:gd name="T5" fmla="*/ 0 h 170"/>
                <a:gd name="T6" fmla="*/ 130 w 130"/>
                <a:gd name="T7" fmla="*/ 163 h 170"/>
                <a:gd name="T8" fmla="*/ 120 w 130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70">
                  <a:moveTo>
                    <a:pt x="120" y="170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130" y="163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41"/>
            <p:cNvSpPr/>
            <p:nvPr/>
          </p:nvSpPr>
          <p:spPr bwMode="auto">
            <a:xfrm>
              <a:off x="6534565" y="3778465"/>
              <a:ext cx="307111" cy="242796"/>
            </a:xfrm>
            <a:custGeom>
              <a:avLst/>
              <a:gdLst>
                <a:gd name="T0" fmla="*/ 7 w 191"/>
                <a:gd name="T1" fmla="*/ 151 h 151"/>
                <a:gd name="T2" fmla="*/ 0 w 191"/>
                <a:gd name="T3" fmla="*/ 142 h 151"/>
                <a:gd name="T4" fmla="*/ 184 w 191"/>
                <a:gd name="T5" fmla="*/ 0 h 151"/>
                <a:gd name="T6" fmla="*/ 191 w 191"/>
                <a:gd name="T7" fmla="*/ 10 h 151"/>
                <a:gd name="T8" fmla="*/ 7 w 191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51">
                  <a:moveTo>
                    <a:pt x="7" y="151"/>
                  </a:moveTo>
                  <a:lnTo>
                    <a:pt x="0" y="142"/>
                  </a:lnTo>
                  <a:lnTo>
                    <a:pt x="184" y="0"/>
                  </a:lnTo>
                  <a:lnTo>
                    <a:pt x="191" y="10"/>
                  </a:lnTo>
                  <a:lnTo>
                    <a:pt x="7" y="151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42"/>
            <p:cNvSpPr/>
            <p:nvPr/>
          </p:nvSpPr>
          <p:spPr bwMode="auto">
            <a:xfrm>
              <a:off x="6116508" y="4010005"/>
              <a:ext cx="426097" cy="30551"/>
            </a:xfrm>
            <a:custGeom>
              <a:avLst/>
              <a:gdLst>
                <a:gd name="T0" fmla="*/ 0 w 265"/>
                <a:gd name="T1" fmla="*/ 19 h 19"/>
                <a:gd name="T2" fmla="*/ 0 w 265"/>
                <a:gd name="T3" fmla="*/ 7 h 19"/>
                <a:gd name="T4" fmla="*/ 265 w 265"/>
                <a:gd name="T5" fmla="*/ 0 h 19"/>
                <a:gd name="T6" fmla="*/ 265 w 265"/>
                <a:gd name="T7" fmla="*/ 12 h 19"/>
                <a:gd name="T8" fmla="*/ 0 w 265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9">
                  <a:moveTo>
                    <a:pt x="0" y="19"/>
                  </a:moveTo>
                  <a:lnTo>
                    <a:pt x="0" y="7"/>
                  </a:lnTo>
                  <a:lnTo>
                    <a:pt x="265" y="0"/>
                  </a:lnTo>
                  <a:lnTo>
                    <a:pt x="265" y="1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43"/>
            <p:cNvSpPr/>
            <p:nvPr/>
          </p:nvSpPr>
          <p:spPr bwMode="auto">
            <a:xfrm>
              <a:off x="6018425" y="3710932"/>
              <a:ext cx="106122" cy="323192"/>
            </a:xfrm>
            <a:custGeom>
              <a:avLst/>
              <a:gdLst>
                <a:gd name="T0" fmla="*/ 54 w 66"/>
                <a:gd name="T1" fmla="*/ 201 h 201"/>
                <a:gd name="T2" fmla="*/ 0 w 66"/>
                <a:gd name="T3" fmla="*/ 2 h 201"/>
                <a:gd name="T4" fmla="*/ 12 w 66"/>
                <a:gd name="T5" fmla="*/ 0 h 201"/>
                <a:gd name="T6" fmla="*/ 66 w 66"/>
                <a:gd name="T7" fmla="*/ 198 h 201"/>
                <a:gd name="T8" fmla="*/ 54 w 66"/>
                <a:gd name="T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01">
                  <a:moveTo>
                    <a:pt x="54" y="201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66" y="198"/>
                  </a:lnTo>
                  <a:lnTo>
                    <a:pt x="54" y="201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44"/>
            <p:cNvSpPr/>
            <p:nvPr/>
          </p:nvSpPr>
          <p:spPr bwMode="auto">
            <a:xfrm>
              <a:off x="6105252" y="3752738"/>
              <a:ext cx="247619" cy="281386"/>
            </a:xfrm>
            <a:custGeom>
              <a:avLst/>
              <a:gdLst>
                <a:gd name="T0" fmla="*/ 9 w 154"/>
                <a:gd name="T1" fmla="*/ 175 h 175"/>
                <a:gd name="T2" fmla="*/ 0 w 154"/>
                <a:gd name="T3" fmla="*/ 167 h 175"/>
                <a:gd name="T4" fmla="*/ 147 w 154"/>
                <a:gd name="T5" fmla="*/ 0 h 175"/>
                <a:gd name="T6" fmla="*/ 154 w 154"/>
                <a:gd name="T7" fmla="*/ 7 h 175"/>
                <a:gd name="T8" fmla="*/ 9 w 154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75">
                  <a:moveTo>
                    <a:pt x="9" y="175"/>
                  </a:moveTo>
                  <a:lnTo>
                    <a:pt x="0" y="167"/>
                  </a:lnTo>
                  <a:lnTo>
                    <a:pt x="147" y="0"/>
                  </a:lnTo>
                  <a:lnTo>
                    <a:pt x="154" y="7"/>
                  </a:lnTo>
                  <a:lnTo>
                    <a:pt x="9" y="175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45"/>
            <p:cNvSpPr/>
            <p:nvPr/>
          </p:nvSpPr>
          <p:spPr bwMode="auto">
            <a:xfrm>
              <a:off x="6021641" y="3702892"/>
              <a:ext cx="326406" cy="56277"/>
            </a:xfrm>
            <a:custGeom>
              <a:avLst/>
              <a:gdLst>
                <a:gd name="T0" fmla="*/ 203 w 203"/>
                <a:gd name="T1" fmla="*/ 35 h 35"/>
                <a:gd name="T2" fmla="*/ 0 w 203"/>
                <a:gd name="T3" fmla="*/ 9 h 35"/>
                <a:gd name="T4" fmla="*/ 2 w 203"/>
                <a:gd name="T5" fmla="*/ 0 h 35"/>
                <a:gd name="T6" fmla="*/ 203 w 203"/>
                <a:gd name="T7" fmla="*/ 26 h 35"/>
                <a:gd name="T8" fmla="*/ 203 w 203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35">
                  <a:moveTo>
                    <a:pt x="203" y="35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203" y="26"/>
                  </a:lnTo>
                  <a:lnTo>
                    <a:pt x="203" y="3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46"/>
            <p:cNvSpPr/>
            <p:nvPr/>
          </p:nvSpPr>
          <p:spPr bwMode="auto">
            <a:xfrm>
              <a:off x="6341616" y="3424722"/>
              <a:ext cx="212244" cy="331232"/>
            </a:xfrm>
            <a:custGeom>
              <a:avLst/>
              <a:gdLst>
                <a:gd name="T0" fmla="*/ 9 w 132"/>
                <a:gd name="T1" fmla="*/ 206 h 206"/>
                <a:gd name="T2" fmla="*/ 0 w 132"/>
                <a:gd name="T3" fmla="*/ 199 h 206"/>
                <a:gd name="T4" fmla="*/ 122 w 132"/>
                <a:gd name="T5" fmla="*/ 0 h 206"/>
                <a:gd name="T6" fmla="*/ 132 w 132"/>
                <a:gd name="T7" fmla="*/ 8 h 206"/>
                <a:gd name="T8" fmla="*/ 9 w 132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06">
                  <a:moveTo>
                    <a:pt x="9" y="206"/>
                  </a:moveTo>
                  <a:lnTo>
                    <a:pt x="0" y="199"/>
                  </a:lnTo>
                  <a:lnTo>
                    <a:pt x="122" y="0"/>
                  </a:lnTo>
                  <a:lnTo>
                    <a:pt x="132" y="8"/>
                  </a:lnTo>
                  <a:lnTo>
                    <a:pt x="9" y="206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47"/>
            <p:cNvSpPr/>
            <p:nvPr/>
          </p:nvSpPr>
          <p:spPr bwMode="auto">
            <a:xfrm>
              <a:off x="6827205" y="3604809"/>
              <a:ext cx="250834" cy="189735"/>
            </a:xfrm>
            <a:custGeom>
              <a:avLst/>
              <a:gdLst>
                <a:gd name="T0" fmla="*/ 7 w 156"/>
                <a:gd name="T1" fmla="*/ 118 h 118"/>
                <a:gd name="T2" fmla="*/ 0 w 156"/>
                <a:gd name="T3" fmla="*/ 108 h 118"/>
                <a:gd name="T4" fmla="*/ 149 w 156"/>
                <a:gd name="T5" fmla="*/ 0 h 118"/>
                <a:gd name="T6" fmla="*/ 156 w 156"/>
                <a:gd name="T7" fmla="*/ 7 h 118"/>
                <a:gd name="T8" fmla="*/ 7 w 156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18">
                  <a:moveTo>
                    <a:pt x="7" y="118"/>
                  </a:moveTo>
                  <a:lnTo>
                    <a:pt x="0" y="108"/>
                  </a:lnTo>
                  <a:lnTo>
                    <a:pt x="149" y="0"/>
                  </a:lnTo>
                  <a:lnTo>
                    <a:pt x="156" y="7"/>
                  </a:lnTo>
                  <a:lnTo>
                    <a:pt x="7" y="118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48"/>
            <p:cNvSpPr/>
            <p:nvPr/>
          </p:nvSpPr>
          <p:spPr bwMode="auto">
            <a:xfrm>
              <a:off x="6812734" y="3789720"/>
              <a:ext cx="28942" cy="231541"/>
            </a:xfrm>
            <a:custGeom>
              <a:avLst/>
              <a:gdLst>
                <a:gd name="T0" fmla="*/ 11 w 18"/>
                <a:gd name="T1" fmla="*/ 144 h 144"/>
                <a:gd name="T2" fmla="*/ 0 w 18"/>
                <a:gd name="T3" fmla="*/ 144 h 144"/>
                <a:gd name="T4" fmla="*/ 7 w 18"/>
                <a:gd name="T5" fmla="*/ 0 h 144"/>
                <a:gd name="T6" fmla="*/ 18 w 18"/>
                <a:gd name="T7" fmla="*/ 0 h 144"/>
                <a:gd name="T8" fmla="*/ 11 w 18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4">
                  <a:moveTo>
                    <a:pt x="11" y="144"/>
                  </a:moveTo>
                  <a:lnTo>
                    <a:pt x="0" y="144"/>
                  </a:lnTo>
                  <a:lnTo>
                    <a:pt x="7" y="0"/>
                  </a:lnTo>
                  <a:lnTo>
                    <a:pt x="18" y="0"/>
                  </a:lnTo>
                  <a:lnTo>
                    <a:pt x="11" y="14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49"/>
            <p:cNvSpPr/>
            <p:nvPr/>
          </p:nvSpPr>
          <p:spPr bwMode="auto">
            <a:xfrm>
              <a:off x="6352871" y="3736659"/>
              <a:ext cx="477550" cy="64317"/>
            </a:xfrm>
            <a:custGeom>
              <a:avLst/>
              <a:gdLst>
                <a:gd name="T0" fmla="*/ 297 w 297"/>
                <a:gd name="T1" fmla="*/ 40 h 40"/>
                <a:gd name="T2" fmla="*/ 0 w 297"/>
                <a:gd name="T3" fmla="*/ 10 h 40"/>
                <a:gd name="T4" fmla="*/ 0 w 297"/>
                <a:gd name="T5" fmla="*/ 0 h 40"/>
                <a:gd name="T6" fmla="*/ 297 w 297"/>
                <a:gd name="T7" fmla="*/ 29 h 40"/>
                <a:gd name="T8" fmla="*/ 297 w 297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40">
                  <a:moveTo>
                    <a:pt x="297" y="4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97" y="29"/>
                  </a:lnTo>
                  <a:lnTo>
                    <a:pt x="297" y="40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50"/>
            <p:cNvSpPr/>
            <p:nvPr/>
          </p:nvSpPr>
          <p:spPr bwMode="auto">
            <a:xfrm>
              <a:off x="6819166" y="3466528"/>
              <a:ext cx="22511" cy="319976"/>
            </a:xfrm>
            <a:custGeom>
              <a:avLst/>
              <a:gdLst>
                <a:gd name="T0" fmla="*/ 3 w 14"/>
                <a:gd name="T1" fmla="*/ 199 h 199"/>
                <a:gd name="T2" fmla="*/ 0 w 14"/>
                <a:gd name="T3" fmla="*/ 0 h 199"/>
                <a:gd name="T4" fmla="*/ 12 w 14"/>
                <a:gd name="T5" fmla="*/ 0 h 199"/>
                <a:gd name="T6" fmla="*/ 14 w 14"/>
                <a:gd name="T7" fmla="*/ 199 h 199"/>
                <a:gd name="T8" fmla="*/ 3 w 14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99">
                  <a:moveTo>
                    <a:pt x="3" y="199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4" y="199"/>
                  </a:lnTo>
                  <a:lnTo>
                    <a:pt x="3" y="199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51"/>
            <p:cNvSpPr/>
            <p:nvPr/>
          </p:nvSpPr>
          <p:spPr bwMode="auto">
            <a:xfrm>
              <a:off x="6827205" y="3770425"/>
              <a:ext cx="197773" cy="213854"/>
            </a:xfrm>
            <a:custGeom>
              <a:avLst/>
              <a:gdLst>
                <a:gd name="T0" fmla="*/ 49 w 52"/>
                <a:gd name="T1" fmla="*/ 56 h 56"/>
                <a:gd name="T2" fmla="*/ 0 w 52"/>
                <a:gd name="T3" fmla="*/ 2 h 56"/>
                <a:gd name="T4" fmla="*/ 4 w 52"/>
                <a:gd name="T5" fmla="*/ 0 h 56"/>
                <a:gd name="T6" fmla="*/ 2 w 52"/>
                <a:gd name="T7" fmla="*/ 1 h 56"/>
                <a:gd name="T8" fmla="*/ 4 w 52"/>
                <a:gd name="T9" fmla="*/ 0 h 56"/>
                <a:gd name="T10" fmla="*/ 52 w 52"/>
                <a:gd name="T11" fmla="*/ 53 h 56"/>
                <a:gd name="T12" fmla="*/ 49 w 5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6">
                  <a:moveTo>
                    <a:pt x="49" y="56"/>
                  </a:moveTo>
                  <a:cubicBezTo>
                    <a:pt x="1" y="4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2"/>
                    <a:pt x="34" y="33"/>
                    <a:pt x="52" y="53"/>
                  </a:cubicBezTo>
                  <a:lnTo>
                    <a:pt x="49" y="56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52"/>
            <p:cNvSpPr/>
            <p:nvPr/>
          </p:nvSpPr>
          <p:spPr bwMode="auto">
            <a:xfrm>
              <a:off x="6823989" y="3973023"/>
              <a:ext cx="197773" cy="64317"/>
            </a:xfrm>
            <a:custGeom>
              <a:avLst/>
              <a:gdLst>
                <a:gd name="T0" fmla="*/ 2 w 123"/>
                <a:gd name="T1" fmla="*/ 40 h 40"/>
                <a:gd name="T2" fmla="*/ 0 w 123"/>
                <a:gd name="T3" fmla="*/ 30 h 40"/>
                <a:gd name="T4" fmla="*/ 120 w 123"/>
                <a:gd name="T5" fmla="*/ 0 h 40"/>
                <a:gd name="T6" fmla="*/ 123 w 123"/>
                <a:gd name="T7" fmla="*/ 12 h 40"/>
                <a:gd name="T8" fmla="*/ 2 w 123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0">
                  <a:moveTo>
                    <a:pt x="2" y="40"/>
                  </a:moveTo>
                  <a:lnTo>
                    <a:pt x="0" y="30"/>
                  </a:lnTo>
                  <a:lnTo>
                    <a:pt x="120" y="0"/>
                  </a:lnTo>
                  <a:lnTo>
                    <a:pt x="123" y="12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53"/>
            <p:cNvSpPr/>
            <p:nvPr/>
          </p:nvSpPr>
          <p:spPr bwMode="auto">
            <a:xfrm>
              <a:off x="7016939" y="3611241"/>
              <a:ext cx="61101" cy="373038"/>
            </a:xfrm>
            <a:custGeom>
              <a:avLst/>
              <a:gdLst>
                <a:gd name="T0" fmla="*/ 10 w 38"/>
                <a:gd name="T1" fmla="*/ 232 h 232"/>
                <a:gd name="T2" fmla="*/ 0 w 38"/>
                <a:gd name="T3" fmla="*/ 232 h 232"/>
                <a:gd name="T4" fmla="*/ 26 w 38"/>
                <a:gd name="T5" fmla="*/ 0 h 232"/>
                <a:gd name="T6" fmla="*/ 38 w 38"/>
                <a:gd name="T7" fmla="*/ 0 h 232"/>
                <a:gd name="T8" fmla="*/ 10 w 38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2">
                  <a:moveTo>
                    <a:pt x="10" y="232"/>
                  </a:moveTo>
                  <a:lnTo>
                    <a:pt x="0" y="232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10" y="232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54"/>
            <p:cNvSpPr/>
            <p:nvPr/>
          </p:nvSpPr>
          <p:spPr bwMode="auto">
            <a:xfrm>
              <a:off x="7063568" y="3273577"/>
              <a:ext cx="178478" cy="345703"/>
            </a:xfrm>
            <a:custGeom>
              <a:avLst/>
              <a:gdLst>
                <a:gd name="T0" fmla="*/ 9 w 111"/>
                <a:gd name="T1" fmla="*/ 215 h 215"/>
                <a:gd name="T2" fmla="*/ 0 w 111"/>
                <a:gd name="T3" fmla="*/ 210 h 215"/>
                <a:gd name="T4" fmla="*/ 101 w 111"/>
                <a:gd name="T5" fmla="*/ 0 h 215"/>
                <a:gd name="T6" fmla="*/ 111 w 111"/>
                <a:gd name="T7" fmla="*/ 7 h 215"/>
                <a:gd name="T8" fmla="*/ 9 w 111"/>
                <a:gd name="T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15">
                  <a:moveTo>
                    <a:pt x="9" y="215"/>
                  </a:moveTo>
                  <a:lnTo>
                    <a:pt x="0" y="210"/>
                  </a:lnTo>
                  <a:lnTo>
                    <a:pt x="101" y="0"/>
                  </a:lnTo>
                  <a:lnTo>
                    <a:pt x="111" y="7"/>
                  </a:lnTo>
                  <a:lnTo>
                    <a:pt x="9" y="215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55"/>
            <p:cNvSpPr/>
            <p:nvPr/>
          </p:nvSpPr>
          <p:spPr bwMode="auto">
            <a:xfrm>
              <a:off x="7222752" y="2863557"/>
              <a:ext cx="212244" cy="421276"/>
            </a:xfrm>
            <a:custGeom>
              <a:avLst/>
              <a:gdLst>
                <a:gd name="T0" fmla="*/ 12 w 132"/>
                <a:gd name="T1" fmla="*/ 262 h 262"/>
                <a:gd name="T2" fmla="*/ 0 w 132"/>
                <a:gd name="T3" fmla="*/ 257 h 262"/>
                <a:gd name="T4" fmla="*/ 123 w 132"/>
                <a:gd name="T5" fmla="*/ 0 h 262"/>
                <a:gd name="T6" fmla="*/ 132 w 132"/>
                <a:gd name="T7" fmla="*/ 5 h 262"/>
                <a:gd name="T8" fmla="*/ 12 w 132"/>
                <a:gd name="T9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62">
                  <a:moveTo>
                    <a:pt x="12" y="262"/>
                  </a:moveTo>
                  <a:lnTo>
                    <a:pt x="0" y="257"/>
                  </a:lnTo>
                  <a:lnTo>
                    <a:pt x="123" y="0"/>
                  </a:lnTo>
                  <a:lnTo>
                    <a:pt x="132" y="5"/>
                  </a:lnTo>
                  <a:lnTo>
                    <a:pt x="12" y="262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56"/>
            <p:cNvSpPr/>
            <p:nvPr/>
          </p:nvSpPr>
          <p:spPr bwMode="auto">
            <a:xfrm>
              <a:off x="7016939" y="3045252"/>
              <a:ext cx="225108" cy="239580"/>
            </a:xfrm>
            <a:custGeom>
              <a:avLst/>
              <a:gdLst>
                <a:gd name="T0" fmla="*/ 130 w 140"/>
                <a:gd name="T1" fmla="*/ 149 h 149"/>
                <a:gd name="T2" fmla="*/ 0 w 140"/>
                <a:gd name="T3" fmla="*/ 10 h 149"/>
                <a:gd name="T4" fmla="*/ 7 w 140"/>
                <a:gd name="T5" fmla="*/ 0 h 149"/>
                <a:gd name="T6" fmla="*/ 140 w 140"/>
                <a:gd name="T7" fmla="*/ 142 h 149"/>
                <a:gd name="T8" fmla="*/ 130 w 140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9">
                  <a:moveTo>
                    <a:pt x="130" y="149"/>
                  </a:moveTo>
                  <a:lnTo>
                    <a:pt x="0" y="10"/>
                  </a:lnTo>
                  <a:lnTo>
                    <a:pt x="7" y="0"/>
                  </a:lnTo>
                  <a:lnTo>
                    <a:pt x="140" y="142"/>
                  </a:lnTo>
                  <a:lnTo>
                    <a:pt x="130" y="149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57"/>
            <p:cNvSpPr/>
            <p:nvPr/>
          </p:nvSpPr>
          <p:spPr bwMode="auto">
            <a:xfrm>
              <a:off x="6823989" y="3045252"/>
              <a:ext cx="204205" cy="429315"/>
            </a:xfrm>
            <a:custGeom>
              <a:avLst/>
              <a:gdLst>
                <a:gd name="T0" fmla="*/ 9 w 127"/>
                <a:gd name="T1" fmla="*/ 267 h 267"/>
                <a:gd name="T2" fmla="*/ 0 w 127"/>
                <a:gd name="T3" fmla="*/ 262 h 267"/>
                <a:gd name="T4" fmla="*/ 118 w 127"/>
                <a:gd name="T5" fmla="*/ 0 h 267"/>
                <a:gd name="T6" fmla="*/ 127 w 127"/>
                <a:gd name="T7" fmla="*/ 5 h 267"/>
                <a:gd name="T8" fmla="*/ 9 w 127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67">
                  <a:moveTo>
                    <a:pt x="9" y="267"/>
                  </a:moveTo>
                  <a:lnTo>
                    <a:pt x="0" y="262"/>
                  </a:lnTo>
                  <a:lnTo>
                    <a:pt x="118" y="0"/>
                  </a:lnTo>
                  <a:lnTo>
                    <a:pt x="127" y="5"/>
                  </a:lnTo>
                  <a:lnTo>
                    <a:pt x="9" y="267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58"/>
            <p:cNvSpPr/>
            <p:nvPr/>
          </p:nvSpPr>
          <p:spPr bwMode="auto">
            <a:xfrm>
              <a:off x="6545821" y="3418290"/>
              <a:ext cx="281385" cy="61101"/>
            </a:xfrm>
            <a:custGeom>
              <a:avLst/>
              <a:gdLst>
                <a:gd name="T0" fmla="*/ 173 w 175"/>
                <a:gd name="T1" fmla="*/ 38 h 38"/>
                <a:gd name="T2" fmla="*/ 0 w 175"/>
                <a:gd name="T3" fmla="*/ 12 h 38"/>
                <a:gd name="T4" fmla="*/ 3 w 175"/>
                <a:gd name="T5" fmla="*/ 0 h 38"/>
                <a:gd name="T6" fmla="*/ 175 w 175"/>
                <a:gd name="T7" fmla="*/ 26 h 38"/>
                <a:gd name="T8" fmla="*/ 173 w 175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8">
                  <a:moveTo>
                    <a:pt x="173" y="38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175" y="26"/>
                  </a:lnTo>
                  <a:lnTo>
                    <a:pt x="173" y="38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59"/>
            <p:cNvSpPr/>
            <p:nvPr/>
          </p:nvSpPr>
          <p:spPr bwMode="auto">
            <a:xfrm>
              <a:off x="6827205" y="3460096"/>
              <a:ext cx="247619" cy="155968"/>
            </a:xfrm>
            <a:custGeom>
              <a:avLst/>
              <a:gdLst>
                <a:gd name="T0" fmla="*/ 147 w 154"/>
                <a:gd name="T1" fmla="*/ 97 h 97"/>
                <a:gd name="T2" fmla="*/ 0 w 154"/>
                <a:gd name="T3" fmla="*/ 9 h 97"/>
                <a:gd name="T4" fmla="*/ 7 w 154"/>
                <a:gd name="T5" fmla="*/ 0 h 97"/>
                <a:gd name="T6" fmla="*/ 154 w 154"/>
                <a:gd name="T7" fmla="*/ 87 h 97"/>
                <a:gd name="T8" fmla="*/ 147 w 154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97">
                  <a:moveTo>
                    <a:pt x="147" y="97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154" y="87"/>
                  </a:lnTo>
                  <a:lnTo>
                    <a:pt x="147" y="97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60"/>
            <p:cNvSpPr/>
            <p:nvPr/>
          </p:nvSpPr>
          <p:spPr bwMode="auto">
            <a:xfrm>
              <a:off x="6830421" y="3270361"/>
              <a:ext cx="403586" cy="200990"/>
            </a:xfrm>
            <a:custGeom>
              <a:avLst/>
              <a:gdLst>
                <a:gd name="T0" fmla="*/ 5 w 251"/>
                <a:gd name="T1" fmla="*/ 125 h 125"/>
                <a:gd name="T2" fmla="*/ 0 w 251"/>
                <a:gd name="T3" fmla="*/ 115 h 125"/>
                <a:gd name="T4" fmla="*/ 246 w 251"/>
                <a:gd name="T5" fmla="*/ 0 h 125"/>
                <a:gd name="T6" fmla="*/ 251 w 251"/>
                <a:gd name="T7" fmla="*/ 11 h 125"/>
                <a:gd name="T8" fmla="*/ 5 w 251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25">
                  <a:moveTo>
                    <a:pt x="5" y="125"/>
                  </a:moveTo>
                  <a:lnTo>
                    <a:pt x="0" y="115"/>
                  </a:lnTo>
                  <a:lnTo>
                    <a:pt x="246" y="0"/>
                  </a:lnTo>
                  <a:lnTo>
                    <a:pt x="251" y="11"/>
                  </a:lnTo>
                  <a:lnTo>
                    <a:pt x="5" y="125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61"/>
            <p:cNvSpPr/>
            <p:nvPr/>
          </p:nvSpPr>
          <p:spPr bwMode="auto">
            <a:xfrm>
              <a:off x="6766105" y="3117609"/>
              <a:ext cx="72356" cy="345703"/>
            </a:xfrm>
            <a:custGeom>
              <a:avLst/>
              <a:gdLst>
                <a:gd name="T0" fmla="*/ 36 w 45"/>
                <a:gd name="T1" fmla="*/ 215 h 215"/>
                <a:gd name="T2" fmla="*/ 0 w 45"/>
                <a:gd name="T3" fmla="*/ 2 h 215"/>
                <a:gd name="T4" fmla="*/ 12 w 45"/>
                <a:gd name="T5" fmla="*/ 0 h 215"/>
                <a:gd name="T6" fmla="*/ 45 w 45"/>
                <a:gd name="T7" fmla="*/ 213 h 215"/>
                <a:gd name="T8" fmla="*/ 36 w 45"/>
                <a:gd name="T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5">
                  <a:moveTo>
                    <a:pt x="36" y="215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45" y="213"/>
                  </a:lnTo>
                  <a:lnTo>
                    <a:pt x="36" y="215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62"/>
            <p:cNvSpPr/>
            <p:nvPr/>
          </p:nvSpPr>
          <p:spPr bwMode="auto">
            <a:xfrm>
              <a:off x="6534565" y="3125648"/>
              <a:ext cx="22511" cy="299073"/>
            </a:xfrm>
            <a:custGeom>
              <a:avLst/>
              <a:gdLst>
                <a:gd name="T0" fmla="*/ 2 w 14"/>
                <a:gd name="T1" fmla="*/ 186 h 186"/>
                <a:gd name="T2" fmla="*/ 0 w 14"/>
                <a:gd name="T3" fmla="*/ 0 h 186"/>
                <a:gd name="T4" fmla="*/ 12 w 14"/>
                <a:gd name="T5" fmla="*/ 0 h 186"/>
                <a:gd name="T6" fmla="*/ 14 w 14"/>
                <a:gd name="T7" fmla="*/ 186 h 186"/>
                <a:gd name="T8" fmla="*/ 2 w 14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6">
                  <a:moveTo>
                    <a:pt x="2" y="18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4" y="186"/>
                  </a:lnTo>
                  <a:lnTo>
                    <a:pt x="2" y="186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63"/>
            <p:cNvSpPr/>
            <p:nvPr/>
          </p:nvSpPr>
          <p:spPr bwMode="auto">
            <a:xfrm>
              <a:off x="6515270" y="2657743"/>
              <a:ext cx="38590" cy="471121"/>
            </a:xfrm>
            <a:custGeom>
              <a:avLst/>
              <a:gdLst>
                <a:gd name="T0" fmla="*/ 12 w 24"/>
                <a:gd name="T1" fmla="*/ 293 h 293"/>
                <a:gd name="T2" fmla="*/ 0 w 24"/>
                <a:gd name="T3" fmla="*/ 3 h 293"/>
                <a:gd name="T4" fmla="*/ 12 w 24"/>
                <a:gd name="T5" fmla="*/ 0 h 293"/>
                <a:gd name="T6" fmla="*/ 24 w 24"/>
                <a:gd name="T7" fmla="*/ 293 h 293"/>
                <a:gd name="T8" fmla="*/ 12 w 24"/>
                <a:gd name="T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3">
                  <a:moveTo>
                    <a:pt x="12" y="293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24" y="293"/>
                  </a:lnTo>
                  <a:lnTo>
                    <a:pt x="12" y="293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64"/>
            <p:cNvSpPr/>
            <p:nvPr/>
          </p:nvSpPr>
          <p:spPr bwMode="auto">
            <a:xfrm>
              <a:off x="6550644" y="3109569"/>
              <a:ext cx="226716" cy="35374"/>
            </a:xfrm>
            <a:custGeom>
              <a:avLst/>
              <a:gdLst>
                <a:gd name="T0" fmla="*/ 0 w 141"/>
                <a:gd name="T1" fmla="*/ 22 h 22"/>
                <a:gd name="T2" fmla="*/ 0 w 141"/>
                <a:gd name="T3" fmla="*/ 10 h 22"/>
                <a:gd name="T4" fmla="*/ 141 w 141"/>
                <a:gd name="T5" fmla="*/ 0 h 22"/>
                <a:gd name="T6" fmla="*/ 141 w 141"/>
                <a:gd name="T7" fmla="*/ 12 h 22"/>
                <a:gd name="T8" fmla="*/ 0 w 141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2">
                  <a:moveTo>
                    <a:pt x="0" y="22"/>
                  </a:moveTo>
                  <a:lnTo>
                    <a:pt x="0" y="10"/>
                  </a:lnTo>
                  <a:lnTo>
                    <a:pt x="141" y="0"/>
                  </a:lnTo>
                  <a:lnTo>
                    <a:pt x="141" y="1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65"/>
            <p:cNvSpPr/>
            <p:nvPr/>
          </p:nvSpPr>
          <p:spPr bwMode="auto">
            <a:xfrm>
              <a:off x="6219414" y="3128864"/>
              <a:ext cx="331230" cy="225109"/>
            </a:xfrm>
            <a:custGeom>
              <a:avLst/>
              <a:gdLst>
                <a:gd name="T0" fmla="*/ 7 w 206"/>
                <a:gd name="T1" fmla="*/ 140 h 140"/>
                <a:gd name="T2" fmla="*/ 0 w 206"/>
                <a:gd name="T3" fmla="*/ 130 h 140"/>
                <a:gd name="T4" fmla="*/ 198 w 206"/>
                <a:gd name="T5" fmla="*/ 0 h 140"/>
                <a:gd name="T6" fmla="*/ 206 w 206"/>
                <a:gd name="T7" fmla="*/ 10 h 140"/>
                <a:gd name="T8" fmla="*/ 7 w 206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40">
                  <a:moveTo>
                    <a:pt x="7" y="140"/>
                  </a:moveTo>
                  <a:lnTo>
                    <a:pt x="0" y="130"/>
                  </a:lnTo>
                  <a:lnTo>
                    <a:pt x="198" y="0"/>
                  </a:lnTo>
                  <a:lnTo>
                    <a:pt x="206" y="10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66"/>
            <p:cNvSpPr/>
            <p:nvPr/>
          </p:nvSpPr>
          <p:spPr bwMode="auto">
            <a:xfrm>
              <a:off x="6018425" y="3342718"/>
              <a:ext cx="215460" cy="371430"/>
            </a:xfrm>
            <a:custGeom>
              <a:avLst/>
              <a:gdLst>
                <a:gd name="T0" fmla="*/ 9 w 134"/>
                <a:gd name="T1" fmla="*/ 231 h 231"/>
                <a:gd name="T2" fmla="*/ 0 w 134"/>
                <a:gd name="T3" fmla="*/ 224 h 231"/>
                <a:gd name="T4" fmla="*/ 125 w 134"/>
                <a:gd name="T5" fmla="*/ 0 h 231"/>
                <a:gd name="T6" fmla="*/ 134 w 134"/>
                <a:gd name="T7" fmla="*/ 4 h 231"/>
                <a:gd name="T8" fmla="*/ 9 w 134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31">
                  <a:moveTo>
                    <a:pt x="9" y="231"/>
                  </a:moveTo>
                  <a:lnTo>
                    <a:pt x="0" y="224"/>
                  </a:lnTo>
                  <a:lnTo>
                    <a:pt x="125" y="0"/>
                  </a:lnTo>
                  <a:lnTo>
                    <a:pt x="134" y="4"/>
                  </a:lnTo>
                  <a:lnTo>
                    <a:pt x="9" y="231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67"/>
            <p:cNvSpPr/>
            <p:nvPr/>
          </p:nvSpPr>
          <p:spPr bwMode="auto">
            <a:xfrm>
              <a:off x="6021641" y="3421506"/>
              <a:ext cx="529003" cy="284602"/>
            </a:xfrm>
            <a:custGeom>
              <a:avLst/>
              <a:gdLst>
                <a:gd name="T0" fmla="*/ 5 w 329"/>
                <a:gd name="T1" fmla="*/ 177 h 177"/>
                <a:gd name="T2" fmla="*/ 0 w 329"/>
                <a:gd name="T3" fmla="*/ 168 h 177"/>
                <a:gd name="T4" fmla="*/ 324 w 329"/>
                <a:gd name="T5" fmla="*/ 0 h 177"/>
                <a:gd name="T6" fmla="*/ 329 w 329"/>
                <a:gd name="T7" fmla="*/ 10 h 177"/>
                <a:gd name="T8" fmla="*/ 5 w 329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177">
                  <a:moveTo>
                    <a:pt x="5" y="177"/>
                  </a:moveTo>
                  <a:lnTo>
                    <a:pt x="0" y="168"/>
                  </a:lnTo>
                  <a:lnTo>
                    <a:pt x="324" y="0"/>
                  </a:lnTo>
                  <a:lnTo>
                    <a:pt x="329" y="10"/>
                  </a:lnTo>
                  <a:lnTo>
                    <a:pt x="5" y="177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68"/>
            <p:cNvSpPr/>
            <p:nvPr/>
          </p:nvSpPr>
          <p:spPr bwMode="auto">
            <a:xfrm>
              <a:off x="6219414" y="3337894"/>
              <a:ext cx="133457" cy="410020"/>
            </a:xfrm>
            <a:custGeom>
              <a:avLst/>
              <a:gdLst>
                <a:gd name="T0" fmla="*/ 73 w 83"/>
                <a:gd name="T1" fmla="*/ 255 h 255"/>
                <a:gd name="T2" fmla="*/ 0 w 83"/>
                <a:gd name="T3" fmla="*/ 5 h 255"/>
                <a:gd name="T4" fmla="*/ 12 w 83"/>
                <a:gd name="T5" fmla="*/ 0 h 255"/>
                <a:gd name="T6" fmla="*/ 83 w 83"/>
                <a:gd name="T7" fmla="*/ 251 h 255"/>
                <a:gd name="T8" fmla="*/ 73 w 83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55">
                  <a:moveTo>
                    <a:pt x="73" y="255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83" y="251"/>
                  </a:lnTo>
                  <a:lnTo>
                    <a:pt x="73" y="255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69"/>
            <p:cNvSpPr/>
            <p:nvPr/>
          </p:nvSpPr>
          <p:spPr bwMode="auto">
            <a:xfrm>
              <a:off x="5751512" y="3140120"/>
              <a:ext cx="281385" cy="562773"/>
            </a:xfrm>
            <a:custGeom>
              <a:avLst/>
              <a:gdLst>
                <a:gd name="T0" fmla="*/ 163 w 175"/>
                <a:gd name="T1" fmla="*/ 350 h 350"/>
                <a:gd name="T2" fmla="*/ 0 w 175"/>
                <a:gd name="T3" fmla="*/ 5 h 350"/>
                <a:gd name="T4" fmla="*/ 10 w 175"/>
                <a:gd name="T5" fmla="*/ 0 h 350"/>
                <a:gd name="T6" fmla="*/ 175 w 175"/>
                <a:gd name="T7" fmla="*/ 345 h 350"/>
                <a:gd name="T8" fmla="*/ 163 w 175"/>
                <a:gd name="T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50">
                  <a:moveTo>
                    <a:pt x="163" y="350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75" y="345"/>
                  </a:lnTo>
                  <a:lnTo>
                    <a:pt x="163" y="350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70"/>
            <p:cNvSpPr/>
            <p:nvPr/>
          </p:nvSpPr>
          <p:spPr bwMode="auto">
            <a:xfrm>
              <a:off x="5630918" y="2559660"/>
              <a:ext cx="136673" cy="588499"/>
            </a:xfrm>
            <a:custGeom>
              <a:avLst/>
              <a:gdLst>
                <a:gd name="T0" fmla="*/ 73 w 85"/>
                <a:gd name="T1" fmla="*/ 366 h 366"/>
                <a:gd name="T2" fmla="*/ 0 w 85"/>
                <a:gd name="T3" fmla="*/ 2 h 366"/>
                <a:gd name="T4" fmla="*/ 11 w 85"/>
                <a:gd name="T5" fmla="*/ 0 h 366"/>
                <a:gd name="T6" fmla="*/ 85 w 85"/>
                <a:gd name="T7" fmla="*/ 366 h 366"/>
                <a:gd name="T8" fmla="*/ 73 w 85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66">
                  <a:moveTo>
                    <a:pt x="73" y="366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85" y="366"/>
                  </a:lnTo>
                  <a:lnTo>
                    <a:pt x="73" y="366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71"/>
            <p:cNvSpPr/>
            <p:nvPr/>
          </p:nvSpPr>
          <p:spPr bwMode="auto">
            <a:xfrm>
              <a:off x="5634134" y="2559660"/>
              <a:ext cx="270129" cy="223501"/>
            </a:xfrm>
            <a:custGeom>
              <a:avLst/>
              <a:gdLst>
                <a:gd name="T0" fmla="*/ 161 w 168"/>
                <a:gd name="T1" fmla="*/ 139 h 139"/>
                <a:gd name="T2" fmla="*/ 0 w 168"/>
                <a:gd name="T3" fmla="*/ 7 h 139"/>
                <a:gd name="T4" fmla="*/ 7 w 168"/>
                <a:gd name="T5" fmla="*/ 0 h 139"/>
                <a:gd name="T6" fmla="*/ 168 w 168"/>
                <a:gd name="T7" fmla="*/ 130 h 139"/>
                <a:gd name="T8" fmla="*/ 161 w 168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39">
                  <a:moveTo>
                    <a:pt x="161" y="139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68" y="130"/>
                  </a:lnTo>
                  <a:lnTo>
                    <a:pt x="161" y="139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72"/>
            <p:cNvSpPr/>
            <p:nvPr/>
          </p:nvSpPr>
          <p:spPr bwMode="auto">
            <a:xfrm>
              <a:off x="5748296" y="2775122"/>
              <a:ext cx="159183" cy="364998"/>
            </a:xfrm>
            <a:custGeom>
              <a:avLst/>
              <a:gdLst>
                <a:gd name="T0" fmla="*/ 9 w 99"/>
                <a:gd name="T1" fmla="*/ 227 h 227"/>
                <a:gd name="T2" fmla="*/ 0 w 99"/>
                <a:gd name="T3" fmla="*/ 223 h 227"/>
                <a:gd name="T4" fmla="*/ 90 w 99"/>
                <a:gd name="T5" fmla="*/ 0 h 227"/>
                <a:gd name="T6" fmla="*/ 99 w 99"/>
                <a:gd name="T7" fmla="*/ 5 h 227"/>
                <a:gd name="T8" fmla="*/ 9 w 99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27">
                  <a:moveTo>
                    <a:pt x="9" y="227"/>
                  </a:moveTo>
                  <a:lnTo>
                    <a:pt x="0" y="223"/>
                  </a:lnTo>
                  <a:lnTo>
                    <a:pt x="90" y="0"/>
                  </a:lnTo>
                  <a:lnTo>
                    <a:pt x="99" y="5"/>
                  </a:lnTo>
                  <a:lnTo>
                    <a:pt x="9" y="227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73"/>
            <p:cNvSpPr/>
            <p:nvPr/>
          </p:nvSpPr>
          <p:spPr bwMode="auto">
            <a:xfrm>
              <a:off x="5893008" y="2768690"/>
              <a:ext cx="287816" cy="170440"/>
            </a:xfrm>
            <a:custGeom>
              <a:avLst/>
              <a:gdLst>
                <a:gd name="T0" fmla="*/ 175 w 179"/>
                <a:gd name="T1" fmla="*/ 106 h 106"/>
                <a:gd name="T2" fmla="*/ 0 w 179"/>
                <a:gd name="T3" fmla="*/ 9 h 106"/>
                <a:gd name="T4" fmla="*/ 4 w 179"/>
                <a:gd name="T5" fmla="*/ 0 h 106"/>
                <a:gd name="T6" fmla="*/ 179 w 179"/>
                <a:gd name="T7" fmla="*/ 97 h 106"/>
                <a:gd name="T8" fmla="*/ 175 w 179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06">
                  <a:moveTo>
                    <a:pt x="175" y="106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79" y="97"/>
                  </a:lnTo>
                  <a:lnTo>
                    <a:pt x="175" y="106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74"/>
            <p:cNvSpPr/>
            <p:nvPr/>
          </p:nvSpPr>
          <p:spPr bwMode="auto">
            <a:xfrm>
              <a:off x="6161529" y="2927874"/>
              <a:ext cx="69140" cy="421276"/>
            </a:xfrm>
            <a:custGeom>
              <a:avLst/>
              <a:gdLst>
                <a:gd name="T0" fmla="*/ 34 w 43"/>
                <a:gd name="T1" fmla="*/ 262 h 262"/>
                <a:gd name="T2" fmla="*/ 0 w 43"/>
                <a:gd name="T3" fmla="*/ 2 h 262"/>
                <a:gd name="T4" fmla="*/ 12 w 43"/>
                <a:gd name="T5" fmla="*/ 0 h 262"/>
                <a:gd name="T6" fmla="*/ 43 w 43"/>
                <a:gd name="T7" fmla="*/ 260 h 262"/>
                <a:gd name="T8" fmla="*/ 34 w 43"/>
                <a:gd name="T9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62">
                  <a:moveTo>
                    <a:pt x="34" y="262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43" y="260"/>
                  </a:lnTo>
                  <a:lnTo>
                    <a:pt x="34" y="262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75"/>
            <p:cNvSpPr/>
            <p:nvPr/>
          </p:nvSpPr>
          <p:spPr bwMode="auto">
            <a:xfrm>
              <a:off x="6174393" y="2924658"/>
              <a:ext cx="371428" cy="215462"/>
            </a:xfrm>
            <a:custGeom>
              <a:avLst/>
              <a:gdLst>
                <a:gd name="T0" fmla="*/ 226 w 231"/>
                <a:gd name="T1" fmla="*/ 134 h 134"/>
                <a:gd name="T2" fmla="*/ 0 w 231"/>
                <a:gd name="T3" fmla="*/ 9 h 134"/>
                <a:gd name="T4" fmla="*/ 4 w 231"/>
                <a:gd name="T5" fmla="*/ 0 h 134"/>
                <a:gd name="T6" fmla="*/ 231 w 231"/>
                <a:gd name="T7" fmla="*/ 125 h 134"/>
                <a:gd name="T8" fmla="*/ 226 w 231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4">
                  <a:moveTo>
                    <a:pt x="226" y="134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231" y="125"/>
                  </a:lnTo>
                  <a:lnTo>
                    <a:pt x="226" y="134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76"/>
            <p:cNvSpPr/>
            <p:nvPr/>
          </p:nvSpPr>
          <p:spPr bwMode="auto">
            <a:xfrm>
              <a:off x="6132587" y="2710805"/>
              <a:ext cx="53061" cy="225109"/>
            </a:xfrm>
            <a:custGeom>
              <a:avLst/>
              <a:gdLst>
                <a:gd name="T0" fmla="*/ 21 w 33"/>
                <a:gd name="T1" fmla="*/ 140 h 140"/>
                <a:gd name="T2" fmla="*/ 0 w 33"/>
                <a:gd name="T3" fmla="*/ 0 h 140"/>
                <a:gd name="T4" fmla="*/ 9 w 33"/>
                <a:gd name="T5" fmla="*/ 0 h 140"/>
                <a:gd name="T6" fmla="*/ 33 w 33"/>
                <a:gd name="T7" fmla="*/ 137 h 140"/>
                <a:gd name="T8" fmla="*/ 21 w 33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0">
                  <a:moveTo>
                    <a:pt x="21" y="14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33" y="137"/>
                  </a:lnTo>
                  <a:lnTo>
                    <a:pt x="21" y="14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77"/>
            <p:cNvSpPr/>
            <p:nvPr/>
          </p:nvSpPr>
          <p:spPr bwMode="auto">
            <a:xfrm>
              <a:off x="5756335" y="2919834"/>
              <a:ext cx="421273" cy="217069"/>
            </a:xfrm>
            <a:custGeom>
              <a:avLst/>
              <a:gdLst>
                <a:gd name="T0" fmla="*/ 4 w 262"/>
                <a:gd name="T1" fmla="*/ 135 h 135"/>
                <a:gd name="T2" fmla="*/ 0 w 262"/>
                <a:gd name="T3" fmla="*/ 125 h 135"/>
                <a:gd name="T4" fmla="*/ 257 w 262"/>
                <a:gd name="T5" fmla="*/ 0 h 135"/>
                <a:gd name="T6" fmla="*/ 262 w 262"/>
                <a:gd name="T7" fmla="*/ 10 h 135"/>
                <a:gd name="T8" fmla="*/ 4 w 262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35">
                  <a:moveTo>
                    <a:pt x="4" y="135"/>
                  </a:moveTo>
                  <a:lnTo>
                    <a:pt x="0" y="125"/>
                  </a:lnTo>
                  <a:lnTo>
                    <a:pt x="257" y="0"/>
                  </a:lnTo>
                  <a:lnTo>
                    <a:pt x="262" y="10"/>
                  </a:lnTo>
                  <a:lnTo>
                    <a:pt x="4" y="135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78"/>
            <p:cNvSpPr/>
            <p:nvPr/>
          </p:nvSpPr>
          <p:spPr bwMode="auto">
            <a:xfrm>
              <a:off x="5756335" y="3125648"/>
              <a:ext cx="466295" cy="217069"/>
            </a:xfrm>
            <a:custGeom>
              <a:avLst/>
              <a:gdLst>
                <a:gd name="T0" fmla="*/ 288 w 290"/>
                <a:gd name="T1" fmla="*/ 135 h 135"/>
                <a:gd name="T2" fmla="*/ 0 w 290"/>
                <a:gd name="T3" fmla="*/ 9 h 135"/>
                <a:gd name="T4" fmla="*/ 4 w 290"/>
                <a:gd name="T5" fmla="*/ 0 h 135"/>
                <a:gd name="T6" fmla="*/ 290 w 290"/>
                <a:gd name="T7" fmla="*/ 125 h 135"/>
                <a:gd name="T8" fmla="*/ 288 w 290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35">
                  <a:moveTo>
                    <a:pt x="288" y="135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290" y="125"/>
                  </a:lnTo>
                  <a:lnTo>
                    <a:pt x="288" y="135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79"/>
            <p:cNvSpPr/>
            <p:nvPr/>
          </p:nvSpPr>
          <p:spPr bwMode="auto">
            <a:xfrm>
              <a:off x="6230670" y="3270361"/>
              <a:ext cx="995298" cy="83612"/>
            </a:xfrm>
            <a:custGeom>
              <a:avLst/>
              <a:gdLst>
                <a:gd name="T0" fmla="*/ 0 w 619"/>
                <a:gd name="T1" fmla="*/ 52 h 52"/>
                <a:gd name="T2" fmla="*/ 0 w 619"/>
                <a:gd name="T3" fmla="*/ 40 h 52"/>
                <a:gd name="T4" fmla="*/ 619 w 619"/>
                <a:gd name="T5" fmla="*/ 0 h 52"/>
                <a:gd name="T6" fmla="*/ 619 w 619"/>
                <a:gd name="T7" fmla="*/ 11 h 52"/>
                <a:gd name="T8" fmla="*/ 0 w 619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52">
                  <a:moveTo>
                    <a:pt x="0" y="52"/>
                  </a:moveTo>
                  <a:lnTo>
                    <a:pt x="0" y="40"/>
                  </a:lnTo>
                  <a:lnTo>
                    <a:pt x="619" y="0"/>
                  </a:lnTo>
                  <a:lnTo>
                    <a:pt x="619" y="11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80"/>
            <p:cNvSpPr/>
            <p:nvPr/>
          </p:nvSpPr>
          <p:spPr bwMode="auto">
            <a:xfrm>
              <a:off x="7016939" y="2858733"/>
              <a:ext cx="414842" cy="197774"/>
            </a:xfrm>
            <a:custGeom>
              <a:avLst/>
              <a:gdLst>
                <a:gd name="T0" fmla="*/ 5 w 258"/>
                <a:gd name="T1" fmla="*/ 123 h 123"/>
                <a:gd name="T2" fmla="*/ 0 w 258"/>
                <a:gd name="T3" fmla="*/ 114 h 123"/>
                <a:gd name="T4" fmla="*/ 253 w 258"/>
                <a:gd name="T5" fmla="*/ 0 h 123"/>
                <a:gd name="T6" fmla="*/ 258 w 258"/>
                <a:gd name="T7" fmla="*/ 10 h 123"/>
                <a:gd name="T8" fmla="*/ 5 w 258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23">
                  <a:moveTo>
                    <a:pt x="5" y="123"/>
                  </a:moveTo>
                  <a:lnTo>
                    <a:pt x="0" y="114"/>
                  </a:lnTo>
                  <a:lnTo>
                    <a:pt x="253" y="0"/>
                  </a:lnTo>
                  <a:lnTo>
                    <a:pt x="258" y="10"/>
                  </a:lnTo>
                  <a:lnTo>
                    <a:pt x="5" y="123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81"/>
            <p:cNvSpPr/>
            <p:nvPr/>
          </p:nvSpPr>
          <p:spPr bwMode="auto">
            <a:xfrm>
              <a:off x="6774144" y="3042037"/>
              <a:ext cx="250834" cy="83612"/>
            </a:xfrm>
            <a:custGeom>
              <a:avLst/>
              <a:gdLst>
                <a:gd name="T0" fmla="*/ 2 w 156"/>
                <a:gd name="T1" fmla="*/ 52 h 52"/>
                <a:gd name="T2" fmla="*/ 0 w 156"/>
                <a:gd name="T3" fmla="*/ 40 h 52"/>
                <a:gd name="T4" fmla="*/ 154 w 156"/>
                <a:gd name="T5" fmla="*/ 0 h 52"/>
                <a:gd name="T6" fmla="*/ 156 w 156"/>
                <a:gd name="T7" fmla="*/ 9 h 52"/>
                <a:gd name="T8" fmla="*/ 2 w 15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2">
                  <a:moveTo>
                    <a:pt x="2" y="52"/>
                  </a:moveTo>
                  <a:lnTo>
                    <a:pt x="0" y="40"/>
                  </a:lnTo>
                  <a:lnTo>
                    <a:pt x="154" y="0"/>
                  </a:lnTo>
                  <a:lnTo>
                    <a:pt x="156" y="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82"/>
            <p:cNvSpPr/>
            <p:nvPr/>
          </p:nvSpPr>
          <p:spPr bwMode="auto">
            <a:xfrm>
              <a:off x="7393191" y="2339375"/>
              <a:ext cx="41806" cy="527398"/>
            </a:xfrm>
            <a:custGeom>
              <a:avLst/>
              <a:gdLst>
                <a:gd name="T0" fmla="*/ 14 w 26"/>
                <a:gd name="T1" fmla="*/ 328 h 328"/>
                <a:gd name="T2" fmla="*/ 0 w 26"/>
                <a:gd name="T3" fmla="*/ 0 h 328"/>
                <a:gd name="T4" fmla="*/ 12 w 26"/>
                <a:gd name="T5" fmla="*/ 0 h 328"/>
                <a:gd name="T6" fmla="*/ 26 w 26"/>
                <a:gd name="T7" fmla="*/ 328 h 328"/>
                <a:gd name="T8" fmla="*/ 14 w 26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8">
                  <a:moveTo>
                    <a:pt x="14" y="32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6" y="328"/>
                  </a:lnTo>
                  <a:lnTo>
                    <a:pt x="14" y="328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83"/>
            <p:cNvSpPr/>
            <p:nvPr/>
          </p:nvSpPr>
          <p:spPr bwMode="auto">
            <a:xfrm>
              <a:off x="7108590" y="2004927"/>
              <a:ext cx="300680" cy="340879"/>
            </a:xfrm>
            <a:custGeom>
              <a:avLst/>
              <a:gdLst>
                <a:gd name="T0" fmla="*/ 179 w 187"/>
                <a:gd name="T1" fmla="*/ 212 h 212"/>
                <a:gd name="T2" fmla="*/ 0 w 187"/>
                <a:gd name="T3" fmla="*/ 7 h 212"/>
                <a:gd name="T4" fmla="*/ 9 w 187"/>
                <a:gd name="T5" fmla="*/ 0 h 212"/>
                <a:gd name="T6" fmla="*/ 187 w 187"/>
                <a:gd name="T7" fmla="*/ 205 h 212"/>
                <a:gd name="T8" fmla="*/ 179 w 187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12">
                  <a:moveTo>
                    <a:pt x="179" y="212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187" y="205"/>
                  </a:lnTo>
                  <a:lnTo>
                    <a:pt x="179" y="212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84"/>
            <p:cNvSpPr/>
            <p:nvPr/>
          </p:nvSpPr>
          <p:spPr bwMode="auto">
            <a:xfrm>
              <a:off x="7164867" y="2334551"/>
              <a:ext cx="239579" cy="191343"/>
            </a:xfrm>
            <a:custGeom>
              <a:avLst/>
              <a:gdLst>
                <a:gd name="T0" fmla="*/ 7 w 149"/>
                <a:gd name="T1" fmla="*/ 119 h 119"/>
                <a:gd name="T2" fmla="*/ 0 w 149"/>
                <a:gd name="T3" fmla="*/ 109 h 119"/>
                <a:gd name="T4" fmla="*/ 142 w 149"/>
                <a:gd name="T5" fmla="*/ 0 h 119"/>
                <a:gd name="T6" fmla="*/ 149 w 149"/>
                <a:gd name="T7" fmla="*/ 10 h 119"/>
                <a:gd name="T8" fmla="*/ 7 w 149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9">
                  <a:moveTo>
                    <a:pt x="7" y="119"/>
                  </a:moveTo>
                  <a:lnTo>
                    <a:pt x="0" y="109"/>
                  </a:lnTo>
                  <a:lnTo>
                    <a:pt x="142" y="0"/>
                  </a:lnTo>
                  <a:lnTo>
                    <a:pt x="149" y="10"/>
                  </a:lnTo>
                  <a:lnTo>
                    <a:pt x="7" y="119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85"/>
            <p:cNvSpPr/>
            <p:nvPr/>
          </p:nvSpPr>
          <p:spPr bwMode="auto">
            <a:xfrm>
              <a:off x="6922072" y="2509814"/>
              <a:ext cx="258874" cy="220285"/>
            </a:xfrm>
            <a:custGeom>
              <a:avLst/>
              <a:gdLst>
                <a:gd name="T0" fmla="*/ 7 w 161"/>
                <a:gd name="T1" fmla="*/ 137 h 137"/>
                <a:gd name="T2" fmla="*/ 0 w 161"/>
                <a:gd name="T3" fmla="*/ 130 h 137"/>
                <a:gd name="T4" fmla="*/ 154 w 161"/>
                <a:gd name="T5" fmla="*/ 0 h 137"/>
                <a:gd name="T6" fmla="*/ 161 w 161"/>
                <a:gd name="T7" fmla="*/ 10 h 137"/>
                <a:gd name="T8" fmla="*/ 7 w 161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37">
                  <a:moveTo>
                    <a:pt x="7" y="137"/>
                  </a:moveTo>
                  <a:lnTo>
                    <a:pt x="0" y="130"/>
                  </a:lnTo>
                  <a:lnTo>
                    <a:pt x="154" y="0"/>
                  </a:lnTo>
                  <a:lnTo>
                    <a:pt x="161" y="10"/>
                  </a:lnTo>
                  <a:lnTo>
                    <a:pt x="7" y="137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86"/>
            <p:cNvSpPr/>
            <p:nvPr/>
          </p:nvSpPr>
          <p:spPr bwMode="auto">
            <a:xfrm>
              <a:off x="6523310" y="2662567"/>
              <a:ext cx="410018" cy="67533"/>
            </a:xfrm>
            <a:custGeom>
              <a:avLst/>
              <a:gdLst>
                <a:gd name="T0" fmla="*/ 253 w 255"/>
                <a:gd name="T1" fmla="*/ 42 h 42"/>
                <a:gd name="T2" fmla="*/ 0 w 255"/>
                <a:gd name="T3" fmla="*/ 9 h 42"/>
                <a:gd name="T4" fmla="*/ 2 w 255"/>
                <a:gd name="T5" fmla="*/ 0 h 42"/>
                <a:gd name="T6" fmla="*/ 255 w 255"/>
                <a:gd name="T7" fmla="*/ 33 h 42"/>
                <a:gd name="T8" fmla="*/ 253 w 255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42">
                  <a:moveTo>
                    <a:pt x="253" y="42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255" y="33"/>
                  </a:lnTo>
                  <a:lnTo>
                    <a:pt x="253" y="42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87"/>
            <p:cNvSpPr/>
            <p:nvPr/>
          </p:nvSpPr>
          <p:spPr bwMode="auto">
            <a:xfrm>
              <a:off x="6139019" y="2665783"/>
              <a:ext cx="384291" cy="53061"/>
            </a:xfrm>
            <a:custGeom>
              <a:avLst/>
              <a:gdLst>
                <a:gd name="T0" fmla="*/ 0 w 239"/>
                <a:gd name="T1" fmla="*/ 33 h 33"/>
                <a:gd name="T2" fmla="*/ 0 w 239"/>
                <a:gd name="T3" fmla="*/ 24 h 33"/>
                <a:gd name="T4" fmla="*/ 239 w 239"/>
                <a:gd name="T5" fmla="*/ 0 h 33"/>
                <a:gd name="T6" fmla="*/ 239 w 239"/>
                <a:gd name="T7" fmla="*/ 12 h 33"/>
                <a:gd name="T8" fmla="*/ 0 w 239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33">
                  <a:moveTo>
                    <a:pt x="0" y="33"/>
                  </a:moveTo>
                  <a:lnTo>
                    <a:pt x="0" y="24"/>
                  </a:lnTo>
                  <a:lnTo>
                    <a:pt x="239" y="0"/>
                  </a:lnTo>
                  <a:lnTo>
                    <a:pt x="239" y="1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88"/>
            <p:cNvSpPr/>
            <p:nvPr/>
          </p:nvSpPr>
          <p:spPr bwMode="auto">
            <a:xfrm>
              <a:off x="5637350" y="2554836"/>
              <a:ext cx="506493" cy="167224"/>
            </a:xfrm>
            <a:custGeom>
              <a:avLst/>
              <a:gdLst>
                <a:gd name="T0" fmla="*/ 310 w 315"/>
                <a:gd name="T1" fmla="*/ 104 h 104"/>
                <a:gd name="T2" fmla="*/ 0 w 315"/>
                <a:gd name="T3" fmla="*/ 10 h 104"/>
                <a:gd name="T4" fmla="*/ 5 w 315"/>
                <a:gd name="T5" fmla="*/ 0 h 104"/>
                <a:gd name="T6" fmla="*/ 315 w 315"/>
                <a:gd name="T7" fmla="*/ 95 h 104"/>
                <a:gd name="T8" fmla="*/ 310 w 315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104">
                  <a:moveTo>
                    <a:pt x="310" y="104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315" y="95"/>
                  </a:lnTo>
                  <a:lnTo>
                    <a:pt x="310" y="104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89"/>
            <p:cNvSpPr/>
            <p:nvPr/>
          </p:nvSpPr>
          <p:spPr bwMode="auto">
            <a:xfrm>
              <a:off x="5896224" y="2710805"/>
              <a:ext cx="239579" cy="77180"/>
            </a:xfrm>
            <a:custGeom>
              <a:avLst/>
              <a:gdLst>
                <a:gd name="T0" fmla="*/ 5 w 149"/>
                <a:gd name="T1" fmla="*/ 48 h 48"/>
                <a:gd name="T2" fmla="*/ 0 w 149"/>
                <a:gd name="T3" fmla="*/ 36 h 48"/>
                <a:gd name="T4" fmla="*/ 147 w 149"/>
                <a:gd name="T5" fmla="*/ 0 h 48"/>
                <a:gd name="T6" fmla="*/ 149 w 149"/>
                <a:gd name="T7" fmla="*/ 10 h 48"/>
                <a:gd name="T8" fmla="*/ 5 w 149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48">
                  <a:moveTo>
                    <a:pt x="5" y="48"/>
                  </a:moveTo>
                  <a:lnTo>
                    <a:pt x="0" y="36"/>
                  </a:lnTo>
                  <a:lnTo>
                    <a:pt x="147" y="0"/>
                  </a:lnTo>
                  <a:lnTo>
                    <a:pt x="149" y="10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90"/>
            <p:cNvSpPr/>
            <p:nvPr/>
          </p:nvSpPr>
          <p:spPr bwMode="auto">
            <a:xfrm>
              <a:off x="6169569" y="2715628"/>
              <a:ext cx="760543" cy="212246"/>
            </a:xfrm>
            <a:custGeom>
              <a:avLst/>
              <a:gdLst>
                <a:gd name="T0" fmla="*/ 0 w 200"/>
                <a:gd name="T1" fmla="*/ 56 h 56"/>
                <a:gd name="T2" fmla="*/ 0 w 200"/>
                <a:gd name="T3" fmla="*/ 56 h 56"/>
                <a:gd name="T4" fmla="*/ 1 w 200"/>
                <a:gd name="T5" fmla="*/ 54 h 56"/>
                <a:gd name="T6" fmla="*/ 1 w 200"/>
                <a:gd name="T7" fmla="*/ 52 h 56"/>
                <a:gd name="T8" fmla="*/ 199 w 200"/>
                <a:gd name="T9" fmla="*/ 0 h 56"/>
                <a:gd name="T10" fmla="*/ 200 w 200"/>
                <a:gd name="T11" fmla="*/ 4 h 56"/>
                <a:gd name="T12" fmla="*/ 0 w 200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56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6" y="51"/>
                    <a:pt x="145" y="14"/>
                    <a:pt x="199" y="0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8" y="53"/>
                    <a:pt x="2" y="56"/>
                    <a:pt x="0" y="56"/>
                  </a:cubicBez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91"/>
            <p:cNvSpPr/>
            <p:nvPr/>
          </p:nvSpPr>
          <p:spPr bwMode="auto">
            <a:xfrm>
              <a:off x="6169569" y="2668999"/>
              <a:ext cx="361780" cy="262091"/>
            </a:xfrm>
            <a:custGeom>
              <a:avLst/>
              <a:gdLst>
                <a:gd name="T0" fmla="*/ 7 w 225"/>
                <a:gd name="T1" fmla="*/ 163 h 163"/>
                <a:gd name="T2" fmla="*/ 0 w 225"/>
                <a:gd name="T3" fmla="*/ 154 h 163"/>
                <a:gd name="T4" fmla="*/ 218 w 225"/>
                <a:gd name="T5" fmla="*/ 0 h 163"/>
                <a:gd name="T6" fmla="*/ 225 w 225"/>
                <a:gd name="T7" fmla="*/ 10 h 163"/>
                <a:gd name="T8" fmla="*/ 7 w 225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63">
                  <a:moveTo>
                    <a:pt x="7" y="163"/>
                  </a:moveTo>
                  <a:lnTo>
                    <a:pt x="0" y="154"/>
                  </a:lnTo>
                  <a:lnTo>
                    <a:pt x="218" y="0"/>
                  </a:lnTo>
                  <a:lnTo>
                    <a:pt x="225" y="10"/>
                  </a:lnTo>
                  <a:lnTo>
                    <a:pt x="7" y="163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92"/>
            <p:cNvSpPr/>
            <p:nvPr/>
          </p:nvSpPr>
          <p:spPr bwMode="auto">
            <a:xfrm>
              <a:off x="6534565" y="2509814"/>
              <a:ext cx="635126" cy="159184"/>
            </a:xfrm>
            <a:custGeom>
              <a:avLst/>
              <a:gdLst>
                <a:gd name="T0" fmla="*/ 2 w 395"/>
                <a:gd name="T1" fmla="*/ 99 h 99"/>
                <a:gd name="T2" fmla="*/ 0 w 395"/>
                <a:gd name="T3" fmla="*/ 88 h 99"/>
                <a:gd name="T4" fmla="*/ 392 w 395"/>
                <a:gd name="T5" fmla="*/ 0 h 99"/>
                <a:gd name="T6" fmla="*/ 395 w 395"/>
                <a:gd name="T7" fmla="*/ 12 h 99"/>
                <a:gd name="T8" fmla="*/ 2 w 395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99">
                  <a:moveTo>
                    <a:pt x="2" y="99"/>
                  </a:moveTo>
                  <a:lnTo>
                    <a:pt x="0" y="88"/>
                  </a:lnTo>
                  <a:lnTo>
                    <a:pt x="392" y="0"/>
                  </a:lnTo>
                  <a:lnTo>
                    <a:pt x="395" y="12"/>
                  </a:lnTo>
                  <a:lnTo>
                    <a:pt x="2" y="99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93"/>
            <p:cNvSpPr/>
            <p:nvPr/>
          </p:nvSpPr>
          <p:spPr bwMode="auto">
            <a:xfrm>
              <a:off x="6922072" y="2726884"/>
              <a:ext cx="110946" cy="318369"/>
            </a:xfrm>
            <a:custGeom>
              <a:avLst/>
              <a:gdLst>
                <a:gd name="T0" fmla="*/ 59 w 69"/>
                <a:gd name="T1" fmla="*/ 198 h 198"/>
                <a:gd name="T2" fmla="*/ 0 w 69"/>
                <a:gd name="T3" fmla="*/ 2 h 198"/>
                <a:gd name="T4" fmla="*/ 12 w 69"/>
                <a:gd name="T5" fmla="*/ 0 h 198"/>
                <a:gd name="T6" fmla="*/ 69 w 69"/>
                <a:gd name="T7" fmla="*/ 196 h 198"/>
                <a:gd name="T8" fmla="*/ 59 w 69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98">
                  <a:moveTo>
                    <a:pt x="59" y="198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69" y="196"/>
                  </a:lnTo>
                  <a:lnTo>
                    <a:pt x="59" y="198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94"/>
            <p:cNvSpPr/>
            <p:nvPr/>
          </p:nvSpPr>
          <p:spPr bwMode="auto">
            <a:xfrm>
              <a:off x="6751633" y="2263802"/>
              <a:ext cx="644773" cy="82004"/>
            </a:xfrm>
            <a:custGeom>
              <a:avLst/>
              <a:gdLst>
                <a:gd name="T0" fmla="*/ 399 w 401"/>
                <a:gd name="T1" fmla="*/ 51 h 51"/>
                <a:gd name="T2" fmla="*/ 0 w 401"/>
                <a:gd name="T3" fmla="*/ 11 h 51"/>
                <a:gd name="T4" fmla="*/ 0 w 401"/>
                <a:gd name="T5" fmla="*/ 0 h 51"/>
                <a:gd name="T6" fmla="*/ 401 w 401"/>
                <a:gd name="T7" fmla="*/ 42 h 51"/>
                <a:gd name="T8" fmla="*/ 399 w 401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51">
                  <a:moveTo>
                    <a:pt x="399" y="5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401" y="42"/>
                  </a:lnTo>
                  <a:lnTo>
                    <a:pt x="399" y="51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95"/>
            <p:cNvSpPr/>
            <p:nvPr/>
          </p:nvSpPr>
          <p:spPr bwMode="auto">
            <a:xfrm>
              <a:off x="6746810" y="2004927"/>
              <a:ext cx="373036" cy="270131"/>
            </a:xfrm>
            <a:custGeom>
              <a:avLst/>
              <a:gdLst>
                <a:gd name="T0" fmla="*/ 7 w 232"/>
                <a:gd name="T1" fmla="*/ 168 h 168"/>
                <a:gd name="T2" fmla="*/ 0 w 232"/>
                <a:gd name="T3" fmla="*/ 161 h 168"/>
                <a:gd name="T4" fmla="*/ 225 w 232"/>
                <a:gd name="T5" fmla="*/ 0 h 168"/>
                <a:gd name="T6" fmla="*/ 232 w 232"/>
                <a:gd name="T7" fmla="*/ 9 h 168"/>
                <a:gd name="T8" fmla="*/ 7 w 232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68">
                  <a:moveTo>
                    <a:pt x="7" y="168"/>
                  </a:moveTo>
                  <a:lnTo>
                    <a:pt x="0" y="161"/>
                  </a:lnTo>
                  <a:lnTo>
                    <a:pt x="225" y="0"/>
                  </a:lnTo>
                  <a:lnTo>
                    <a:pt x="232" y="9"/>
                  </a:lnTo>
                  <a:lnTo>
                    <a:pt x="7" y="168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96"/>
            <p:cNvSpPr/>
            <p:nvPr/>
          </p:nvSpPr>
          <p:spPr bwMode="auto">
            <a:xfrm>
              <a:off x="5630918" y="2156072"/>
              <a:ext cx="178478" cy="406804"/>
            </a:xfrm>
            <a:custGeom>
              <a:avLst/>
              <a:gdLst>
                <a:gd name="T0" fmla="*/ 9 w 111"/>
                <a:gd name="T1" fmla="*/ 253 h 253"/>
                <a:gd name="T2" fmla="*/ 0 w 111"/>
                <a:gd name="T3" fmla="*/ 248 h 253"/>
                <a:gd name="T4" fmla="*/ 99 w 111"/>
                <a:gd name="T5" fmla="*/ 0 h 253"/>
                <a:gd name="T6" fmla="*/ 111 w 111"/>
                <a:gd name="T7" fmla="*/ 5 h 253"/>
                <a:gd name="T8" fmla="*/ 9 w 111"/>
                <a:gd name="T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53">
                  <a:moveTo>
                    <a:pt x="9" y="253"/>
                  </a:moveTo>
                  <a:lnTo>
                    <a:pt x="0" y="248"/>
                  </a:lnTo>
                  <a:lnTo>
                    <a:pt x="99" y="0"/>
                  </a:lnTo>
                  <a:lnTo>
                    <a:pt x="111" y="5"/>
                  </a:lnTo>
                  <a:lnTo>
                    <a:pt x="9" y="253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97"/>
            <p:cNvSpPr/>
            <p:nvPr/>
          </p:nvSpPr>
          <p:spPr bwMode="auto">
            <a:xfrm>
              <a:off x="5801357" y="2149640"/>
              <a:ext cx="278169" cy="387509"/>
            </a:xfrm>
            <a:custGeom>
              <a:avLst/>
              <a:gdLst>
                <a:gd name="T0" fmla="*/ 163 w 173"/>
                <a:gd name="T1" fmla="*/ 241 h 241"/>
                <a:gd name="T2" fmla="*/ 0 w 173"/>
                <a:gd name="T3" fmla="*/ 7 h 241"/>
                <a:gd name="T4" fmla="*/ 9 w 173"/>
                <a:gd name="T5" fmla="*/ 0 h 241"/>
                <a:gd name="T6" fmla="*/ 173 w 173"/>
                <a:gd name="T7" fmla="*/ 234 h 241"/>
                <a:gd name="T8" fmla="*/ 163 w 173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41">
                  <a:moveTo>
                    <a:pt x="163" y="241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173" y="234"/>
                  </a:lnTo>
                  <a:lnTo>
                    <a:pt x="163" y="241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98"/>
            <p:cNvSpPr/>
            <p:nvPr/>
          </p:nvSpPr>
          <p:spPr bwMode="auto">
            <a:xfrm>
              <a:off x="6079526" y="2517854"/>
              <a:ext cx="458255" cy="159184"/>
            </a:xfrm>
            <a:custGeom>
              <a:avLst/>
              <a:gdLst>
                <a:gd name="T0" fmla="*/ 283 w 285"/>
                <a:gd name="T1" fmla="*/ 99 h 99"/>
                <a:gd name="T2" fmla="*/ 0 w 285"/>
                <a:gd name="T3" fmla="*/ 9 h 99"/>
                <a:gd name="T4" fmla="*/ 2 w 285"/>
                <a:gd name="T5" fmla="*/ 0 h 99"/>
                <a:gd name="T6" fmla="*/ 285 w 285"/>
                <a:gd name="T7" fmla="*/ 87 h 99"/>
                <a:gd name="T8" fmla="*/ 283 w 285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99">
                  <a:moveTo>
                    <a:pt x="283" y="99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285" y="87"/>
                  </a:lnTo>
                  <a:lnTo>
                    <a:pt x="283" y="99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99"/>
            <p:cNvSpPr/>
            <p:nvPr/>
          </p:nvSpPr>
          <p:spPr bwMode="auto">
            <a:xfrm>
              <a:off x="6066663" y="2521070"/>
              <a:ext cx="77180" cy="194559"/>
            </a:xfrm>
            <a:custGeom>
              <a:avLst/>
              <a:gdLst>
                <a:gd name="T0" fmla="*/ 38 w 48"/>
                <a:gd name="T1" fmla="*/ 121 h 121"/>
                <a:gd name="T2" fmla="*/ 0 w 48"/>
                <a:gd name="T3" fmla="*/ 5 h 121"/>
                <a:gd name="T4" fmla="*/ 12 w 48"/>
                <a:gd name="T5" fmla="*/ 0 h 121"/>
                <a:gd name="T6" fmla="*/ 48 w 48"/>
                <a:gd name="T7" fmla="*/ 118 h 121"/>
                <a:gd name="T8" fmla="*/ 38 w 48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21">
                  <a:moveTo>
                    <a:pt x="38" y="121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48" y="118"/>
                  </a:lnTo>
                  <a:lnTo>
                    <a:pt x="38" y="121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00"/>
            <p:cNvSpPr/>
            <p:nvPr/>
          </p:nvSpPr>
          <p:spPr bwMode="auto">
            <a:xfrm>
              <a:off x="5888184" y="2517854"/>
              <a:ext cx="194557" cy="265307"/>
            </a:xfrm>
            <a:custGeom>
              <a:avLst/>
              <a:gdLst>
                <a:gd name="T0" fmla="*/ 10 w 121"/>
                <a:gd name="T1" fmla="*/ 165 h 165"/>
                <a:gd name="T2" fmla="*/ 0 w 121"/>
                <a:gd name="T3" fmla="*/ 158 h 165"/>
                <a:gd name="T4" fmla="*/ 111 w 121"/>
                <a:gd name="T5" fmla="*/ 0 h 165"/>
                <a:gd name="T6" fmla="*/ 121 w 121"/>
                <a:gd name="T7" fmla="*/ 7 h 165"/>
                <a:gd name="T8" fmla="*/ 10 w 121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5">
                  <a:moveTo>
                    <a:pt x="10" y="165"/>
                  </a:moveTo>
                  <a:lnTo>
                    <a:pt x="0" y="158"/>
                  </a:lnTo>
                  <a:lnTo>
                    <a:pt x="111" y="0"/>
                  </a:lnTo>
                  <a:lnTo>
                    <a:pt x="121" y="7"/>
                  </a:lnTo>
                  <a:lnTo>
                    <a:pt x="10" y="165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01"/>
            <p:cNvSpPr/>
            <p:nvPr/>
          </p:nvSpPr>
          <p:spPr bwMode="auto">
            <a:xfrm>
              <a:off x="5790101" y="1910060"/>
              <a:ext cx="318367" cy="257267"/>
            </a:xfrm>
            <a:custGeom>
              <a:avLst/>
              <a:gdLst>
                <a:gd name="T0" fmla="*/ 7 w 198"/>
                <a:gd name="T1" fmla="*/ 160 h 160"/>
                <a:gd name="T2" fmla="*/ 0 w 198"/>
                <a:gd name="T3" fmla="*/ 151 h 160"/>
                <a:gd name="T4" fmla="*/ 191 w 198"/>
                <a:gd name="T5" fmla="*/ 0 h 160"/>
                <a:gd name="T6" fmla="*/ 198 w 198"/>
                <a:gd name="T7" fmla="*/ 7 h 160"/>
                <a:gd name="T8" fmla="*/ 7 w 198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60">
                  <a:moveTo>
                    <a:pt x="7" y="160"/>
                  </a:moveTo>
                  <a:lnTo>
                    <a:pt x="0" y="151"/>
                  </a:lnTo>
                  <a:lnTo>
                    <a:pt x="191" y="0"/>
                  </a:lnTo>
                  <a:lnTo>
                    <a:pt x="198" y="7"/>
                  </a:lnTo>
                  <a:lnTo>
                    <a:pt x="7" y="160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02"/>
            <p:cNvSpPr/>
            <p:nvPr/>
          </p:nvSpPr>
          <p:spPr bwMode="auto">
            <a:xfrm>
              <a:off x="6090781" y="1910060"/>
              <a:ext cx="334446" cy="401980"/>
            </a:xfrm>
            <a:custGeom>
              <a:avLst/>
              <a:gdLst>
                <a:gd name="T0" fmla="*/ 200 w 208"/>
                <a:gd name="T1" fmla="*/ 250 h 250"/>
                <a:gd name="T2" fmla="*/ 0 w 208"/>
                <a:gd name="T3" fmla="*/ 7 h 250"/>
                <a:gd name="T4" fmla="*/ 9 w 208"/>
                <a:gd name="T5" fmla="*/ 0 h 250"/>
                <a:gd name="T6" fmla="*/ 208 w 208"/>
                <a:gd name="T7" fmla="*/ 243 h 250"/>
                <a:gd name="T8" fmla="*/ 200 w 208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50">
                  <a:moveTo>
                    <a:pt x="200" y="250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208" y="243"/>
                  </a:lnTo>
                  <a:lnTo>
                    <a:pt x="200" y="250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03"/>
            <p:cNvSpPr/>
            <p:nvPr/>
          </p:nvSpPr>
          <p:spPr bwMode="auto">
            <a:xfrm>
              <a:off x="6066663" y="2292745"/>
              <a:ext cx="353741" cy="236365"/>
            </a:xfrm>
            <a:custGeom>
              <a:avLst/>
              <a:gdLst>
                <a:gd name="T0" fmla="*/ 8 w 220"/>
                <a:gd name="T1" fmla="*/ 147 h 147"/>
                <a:gd name="T2" fmla="*/ 0 w 220"/>
                <a:gd name="T3" fmla="*/ 137 h 147"/>
                <a:gd name="T4" fmla="*/ 215 w 220"/>
                <a:gd name="T5" fmla="*/ 0 h 147"/>
                <a:gd name="T6" fmla="*/ 220 w 220"/>
                <a:gd name="T7" fmla="*/ 10 h 147"/>
                <a:gd name="T8" fmla="*/ 8 w 220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47">
                  <a:moveTo>
                    <a:pt x="8" y="147"/>
                  </a:moveTo>
                  <a:lnTo>
                    <a:pt x="0" y="137"/>
                  </a:lnTo>
                  <a:lnTo>
                    <a:pt x="215" y="0"/>
                  </a:lnTo>
                  <a:lnTo>
                    <a:pt x="220" y="10"/>
                  </a:lnTo>
                  <a:lnTo>
                    <a:pt x="8" y="147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04"/>
            <p:cNvSpPr/>
            <p:nvPr/>
          </p:nvSpPr>
          <p:spPr bwMode="auto">
            <a:xfrm>
              <a:off x="5642174" y="2517854"/>
              <a:ext cx="432529" cy="45022"/>
            </a:xfrm>
            <a:custGeom>
              <a:avLst/>
              <a:gdLst>
                <a:gd name="T0" fmla="*/ 0 w 269"/>
                <a:gd name="T1" fmla="*/ 28 h 28"/>
                <a:gd name="T2" fmla="*/ 0 w 269"/>
                <a:gd name="T3" fmla="*/ 16 h 28"/>
                <a:gd name="T4" fmla="*/ 269 w 269"/>
                <a:gd name="T5" fmla="*/ 0 h 28"/>
                <a:gd name="T6" fmla="*/ 269 w 269"/>
                <a:gd name="T7" fmla="*/ 9 h 28"/>
                <a:gd name="T8" fmla="*/ 0 w 269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28">
                  <a:moveTo>
                    <a:pt x="0" y="28"/>
                  </a:moveTo>
                  <a:lnTo>
                    <a:pt x="0" y="16"/>
                  </a:lnTo>
                  <a:lnTo>
                    <a:pt x="269" y="0"/>
                  </a:lnTo>
                  <a:lnTo>
                    <a:pt x="269" y="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05"/>
            <p:cNvSpPr/>
            <p:nvPr/>
          </p:nvSpPr>
          <p:spPr bwMode="auto">
            <a:xfrm>
              <a:off x="6417188" y="2258979"/>
              <a:ext cx="337662" cy="49846"/>
            </a:xfrm>
            <a:custGeom>
              <a:avLst/>
              <a:gdLst>
                <a:gd name="T0" fmla="*/ 2 w 210"/>
                <a:gd name="T1" fmla="*/ 31 h 31"/>
                <a:gd name="T2" fmla="*/ 0 w 210"/>
                <a:gd name="T3" fmla="*/ 19 h 31"/>
                <a:gd name="T4" fmla="*/ 210 w 210"/>
                <a:gd name="T5" fmla="*/ 0 h 31"/>
                <a:gd name="T6" fmla="*/ 210 w 210"/>
                <a:gd name="T7" fmla="*/ 12 h 31"/>
                <a:gd name="T8" fmla="*/ 2 w 21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1">
                  <a:moveTo>
                    <a:pt x="2" y="31"/>
                  </a:moveTo>
                  <a:lnTo>
                    <a:pt x="0" y="19"/>
                  </a:lnTo>
                  <a:lnTo>
                    <a:pt x="210" y="0"/>
                  </a:lnTo>
                  <a:lnTo>
                    <a:pt x="210" y="12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06"/>
            <p:cNvSpPr/>
            <p:nvPr/>
          </p:nvSpPr>
          <p:spPr bwMode="auto">
            <a:xfrm>
              <a:off x="6621392" y="1795897"/>
              <a:ext cx="495237" cy="223501"/>
            </a:xfrm>
            <a:custGeom>
              <a:avLst/>
              <a:gdLst>
                <a:gd name="T0" fmla="*/ 303 w 308"/>
                <a:gd name="T1" fmla="*/ 139 h 139"/>
                <a:gd name="T2" fmla="*/ 0 w 308"/>
                <a:gd name="T3" fmla="*/ 9 h 139"/>
                <a:gd name="T4" fmla="*/ 5 w 308"/>
                <a:gd name="T5" fmla="*/ 0 h 139"/>
                <a:gd name="T6" fmla="*/ 308 w 308"/>
                <a:gd name="T7" fmla="*/ 127 h 139"/>
                <a:gd name="T8" fmla="*/ 303 w 308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39">
                  <a:moveTo>
                    <a:pt x="303" y="139"/>
                  </a:moveTo>
                  <a:lnTo>
                    <a:pt x="0" y="9"/>
                  </a:lnTo>
                  <a:lnTo>
                    <a:pt x="5" y="0"/>
                  </a:lnTo>
                  <a:lnTo>
                    <a:pt x="308" y="127"/>
                  </a:lnTo>
                  <a:lnTo>
                    <a:pt x="303" y="139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07"/>
            <p:cNvSpPr/>
            <p:nvPr/>
          </p:nvSpPr>
          <p:spPr bwMode="auto">
            <a:xfrm>
              <a:off x="6093997" y="1795897"/>
              <a:ext cx="532219" cy="125418"/>
            </a:xfrm>
            <a:custGeom>
              <a:avLst/>
              <a:gdLst>
                <a:gd name="T0" fmla="*/ 2 w 331"/>
                <a:gd name="T1" fmla="*/ 78 h 78"/>
                <a:gd name="T2" fmla="*/ 0 w 331"/>
                <a:gd name="T3" fmla="*/ 66 h 78"/>
                <a:gd name="T4" fmla="*/ 328 w 331"/>
                <a:gd name="T5" fmla="*/ 0 h 78"/>
                <a:gd name="T6" fmla="*/ 331 w 331"/>
                <a:gd name="T7" fmla="*/ 12 h 78"/>
                <a:gd name="T8" fmla="*/ 2 w 33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78">
                  <a:moveTo>
                    <a:pt x="2" y="78"/>
                  </a:moveTo>
                  <a:lnTo>
                    <a:pt x="0" y="66"/>
                  </a:lnTo>
                  <a:lnTo>
                    <a:pt x="328" y="0"/>
                  </a:lnTo>
                  <a:lnTo>
                    <a:pt x="331" y="12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08"/>
            <p:cNvSpPr/>
            <p:nvPr/>
          </p:nvSpPr>
          <p:spPr bwMode="auto">
            <a:xfrm>
              <a:off x="6614961" y="1803937"/>
              <a:ext cx="151144" cy="466297"/>
            </a:xfrm>
            <a:custGeom>
              <a:avLst/>
              <a:gdLst>
                <a:gd name="T0" fmla="*/ 82 w 94"/>
                <a:gd name="T1" fmla="*/ 290 h 290"/>
                <a:gd name="T2" fmla="*/ 0 w 94"/>
                <a:gd name="T3" fmla="*/ 2 h 290"/>
                <a:gd name="T4" fmla="*/ 11 w 94"/>
                <a:gd name="T5" fmla="*/ 0 h 290"/>
                <a:gd name="T6" fmla="*/ 94 w 94"/>
                <a:gd name="T7" fmla="*/ 288 h 290"/>
                <a:gd name="T8" fmla="*/ 82 w 94"/>
                <a:gd name="T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90">
                  <a:moveTo>
                    <a:pt x="82" y="290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94" y="288"/>
                  </a:lnTo>
                  <a:lnTo>
                    <a:pt x="82" y="290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09"/>
            <p:cNvSpPr/>
            <p:nvPr/>
          </p:nvSpPr>
          <p:spPr bwMode="auto">
            <a:xfrm>
              <a:off x="6401108" y="1810368"/>
              <a:ext cx="228324" cy="490416"/>
            </a:xfrm>
            <a:custGeom>
              <a:avLst/>
              <a:gdLst>
                <a:gd name="T0" fmla="*/ 10 w 142"/>
                <a:gd name="T1" fmla="*/ 305 h 305"/>
                <a:gd name="T2" fmla="*/ 0 w 142"/>
                <a:gd name="T3" fmla="*/ 300 h 305"/>
                <a:gd name="T4" fmla="*/ 130 w 142"/>
                <a:gd name="T5" fmla="*/ 0 h 305"/>
                <a:gd name="T6" fmla="*/ 142 w 142"/>
                <a:gd name="T7" fmla="*/ 5 h 305"/>
                <a:gd name="T8" fmla="*/ 10 w 142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305">
                  <a:moveTo>
                    <a:pt x="10" y="305"/>
                  </a:moveTo>
                  <a:lnTo>
                    <a:pt x="0" y="300"/>
                  </a:lnTo>
                  <a:lnTo>
                    <a:pt x="130" y="0"/>
                  </a:lnTo>
                  <a:lnTo>
                    <a:pt x="142" y="5"/>
                  </a:lnTo>
                  <a:lnTo>
                    <a:pt x="10" y="305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10"/>
            <p:cNvSpPr/>
            <p:nvPr/>
          </p:nvSpPr>
          <p:spPr bwMode="auto">
            <a:xfrm>
              <a:off x="6060231" y="1913275"/>
              <a:ext cx="45022" cy="599755"/>
            </a:xfrm>
            <a:custGeom>
              <a:avLst/>
              <a:gdLst>
                <a:gd name="T0" fmla="*/ 12 w 28"/>
                <a:gd name="T1" fmla="*/ 373 h 373"/>
                <a:gd name="T2" fmla="*/ 0 w 28"/>
                <a:gd name="T3" fmla="*/ 373 h 373"/>
                <a:gd name="T4" fmla="*/ 16 w 28"/>
                <a:gd name="T5" fmla="*/ 0 h 373"/>
                <a:gd name="T6" fmla="*/ 28 w 28"/>
                <a:gd name="T7" fmla="*/ 0 h 373"/>
                <a:gd name="T8" fmla="*/ 12 w 28"/>
                <a:gd name="T9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3">
                  <a:moveTo>
                    <a:pt x="12" y="373"/>
                  </a:moveTo>
                  <a:lnTo>
                    <a:pt x="0" y="373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12" y="373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11"/>
            <p:cNvSpPr/>
            <p:nvPr/>
          </p:nvSpPr>
          <p:spPr bwMode="auto">
            <a:xfrm>
              <a:off x="6746810" y="2267018"/>
              <a:ext cx="194557" cy="451826"/>
            </a:xfrm>
            <a:custGeom>
              <a:avLst/>
              <a:gdLst>
                <a:gd name="T0" fmla="*/ 109 w 121"/>
                <a:gd name="T1" fmla="*/ 281 h 281"/>
                <a:gd name="T2" fmla="*/ 0 w 121"/>
                <a:gd name="T3" fmla="*/ 2 h 281"/>
                <a:gd name="T4" fmla="*/ 12 w 121"/>
                <a:gd name="T5" fmla="*/ 0 h 281"/>
                <a:gd name="T6" fmla="*/ 121 w 121"/>
                <a:gd name="T7" fmla="*/ 276 h 281"/>
                <a:gd name="T8" fmla="*/ 109 w 121"/>
                <a:gd name="T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81">
                  <a:moveTo>
                    <a:pt x="109" y="281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121" y="276"/>
                  </a:lnTo>
                  <a:lnTo>
                    <a:pt x="109" y="281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12"/>
            <p:cNvSpPr/>
            <p:nvPr/>
          </p:nvSpPr>
          <p:spPr bwMode="auto">
            <a:xfrm>
              <a:off x="6412364" y="2297569"/>
              <a:ext cx="118986" cy="360174"/>
            </a:xfrm>
            <a:custGeom>
              <a:avLst/>
              <a:gdLst>
                <a:gd name="T0" fmla="*/ 62 w 74"/>
                <a:gd name="T1" fmla="*/ 224 h 224"/>
                <a:gd name="T2" fmla="*/ 0 w 74"/>
                <a:gd name="T3" fmla="*/ 5 h 224"/>
                <a:gd name="T4" fmla="*/ 12 w 74"/>
                <a:gd name="T5" fmla="*/ 0 h 224"/>
                <a:gd name="T6" fmla="*/ 74 w 74"/>
                <a:gd name="T7" fmla="*/ 222 h 224"/>
                <a:gd name="T8" fmla="*/ 62 w 7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24">
                  <a:moveTo>
                    <a:pt x="62" y="224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74" y="222"/>
                  </a:lnTo>
                  <a:lnTo>
                    <a:pt x="62" y="224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13"/>
            <p:cNvSpPr/>
            <p:nvPr/>
          </p:nvSpPr>
          <p:spPr bwMode="auto">
            <a:xfrm>
              <a:off x="6520094" y="2270234"/>
              <a:ext cx="237971" cy="398765"/>
            </a:xfrm>
            <a:custGeom>
              <a:avLst/>
              <a:gdLst>
                <a:gd name="T0" fmla="*/ 9 w 148"/>
                <a:gd name="T1" fmla="*/ 248 h 248"/>
                <a:gd name="T2" fmla="*/ 0 w 148"/>
                <a:gd name="T3" fmla="*/ 244 h 248"/>
                <a:gd name="T4" fmla="*/ 139 w 148"/>
                <a:gd name="T5" fmla="*/ 0 h 248"/>
                <a:gd name="T6" fmla="*/ 148 w 148"/>
                <a:gd name="T7" fmla="*/ 7 h 248"/>
                <a:gd name="T8" fmla="*/ 9 w 148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48">
                  <a:moveTo>
                    <a:pt x="9" y="248"/>
                  </a:moveTo>
                  <a:lnTo>
                    <a:pt x="0" y="244"/>
                  </a:lnTo>
                  <a:lnTo>
                    <a:pt x="139" y="0"/>
                  </a:lnTo>
                  <a:lnTo>
                    <a:pt x="148" y="7"/>
                  </a:lnTo>
                  <a:lnTo>
                    <a:pt x="9" y="248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14"/>
            <p:cNvSpPr/>
            <p:nvPr/>
          </p:nvSpPr>
          <p:spPr bwMode="auto">
            <a:xfrm>
              <a:off x="6762889" y="2263802"/>
              <a:ext cx="410018" cy="257267"/>
            </a:xfrm>
            <a:custGeom>
              <a:avLst/>
              <a:gdLst>
                <a:gd name="T0" fmla="*/ 250 w 255"/>
                <a:gd name="T1" fmla="*/ 160 h 160"/>
                <a:gd name="T2" fmla="*/ 0 w 255"/>
                <a:gd name="T3" fmla="*/ 9 h 160"/>
                <a:gd name="T4" fmla="*/ 5 w 255"/>
                <a:gd name="T5" fmla="*/ 0 h 160"/>
                <a:gd name="T6" fmla="*/ 255 w 255"/>
                <a:gd name="T7" fmla="*/ 151 h 160"/>
                <a:gd name="T8" fmla="*/ 250 w 255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60">
                  <a:moveTo>
                    <a:pt x="250" y="160"/>
                  </a:moveTo>
                  <a:lnTo>
                    <a:pt x="0" y="9"/>
                  </a:lnTo>
                  <a:lnTo>
                    <a:pt x="5" y="0"/>
                  </a:lnTo>
                  <a:lnTo>
                    <a:pt x="255" y="151"/>
                  </a:lnTo>
                  <a:lnTo>
                    <a:pt x="250" y="160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15"/>
            <p:cNvSpPr/>
            <p:nvPr/>
          </p:nvSpPr>
          <p:spPr bwMode="auto">
            <a:xfrm>
              <a:off x="7161651" y="2517854"/>
              <a:ext cx="265306" cy="348919"/>
            </a:xfrm>
            <a:custGeom>
              <a:avLst/>
              <a:gdLst>
                <a:gd name="T0" fmla="*/ 156 w 165"/>
                <a:gd name="T1" fmla="*/ 217 h 217"/>
                <a:gd name="T2" fmla="*/ 0 w 165"/>
                <a:gd name="T3" fmla="*/ 7 h 217"/>
                <a:gd name="T4" fmla="*/ 9 w 165"/>
                <a:gd name="T5" fmla="*/ 0 h 217"/>
                <a:gd name="T6" fmla="*/ 165 w 165"/>
                <a:gd name="T7" fmla="*/ 212 h 217"/>
                <a:gd name="T8" fmla="*/ 156 w 165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17">
                  <a:moveTo>
                    <a:pt x="156" y="217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165" y="212"/>
                  </a:lnTo>
                  <a:lnTo>
                    <a:pt x="156" y="217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16"/>
            <p:cNvSpPr/>
            <p:nvPr/>
          </p:nvSpPr>
          <p:spPr bwMode="auto">
            <a:xfrm>
              <a:off x="7024979" y="2529109"/>
              <a:ext cx="151144" cy="516143"/>
            </a:xfrm>
            <a:custGeom>
              <a:avLst/>
              <a:gdLst>
                <a:gd name="T0" fmla="*/ 9 w 94"/>
                <a:gd name="T1" fmla="*/ 321 h 321"/>
                <a:gd name="T2" fmla="*/ 0 w 94"/>
                <a:gd name="T3" fmla="*/ 319 h 321"/>
                <a:gd name="T4" fmla="*/ 83 w 94"/>
                <a:gd name="T5" fmla="*/ 0 h 321"/>
                <a:gd name="T6" fmla="*/ 94 w 94"/>
                <a:gd name="T7" fmla="*/ 2 h 321"/>
                <a:gd name="T8" fmla="*/ 9 w 94"/>
                <a:gd name="T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21">
                  <a:moveTo>
                    <a:pt x="9" y="321"/>
                  </a:moveTo>
                  <a:lnTo>
                    <a:pt x="0" y="319"/>
                  </a:lnTo>
                  <a:lnTo>
                    <a:pt x="83" y="0"/>
                  </a:lnTo>
                  <a:lnTo>
                    <a:pt x="94" y="2"/>
                  </a:lnTo>
                  <a:lnTo>
                    <a:pt x="9" y="321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17"/>
            <p:cNvSpPr/>
            <p:nvPr/>
          </p:nvSpPr>
          <p:spPr bwMode="auto">
            <a:xfrm>
              <a:off x="6523310" y="2668999"/>
              <a:ext cx="254050" cy="456650"/>
            </a:xfrm>
            <a:custGeom>
              <a:avLst/>
              <a:gdLst>
                <a:gd name="T0" fmla="*/ 149 w 158"/>
                <a:gd name="T1" fmla="*/ 284 h 284"/>
                <a:gd name="T2" fmla="*/ 0 w 158"/>
                <a:gd name="T3" fmla="*/ 5 h 284"/>
                <a:gd name="T4" fmla="*/ 9 w 158"/>
                <a:gd name="T5" fmla="*/ 0 h 284"/>
                <a:gd name="T6" fmla="*/ 158 w 158"/>
                <a:gd name="T7" fmla="*/ 277 h 284"/>
                <a:gd name="T8" fmla="*/ 149 w 158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84">
                  <a:moveTo>
                    <a:pt x="149" y="284"/>
                  </a:moveTo>
                  <a:lnTo>
                    <a:pt x="0" y="5"/>
                  </a:lnTo>
                  <a:lnTo>
                    <a:pt x="9" y="0"/>
                  </a:lnTo>
                  <a:lnTo>
                    <a:pt x="158" y="277"/>
                  </a:lnTo>
                  <a:lnTo>
                    <a:pt x="149" y="284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18"/>
            <p:cNvSpPr/>
            <p:nvPr/>
          </p:nvSpPr>
          <p:spPr bwMode="auto">
            <a:xfrm>
              <a:off x="6762889" y="2722060"/>
              <a:ext cx="175263" cy="395549"/>
            </a:xfrm>
            <a:custGeom>
              <a:avLst/>
              <a:gdLst>
                <a:gd name="T0" fmla="*/ 9 w 109"/>
                <a:gd name="T1" fmla="*/ 246 h 246"/>
                <a:gd name="T2" fmla="*/ 0 w 109"/>
                <a:gd name="T3" fmla="*/ 241 h 246"/>
                <a:gd name="T4" fmla="*/ 99 w 109"/>
                <a:gd name="T5" fmla="*/ 0 h 246"/>
                <a:gd name="T6" fmla="*/ 109 w 109"/>
                <a:gd name="T7" fmla="*/ 5 h 246"/>
                <a:gd name="T8" fmla="*/ 9 w 109"/>
                <a:gd name="T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46">
                  <a:moveTo>
                    <a:pt x="9" y="246"/>
                  </a:moveTo>
                  <a:lnTo>
                    <a:pt x="0" y="241"/>
                  </a:lnTo>
                  <a:lnTo>
                    <a:pt x="99" y="0"/>
                  </a:lnTo>
                  <a:lnTo>
                    <a:pt x="109" y="5"/>
                  </a:lnTo>
                  <a:lnTo>
                    <a:pt x="9" y="246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19"/>
            <p:cNvSpPr/>
            <p:nvPr/>
          </p:nvSpPr>
          <p:spPr bwMode="auto">
            <a:xfrm>
              <a:off x="6542605" y="3114393"/>
              <a:ext cx="228324" cy="315153"/>
            </a:xfrm>
            <a:custGeom>
              <a:avLst/>
              <a:gdLst>
                <a:gd name="T0" fmla="*/ 9 w 142"/>
                <a:gd name="T1" fmla="*/ 196 h 196"/>
                <a:gd name="T2" fmla="*/ 0 w 142"/>
                <a:gd name="T3" fmla="*/ 189 h 196"/>
                <a:gd name="T4" fmla="*/ 132 w 142"/>
                <a:gd name="T5" fmla="*/ 0 h 196"/>
                <a:gd name="T6" fmla="*/ 142 w 142"/>
                <a:gd name="T7" fmla="*/ 7 h 196"/>
                <a:gd name="T8" fmla="*/ 9 w 142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96">
                  <a:moveTo>
                    <a:pt x="9" y="196"/>
                  </a:moveTo>
                  <a:lnTo>
                    <a:pt x="0" y="189"/>
                  </a:lnTo>
                  <a:lnTo>
                    <a:pt x="132" y="0"/>
                  </a:lnTo>
                  <a:lnTo>
                    <a:pt x="142" y="7"/>
                  </a:lnTo>
                  <a:lnTo>
                    <a:pt x="9" y="196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20"/>
            <p:cNvSpPr/>
            <p:nvPr/>
          </p:nvSpPr>
          <p:spPr bwMode="auto">
            <a:xfrm>
              <a:off x="6542605" y="3440801"/>
              <a:ext cx="281385" cy="329624"/>
            </a:xfrm>
            <a:custGeom>
              <a:avLst/>
              <a:gdLst>
                <a:gd name="T0" fmla="*/ 165 w 175"/>
                <a:gd name="T1" fmla="*/ 205 h 205"/>
                <a:gd name="T2" fmla="*/ 0 w 175"/>
                <a:gd name="T3" fmla="*/ 7 h 205"/>
                <a:gd name="T4" fmla="*/ 7 w 175"/>
                <a:gd name="T5" fmla="*/ 0 h 205"/>
                <a:gd name="T6" fmla="*/ 175 w 175"/>
                <a:gd name="T7" fmla="*/ 198 h 205"/>
                <a:gd name="T8" fmla="*/ 165 w 175"/>
                <a:gd name="T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05">
                  <a:moveTo>
                    <a:pt x="165" y="205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75" y="198"/>
                  </a:lnTo>
                  <a:lnTo>
                    <a:pt x="165" y="205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21"/>
            <p:cNvSpPr/>
            <p:nvPr/>
          </p:nvSpPr>
          <p:spPr bwMode="auto">
            <a:xfrm>
              <a:off x="6166353" y="2935914"/>
              <a:ext cx="387507" cy="516143"/>
            </a:xfrm>
            <a:custGeom>
              <a:avLst/>
              <a:gdLst>
                <a:gd name="T0" fmla="*/ 234 w 241"/>
                <a:gd name="T1" fmla="*/ 321 h 321"/>
                <a:gd name="T2" fmla="*/ 0 w 241"/>
                <a:gd name="T3" fmla="*/ 7 h 321"/>
                <a:gd name="T4" fmla="*/ 9 w 241"/>
                <a:gd name="T5" fmla="*/ 0 h 321"/>
                <a:gd name="T6" fmla="*/ 241 w 241"/>
                <a:gd name="T7" fmla="*/ 316 h 321"/>
                <a:gd name="T8" fmla="*/ 234 w 241"/>
                <a:gd name="T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321">
                  <a:moveTo>
                    <a:pt x="234" y="321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241" y="316"/>
                  </a:lnTo>
                  <a:lnTo>
                    <a:pt x="234" y="321"/>
                  </a:lnTo>
                  <a:close/>
                </a:path>
              </a:pathLst>
            </a:custGeom>
            <a:solidFill>
              <a:srgbClr val="4477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Oval 122"/>
            <p:cNvSpPr>
              <a:spLocks noChangeArrowheads="1"/>
            </p:cNvSpPr>
            <p:nvPr/>
          </p:nvSpPr>
          <p:spPr bwMode="auto">
            <a:xfrm>
              <a:off x="6439698" y="2562876"/>
              <a:ext cx="178478" cy="178479"/>
            </a:xfrm>
            <a:prstGeom prst="ellipse">
              <a:avLst/>
            </a:prstGeom>
            <a:gradFill>
              <a:gsLst>
                <a:gs pos="0">
                  <a:srgbClr val="44771E"/>
                </a:gs>
                <a:gs pos="100000">
                  <a:srgbClr val="44771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0" name="Oval 123"/>
            <p:cNvSpPr>
              <a:spLocks noChangeArrowheads="1"/>
            </p:cNvSpPr>
            <p:nvPr/>
          </p:nvSpPr>
          <p:spPr bwMode="auto">
            <a:xfrm>
              <a:off x="5667900" y="3045252"/>
              <a:ext cx="178478" cy="183303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44771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1" name="Oval 124"/>
            <p:cNvSpPr>
              <a:spLocks noChangeArrowheads="1"/>
            </p:cNvSpPr>
            <p:nvPr/>
          </p:nvSpPr>
          <p:spPr bwMode="auto">
            <a:xfrm>
              <a:off x="6458993" y="3923178"/>
              <a:ext cx="178478" cy="178479"/>
            </a:xfrm>
            <a:prstGeom prst="ellipse">
              <a:avLst/>
            </a:prstGeom>
            <a:gradFill>
              <a:gsLst>
                <a:gs pos="0">
                  <a:srgbClr val="44771E"/>
                </a:gs>
                <a:gs pos="100000">
                  <a:srgbClr val="44771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2" name="Oval 125"/>
            <p:cNvSpPr>
              <a:spLocks noChangeArrowheads="1"/>
            </p:cNvSpPr>
            <p:nvPr/>
          </p:nvSpPr>
          <p:spPr bwMode="auto">
            <a:xfrm>
              <a:off x="6458993" y="3025957"/>
              <a:ext cx="178478" cy="178479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87BF44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3" name="Oval 126"/>
            <p:cNvSpPr>
              <a:spLocks noChangeArrowheads="1"/>
            </p:cNvSpPr>
            <p:nvPr/>
          </p:nvSpPr>
          <p:spPr bwMode="auto">
            <a:xfrm>
              <a:off x="6431659" y="3318599"/>
              <a:ext cx="231539" cy="231541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87BF44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4" name="Oval 127"/>
            <p:cNvSpPr>
              <a:spLocks noChangeArrowheads="1"/>
            </p:cNvSpPr>
            <p:nvPr/>
          </p:nvSpPr>
          <p:spPr bwMode="auto">
            <a:xfrm>
              <a:off x="7332090" y="2771906"/>
              <a:ext cx="183302" cy="178479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44771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5" name="Oval 128"/>
            <p:cNvSpPr>
              <a:spLocks noChangeArrowheads="1"/>
            </p:cNvSpPr>
            <p:nvPr/>
          </p:nvSpPr>
          <p:spPr bwMode="auto">
            <a:xfrm>
              <a:off x="6018425" y="1829663"/>
              <a:ext cx="178478" cy="178479"/>
            </a:xfrm>
            <a:prstGeom prst="ellipse">
              <a:avLst/>
            </a:prstGeom>
            <a:gradFill>
              <a:gsLst>
                <a:gs pos="0">
                  <a:srgbClr val="44771E"/>
                </a:gs>
                <a:gs pos="100000">
                  <a:srgbClr val="44771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6" name="Oval 129"/>
            <p:cNvSpPr>
              <a:spLocks noChangeArrowheads="1"/>
            </p:cNvSpPr>
            <p:nvPr/>
          </p:nvSpPr>
          <p:spPr bwMode="auto">
            <a:xfrm>
              <a:off x="6013601" y="2459969"/>
              <a:ext cx="130241" cy="130242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87BF44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7" name="Oval 130"/>
            <p:cNvSpPr>
              <a:spLocks noChangeArrowheads="1"/>
            </p:cNvSpPr>
            <p:nvPr/>
          </p:nvSpPr>
          <p:spPr bwMode="auto">
            <a:xfrm>
              <a:off x="5577857" y="2495343"/>
              <a:ext cx="128633" cy="128634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100000">
                  <a:srgbClr val="92D050"/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8" name="Oval 131"/>
            <p:cNvSpPr>
              <a:spLocks noChangeArrowheads="1"/>
            </p:cNvSpPr>
            <p:nvPr/>
          </p:nvSpPr>
          <p:spPr bwMode="auto">
            <a:xfrm>
              <a:off x="5740256" y="2096579"/>
              <a:ext cx="130241" cy="128634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9" name="Oval 132"/>
            <p:cNvSpPr>
              <a:spLocks noChangeArrowheads="1"/>
            </p:cNvSpPr>
            <p:nvPr/>
          </p:nvSpPr>
          <p:spPr bwMode="auto">
            <a:xfrm>
              <a:off x="6690533" y="2205917"/>
              <a:ext cx="128633" cy="128634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87BF44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0" name="Oval 133"/>
            <p:cNvSpPr>
              <a:spLocks noChangeArrowheads="1"/>
            </p:cNvSpPr>
            <p:nvPr/>
          </p:nvSpPr>
          <p:spPr bwMode="auto">
            <a:xfrm>
              <a:off x="7340129" y="2270234"/>
              <a:ext cx="128633" cy="130242"/>
            </a:xfrm>
            <a:prstGeom prst="ellipse">
              <a:avLst/>
            </a:prstGeom>
            <a:gradFill>
              <a:gsLst>
                <a:gs pos="0">
                  <a:srgbClr val="44771E"/>
                </a:gs>
                <a:gs pos="100000">
                  <a:srgbClr val="44771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1" name="Oval 134"/>
            <p:cNvSpPr>
              <a:spLocks noChangeArrowheads="1"/>
            </p:cNvSpPr>
            <p:nvPr/>
          </p:nvSpPr>
          <p:spPr bwMode="auto">
            <a:xfrm>
              <a:off x="6960662" y="2992191"/>
              <a:ext cx="128633" cy="128634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87BF44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2" name="Oval 135"/>
            <p:cNvSpPr>
              <a:spLocks noChangeArrowheads="1"/>
            </p:cNvSpPr>
            <p:nvPr/>
          </p:nvSpPr>
          <p:spPr bwMode="auto">
            <a:xfrm>
              <a:off x="7111806" y="2456753"/>
              <a:ext cx="125417" cy="125418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87BF44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3" name="Oval 136"/>
            <p:cNvSpPr>
              <a:spLocks noChangeArrowheads="1"/>
            </p:cNvSpPr>
            <p:nvPr/>
          </p:nvSpPr>
          <p:spPr bwMode="auto">
            <a:xfrm>
              <a:off x="5965364" y="3641791"/>
              <a:ext cx="128633" cy="128634"/>
            </a:xfrm>
            <a:prstGeom prst="ellipse">
              <a:avLst/>
            </a:prstGeom>
            <a:gradFill>
              <a:gsLst>
                <a:gs pos="0">
                  <a:srgbClr val="44771E"/>
                </a:gs>
                <a:gs pos="100000">
                  <a:srgbClr val="44771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4" name="Oval 137"/>
            <p:cNvSpPr>
              <a:spLocks noChangeArrowheads="1"/>
            </p:cNvSpPr>
            <p:nvPr/>
          </p:nvSpPr>
          <p:spPr bwMode="auto">
            <a:xfrm>
              <a:off x="7002468" y="3543708"/>
              <a:ext cx="128633" cy="128634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87BF44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5" name="Oval 138"/>
            <p:cNvSpPr>
              <a:spLocks noChangeArrowheads="1"/>
            </p:cNvSpPr>
            <p:nvPr/>
          </p:nvSpPr>
          <p:spPr bwMode="auto">
            <a:xfrm>
              <a:off x="6375382" y="2258979"/>
              <a:ext cx="91651" cy="94867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87BF44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6" name="Oval 139"/>
            <p:cNvSpPr>
              <a:spLocks noChangeArrowheads="1"/>
            </p:cNvSpPr>
            <p:nvPr/>
          </p:nvSpPr>
          <p:spPr bwMode="auto">
            <a:xfrm>
              <a:off x="5854418" y="2730100"/>
              <a:ext cx="91651" cy="94867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7" name="Oval 140"/>
            <p:cNvSpPr>
              <a:spLocks noChangeArrowheads="1"/>
            </p:cNvSpPr>
            <p:nvPr/>
          </p:nvSpPr>
          <p:spPr bwMode="auto">
            <a:xfrm>
              <a:off x="6097213" y="2668999"/>
              <a:ext cx="91651" cy="94867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44771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8" name="Oval 141"/>
            <p:cNvSpPr>
              <a:spLocks noChangeArrowheads="1"/>
            </p:cNvSpPr>
            <p:nvPr/>
          </p:nvSpPr>
          <p:spPr bwMode="auto">
            <a:xfrm>
              <a:off x="6888306" y="2677038"/>
              <a:ext cx="94867" cy="91652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9" name="Oval 142"/>
            <p:cNvSpPr>
              <a:spLocks noChangeArrowheads="1"/>
            </p:cNvSpPr>
            <p:nvPr/>
          </p:nvSpPr>
          <p:spPr bwMode="auto">
            <a:xfrm>
              <a:off x="6732338" y="3075803"/>
              <a:ext cx="91651" cy="91652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100000">
                  <a:srgbClr val="92D050"/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0" name="Oval 143"/>
            <p:cNvSpPr>
              <a:spLocks noChangeArrowheads="1"/>
            </p:cNvSpPr>
            <p:nvPr/>
          </p:nvSpPr>
          <p:spPr bwMode="auto">
            <a:xfrm>
              <a:off x="6579587" y="1757307"/>
              <a:ext cx="91651" cy="94867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44771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1" name="Oval 144"/>
            <p:cNvSpPr>
              <a:spLocks noChangeArrowheads="1"/>
            </p:cNvSpPr>
            <p:nvPr/>
          </p:nvSpPr>
          <p:spPr bwMode="auto">
            <a:xfrm>
              <a:off x="7070000" y="1971161"/>
              <a:ext cx="91651" cy="90044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2" name="Oval 145"/>
            <p:cNvSpPr>
              <a:spLocks noChangeArrowheads="1"/>
            </p:cNvSpPr>
            <p:nvPr/>
          </p:nvSpPr>
          <p:spPr bwMode="auto">
            <a:xfrm>
              <a:off x="7192202" y="3231771"/>
              <a:ext cx="91651" cy="94867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100000">
                  <a:srgbClr val="92D050"/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3" name="Oval 146"/>
            <p:cNvSpPr>
              <a:spLocks noChangeArrowheads="1"/>
            </p:cNvSpPr>
            <p:nvPr/>
          </p:nvSpPr>
          <p:spPr bwMode="auto">
            <a:xfrm>
              <a:off x="6975133" y="3926394"/>
              <a:ext cx="91651" cy="94867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4" name="Oval 147"/>
            <p:cNvSpPr>
              <a:spLocks noChangeArrowheads="1"/>
            </p:cNvSpPr>
            <p:nvPr/>
          </p:nvSpPr>
          <p:spPr bwMode="auto">
            <a:xfrm>
              <a:off x="6774144" y="3976239"/>
              <a:ext cx="91651" cy="94867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5" name="Oval 148"/>
            <p:cNvSpPr>
              <a:spLocks noChangeArrowheads="1"/>
            </p:cNvSpPr>
            <p:nvPr/>
          </p:nvSpPr>
          <p:spPr bwMode="auto">
            <a:xfrm>
              <a:off x="6071486" y="3979455"/>
              <a:ext cx="90043" cy="94867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100000">
                  <a:srgbClr val="92D050"/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6" name="Oval 149"/>
            <p:cNvSpPr>
              <a:spLocks noChangeArrowheads="1"/>
            </p:cNvSpPr>
            <p:nvPr/>
          </p:nvSpPr>
          <p:spPr bwMode="auto">
            <a:xfrm>
              <a:off x="6169569" y="3276793"/>
              <a:ext cx="130241" cy="130242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44771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7" name="Oval 150"/>
            <p:cNvSpPr>
              <a:spLocks noChangeArrowheads="1"/>
            </p:cNvSpPr>
            <p:nvPr/>
          </p:nvSpPr>
          <p:spPr bwMode="auto">
            <a:xfrm>
              <a:off x="6766105" y="3395779"/>
              <a:ext cx="130241" cy="128634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8" name="Oval 151"/>
            <p:cNvSpPr>
              <a:spLocks noChangeArrowheads="1"/>
            </p:cNvSpPr>
            <p:nvPr/>
          </p:nvSpPr>
          <p:spPr bwMode="auto">
            <a:xfrm>
              <a:off x="6774144" y="3717364"/>
              <a:ext cx="128633" cy="130242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9" name="Oval 152"/>
            <p:cNvSpPr>
              <a:spLocks noChangeArrowheads="1"/>
            </p:cNvSpPr>
            <p:nvPr/>
          </p:nvSpPr>
          <p:spPr bwMode="auto">
            <a:xfrm>
              <a:off x="6291770" y="3688421"/>
              <a:ext cx="128633" cy="128634"/>
            </a:xfrm>
            <a:prstGeom prst="ellipse">
              <a:avLst/>
            </a:prstGeom>
            <a:gradFill>
              <a:gsLst>
                <a:gs pos="100000">
                  <a:srgbClr val="87BF44"/>
                </a:gs>
                <a:gs pos="0">
                  <a:srgbClr val="87BF44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70" name="Oval 153"/>
            <p:cNvSpPr>
              <a:spLocks noChangeArrowheads="1"/>
            </p:cNvSpPr>
            <p:nvPr/>
          </p:nvSpPr>
          <p:spPr bwMode="auto">
            <a:xfrm>
              <a:off x="6113292" y="2871597"/>
              <a:ext cx="128633" cy="128634"/>
            </a:xfrm>
            <a:prstGeom prst="ellipse">
              <a:avLst/>
            </a:prstGeom>
            <a:gradFill>
              <a:gsLst>
                <a:gs pos="0">
                  <a:srgbClr val="44771E"/>
                </a:gs>
                <a:gs pos="100000">
                  <a:srgbClr val="44771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71" name="Freeform 154"/>
            <p:cNvSpPr/>
            <p:nvPr/>
          </p:nvSpPr>
          <p:spPr bwMode="auto">
            <a:xfrm>
              <a:off x="6478288" y="3360405"/>
              <a:ext cx="139888" cy="144713"/>
            </a:xfrm>
            <a:custGeom>
              <a:avLst/>
              <a:gdLst>
                <a:gd name="T0" fmla="*/ 18 w 37"/>
                <a:gd name="T1" fmla="*/ 38 h 38"/>
                <a:gd name="T2" fmla="*/ 14 w 37"/>
                <a:gd name="T3" fmla="*/ 33 h 38"/>
                <a:gd name="T4" fmla="*/ 14 w 37"/>
                <a:gd name="T5" fmla="*/ 23 h 38"/>
                <a:gd name="T6" fmla="*/ 4 w 37"/>
                <a:gd name="T7" fmla="*/ 23 h 38"/>
                <a:gd name="T8" fmla="*/ 0 w 37"/>
                <a:gd name="T9" fmla="*/ 19 h 38"/>
                <a:gd name="T10" fmla="*/ 4 w 37"/>
                <a:gd name="T11" fmla="*/ 15 h 38"/>
                <a:gd name="T12" fmla="*/ 14 w 37"/>
                <a:gd name="T13" fmla="*/ 15 h 38"/>
                <a:gd name="T14" fmla="*/ 14 w 37"/>
                <a:gd name="T15" fmla="*/ 4 h 38"/>
                <a:gd name="T16" fmla="*/ 18 w 37"/>
                <a:gd name="T17" fmla="*/ 0 h 38"/>
                <a:gd name="T18" fmla="*/ 23 w 37"/>
                <a:gd name="T19" fmla="*/ 4 h 38"/>
                <a:gd name="T20" fmla="*/ 23 w 37"/>
                <a:gd name="T21" fmla="*/ 15 h 38"/>
                <a:gd name="T22" fmla="*/ 33 w 37"/>
                <a:gd name="T23" fmla="*/ 15 h 38"/>
                <a:gd name="T24" fmla="*/ 37 w 37"/>
                <a:gd name="T25" fmla="*/ 19 h 38"/>
                <a:gd name="T26" fmla="*/ 33 w 37"/>
                <a:gd name="T27" fmla="*/ 23 h 38"/>
                <a:gd name="T28" fmla="*/ 23 w 37"/>
                <a:gd name="T29" fmla="*/ 23 h 38"/>
                <a:gd name="T30" fmla="*/ 23 w 37"/>
                <a:gd name="T31" fmla="*/ 33 h 38"/>
                <a:gd name="T32" fmla="*/ 18 w 37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38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23636" y="2292635"/>
            <a:ext cx="701662" cy="701662"/>
            <a:chOff x="4523636" y="2292635"/>
            <a:chExt cx="701662" cy="701662"/>
          </a:xfrm>
        </p:grpSpPr>
        <p:sp>
          <p:nvSpPr>
            <p:cNvPr id="95" name="椭圆 94"/>
            <p:cNvSpPr/>
            <p:nvPr/>
          </p:nvSpPr>
          <p:spPr>
            <a:xfrm>
              <a:off x="4523636" y="2292635"/>
              <a:ext cx="701662" cy="701662"/>
            </a:xfrm>
            <a:prstGeom prst="ellipse">
              <a:avLst/>
            </a:prstGeom>
            <a:solidFill>
              <a:srgbClr val="4E86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4675503" y="2502965"/>
              <a:ext cx="385603" cy="270965"/>
              <a:chOff x="9315450" y="4956176"/>
              <a:chExt cx="176212" cy="123825"/>
            </a:xfrm>
            <a:solidFill>
              <a:schemeClr val="bg1"/>
            </a:solidFill>
          </p:grpSpPr>
          <p:sp>
            <p:nvSpPr>
              <p:cNvPr id="47" name="Freeform 606"/>
              <p:cNvSpPr/>
              <p:nvPr/>
            </p:nvSpPr>
            <p:spPr bwMode="auto">
              <a:xfrm>
                <a:off x="9315450" y="4956176"/>
                <a:ext cx="142875" cy="123825"/>
              </a:xfrm>
              <a:custGeom>
                <a:avLst/>
                <a:gdLst>
                  <a:gd name="T0" fmla="*/ 203 w 232"/>
                  <a:gd name="T1" fmla="*/ 152 h 203"/>
                  <a:gd name="T2" fmla="*/ 137 w 232"/>
                  <a:gd name="T3" fmla="*/ 124 h 203"/>
                  <a:gd name="T4" fmla="*/ 157 w 232"/>
                  <a:gd name="T5" fmla="*/ 87 h 203"/>
                  <a:gd name="T6" fmla="*/ 160 w 232"/>
                  <a:gd name="T7" fmla="*/ 59 h 203"/>
                  <a:gd name="T8" fmla="*/ 159 w 232"/>
                  <a:gd name="T9" fmla="*/ 31 h 203"/>
                  <a:gd name="T10" fmla="*/ 115 w 232"/>
                  <a:gd name="T11" fmla="*/ 0 h 203"/>
                  <a:gd name="T12" fmla="*/ 71 w 232"/>
                  <a:gd name="T13" fmla="*/ 31 h 203"/>
                  <a:gd name="T14" fmla="*/ 71 w 232"/>
                  <a:gd name="T15" fmla="*/ 59 h 203"/>
                  <a:gd name="T16" fmla="*/ 74 w 232"/>
                  <a:gd name="T17" fmla="*/ 87 h 203"/>
                  <a:gd name="T18" fmla="*/ 94 w 232"/>
                  <a:gd name="T19" fmla="*/ 124 h 203"/>
                  <a:gd name="T20" fmla="*/ 29 w 232"/>
                  <a:gd name="T21" fmla="*/ 152 h 203"/>
                  <a:gd name="T22" fmla="*/ 0 w 232"/>
                  <a:gd name="T23" fmla="*/ 179 h 203"/>
                  <a:gd name="T24" fmla="*/ 0 w 232"/>
                  <a:gd name="T25" fmla="*/ 203 h 203"/>
                  <a:gd name="T26" fmla="*/ 232 w 232"/>
                  <a:gd name="T27" fmla="*/ 203 h 203"/>
                  <a:gd name="T28" fmla="*/ 232 w 232"/>
                  <a:gd name="T29" fmla="*/ 179 h 203"/>
                  <a:gd name="T30" fmla="*/ 203 w 232"/>
                  <a:gd name="T31" fmla="*/ 15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2" h="203">
                    <a:moveTo>
                      <a:pt x="203" y="152"/>
                    </a:moveTo>
                    <a:cubicBezTo>
                      <a:pt x="189" y="146"/>
                      <a:pt x="168" y="130"/>
                      <a:pt x="137" y="124"/>
                    </a:cubicBezTo>
                    <a:cubicBezTo>
                      <a:pt x="145" y="116"/>
                      <a:pt x="151" y="103"/>
                      <a:pt x="157" y="87"/>
                    </a:cubicBezTo>
                    <a:cubicBezTo>
                      <a:pt x="161" y="78"/>
                      <a:pt x="160" y="70"/>
                      <a:pt x="160" y="59"/>
                    </a:cubicBezTo>
                    <a:cubicBezTo>
                      <a:pt x="160" y="51"/>
                      <a:pt x="162" y="38"/>
                      <a:pt x="159" y="31"/>
                    </a:cubicBezTo>
                    <a:cubicBezTo>
                      <a:pt x="153" y="7"/>
                      <a:pt x="136" y="0"/>
                      <a:pt x="115" y="0"/>
                    </a:cubicBezTo>
                    <a:cubicBezTo>
                      <a:pt x="95" y="0"/>
                      <a:pt x="78" y="7"/>
                      <a:pt x="71" y="31"/>
                    </a:cubicBezTo>
                    <a:cubicBezTo>
                      <a:pt x="69" y="38"/>
                      <a:pt x="71" y="51"/>
                      <a:pt x="71" y="59"/>
                    </a:cubicBezTo>
                    <a:cubicBezTo>
                      <a:pt x="71" y="70"/>
                      <a:pt x="70" y="78"/>
                      <a:pt x="74" y="87"/>
                    </a:cubicBezTo>
                    <a:cubicBezTo>
                      <a:pt x="80" y="103"/>
                      <a:pt x="86" y="116"/>
                      <a:pt x="94" y="124"/>
                    </a:cubicBezTo>
                    <a:cubicBezTo>
                      <a:pt x="63" y="130"/>
                      <a:pt x="42" y="146"/>
                      <a:pt x="29" y="152"/>
                    </a:cubicBezTo>
                    <a:cubicBezTo>
                      <a:pt x="0" y="165"/>
                      <a:pt x="0" y="179"/>
                      <a:pt x="0" y="179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232" y="203"/>
                      <a:pt x="232" y="203"/>
                      <a:pt x="232" y="203"/>
                    </a:cubicBezTo>
                    <a:cubicBezTo>
                      <a:pt x="232" y="179"/>
                      <a:pt x="232" y="179"/>
                      <a:pt x="232" y="179"/>
                    </a:cubicBezTo>
                    <a:cubicBezTo>
                      <a:pt x="232" y="179"/>
                      <a:pt x="232" y="165"/>
                      <a:pt x="203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608"/>
              <p:cNvSpPr>
                <a:spLocks noChangeArrowheads="1"/>
              </p:cNvSpPr>
              <p:nvPr/>
            </p:nvSpPr>
            <p:spPr bwMode="auto">
              <a:xfrm>
                <a:off x="9434512" y="4959351"/>
                <a:ext cx="57150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ectangle 609"/>
              <p:cNvSpPr>
                <a:spLocks noChangeArrowheads="1"/>
              </p:cNvSpPr>
              <p:nvPr/>
            </p:nvSpPr>
            <p:spPr bwMode="auto">
              <a:xfrm>
                <a:off x="9434512" y="4986338"/>
                <a:ext cx="33338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Rectangle 610"/>
              <p:cNvSpPr>
                <a:spLocks noChangeArrowheads="1"/>
              </p:cNvSpPr>
              <p:nvPr/>
            </p:nvSpPr>
            <p:spPr bwMode="auto">
              <a:xfrm>
                <a:off x="9434512" y="5013326"/>
                <a:ext cx="47625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2" grpId="0"/>
      <p:bldP spid="12" grpId="1"/>
      <p:bldP spid="120" grpId="0"/>
      <p:bldP spid="121" grpId="0"/>
      <p:bldP spid="123" grpId="0"/>
      <p:bldP spid="124" grpId="0"/>
      <p:bldP spid="125" grpId="0"/>
      <p:bldP spid="126" grpId="0"/>
      <p:bldP spid="127" grpId="0"/>
      <p:bldP spid="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"/>
            <a:ext cx="12192000" cy="68552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504823"/>
            <a:ext cx="245364" cy="498475"/>
          </a:xfrm>
          <a:prstGeom prst="rect">
            <a:avLst/>
          </a:prstGeom>
          <a:solidFill>
            <a:srgbClr val="4E8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0737" y="504823"/>
            <a:ext cx="181356" cy="498475"/>
          </a:xfrm>
          <a:prstGeom prst="rect">
            <a:avLst/>
          </a:prstGeom>
          <a:solidFill>
            <a:srgbClr val="61A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57466" y="504823"/>
            <a:ext cx="133350" cy="498475"/>
          </a:xfrm>
          <a:prstGeom prst="rect">
            <a:avLst/>
          </a:prstGeom>
          <a:solidFill>
            <a:srgbClr val="87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90816" y="461673"/>
            <a:ext cx="1832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3200" b="1">
                <a:solidFill>
                  <a:srgbClr val="4C870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Times New Roman" panose="02020603050405020304" pitchFamily="18" charset="0"/>
              </a:rPr>
              <a:t>胜任能力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370215" y="3542"/>
            <a:ext cx="3821785" cy="2729174"/>
            <a:chOff x="2751153" y="-157165"/>
            <a:chExt cx="7707359" cy="5503901"/>
          </a:xfrm>
        </p:grpSpPr>
        <p:sp>
          <p:nvSpPr>
            <p:cNvPr id="14" name="Freeform 1504"/>
            <p:cNvSpPr/>
            <p:nvPr/>
          </p:nvSpPr>
          <p:spPr bwMode="auto">
            <a:xfrm>
              <a:off x="7964534" y="-157165"/>
              <a:ext cx="1798648" cy="2655906"/>
            </a:xfrm>
            <a:custGeom>
              <a:avLst/>
              <a:gdLst>
                <a:gd name="T0" fmla="*/ 447 w 479"/>
                <a:gd name="T1" fmla="*/ 108 h 707"/>
                <a:gd name="T2" fmla="*/ 438 w 479"/>
                <a:gd name="T3" fmla="*/ 136 h 707"/>
                <a:gd name="T4" fmla="*/ 400 w 479"/>
                <a:gd name="T5" fmla="*/ 200 h 707"/>
                <a:gd name="T6" fmla="*/ 384 w 479"/>
                <a:gd name="T7" fmla="*/ 252 h 707"/>
                <a:gd name="T8" fmla="*/ 386 w 479"/>
                <a:gd name="T9" fmla="*/ 290 h 707"/>
                <a:gd name="T10" fmla="*/ 378 w 479"/>
                <a:gd name="T11" fmla="*/ 337 h 707"/>
                <a:gd name="T12" fmla="*/ 383 w 479"/>
                <a:gd name="T13" fmla="*/ 310 h 707"/>
                <a:gd name="T14" fmla="*/ 378 w 479"/>
                <a:gd name="T15" fmla="*/ 279 h 707"/>
                <a:gd name="T16" fmla="*/ 353 w 479"/>
                <a:gd name="T17" fmla="*/ 287 h 707"/>
                <a:gd name="T18" fmla="*/ 300 w 479"/>
                <a:gd name="T19" fmla="*/ 392 h 707"/>
                <a:gd name="T20" fmla="*/ 266 w 479"/>
                <a:gd name="T21" fmla="*/ 494 h 707"/>
                <a:gd name="T22" fmla="*/ 179 w 479"/>
                <a:gd name="T23" fmla="*/ 580 h 707"/>
                <a:gd name="T24" fmla="*/ 89 w 479"/>
                <a:gd name="T25" fmla="*/ 646 h 707"/>
                <a:gd name="T26" fmla="*/ 24 w 479"/>
                <a:gd name="T27" fmla="*/ 703 h 707"/>
                <a:gd name="T28" fmla="*/ 11 w 479"/>
                <a:gd name="T29" fmla="*/ 663 h 707"/>
                <a:gd name="T30" fmla="*/ 33 w 479"/>
                <a:gd name="T31" fmla="*/ 655 h 707"/>
                <a:gd name="T32" fmla="*/ 88 w 479"/>
                <a:gd name="T33" fmla="*/ 600 h 707"/>
                <a:gd name="T34" fmla="*/ 185 w 479"/>
                <a:gd name="T35" fmla="*/ 533 h 707"/>
                <a:gd name="T36" fmla="*/ 240 w 479"/>
                <a:gd name="T37" fmla="*/ 467 h 707"/>
                <a:gd name="T38" fmla="*/ 263 w 479"/>
                <a:gd name="T39" fmla="*/ 379 h 707"/>
                <a:gd name="T40" fmla="*/ 334 w 479"/>
                <a:gd name="T41" fmla="*/ 250 h 707"/>
                <a:gd name="T42" fmla="*/ 362 w 479"/>
                <a:gd name="T43" fmla="*/ 193 h 707"/>
                <a:gd name="T44" fmla="*/ 324 w 479"/>
                <a:gd name="T45" fmla="*/ 198 h 707"/>
                <a:gd name="T46" fmla="*/ 280 w 479"/>
                <a:gd name="T47" fmla="*/ 240 h 707"/>
                <a:gd name="T48" fmla="*/ 218 w 479"/>
                <a:gd name="T49" fmla="*/ 333 h 707"/>
                <a:gd name="T50" fmla="*/ 249 w 479"/>
                <a:gd name="T51" fmla="*/ 293 h 707"/>
                <a:gd name="T52" fmla="*/ 288 w 479"/>
                <a:gd name="T53" fmla="*/ 214 h 707"/>
                <a:gd name="T54" fmla="*/ 197 w 479"/>
                <a:gd name="T55" fmla="*/ 282 h 707"/>
                <a:gd name="T56" fmla="*/ 297 w 479"/>
                <a:gd name="T57" fmla="*/ 204 h 707"/>
                <a:gd name="T58" fmla="*/ 298 w 479"/>
                <a:gd name="T59" fmla="*/ 198 h 707"/>
                <a:gd name="T60" fmla="*/ 232 w 479"/>
                <a:gd name="T61" fmla="*/ 200 h 707"/>
                <a:gd name="T62" fmla="*/ 310 w 479"/>
                <a:gd name="T63" fmla="*/ 188 h 707"/>
                <a:gd name="T64" fmla="*/ 345 w 479"/>
                <a:gd name="T65" fmla="*/ 181 h 707"/>
                <a:gd name="T66" fmla="*/ 371 w 479"/>
                <a:gd name="T67" fmla="*/ 173 h 707"/>
                <a:gd name="T68" fmla="*/ 401 w 479"/>
                <a:gd name="T69" fmla="*/ 123 h 707"/>
                <a:gd name="T70" fmla="*/ 413 w 479"/>
                <a:gd name="T71" fmla="*/ 91 h 707"/>
                <a:gd name="T72" fmla="*/ 479 w 479"/>
                <a:gd name="T73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9" h="707">
                  <a:moveTo>
                    <a:pt x="479" y="0"/>
                  </a:moveTo>
                  <a:cubicBezTo>
                    <a:pt x="476" y="30"/>
                    <a:pt x="452" y="97"/>
                    <a:pt x="447" y="108"/>
                  </a:cubicBezTo>
                  <a:cubicBezTo>
                    <a:pt x="445" y="112"/>
                    <a:pt x="441" y="117"/>
                    <a:pt x="441" y="122"/>
                  </a:cubicBezTo>
                  <a:cubicBezTo>
                    <a:pt x="440" y="127"/>
                    <a:pt x="440" y="133"/>
                    <a:pt x="438" y="136"/>
                  </a:cubicBezTo>
                  <a:cubicBezTo>
                    <a:pt x="432" y="146"/>
                    <a:pt x="426" y="155"/>
                    <a:pt x="421" y="164"/>
                  </a:cubicBezTo>
                  <a:cubicBezTo>
                    <a:pt x="414" y="176"/>
                    <a:pt x="408" y="188"/>
                    <a:pt x="400" y="200"/>
                  </a:cubicBezTo>
                  <a:cubicBezTo>
                    <a:pt x="394" y="209"/>
                    <a:pt x="394" y="224"/>
                    <a:pt x="390" y="234"/>
                  </a:cubicBezTo>
                  <a:cubicBezTo>
                    <a:pt x="388" y="241"/>
                    <a:pt x="387" y="246"/>
                    <a:pt x="384" y="252"/>
                  </a:cubicBezTo>
                  <a:cubicBezTo>
                    <a:pt x="384" y="256"/>
                    <a:pt x="384" y="259"/>
                    <a:pt x="383" y="264"/>
                  </a:cubicBezTo>
                  <a:cubicBezTo>
                    <a:pt x="381" y="273"/>
                    <a:pt x="385" y="281"/>
                    <a:pt x="386" y="290"/>
                  </a:cubicBezTo>
                  <a:cubicBezTo>
                    <a:pt x="387" y="298"/>
                    <a:pt x="385" y="307"/>
                    <a:pt x="386" y="315"/>
                  </a:cubicBezTo>
                  <a:cubicBezTo>
                    <a:pt x="386" y="322"/>
                    <a:pt x="379" y="330"/>
                    <a:pt x="378" y="337"/>
                  </a:cubicBezTo>
                  <a:cubicBezTo>
                    <a:pt x="378" y="338"/>
                    <a:pt x="377" y="338"/>
                    <a:pt x="377" y="337"/>
                  </a:cubicBezTo>
                  <a:cubicBezTo>
                    <a:pt x="378" y="328"/>
                    <a:pt x="383" y="320"/>
                    <a:pt x="383" y="310"/>
                  </a:cubicBezTo>
                  <a:cubicBezTo>
                    <a:pt x="382" y="302"/>
                    <a:pt x="384" y="295"/>
                    <a:pt x="381" y="287"/>
                  </a:cubicBezTo>
                  <a:cubicBezTo>
                    <a:pt x="379" y="285"/>
                    <a:pt x="378" y="282"/>
                    <a:pt x="378" y="279"/>
                  </a:cubicBezTo>
                  <a:cubicBezTo>
                    <a:pt x="377" y="274"/>
                    <a:pt x="375" y="269"/>
                    <a:pt x="373" y="265"/>
                  </a:cubicBezTo>
                  <a:cubicBezTo>
                    <a:pt x="366" y="272"/>
                    <a:pt x="359" y="278"/>
                    <a:pt x="353" y="287"/>
                  </a:cubicBezTo>
                  <a:cubicBezTo>
                    <a:pt x="339" y="312"/>
                    <a:pt x="339" y="343"/>
                    <a:pt x="322" y="367"/>
                  </a:cubicBezTo>
                  <a:cubicBezTo>
                    <a:pt x="316" y="377"/>
                    <a:pt x="307" y="383"/>
                    <a:pt x="300" y="392"/>
                  </a:cubicBezTo>
                  <a:cubicBezTo>
                    <a:pt x="289" y="404"/>
                    <a:pt x="292" y="414"/>
                    <a:pt x="291" y="429"/>
                  </a:cubicBezTo>
                  <a:cubicBezTo>
                    <a:pt x="290" y="453"/>
                    <a:pt x="284" y="477"/>
                    <a:pt x="266" y="494"/>
                  </a:cubicBezTo>
                  <a:cubicBezTo>
                    <a:pt x="249" y="510"/>
                    <a:pt x="230" y="515"/>
                    <a:pt x="222" y="539"/>
                  </a:cubicBezTo>
                  <a:cubicBezTo>
                    <a:pt x="214" y="563"/>
                    <a:pt x="203" y="572"/>
                    <a:pt x="179" y="580"/>
                  </a:cubicBezTo>
                  <a:cubicBezTo>
                    <a:pt x="156" y="588"/>
                    <a:pt x="139" y="607"/>
                    <a:pt x="120" y="621"/>
                  </a:cubicBezTo>
                  <a:cubicBezTo>
                    <a:pt x="110" y="628"/>
                    <a:pt x="97" y="636"/>
                    <a:pt x="89" y="646"/>
                  </a:cubicBezTo>
                  <a:cubicBezTo>
                    <a:pt x="83" y="653"/>
                    <a:pt x="79" y="663"/>
                    <a:pt x="72" y="669"/>
                  </a:cubicBezTo>
                  <a:cubicBezTo>
                    <a:pt x="58" y="681"/>
                    <a:pt x="42" y="698"/>
                    <a:pt x="24" y="703"/>
                  </a:cubicBezTo>
                  <a:cubicBezTo>
                    <a:pt x="10" y="707"/>
                    <a:pt x="0" y="694"/>
                    <a:pt x="3" y="682"/>
                  </a:cubicBezTo>
                  <a:cubicBezTo>
                    <a:pt x="4" y="675"/>
                    <a:pt x="8" y="669"/>
                    <a:pt x="11" y="663"/>
                  </a:cubicBezTo>
                  <a:cubicBezTo>
                    <a:pt x="15" y="652"/>
                    <a:pt x="25" y="651"/>
                    <a:pt x="33" y="655"/>
                  </a:cubicBezTo>
                  <a:cubicBezTo>
                    <a:pt x="33" y="655"/>
                    <a:pt x="33" y="655"/>
                    <a:pt x="33" y="655"/>
                  </a:cubicBezTo>
                  <a:cubicBezTo>
                    <a:pt x="40" y="651"/>
                    <a:pt x="47" y="644"/>
                    <a:pt x="51" y="638"/>
                  </a:cubicBezTo>
                  <a:cubicBezTo>
                    <a:pt x="60" y="622"/>
                    <a:pt x="73" y="611"/>
                    <a:pt x="88" y="600"/>
                  </a:cubicBezTo>
                  <a:cubicBezTo>
                    <a:pt x="106" y="587"/>
                    <a:pt x="124" y="573"/>
                    <a:pt x="140" y="558"/>
                  </a:cubicBezTo>
                  <a:cubicBezTo>
                    <a:pt x="152" y="548"/>
                    <a:pt x="180" y="549"/>
                    <a:pt x="185" y="533"/>
                  </a:cubicBezTo>
                  <a:cubicBezTo>
                    <a:pt x="191" y="515"/>
                    <a:pt x="199" y="498"/>
                    <a:pt x="213" y="486"/>
                  </a:cubicBezTo>
                  <a:cubicBezTo>
                    <a:pt x="221" y="479"/>
                    <a:pt x="233" y="475"/>
                    <a:pt x="240" y="467"/>
                  </a:cubicBezTo>
                  <a:cubicBezTo>
                    <a:pt x="248" y="459"/>
                    <a:pt x="249" y="453"/>
                    <a:pt x="251" y="442"/>
                  </a:cubicBezTo>
                  <a:cubicBezTo>
                    <a:pt x="256" y="420"/>
                    <a:pt x="249" y="399"/>
                    <a:pt x="263" y="379"/>
                  </a:cubicBezTo>
                  <a:cubicBezTo>
                    <a:pt x="274" y="362"/>
                    <a:pt x="293" y="351"/>
                    <a:pt x="299" y="332"/>
                  </a:cubicBezTo>
                  <a:cubicBezTo>
                    <a:pt x="307" y="303"/>
                    <a:pt x="313" y="274"/>
                    <a:pt x="334" y="250"/>
                  </a:cubicBezTo>
                  <a:cubicBezTo>
                    <a:pt x="341" y="242"/>
                    <a:pt x="350" y="237"/>
                    <a:pt x="354" y="226"/>
                  </a:cubicBezTo>
                  <a:cubicBezTo>
                    <a:pt x="357" y="215"/>
                    <a:pt x="359" y="204"/>
                    <a:pt x="362" y="193"/>
                  </a:cubicBezTo>
                  <a:cubicBezTo>
                    <a:pt x="363" y="189"/>
                    <a:pt x="365" y="185"/>
                    <a:pt x="367" y="182"/>
                  </a:cubicBezTo>
                  <a:cubicBezTo>
                    <a:pt x="352" y="187"/>
                    <a:pt x="338" y="192"/>
                    <a:pt x="324" y="198"/>
                  </a:cubicBezTo>
                  <a:cubicBezTo>
                    <a:pt x="319" y="200"/>
                    <a:pt x="314" y="202"/>
                    <a:pt x="308" y="204"/>
                  </a:cubicBezTo>
                  <a:cubicBezTo>
                    <a:pt x="296" y="213"/>
                    <a:pt x="286" y="223"/>
                    <a:pt x="280" y="240"/>
                  </a:cubicBezTo>
                  <a:cubicBezTo>
                    <a:pt x="275" y="255"/>
                    <a:pt x="269" y="265"/>
                    <a:pt x="260" y="278"/>
                  </a:cubicBezTo>
                  <a:cubicBezTo>
                    <a:pt x="247" y="297"/>
                    <a:pt x="237" y="319"/>
                    <a:pt x="218" y="333"/>
                  </a:cubicBezTo>
                  <a:cubicBezTo>
                    <a:pt x="218" y="333"/>
                    <a:pt x="217" y="333"/>
                    <a:pt x="218" y="333"/>
                  </a:cubicBezTo>
                  <a:cubicBezTo>
                    <a:pt x="230" y="323"/>
                    <a:pt x="241" y="306"/>
                    <a:pt x="249" y="293"/>
                  </a:cubicBezTo>
                  <a:cubicBezTo>
                    <a:pt x="258" y="276"/>
                    <a:pt x="268" y="264"/>
                    <a:pt x="273" y="245"/>
                  </a:cubicBezTo>
                  <a:cubicBezTo>
                    <a:pt x="276" y="233"/>
                    <a:pt x="281" y="222"/>
                    <a:pt x="288" y="214"/>
                  </a:cubicBezTo>
                  <a:cubicBezTo>
                    <a:pt x="253" y="230"/>
                    <a:pt x="218" y="253"/>
                    <a:pt x="198" y="283"/>
                  </a:cubicBezTo>
                  <a:cubicBezTo>
                    <a:pt x="198" y="283"/>
                    <a:pt x="197" y="283"/>
                    <a:pt x="197" y="282"/>
                  </a:cubicBezTo>
                  <a:cubicBezTo>
                    <a:pt x="219" y="247"/>
                    <a:pt x="260" y="222"/>
                    <a:pt x="297" y="204"/>
                  </a:cubicBezTo>
                  <a:cubicBezTo>
                    <a:pt x="297" y="204"/>
                    <a:pt x="297" y="204"/>
                    <a:pt x="297" y="204"/>
                  </a:cubicBezTo>
                  <a:cubicBezTo>
                    <a:pt x="300" y="201"/>
                    <a:pt x="304" y="198"/>
                    <a:pt x="308" y="195"/>
                  </a:cubicBezTo>
                  <a:cubicBezTo>
                    <a:pt x="305" y="196"/>
                    <a:pt x="301" y="197"/>
                    <a:pt x="298" y="198"/>
                  </a:cubicBezTo>
                  <a:cubicBezTo>
                    <a:pt x="277" y="203"/>
                    <a:pt x="254" y="202"/>
                    <a:pt x="232" y="201"/>
                  </a:cubicBezTo>
                  <a:cubicBezTo>
                    <a:pt x="231" y="201"/>
                    <a:pt x="231" y="200"/>
                    <a:pt x="232" y="200"/>
                  </a:cubicBezTo>
                  <a:cubicBezTo>
                    <a:pt x="245" y="198"/>
                    <a:pt x="258" y="198"/>
                    <a:pt x="271" y="198"/>
                  </a:cubicBezTo>
                  <a:cubicBezTo>
                    <a:pt x="286" y="197"/>
                    <a:pt x="297" y="193"/>
                    <a:pt x="310" y="188"/>
                  </a:cubicBezTo>
                  <a:cubicBezTo>
                    <a:pt x="318" y="185"/>
                    <a:pt x="326" y="186"/>
                    <a:pt x="334" y="183"/>
                  </a:cubicBezTo>
                  <a:cubicBezTo>
                    <a:pt x="338" y="182"/>
                    <a:pt x="342" y="181"/>
                    <a:pt x="345" y="181"/>
                  </a:cubicBezTo>
                  <a:cubicBezTo>
                    <a:pt x="350" y="179"/>
                    <a:pt x="356" y="178"/>
                    <a:pt x="361" y="176"/>
                  </a:cubicBezTo>
                  <a:cubicBezTo>
                    <a:pt x="364" y="175"/>
                    <a:pt x="368" y="174"/>
                    <a:pt x="371" y="173"/>
                  </a:cubicBezTo>
                  <a:cubicBezTo>
                    <a:pt x="375" y="166"/>
                    <a:pt x="380" y="159"/>
                    <a:pt x="384" y="153"/>
                  </a:cubicBezTo>
                  <a:cubicBezTo>
                    <a:pt x="389" y="143"/>
                    <a:pt x="394" y="132"/>
                    <a:pt x="401" y="123"/>
                  </a:cubicBezTo>
                  <a:cubicBezTo>
                    <a:pt x="404" y="120"/>
                    <a:pt x="405" y="109"/>
                    <a:pt x="406" y="105"/>
                  </a:cubicBezTo>
                  <a:cubicBezTo>
                    <a:pt x="408" y="100"/>
                    <a:pt x="409" y="95"/>
                    <a:pt x="413" y="91"/>
                  </a:cubicBezTo>
                  <a:cubicBezTo>
                    <a:pt x="429" y="70"/>
                    <a:pt x="435" y="33"/>
                    <a:pt x="437" y="0"/>
                  </a:cubicBezTo>
                  <a:lnTo>
                    <a:pt x="4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05"/>
            <p:cNvSpPr/>
            <p:nvPr/>
          </p:nvSpPr>
          <p:spPr bwMode="auto">
            <a:xfrm>
              <a:off x="8115348" y="1046168"/>
              <a:ext cx="2343164" cy="2125677"/>
            </a:xfrm>
            <a:custGeom>
              <a:avLst/>
              <a:gdLst>
                <a:gd name="T0" fmla="*/ 624 w 624"/>
                <a:gd name="T1" fmla="*/ 82 h 566"/>
                <a:gd name="T2" fmla="*/ 591 w 624"/>
                <a:gd name="T3" fmla="*/ 128 h 566"/>
                <a:gd name="T4" fmla="*/ 541 w 624"/>
                <a:gd name="T5" fmla="*/ 153 h 566"/>
                <a:gd name="T6" fmla="*/ 454 w 624"/>
                <a:gd name="T7" fmla="*/ 229 h 566"/>
                <a:gd name="T8" fmla="*/ 428 w 624"/>
                <a:gd name="T9" fmla="*/ 288 h 566"/>
                <a:gd name="T10" fmla="*/ 418 w 624"/>
                <a:gd name="T11" fmla="*/ 357 h 566"/>
                <a:gd name="T12" fmla="*/ 416 w 624"/>
                <a:gd name="T13" fmla="*/ 387 h 566"/>
                <a:gd name="T14" fmla="*/ 403 w 624"/>
                <a:gd name="T15" fmla="*/ 486 h 566"/>
                <a:gd name="T16" fmla="*/ 395 w 624"/>
                <a:gd name="T17" fmla="*/ 541 h 566"/>
                <a:gd name="T18" fmla="*/ 413 w 624"/>
                <a:gd name="T19" fmla="*/ 442 h 566"/>
                <a:gd name="T20" fmla="*/ 393 w 624"/>
                <a:gd name="T21" fmla="*/ 433 h 566"/>
                <a:gd name="T22" fmla="*/ 371 w 624"/>
                <a:gd name="T23" fmla="*/ 510 h 566"/>
                <a:gd name="T24" fmla="*/ 409 w 624"/>
                <a:gd name="T25" fmla="*/ 364 h 566"/>
                <a:gd name="T26" fmla="*/ 403 w 624"/>
                <a:gd name="T27" fmla="*/ 298 h 566"/>
                <a:gd name="T28" fmla="*/ 413 w 624"/>
                <a:gd name="T29" fmla="*/ 257 h 566"/>
                <a:gd name="T30" fmla="*/ 410 w 624"/>
                <a:gd name="T31" fmla="*/ 259 h 566"/>
                <a:gd name="T32" fmla="*/ 401 w 624"/>
                <a:gd name="T33" fmla="*/ 278 h 566"/>
                <a:gd name="T34" fmla="*/ 398 w 624"/>
                <a:gd name="T35" fmla="*/ 282 h 566"/>
                <a:gd name="T36" fmla="*/ 398 w 624"/>
                <a:gd name="T37" fmla="*/ 283 h 566"/>
                <a:gd name="T38" fmla="*/ 376 w 624"/>
                <a:gd name="T39" fmla="*/ 323 h 566"/>
                <a:gd name="T40" fmla="*/ 337 w 624"/>
                <a:gd name="T41" fmla="*/ 430 h 566"/>
                <a:gd name="T42" fmla="*/ 239 w 624"/>
                <a:gd name="T43" fmla="*/ 534 h 566"/>
                <a:gd name="T44" fmla="*/ 135 w 624"/>
                <a:gd name="T45" fmla="*/ 550 h 566"/>
                <a:gd name="T46" fmla="*/ 114 w 624"/>
                <a:gd name="T47" fmla="*/ 563 h 566"/>
                <a:gd name="T48" fmla="*/ 82 w 624"/>
                <a:gd name="T49" fmla="*/ 551 h 566"/>
                <a:gd name="T50" fmla="*/ 74 w 624"/>
                <a:gd name="T51" fmla="*/ 545 h 566"/>
                <a:gd name="T52" fmla="*/ 85 w 624"/>
                <a:gd name="T53" fmla="*/ 524 h 566"/>
                <a:gd name="T54" fmla="*/ 86 w 624"/>
                <a:gd name="T55" fmla="*/ 524 h 566"/>
                <a:gd name="T56" fmla="*/ 89 w 624"/>
                <a:gd name="T57" fmla="*/ 525 h 566"/>
                <a:gd name="T58" fmla="*/ 107 w 624"/>
                <a:gd name="T59" fmla="*/ 531 h 566"/>
                <a:gd name="T60" fmla="*/ 212 w 624"/>
                <a:gd name="T61" fmla="*/ 503 h 566"/>
                <a:gd name="T62" fmla="*/ 299 w 624"/>
                <a:gd name="T63" fmla="*/ 453 h 566"/>
                <a:gd name="T64" fmla="*/ 322 w 624"/>
                <a:gd name="T65" fmla="*/ 352 h 566"/>
                <a:gd name="T66" fmla="*/ 330 w 624"/>
                <a:gd name="T67" fmla="*/ 330 h 566"/>
                <a:gd name="T68" fmla="*/ 292 w 624"/>
                <a:gd name="T69" fmla="*/ 360 h 566"/>
                <a:gd name="T70" fmla="*/ 235 w 624"/>
                <a:gd name="T71" fmla="*/ 422 h 566"/>
                <a:gd name="T72" fmla="*/ 210 w 624"/>
                <a:gd name="T73" fmla="*/ 447 h 566"/>
                <a:gd name="T74" fmla="*/ 67 w 624"/>
                <a:gd name="T75" fmla="*/ 524 h 566"/>
                <a:gd name="T76" fmla="*/ 5 w 624"/>
                <a:gd name="T77" fmla="*/ 510 h 566"/>
                <a:gd name="T78" fmla="*/ 40 w 624"/>
                <a:gd name="T79" fmla="*/ 495 h 566"/>
                <a:gd name="T80" fmla="*/ 66 w 624"/>
                <a:gd name="T81" fmla="*/ 477 h 566"/>
                <a:gd name="T82" fmla="*/ 111 w 624"/>
                <a:gd name="T83" fmla="*/ 437 h 566"/>
                <a:gd name="T84" fmla="*/ 207 w 624"/>
                <a:gd name="T85" fmla="*/ 388 h 566"/>
                <a:gd name="T86" fmla="*/ 226 w 624"/>
                <a:gd name="T87" fmla="*/ 375 h 566"/>
                <a:gd name="T88" fmla="*/ 250 w 624"/>
                <a:gd name="T89" fmla="*/ 340 h 566"/>
                <a:gd name="T90" fmla="*/ 337 w 624"/>
                <a:gd name="T91" fmla="*/ 256 h 566"/>
                <a:gd name="T92" fmla="*/ 404 w 624"/>
                <a:gd name="T93" fmla="*/ 204 h 566"/>
                <a:gd name="T94" fmla="*/ 460 w 624"/>
                <a:gd name="T95" fmla="*/ 146 h 566"/>
                <a:gd name="T96" fmla="*/ 489 w 624"/>
                <a:gd name="T97" fmla="*/ 119 h 566"/>
                <a:gd name="T98" fmla="*/ 355 w 624"/>
                <a:gd name="T99" fmla="*/ 108 h 566"/>
                <a:gd name="T100" fmla="*/ 387 w 624"/>
                <a:gd name="T101" fmla="*/ 104 h 566"/>
                <a:gd name="T102" fmla="*/ 483 w 624"/>
                <a:gd name="T103" fmla="*/ 107 h 566"/>
                <a:gd name="T104" fmla="*/ 551 w 624"/>
                <a:gd name="T105" fmla="*/ 67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4" h="566">
                  <a:moveTo>
                    <a:pt x="624" y="0"/>
                  </a:moveTo>
                  <a:cubicBezTo>
                    <a:pt x="624" y="82"/>
                    <a:pt x="624" y="82"/>
                    <a:pt x="624" y="82"/>
                  </a:cubicBezTo>
                  <a:cubicBezTo>
                    <a:pt x="620" y="89"/>
                    <a:pt x="616" y="95"/>
                    <a:pt x="615" y="98"/>
                  </a:cubicBezTo>
                  <a:cubicBezTo>
                    <a:pt x="613" y="112"/>
                    <a:pt x="603" y="121"/>
                    <a:pt x="591" y="128"/>
                  </a:cubicBezTo>
                  <a:cubicBezTo>
                    <a:pt x="581" y="133"/>
                    <a:pt x="570" y="136"/>
                    <a:pt x="559" y="142"/>
                  </a:cubicBezTo>
                  <a:cubicBezTo>
                    <a:pt x="553" y="145"/>
                    <a:pt x="547" y="150"/>
                    <a:pt x="541" y="153"/>
                  </a:cubicBezTo>
                  <a:cubicBezTo>
                    <a:pt x="522" y="160"/>
                    <a:pt x="506" y="179"/>
                    <a:pt x="494" y="195"/>
                  </a:cubicBezTo>
                  <a:cubicBezTo>
                    <a:pt x="484" y="208"/>
                    <a:pt x="468" y="220"/>
                    <a:pt x="454" y="229"/>
                  </a:cubicBezTo>
                  <a:cubicBezTo>
                    <a:pt x="451" y="240"/>
                    <a:pt x="446" y="252"/>
                    <a:pt x="444" y="258"/>
                  </a:cubicBezTo>
                  <a:cubicBezTo>
                    <a:pt x="441" y="270"/>
                    <a:pt x="433" y="277"/>
                    <a:pt x="428" y="288"/>
                  </a:cubicBezTo>
                  <a:cubicBezTo>
                    <a:pt x="425" y="295"/>
                    <a:pt x="424" y="307"/>
                    <a:pt x="423" y="315"/>
                  </a:cubicBezTo>
                  <a:cubicBezTo>
                    <a:pt x="422" y="329"/>
                    <a:pt x="421" y="343"/>
                    <a:pt x="418" y="357"/>
                  </a:cubicBezTo>
                  <a:cubicBezTo>
                    <a:pt x="417" y="359"/>
                    <a:pt x="417" y="361"/>
                    <a:pt x="416" y="364"/>
                  </a:cubicBezTo>
                  <a:cubicBezTo>
                    <a:pt x="419" y="372"/>
                    <a:pt x="415" y="377"/>
                    <a:pt x="416" y="387"/>
                  </a:cubicBezTo>
                  <a:cubicBezTo>
                    <a:pt x="416" y="403"/>
                    <a:pt x="419" y="421"/>
                    <a:pt x="417" y="437"/>
                  </a:cubicBezTo>
                  <a:cubicBezTo>
                    <a:pt x="414" y="455"/>
                    <a:pt x="409" y="470"/>
                    <a:pt x="403" y="486"/>
                  </a:cubicBezTo>
                  <a:cubicBezTo>
                    <a:pt x="397" y="505"/>
                    <a:pt x="395" y="521"/>
                    <a:pt x="396" y="541"/>
                  </a:cubicBezTo>
                  <a:cubicBezTo>
                    <a:pt x="396" y="541"/>
                    <a:pt x="395" y="541"/>
                    <a:pt x="395" y="541"/>
                  </a:cubicBezTo>
                  <a:cubicBezTo>
                    <a:pt x="394" y="526"/>
                    <a:pt x="393" y="512"/>
                    <a:pt x="397" y="498"/>
                  </a:cubicBezTo>
                  <a:cubicBezTo>
                    <a:pt x="403" y="479"/>
                    <a:pt x="411" y="462"/>
                    <a:pt x="413" y="442"/>
                  </a:cubicBezTo>
                  <a:cubicBezTo>
                    <a:pt x="414" y="427"/>
                    <a:pt x="410" y="410"/>
                    <a:pt x="408" y="394"/>
                  </a:cubicBezTo>
                  <a:cubicBezTo>
                    <a:pt x="403" y="407"/>
                    <a:pt x="399" y="420"/>
                    <a:pt x="393" y="433"/>
                  </a:cubicBezTo>
                  <a:cubicBezTo>
                    <a:pt x="382" y="458"/>
                    <a:pt x="377" y="483"/>
                    <a:pt x="372" y="510"/>
                  </a:cubicBezTo>
                  <a:cubicBezTo>
                    <a:pt x="371" y="510"/>
                    <a:pt x="371" y="510"/>
                    <a:pt x="371" y="510"/>
                  </a:cubicBezTo>
                  <a:cubicBezTo>
                    <a:pt x="367" y="465"/>
                    <a:pt x="394" y="422"/>
                    <a:pt x="406" y="378"/>
                  </a:cubicBezTo>
                  <a:cubicBezTo>
                    <a:pt x="405" y="374"/>
                    <a:pt x="406" y="368"/>
                    <a:pt x="409" y="364"/>
                  </a:cubicBezTo>
                  <a:cubicBezTo>
                    <a:pt x="409" y="363"/>
                    <a:pt x="409" y="362"/>
                    <a:pt x="409" y="360"/>
                  </a:cubicBezTo>
                  <a:cubicBezTo>
                    <a:pt x="414" y="331"/>
                    <a:pt x="407" y="321"/>
                    <a:pt x="403" y="298"/>
                  </a:cubicBezTo>
                  <a:cubicBezTo>
                    <a:pt x="402" y="286"/>
                    <a:pt x="406" y="276"/>
                    <a:pt x="410" y="265"/>
                  </a:cubicBezTo>
                  <a:cubicBezTo>
                    <a:pt x="411" y="263"/>
                    <a:pt x="412" y="260"/>
                    <a:pt x="413" y="257"/>
                  </a:cubicBezTo>
                  <a:cubicBezTo>
                    <a:pt x="412" y="257"/>
                    <a:pt x="411" y="258"/>
                    <a:pt x="410" y="259"/>
                  </a:cubicBezTo>
                  <a:cubicBezTo>
                    <a:pt x="410" y="259"/>
                    <a:pt x="410" y="259"/>
                    <a:pt x="410" y="259"/>
                  </a:cubicBezTo>
                  <a:cubicBezTo>
                    <a:pt x="409" y="264"/>
                    <a:pt x="407" y="268"/>
                    <a:pt x="404" y="273"/>
                  </a:cubicBezTo>
                  <a:cubicBezTo>
                    <a:pt x="404" y="275"/>
                    <a:pt x="403" y="276"/>
                    <a:pt x="401" y="278"/>
                  </a:cubicBezTo>
                  <a:cubicBezTo>
                    <a:pt x="401" y="278"/>
                    <a:pt x="401" y="278"/>
                    <a:pt x="400" y="279"/>
                  </a:cubicBezTo>
                  <a:cubicBezTo>
                    <a:pt x="400" y="280"/>
                    <a:pt x="399" y="281"/>
                    <a:pt x="398" y="282"/>
                  </a:cubicBezTo>
                  <a:cubicBezTo>
                    <a:pt x="398" y="282"/>
                    <a:pt x="398" y="282"/>
                    <a:pt x="398" y="282"/>
                  </a:cubicBezTo>
                  <a:cubicBezTo>
                    <a:pt x="398" y="282"/>
                    <a:pt x="398" y="283"/>
                    <a:pt x="398" y="283"/>
                  </a:cubicBezTo>
                  <a:cubicBezTo>
                    <a:pt x="397" y="290"/>
                    <a:pt x="391" y="297"/>
                    <a:pt x="388" y="303"/>
                  </a:cubicBezTo>
                  <a:cubicBezTo>
                    <a:pt x="384" y="310"/>
                    <a:pt x="380" y="317"/>
                    <a:pt x="376" y="323"/>
                  </a:cubicBezTo>
                  <a:cubicBezTo>
                    <a:pt x="367" y="336"/>
                    <a:pt x="361" y="351"/>
                    <a:pt x="351" y="364"/>
                  </a:cubicBezTo>
                  <a:cubicBezTo>
                    <a:pt x="338" y="380"/>
                    <a:pt x="337" y="410"/>
                    <a:pt x="337" y="430"/>
                  </a:cubicBezTo>
                  <a:cubicBezTo>
                    <a:pt x="338" y="452"/>
                    <a:pt x="323" y="468"/>
                    <a:pt x="315" y="487"/>
                  </a:cubicBezTo>
                  <a:cubicBezTo>
                    <a:pt x="304" y="515"/>
                    <a:pt x="269" y="534"/>
                    <a:pt x="239" y="534"/>
                  </a:cubicBezTo>
                  <a:cubicBezTo>
                    <a:pt x="218" y="534"/>
                    <a:pt x="199" y="540"/>
                    <a:pt x="178" y="545"/>
                  </a:cubicBezTo>
                  <a:cubicBezTo>
                    <a:pt x="164" y="548"/>
                    <a:pt x="149" y="547"/>
                    <a:pt x="135" y="550"/>
                  </a:cubicBezTo>
                  <a:cubicBezTo>
                    <a:pt x="135" y="550"/>
                    <a:pt x="135" y="550"/>
                    <a:pt x="135" y="550"/>
                  </a:cubicBezTo>
                  <a:cubicBezTo>
                    <a:pt x="130" y="555"/>
                    <a:pt x="121" y="562"/>
                    <a:pt x="114" y="563"/>
                  </a:cubicBezTo>
                  <a:cubicBezTo>
                    <a:pt x="103" y="566"/>
                    <a:pt x="92" y="558"/>
                    <a:pt x="83" y="551"/>
                  </a:cubicBezTo>
                  <a:cubicBezTo>
                    <a:pt x="82" y="551"/>
                    <a:pt x="82" y="551"/>
                    <a:pt x="82" y="551"/>
                  </a:cubicBezTo>
                  <a:cubicBezTo>
                    <a:pt x="81" y="551"/>
                    <a:pt x="81" y="551"/>
                    <a:pt x="81" y="551"/>
                  </a:cubicBezTo>
                  <a:cubicBezTo>
                    <a:pt x="78" y="550"/>
                    <a:pt x="75" y="548"/>
                    <a:pt x="74" y="545"/>
                  </a:cubicBezTo>
                  <a:cubicBezTo>
                    <a:pt x="68" y="537"/>
                    <a:pt x="71" y="523"/>
                    <a:pt x="83" y="524"/>
                  </a:cubicBezTo>
                  <a:cubicBezTo>
                    <a:pt x="84" y="524"/>
                    <a:pt x="84" y="524"/>
                    <a:pt x="85" y="524"/>
                  </a:cubicBezTo>
                  <a:cubicBezTo>
                    <a:pt x="85" y="524"/>
                    <a:pt x="86" y="524"/>
                    <a:pt x="86" y="524"/>
                  </a:cubicBezTo>
                  <a:cubicBezTo>
                    <a:pt x="86" y="524"/>
                    <a:pt x="86" y="524"/>
                    <a:pt x="86" y="524"/>
                  </a:cubicBezTo>
                  <a:cubicBezTo>
                    <a:pt x="87" y="524"/>
                    <a:pt x="87" y="524"/>
                    <a:pt x="87" y="524"/>
                  </a:cubicBezTo>
                  <a:cubicBezTo>
                    <a:pt x="88" y="524"/>
                    <a:pt x="88" y="525"/>
                    <a:pt x="89" y="525"/>
                  </a:cubicBezTo>
                  <a:cubicBezTo>
                    <a:pt x="95" y="527"/>
                    <a:pt x="101" y="529"/>
                    <a:pt x="107" y="532"/>
                  </a:cubicBezTo>
                  <a:cubicBezTo>
                    <a:pt x="107" y="531"/>
                    <a:pt x="107" y="531"/>
                    <a:pt x="107" y="531"/>
                  </a:cubicBezTo>
                  <a:cubicBezTo>
                    <a:pt x="114" y="518"/>
                    <a:pt x="136" y="515"/>
                    <a:pt x="149" y="515"/>
                  </a:cubicBezTo>
                  <a:cubicBezTo>
                    <a:pt x="171" y="514"/>
                    <a:pt x="191" y="507"/>
                    <a:pt x="212" y="503"/>
                  </a:cubicBezTo>
                  <a:cubicBezTo>
                    <a:pt x="233" y="500"/>
                    <a:pt x="251" y="501"/>
                    <a:pt x="271" y="490"/>
                  </a:cubicBezTo>
                  <a:cubicBezTo>
                    <a:pt x="287" y="482"/>
                    <a:pt x="290" y="469"/>
                    <a:pt x="299" y="453"/>
                  </a:cubicBezTo>
                  <a:cubicBezTo>
                    <a:pt x="312" y="432"/>
                    <a:pt x="305" y="410"/>
                    <a:pt x="311" y="387"/>
                  </a:cubicBezTo>
                  <a:cubicBezTo>
                    <a:pt x="314" y="376"/>
                    <a:pt x="318" y="363"/>
                    <a:pt x="322" y="352"/>
                  </a:cubicBezTo>
                  <a:cubicBezTo>
                    <a:pt x="325" y="345"/>
                    <a:pt x="329" y="340"/>
                    <a:pt x="330" y="334"/>
                  </a:cubicBezTo>
                  <a:cubicBezTo>
                    <a:pt x="330" y="332"/>
                    <a:pt x="330" y="331"/>
                    <a:pt x="330" y="330"/>
                  </a:cubicBezTo>
                  <a:cubicBezTo>
                    <a:pt x="329" y="331"/>
                    <a:pt x="329" y="331"/>
                    <a:pt x="328" y="332"/>
                  </a:cubicBezTo>
                  <a:cubicBezTo>
                    <a:pt x="317" y="342"/>
                    <a:pt x="303" y="350"/>
                    <a:pt x="292" y="360"/>
                  </a:cubicBezTo>
                  <a:cubicBezTo>
                    <a:pt x="282" y="369"/>
                    <a:pt x="277" y="381"/>
                    <a:pt x="269" y="393"/>
                  </a:cubicBezTo>
                  <a:cubicBezTo>
                    <a:pt x="260" y="406"/>
                    <a:pt x="248" y="413"/>
                    <a:pt x="235" y="422"/>
                  </a:cubicBezTo>
                  <a:cubicBezTo>
                    <a:pt x="223" y="430"/>
                    <a:pt x="223" y="430"/>
                    <a:pt x="223" y="430"/>
                  </a:cubicBezTo>
                  <a:cubicBezTo>
                    <a:pt x="219" y="436"/>
                    <a:pt x="215" y="442"/>
                    <a:pt x="210" y="447"/>
                  </a:cubicBezTo>
                  <a:cubicBezTo>
                    <a:pt x="191" y="465"/>
                    <a:pt x="163" y="470"/>
                    <a:pt x="142" y="484"/>
                  </a:cubicBezTo>
                  <a:cubicBezTo>
                    <a:pt x="119" y="499"/>
                    <a:pt x="95" y="519"/>
                    <a:pt x="67" y="524"/>
                  </a:cubicBezTo>
                  <a:cubicBezTo>
                    <a:pt x="54" y="526"/>
                    <a:pt x="46" y="534"/>
                    <a:pt x="33" y="530"/>
                  </a:cubicBezTo>
                  <a:cubicBezTo>
                    <a:pt x="23" y="527"/>
                    <a:pt x="13" y="517"/>
                    <a:pt x="5" y="510"/>
                  </a:cubicBezTo>
                  <a:cubicBezTo>
                    <a:pt x="0" y="505"/>
                    <a:pt x="2" y="494"/>
                    <a:pt x="9" y="493"/>
                  </a:cubicBezTo>
                  <a:cubicBezTo>
                    <a:pt x="15" y="492"/>
                    <a:pt x="31" y="495"/>
                    <a:pt x="40" y="495"/>
                  </a:cubicBezTo>
                  <a:cubicBezTo>
                    <a:pt x="41" y="493"/>
                    <a:pt x="42" y="492"/>
                    <a:pt x="44" y="491"/>
                  </a:cubicBezTo>
                  <a:cubicBezTo>
                    <a:pt x="54" y="488"/>
                    <a:pt x="57" y="482"/>
                    <a:pt x="66" y="477"/>
                  </a:cubicBezTo>
                  <a:cubicBezTo>
                    <a:pt x="80" y="468"/>
                    <a:pt x="85" y="465"/>
                    <a:pt x="96" y="453"/>
                  </a:cubicBezTo>
                  <a:cubicBezTo>
                    <a:pt x="101" y="448"/>
                    <a:pt x="106" y="442"/>
                    <a:pt x="111" y="437"/>
                  </a:cubicBezTo>
                  <a:cubicBezTo>
                    <a:pt x="134" y="419"/>
                    <a:pt x="165" y="416"/>
                    <a:pt x="189" y="400"/>
                  </a:cubicBezTo>
                  <a:cubicBezTo>
                    <a:pt x="195" y="396"/>
                    <a:pt x="201" y="392"/>
                    <a:pt x="207" y="388"/>
                  </a:cubicBezTo>
                  <a:cubicBezTo>
                    <a:pt x="210" y="385"/>
                    <a:pt x="214" y="382"/>
                    <a:pt x="218" y="379"/>
                  </a:cubicBezTo>
                  <a:cubicBezTo>
                    <a:pt x="221" y="378"/>
                    <a:pt x="224" y="376"/>
                    <a:pt x="226" y="375"/>
                  </a:cubicBezTo>
                  <a:cubicBezTo>
                    <a:pt x="226" y="375"/>
                    <a:pt x="226" y="375"/>
                    <a:pt x="227" y="375"/>
                  </a:cubicBezTo>
                  <a:cubicBezTo>
                    <a:pt x="238" y="367"/>
                    <a:pt x="241" y="350"/>
                    <a:pt x="250" y="340"/>
                  </a:cubicBezTo>
                  <a:cubicBezTo>
                    <a:pt x="267" y="321"/>
                    <a:pt x="289" y="307"/>
                    <a:pt x="308" y="290"/>
                  </a:cubicBezTo>
                  <a:cubicBezTo>
                    <a:pt x="320" y="281"/>
                    <a:pt x="326" y="267"/>
                    <a:pt x="337" y="256"/>
                  </a:cubicBezTo>
                  <a:cubicBezTo>
                    <a:pt x="347" y="247"/>
                    <a:pt x="358" y="241"/>
                    <a:pt x="369" y="232"/>
                  </a:cubicBezTo>
                  <a:cubicBezTo>
                    <a:pt x="381" y="223"/>
                    <a:pt x="392" y="213"/>
                    <a:pt x="404" y="204"/>
                  </a:cubicBezTo>
                  <a:cubicBezTo>
                    <a:pt x="413" y="197"/>
                    <a:pt x="429" y="192"/>
                    <a:pt x="435" y="182"/>
                  </a:cubicBezTo>
                  <a:cubicBezTo>
                    <a:pt x="444" y="170"/>
                    <a:pt x="451" y="158"/>
                    <a:pt x="460" y="146"/>
                  </a:cubicBezTo>
                  <a:cubicBezTo>
                    <a:pt x="468" y="135"/>
                    <a:pt x="481" y="129"/>
                    <a:pt x="492" y="121"/>
                  </a:cubicBezTo>
                  <a:cubicBezTo>
                    <a:pt x="491" y="120"/>
                    <a:pt x="490" y="120"/>
                    <a:pt x="489" y="119"/>
                  </a:cubicBezTo>
                  <a:cubicBezTo>
                    <a:pt x="473" y="113"/>
                    <a:pt x="457" y="115"/>
                    <a:pt x="440" y="114"/>
                  </a:cubicBezTo>
                  <a:cubicBezTo>
                    <a:pt x="412" y="111"/>
                    <a:pt x="383" y="100"/>
                    <a:pt x="355" y="108"/>
                  </a:cubicBezTo>
                  <a:cubicBezTo>
                    <a:pt x="354" y="108"/>
                    <a:pt x="354" y="108"/>
                    <a:pt x="355" y="108"/>
                  </a:cubicBezTo>
                  <a:cubicBezTo>
                    <a:pt x="365" y="105"/>
                    <a:pt x="376" y="103"/>
                    <a:pt x="387" y="104"/>
                  </a:cubicBezTo>
                  <a:cubicBezTo>
                    <a:pt x="405" y="106"/>
                    <a:pt x="422" y="105"/>
                    <a:pt x="440" y="105"/>
                  </a:cubicBezTo>
                  <a:cubicBezTo>
                    <a:pt x="454" y="106"/>
                    <a:pt x="469" y="104"/>
                    <a:pt x="483" y="107"/>
                  </a:cubicBezTo>
                  <a:cubicBezTo>
                    <a:pt x="495" y="110"/>
                    <a:pt x="503" y="106"/>
                    <a:pt x="512" y="103"/>
                  </a:cubicBezTo>
                  <a:cubicBezTo>
                    <a:pt x="524" y="90"/>
                    <a:pt x="538" y="77"/>
                    <a:pt x="551" y="67"/>
                  </a:cubicBezTo>
                  <a:cubicBezTo>
                    <a:pt x="563" y="58"/>
                    <a:pt x="604" y="15"/>
                    <a:pt x="6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28"/>
            <p:cNvSpPr/>
            <p:nvPr/>
          </p:nvSpPr>
          <p:spPr bwMode="auto">
            <a:xfrm>
              <a:off x="7104104" y="3025795"/>
              <a:ext cx="1430346" cy="1862150"/>
            </a:xfrm>
            <a:custGeom>
              <a:avLst/>
              <a:gdLst>
                <a:gd name="T0" fmla="*/ 34 w 381"/>
                <a:gd name="T1" fmla="*/ 441 h 496"/>
                <a:gd name="T2" fmla="*/ 41 w 381"/>
                <a:gd name="T3" fmla="*/ 425 h 496"/>
                <a:gd name="T4" fmla="*/ 56 w 381"/>
                <a:gd name="T5" fmla="*/ 373 h 496"/>
                <a:gd name="T6" fmla="*/ 66 w 381"/>
                <a:gd name="T7" fmla="*/ 353 h 496"/>
                <a:gd name="T8" fmla="*/ 97 w 381"/>
                <a:gd name="T9" fmla="*/ 331 h 496"/>
                <a:gd name="T10" fmla="*/ 76 w 381"/>
                <a:gd name="T11" fmla="*/ 364 h 496"/>
                <a:gd name="T12" fmla="*/ 108 w 381"/>
                <a:gd name="T13" fmla="*/ 325 h 496"/>
                <a:gd name="T14" fmla="*/ 142 w 381"/>
                <a:gd name="T15" fmla="*/ 254 h 496"/>
                <a:gd name="T16" fmla="*/ 120 w 381"/>
                <a:gd name="T17" fmla="*/ 345 h 496"/>
                <a:gd name="T18" fmla="*/ 146 w 381"/>
                <a:gd name="T19" fmla="*/ 281 h 496"/>
                <a:gd name="T20" fmla="*/ 164 w 381"/>
                <a:gd name="T21" fmla="*/ 216 h 496"/>
                <a:gd name="T22" fmla="*/ 209 w 381"/>
                <a:gd name="T23" fmla="*/ 154 h 496"/>
                <a:gd name="T24" fmla="*/ 240 w 381"/>
                <a:gd name="T25" fmla="*/ 111 h 496"/>
                <a:gd name="T26" fmla="*/ 266 w 381"/>
                <a:gd name="T27" fmla="*/ 82 h 496"/>
                <a:gd name="T28" fmla="*/ 310 w 381"/>
                <a:gd name="T29" fmla="*/ 48 h 496"/>
                <a:gd name="T30" fmla="*/ 319 w 381"/>
                <a:gd name="T31" fmla="*/ 52 h 496"/>
                <a:gd name="T32" fmla="*/ 301 w 381"/>
                <a:gd name="T33" fmla="*/ 106 h 496"/>
                <a:gd name="T34" fmla="*/ 277 w 381"/>
                <a:gd name="T35" fmla="*/ 169 h 496"/>
                <a:gd name="T36" fmla="*/ 273 w 381"/>
                <a:gd name="T37" fmla="*/ 196 h 496"/>
                <a:gd name="T38" fmla="*/ 295 w 381"/>
                <a:gd name="T39" fmla="*/ 120 h 496"/>
                <a:gd name="T40" fmla="*/ 327 w 381"/>
                <a:gd name="T41" fmla="*/ 43 h 496"/>
                <a:gd name="T42" fmla="*/ 381 w 381"/>
                <a:gd name="T43" fmla="*/ 40 h 496"/>
                <a:gd name="T44" fmla="*/ 322 w 381"/>
                <a:gd name="T45" fmla="*/ 20 h 496"/>
                <a:gd name="T46" fmla="*/ 279 w 381"/>
                <a:gd name="T47" fmla="*/ 34 h 496"/>
                <a:gd name="T48" fmla="*/ 266 w 381"/>
                <a:gd name="T49" fmla="*/ 55 h 496"/>
                <a:gd name="T50" fmla="*/ 243 w 381"/>
                <a:gd name="T51" fmla="*/ 61 h 496"/>
                <a:gd name="T52" fmla="*/ 197 w 381"/>
                <a:gd name="T53" fmla="*/ 71 h 496"/>
                <a:gd name="T54" fmla="*/ 141 w 381"/>
                <a:gd name="T55" fmla="*/ 109 h 496"/>
                <a:gd name="T56" fmla="*/ 98 w 381"/>
                <a:gd name="T57" fmla="*/ 140 h 496"/>
                <a:gd name="T58" fmla="*/ 145 w 381"/>
                <a:gd name="T59" fmla="*/ 113 h 496"/>
                <a:gd name="T60" fmla="*/ 159 w 381"/>
                <a:gd name="T61" fmla="*/ 113 h 496"/>
                <a:gd name="T62" fmla="*/ 88 w 381"/>
                <a:gd name="T63" fmla="*/ 158 h 496"/>
                <a:gd name="T64" fmla="*/ 156 w 381"/>
                <a:gd name="T65" fmla="*/ 124 h 496"/>
                <a:gd name="T66" fmla="*/ 208 w 381"/>
                <a:gd name="T67" fmla="*/ 81 h 496"/>
                <a:gd name="T68" fmla="*/ 244 w 381"/>
                <a:gd name="T69" fmla="*/ 75 h 496"/>
                <a:gd name="T70" fmla="*/ 197 w 381"/>
                <a:gd name="T71" fmla="*/ 125 h 496"/>
                <a:gd name="T72" fmla="*/ 130 w 381"/>
                <a:gd name="T73" fmla="*/ 169 h 496"/>
                <a:gd name="T74" fmla="*/ 198 w 381"/>
                <a:gd name="T75" fmla="*/ 149 h 496"/>
                <a:gd name="T76" fmla="*/ 158 w 381"/>
                <a:gd name="T77" fmla="*/ 213 h 496"/>
                <a:gd name="T78" fmla="*/ 143 w 381"/>
                <a:gd name="T79" fmla="*/ 242 h 496"/>
                <a:gd name="T80" fmla="*/ 126 w 381"/>
                <a:gd name="T81" fmla="*/ 286 h 496"/>
                <a:gd name="T82" fmla="*/ 114 w 381"/>
                <a:gd name="T83" fmla="*/ 286 h 496"/>
                <a:gd name="T84" fmla="*/ 98 w 381"/>
                <a:gd name="T85" fmla="*/ 288 h 496"/>
                <a:gd name="T86" fmla="*/ 68 w 381"/>
                <a:gd name="T87" fmla="*/ 301 h 496"/>
                <a:gd name="T88" fmla="*/ 113 w 381"/>
                <a:gd name="T89" fmla="*/ 290 h 496"/>
                <a:gd name="T90" fmla="*/ 106 w 381"/>
                <a:gd name="T91" fmla="*/ 321 h 496"/>
                <a:gd name="T92" fmla="*/ 86 w 381"/>
                <a:gd name="T93" fmla="*/ 331 h 496"/>
                <a:gd name="T94" fmla="*/ 73 w 381"/>
                <a:gd name="T95" fmla="*/ 345 h 496"/>
                <a:gd name="T96" fmla="*/ 51 w 381"/>
                <a:gd name="T97" fmla="*/ 351 h 496"/>
                <a:gd name="T98" fmla="*/ 0 w 381"/>
                <a:gd name="T99" fmla="*/ 434 h 496"/>
                <a:gd name="T100" fmla="*/ 48 w 381"/>
                <a:gd name="T101" fmla="*/ 356 h 496"/>
                <a:gd name="T102" fmla="*/ 60 w 381"/>
                <a:gd name="T103" fmla="*/ 354 h 496"/>
                <a:gd name="T104" fmla="*/ 43 w 381"/>
                <a:gd name="T105" fmla="*/ 408 h 496"/>
                <a:gd name="T106" fmla="*/ 36 w 381"/>
                <a:gd name="T107" fmla="*/ 457 h 496"/>
                <a:gd name="T108" fmla="*/ 25 w 381"/>
                <a:gd name="T10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1" h="496">
                  <a:moveTo>
                    <a:pt x="25" y="496"/>
                  </a:moveTo>
                  <a:cubicBezTo>
                    <a:pt x="48" y="485"/>
                    <a:pt x="35" y="461"/>
                    <a:pt x="34" y="441"/>
                  </a:cubicBezTo>
                  <a:cubicBezTo>
                    <a:pt x="33" y="437"/>
                    <a:pt x="34" y="431"/>
                    <a:pt x="39" y="430"/>
                  </a:cubicBezTo>
                  <a:cubicBezTo>
                    <a:pt x="41" y="429"/>
                    <a:pt x="41" y="428"/>
                    <a:pt x="41" y="425"/>
                  </a:cubicBezTo>
                  <a:cubicBezTo>
                    <a:pt x="44" y="417"/>
                    <a:pt x="45" y="409"/>
                    <a:pt x="47" y="401"/>
                  </a:cubicBezTo>
                  <a:cubicBezTo>
                    <a:pt x="50" y="391"/>
                    <a:pt x="52" y="382"/>
                    <a:pt x="56" y="373"/>
                  </a:cubicBezTo>
                  <a:cubicBezTo>
                    <a:pt x="58" y="369"/>
                    <a:pt x="60" y="365"/>
                    <a:pt x="62" y="361"/>
                  </a:cubicBezTo>
                  <a:cubicBezTo>
                    <a:pt x="63" y="358"/>
                    <a:pt x="64" y="355"/>
                    <a:pt x="66" y="353"/>
                  </a:cubicBezTo>
                  <a:cubicBezTo>
                    <a:pt x="71" y="353"/>
                    <a:pt x="75" y="350"/>
                    <a:pt x="78" y="347"/>
                  </a:cubicBezTo>
                  <a:cubicBezTo>
                    <a:pt x="84" y="342"/>
                    <a:pt x="89" y="331"/>
                    <a:pt x="97" y="331"/>
                  </a:cubicBezTo>
                  <a:cubicBezTo>
                    <a:pt x="98" y="331"/>
                    <a:pt x="98" y="331"/>
                    <a:pt x="98" y="331"/>
                  </a:cubicBezTo>
                  <a:cubicBezTo>
                    <a:pt x="90" y="341"/>
                    <a:pt x="81" y="352"/>
                    <a:pt x="76" y="364"/>
                  </a:cubicBezTo>
                  <a:cubicBezTo>
                    <a:pt x="75" y="366"/>
                    <a:pt x="79" y="368"/>
                    <a:pt x="79" y="366"/>
                  </a:cubicBezTo>
                  <a:cubicBezTo>
                    <a:pt x="86" y="350"/>
                    <a:pt x="97" y="338"/>
                    <a:pt x="108" y="325"/>
                  </a:cubicBezTo>
                  <a:cubicBezTo>
                    <a:pt x="118" y="313"/>
                    <a:pt x="125" y="299"/>
                    <a:pt x="131" y="285"/>
                  </a:cubicBezTo>
                  <a:cubicBezTo>
                    <a:pt x="135" y="274"/>
                    <a:pt x="138" y="264"/>
                    <a:pt x="142" y="254"/>
                  </a:cubicBezTo>
                  <a:cubicBezTo>
                    <a:pt x="142" y="259"/>
                    <a:pt x="142" y="263"/>
                    <a:pt x="142" y="268"/>
                  </a:cubicBezTo>
                  <a:cubicBezTo>
                    <a:pt x="140" y="294"/>
                    <a:pt x="136" y="324"/>
                    <a:pt x="120" y="345"/>
                  </a:cubicBezTo>
                  <a:cubicBezTo>
                    <a:pt x="119" y="346"/>
                    <a:pt x="121" y="348"/>
                    <a:pt x="123" y="347"/>
                  </a:cubicBezTo>
                  <a:cubicBezTo>
                    <a:pt x="137" y="328"/>
                    <a:pt x="141" y="303"/>
                    <a:pt x="146" y="281"/>
                  </a:cubicBezTo>
                  <a:cubicBezTo>
                    <a:pt x="149" y="272"/>
                    <a:pt x="149" y="264"/>
                    <a:pt x="150" y="255"/>
                  </a:cubicBezTo>
                  <a:cubicBezTo>
                    <a:pt x="152" y="243"/>
                    <a:pt x="158" y="223"/>
                    <a:pt x="164" y="216"/>
                  </a:cubicBezTo>
                  <a:cubicBezTo>
                    <a:pt x="171" y="210"/>
                    <a:pt x="178" y="203"/>
                    <a:pt x="184" y="194"/>
                  </a:cubicBezTo>
                  <a:cubicBezTo>
                    <a:pt x="192" y="181"/>
                    <a:pt x="201" y="168"/>
                    <a:pt x="209" y="154"/>
                  </a:cubicBezTo>
                  <a:cubicBezTo>
                    <a:pt x="213" y="147"/>
                    <a:pt x="217" y="140"/>
                    <a:pt x="222" y="133"/>
                  </a:cubicBezTo>
                  <a:cubicBezTo>
                    <a:pt x="227" y="125"/>
                    <a:pt x="234" y="119"/>
                    <a:pt x="240" y="111"/>
                  </a:cubicBezTo>
                  <a:cubicBezTo>
                    <a:pt x="244" y="105"/>
                    <a:pt x="247" y="99"/>
                    <a:pt x="252" y="93"/>
                  </a:cubicBezTo>
                  <a:cubicBezTo>
                    <a:pt x="256" y="88"/>
                    <a:pt x="261" y="85"/>
                    <a:pt x="266" y="82"/>
                  </a:cubicBezTo>
                  <a:cubicBezTo>
                    <a:pt x="271" y="78"/>
                    <a:pt x="274" y="74"/>
                    <a:pt x="276" y="68"/>
                  </a:cubicBezTo>
                  <a:cubicBezTo>
                    <a:pt x="287" y="60"/>
                    <a:pt x="298" y="53"/>
                    <a:pt x="310" y="48"/>
                  </a:cubicBezTo>
                  <a:cubicBezTo>
                    <a:pt x="314" y="46"/>
                    <a:pt x="317" y="45"/>
                    <a:pt x="321" y="44"/>
                  </a:cubicBezTo>
                  <a:cubicBezTo>
                    <a:pt x="320" y="46"/>
                    <a:pt x="319" y="49"/>
                    <a:pt x="319" y="52"/>
                  </a:cubicBezTo>
                  <a:cubicBezTo>
                    <a:pt x="318" y="59"/>
                    <a:pt x="318" y="67"/>
                    <a:pt x="316" y="74"/>
                  </a:cubicBezTo>
                  <a:cubicBezTo>
                    <a:pt x="313" y="86"/>
                    <a:pt x="308" y="96"/>
                    <a:pt x="301" y="106"/>
                  </a:cubicBezTo>
                  <a:cubicBezTo>
                    <a:pt x="293" y="120"/>
                    <a:pt x="284" y="133"/>
                    <a:pt x="279" y="149"/>
                  </a:cubicBezTo>
                  <a:cubicBezTo>
                    <a:pt x="277" y="155"/>
                    <a:pt x="276" y="162"/>
                    <a:pt x="277" y="169"/>
                  </a:cubicBezTo>
                  <a:cubicBezTo>
                    <a:pt x="278" y="178"/>
                    <a:pt x="283" y="190"/>
                    <a:pt x="272" y="195"/>
                  </a:cubicBezTo>
                  <a:cubicBezTo>
                    <a:pt x="272" y="195"/>
                    <a:pt x="272" y="196"/>
                    <a:pt x="273" y="196"/>
                  </a:cubicBezTo>
                  <a:cubicBezTo>
                    <a:pt x="282" y="191"/>
                    <a:pt x="280" y="180"/>
                    <a:pt x="278" y="171"/>
                  </a:cubicBezTo>
                  <a:cubicBezTo>
                    <a:pt x="275" y="152"/>
                    <a:pt x="285" y="135"/>
                    <a:pt x="295" y="120"/>
                  </a:cubicBezTo>
                  <a:cubicBezTo>
                    <a:pt x="304" y="106"/>
                    <a:pt x="315" y="91"/>
                    <a:pt x="321" y="75"/>
                  </a:cubicBezTo>
                  <a:cubicBezTo>
                    <a:pt x="325" y="65"/>
                    <a:pt x="324" y="53"/>
                    <a:pt x="327" y="43"/>
                  </a:cubicBezTo>
                  <a:cubicBezTo>
                    <a:pt x="331" y="42"/>
                    <a:pt x="334" y="42"/>
                    <a:pt x="337" y="41"/>
                  </a:cubicBezTo>
                  <a:cubicBezTo>
                    <a:pt x="352" y="36"/>
                    <a:pt x="366" y="39"/>
                    <a:pt x="381" y="4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36" y="6"/>
                    <a:pt x="331" y="14"/>
                    <a:pt x="322" y="20"/>
                  </a:cubicBezTo>
                  <a:cubicBezTo>
                    <a:pt x="316" y="23"/>
                    <a:pt x="307" y="21"/>
                    <a:pt x="301" y="23"/>
                  </a:cubicBezTo>
                  <a:cubicBezTo>
                    <a:pt x="294" y="26"/>
                    <a:pt x="287" y="37"/>
                    <a:pt x="279" y="34"/>
                  </a:cubicBezTo>
                  <a:cubicBezTo>
                    <a:pt x="276" y="33"/>
                    <a:pt x="271" y="35"/>
                    <a:pt x="270" y="39"/>
                  </a:cubicBezTo>
                  <a:cubicBezTo>
                    <a:pt x="269" y="44"/>
                    <a:pt x="267" y="50"/>
                    <a:pt x="266" y="55"/>
                  </a:cubicBezTo>
                  <a:cubicBezTo>
                    <a:pt x="264" y="56"/>
                    <a:pt x="263" y="56"/>
                    <a:pt x="262" y="56"/>
                  </a:cubicBezTo>
                  <a:cubicBezTo>
                    <a:pt x="255" y="60"/>
                    <a:pt x="251" y="62"/>
                    <a:pt x="243" y="61"/>
                  </a:cubicBezTo>
                  <a:cubicBezTo>
                    <a:pt x="236" y="61"/>
                    <a:pt x="231" y="64"/>
                    <a:pt x="225" y="67"/>
                  </a:cubicBezTo>
                  <a:cubicBezTo>
                    <a:pt x="216" y="72"/>
                    <a:pt x="207" y="69"/>
                    <a:pt x="197" y="71"/>
                  </a:cubicBezTo>
                  <a:cubicBezTo>
                    <a:pt x="189" y="73"/>
                    <a:pt x="182" y="78"/>
                    <a:pt x="176" y="83"/>
                  </a:cubicBezTo>
                  <a:cubicBezTo>
                    <a:pt x="164" y="91"/>
                    <a:pt x="153" y="101"/>
                    <a:pt x="141" y="109"/>
                  </a:cubicBezTo>
                  <a:cubicBezTo>
                    <a:pt x="126" y="119"/>
                    <a:pt x="112" y="130"/>
                    <a:pt x="98" y="139"/>
                  </a:cubicBezTo>
                  <a:cubicBezTo>
                    <a:pt x="97" y="139"/>
                    <a:pt x="98" y="140"/>
                    <a:pt x="98" y="140"/>
                  </a:cubicBezTo>
                  <a:cubicBezTo>
                    <a:pt x="105" y="136"/>
                    <a:pt x="111" y="132"/>
                    <a:pt x="117" y="128"/>
                  </a:cubicBezTo>
                  <a:cubicBezTo>
                    <a:pt x="126" y="122"/>
                    <a:pt x="136" y="118"/>
                    <a:pt x="145" y="113"/>
                  </a:cubicBezTo>
                  <a:cubicBezTo>
                    <a:pt x="154" y="107"/>
                    <a:pt x="162" y="100"/>
                    <a:pt x="171" y="94"/>
                  </a:cubicBezTo>
                  <a:cubicBezTo>
                    <a:pt x="166" y="101"/>
                    <a:pt x="162" y="108"/>
                    <a:pt x="159" y="113"/>
                  </a:cubicBezTo>
                  <a:cubicBezTo>
                    <a:pt x="150" y="125"/>
                    <a:pt x="140" y="134"/>
                    <a:pt x="126" y="140"/>
                  </a:cubicBezTo>
                  <a:cubicBezTo>
                    <a:pt x="113" y="145"/>
                    <a:pt x="100" y="150"/>
                    <a:pt x="88" y="158"/>
                  </a:cubicBezTo>
                  <a:cubicBezTo>
                    <a:pt x="86" y="159"/>
                    <a:pt x="88" y="162"/>
                    <a:pt x="90" y="161"/>
                  </a:cubicBezTo>
                  <a:cubicBezTo>
                    <a:pt x="110" y="146"/>
                    <a:pt x="139" y="144"/>
                    <a:pt x="156" y="124"/>
                  </a:cubicBezTo>
                  <a:cubicBezTo>
                    <a:pt x="165" y="114"/>
                    <a:pt x="173" y="97"/>
                    <a:pt x="184" y="86"/>
                  </a:cubicBezTo>
                  <a:cubicBezTo>
                    <a:pt x="191" y="82"/>
                    <a:pt x="200" y="80"/>
                    <a:pt x="208" y="81"/>
                  </a:cubicBezTo>
                  <a:cubicBezTo>
                    <a:pt x="216" y="82"/>
                    <a:pt x="222" y="80"/>
                    <a:pt x="229" y="78"/>
                  </a:cubicBezTo>
                  <a:cubicBezTo>
                    <a:pt x="234" y="76"/>
                    <a:pt x="238" y="74"/>
                    <a:pt x="244" y="75"/>
                  </a:cubicBezTo>
                  <a:cubicBezTo>
                    <a:pt x="246" y="75"/>
                    <a:pt x="247" y="76"/>
                    <a:pt x="249" y="76"/>
                  </a:cubicBezTo>
                  <a:cubicBezTo>
                    <a:pt x="232" y="93"/>
                    <a:pt x="215" y="110"/>
                    <a:pt x="197" y="125"/>
                  </a:cubicBezTo>
                  <a:cubicBezTo>
                    <a:pt x="177" y="141"/>
                    <a:pt x="155" y="157"/>
                    <a:pt x="129" y="164"/>
                  </a:cubicBezTo>
                  <a:cubicBezTo>
                    <a:pt x="126" y="165"/>
                    <a:pt x="127" y="170"/>
                    <a:pt x="130" y="169"/>
                  </a:cubicBezTo>
                  <a:cubicBezTo>
                    <a:pt x="161" y="162"/>
                    <a:pt x="187" y="145"/>
                    <a:pt x="211" y="126"/>
                  </a:cubicBezTo>
                  <a:cubicBezTo>
                    <a:pt x="206" y="133"/>
                    <a:pt x="202" y="141"/>
                    <a:pt x="198" y="149"/>
                  </a:cubicBezTo>
                  <a:cubicBezTo>
                    <a:pt x="188" y="168"/>
                    <a:pt x="179" y="189"/>
                    <a:pt x="164" y="205"/>
                  </a:cubicBezTo>
                  <a:cubicBezTo>
                    <a:pt x="162" y="208"/>
                    <a:pt x="160" y="210"/>
                    <a:pt x="158" y="213"/>
                  </a:cubicBezTo>
                  <a:cubicBezTo>
                    <a:pt x="158" y="213"/>
                    <a:pt x="157" y="213"/>
                    <a:pt x="157" y="214"/>
                  </a:cubicBezTo>
                  <a:cubicBezTo>
                    <a:pt x="147" y="220"/>
                    <a:pt x="144" y="231"/>
                    <a:pt x="143" y="242"/>
                  </a:cubicBezTo>
                  <a:cubicBezTo>
                    <a:pt x="137" y="255"/>
                    <a:pt x="133" y="270"/>
                    <a:pt x="127" y="283"/>
                  </a:cubicBezTo>
                  <a:cubicBezTo>
                    <a:pt x="127" y="284"/>
                    <a:pt x="127" y="285"/>
                    <a:pt x="126" y="286"/>
                  </a:cubicBezTo>
                  <a:cubicBezTo>
                    <a:pt x="126" y="286"/>
                    <a:pt x="120" y="286"/>
                    <a:pt x="114" y="286"/>
                  </a:cubicBezTo>
                  <a:cubicBezTo>
                    <a:pt x="114" y="286"/>
                    <a:pt x="114" y="286"/>
                    <a:pt x="114" y="286"/>
                  </a:cubicBezTo>
                  <a:cubicBezTo>
                    <a:pt x="113" y="286"/>
                    <a:pt x="111" y="287"/>
                    <a:pt x="110" y="286"/>
                  </a:cubicBezTo>
                  <a:cubicBezTo>
                    <a:pt x="105" y="287"/>
                    <a:pt x="100" y="287"/>
                    <a:pt x="98" y="288"/>
                  </a:cubicBezTo>
                  <a:cubicBezTo>
                    <a:pt x="86" y="291"/>
                    <a:pt x="81" y="305"/>
                    <a:pt x="68" y="300"/>
                  </a:cubicBezTo>
                  <a:cubicBezTo>
                    <a:pt x="67" y="300"/>
                    <a:pt x="67" y="301"/>
                    <a:pt x="68" y="301"/>
                  </a:cubicBezTo>
                  <a:cubicBezTo>
                    <a:pt x="77" y="305"/>
                    <a:pt x="83" y="301"/>
                    <a:pt x="90" y="295"/>
                  </a:cubicBezTo>
                  <a:cubicBezTo>
                    <a:pt x="97" y="291"/>
                    <a:pt x="106" y="291"/>
                    <a:pt x="113" y="290"/>
                  </a:cubicBezTo>
                  <a:cubicBezTo>
                    <a:pt x="116" y="290"/>
                    <a:pt x="120" y="291"/>
                    <a:pt x="124" y="291"/>
                  </a:cubicBezTo>
                  <a:cubicBezTo>
                    <a:pt x="119" y="302"/>
                    <a:pt x="113" y="312"/>
                    <a:pt x="106" y="321"/>
                  </a:cubicBezTo>
                  <a:cubicBezTo>
                    <a:pt x="104" y="324"/>
                    <a:pt x="102" y="328"/>
                    <a:pt x="93" y="327"/>
                  </a:cubicBezTo>
                  <a:cubicBezTo>
                    <a:pt x="90" y="326"/>
                    <a:pt x="88" y="330"/>
                    <a:pt x="86" y="331"/>
                  </a:cubicBezTo>
                  <a:cubicBezTo>
                    <a:pt x="81" y="336"/>
                    <a:pt x="78" y="341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69" y="346"/>
                    <a:pt x="65" y="347"/>
                    <a:pt x="63" y="350"/>
                  </a:cubicBezTo>
                  <a:cubicBezTo>
                    <a:pt x="59" y="350"/>
                    <a:pt x="55" y="350"/>
                    <a:pt x="51" y="351"/>
                  </a:cubicBezTo>
                  <a:cubicBezTo>
                    <a:pt x="44" y="353"/>
                    <a:pt x="39" y="356"/>
                    <a:pt x="34" y="360"/>
                  </a:cubicBezTo>
                  <a:cubicBezTo>
                    <a:pt x="13" y="378"/>
                    <a:pt x="5" y="409"/>
                    <a:pt x="0" y="434"/>
                  </a:cubicBezTo>
                  <a:cubicBezTo>
                    <a:pt x="0" y="436"/>
                    <a:pt x="2" y="436"/>
                    <a:pt x="2" y="435"/>
                  </a:cubicBezTo>
                  <a:cubicBezTo>
                    <a:pt x="8" y="407"/>
                    <a:pt x="20" y="369"/>
                    <a:pt x="48" y="356"/>
                  </a:cubicBezTo>
                  <a:cubicBezTo>
                    <a:pt x="52" y="354"/>
                    <a:pt x="56" y="354"/>
                    <a:pt x="60" y="354"/>
                  </a:cubicBezTo>
                  <a:cubicBezTo>
                    <a:pt x="60" y="354"/>
                    <a:pt x="60" y="354"/>
                    <a:pt x="60" y="354"/>
                  </a:cubicBezTo>
                  <a:cubicBezTo>
                    <a:pt x="57" y="364"/>
                    <a:pt x="52" y="373"/>
                    <a:pt x="49" y="383"/>
                  </a:cubicBezTo>
                  <a:cubicBezTo>
                    <a:pt x="47" y="391"/>
                    <a:pt x="45" y="400"/>
                    <a:pt x="43" y="408"/>
                  </a:cubicBezTo>
                  <a:cubicBezTo>
                    <a:pt x="42" y="414"/>
                    <a:pt x="42" y="426"/>
                    <a:pt x="36" y="429"/>
                  </a:cubicBezTo>
                  <a:cubicBezTo>
                    <a:pt x="29" y="433"/>
                    <a:pt x="34" y="451"/>
                    <a:pt x="36" y="457"/>
                  </a:cubicBezTo>
                  <a:cubicBezTo>
                    <a:pt x="39" y="473"/>
                    <a:pt x="41" y="488"/>
                    <a:pt x="25" y="496"/>
                  </a:cubicBezTo>
                  <a:cubicBezTo>
                    <a:pt x="25" y="496"/>
                    <a:pt x="25" y="496"/>
                    <a:pt x="25" y="4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59"/>
            <p:cNvSpPr>
              <a:spLocks noEditPoints="1"/>
            </p:cNvSpPr>
            <p:nvPr/>
          </p:nvSpPr>
          <p:spPr bwMode="auto">
            <a:xfrm>
              <a:off x="2751153" y="1958988"/>
              <a:ext cx="5694397" cy="3387748"/>
            </a:xfrm>
            <a:custGeom>
              <a:avLst/>
              <a:gdLst>
                <a:gd name="T0" fmla="*/ 134 w 1516"/>
                <a:gd name="T1" fmla="*/ 855 h 902"/>
                <a:gd name="T2" fmla="*/ 331 w 1516"/>
                <a:gd name="T3" fmla="*/ 736 h 902"/>
                <a:gd name="T4" fmla="*/ 276 w 1516"/>
                <a:gd name="T5" fmla="*/ 879 h 902"/>
                <a:gd name="T6" fmla="*/ 396 w 1516"/>
                <a:gd name="T7" fmla="*/ 776 h 902"/>
                <a:gd name="T8" fmla="*/ 559 w 1516"/>
                <a:gd name="T9" fmla="*/ 578 h 902"/>
                <a:gd name="T10" fmla="*/ 579 w 1516"/>
                <a:gd name="T11" fmla="*/ 636 h 902"/>
                <a:gd name="T12" fmla="*/ 785 w 1516"/>
                <a:gd name="T13" fmla="*/ 514 h 902"/>
                <a:gd name="T14" fmla="*/ 1013 w 1516"/>
                <a:gd name="T15" fmla="*/ 307 h 902"/>
                <a:gd name="T16" fmla="*/ 1084 w 1516"/>
                <a:gd name="T17" fmla="*/ 349 h 902"/>
                <a:gd name="T18" fmla="*/ 1108 w 1516"/>
                <a:gd name="T19" fmla="*/ 402 h 902"/>
                <a:gd name="T20" fmla="*/ 1143 w 1516"/>
                <a:gd name="T21" fmla="*/ 353 h 902"/>
                <a:gd name="T22" fmla="*/ 1174 w 1516"/>
                <a:gd name="T23" fmla="*/ 363 h 902"/>
                <a:gd name="T24" fmla="*/ 1261 w 1516"/>
                <a:gd name="T25" fmla="*/ 221 h 902"/>
                <a:gd name="T26" fmla="*/ 1296 w 1516"/>
                <a:gd name="T27" fmla="*/ 207 h 902"/>
                <a:gd name="T28" fmla="*/ 1292 w 1516"/>
                <a:gd name="T29" fmla="*/ 88 h 902"/>
                <a:gd name="T30" fmla="*/ 1360 w 1516"/>
                <a:gd name="T31" fmla="*/ 123 h 902"/>
                <a:gd name="T32" fmla="*/ 1182 w 1516"/>
                <a:gd name="T33" fmla="*/ 143 h 902"/>
                <a:gd name="T34" fmla="*/ 1080 w 1516"/>
                <a:gd name="T35" fmla="*/ 104 h 902"/>
                <a:gd name="T36" fmla="*/ 1170 w 1516"/>
                <a:gd name="T37" fmla="*/ 146 h 902"/>
                <a:gd name="T38" fmla="*/ 960 w 1516"/>
                <a:gd name="T39" fmla="*/ 74 h 902"/>
                <a:gd name="T40" fmla="*/ 780 w 1516"/>
                <a:gd name="T41" fmla="*/ 34 h 902"/>
                <a:gd name="T42" fmla="*/ 869 w 1516"/>
                <a:gd name="T43" fmla="*/ 90 h 902"/>
                <a:gd name="T44" fmla="*/ 901 w 1516"/>
                <a:gd name="T45" fmla="*/ 166 h 902"/>
                <a:gd name="T46" fmla="*/ 871 w 1516"/>
                <a:gd name="T47" fmla="*/ 217 h 902"/>
                <a:gd name="T48" fmla="*/ 1037 w 1516"/>
                <a:gd name="T49" fmla="*/ 200 h 902"/>
                <a:gd name="T50" fmla="*/ 1166 w 1516"/>
                <a:gd name="T51" fmla="*/ 188 h 902"/>
                <a:gd name="T52" fmla="*/ 880 w 1516"/>
                <a:gd name="T53" fmla="*/ 254 h 902"/>
                <a:gd name="T54" fmla="*/ 643 w 1516"/>
                <a:gd name="T55" fmla="*/ 152 h 902"/>
                <a:gd name="T56" fmla="*/ 561 w 1516"/>
                <a:gd name="T57" fmla="*/ 151 h 902"/>
                <a:gd name="T58" fmla="*/ 584 w 1516"/>
                <a:gd name="T59" fmla="*/ 225 h 902"/>
                <a:gd name="T60" fmla="*/ 488 w 1516"/>
                <a:gd name="T61" fmla="*/ 239 h 902"/>
                <a:gd name="T62" fmla="*/ 429 w 1516"/>
                <a:gd name="T63" fmla="*/ 258 h 902"/>
                <a:gd name="T64" fmla="*/ 397 w 1516"/>
                <a:gd name="T65" fmla="*/ 244 h 902"/>
                <a:gd name="T66" fmla="*/ 350 w 1516"/>
                <a:gd name="T67" fmla="*/ 307 h 902"/>
                <a:gd name="T68" fmla="*/ 273 w 1516"/>
                <a:gd name="T69" fmla="*/ 408 h 902"/>
                <a:gd name="T70" fmla="*/ 179 w 1516"/>
                <a:gd name="T71" fmla="*/ 452 h 902"/>
                <a:gd name="T72" fmla="*/ 186 w 1516"/>
                <a:gd name="T73" fmla="*/ 547 h 902"/>
                <a:gd name="T74" fmla="*/ 247 w 1516"/>
                <a:gd name="T75" fmla="*/ 505 h 902"/>
                <a:gd name="T76" fmla="*/ 356 w 1516"/>
                <a:gd name="T77" fmla="*/ 403 h 902"/>
                <a:gd name="T78" fmla="*/ 433 w 1516"/>
                <a:gd name="T79" fmla="*/ 312 h 902"/>
                <a:gd name="T80" fmla="*/ 449 w 1516"/>
                <a:gd name="T81" fmla="*/ 375 h 902"/>
                <a:gd name="T82" fmla="*/ 370 w 1516"/>
                <a:gd name="T83" fmla="*/ 459 h 902"/>
                <a:gd name="T84" fmla="*/ 457 w 1516"/>
                <a:gd name="T85" fmla="*/ 556 h 902"/>
                <a:gd name="T86" fmla="*/ 592 w 1516"/>
                <a:gd name="T87" fmla="*/ 530 h 902"/>
                <a:gd name="T88" fmla="*/ 357 w 1516"/>
                <a:gd name="T89" fmla="*/ 702 h 902"/>
                <a:gd name="T90" fmla="*/ 234 w 1516"/>
                <a:gd name="T91" fmla="*/ 719 h 902"/>
                <a:gd name="T92" fmla="*/ 260 w 1516"/>
                <a:gd name="T93" fmla="*/ 736 h 902"/>
                <a:gd name="T94" fmla="*/ 173 w 1516"/>
                <a:gd name="T95" fmla="*/ 755 h 902"/>
                <a:gd name="T96" fmla="*/ 28 w 1516"/>
                <a:gd name="T97" fmla="*/ 837 h 902"/>
                <a:gd name="T98" fmla="*/ 8 w 1516"/>
                <a:gd name="T99" fmla="*/ 901 h 902"/>
                <a:gd name="T100" fmla="*/ 436 w 1516"/>
                <a:gd name="T101" fmla="*/ 386 h 902"/>
                <a:gd name="T102" fmla="*/ 422 w 1516"/>
                <a:gd name="T103" fmla="*/ 434 h 902"/>
                <a:gd name="T104" fmla="*/ 508 w 1516"/>
                <a:gd name="T105" fmla="*/ 442 h 902"/>
                <a:gd name="T106" fmla="*/ 610 w 1516"/>
                <a:gd name="T107" fmla="*/ 480 h 902"/>
                <a:gd name="T108" fmla="*/ 577 w 1516"/>
                <a:gd name="T109" fmla="*/ 269 h 902"/>
                <a:gd name="T110" fmla="*/ 681 w 1516"/>
                <a:gd name="T111" fmla="*/ 327 h 902"/>
                <a:gd name="T112" fmla="*/ 943 w 1516"/>
                <a:gd name="T113" fmla="*/ 345 h 902"/>
                <a:gd name="T114" fmla="*/ 809 w 1516"/>
                <a:gd name="T115" fmla="*/ 357 h 902"/>
                <a:gd name="T116" fmla="*/ 830 w 1516"/>
                <a:gd name="T117" fmla="*/ 457 h 902"/>
                <a:gd name="T118" fmla="*/ 683 w 1516"/>
                <a:gd name="T119" fmla="*/ 469 h 902"/>
                <a:gd name="T120" fmla="*/ 588 w 1516"/>
                <a:gd name="T121" fmla="*/ 431 h 902"/>
                <a:gd name="T122" fmla="*/ 655 w 1516"/>
                <a:gd name="T123" fmla="*/ 561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6" h="902">
                  <a:moveTo>
                    <a:pt x="8" y="901"/>
                  </a:moveTo>
                  <a:cubicBezTo>
                    <a:pt x="39" y="874"/>
                    <a:pt x="61" y="840"/>
                    <a:pt x="92" y="815"/>
                  </a:cubicBezTo>
                  <a:cubicBezTo>
                    <a:pt x="95" y="814"/>
                    <a:pt x="100" y="810"/>
                    <a:pt x="100" y="809"/>
                  </a:cubicBezTo>
                  <a:cubicBezTo>
                    <a:pt x="133" y="785"/>
                    <a:pt x="174" y="775"/>
                    <a:pt x="212" y="760"/>
                  </a:cubicBezTo>
                  <a:cubicBezTo>
                    <a:pt x="212" y="760"/>
                    <a:pt x="222" y="757"/>
                    <a:pt x="228" y="755"/>
                  </a:cubicBezTo>
                  <a:cubicBezTo>
                    <a:pt x="245" y="750"/>
                    <a:pt x="260" y="750"/>
                    <a:pt x="267" y="748"/>
                  </a:cubicBezTo>
                  <a:cubicBezTo>
                    <a:pt x="259" y="759"/>
                    <a:pt x="251" y="769"/>
                    <a:pt x="238" y="775"/>
                  </a:cubicBezTo>
                  <a:cubicBezTo>
                    <a:pt x="217" y="786"/>
                    <a:pt x="194" y="792"/>
                    <a:pt x="172" y="802"/>
                  </a:cubicBezTo>
                  <a:cubicBezTo>
                    <a:pt x="160" y="808"/>
                    <a:pt x="149" y="815"/>
                    <a:pt x="145" y="828"/>
                  </a:cubicBezTo>
                  <a:cubicBezTo>
                    <a:pt x="145" y="831"/>
                    <a:pt x="144" y="835"/>
                    <a:pt x="144" y="838"/>
                  </a:cubicBezTo>
                  <a:cubicBezTo>
                    <a:pt x="143" y="843"/>
                    <a:pt x="137" y="850"/>
                    <a:pt x="134" y="855"/>
                  </a:cubicBezTo>
                  <a:cubicBezTo>
                    <a:pt x="127" y="866"/>
                    <a:pt x="120" y="876"/>
                    <a:pt x="111" y="886"/>
                  </a:cubicBezTo>
                  <a:cubicBezTo>
                    <a:pt x="111" y="886"/>
                    <a:pt x="112" y="887"/>
                    <a:pt x="112" y="886"/>
                  </a:cubicBezTo>
                  <a:cubicBezTo>
                    <a:pt x="118" y="879"/>
                    <a:pt x="124" y="871"/>
                    <a:pt x="130" y="863"/>
                  </a:cubicBezTo>
                  <a:cubicBezTo>
                    <a:pt x="135" y="856"/>
                    <a:pt x="145" y="847"/>
                    <a:pt x="146" y="838"/>
                  </a:cubicBezTo>
                  <a:cubicBezTo>
                    <a:pt x="147" y="833"/>
                    <a:pt x="147" y="828"/>
                    <a:pt x="150" y="823"/>
                  </a:cubicBezTo>
                  <a:cubicBezTo>
                    <a:pt x="152" y="818"/>
                    <a:pt x="160" y="813"/>
                    <a:pt x="165" y="810"/>
                  </a:cubicBezTo>
                  <a:cubicBezTo>
                    <a:pt x="174" y="805"/>
                    <a:pt x="185" y="801"/>
                    <a:pt x="194" y="798"/>
                  </a:cubicBezTo>
                  <a:cubicBezTo>
                    <a:pt x="213" y="792"/>
                    <a:pt x="233" y="786"/>
                    <a:pt x="249" y="776"/>
                  </a:cubicBezTo>
                  <a:cubicBezTo>
                    <a:pt x="261" y="769"/>
                    <a:pt x="269" y="758"/>
                    <a:pt x="275" y="746"/>
                  </a:cubicBezTo>
                  <a:cubicBezTo>
                    <a:pt x="283" y="744"/>
                    <a:pt x="290" y="742"/>
                    <a:pt x="297" y="741"/>
                  </a:cubicBezTo>
                  <a:cubicBezTo>
                    <a:pt x="309" y="740"/>
                    <a:pt x="320" y="740"/>
                    <a:pt x="331" y="736"/>
                  </a:cubicBezTo>
                  <a:cubicBezTo>
                    <a:pt x="345" y="730"/>
                    <a:pt x="358" y="719"/>
                    <a:pt x="369" y="709"/>
                  </a:cubicBezTo>
                  <a:cubicBezTo>
                    <a:pt x="369" y="709"/>
                    <a:pt x="374" y="705"/>
                    <a:pt x="374" y="704"/>
                  </a:cubicBezTo>
                  <a:cubicBezTo>
                    <a:pt x="385" y="695"/>
                    <a:pt x="395" y="684"/>
                    <a:pt x="406" y="675"/>
                  </a:cubicBezTo>
                  <a:cubicBezTo>
                    <a:pt x="420" y="663"/>
                    <a:pt x="435" y="651"/>
                    <a:pt x="450" y="639"/>
                  </a:cubicBezTo>
                  <a:cubicBezTo>
                    <a:pt x="454" y="636"/>
                    <a:pt x="457" y="633"/>
                    <a:pt x="461" y="630"/>
                  </a:cubicBezTo>
                  <a:cubicBezTo>
                    <a:pt x="460" y="632"/>
                    <a:pt x="458" y="633"/>
                    <a:pt x="457" y="635"/>
                  </a:cubicBezTo>
                  <a:cubicBezTo>
                    <a:pt x="440" y="661"/>
                    <a:pt x="430" y="692"/>
                    <a:pt x="418" y="719"/>
                  </a:cubicBezTo>
                  <a:cubicBezTo>
                    <a:pt x="411" y="736"/>
                    <a:pt x="404" y="751"/>
                    <a:pt x="393" y="765"/>
                  </a:cubicBezTo>
                  <a:cubicBezTo>
                    <a:pt x="387" y="773"/>
                    <a:pt x="383" y="781"/>
                    <a:pt x="379" y="790"/>
                  </a:cubicBezTo>
                  <a:cubicBezTo>
                    <a:pt x="361" y="803"/>
                    <a:pt x="356" y="814"/>
                    <a:pt x="343" y="829"/>
                  </a:cubicBezTo>
                  <a:cubicBezTo>
                    <a:pt x="325" y="849"/>
                    <a:pt x="301" y="867"/>
                    <a:pt x="276" y="879"/>
                  </a:cubicBezTo>
                  <a:cubicBezTo>
                    <a:pt x="276" y="879"/>
                    <a:pt x="276" y="880"/>
                    <a:pt x="277" y="880"/>
                  </a:cubicBezTo>
                  <a:cubicBezTo>
                    <a:pt x="296" y="872"/>
                    <a:pt x="312" y="860"/>
                    <a:pt x="329" y="847"/>
                  </a:cubicBezTo>
                  <a:cubicBezTo>
                    <a:pt x="339" y="841"/>
                    <a:pt x="347" y="833"/>
                    <a:pt x="354" y="824"/>
                  </a:cubicBezTo>
                  <a:cubicBezTo>
                    <a:pt x="361" y="815"/>
                    <a:pt x="366" y="807"/>
                    <a:pt x="375" y="801"/>
                  </a:cubicBezTo>
                  <a:cubicBezTo>
                    <a:pt x="374" y="803"/>
                    <a:pt x="374" y="805"/>
                    <a:pt x="373" y="807"/>
                  </a:cubicBezTo>
                  <a:cubicBezTo>
                    <a:pt x="367" y="826"/>
                    <a:pt x="360" y="843"/>
                    <a:pt x="348" y="859"/>
                  </a:cubicBezTo>
                  <a:cubicBezTo>
                    <a:pt x="339" y="872"/>
                    <a:pt x="328" y="883"/>
                    <a:pt x="318" y="895"/>
                  </a:cubicBezTo>
                  <a:cubicBezTo>
                    <a:pt x="317" y="896"/>
                    <a:pt x="318" y="897"/>
                    <a:pt x="319" y="896"/>
                  </a:cubicBezTo>
                  <a:cubicBezTo>
                    <a:pt x="342" y="875"/>
                    <a:pt x="361" y="849"/>
                    <a:pt x="375" y="821"/>
                  </a:cubicBezTo>
                  <a:cubicBezTo>
                    <a:pt x="378" y="813"/>
                    <a:pt x="381" y="804"/>
                    <a:pt x="385" y="796"/>
                  </a:cubicBezTo>
                  <a:cubicBezTo>
                    <a:pt x="386" y="793"/>
                    <a:pt x="392" y="782"/>
                    <a:pt x="396" y="776"/>
                  </a:cubicBezTo>
                  <a:cubicBezTo>
                    <a:pt x="405" y="763"/>
                    <a:pt x="414" y="750"/>
                    <a:pt x="421" y="735"/>
                  </a:cubicBezTo>
                  <a:cubicBezTo>
                    <a:pt x="429" y="717"/>
                    <a:pt x="436" y="698"/>
                    <a:pt x="445" y="680"/>
                  </a:cubicBezTo>
                  <a:cubicBezTo>
                    <a:pt x="443" y="695"/>
                    <a:pt x="444" y="707"/>
                    <a:pt x="445" y="723"/>
                  </a:cubicBezTo>
                  <a:cubicBezTo>
                    <a:pt x="445" y="726"/>
                    <a:pt x="450" y="750"/>
                    <a:pt x="450" y="752"/>
                  </a:cubicBezTo>
                  <a:cubicBezTo>
                    <a:pt x="450" y="752"/>
                    <a:pt x="450" y="752"/>
                    <a:pt x="450" y="751"/>
                  </a:cubicBezTo>
                  <a:cubicBezTo>
                    <a:pt x="445" y="700"/>
                    <a:pt x="446" y="690"/>
                    <a:pt x="454" y="667"/>
                  </a:cubicBezTo>
                  <a:cubicBezTo>
                    <a:pt x="454" y="666"/>
                    <a:pt x="459" y="655"/>
                    <a:pt x="459" y="654"/>
                  </a:cubicBezTo>
                  <a:cubicBezTo>
                    <a:pt x="466" y="643"/>
                    <a:pt x="474" y="633"/>
                    <a:pt x="482" y="623"/>
                  </a:cubicBezTo>
                  <a:cubicBezTo>
                    <a:pt x="492" y="611"/>
                    <a:pt x="504" y="599"/>
                    <a:pt x="518" y="591"/>
                  </a:cubicBezTo>
                  <a:cubicBezTo>
                    <a:pt x="524" y="588"/>
                    <a:pt x="531" y="585"/>
                    <a:pt x="537" y="583"/>
                  </a:cubicBezTo>
                  <a:cubicBezTo>
                    <a:pt x="545" y="581"/>
                    <a:pt x="552" y="579"/>
                    <a:pt x="559" y="578"/>
                  </a:cubicBezTo>
                  <a:cubicBezTo>
                    <a:pt x="557" y="580"/>
                    <a:pt x="555" y="582"/>
                    <a:pt x="552" y="583"/>
                  </a:cubicBezTo>
                  <a:cubicBezTo>
                    <a:pt x="546" y="588"/>
                    <a:pt x="539" y="592"/>
                    <a:pt x="534" y="597"/>
                  </a:cubicBezTo>
                  <a:cubicBezTo>
                    <a:pt x="528" y="603"/>
                    <a:pt x="526" y="612"/>
                    <a:pt x="525" y="620"/>
                  </a:cubicBezTo>
                  <a:cubicBezTo>
                    <a:pt x="525" y="622"/>
                    <a:pt x="527" y="622"/>
                    <a:pt x="528" y="621"/>
                  </a:cubicBezTo>
                  <a:cubicBezTo>
                    <a:pt x="529" y="610"/>
                    <a:pt x="532" y="601"/>
                    <a:pt x="542" y="595"/>
                  </a:cubicBezTo>
                  <a:cubicBezTo>
                    <a:pt x="550" y="589"/>
                    <a:pt x="558" y="585"/>
                    <a:pt x="565" y="579"/>
                  </a:cubicBezTo>
                  <a:cubicBezTo>
                    <a:pt x="567" y="578"/>
                    <a:pt x="568" y="577"/>
                    <a:pt x="569" y="576"/>
                  </a:cubicBezTo>
                  <a:cubicBezTo>
                    <a:pt x="586" y="573"/>
                    <a:pt x="605" y="572"/>
                    <a:pt x="623" y="571"/>
                  </a:cubicBezTo>
                  <a:cubicBezTo>
                    <a:pt x="626" y="571"/>
                    <a:pt x="629" y="571"/>
                    <a:pt x="632" y="571"/>
                  </a:cubicBezTo>
                  <a:cubicBezTo>
                    <a:pt x="634" y="572"/>
                    <a:pt x="635" y="572"/>
                    <a:pt x="636" y="572"/>
                  </a:cubicBezTo>
                  <a:cubicBezTo>
                    <a:pt x="618" y="595"/>
                    <a:pt x="599" y="615"/>
                    <a:pt x="579" y="636"/>
                  </a:cubicBezTo>
                  <a:cubicBezTo>
                    <a:pt x="562" y="654"/>
                    <a:pt x="542" y="669"/>
                    <a:pt x="534" y="693"/>
                  </a:cubicBezTo>
                  <a:cubicBezTo>
                    <a:pt x="534" y="694"/>
                    <a:pt x="535" y="695"/>
                    <a:pt x="536" y="694"/>
                  </a:cubicBezTo>
                  <a:cubicBezTo>
                    <a:pt x="544" y="671"/>
                    <a:pt x="565" y="656"/>
                    <a:pt x="582" y="639"/>
                  </a:cubicBezTo>
                  <a:cubicBezTo>
                    <a:pt x="603" y="618"/>
                    <a:pt x="624" y="597"/>
                    <a:pt x="642" y="573"/>
                  </a:cubicBezTo>
                  <a:cubicBezTo>
                    <a:pt x="648" y="573"/>
                    <a:pt x="653" y="574"/>
                    <a:pt x="659" y="574"/>
                  </a:cubicBezTo>
                  <a:cubicBezTo>
                    <a:pt x="656" y="578"/>
                    <a:pt x="653" y="582"/>
                    <a:pt x="651" y="586"/>
                  </a:cubicBezTo>
                  <a:cubicBezTo>
                    <a:pt x="643" y="599"/>
                    <a:pt x="635" y="612"/>
                    <a:pt x="626" y="624"/>
                  </a:cubicBezTo>
                  <a:cubicBezTo>
                    <a:pt x="625" y="625"/>
                    <a:pt x="626" y="627"/>
                    <a:pt x="628" y="626"/>
                  </a:cubicBezTo>
                  <a:cubicBezTo>
                    <a:pt x="638" y="618"/>
                    <a:pt x="645" y="607"/>
                    <a:pt x="654" y="598"/>
                  </a:cubicBezTo>
                  <a:cubicBezTo>
                    <a:pt x="662" y="588"/>
                    <a:pt x="675" y="581"/>
                    <a:pt x="683" y="571"/>
                  </a:cubicBezTo>
                  <a:cubicBezTo>
                    <a:pt x="721" y="562"/>
                    <a:pt x="756" y="538"/>
                    <a:pt x="785" y="514"/>
                  </a:cubicBezTo>
                  <a:cubicBezTo>
                    <a:pt x="801" y="500"/>
                    <a:pt x="816" y="485"/>
                    <a:pt x="831" y="470"/>
                  </a:cubicBezTo>
                  <a:cubicBezTo>
                    <a:pt x="833" y="468"/>
                    <a:pt x="836" y="465"/>
                    <a:pt x="838" y="463"/>
                  </a:cubicBezTo>
                  <a:cubicBezTo>
                    <a:pt x="841" y="460"/>
                    <a:pt x="844" y="458"/>
                    <a:pt x="846" y="455"/>
                  </a:cubicBezTo>
                  <a:cubicBezTo>
                    <a:pt x="848" y="454"/>
                    <a:pt x="849" y="453"/>
                    <a:pt x="850" y="451"/>
                  </a:cubicBezTo>
                  <a:cubicBezTo>
                    <a:pt x="858" y="445"/>
                    <a:pt x="865" y="438"/>
                    <a:pt x="873" y="431"/>
                  </a:cubicBezTo>
                  <a:cubicBezTo>
                    <a:pt x="888" y="418"/>
                    <a:pt x="902" y="403"/>
                    <a:pt x="917" y="389"/>
                  </a:cubicBezTo>
                  <a:cubicBezTo>
                    <a:pt x="929" y="377"/>
                    <a:pt x="942" y="364"/>
                    <a:pt x="956" y="352"/>
                  </a:cubicBezTo>
                  <a:cubicBezTo>
                    <a:pt x="963" y="346"/>
                    <a:pt x="969" y="339"/>
                    <a:pt x="975" y="332"/>
                  </a:cubicBezTo>
                  <a:cubicBezTo>
                    <a:pt x="976" y="331"/>
                    <a:pt x="977" y="329"/>
                    <a:pt x="978" y="327"/>
                  </a:cubicBezTo>
                  <a:cubicBezTo>
                    <a:pt x="982" y="324"/>
                    <a:pt x="985" y="322"/>
                    <a:pt x="989" y="319"/>
                  </a:cubicBezTo>
                  <a:cubicBezTo>
                    <a:pt x="997" y="313"/>
                    <a:pt x="1005" y="310"/>
                    <a:pt x="1013" y="307"/>
                  </a:cubicBezTo>
                  <a:cubicBezTo>
                    <a:pt x="1017" y="306"/>
                    <a:pt x="1021" y="306"/>
                    <a:pt x="1024" y="305"/>
                  </a:cubicBezTo>
                  <a:cubicBezTo>
                    <a:pt x="1029" y="304"/>
                    <a:pt x="1034" y="303"/>
                    <a:pt x="1039" y="301"/>
                  </a:cubicBezTo>
                  <a:cubicBezTo>
                    <a:pt x="1039" y="301"/>
                    <a:pt x="1040" y="301"/>
                    <a:pt x="1040" y="301"/>
                  </a:cubicBezTo>
                  <a:cubicBezTo>
                    <a:pt x="1055" y="299"/>
                    <a:pt x="1070" y="293"/>
                    <a:pt x="1084" y="289"/>
                  </a:cubicBezTo>
                  <a:cubicBezTo>
                    <a:pt x="1092" y="286"/>
                    <a:pt x="1099" y="284"/>
                    <a:pt x="1106" y="281"/>
                  </a:cubicBezTo>
                  <a:cubicBezTo>
                    <a:pt x="1116" y="278"/>
                    <a:pt x="1125" y="275"/>
                    <a:pt x="1135" y="271"/>
                  </a:cubicBezTo>
                  <a:cubicBezTo>
                    <a:pt x="1152" y="266"/>
                    <a:pt x="1169" y="260"/>
                    <a:pt x="1186" y="253"/>
                  </a:cubicBezTo>
                  <a:cubicBezTo>
                    <a:pt x="1184" y="255"/>
                    <a:pt x="1183" y="257"/>
                    <a:pt x="1181" y="259"/>
                  </a:cubicBezTo>
                  <a:cubicBezTo>
                    <a:pt x="1174" y="269"/>
                    <a:pt x="1167" y="278"/>
                    <a:pt x="1160" y="287"/>
                  </a:cubicBezTo>
                  <a:cubicBezTo>
                    <a:pt x="1139" y="302"/>
                    <a:pt x="1118" y="320"/>
                    <a:pt x="1100" y="340"/>
                  </a:cubicBezTo>
                  <a:cubicBezTo>
                    <a:pt x="1095" y="343"/>
                    <a:pt x="1090" y="346"/>
                    <a:pt x="1084" y="349"/>
                  </a:cubicBezTo>
                  <a:cubicBezTo>
                    <a:pt x="1076" y="354"/>
                    <a:pt x="1069" y="362"/>
                    <a:pt x="1058" y="363"/>
                  </a:cubicBezTo>
                  <a:cubicBezTo>
                    <a:pt x="1057" y="363"/>
                    <a:pt x="1057" y="364"/>
                    <a:pt x="1058" y="364"/>
                  </a:cubicBezTo>
                  <a:cubicBezTo>
                    <a:pt x="1067" y="365"/>
                    <a:pt x="1074" y="362"/>
                    <a:pt x="1082" y="357"/>
                  </a:cubicBezTo>
                  <a:cubicBezTo>
                    <a:pt x="1084" y="355"/>
                    <a:pt x="1087" y="354"/>
                    <a:pt x="1090" y="352"/>
                  </a:cubicBezTo>
                  <a:cubicBezTo>
                    <a:pt x="1085" y="359"/>
                    <a:pt x="1038" y="435"/>
                    <a:pt x="1034" y="442"/>
                  </a:cubicBezTo>
                  <a:cubicBezTo>
                    <a:pt x="1033" y="442"/>
                    <a:pt x="1033" y="442"/>
                    <a:pt x="1033" y="442"/>
                  </a:cubicBezTo>
                  <a:cubicBezTo>
                    <a:pt x="1035" y="441"/>
                    <a:pt x="1079" y="380"/>
                    <a:pt x="1082" y="376"/>
                  </a:cubicBezTo>
                  <a:cubicBezTo>
                    <a:pt x="1097" y="352"/>
                    <a:pt x="1119" y="332"/>
                    <a:pt x="1142" y="315"/>
                  </a:cubicBezTo>
                  <a:cubicBezTo>
                    <a:pt x="1139" y="320"/>
                    <a:pt x="1140" y="325"/>
                    <a:pt x="1138" y="330"/>
                  </a:cubicBezTo>
                  <a:cubicBezTo>
                    <a:pt x="1125" y="352"/>
                    <a:pt x="1126" y="358"/>
                    <a:pt x="1115" y="380"/>
                  </a:cubicBezTo>
                  <a:cubicBezTo>
                    <a:pt x="1113" y="383"/>
                    <a:pt x="1106" y="405"/>
                    <a:pt x="1108" y="402"/>
                  </a:cubicBezTo>
                  <a:cubicBezTo>
                    <a:pt x="1121" y="381"/>
                    <a:pt x="1128" y="357"/>
                    <a:pt x="1140" y="336"/>
                  </a:cubicBezTo>
                  <a:cubicBezTo>
                    <a:pt x="1141" y="333"/>
                    <a:pt x="1143" y="330"/>
                    <a:pt x="1145" y="328"/>
                  </a:cubicBezTo>
                  <a:cubicBezTo>
                    <a:pt x="1143" y="332"/>
                    <a:pt x="1142" y="338"/>
                    <a:pt x="1140" y="343"/>
                  </a:cubicBezTo>
                  <a:cubicBezTo>
                    <a:pt x="1138" y="350"/>
                    <a:pt x="1133" y="356"/>
                    <a:pt x="1131" y="363"/>
                  </a:cubicBezTo>
                  <a:cubicBezTo>
                    <a:pt x="1128" y="375"/>
                    <a:pt x="1122" y="385"/>
                    <a:pt x="1121" y="398"/>
                  </a:cubicBezTo>
                  <a:cubicBezTo>
                    <a:pt x="1120" y="410"/>
                    <a:pt x="1119" y="421"/>
                    <a:pt x="1117" y="433"/>
                  </a:cubicBezTo>
                  <a:cubicBezTo>
                    <a:pt x="1117" y="434"/>
                    <a:pt x="1117" y="434"/>
                    <a:pt x="1117" y="434"/>
                  </a:cubicBezTo>
                  <a:cubicBezTo>
                    <a:pt x="1123" y="425"/>
                    <a:pt x="1122" y="414"/>
                    <a:pt x="1123" y="404"/>
                  </a:cubicBezTo>
                  <a:cubicBezTo>
                    <a:pt x="1124" y="398"/>
                    <a:pt x="1124" y="392"/>
                    <a:pt x="1126" y="386"/>
                  </a:cubicBezTo>
                  <a:cubicBezTo>
                    <a:pt x="1128" y="381"/>
                    <a:pt x="1133" y="377"/>
                    <a:pt x="1135" y="373"/>
                  </a:cubicBezTo>
                  <a:cubicBezTo>
                    <a:pt x="1138" y="366"/>
                    <a:pt x="1139" y="359"/>
                    <a:pt x="1143" y="353"/>
                  </a:cubicBezTo>
                  <a:cubicBezTo>
                    <a:pt x="1147" y="347"/>
                    <a:pt x="1149" y="341"/>
                    <a:pt x="1151" y="334"/>
                  </a:cubicBezTo>
                  <a:cubicBezTo>
                    <a:pt x="1152" y="327"/>
                    <a:pt x="1154" y="321"/>
                    <a:pt x="1157" y="315"/>
                  </a:cubicBezTo>
                  <a:cubicBezTo>
                    <a:pt x="1160" y="308"/>
                    <a:pt x="1166" y="304"/>
                    <a:pt x="1170" y="298"/>
                  </a:cubicBezTo>
                  <a:cubicBezTo>
                    <a:pt x="1170" y="298"/>
                    <a:pt x="1170" y="298"/>
                    <a:pt x="1170" y="297"/>
                  </a:cubicBezTo>
                  <a:cubicBezTo>
                    <a:pt x="1177" y="289"/>
                    <a:pt x="1185" y="281"/>
                    <a:pt x="1192" y="273"/>
                  </a:cubicBezTo>
                  <a:cubicBezTo>
                    <a:pt x="1194" y="270"/>
                    <a:pt x="1197" y="267"/>
                    <a:pt x="1199" y="264"/>
                  </a:cubicBezTo>
                  <a:cubicBezTo>
                    <a:pt x="1197" y="273"/>
                    <a:pt x="1194" y="282"/>
                    <a:pt x="1191" y="291"/>
                  </a:cubicBezTo>
                  <a:cubicBezTo>
                    <a:pt x="1188" y="301"/>
                    <a:pt x="1185" y="311"/>
                    <a:pt x="1182" y="321"/>
                  </a:cubicBezTo>
                  <a:cubicBezTo>
                    <a:pt x="1181" y="326"/>
                    <a:pt x="1178" y="331"/>
                    <a:pt x="1178" y="336"/>
                  </a:cubicBezTo>
                  <a:cubicBezTo>
                    <a:pt x="1178" y="336"/>
                    <a:pt x="1179" y="337"/>
                    <a:pt x="1179" y="337"/>
                  </a:cubicBezTo>
                  <a:cubicBezTo>
                    <a:pt x="1179" y="337"/>
                    <a:pt x="1175" y="359"/>
                    <a:pt x="1174" y="363"/>
                  </a:cubicBezTo>
                  <a:cubicBezTo>
                    <a:pt x="1174" y="363"/>
                    <a:pt x="1175" y="363"/>
                    <a:pt x="1175" y="363"/>
                  </a:cubicBezTo>
                  <a:cubicBezTo>
                    <a:pt x="1177" y="354"/>
                    <a:pt x="1179" y="345"/>
                    <a:pt x="1181" y="335"/>
                  </a:cubicBezTo>
                  <a:cubicBezTo>
                    <a:pt x="1181" y="334"/>
                    <a:pt x="1180" y="334"/>
                    <a:pt x="1180" y="334"/>
                  </a:cubicBezTo>
                  <a:cubicBezTo>
                    <a:pt x="1183" y="331"/>
                    <a:pt x="1185" y="323"/>
                    <a:pt x="1186" y="318"/>
                  </a:cubicBezTo>
                  <a:cubicBezTo>
                    <a:pt x="1189" y="309"/>
                    <a:pt x="1192" y="301"/>
                    <a:pt x="1195" y="292"/>
                  </a:cubicBezTo>
                  <a:cubicBezTo>
                    <a:pt x="1197" y="284"/>
                    <a:pt x="1200" y="276"/>
                    <a:pt x="1202" y="268"/>
                  </a:cubicBezTo>
                  <a:cubicBezTo>
                    <a:pt x="1204" y="263"/>
                    <a:pt x="1206" y="257"/>
                    <a:pt x="1210" y="253"/>
                  </a:cubicBezTo>
                  <a:cubicBezTo>
                    <a:pt x="1210" y="252"/>
                    <a:pt x="1210" y="252"/>
                    <a:pt x="1210" y="252"/>
                  </a:cubicBezTo>
                  <a:cubicBezTo>
                    <a:pt x="1214" y="248"/>
                    <a:pt x="1218" y="245"/>
                    <a:pt x="1223" y="242"/>
                  </a:cubicBezTo>
                  <a:cubicBezTo>
                    <a:pt x="1233" y="234"/>
                    <a:pt x="1246" y="228"/>
                    <a:pt x="1258" y="223"/>
                  </a:cubicBezTo>
                  <a:cubicBezTo>
                    <a:pt x="1259" y="222"/>
                    <a:pt x="1260" y="222"/>
                    <a:pt x="1261" y="221"/>
                  </a:cubicBezTo>
                  <a:cubicBezTo>
                    <a:pt x="1287" y="235"/>
                    <a:pt x="1316" y="241"/>
                    <a:pt x="1344" y="250"/>
                  </a:cubicBezTo>
                  <a:cubicBezTo>
                    <a:pt x="1373" y="259"/>
                    <a:pt x="1403" y="274"/>
                    <a:pt x="1434" y="274"/>
                  </a:cubicBezTo>
                  <a:cubicBezTo>
                    <a:pt x="1446" y="274"/>
                    <a:pt x="1458" y="272"/>
                    <a:pt x="1470" y="269"/>
                  </a:cubicBezTo>
                  <a:cubicBezTo>
                    <a:pt x="1485" y="267"/>
                    <a:pt x="1501" y="268"/>
                    <a:pt x="1516" y="267"/>
                  </a:cubicBezTo>
                  <a:cubicBezTo>
                    <a:pt x="1496" y="238"/>
                    <a:pt x="1496" y="238"/>
                    <a:pt x="1496" y="238"/>
                  </a:cubicBezTo>
                  <a:cubicBezTo>
                    <a:pt x="1489" y="238"/>
                    <a:pt x="1482" y="239"/>
                    <a:pt x="1475" y="240"/>
                  </a:cubicBezTo>
                  <a:cubicBezTo>
                    <a:pt x="1463" y="242"/>
                    <a:pt x="1451" y="245"/>
                    <a:pt x="1438" y="246"/>
                  </a:cubicBezTo>
                  <a:cubicBezTo>
                    <a:pt x="1425" y="247"/>
                    <a:pt x="1412" y="244"/>
                    <a:pt x="1400" y="239"/>
                  </a:cubicBezTo>
                  <a:cubicBezTo>
                    <a:pt x="1383" y="232"/>
                    <a:pt x="1365" y="227"/>
                    <a:pt x="1347" y="222"/>
                  </a:cubicBezTo>
                  <a:cubicBezTo>
                    <a:pt x="1331" y="217"/>
                    <a:pt x="1314" y="212"/>
                    <a:pt x="1297" y="207"/>
                  </a:cubicBezTo>
                  <a:cubicBezTo>
                    <a:pt x="1297" y="207"/>
                    <a:pt x="1296" y="207"/>
                    <a:pt x="1296" y="207"/>
                  </a:cubicBezTo>
                  <a:cubicBezTo>
                    <a:pt x="1296" y="206"/>
                    <a:pt x="1297" y="206"/>
                    <a:pt x="1298" y="206"/>
                  </a:cubicBezTo>
                  <a:cubicBezTo>
                    <a:pt x="1300" y="205"/>
                    <a:pt x="1301" y="204"/>
                    <a:pt x="1303" y="203"/>
                  </a:cubicBezTo>
                  <a:cubicBezTo>
                    <a:pt x="1317" y="197"/>
                    <a:pt x="1330" y="190"/>
                    <a:pt x="1344" y="183"/>
                  </a:cubicBezTo>
                  <a:cubicBezTo>
                    <a:pt x="1347" y="182"/>
                    <a:pt x="1350" y="182"/>
                    <a:pt x="1353" y="182"/>
                  </a:cubicBezTo>
                  <a:cubicBezTo>
                    <a:pt x="1372" y="179"/>
                    <a:pt x="1388" y="162"/>
                    <a:pt x="1402" y="151"/>
                  </a:cubicBezTo>
                  <a:cubicBezTo>
                    <a:pt x="1409" y="145"/>
                    <a:pt x="1416" y="139"/>
                    <a:pt x="1423" y="134"/>
                  </a:cubicBezTo>
                  <a:cubicBezTo>
                    <a:pt x="1400" y="101"/>
                    <a:pt x="1400" y="101"/>
                    <a:pt x="1400" y="101"/>
                  </a:cubicBezTo>
                  <a:cubicBezTo>
                    <a:pt x="1395" y="105"/>
                    <a:pt x="1390" y="110"/>
                    <a:pt x="1384" y="114"/>
                  </a:cubicBezTo>
                  <a:cubicBezTo>
                    <a:pt x="1379" y="116"/>
                    <a:pt x="1373" y="120"/>
                    <a:pt x="1366" y="120"/>
                  </a:cubicBezTo>
                  <a:cubicBezTo>
                    <a:pt x="1366" y="107"/>
                    <a:pt x="1358" y="105"/>
                    <a:pt x="1345" y="104"/>
                  </a:cubicBezTo>
                  <a:cubicBezTo>
                    <a:pt x="1326" y="103"/>
                    <a:pt x="1311" y="89"/>
                    <a:pt x="1292" y="88"/>
                  </a:cubicBezTo>
                  <a:cubicBezTo>
                    <a:pt x="1293" y="71"/>
                    <a:pt x="1287" y="62"/>
                    <a:pt x="1269" y="61"/>
                  </a:cubicBezTo>
                  <a:cubicBezTo>
                    <a:pt x="1255" y="60"/>
                    <a:pt x="1243" y="60"/>
                    <a:pt x="1230" y="55"/>
                  </a:cubicBezTo>
                  <a:cubicBezTo>
                    <a:pt x="1217" y="49"/>
                    <a:pt x="1204" y="41"/>
                    <a:pt x="1192" y="34"/>
                  </a:cubicBezTo>
                  <a:cubicBezTo>
                    <a:pt x="1191" y="34"/>
                    <a:pt x="1191" y="34"/>
                    <a:pt x="1191" y="34"/>
                  </a:cubicBezTo>
                  <a:cubicBezTo>
                    <a:pt x="1209" y="45"/>
                    <a:pt x="1228" y="59"/>
                    <a:pt x="1249" y="62"/>
                  </a:cubicBezTo>
                  <a:cubicBezTo>
                    <a:pt x="1256" y="63"/>
                    <a:pt x="1263" y="63"/>
                    <a:pt x="1271" y="64"/>
                  </a:cubicBezTo>
                  <a:cubicBezTo>
                    <a:pt x="1286" y="65"/>
                    <a:pt x="1290" y="76"/>
                    <a:pt x="1288" y="90"/>
                  </a:cubicBezTo>
                  <a:cubicBezTo>
                    <a:pt x="1287" y="91"/>
                    <a:pt x="1288" y="92"/>
                    <a:pt x="1290" y="92"/>
                  </a:cubicBezTo>
                  <a:cubicBezTo>
                    <a:pt x="1304" y="92"/>
                    <a:pt x="1317" y="100"/>
                    <a:pt x="1330" y="105"/>
                  </a:cubicBezTo>
                  <a:cubicBezTo>
                    <a:pt x="1335" y="107"/>
                    <a:pt x="1339" y="108"/>
                    <a:pt x="1344" y="109"/>
                  </a:cubicBezTo>
                  <a:cubicBezTo>
                    <a:pt x="1353" y="110"/>
                    <a:pt x="1361" y="111"/>
                    <a:pt x="1360" y="123"/>
                  </a:cubicBezTo>
                  <a:cubicBezTo>
                    <a:pt x="1360" y="125"/>
                    <a:pt x="1362" y="126"/>
                    <a:pt x="1363" y="126"/>
                  </a:cubicBezTo>
                  <a:cubicBezTo>
                    <a:pt x="1366" y="127"/>
                    <a:pt x="1370" y="127"/>
                    <a:pt x="1373" y="126"/>
                  </a:cubicBezTo>
                  <a:cubicBezTo>
                    <a:pt x="1358" y="145"/>
                    <a:pt x="1345" y="167"/>
                    <a:pt x="1318" y="164"/>
                  </a:cubicBezTo>
                  <a:cubicBezTo>
                    <a:pt x="1314" y="164"/>
                    <a:pt x="1311" y="166"/>
                    <a:pt x="1309" y="169"/>
                  </a:cubicBezTo>
                  <a:cubicBezTo>
                    <a:pt x="1303" y="177"/>
                    <a:pt x="1296" y="184"/>
                    <a:pt x="1288" y="190"/>
                  </a:cubicBezTo>
                  <a:cubicBezTo>
                    <a:pt x="1281" y="191"/>
                    <a:pt x="1275" y="192"/>
                    <a:pt x="1269" y="195"/>
                  </a:cubicBezTo>
                  <a:cubicBezTo>
                    <a:pt x="1269" y="195"/>
                    <a:pt x="1269" y="195"/>
                    <a:pt x="1269" y="195"/>
                  </a:cubicBezTo>
                  <a:cubicBezTo>
                    <a:pt x="1259" y="189"/>
                    <a:pt x="1250" y="183"/>
                    <a:pt x="1241" y="177"/>
                  </a:cubicBezTo>
                  <a:cubicBezTo>
                    <a:pt x="1229" y="169"/>
                    <a:pt x="1217" y="161"/>
                    <a:pt x="1202" y="159"/>
                  </a:cubicBezTo>
                  <a:cubicBezTo>
                    <a:pt x="1201" y="159"/>
                    <a:pt x="1200" y="159"/>
                    <a:pt x="1199" y="158"/>
                  </a:cubicBezTo>
                  <a:cubicBezTo>
                    <a:pt x="1195" y="153"/>
                    <a:pt x="1183" y="143"/>
                    <a:pt x="1182" y="143"/>
                  </a:cubicBezTo>
                  <a:cubicBezTo>
                    <a:pt x="1176" y="138"/>
                    <a:pt x="1169" y="136"/>
                    <a:pt x="1164" y="130"/>
                  </a:cubicBezTo>
                  <a:cubicBezTo>
                    <a:pt x="1158" y="123"/>
                    <a:pt x="1152" y="114"/>
                    <a:pt x="1147" y="106"/>
                  </a:cubicBezTo>
                  <a:cubicBezTo>
                    <a:pt x="1135" y="88"/>
                    <a:pt x="1115" y="76"/>
                    <a:pt x="1099" y="62"/>
                  </a:cubicBezTo>
                  <a:cubicBezTo>
                    <a:pt x="1098" y="61"/>
                    <a:pt x="1097" y="62"/>
                    <a:pt x="1098" y="63"/>
                  </a:cubicBezTo>
                  <a:cubicBezTo>
                    <a:pt x="1114" y="79"/>
                    <a:pt x="1133" y="91"/>
                    <a:pt x="1146" y="110"/>
                  </a:cubicBezTo>
                  <a:cubicBezTo>
                    <a:pt x="1149" y="116"/>
                    <a:pt x="1154" y="127"/>
                    <a:pt x="1161" y="135"/>
                  </a:cubicBezTo>
                  <a:cubicBezTo>
                    <a:pt x="1160" y="135"/>
                    <a:pt x="1158" y="136"/>
                    <a:pt x="1157" y="136"/>
                  </a:cubicBezTo>
                  <a:cubicBezTo>
                    <a:pt x="1153" y="135"/>
                    <a:pt x="1120" y="121"/>
                    <a:pt x="1091" y="109"/>
                  </a:cubicBezTo>
                  <a:cubicBezTo>
                    <a:pt x="1091" y="109"/>
                    <a:pt x="1090" y="109"/>
                    <a:pt x="1090" y="109"/>
                  </a:cubicBezTo>
                  <a:cubicBezTo>
                    <a:pt x="1090" y="108"/>
                    <a:pt x="1089" y="108"/>
                    <a:pt x="1088" y="107"/>
                  </a:cubicBezTo>
                  <a:cubicBezTo>
                    <a:pt x="1086" y="106"/>
                    <a:pt x="1083" y="106"/>
                    <a:pt x="1080" y="104"/>
                  </a:cubicBezTo>
                  <a:cubicBezTo>
                    <a:pt x="1080" y="104"/>
                    <a:pt x="1080" y="104"/>
                    <a:pt x="1081" y="105"/>
                  </a:cubicBezTo>
                  <a:cubicBezTo>
                    <a:pt x="1070" y="100"/>
                    <a:pt x="1060" y="96"/>
                    <a:pt x="1054" y="93"/>
                  </a:cubicBezTo>
                  <a:cubicBezTo>
                    <a:pt x="1054" y="94"/>
                    <a:pt x="1054" y="94"/>
                    <a:pt x="1054" y="94"/>
                  </a:cubicBezTo>
                  <a:cubicBezTo>
                    <a:pt x="1074" y="104"/>
                    <a:pt x="1135" y="135"/>
                    <a:pt x="1137" y="135"/>
                  </a:cubicBezTo>
                  <a:cubicBezTo>
                    <a:pt x="1141" y="137"/>
                    <a:pt x="1144" y="138"/>
                    <a:pt x="1148" y="139"/>
                  </a:cubicBezTo>
                  <a:cubicBezTo>
                    <a:pt x="1141" y="141"/>
                    <a:pt x="1134" y="143"/>
                    <a:pt x="1126" y="141"/>
                  </a:cubicBezTo>
                  <a:cubicBezTo>
                    <a:pt x="1112" y="139"/>
                    <a:pt x="1099" y="135"/>
                    <a:pt x="1088" y="127"/>
                  </a:cubicBezTo>
                  <a:cubicBezTo>
                    <a:pt x="1087" y="126"/>
                    <a:pt x="1086" y="128"/>
                    <a:pt x="1087" y="128"/>
                  </a:cubicBezTo>
                  <a:cubicBezTo>
                    <a:pt x="1099" y="138"/>
                    <a:pt x="1113" y="143"/>
                    <a:pt x="1128" y="146"/>
                  </a:cubicBezTo>
                  <a:cubicBezTo>
                    <a:pt x="1138" y="147"/>
                    <a:pt x="1147" y="144"/>
                    <a:pt x="1155" y="141"/>
                  </a:cubicBezTo>
                  <a:cubicBezTo>
                    <a:pt x="1160" y="143"/>
                    <a:pt x="1165" y="144"/>
                    <a:pt x="1170" y="146"/>
                  </a:cubicBezTo>
                  <a:cubicBezTo>
                    <a:pt x="1177" y="149"/>
                    <a:pt x="1183" y="153"/>
                    <a:pt x="1188" y="158"/>
                  </a:cubicBezTo>
                  <a:cubicBezTo>
                    <a:pt x="1179" y="159"/>
                    <a:pt x="1171" y="160"/>
                    <a:pt x="1162" y="163"/>
                  </a:cubicBezTo>
                  <a:cubicBezTo>
                    <a:pt x="1149" y="166"/>
                    <a:pt x="1136" y="170"/>
                    <a:pt x="1122" y="170"/>
                  </a:cubicBezTo>
                  <a:cubicBezTo>
                    <a:pt x="1109" y="170"/>
                    <a:pt x="1097" y="166"/>
                    <a:pt x="1084" y="164"/>
                  </a:cubicBezTo>
                  <a:cubicBezTo>
                    <a:pt x="1082" y="163"/>
                    <a:pt x="1080" y="163"/>
                    <a:pt x="1078" y="163"/>
                  </a:cubicBezTo>
                  <a:cubicBezTo>
                    <a:pt x="1069" y="160"/>
                    <a:pt x="1061" y="157"/>
                    <a:pt x="1054" y="161"/>
                  </a:cubicBezTo>
                  <a:cubicBezTo>
                    <a:pt x="1045" y="155"/>
                    <a:pt x="1026" y="136"/>
                    <a:pt x="1025" y="136"/>
                  </a:cubicBezTo>
                  <a:cubicBezTo>
                    <a:pt x="1020" y="131"/>
                    <a:pt x="1015" y="125"/>
                    <a:pt x="1011" y="119"/>
                  </a:cubicBezTo>
                  <a:cubicBezTo>
                    <a:pt x="1003" y="109"/>
                    <a:pt x="995" y="99"/>
                    <a:pt x="986" y="91"/>
                  </a:cubicBezTo>
                  <a:cubicBezTo>
                    <a:pt x="973" y="81"/>
                    <a:pt x="973" y="81"/>
                    <a:pt x="970" y="80"/>
                  </a:cubicBezTo>
                  <a:cubicBezTo>
                    <a:pt x="966" y="78"/>
                    <a:pt x="963" y="76"/>
                    <a:pt x="960" y="74"/>
                  </a:cubicBezTo>
                  <a:cubicBezTo>
                    <a:pt x="940" y="60"/>
                    <a:pt x="923" y="43"/>
                    <a:pt x="905" y="27"/>
                  </a:cubicBezTo>
                  <a:cubicBezTo>
                    <a:pt x="899" y="22"/>
                    <a:pt x="888" y="9"/>
                    <a:pt x="879" y="10"/>
                  </a:cubicBezTo>
                  <a:cubicBezTo>
                    <a:pt x="871" y="11"/>
                    <a:pt x="866" y="6"/>
                    <a:pt x="862" y="0"/>
                  </a:cubicBezTo>
                  <a:cubicBezTo>
                    <a:pt x="864" y="4"/>
                    <a:pt x="867" y="7"/>
                    <a:pt x="871" y="10"/>
                  </a:cubicBezTo>
                  <a:cubicBezTo>
                    <a:pt x="875" y="13"/>
                    <a:pt x="880" y="11"/>
                    <a:pt x="885" y="15"/>
                  </a:cubicBezTo>
                  <a:cubicBezTo>
                    <a:pt x="893" y="21"/>
                    <a:pt x="900" y="27"/>
                    <a:pt x="908" y="34"/>
                  </a:cubicBezTo>
                  <a:cubicBezTo>
                    <a:pt x="919" y="44"/>
                    <a:pt x="930" y="55"/>
                    <a:pt x="942" y="65"/>
                  </a:cubicBezTo>
                  <a:cubicBezTo>
                    <a:pt x="913" y="52"/>
                    <a:pt x="882" y="43"/>
                    <a:pt x="852" y="38"/>
                  </a:cubicBezTo>
                  <a:cubicBezTo>
                    <a:pt x="851" y="37"/>
                    <a:pt x="850" y="38"/>
                    <a:pt x="850" y="39"/>
                  </a:cubicBezTo>
                  <a:cubicBezTo>
                    <a:pt x="837" y="63"/>
                    <a:pt x="798" y="36"/>
                    <a:pt x="780" y="32"/>
                  </a:cubicBezTo>
                  <a:cubicBezTo>
                    <a:pt x="779" y="32"/>
                    <a:pt x="779" y="34"/>
                    <a:pt x="780" y="34"/>
                  </a:cubicBezTo>
                  <a:cubicBezTo>
                    <a:pt x="799" y="38"/>
                    <a:pt x="818" y="53"/>
                    <a:pt x="838" y="50"/>
                  </a:cubicBezTo>
                  <a:cubicBezTo>
                    <a:pt x="845" y="49"/>
                    <a:pt x="850" y="41"/>
                    <a:pt x="857" y="43"/>
                  </a:cubicBezTo>
                  <a:cubicBezTo>
                    <a:pt x="871" y="47"/>
                    <a:pt x="886" y="51"/>
                    <a:pt x="900" y="56"/>
                  </a:cubicBezTo>
                  <a:cubicBezTo>
                    <a:pt x="932" y="66"/>
                    <a:pt x="963" y="80"/>
                    <a:pt x="987" y="103"/>
                  </a:cubicBezTo>
                  <a:cubicBezTo>
                    <a:pt x="991" y="106"/>
                    <a:pt x="994" y="110"/>
                    <a:pt x="996" y="113"/>
                  </a:cubicBezTo>
                  <a:cubicBezTo>
                    <a:pt x="993" y="111"/>
                    <a:pt x="989" y="109"/>
                    <a:pt x="986" y="107"/>
                  </a:cubicBezTo>
                  <a:cubicBezTo>
                    <a:pt x="970" y="100"/>
                    <a:pt x="953" y="94"/>
                    <a:pt x="936" y="89"/>
                  </a:cubicBezTo>
                  <a:cubicBezTo>
                    <a:pt x="922" y="85"/>
                    <a:pt x="906" y="80"/>
                    <a:pt x="891" y="81"/>
                  </a:cubicBezTo>
                  <a:cubicBezTo>
                    <a:pt x="871" y="81"/>
                    <a:pt x="854" y="106"/>
                    <a:pt x="834" y="91"/>
                  </a:cubicBezTo>
                  <a:cubicBezTo>
                    <a:pt x="834" y="91"/>
                    <a:pt x="834" y="91"/>
                    <a:pt x="834" y="91"/>
                  </a:cubicBezTo>
                  <a:cubicBezTo>
                    <a:pt x="846" y="100"/>
                    <a:pt x="857" y="96"/>
                    <a:pt x="869" y="90"/>
                  </a:cubicBezTo>
                  <a:cubicBezTo>
                    <a:pt x="883" y="83"/>
                    <a:pt x="894" y="83"/>
                    <a:pt x="909" y="86"/>
                  </a:cubicBezTo>
                  <a:cubicBezTo>
                    <a:pt x="927" y="90"/>
                    <a:pt x="945" y="96"/>
                    <a:pt x="961" y="102"/>
                  </a:cubicBezTo>
                  <a:cubicBezTo>
                    <a:pt x="978" y="109"/>
                    <a:pt x="1010" y="133"/>
                    <a:pt x="1020" y="144"/>
                  </a:cubicBezTo>
                  <a:cubicBezTo>
                    <a:pt x="1027" y="152"/>
                    <a:pt x="1034" y="158"/>
                    <a:pt x="1042" y="165"/>
                  </a:cubicBezTo>
                  <a:cubicBezTo>
                    <a:pt x="1030" y="167"/>
                    <a:pt x="1019" y="170"/>
                    <a:pt x="1008" y="172"/>
                  </a:cubicBezTo>
                  <a:cubicBezTo>
                    <a:pt x="1003" y="171"/>
                    <a:pt x="997" y="173"/>
                    <a:pt x="992" y="173"/>
                  </a:cubicBezTo>
                  <a:cubicBezTo>
                    <a:pt x="979" y="175"/>
                    <a:pt x="967" y="179"/>
                    <a:pt x="954" y="180"/>
                  </a:cubicBezTo>
                  <a:cubicBezTo>
                    <a:pt x="940" y="181"/>
                    <a:pt x="930" y="170"/>
                    <a:pt x="917" y="168"/>
                  </a:cubicBezTo>
                  <a:cubicBezTo>
                    <a:pt x="899" y="164"/>
                    <a:pt x="885" y="155"/>
                    <a:pt x="874" y="141"/>
                  </a:cubicBezTo>
                  <a:cubicBezTo>
                    <a:pt x="873" y="139"/>
                    <a:pt x="871" y="141"/>
                    <a:pt x="872" y="142"/>
                  </a:cubicBezTo>
                  <a:cubicBezTo>
                    <a:pt x="880" y="153"/>
                    <a:pt x="889" y="161"/>
                    <a:pt x="901" y="166"/>
                  </a:cubicBezTo>
                  <a:cubicBezTo>
                    <a:pt x="910" y="171"/>
                    <a:pt x="920" y="173"/>
                    <a:pt x="929" y="178"/>
                  </a:cubicBezTo>
                  <a:cubicBezTo>
                    <a:pt x="932" y="180"/>
                    <a:pt x="935" y="182"/>
                    <a:pt x="938" y="184"/>
                  </a:cubicBezTo>
                  <a:cubicBezTo>
                    <a:pt x="936" y="184"/>
                    <a:pt x="934" y="185"/>
                    <a:pt x="931" y="185"/>
                  </a:cubicBezTo>
                  <a:cubicBezTo>
                    <a:pt x="922" y="186"/>
                    <a:pt x="914" y="188"/>
                    <a:pt x="905" y="189"/>
                  </a:cubicBezTo>
                  <a:cubicBezTo>
                    <a:pt x="895" y="191"/>
                    <a:pt x="882" y="196"/>
                    <a:pt x="872" y="194"/>
                  </a:cubicBezTo>
                  <a:cubicBezTo>
                    <a:pt x="839" y="189"/>
                    <a:pt x="812" y="167"/>
                    <a:pt x="786" y="150"/>
                  </a:cubicBezTo>
                  <a:cubicBezTo>
                    <a:pt x="785" y="150"/>
                    <a:pt x="784" y="150"/>
                    <a:pt x="785" y="151"/>
                  </a:cubicBezTo>
                  <a:cubicBezTo>
                    <a:pt x="810" y="171"/>
                    <a:pt x="835" y="190"/>
                    <a:pt x="866" y="199"/>
                  </a:cubicBezTo>
                  <a:cubicBezTo>
                    <a:pt x="877" y="202"/>
                    <a:pt x="888" y="200"/>
                    <a:pt x="900" y="198"/>
                  </a:cubicBezTo>
                  <a:cubicBezTo>
                    <a:pt x="898" y="200"/>
                    <a:pt x="896" y="202"/>
                    <a:pt x="894" y="205"/>
                  </a:cubicBezTo>
                  <a:cubicBezTo>
                    <a:pt x="888" y="211"/>
                    <a:pt x="879" y="214"/>
                    <a:pt x="871" y="217"/>
                  </a:cubicBezTo>
                  <a:cubicBezTo>
                    <a:pt x="855" y="223"/>
                    <a:pt x="838" y="222"/>
                    <a:pt x="822" y="218"/>
                  </a:cubicBezTo>
                  <a:cubicBezTo>
                    <a:pt x="822" y="217"/>
                    <a:pt x="822" y="218"/>
                    <a:pt x="822" y="218"/>
                  </a:cubicBezTo>
                  <a:cubicBezTo>
                    <a:pt x="837" y="224"/>
                    <a:pt x="851" y="225"/>
                    <a:pt x="866" y="222"/>
                  </a:cubicBezTo>
                  <a:cubicBezTo>
                    <a:pt x="875" y="220"/>
                    <a:pt x="883" y="216"/>
                    <a:pt x="891" y="212"/>
                  </a:cubicBezTo>
                  <a:cubicBezTo>
                    <a:pt x="898" y="207"/>
                    <a:pt x="904" y="200"/>
                    <a:pt x="911" y="196"/>
                  </a:cubicBezTo>
                  <a:cubicBezTo>
                    <a:pt x="912" y="196"/>
                    <a:pt x="914" y="195"/>
                    <a:pt x="915" y="195"/>
                  </a:cubicBezTo>
                  <a:cubicBezTo>
                    <a:pt x="937" y="192"/>
                    <a:pt x="958" y="190"/>
                    <a:pt x="980" y="189"/>
                  </a:cubicBezTo>
                  <a:cubicBezTo>
                    <a:pt x="995" y="188"/>
                    <a:pt x="1010" y="189"/>
                    <a:pt x="1024" y="186"/>
                  </a:cubicBezTo>
                  <a:cubicBezTo>
                    <a:pt x="1041" y="183"/>
                    <a:pt x="1055" y="180"/>
                    <a:pt x="1071" y="182"/>
                  </a:cubicBezTo>
                  <a:cubicBezTo>
                    <a:pt x="1070" y="183"/>
                    <a:pt x="1069" y="183"/>
                    <a:pt x="1068" y="184"/>
                  </a:cubicBezTo>
                  <a:cubicBezTo>
                    <a:pt x="1058" y="190"/>
                    <a:pt x="1048" y="196"/>
                    <a:pt x="1037" y="200"/>
                  </a:cubicBezTo>
                  <a:cubicBezTo>
                    <a:pt x="1036" y="199"/>
                    <a:pt x="998" y="209"/>
                    <a:pt x="981" y="214"/>
                  </a:cubicBezTo>
                  <a:cubicBezTo>
                    <a:pt x="974" y="216"/>
                    <a:pt x="977" y="226"/>
                    <a:pt x="984" y="224"/>
                  </a:cubicBezTo>
                  <a:cubicBezTo>
                    <a:pt x="994" y="221"/>
                    <a:pt x="1006" y="219"/>
                    <a:pt x="1017" y="216"/>
                  </a:cubicBezTo>
                  <a:cubicBezTo>
                    <a:pt x="1009" y="224"/>
                    <a:pt x="1001" y="231"/>
                    <a:pt x="995" y="241"/>
                  </a:cubicBezTo>
                  <a:cubicBezTo>
                    <a:pt x="994" y="242"/>
                    <a:pt x="997" y="244"/>
                    <a:pt x="998" y="242"/>
                  </a:cubicBezTo>
                  <a:cubicBezTo>
                    <a:pt x="1005" y="231"/>
                    <a:pt x="1015" y="223"/>
                    <a:pt x="1025" y="214"/>
                  </a:cubicBezTo>
                  <a:cubicBezTo>
                    <a:pt x="1036" y="212"/>
                    <a:pt x="1047" y="209"/>
                    <a:pt x="1058" y="205"/>
                  </a:cubicBezTo>
                  <a:cubicBezTo>
                    <a:pt x="1070" y="200"/>
                    <a:pt x="1079" y="192"/>
                    <a:pt x="1092" y="188"/>
                  </a:cubicBezTo>
                  <a:cubicBezTo>
                    <a:pt x="1093" y="188"/>
                    <a:pt x="1094" y="188"/>
                    <a:pt x="1096" y="188"/>
                  </a:cubicBezTo>
                  <a:cubicBezTo>
                    <a:pt x="1105" y="190"/>
                    <a:pt x="1114" y="192"/>
                    <a:pt x="1123" y="193"/>
                  </a:cubicBezTo>
                  <a:cubicBezTo>
                    <a:pt x="1138" y="194"/>
                    <a:pt x="1152" y="191"/>
                    <a:pt x="1166" y="188"/>
                  </a:cubicBezTo>
                  <a:cubicBezTo>
                    <a:pt x="1179" y="184"/>
                    <a:pt x="1191" y="182"/>
                    <a:pt x="1204" y="186"/>
                  </a:cubicBezTo>
                  <a:cubicBezTo>
                    <a:pt x="1217" y="190"/>
                    <a:pt x="1229" y="200"/>
                    <a:pt x="1241" y="209"/>
                  </a:cubicBezTo>
                  <a:cubicBezTo>
                    <a:pt x="1239" y="209"/>
                    <a:pt x="1238" y="210"/>
                    <a:pt x="1237" y="211"/>
                  </a:cubicBezTo>
                  <a:cubicBezTo>
                    <a:pt x="1226" y="217"/>
                    <a:pt x="1214" y="222"/>
                    <a:pt x="1203" y="227"/>
                  </a:cubicBezTo>
                  <a:cubicBezTo>
                    <a:pt x="1187" y="232"/>
                    <a:pt x="1170" y="237"/>
                    <a:pt x="1154" y="244"/>
                  </a:cubicBezTo>
                  <a:cubicBezTo>
                    <a:pt x="1145" y="246"/>
                    <a:pt x="1136" y="248"/>
                    <a:pt x="1127" y="249"/>
                  </a:cubicBezTo>
                  <a:cubicBezTo>
                    <a:pt x="1109" y="252"/>
                    <a:pt x="1091" y="254"/>
                    <a:pt x="1072" y="256"/>
                  </a:cubicBezTo>
                  <a:cubicBezTo>
                    <a:pt x="1056" y="258"/>
                    <a:pt x="1040" y="263"/>
                    <a:pt x="1023" y="262"/>
                  </a:cubicBezTo>
                  <a:cubicBezTo>
                    <a:pt x="997" y="262"/>
                    <a:pt x="974" y="246"/>
                    <a:pt x="948" y="245"/>
                  </a:cubicBezTo>
                  <a:cubicBezTo>
                    <a:pt x="939" y="245"/>
                    <a:pt x="930" y="249"/>
                    <a:pt x="922" y="252"/>
                  </a:cubicBezTo>
                  <a:cubicBezTo>
                    <a:pt x="908" y="257"/>
                    <a:pt x="895" y="258"/>
                    <a:pt x="880" y="254"/>
                  </a:cubicBezTo>
                  <a:cubicBezTo>
                    <a:pt x="866" y="250"/>
                    <a:pt x="853" y="243"/>
                    <a:pt x="839" y="238"/>
                  </a:cubicBezTo>
                  <a:cubicBezTo>
                    <a:pt x="823" y="232"/>
                    <a:pt x="807" y="228"/>
                    <a:pt x="791" y="224"/>
                  </a:cubicBezTo>
                  <a:cubicBezTo>
                    <a:pt x="784" y="222"/>
                    <a:pt x="777" y="220"/>
                    <a:pt x="770" y="219"/>
                  </a:cubicBezTo>
                  <a:cubicBezTo>
                    <a:pt x="761" y="213"/>
                    <a:pt x="750" y="211"/>
                    <a:pt x="741" y="207"/>
                  </a:cubicBezTo>
                  <a:cubicBezTo>
                    <a:pt x="730" y="203"/>
                    <a:pt x="719" y="198"/>
                    <a:pt x="708" y="192"/>
                  </a:cubicBezTo>
                  <a:cubicBezTo>
                    <a:pt x="692" y="184"/>
                    <a:pt x="675" y="175"/>
                    <a:pt x="659" y="167"/>
                  </a:cubicBezTo>
                  <a:cubicBezTo>
                    <a:pt x="655" y="164"/>
                    <a:pt x="652" y="162"/>
                    <a:pt x="649" y="158"/>
                  </a:cubicBezTo>
                  <a:cubicBezTo>
                    <a:pt x="644" y="149"/>
                    <a:pt x="640" y="138"/>
                    <a:pt x="637" y="129"/>
                  </a:cubicBezTo>
                  <a:cubicBezTo>
                    <a:pt x="632" y="117"/>
                    <a:pt x="626" y="108"/>
                    <a:pt x="614" y="103"/>
                  </a:cubicBezTo>
                  <a:cubicBezTo>
                    <a:pt x="614" y="103"/>
                    <a:pt x="614" y="104"/>
                    <a:pt x="614" y="104"/>
                  </a:cubicBezTo>
                  <a:cubicBezTo>
                    <a:pt x="632" y="113"/>
                    <a:pt x="635" y="135"/>
                    <a:pt x="643" y="152"/>
                  </a:cubicBezTo>
                  <a:cubicBezTo>
                    <a:pt x="645" y="156"/>
                    <a:pt x="647" y="159"/>
                    <a:pt x="650" y="163"/>
                  </a:cubicBezTo>
                  <a:cubicBezTo>
                    <a:pt x="646" y="161"/>
                    <a:pt x="642" y="159"/>
                    <a:pt x="637" y="157"/>
                  </a:cubicBezTo>
                  <a:cubicBezTo>
                    <a:pt x="622" y="150"/>
                    <a:pt x="604" y="146"/>
                    <a:pt x="589" y="138"/>
                  </a:cubicBezTo>
                  <a:cubicBezTo>
                    <a:pt x="571" y="128"/>
                    <a:pt x="561" y="111"/>
                    <a:pt x="552" y="93"/>
                  </a:cubicBezTo>
                  <a:cubicBezTo>
                    <a:pt x="552" y="92"/>
                    <a:pt x="550" y="93"/>
                    <a:pt x="550" y="94"/>
                  </a:cubicBezTo>
                  <a:cubicBezTo>
                    <a:pt x="558" y="111"/>
                    <a:pt x="567" y="126"/>
                    <a:pt x="581" y="137"/>
                  </a:cubicBezTo>
                  <a:cubicBezTo>
                    <a:pt x="596" y="148"/>
                    <a:pt x="615" y="154"/>
                    <a:pt x="632" y="162"/>
                  </a:cubicBezTo>
                  <a:cubicBezTo>
                    <a:pt x="646" y="169"/>
                    <a:pt x="659" y="177"/>
                    <a:pt x="672" y="185"/>
                  </a:cubicBezTo>
                  <a:cubicBezTo>
                    <a:pt x="645" y="184"/>
                    <a:pt x="605" y="182"/>
                    <a:pt x="607" y="168"/>
                  </a:cubicBezTo>
                  <a:cubicBezTo>
                    <a:pt x="608" y="168"/>
                    <a:pt x="607" y="167"/>
                    <a:pt x="607" y="167"/>
                  </a:cubicBezTo>
                  <a:cubicBezTo>
                    <a:pt x="592" y="159"/>
                    <a:pt x="577" y="155"/>
                    <a:pt x="561" y="151"/>
                  </a:cubicBezTo>
                  <a:cubicBezTo>
                    <a:pt x="560" y="150"/>
                    <a:pt x="559" y="152"/>
                    <a:pt x="561" y="153"/>
                  </a:cubicBezTo>
                  <a:cubicBezTo>
                    <a:pt x="572" y="156"/>
                    <a:pt x="584" y="160"/>
                    <a:pt x="595" y="164"/>
                  </a:cubicBezTo>
                  <a:cubicBezTo>
                    <a:pt x="601" y="167"/>
                    <a:pt x="603" y="167"/>
                    <a:pt x="605" y="173"/>
                  </a:cubicBezTo>
                  <a:cubicBezTo>
                    <a:pt x="607" y="179"/>
                    <a:pt x="615" y="182"/>
                    <a:pt x="621" y="184"/>
                  </a:cubicBezTo>
                  <a:cubicBezTo>
                    <a:pt x="640" y="190"/>
                    <a:pt x="662" y="191"/>
                    <a:pt x="683" y="192"/>
                  </a:cubicBezTo>
                  <a:cubicBezTo>
                    <a:pt x="688" y="195"/>
                    <a:pt x="692" y="197"/>
                    <a:pt x="696" y="200"/>
                  </a:cubicBezTo>
                  <a:cubicBezTo>
                    <a:pt x="684" y="200"/>
                    <a:pt x="672" y="205"/>
                    <a:pt x="661" y="210"/>
                  </a:cubicBezTo>
                  <a:cubicBezTo>
                    <a:pt x="661" y="210"/>
                    <a:pt x="661" y="210"/>
                    <a:pt x="661" y="210"/>
                  </a:cubicBezTo>
                  <a:cubicBezTo>
                    <a:pt x="643" y="211"/>
                    <a:pt x="626" y="210"/>
                    <a:pt x="608" y="213"/>
                  </a:cubicBezTo>
                  <a:cubicBezTo>
                    <a:pt x="601" y="214"/>
                    <a:pt x="595" y="217"/>
                    <a:pt x="590" y="221"/>
                  </a:cubicBezTo>
                  <a:cubicBezTo>
                    <a:pt x="588" y="222"/>
                    <a:pt x="586" y="224"/>
                    <a:pt x="584" y="225"/>
                  </a:cubicBezTo>
                  <a:cubicBezTo>
                    <a:pt x="584" y="225"/>
                    <a:pt x="584" y="225"/>
                    <a:pt x="584" y="225"/>
                  </a:cubicBezTo>
                  <a:cubicBezTo>
                    <a:pt x="574" y="226"/>
                    <a:pt x="565" y="229"/>
                    <a:pt x="555" y="225"/>
                  </a:cubicBezTo>
                  <a:cubicBezTo>
                    <a:pt x="548" y="222"/>
                    <a:pt x="541" y="217"/>
                    <a:pt x="533" y="215"/>
                  </a:cubicBezTo>
                  <a:cubicBezTo>
                    <a:pt x="532" y="215"/>
                    <a:pt x="531" y="217"/>
                    <a:pt x="532" y="217"/>
                  </a:cubicBezTo>
                  <a:cubicBezTo>
                    <a:pt x="542" y="221"/>
                    <a:pt x="551" y="227"/>
                    <a:pt x="560" y="231"/>
                  </a:cubicBezTo>
                  <a:cubicBezTo>
                    <a:pt x="560" y="231"/>
                    <a:pt x="561" y="232"/>
                    <a:pt x="561" y="232"/>
                  </a:cubicBezTo>
                  <a:cubicBezTo>
                    <a:pt x="544" y="231"/>
                    <a:pt x="526" y="233"/>
                    <a:pt x="509" y="232"/>
                  </a:cubicBezTo>
                  <a:cubicBezTo>
                    <a:pt x="503" y="232"/>
                    <a:pt x="497" y="232"/>
                    <a:pt x="492" y="234"/>
                  </a:cubicBezTo>
                  <a:cubicBezTo>
                    <a:pt x="485" y="236"/>
                    <a:pt x="481" y="241"/>
                    <a:pt x="474" y="241"/>
                  </a:cubicBezTo>
                  <a:cubicBezTo>
                    <a:pt x="474" y="241"/>
                    <a:pt x="473" y="241"/>
                    <a:pt x="474" y="241"/>
                  </a:cubicBezTo>
                  <a:cubicBezTo>
                    <a:pt x="479" y="242"/>
                    <a:pt x="483" y="240"/>
                    <a:pt x="488" y="239"/>
                  </a:cubicBezTo>
                  <a:cubicBezTo>
                    <a:pt x="495" y="237"/>
                    <a:pt x="501" y="237"/>
                    <a:pt x="508" y="237"/>
                  </a:cubicBezTo>
                  <a:cubicBezTo>
                    <a:pt x="527" y="238"/>
                    <a:pt x="546" y="237"/>
                    <a:pt x="565" y="238"/>
                  </a:cubicBezTo>
                  <a:cubicBezTo>
                    <a:pt x="571" y="238"/>
                    <a:pt x="575" y="238"/>
                    <a:pt x="581" y="236"/>
                  </a:cubicBezTo>
                  <a:cubicBezTo>
                    <a:pt x="590" y="232"/>
                    <a:pt x="596" y="223"/>
                    <a:pt x="606" y="221"/>
                  </a:cubicBezTo>
                  <a:cubicBezTo>
                    <a:pt x="619" y="217"/>
                    <a:pt x="634" y="217"/>
                    <a:pt x="648" y="218"/>
                  </a:cubicBezTo>
                  <a:cubicBezTo>
                    <a:pt x="643" y="221"/>
                    <a:pt x="638" y="224"/>
                    <a:pt x="633" y="228"/>
                  </a:cubicBezTo>
                  <a:cubicBezTo>
                    <a:pt x="619" y="236"/>
                    <a:pt x="602" y="241"/>
                    <a:pt x="586" y="247"/>
                  </a:cubicBezTo>
                  <a:cubicBezTo>
                    <a:pt x="572" y="253"/>
                    <a:pt x="558" y="258"/>
                    <a:pt x="545" y="266"/>
                  </a:cubicBezTo>
                  <a:cubicBezTo>
                    <a:pt x="527" y="275"/>
                    <a:pt x="512" y="276"/>
                    <a:pt x="493" y="273"/>
                  </a:cubicBezTo>
                  <a:cubicBezTo>
                    <a:pt x="481" y="272"/>
                    <a:pt x="461" y="275"/>
                    <a:pt x="443" y="276"/>
                  </a:cubicBezTo>
                  <a:cubicBezTo>
                    <a:pt x="437" y="270"/>
                    <a:pt x="434" y="262"/>
                    <a:pt x="429" y="258"/>
                  </a:cubicBezTo>
                  <a:cubicBezTo>
                    <a:pt x="429" y="257"/>
                    <a:pt x="428" y="257"/>
                    <a:pt x="428" y="257"/>
                  </a:cubicBezTo>
                  <a:cubicBezTo>
                    <a:pt x="428" y="257"/>
                    <a:pt x="428" y="256"/>
                    <a:pt x="428" y="256"/>
                  </a:cubicBezTo>
                  <a:cubicBezTo>
                    <a:pt x="427" y="256"/>
                    <a:pt x="426" y="256"/>
                    <a:pt x="426" y="255"/>
                  </a:cubicBezTo>
                  <a:cubicBezTo>
                    <a:pt x="424" y="255"/>
                    <a:pt x="423" y="254"/>
                    <a:pt x="422" y="253"/>
                  </a:cubicBezTo>
                  <a:cubicBezTo>
                    <a:pt x="422" y="253"/>
                    <a:pt x="422" y="253"/>
                    <a:pt x="422" y="253"/>
                  </a:cubicBezTo>
                  <a:cubicBezTo>
                    <a:pt x="422" y="253"/>
                    <a:pt x="422" y="253"/>
                    <a:pt x="422" y="253"/>
                  </a:cubicBezTo>
                  <a:cubicBezTo>
                    <a:pt x="417" y="251"/>
                    <a:pt x="410" y="249"/>
                    <a:pt x="405" y="247"/>
                  </a:cubicBezTo>
                  <a:cubicBezTo>
                    <a:pt x="405" y="247"/>
                    <a:pt x="404" y="247"/>
                    <a:pt x="404" y="247"/>
                  </a:cubicBezTo>
                  <a:cubicBezTo>
                    <a:pt x="404" y="247"/>
                    <a:pt x="403" y="247"/>
                    <a:pt x="403" y="246"/>
                  </a:cubicBezTo>
                  <a:cubicBezTo>
                    <a:pt x="402" y="246"/>
                    <a:pt x="401" y="246"/>
                    <a:pt x="400" y="246"/>
                  </a:cubicBezTo>
                  <a:cubicBezTo>
                    <a:pt x="399" y="245"/>
                    <a:pt x="398" y="245"/>
                    <a:pt x="397" y="244"/>
                  </a:cubicBezTo>
                  <a:cubicBezTo>
                    <a:pt x="396" y="244"/>
                    <a:pt x="395" y="244"/>
                    <a:pt x="394" y="244"/>
                  </a:cubicBezTo>
                  <a:cubicBezTo>
                    <a:pt x="385" y="240"/>
                    <a:pt x="375" y="238"/>
                    <a:pt x="366" y="234"/>
                  </a:cubicBezTo>
                  <a:cubicBezTo>
                    <a:pt x="359" y="232"/>
                    <a:pt x="350" y="235"/>
                    <a:pt x="344" y="236"/>
                  </a:cubicBezTo>
                  <a:cubicBezTo>
                    <a:pt x="343" y="236"/>
                    <a:pt x="344" y="236"/>
                    <a:pt x="344" y="236"/>
                  </a:cubicBezTo>
                  <a:cubicBezTo>
                    <a:pt x="352" y="234"/>
                    <a:pt x="360" y="236"/>
                    <a:pt x="368" y="239"/>
                  </a:cubicBezTo>
                  <a:cubicBezTo>
                    <a:pt x="378" y="243"/>
                    <a:pt x="389" y="246"/>
                    <a:pt x="399" y="250"/>
                  </a:cubicBezTo>
                  <a:cubicBezTo>
                    <a:pt x="409" y="254"/>
                    <a:pt x="420" y="258"/>
                    <a:pt x="428" y="266"/>
                  </a:cubicBezTo>
                  <a:cubicBezTo>
                    <a:pt x="431" y="270"/>
                    <a:pt x="433" y="275"/>
                    <a:pt x="437" y="277"/>
                  </a:cubicBezTo>
                  <a:cubicBezTo>
                    <a:pt x="434" y="277"/>
                    <a:pt x="430" y="277"/>
                    <a:pt x="427" y="277"/>
                  </a:cubicBezTo>
                  <a:cubicBezTo>
                    <a:pt x="415" y="278"/>
                    <a:pt x="404" y="278"/>
                    <a:pt x="395" y="283"/>
                  </a:cubicBezTo>
                  <a:cubicBezTo>
                    <a:pt x="387" y="286"/>
                    <a:pt x="369" y="295"/>
                    <a:pt x="350" y="307"/>
                  </a:cubicBezTo>
                  <a:cubicBezTo>
                    <a:pt x="330" y="313"/>
                    <a:pt x="306" y="310"/>
                    <a:pt x="289" y="323"/>
                  </a:cubicBezTo>
                  <a:cubicBezTo>
                    <a:pt x="288" y="324"/>
                    <a:pt x="289" y="325"/>
                    <a:pt x="289" y="324"/>
                  </a:cubicBezTo>
                  <a:cubicBezTo>
                    <a:pt x="301" y="316"/>
                    <a:pt x="313" y="318"/>
                    <a:pt x="327" y="317"/>
                  </a:cubicBezTo>
                  <a:cubicBezTo>
                    <a:pt x="330" y="316"/>
                    <a:pt x="334" y="316"/>
                    <a:pt x="338" y="315"/>
                  </a:cubicBezTo>
                  <a:cubicBezTo>
                    <a:pt x="326" y="324"/>
                    <a:pt x="314" y="334"/>
                    <a:pt x="307" y="345"/>
                  </a:cubicBezTo>
                  <a:cubicBezTo>
                    <a:pt x="306" y="347"/>
                    <a:pt x="308" y="348"/>
                    <a:pt x="310" y="347"/>
                  </a:cubicBezTo>
                  <a:cubicBezTo>
                    <a:pt x="325" y="325"/>
                    <a:pt x="350" y="314"/>
                    <a:pt x="373" y="303"/>
                  </a:cubicBezTo>
                  <a:cubicBezTo>
                    <a:pt x="363" y="318"/>
                    <a:pt x="357" y="335"/>
                    <a:pt x="348" y="351"/>
                  </a:cubicBezTo>
                  <a:cubicBezTo>
                    <a:pt x="346" y="354"/>
                    <a:pt x="344" y="358"/>
                    <a:pt x="341" y="361"/>
                  </a:cubicBezTo>
                  <a:cubicBezTo>
                    <a:pt x="328" y="377"/>
                    <a:pt x="305" y="393"/>
                    <a:pt x="293" y="400"/>
                  </a:cubicBezTo>
                  <a:cubicBezTo>
                    <a:pt x="287" y="403"/>
                    <a:pt x="280" y="406"/>
                    <a:pt x="273" y="408"/>
                  </a:cubicBezTo>
                  <a:cubicBezTo>
                    <a:pt x="261" y="413"/>
                    <a:pt x="250" y="419"/>
                    <a:pt x="238" y="424"/>
                  </a:cubicBezTo>
                  <a:cubicBezTo>
                    <a:pt x="237" y="425"/>
                    <a:pt x="235" y="426"/>
                    <a:pt x="233" y="426"/>
                  </a:cubicBezTo>
                  <a:cubicBezTo>
                    <a:pt x="223" y="425"/>
                    <a:pt x="213" y="424"/>
                    <a:pt x="203" y="424"/>
                  </a:cubicBezTo>
                  <a:cubicBezTo>
                    <a:pt x="186" y="423"/>
                    <a:pt x="170" y="427"/>
                    <a:pt x="153" y="427"/>
                  </a:cubicBezTo>
                  <a:cubicBezTo>
                    <a:pt x="152" y="427"/>
                    <a:pt x="152" y="428"/>
                    <a:pt x="153" y="428"/>
                  </a:cubicBezTo>
                  <a:cubicBezTo>
                    <a:pt x="167" y="429"/>
                    <a:pt x="181" y="428"/>
                    <a:pt x="195" y="428"/>
                  </a:cubicBezTo>
                  <a:cubicBezTo>
                    <a:pt x="203" y="428"/>
                    <a:pt x="211" y="431"/>
                    <a:pt x="219" y="432"/>
                  </a:cubicBezTo>
                  <a:cubicBezTo>
                    <a:pt x="208" y="436"/>
                    <a:pt x="198" y="440"/>
                    <a:pt x="186" y="443"/>
                  </a:cubicBezTo>
                  <a:cubicBezTo>
                    <a:pt x="174" y="447"/>
                    <a:pt x="156" y="452"/>
                    <a:pt x="143" y="446"/>
                  </a:cubicBezTo>
                  <a:cubicBezTo>
                    <a:pt x="140" y="445"/>
                    <a:pt x="138" y="449"/>
                    <a:pt x="141" y="451"/>
                  </a:cubicBezTo>
                  <a:cubicBezTo>
                    <a:pt x="152" y="457"/>
                    <a:pt x="167" y="454"/>
                    <a:pt x="179" y="452"/>
                  </a:cubicBezTo>
                  <a:cubicBezTo>
                    <a:pt x="198" y="448"/>
                    <a:pt x="217" y="442"/>
                    <a:pt x="235" y="435"/>
                  </a:cubicBezTo>
                  <a:cubicBezTo>
                    <a:pt x="254" y="428"/>
                    <a:pt x="272" y="422"/>
                    <a:pt x="291" y="415"/>
                  </a:cubicBezTo>
                  <a:cubicBezTo>
                    <a:pt x="292" y="415"/>
                    <a:pt x="293" y="415"/>
                    <a:pt x="294" y="414"/>
                  </a:cubicBezTo>
                  <a:cubicBezTo>
                    <a:pt x="286" y="428"/>
                    <a:pt x="283" y="444"/>
                    <a:pt x="276" y="458"/>
                  </a:cubicBezTo>
                  <a:cubicBezTo>
                    <a:pt x="265" y="480"/>
                    <a:pt x="237" y="495"/>
                    <a:pt x="216" y="507"/>
                  </a:cubicBezTo>
                  <a:cubicBezTo>
                    <a:pt x="189" y="523"/>
                    <a:pt x="158" y="534"/>
                    <a:pt x="127" y="539"/>
                  </a:cubicBezTo>
                  <a:cubicBezTo>
                    <a:pt x="125" y="539"/>
                    <a:pt x="126" y="542"/>
                    <a:pt x="128" y="542"/>
                  </a:cubicBezTo>
                  <a:cubicBezTo>
                    <a:pt x="158" y="539"/>
                    <a:pt x="187" y="531"/>
                    <a:pt x="214" y="517"/>
                  </a:cubicBezTo>
                  <a:cubicBezTo>
                    <a:pt x="214" y="517"/>
                    <a:pt x="240" y="499"/>
                    <a:pt x="249" y="494"/>
                  </a:cubicBezTo>
                  <a:cubicBezTo>
                    <a:pt x="246" y="497"/>
                    <a:pt x="228" y="510"/>
                    <a:pt x="217" y="519"/>
                  </a:cubicBezTo>
                  <a:cubicBezTo>
                    <a:pt x="207" y="527"/>
                    <a:pt x="196" y="538"/>
                    <a:pt x="186" y="547"/>
                  </a:cubicBezTo>
                  <a:cubicBezTo>
                    <a:pt x="177" y="555"/>
                    <a:pt x="170" y="565"/>
                    <a:pt x="161" y="572"/>
                  </a:cubicBezTo>
                  <a:cubicBezTo>
                    <a:pt x="159" y="574"/>
                    <a:pt x="161" y="576"/>
                    <a:pt x="163" y="575"/>
                  </a:cubicBezTo>
                  <a:cubicBezTo>
                    <a:pt x="165" y="573"/>
                    <a:pt x="168" y="570"/>
                    <a:pt x="170" y="567"/>
                  </a:cubicBezTo>
                  <a:cubicBezTo>
                    <a:pt x="176" y="560"/>
                    <a:pt x="185" y="554"/>
                    <a:pt x="193" y="548"/>
                  </a:cubicBezTo>
                  <a:cubicBezTo>
                    <a:pt x="202" y="541"/>
                    <a:pt x="210" y="534"/>
                    <a:pt x="218" y="527"/>
                  </a:cubicBezTo>
                  <a:cubicBezTo>
                    <a:pt x="215" y="533"/>
                    <a:pt x="212" y="539"/>
                    <a:pt x="209" y="545"/>
                  </a:cubicBezTo>
                  <a:cubicBezTo>
                    <a:pt x="203" y="558"/>
                    <a:pt x="201" y="574"/>
                    <a:pt x="191" y="584"/>
                  </a:cubicBezTo>
                  <a:cubicBezTo>
                    <a:pt x="190" y="586"/>
                    <a:pt x="192" y="587"/>
                    <a:pt x="193" y="586"/>
                  </a:cubicBezTo>
                  <a:cubicBezTo>
                    <a:pt x="201" y="578"/>
                    <a:pt x="204" y="565"/>
                    <a:pt x="209" y="554"/>
                  </a:cubicBezTo>
                  <a:cubicBezTo>
                    <a:pt x="215" y="542"/>
                    <a:pt x="222" y="529"/>
                    <a:pt x="230" y="518"/>
                  </a:cubicBezTo>
                  <a:cubicBezTo>
                    <a:pt x="236" y="514"/>
                    <a:pt x="242" y="510"/>
                    <a:pt x="247" y="505"/>
                  </a:cubicBezTo>
                  <a:cubicBezTo>
                    <a:pt x="256" y="498"/>
                    <a:pt x="262" y="488"/>
                    <a:pt x="270" y="480"/>
                  </a:cubicBezTo>
                  <a:cubicBezTo>
                    <a:pt x="276" y="474"/>
                    <a:pt x="281" y="467"/>
                    <a:pt x="285" y="460"/>
                  </a:cubicBezTo>
                  <a:cubicBezTo>
                    <a:pt x="290" y="450"/>
                    <a:pt x="293" y="439"/>
                    <a:pt x="298" y="429"/>
                  </a:cubicBezTo>
                  <a:cubicBezTo>
                    <a:pt x="303" y="418"/>
                    <a:pt x="311" y="409"/>
                    <a:pt x="319" y="400"/>
                  </a:cubicBezTo>
                  <a:cubicBezTo>
                    <a:pt x="330" y="392"/>
                    <a:pt x="340" y="382"/>
                    <a:pt x="347" y="370"/>
                  </a:cubicBezTo>
                  <a:cubicBezTo>
                    <a:pt x="350" y="367"/>
                    <a:pt x="353" y="363"/>
                    <a:pt x="356" y="359"/>
                  </a:cubicBezTo>
                  <a:cubicBezTo>
                    <a:pt x="362" y="352"/>
                    <a:pt x="366" y="342"/>
                    <a:pt x="370" y="333"/>
                  </a:cubicBezTo>
                  <a:cubicBezTo>
                    <a:pt x="366" y="349"/>
                    <a:pt x="359" y="364"/>
                    <a:pt x="354" y="378"/>
                  </a:cubicBezTo>
                  <a:cubicBezTo>
                    <a:pt x="354" y="378"/>
                    <a:pt x="354" y="378"/>
                    <a:pt x="355" y="379"/>
                  </a:cubicBezTo>
                  <a:cubicBezTo>
                    <a:pt x="356" y="383"/>
                    <a:pt x="357" y="387"/>
                    <a:pt x="357" y="392"/>
                  </a:cubicBezTo>
                  <a:cubicBezTo>
                    <a:pt x="357" y="396"/>
                    <a:pt x="356" y="399"/>
                    <a:pt x="356" y="403"/>
                  </a:cubicBezTo>
                  <a:cubicBezTo>
                    <a:pt x="355" y="412"/>
                    <a:pt x="355" y="419"/>
                    <a:pt x="349" y="427"/>
                  </a:cubicBezTo>
                  <a:cubicBezTo>
                    <a:pt x="349" y="427"/>
                    <a:pt x="349" y="428"/>
                    <a:pt x="349" y="427"/>
                  </a:cubicBezTo>
                  <a:cubicBezTo>
                    <a:pt x="359" y="415"/>
                    <a:pt x="359" y="397"/>
                    <a:pt x="359" y="382"/>
                  </a:cubicBezTo>
                  <a:cubicBezTo>
                    <a:pt x="358" y="371"/>
                    <a:pt x="366" y="358"/>
                    <a:pt x="370" y="348"/>
                  </a:cubicBezTo>
                  <a:cubicBezTo>
                    <a:pt x="373" y="339"/>
                    <a:pt x="380" y="326"/>
                    <a:pt x="379" y="316"/>
                  </a:cubicBezTo>
                  <a:cubicBezTo>
                    <a:pt x="384" y="306"/>
                    <a:pt x="391" y="297"/>
                    <a:pt x="401" y="292"/>
                  </a:cubicBezTo>
                  <a:cubicBezTo>
                    <a:pt x="412" y="286"/>
                    <a:pt x="429" y="289"/>
                    <a:pt x="442" y="288"/>
                  </a:cubicBezTo>
                  <a:cubicBezTo>
                    <a:pt x="448" y="287"/>
                    <a:pt x="454" y="286"/>
                    <a:pt x="459" y="285"/>
                  </a:cubicBezTo>
                  <a:cubicBezTo>
                    <a:pt x="458" y="285"/>
                    <a:pt x="457" y="286"/>
                    <a:pt x="455" y="287"/>
                  </a:cubicBezTo>
                  <a:cubicBezTo>
                    <a:pt x="445" y="292"/>
                    <a:pt x="438" y="302"/>
                    <a:pt x="430" y="310"/>
                  </a:cubicBezTo>
                  <a:cubicBezTo>
                    <a:pt x="429" y="311"/>
                    <a:pt x="431" y="314"/>
                    <a:pt x="433" y="312"/>
                  </a:cubicBezTo>
                  <a:cubicBezTo>
                    <a:pt x="441" y="304"/>
                    <a:pt x="449" y="295"/>
                    <a:pt x="461" y="290"/>
                  </a:cubicBezTo>
                  <a:cubicBezTo>
                    <a:pt x="466" y="287"/>
                    <a:pt x="472" y="285"/>
                    <a:pt x="477" y="283"/>
                  </a:cubicBezTo>
                  <a:cubicBezTo>
                    <a:pt x="479" y="283"/>
                    <a:pt x="481" y="283"/>
                    <a:pt x="484" y="283"/>
                  </a:cubicBezTo>
                  <a:cubicBezTo>
                    <a:pt x="497" y="285"/>
                    <a:pt x="509" y="287"/>
                    <a:pt x="522" y="286"/>
                  </a:cubicBezTo>
                  <a:cubicBezTo>
                    <a:pt x="531" y="285"/>
                    <a:pt x="538" y="282"/>
                    <a:pt x="546" y="278"/>
                  </a:cubicBezTo>
                  <a:cubicBezTo>
                    <a:pt x="547" y="277"/>
                    <a:pt x="549" y="277"/>
                    <a:pt x="550" y="276"/>
                  </a:cubicBezTo>
                  <a:cubicBezTo>
                    <a:pt x="548" y="278"/>
                    <a:pt x="546" y="280"/>
                    <a:pt x="544" y="282"/>
                  </a:cubicBezTo>
                  <a:cubicBezTo>
                    <a:pt x="535" y="290"/>
                    <a:pt x="530" y="300"/>
                    <a:pt x="523" y="310"/>
                  </a:cubicBezTo>
                  <a:cubicBezTo>
                    <a:pt x="512" y="326"/>
                    <a:pt x="501" y="342"/>
                    <a:pt x="489" y="358"/>
                  </a:cubicBezTo>
                  <a:cubicBezTo>
                    <a:pt x="483" y="362"/>
                    <a:pt x="477" y="359"/>
                    <a:pt x="470" y="362"/>
                  </a:cubicBezTo>
                  <a:cubicBezTo>
                    <a:pt x="462" y="366"/>
                    <a:pt x="456" y="371"/>
                    <a:pt x="449" y="375"/>
                  </a:cubicBezTo>
                  <a:cubicBezTo>
                    <a:pt x="444" y="377"/>
                    <a:pt x="438" y="380"/>
                    <a:pt x="433" y="383"/>
                  </a:cubicBezTo>
                  <a:cubicBezTo>
                    <a:pt x="431" y="382"/>
                    <a:pt x="403" y="362"/>
                    <a:pt x="400" y="360"/>
                  </a:cubicBezTo>
                  <a:cubicBezTo>
                    <a:pt x="402" y="362"/>
                    <a:pt x="425" y="380"/>
                    <a:pt x="426" y="381"/>
                  </a:cubicBezTo>
                  <a:cubicBezTo>
                    <a:pt x="427" y="383"/>
                    <a:pt x="427" y="384"/>
                    <a:pt x="428" y="385"/>
                  </a:cubicBezTo>
                  <a:cubicBezTo>
                    <a:pt x="428" y="385"/>
                    <a:pt x="428" y="385"/>
                    <a:pt x="428" y="385"/>
                  </a:cubicBezTo>
                  <a:cubicBezTo>
                    <a:pt x="420" y="391"/>
                    <a:pt x="414" y="400"/>
                    <a:pt x="408" y="407"/>
                  </a:cubicBezTo>
                  <a:cubicBezTo>
                    <a:pt x="397" y="423"/>
                    <a:pt x="386" y="439"/>
                    <a:pt x="374" y="454"/>
                  </a:cubicBezTo>
                  <a:cubicBezTo>
                    <a:pt x="369" y="451"/>
                    <a:pt x="365" y="448"/>
                    <a:pt x="359" y="446"/>
                  </a:cubicBezTo>
                  <a:cubicBezTo>
                    <a:pt x="358" y="445"/>
                    <a:pt x="357" y="447"/>
                    <a:pt x="359" y="448"/>
                  </a:cubicBezTo>
                  <a:cubicBezTo>
                    <a:pt x="364" y="450"/>
                    <a:pt x="368" y="453"/>
                    <a:pt x="373" y="455"/>
                  </a:cubicBezTo>
                  <a:cubicBezTo>
                    <a:pt x="372" y="457"/>
                    <a:pt x="371" y="458"/>
                    <a:pt x="370" y="459"/>
                  </a:cubicBezTo>
                  <a:cubicBezTo>
                    <a:pt x="355" y="477"/>
                    <a:pt x="337" y="491"/>
                    <a:pt x="319" y="505"/>
                  </a:cubicBezTo>
                  <a:cubicBezTo>
                    <a:pt x="318" y="506"/>
                    <a:pt x="319" y="506"/>
                    <a:pt x="319" y="506"/>
                  </a:cubicBezTo>
                  <a:cubicBezTo>
                    <a:pt x="337" y="495"/>
                    <a:pt x="353" y="484"/>
                    <a:pt x="367" y="468"/>
                  </a:cubicBezTo>
                  <a:cubicBezTo>
                    <a:pt x="370" y="465"/>
                    <a:pt x="373" y="461"/>
                    <a:pt x="376" y="458"/>
                  </a:cubicBezTo>
                  <a:cubicBezTo>
                    <a:pt x="386" y="465"/>
                    <a:pt x="396" y="473"/>
                    <a:pt x="407" y="480"/>
                  </a:cubicBezTo>
                  <a:cubicBezTo>
                    <a:pt x="428" y="491"/>
                    <a:pt x="451" y="487"/>
                    <a:pt x="473" y="483"/>
                  </a:cubicBezTo>
                  <a:cubicBezTo>
                    <a:pt x="493" y="480"/>
                    <a:pt x="512" y="476"/>
                    <a:pt x="531" y="474"/>
                  </a:cubicBezTo>
                  <a:cubicBezTo>
                    <a:pt x="527" y="476"/>
                    <a:pt x="524" y="479"/>
                    <a:pt x="521" y="482"/>
                  </a:cubicBezTo>
                  <a:cubicBezTo>
                    <a:pt x="511" y="491"/>
                    <a:pt x="504" y="499"/>
                    <a:pt x="493" y="507"/>
                  </a:cubicBezTo>
                  <a:cubicBezTo>
                    <a:pt x="486" y="513"/>
                    <a:pt x="479" y="520"/>
                    <a:pt x="473" y="527"/>
                  </a:cubicBezTo>
                  <a:cubicBezTo>
                    <a:pt x="467" y="536"/>
                    <a:pt x="463" y="547"/>
                    <a:pt x="457" y="556"/>
                  </a:cubicBezTo>
                  <a:cubicBezTo>
                    <a:pt x="456" y="557"/>
                    <a:pt x="457" y="559"/>
                    <a:pt x="458" y="557"/>
                  </a:cubicBezTo>
                  <a:cubicBezTo>
                    <a:pt x="465" y="550"/>
                    <a:pt x="470" y="541"/>
                    <a:pt x="476" y="533"/>
                  </a:cubicBezTo>
                  <a:cubicBezTo>
                    <a:pt x="483" y="521"/>
                    <a:pt x="494" y="515"/>
                    <a:pt x="505" y="507"/>
                  </a:cubicBezTo>
                  <a:cubicBezTo>
                    <a:pt x="512" y="502"/>
                    <a:pt x="518" y="497"/>
                    <a:pt x="524" y="491"/>
                  </a:cubicBezTo>
                  <a:cubicBezTo>
                    <a:pt x="529" y="487"/>
                    <a:pt x="544" y="474"/>
                    <a:pt x="551" y="471"/>
                  </a:cubicBezTo>
                  <a:cubicBezTo>
                    <a:pt x="551" y="471"/>
                    <a:pt x="551" y="471"/>
                    <a:pt x="552" y="471"/>
                  </a:cubicBezTo>
                  <a:cubicBezTo>
                    <a:pt x="563" y="470"/>
                    <a:pt x="574" y="474"/>
                    <a:pt x="585" y="479"/>
                  </a:cubicBezTo>
                  <a:cubicBezTo>
                    <a:pt x="596" y="483"/>
                    <a:pt x="607" y="487"/>
                    <a:pt x="618" y="491"/>
                  </a:cubicBezTo>
                  <a:cubicBezTo>
                    <a:pt x="636" y="497"/>
                    <a:pt x="653" y="503"/>
                    <a:pt x="670" y="507"/>
                  </a:cubicBezTo>
                  <a:cubicBezTo>
                    <a:pt x="659" y="518"/>
                    <a:pt x="645" y="518"/>
                    <a:pt x="629" y="517"/>
                  </a:cubicBezTo>
                  <a:cubicBezTo>
                    <a:pt x="614" y="516"/>
                    <a:pt x="601" y="518"/>
                    <a:pt x="592" y="530"/>
                  </a:cubicBezTo>
                  <a:cubicBezTo>
                    <a:pt x="585" y="537"/>
                    <a:pt x="580" y="546"/>
                    <a:pt x="575" y="555"/>
                  </a:cubicBezTo>
                  <a:cubicBezTo>
                    <a:pt x="573" y="559"/>
                    <a:pt x="571" y="563"/>
                    <a:pt x="569" y="566"/>
                  </a:cubicBezTo>
                  <a:cubicBezTo>
                    <a:pt x="561" y="567"/>
                    <a:pt x="554" y="569"/>
                    <a:pt x="547" y="571"/>
                  </a:cubicBezTo>
                  <a:cubicBezTo>
                    <a:pt x="517" y="578"/>
                    <a:pt x="488" y="590"/>
                    <a:pt x="466" y="611"/>
                  </a:cubicBezTo>
                  <a:cubicBezTo>
                    <a:pt x="455" y="622"/>
                    <a:pt x="438" y="639"/>
                    <a:pt x="425" y="646"/>
                  </a:cubicBezTo>
                  <a:cubicBezTo>
                    <a:pt x="398" y="661"/>
                    <a:pt x="327" y="651"/>
                    <a:pt x="299" y="645"/>
                  </a:cubicBezTo>
                  <a:cubicBezTo>
                    <a:pt x="293" y="643"/>
                    <a:pt x="331" y="654"/>
                    <a:pt x="336" y="655"/>
                  </a:cubicBezTo>
                  <a:cubicBezTo>
                    <a:pt x="360" y="661"/>
                    <a:pt x="388" y="664"/>
                    <a:pt x="413" y="659"/>
                  </a:cubicBezTo>
                  <a:cubicBezTo>
                    <a:pt x="403" y="668"/>
                    <a:pt x="392" y="677"/>
                    <a:pt x="382" y="687"/>
                  </a:cubicBezTo>
                  <a:cubicBezTo>
                    <a:pt x="378" y="691"/>
                    <a:pt x="373" y="695"/>
                    <a:pt x="369" y="699"/>
                  </a:cubicBezTo>
                  <a:cubicBezTo>
                    <a:pt x="364" y="702"/>
                    <a:pt x="360" y="702"/>
                    <a:pt x="357" y="702"/>
                  </a:cubicBezTo>
                  <a:cubicBezTo>
                    <a:pt x="355" y="701"/>
                    <a:pt x="332" y="695"/>
                    <a:pt x="325" y="694"/>
                  </a:cubicBezTo>
                  <a:cubicBezTo>
                    <a:pt x="320" y="693"/>
                    <a:pt x="347" y="702"/>
                    <a:pt x="352" y="705"/>
                  </a:cubicBezTo>
                  <a:cubicBezTo>
                    <a:pt x="354" y="706"/>
                    <a:pt x="357" y="707"/>
                    <a:pt x="360" y="708"/>
                  </a:cubicBezTo>
                  <a:cubicBezTo>
                    <a:pt x="355" y="711"/>
                    <a:pt x="350" y="715"/>
                    <a:pt x="346" y="719"/>
                  </a:cubicBezTo>
                  <a:cubicBezTo>
                    <a:pt x="343" y="721"/>
                    <a:pt x="343" y="721"/>
                    <a:pt x="343" y="721"/>
                  </a:cubicBezTo>
                  <a:cubicBezTo>
                    <a:pt x="327" y="729"/>
                    <a:pt x="310" y="732"/>
                    <a:pt x="292" y="732"/>
                  </a:cubicBezTo>
                  <a:cubicBezTo>
                    <a:pt x="290" y="731"/>
                    <a:pt x="288" y="731"/>
                    <a:pt x="286" y="731"/>
                  </a:cubicBezTo>
                  <a:cubicBezTo>
                    <a:pt x="271" y="730"/>
                    <a:pt x="256" y="727"/>
                    <a:pt x="243" y="722"/>
                  </a:cubicBezTo>
                  <a:cubicBezTo>
                    <a:pt x="234" y="715"/>
                    <a:pt x="231" y="705"/>
                    <a:pt x="225" y="696"/>
                  </a:cubicBezTo>
                  <a:cubicBezTo>
                    <a:pt x="223" y="694"/>
                    <a:pt x="220" y="696"/>
                    <a:pt x="221" y="698"/>
                  </a:cubicBezTo>
                  <a:cubicBezTo>
                    <a:pt x="226" y="705"/>
                    <a:pt x="229" y="712"/>
                    <a:pt x="234" y="719"/>
                  </a:cubicBezTo>
                  <a:cubicBezTo>
                    <a:pt x="220" y="715"/>
                    <a:pt x="205" y="714"/>
                    <a:pt x="191" y="713"/>
                  </a:cubicBezTo>
                  <a:cubicBezTo>
                    <a:pt x="187" y="712"/>
                    <a:pt x="183" y="712"/>
                    <a:pt x="178" y="711"/>
                  </a:cubicBezTo>
                  <a:cubicBezTo>
                    <a:pt x="173" y="711"/>
                    <a:pt x="171" y="705"/>
                    <a:pt x="168" y="702"/>
                  </a:cubicBezTo>
                  <a:cubicBezTo>
                    <a:pt x="159" y="691"/>
                    <a:pt x="146" y="684"/>
                    <a:pt x="137" y="672"/>
                  </a:cubicBezTo>
                  <a:cubicBezTo>
                    <a:pt x="137" y="671"/>
                    <a:pt x="136" y="672"/>
                    <a:pt x="136" y="673"/>
                  </a:cubicBezTo>
                  <a:cubicBezTo>
                    <a:pt x="142" y="682"/>
                    <a:pt x="150" y="688"/>
                    <a:pt x="158" y="695"/>
                  </a:cubicBezTo>
                  <a:cubicBezTo>
                    <a:pt x="164" y="701"/>
                    <a:pt x="169" y="706"/>
                    <a:pt x="172" y="713"/>
                  </a:cubicBezTo>
                  <a:cubicBezTo>
                    <a:pt x="173" y="715"/>
                    <a:pt x="178" y="715"/>
                    <a:pt x="178" y="715"/>
                  </a:cubicBezTo>
                  <a:cubicBezTo>
                    <a:pt x="189" y="718"/>
                    <a:pt x="202" y="719"/>
                    <a:pt x="213" y="721"/>
                  </a:cubicBezTo>
                  <a:cubicBezTo>
                    <a:pt x="227" y="723"/>
                    <a:pt x="239" y="729"/>
                    <a:pt x="252" y="734"/>
                  </a:cubicBezTo>
                  <a:cubicBezTo>
                    <a:pt x="255" y="735"/>
                    <a:pt x="257" y="735"/>
                    <a:pt x="260" y="736"/>
                  </a:cubicBezTo>
                  <a:cubicBezTo>
                    <a:pt x="255" y="737"/>
                    <a:pt x="250" y="739"/>
                    <a:pt x="245" y="740"/>
                  </a:cubicBezTo>
                  <a:cubicBezTo>
                    <a:pt x="234" y="743"/>
                    <a:pt x="224" y="748"/>
                    <a:pt x="213" y="752"/>
                  </a:cubicBezTo>
                  <a:cubicBezTo>
                    <a:pt x="204" y="755"/>
                    <a:pt x="192" y="751"/>
                    <a:pt x="182" y="751"/>
                  </a:cubicBezTo>
                  <a:cubicBezTo>
                    <a:pt x="182" y="751"/>
                    <a:pt x="182" y="751"/>
                    <a:pt x="181" y="751"/>
                  </a:cubicBezTo>
                  <a:cubicBezTo>
                    <a:pt x="176" y="751"/>
                    <a:pt x="172" y="750"/>
                    <a:pt x="166" y="750"/>
                  </a:cubicBezTo>
                  <a:cubicBezTo>
                    <a:pt x="151" y="751"/>
                    <a:pt x="135" y="752"/>
                    <a:pt x="120" y="749"/>
                  </a:cubicBezTo>
                  <a:cubicBezTo>
                    <a:pt x="103" y="745"/>
                    <a:pt x="86" y="724"/>
                    <a:pt x="68" y="732"/>
                  </a:cubicBezTo>
                  <a:cubicBezTo>
                    <a:pt x="66" y="733"/>
                    <a:pt x="67" y="736"/>
                    <a:pt x="69" y="735"/>
                  </a:cubicBezTo>
                  <a:cubicBezTo>
                    <a:pt x="80" y="730"/>
                    <a:pt x="94" y="740"/>
                    <a:pt x="104" y="745"/>
                  </a:cubicBezTo>
                  <a:cubicBezTo>
                    <a:pt x="114" y="751"/>
                    <a:pt x="122" y="753"/>
                    <a:pt x="134" y="754"/>
                  </a:cubicBezTo>
                  <a:cubicBezTo>
                    <a:pt x="147" y="756"/>
                    <a:pt x="160" y="754"/>
                    <a:pt x="173" y="755"/>
                  </a:cubicBezTo>
                  <a:cubicBezTo>
                    <a:pt x="184" y="756"/>
                    <a:pt x="191" y="757"/>
                    <a:pt x="202" y="759"/>
                  </a:cubicBezTo>
                  <a:cubicBezTo>
                    <a:pt x="196" y="761"/>
                    <a:pt x="190" y="763"/>
                    <a:pt x="184" y="764"/>
                  </a:cubicBezTo>
                  <a:cubicBezTo>
                    <a:pt x="173" y="767"/>
                    <a:pt x="162" y="771"/>
                    <a:pt x="151" y="776"/>
                  </a:cubicBezTo>
                  <a:cubicBezTo>
                    <a:pt x="130" y="784"/>
                    <a:pt x="110" y="792"/>
                    <a:pt x="91" y="807"/>
                  </a:cubicBezTo>
                  <a:cubicBezTo>
                    <a:pt x="89" y="808"/>
                    <a:pt x="88" y="810"/>
                    <a:pt x="86" y="811"/>
                  </a:cubicBezTo>
                  <a:cubicBezTo>
                    <a:pt x="79" y="814"/>
                    <a:pt x="72" y="818"/>
                    <a:pt x="66" y="821"/>
                  </a:cubicBezTo>
                  <a:cubicBezTo>
                    <a:pt x="63" y="822"/>
                    <a:pt x="61" y="823"/>
                    <a:pt x="58" y="824"/>
                  </a:cubicBezTo>
                  <a:cubicBezTo>
                    <a:pt x="58" y="824"/>
                    <a:pt x="58" y="823"/>
                    <a:pt x="58" y="823"/>
                  </a:cubicBezTo>
                  <a:cubicBezTo>
                    <a:pt x="57" y="824"/>
                    <a:pt x="55" y="825"/>
                    <a:pt x="53" y="826"/>
                  </a:cubicBezTo>
                  <a:cubicBezTo>
                    <a:pt x="53" y="826"/>
                    <a:pt x="53" y="826"/>
                    <a:pt x="53" y="826"/>
                  </a:cubicBezTo>
                  <a:cubicBezTo>
                    <a:pt x="45" y="829"/>
                    <a:pt x="36" y="832"/>
                    <a:pt x="28" y="837"/>
                  </a:cubicBezTo>
                  <a:cubicBezTo>
                    <a:pt x="28" y="837"/>
                    <a:pt x="28" y="837"/>
                    <a:pt x="28" y="837"/>
                  </a:cubicBezTo>
                  <a:cubicBezTo>
                    <a:pt x="27" y="837"/>
                    <a:pt x="27" y="837"/>
                    <a:pt x="26" y="838"/>
                  </a:cubicBezTo>
                  <a:cubicBezTo>
                    <a:pt x="26" y="838"/>
                    <a:pt x="26" y="838"/>
                    <a:pt x="26" y="838"/>
                  </a:cubicBezTo>
                  <a:cubicBezTo>
                    <a:pt x="16" y="845"/>
                    <a:pt x="6" y="852"/>
                    <a:pt x="1" y="864"/>
                  </a:cubicBezTo>
                  <a:cubicBezTo>
                    <a:pt x="0" y="865"/>
                    <a:pt x="2" y="866"/>
                    <a:pt x="2" y="865"/>
                  </a:cubicBezTo>
                  <a:cubicBezTo>
                    <a:pt x="7" y="853"/>
                    <a:pt x="17" y="847"/>
                    <a:pt x="27" y="840"/>
                  </a:cubicBezTo>
                  <a:cubicBezTo>
                    <a:pt x="27" y="840"/>
                    <a:pt x="27" y="840"/>
                    <a:pt x="28" y="840"/>
                  </a:cubicBezTo>
                  <a:cubicBezTo>
                    <a:pt x="40" y="836"/>
                    <a:pt x="51" y="831"/>
                    <a:pt x="63" y="827"/>
                  </a:cubicBezTo>
                  <a:cubicBezTo>
                    <a:pt x="66" y="826"/>
                    <a:pt x="69" y="825"/>
                    <a:pt x="72" y="824"/>
                  </a:cubicBezTo>
                  <a:cubicBezTo>
                    <a:pt x="47" y="846"/>
                    <a:pt x="26" y="873"/>
                    <a:pt x="6" y="899"/>
                  </a:cubicBezTo>
                  <a:cubicBezTo>
                    <a:pt x="5" y="900"/>
                    <a:pt x="7" y="902"/>
                    <a:pt x="8" y="901"/>
                  </a:cubicBezTo>
                  <a:close/>
                  <a:moveTo>
                    <a:pt x="499" y="357"/>
                  </a:moveTo>
                  <a:cubicBezTo>
                    <a:pt x="491" y="377"/>
                    <a:pt x="483" y="397"/>
                    <a:pt x="471" y="414"/>
                  </a:cubicBezTo>
                  <a:cubicBezTo>
                    <a:pt x="470" y="413"/>
                    <a:pt x="469" y="412"/>
                    <a:pt x="468" y="411"/>
                  </a:cubicBezTo>
                  <a:cubicBezTo>
                    <a:pt x="465" y="408"/>
                    <a:pt x="463" y="405"/>
                    <a:pt x="459" y="403"/>
                  </a:cubicBezTo>
                  <a:cubicBezTo>
                    <a:pt x="474" y="389"/>
                    <a:pt x="487" y="373"/>
                    <a:pt x="499" y="357"/>
                  </a:cubicBezTo>
                  <a:close/>
                  <a:moveTo>
                    <a:pt x="451" y="380"/>
                  </a:moveTo>
                  <a:cubicBezTo>
                    <a:pt x="459" y="376"/>
                    <a:pt x="466" y="369"/>
                    <a:pt x="474" y="367"/>
                  </a:cubicBezTo>
                  <a:cubicBezTo>
                    <a:pt x="478" y="366"/>
                    <a:pt x="481" y="366"/>
                    <a:pt x="483" y="366"/>
                  </a:cubicBezTo>
                  <a:cubicBezTo>
                    <a:pt x="474" y="377"/>
                    <a:pt x="464" y="389"/>
                    <a:pt x="454" y="399"/>
                  </a:cubicBezTo>
                  <a:cubicBezTo>
                    <a:pt x="454" y="399"/>
                    <a:pt x="453" y="399"/>
                    <a:pt x="453" y="398"/>
                  </a:cubicBezTo>
                  <a:cubicBezTo>
                    <a:pt x="447" y="394"/>
                    <a:pt x="442" y="390"/>
                    <a:pt x="436" y="386"/>
                  </a:cubicBezTo>
                  <a:cubicBezTo>
                    <a:pt x="441" y="384"/>
                    <a:pt x="446" y="382"/>
                    <a:pt x="451" y="380"/>
                  </a:cubicBezTo>
                  <a:close/>
                  <a:moveTo>
                    <a:pt x="558" y="463"/>
                  </a:moveTo>
                  <a:cubicBezTo>
                    <a:pt x="532" y="462"/>
                    <a:pt x="506" y="469"/>
                    <a:pt x="480" y="473"/>
                  </a:cubicBezTo>
                  <a:cubicBezTo>
                    <a:pt x="457" y="477"/>
                    <a:pt x="431" y="486"/>
                    <a:pt x="409" y="476"/>
                  </a:cubicBezTo>
                  <a:cubicBezTo>
                    <a:pt x="397" y="470"/>
                    <a:pt x="388" y="463"/>
                    <a:pt x="378" y="456"/>
                  </a:cubicBezTo>
                  <a:cubicBezTo>
                    <a:pt x="387" y="444"/>
                    <a:pt x="395" y="432"/>
                    <a:pt x="403" y="420"/>
                  </a:cubicBezTo>
                  <a:cubicBezTo>
                    <a:pt x="409" y="412"/>
                    <a:pt x="415" y="404"/>
                    <a:pt x="422" y="396"/>
                  </a:cubicBezTo>
                  <a:cubicBezTo>
                    <a:pt x="424" y="393"/>
                    <a:pt x="428" y="390"/>
                    <a:pt x="431" y="388"/>
                  </a:cubicBezTo>
                  <a:cubicBezTo>
                    <a:pt x="437" y="394"/>
                    <a:pt x="444" y="398"/>
                    <a:pt x="451" y="403"/>
                  </a:cubicBezTo>
                  <a:cubicBezTo>
                    <a:pt x="441" y="413"/>
                    <a:pt x="431" y="422"/>
                    <a:pt x="420" y="430"/>
                  </a:cubicBezTo>
                  <a:cubicBezTo>
                    <a:pt x="418" y="432"/>
                    <a:pt x="420" y="435"/>
                    <a:pt x="422" y="434"/>
                  </a:cubicBezTo>
                  <a:cubicBezTo>
                    <a:pt x="434" y="425"/>
                    <a:pt x="446" y="416"/>
                    <a:pt x="456" y="406"/>
                  </a:cubicBezTo>
                  <a:cubicBezTo>
                    <a:pt x="458" y="408"/>
                    <a:pt x="461" y="409"/>
                    <a:pt x="463" y="411"/>
                  </a:cubicBezTo>
                  <a:cubicBezTo>
                    <a:pt x="465" y="413"/>
                    <a:pt x="467" y="415"/>
                    <a:pt x="469" y="417"/>
                  </a:cubicBezTo>
                  <a:cubicBezTo>
                    <a:pt x="461" y="428"/>
                    <a:pt x="451" y="438"/>
                    <a:pt x="438" y="445"/>
                  </a:cubicBezTo>
                  <a:cubicBezTo>
                    <a:pt x="438" y="445"/>
                    <a:pt x="438" y="447"/>
                    <a:pt x="439" y="447"/>
                  </a:cubicBezTo>
                  <a:cubicBezTo>
                    <a:pt x="452" y="440"/>
                    <a:pt x="462" y="430"/>
                    <a:pt x="471" y="419"/>
                  </a:cubicBezTo>
                  <a:cubicBezTo>
                    <a:pt x="473" y="421"/>
                    <a:pt x="474" y="423"/>
                    <a:pt x="477" y="425"/>
                  </a:cubicBezTo>
                  <a:cubicBezTo>
                    <a:pt x="481" y="429"/>
                    <a:pt x="487" y="430"/>
                    <a:pt x="493" y="432"/>
                  </a:cubicBezTo>
                  <a:cubicBezTo>
                    <a:pt x="502" y="434"/>
                    <a:pt x="510" y="431"/>
                    <a:pt x="519" y="435"/>
                  </a:cubicBezTo>
                  <a:cubicBezTo>
                    <a:pt x="522" y="436"/>
                    <a:pt x="525" y="438"/>
                    <a:pt x="528" y="439"/>
                  </a:cubicBezTo>
                  <a:cubicBezTo>
                    <a:pt x="522" y="440"/>
                    <a:pt x="515" y="441"/>
                    <a:pt x="508" y="442"/>
                  </a:cubicBezTo>
                  <a:cubicBezTo>
                    <a:pt x="495" y="442"/>
                    <a:pt x="482" y="442"/>
                    <a:pt x="469" y="440"/>
                  </a:cubicBezTo>
                  <a:cubicBezTo>
                    <a:pt x="466" y="440"/>
                    <a:pt x="465" y="444"/>
                    <a:pt x="468" y="444"/>
                  </a:cubicBezTo>
                  <a:cubicBezTo>
                    <a:pt x="480" y="446"/>
                    <a:pt x="492" y="447"/>
                    <a:pt x="505" y="447"/>
                  </a:cubicBezTo>
                  <a:cubicBezTo>
                    <a:pt x="515" y="447"/>
                    <a:pt x="528" y="448"/>
                    <a:pt x="538" y="445"/>
                  </a:cubicBezTo>
                  <a:cubicBezTo>
                    <a:pt x="539" y="446"/>
                    <a:pt x="540" y="447"/>
                    <a:pt x="542" y="448"/>
                  </a:cubicBezTo>
                  <a:cubicBezTo>
                    <a:pt x="549" y="453"/>
                    <a:pt x="556" y="459"/>
                    <a:pt x="563" y="464"/>
                  </a:cubicBezTo>
                  <a:cubicBezTo>
                    <a:pt x="561" y="463"/>
                    <a:pt x="560" y="463"/>
                    <a:pt x="558" y="463"/>
                  </a:cubicBezTo>
                  <a:close/>
                  <a:moveTo>
                    <a:pt x="588" y="431"/>
                  </a:moveTo>
                  <a:cubicBezTo>
                    <a:pt x="599" y="437"/>
                    <a:pt x="607" y="446"/>
                    <a:pt x="614" y="456"/>
                  </a:cubicBezTo>
                  <a:cubicBezTo>
                    <a:pt x="622" y="468"/>
                    <a:pt x="630" y="481"/>
                    <a:pt x="642" y="490"/>
                  </a:cubicBezTo>
                  <a:cubicBezTo>
                    <a:pt x="631" y="487"/>
                    <a:pt x="621" y="483"/>
                    <a:pt x="610" y="480"/>
                  </a:cubicBezTo>
                  <a:cubicBezTo>
                    <a:pt x="604" y="478"/>
                    <a:pt x="592" y="468"/>
                    <a:pt x="589" y="466"/>
                  </a:cubicBezTo>
                  <a:cubicBezTo>
                    <a:pt x="576" y="459"/>
                    <a:pt x="562" y="452"/>
                    <a:pt x="549" y="444"/>
                  </a:cubicBezTo>
                  <a:cubicBezTo>
                    <a:pt x="536" y="436"/>
                    <a:pt x="522" y="428"/>
                    <a:pt x="507" y="428"/>
                  </a:cubicBezTo>
                  <a:cubicBezTo>
                    <a:pt x="492" y="428"/>
                    <a:pt x="482" y="425"/>
                    <a:pt x="473" y="416"/>
                  </a:cubicBezTo>
                  <a:cubicBezTo>
                    <a:pt x="478" y="409"/>
                    <a:pt x="482" y="402"/>
                    <a:pt x="486" y="394"/>
                  </a:cubicBezTo>
                  <a:cubicBezTo>
                    <a:pt x="492" y="384"/>
                    <a:pt x="497" y="373"/>
                    <a:pt x="503" y="362"/>
                  </a:cubicBezTo>
                  <a:cubicBezTo>
                    <a:pt x="506" y="355"/>
                    <a:pt x="507" y="349"/>
                    <a:pt x="511" y="343"/>
                  </a:cubicBezTo>
                  <a:cubicBezTo>
                    <a:pt x="511" y="342"/>
                    <a:pt x="512" y="342"/>
                    <a:pt x="512" y="341"/>
                  </a:cubicBezTo>
                  <a:cubicBezTo>
                    <a:pt x="518" y="334"/>
                    <a:pt x="523" y="326"/>
                    <a:pt x="529" y="319"/>
                  </a:cubicBezTo>
                  <a:cubicBezTo>
                    <a:pt x="536" y="310"/>
                    <a:pt x="543" y="300"/>
                    <a:pt x="551" y="292"/>
                  </a:cubicBezTo>
                  <a:cubicBezTo>
                    <a:pt x="559" y="283"/>
                    <a:pt x="566" y="274"/>
                    <a:pt x="577" y="269"/>
                  </a:cubicBezTo>
                  <a:cubicBezTo>
                    <a:pt x="584" y="265"/>
                    <a:pt x="604" y="255"/>
                    <a:pt x="616" y="249"/>
                  </a:cubicBezTo>
                  <a:cubicBezTo>
                    <a:pt x="622" y="246"/>
                    <a:pt x="628" y="244"/>
                    <a:pt x="634" y="241"/>
                  </a:cubicBezTo>
                  <a:cubicBezTo>
                    <a:pt x="647" y="234"/>
                    <a:pt x="658" y="225"/>
                    <a:pt x="671" y="219"/>
                  </a:cubicBezTo>
                  <a:cubicBezTo>
                    <a:pt x="694" y="206"/>
                    <a:pt x="716" y="214"/>
                    <a:pt x="739" y="222"/>
                  </a:cubicBezTo>
                  <a:cubicBezTo>
                    <a:pt x="762" y="230"/>
                    <a:pt x="785" y="235"/>
                    <a:pt x="808" y="241"/>
                  </a:cubicBezTo>
                  <a:cubicBezTo>
                    <a:pt x="771" y="249"/>
                    <a:pt x="740" y="282"/>
                    <a:pt x="711" y="305"/>
                  </a:cubicBezTo>
                  <a:cubicBezTo>
                    <a:pt x="705" y="309"/>
                    <a:pt x="686" y="327"/>
                    <a:pt x="680" y="321"/>
                  </a:cubicBezTo>
                  <a:cubicBezTo>
                    <a:pt x="676" y="316"/>
                    <a:pt x="668" y="313"/>
                    <a:pt x="662" y="314"/>
                  </a:cubicBezTo>
                  <a:cubicBezTo>
                    <a:pt x="640" y="315"/>
                    <a:pt x="623" y="331"/>
                    <a:pt x="605" y="340"/>
                  </a:cubicBezTo>
                  <a:cubicBezTo>
                    <a:pt x="604" y="340"/>
                    <a:pt x="605" y="341"/>
                    <a:pt x="605" y="341"/>
                  </a:cubicBezTo>
                  <a:cubicBezTo>
                    <a:pt x="626" y="331"/>
                    <a:pt x="662" y="302"/>
                    <a:pt x="681" y="327"/>
                  </a:cubicBezTo>
                  <a:cubicBezTo>
                    <a:pt x="681" y="328"/>
                    <a:pt x="682" y="328"/>
                    <a:pt x="683" y="328"/>
                  </a:cubicBezTo>
                  <a:cubicBezTo>
                    <a:pt x="727" y="304"/>
                    <a:pt x="769" y="247"/>
                    <a:pt x="822" y="245"/>
                  </a:cubicBezTo>
                  <a:cubicBezTo>
                    <a:pt x="841" y="251"/>
                    <a:pt x="859" y="259"/>
                    <a:pt x="877" y="266"/>
                  </a:cubicBezTo>
                  <a:cubicBezTo>
                    <a:pt x="896" y="272"/>
                    <a:pt x="913" y="268"/>
                    <a:pt x="931" y="262"/>
                  </a:cubicBezTo>
                  <a:cubicBezTo>
                    <a:pt x="952" y="255"/>
                    <a:pt x="969" y="264"/>
                    <a:pt x="989" y="270"/>
                  </a:cubicBezTo>
                  <a:cubicBezTo>
                    <a:pt x="1015" y="278"/>
                    <a:pt x="1037" y="277"/>
                    <a:pt x="1063" y="273"/>
                  </a:cubicBezTo>
                  <a:cubicBezTo>
                    <a:pt x="1069" y="272"/>
                    <a:pt x="1075" y="272"/>
                    <a:pt x="1080" y="271"/>
                  </a:cubicBezTo>
                  <a:cubicBezTo>
                    <a:pt x="1065" y="277"/>
                    <a:pt x="1049" y="282"/>
                    <a:pt x="1033" y="287"/>
                  </a:cubicBezTo>
                  <a:cubicBezTo>
                    <a:pt x="1020" y="290"/>
                    <a:pt x="1003" y="293"/>
                    <a:pt x="993" y="302"/>
                  </a:cubicBezTo>
                  <a:cubicBezTo>
                    <a:pt x="981" y="303"/>
                    <a:pt x="971" y="318"/>
                    <a:pt x="964" y="326"/>
                  </a:cubicBezTo>
                  <a:cubicBezTo>
                    <a:pt x="958" y="333"/>
                    <a:pt x="951" y="339"/>
                    <a:pt x="943" y="345"/>
                  </a:cubicBezTo>
                  <a:cubicBezTo>
                    <a:pt x="942" y="345"/>
                    <a:pt x="941" y="345"/>
                    <a:pt x="939" y="346"/>
                  </a:cubicBezTo>
                  <a:cubicBezTo>
                    <a:pt x="931" y="350"/>
                    <a:pt x="924" y="354"/>
                    <a:pt x="915" y="357"/>
                  </a:cubicBezTo>
                  <a:cubicBezTo>
                    <a:pt x="902" y="356"/>
                    <a:pt x="892" y="355"/>
                    <a:pt x="880" y="348"/>
                  </a:cubicBezTo>
                  <a:cubicBezTo>
                    <a:pt x="868" y="340"/>
                    <a:pt x="857" y="330"/>
                    <a:pt x="845" y="323"/>
                  </a:cubicBezTo>
                  <a:cubicBezTo>
                    <a:pt x="845" y="322"/>
                    <a:pt x="845" y="323"/>
                    <a:pt x="845" y="323"/>
                  </a:cubicBezTo>
                  <a:cubicBezTo>
                    <a:pt x="858" y="333"/>
                    <a:pt x="869" y="345"/>
                    <a:pt x="882" y="354"/>
                  </a:cubicBezTo>
                  <a:cubicBezTo>
                    <a:pt x="885" y="356"/>
                    <a:pt x="889" y="359"/>
                    <a:pt x="892" y="361"/>
                  </a:cubicBezTo>
                  <a:cubicBezTo>
                    <a:pt x="889" y="361"/>
                    <a:pt x="886" y="361"/>
                    <a:pt x="883" y="360"/>
                  </a:cubicBezTo>
                  <a:cubicBezTo>
                    <a:pt x="874" y="360"/>
                    <a:pt x="866" y="359"/>
                    <a:pt x="858" y="360"/>
                  </a:cubicBezTo>
                  <a:cubicBezTo>
                    <a:pt x="849" y="361"/>
                    <a:pt x="765" y="333"/>
                    <a:pt x="756" y="329"/>
                  </a:cubicBezTo>
                  <a:cubicBezTo>
                    <a:pt x="754" y="328"/>
                    <a:pt x="806" y="356"/>
                    <a:pt x="809" y="357"/>
                  </a:cubicBezTo>
                  <a:cubicBezTo>
                    <a:pt x="822" y="363"/>
                    <a:pt x="842" y="377"/>
                    <a:pt x="851" y="378"/>
                  </a:cubicBezTo>
                  <a:cubicBezTo>
                    <a:pt x="851" y="378"/>
                    <a:pt x="852" y="378"/>
                    <a:pt x="853" y="378"/>
                  </a:cubicBezTo>
                  <a:cubicBezTo>
                    <a:pt x="842" y="384"/>
                    <a:pt x="831" y="392"/>
                    <a:pt x="819" y="397"/>
                  </a:cubicBezTo>
                  <a:cubicBezTo>
                    <a:pt x="816" y="399"/>
                    <a:pt x="817" y="405"/>
                    <a:pt x="821" y="403"/>
                  </a:cubicBezTo>
                  <a:cubicBezTo>
                    <a:pt x="841" y="395"/>
                    <a:pt x="858" y="381"/>
                    <a:pt x="880" y="379"/>
                  </a:cubicBezTo>
                  <a:cubicBezTo>
                    <a:pt x="880" y="379"/>
                    <a:pt x="880" y="379"/>
                    <a:pt x="880" y="379"/>
                  </a:cubicBezTo>
                  <a:cubicBezTo>
                    <a:pt x="881" y="379"/>
                    <a:pt x="881" y="379"/>
                    <a:pt x="882" y="379"/>
                  </a:cubicBezTo>
                  <a:cubicBezTo>
                    <a:pt x="891" y="379"/>
                    <a:pt x="900" y="378"/>
                    <a:pt x="909" y="376"/>
                  </a:cubicBezTo>
                  <a:cubicBezTo>
                    <a:pt x="900" y="387"/>
                    <a:pt x="891" y="398"/>
                    <a:pt x="881" y="408"/>
                  </a:cubicBezTo>
                  <a:cubicBezTo>
                    <a:pt x="870" y="420"/>
                    <a:pt x="857" y="431"/>
                    <a:pt x="845" y="442"/>
                  </a:cubicBezTo>
                  <a:cubicBezTo>
                    <a:pt x="840" y="447"/>
                    <a:pt x="835" y="452"/>
                    <a:pt x="830" y="457"/>
                  </a:cubicBezTo>
                  <a:cubicBezTo>
                    <a:pt x="822" y="462"/>
                    <a:pt x="815" y="466"/>
                    <a:pt x="806" y="470"/>
                  </a:cubicBezTo>
                  <a:cubicBezTo>
                    <a:pt x="800" y="473"/>
                    <a:pt x="793" y="476"/>
                    <a:pt x="786" y="479"/>
                  </a:cubicBezTo>
                  <a:cubicBezTo>
                    <a:pt x="780" y="478"/>
                    <a:pt x="774" y="478"/>
                    <a:pt x="768" y="478"/>
                  </a:cubicBezTo>
                  <a:cubicBezTo>
                    <a:pt x="759" y="478"/>
                    <a:pt x="750" y="476"/>
                    <a:pt x="740" y="477"/>
                  </a:cubicBezTo>
                  <a:cubicBezTo>
                    <a:pt x="725" y="477"/>
                    <a:pt x="710" y="469"/>
                    <a:pt x="695" y="465"/>
                  </a:cubicBezTo>
                  <a:cubicBezTo>
                    <a:pt x="691" y="465"/>
                    <a:pt x="688" y="464"/>
                    <a:pt x="684" y="463"/>
                  </a:cubicBezTo>
                  <a:cubicBezTo>
                    <a:pt x="678" y="463"/>
                    <a:pt x="692" y="471"/>
                    <a:pt x="670" y="467"/>
                  </a:cubicBezTo>
                  <a:cubicBezTo>
                    <a:pt x="664" y="466"/>
                    <a:pt x="658" y="462"/>
                    <a:pt x="654" y="457"/>
                  </a:cubicBezTo>
                  <a:cubicBezTo>
                    <a:pt x="647" y="450"/>
                    <a:pt x="641" y="441"/>
                    <a:pt x="635" y="432"/>
                  </a:cubicBezTo>
                  <a:cubicBezTo>
                    <a:pt x="635" y="432"/>
                    <a:pt x="635" y="432"/>
                    <a:pt x="635" y="432"/>
                  </a:cubicBezTo>
                  <a:cubicBezTo>
                    <a:pt x="645" y="447"/>
                    <a:pt x="661" y="476"/>
                    <a:pt x="683" y="469"/>
                  </a:cubicBezTo>
                  <a:cubicBezTo>
                    <a:pt x="690" y="467"/>
                    <a:pt x="704" y="474"/>
                    <a:pt x="711" y="476"/>
                  </a:cubicBezTo>
                  <a:cubicBezTo>
                    <a:pt x="716" y="478"/>
                    <a:pt x="720" y="480"/>
                    <a:pt x="724" y="481"/>
                  </a:cubicBezTo>
                  <a:cubicBezTo>
                    <a:pt x="728" y="482"/>
                    <a:pt x="731" y="486"/>
                    <a:pt x="734" y="486"/>
                  </a:cubicBezTo>
                  <a:cubicBezTo>
                    <a:pt x="741" y="486"/>
                    <a:pt x="750" y="488"/>
                    <a:pt x="758" y="489"/>
                  </a:cubicBezTo>
                  <a:cubicBezTo>
                    <a:pt x="754" y="490"/>
                    <a:pt x="750" y="492"/>
                    <a:pt x="745" y="493"/>
                  </a:cubicBezTo>
                  <a:cubicBezTo>
                    <a:pt x="727" y="499"/>
                    <a:pt x="708" y="504"/>
                    <a:pt x="688" y="502"/>
                  </a:cubicBezTo>
                  <a:cubicBezTo>
                    <a:pt x="681" y="501"/>
                    <a:pt x="674" y="500"/>
                    <a:pt x="667" y="498"/>
                  </a:cubicBezTo>
                  <a:cubicBezTo>
                    <a:pt x="649" y="494"/>
                    <a:pt x="625" y="465"/>
                    <a:pt x="612" y="448"/>
                  </a:cubicBezTo>
                  <a:cubicBezTo>
                    <a:pt x="597" y="429"/>
                    <a:pt x="575" y="426"/>
                    <a:pt x="558" y="412"/>
                  </a:cubicBezTo>
                  <a:cubicBezTo>
                    <a:pt x="558" y="411"/>
                    <a:pt x="557" y="412"/>
                    <a:pt x="558" y="412"/>
                  </a:cubicBezTo>
                  <a:cubicBezTo>
                    <a:pt x="566" y="420"/>
                    <a:pt x="577" y="425"/>
                    <a:pt x="588" y="431"/>
                  </a:cubicBezTo>
                  <a:close/>
                  <a:moveTo>
                    <a:pt x="599" y="530"/>
                  </a:moveTo>
                  <a:cubicBezTo>
                    <a:pt x="610" y="520"/>
                    <a:pt x="629" y="524"/>
                    <a:pt x="642" y="524"/>
                  </a:cubicBezTo>
                  <a:cubicBezTo>
                    <a:pt x="656" y="525"/>
                    <a:pt x="668" y="520"/>
                    <a:pt x="677" y="509"/>
                  </a:cubicBezTo>
                  <a:cubicBezTo>
                    <a:pt x="680" y="510"/>
                    <a:pt x="687" y="510"/>
                    <a:pt x="688" y="510"/>
                  </a:cubicBezTo>
                  <a:cubicBezTo>
                    <a:pt x="709" y="514"/>
                    <a:pt x="732" y="509"/>
                    <a:pt x="752" y="502"/>
                  </a:cubicBezTo>
                  <a:cubicBezTo>
                    <a:pt x="768" y="497"/>
                    <a:pt x="784" y="492"/>
                    <a:pt x="799" y="486"/>
                  </a:cubicBezTo>
                  <a:cubicBezTo>
                    <a:pt x="799" y="486"/>
                    <a:pt x="798" y="486"/>
                    <a:pt x="798" y="487"/>
                  </a:cubicBezTo>
                  <a:cubicBezTo>
                    <a:pt x="787" y="496"/>
                    <a:pt x="777" y="506"/>
                    <a:pt x="766" y="516"/>
                  </a:cubicBezTo>
                  <a:cubicBezTo>
                    <a:pt x="757" y="523"/>
                    <a:pt x="749" y="530"/>
                    <a:pt x="739" y="536"/>
                  </a:cubicBezTo>
                  <a:cubicBezTo>
                    <a:pt x="720" y="549"/>
                    <a:pt x="711" y="552"/>
                    <a:pt x="690" y="555"/>
                  </a:cubicBezTo>
                  <a:cubicBezTo>
                    <a:pt x="678" y="557"/>
                    <a:pt x="667" y="559"/>
                    <a:pt x="655" y="561"/>
                  </a:cubicBezTo>
                  <a:cubicBezTo>
                    <a:pt x="642" y="562"/>
                    <a:pt x="629" y="558"/>
                    <a:pt x="617" y="560"/>
                  </a:cubicBezTo>
                  <a:cubicBezTo>
                    <a:pt x="604" y="562"/>
                    <a:pt x="590" y="563"/>
                    <a:pt x="577" y="565"/>
                  </a:cubicBezTo>
                  <a:cubicBezTo>
                    <a:pt x="577" y="565"/>
                    <a:pt x="577" y="565"/>
                    <a:pt x="577" y="565"/>
                  </a:cubicBezTo>
                  <a:cubicBezTo>
                    <a:pt x="584" y="553"/>
                    <a:pt x="589" y="540"/>
                    <a:pt x="599" y="5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425"/>
            <p:cNvSpPr>
              <a:spLocks noEditPoints="1"/>
            </p:cNvSpPr>
            <p:nvPr/>
          </p:nvSpPr>
          <p:spPr bwMode="auto">
            <a:xfrm>
              <a:off x="6759615" y="-157165"/>
              <a:ext cx="3649684" cy="2663844"/>
            </a:xfrm>
            <a:custGeom>
              <a:avLst/>
              <a:gdLst>
                <a:gd name="T0" fmla="*/ 927 w 972"/>
                <a:gd name="T1" fmla="*/ 597 h 709"/>
                <a:gd name="T2" fmla="*/ 884 w 972"/>
                <a:gd name="T3" fmla="*/ 589 h 709"/>
                <a:gd name="T4" fmla="*/ 869 w 972"/>
                <a:gd name="T5" fmla="*/ 578 h 709"/>
                <a:gd name="T6" fmla="*/ 821 w 972"/>
                <a:gd name="T7" fmla="*/ 555 h 709"/>
                <a:gd name="T8" fmla="*/ 815 w 972"/>
                <a:gd name="T9" fmla="*/ 550 h 709"/>
                <a:gd name="T10" fmla="*/ 659 w 972"/>
                <a:gd name="T11" fmla="*/ 491 h 709"/>
                <a:gd name="T12" fmla="*/ 780 w 972"/>
                <a:gd name="T13" fmla="*/ 459 h 709"/>
                <a:gd name="T14" fmla="*/ 753 w 972"/>
                <a:gd name="T15" fmla="*/ 454 h 709"/>
                <a:gd name="T16" fmla="*/ 711 w 972"/>
                <a:gd name="T17" fmla="*/ 478 h 709"/>
                <a:gd name="T18" fmla="*/ 629 w 972"/>
                <a:gd name="T19" fmla="*/ 439 h 709"/>
                <a:gd name="T20" fmla="*/ 425 w 972"/>
                <a:gd name="T21" fmla="*/ 379 h 709"/>
                <a:gd name="T22" fmla="*/ 486 w 972"/>
                <a:gd name="T23" fmla="*/ 366 h 709"/>
                <a:gd name="T24" fmla="*/ 676 w 972"/>
                <a:gd name="T25" fmla="*/ 404 h 709"/>
                <a:gd name="T26" fmla="*/ 604 w 972"/>
                <a:gd name="T27" fmla="*/ 386 h 709"/>
                <a:gd name="T28" fmla="*/ 706 w 972"/>
                <a:gd name="T29" fmla="*/ 362 h 709"/>
                <a:gd name="T30" fmla="*/ 692 w 972"/>
                <a:gd name="T31" fmla="*/ 341 h 709"/>
                <a:gd name="T32" fmla="*/ 588 w 972"/>
                <a:gd name="T33" fmla="*/ 381 h 709"/>
                <a:gd name="T34" fmla="*/ 442 w 972"/>
                <a:gd name="T35" fmla="*/ 346 h 709"/>
                <a:gd name="T36" fmla="*/ 439 w 972"/>
                <a:gd name="T37" fmla="*/ 342 h 709"/>
                <a:gd name="T38" fmla="*/ 389 w 972"/>
                <a:gd name="T39" fmla="*/ 335 h 709"/>
                <a:gd name="T40" fmla="*/ 349 w 972"/>
                <a:gd name="T41" fmla="*/ 278 h 709"/>
                <a:gd name="T42" fmla="*/ 268 w 972"/>
                <a:gd name="T43" fmla="*/ 180 h 709"/>
                <a:gd name="T44" fmla="*/ 142 w 972"/>
                <a:gd name="T45" fmla="*/ 74 h 709"/>
                <a:gd name="T46" fmla="*/ 155 w 972"/>
                <a:gd name="T47" fmla="*/ 110 h 709"/>
                <a:gd name="T48" fmla="*/ 296 w 972"/>
                <a:gd name="T49" fmla="*/ 262 h 709"/>
                <a:gd name="T50" fmla="*/ 296 w 972"/>
                <a:gd name="T51" fmla="*/ 333 h 709"/>
                <a:gd name="T52" fmla="*/ 260 w 972"/>
                <a:gd name="T53" fmla="*/ 388 h 709"/>
                <a:gd name="T54" fmla="*/ 90 w 972"/>
                <a:gd name="T55" fmla="*/ 433 h 709"/>
                <a:gd name="T56" fmla="*/ 245 w 972"/>
                <a:gd name="T57" fmla="*/ 405 h 709"/>
                <a:gd name="T58" fmla="*/ 212 w 972"/>
                <a:gd name="T59" fmla="*/ 438 h 709"/>
                <a:gd name="T60" fmla="*/ 276 w 972"/>
                <a:gd name="T61" fmla="*/ 376 h 709"/>
                <a:gd name="T62" fmla="*/ 279 w 972"/>
                <a:gd name="T63" fmla="*/ 383 h 709"/>
                <a:gd name="T64" fmla="*/ 323 w 972"/>
                <a:gd name="T65" fmla="*/ 287 h 709"/>
                <a:gd name="T66" fmla="*/ 366 w 972"/>
                <a:gd name="T67" fmla="*/ 341 h 709"/>
                <a:gd name="T68" fmla="*/ 412 w 972"/>
                <a:gd name="T69" fmla="*/ 401 h 709"/>
                <a:gd name="T70" fmla="*/ 420 w 972"/>
                <a:gd name="T71" fmla="*/ 443 h 709"/>
                <a:gd name="T72" fmla="*/ 460 w 972"/>
                <a:gd name="T73" fmla="*/ 508 h 709"/>
                <a:gd name="T74" fmla="*/ 479 w 972"/>
                <a:gd name="T75" fmla="*/ 627 h 709"/>
                <a:gd name="T76" fmla="*/ 465 w 972"/>
                <a:gd name="T77" fmla="*/ 525 h 709"/>
                <a:gd name="T78" fmla="*/ 556 w 972"/>
                <a:gd name="T79" fmla="*/ 609 h 709"/>
                <a:gd name="T80" fmla="*/ 632 w 972"/>
                <a:gd name="T81" fmla="*/ 645 h 709"/>
                <a:gd name="T82" fmla="*/ 509 w 972"/>
                <a:gd name="T83" fmla="*/ 453 h 709"/>
                <a:gd name="T84" fmla="*/ 572 w 972"/>
                <a:gd name="T85" fmla="*/ 431 h 709"/>
                <a:gd name="T86" fmla="*/ 678 w 972"/>
                <a:gd name="T87" fmla="*/ 521 h 709"/>
                <a:gd name="T88" fmla="*/ 740 w 972"/>
                <a:gd name="T89" fmla="*/ 597 h 709"/>
                <a:gd name="T90" fmla="*/ 795 w 972"/>
                <a:gd name="T91" fmla="*/ 709 h 709"/>
                <a:gd name="T92" fmla="*/ 752 w 972"/>
                <a:gd name="T93" fmla="*/ 611 h 709"/>
                <a:gd name="T94" fmla="*/ 751 w 972"/>
                <a:gd name="T95" fmla="*/ 602 h 709"/>
                <a:gd name="T96" fmla="*/ 743 w 972"/>
                <a:gd name="T97" fmla="*/ 547 h 709"/>
                <a:gd name="T98" fmla="*/ 830 w 972"/>
                <a:gd name="T99" fmla="*/ 609 h 709"/>
                <a:gd name="T100" fmla="*/ 824 w 972"/>
                <a:gd name="T101" fmla="*/ 565 h 709"/>
                <a:gd name="T102" fmla="*/ 926 w 972"/>
                <a:gd name="T103" fmla="*/ 626 h 709"/>
                <a:gd name="T104" fmla="*/ 921 w 972"/>
                <a:gd name="T105" fmla="*/ 615 h 709"/>
                <a:gd name="T106" fmla="*/ 497 w 972"/>
                <a:gd name="T107" fmla="*/ 448 h 709"/>
                <a:gd name="T108" fmla="*/ 449 w 972"/>
                <a:gd name="T109" fmla="*/ 455 h 709"/>
                <a:gd name="T110" fmla="*/ 474 w 972"/>
                <a:gd name="T111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72" h="709">
                  <a:moveTo>
                    <a:pt x="918" y="599"/>
                  </a:moveTo>
                  <a:cubicBezTo>
                    <a:pt x="926" y="598"/>
                    <a:pt x="933" y="598"/>
                    <a:pt x="941" y="599"/>
                  </a:cubicBezTo>
                  <a:cubicBezTo>
                    <a:pt x="948" y="600"/>
                    <a:pt x="956" y="598"/>
                    <a:pt x="963" y="597"/>
                  </a:cubicBezTo>
                  <a:cubicBezTo>
                    <a:pt x="963" y="597"/>
                    <a:pt x="963" y="597"/>
                    <a:pt x="963" y="597"/>
                  </a:cubicBezTo>
                  <a:cubicBezTo>
                    <a:pt x="950" y="600"/>
                    <a:pt x="939" y="598"/>
                    <a:pt x="927" y="597"/>
                  </a:cubicBezTo>
                  <a:cubicBezTo>
                    <a:pt x="920" y="596"/>
                    <a:pt x="913" y="598"/>
                    <a:pt x="906" y="596"/>
                  </a:cubicBezTo>
                  <a:cubicBezTo>
                    <a:pt x="902" y="595"/>
                    <a:pt x="895" y="594"/>
                    <a:pt x="891" y="591"/>
                  </a:cubicBezTo>
                  <a:cubicBezTo>
                    <a:pt x="891" y="591"/>
                    <a:pt x="891" y="591"/>
                    <a:pt x="890" y="590"/>
                  </a:cubicBezTo>
                  <a:cubicBezTo>
                    <a:pt x="890" y="590"/>
                    <a:pt x="889" y="590"/>
                    <a:pt x="889" y="590"/>
                  </a:cubicBezTo>
                  <a:cubicBezTo>
                    <a:pt x="887" y="590"/>
                    <a:pt x="886" y="589"/>
                    <a:pt x="884" y="589"/>
                  </a:cubicBezTo>
                  <a:cubicBezTo>
                    <a:pt x="884" y="589"/>
                    <a:pt x="884" y="589"/>
                    <a:pt x="883" y="589"/>
                  </a:cubicBezTo>
                  <a:cubicBezTo>
                    <a:pt x="883" y="588"/>
                    <a:pt x="882" y="587"/>
                    <a:pt x="881" y="587"/>
                  </a:cubicBezTo>
                  <a:cubicBezTo>
                    <a:pt x="879" y="587"/>
                    <a:pt x="878" y="587"/>
                    <a:pt x="877" y="587"/>
                  </a:cubicBezTo>
                  <a:cubicBezTo>
                    <a:pt x="875" y="586"/>
                    <a:pt x="874" y="585"/>
                    <a:pt x="872" y="584"/>
                  </a:cubicBezTo>
                  <a:cubicBezTo>
                    <a:pt x="870" y="583"/>
                    <a:pt x="871" y="579"/>
                    <a:pt x="869" y="578"/>
                  </a:cubicBezTo>
                  <a:cubicBezTo>
                    <a:pt x="866" y="576"/>
                    <a:pt x="862" y="574"/>
                    <a:pt x="859" y="572"/>
                  </a:cubicBezTo>
                  <a:cubicBezTo>
                    <a:pt x="854" y="570"/>
                    <a:pt x="850" y="567"/>
                    <a:pt x="846" y="565"/>
                  </a:cubicBezTo>
                  <a:cubicBezTo>
                    <a:pt x="841" y="563"/>
                    <a:pt x="837" y="562"/>
                    <a:pt x="833" y="560"/>
                  </a:cubicBezTo>
                  <a:cubicBezTo>
                    <a:pt x="830" y="559"/>
                    <a:pt x="827" y="556"/>
                    <a:pt x="824" y="556"/>
                  </a:cubicBezTo>
                  <a:cubicBezTo>
                    <a:pt x="823" y="556"/>
                    <a:pt x="822" y="556"/>
                    <a:pt x="821" y="555"/>
                  </a:cubicBezTo>
                  <a:cubicBezTo>
                    <a:pt x="822" y="555"/>
                    <a:pt x="823" y="555"/>
                    <a:pt x="823" y="555"/>
                  </a:cubicBezTo>
                  <a:cubicBezTo>
                    <a:pt x="832" y="554"/>
                    <a:pt x="842" y="555"/>
                    <a:pt x="851" y="554"/>
                  </a:cubicBezTo>
                  <a:cubicBezTo>
                    <a:pt x="851" y="554"/>
                    <a:pt x="851" y="553"/>
                    <a:pt x="851" y="553"/>
                  </a:cubicBezTo>
                  <a:cubicBezTo>
                    <a:pt x="839" y="554"/>
                    <a:pt x="828" y="553"/>
                    <a:pt x="817" y="551"/>
                  </a:cubicBezTo>
                  <a:cubicBezTo>
                    <a:pt x="816" y="551"/>
                    <a:pt x="816" y="550"/>
                    <a:pt x="815" y="550"/>
                  </a:cubicBezTo>
                  <a:cubicBezTo>
                    <a:pt x="812" y="550"/>
                    <a:pt x="809" y="549"/>
                    <a:pt x="806" y="549"/>
                  </a:cubicBezTo>
                  <a:cubicBezTo>
                    <a:pt x="799" y="548"/>
                    <a:pt x="791" y="546"/>
                    <a:pt x="784" y="545"/>
                  </a:cubicBezTo>
                  <a:cubicBezTo>
                    <a:pt x="761" y="540"/>
                    <a:pt x="739" y="536"/>
                    <a:pt x="717" y="527"/>
                  </a:cubicBezTo>
                  <a:cubicBezTo>
                    <a:pt x="697" y="519"/>
                    <a:pt x="677" y="508"/>
                    <a:pt x="661" y="493"/>
                  </a:cubicBezTo>
                  <a:cubicBezTo>
                    <a:pt x="660" y="492"/>
                    <a:pt x="659" y="491"/>
                    <a:pt x="659" y="491"/>
                  </a:cubicBezTo>
                  <a:cubicBezTo>
                    <a:pt x="663" y="485"/>
                    <a:pt x="671" y="485"/>
                    <a:pt x="678" y="486"/>
                  </a:cubicBezTo>
                  <a:cubicBezTo>
                    <a:pt x="690" y="488"/>
                    <a:pt x="700" y="489"/>
                    <a:pt x="712" y="487"/>
                  </a:cubicBezTo>
                  <a:cubicBezTo>
                    <a:pt x="724" y="486"/>
                    <a:pt x="734" y="484"/>
                    <a:pt x="745" y="479"/>
                  </a:cubicBezTo>
                  <a:cubicBezTo>
                    <a:pt x="757" y="473"/>
                    <a:pt x="769" y="466"/>
                    <a:pt x="781" y="460"/>
                  </a:cubicBezTo>
                  <a:cubicBezTo>
                    <a:pt x="781" y="460"/>
                    <a:pt x="781" y="459"/>
                    <a:pt x="780" y="459"/>
                  </a:cubicBezTo>
                  <a:cubicBezTo>
                    <a:pt x="769" y="462"/>
                    <a:pt x="760" y="467"/>
                    <a:pt x="749" y="472"/>
                  </a:cubicBezTo>
                  <a:cubicBezTo>
                    <a:pt x="738" y="478"/>
                    <a:pt x="728" y="481"/>
                    <a:pt x="716" y="482"/>
                  </a:cubicBezTo>
                  <a:cubicBezTo>
                    <a:pt x="716" y="482"/>
                    <a:pt x="716" y="482"/>
                    <a:pt x="716" y="482"/>
                  </a:cubicBezTo>
                  <a:cubicBezTo>
                    <a:pt x="720" y="480"/>
                    <a:pt x="723" y="475"/>
                    <a:pt x="726" y="473"/>
                  </a:cubicBezTo>
                  <a:cubicBezTo>
                    <a:pt x="735" y="466"/>
                    <a:pt x="745" y="461"/>
                    <a:pt x="753" y="454"/>
                  </a:cubicBezTo>
                  <a:cubicBezTo>
                    <a:pt x="772" y="439"/>
                    <a:pt x="789" y="420"/>
                    <a:pt x="809" y="408"/>
                  </a:cubicBezTo>
                  <a:cubicBezTo>
                    <a:pt x="810" y="408"/>
                    <a:pt x="809" y="407"/>
                    <a:pt x="809" y="407"/>
                  </a:cubicBezTo>
                  <a:cubicBezTo>
                    <a:pt x="789" y="419"/>
                    <a:pt x="774" y="438"/>
                    <a:pt x="754" y="449"/>
                  </a:cubicBezTo>
                  <a:cubicBezTo>
                    <a:pt x="743" y="456"/>
                    <a:pt x="732" y="462"/>
                    <a:pt x="721" y="469"/>
                  </a:cubicBezTo>
                  <a:cubicBezTo>
                    <a:pt x="717" y="472"/>
                    <a:pt x="715" y="476"/>
                    <a:pt x="711" y="478"/>
                  </a:cubicBezTo>
                  <a:cubicBezTo>
                    <a:pt x="708" y="480"/>
                    <a:pt x="706" y="481"/>
                    <a:pt x="704" y="483"/>
                  </a:cubicBezTo>
                  <a:cubicBezTo>
                    <a:pt x="693" y="483"/>
                    <a:pt x="682" y="482"/>
                    <a:pt x="671" y="480"/>
                  </a:cubicBezTo>
                  <a:cubicBezTo>
                    <a:pt x="667" y="479"/>
                    <a:pt x="666" y="479"/>
                    <a:pt x="661" y="480"/>
                  </a:cubicBezTo>
                  <a:cubicBezTo>
                    <a:pt x="658" y="481"/>
                    <a:pt x="656" y="483"/>
                    <a:pt x="653" y="485"/>
                  </a:cubicBezTo>
                  <a:cubicBezTo>
                    <a:pt x="642" y="472"/>
                    <a:pt x="635" y="456"/>
                    <a:pt x="629" y="439"/>
                  </a:cubicBezTo>
                  <a:cubicBezTo>
                    <a:pt x="627" y="430"/>
                    <a:pt x="622" y="423"/>
                    <a:pt x="614" y="418"/>
                  </a:cubicBezTo>
                  <a:cubicBezTo>
                    <a:pt x="604" y="412"/>
                    <a:pt x="588" y="415"/>
                    <a:pt x="577" y="418"/>
                  </a:cubicBezTo>
                  <a:cubicBezTo>
                    <a:pt x="563" y="421"/>
                    <a:pt x="546" y="417"/>
                    <a:pt x="532" y="415"/>
                  </a:cubicBezTo>
                  <a:cubicBezTo>
                    <a:pt x="517" y="413"/>
                    <a:pt x="502" y="411"/>
                    <a:pt x="488" y="409"/>
                  </a:cubicBezTo>
                  <a:cubicBezTo>
                    <a:pt x="465" y="405"/>
                    <a:pt x="444" y="393"/>
                    <a:pt x="425" y="379"/>
                  </a:cubicBezTo>
                  <a:cubicBezTo>
                    <a:pt x="415" y="373"/>
                    <a:pt x="406" y="365"/>
                    <a:pt x="397" y="358"/>
                  </a:cubicBezTo>
                  <a:cubicBezTo>
                    <a:pt x="398" y="358"/>
                    <a:pt x="399" y="358"/>
                    <a:pt x="400" y="358"/>
                  </a:cubicBezTo>
                  <a:cubicBezTo>
                    <a:pt x="406" y="358"/>
                    <a:pt x="413" y="357"/>
                    <a:pt x="419" y="357"/>
                  </a:cubicBezTo>
                  <a:cubicBezTo>
                    <a:pt x="427" y="358"/>
                    <a:pt x="436" y="361"/>
                    <a:pt x="444" y="361"/>
                  </a:cubicBezTo>
                  <a:cubicBezTo>
                    <a:pt x="458" y="362"/>
                    <a:pt x="473" y="361"/>
                    <a:pt x="486" y="366"/>
                  </a:cubicBezTo>
                  <a:cubicBezTo>
                    <a:pt x="496" y="368"/>
                    <a:pt x="502" y="375"/>
                    <a:pt x="510" y="381"/>
                  </a:cubicBezTo>
                  <a:cubicBezTo>
                    <a:pt x="516" y="386"/>
                    <a:pt x="524" y="388"/>
                    <a:pt x="532" y="389"/>
                  </a:cubicBezTo>
                  <a:cubicBezTo>
                    <a:pt x="548" y="393"/>
                    <a:pt x="565" y="394"/>
                    <a:pt x="581" y="396"/>
                  </a:cubicBezTo>
                  <a:cubicBezTo>
                    <a:pt x="599" y="398"/>
                    <a:pt x="619" y="397"/>
                    <a:pt x="636" y="403"/>
                  </a:cubicBezTo>
                  <a:cubicBezTo>
                    <a:pt x="648" y="408"/>
                    <a:pt x="663" y="405"/>
                    <a:pt x="676" y="404"/>
                  </a:cubicBezTo>
                  <a:cubicBezTo>
                    <a:pt x="697" y="403"/>
                    <a:pt x="717" y="399"/>
                    <a:pt x="737" y="394"/>
                  </a:cubicBezTo>
                  <a:cubicBezTo>
                    <a:pt x="796" y="381"/>
                    <a:pt x="907" y="357"/>
                    <a:pt x="752" y="388"/>
                  </a:cubicBezTo>
                  <a:cubicBezTo>
                    <a:pt x="722" y="395"/>
                    <a:pt x="682" y="401"/>
                    <a:pt x="652" y="400"/>
                  </a:cubicBezTo>
                  <a:cubicBezTo>
                    <a:pt x="646" y="399"/>
                    <a:pt x="634" y="390"/>
                    <a:pt x="627" y="389"/>
                  </a:cubicBezTo>
                  <a:cubicBezTo>
                    <a:pt x="619" y="387"/>
                    <a:pt x="612" y="387"/>
                    <a:pt x="604" y="386"/>
                  </a:cubicBezTo>
                  <a:cubicBezTo>
                    <a:pt x="601" y="386"/>
                    <a:pt x="597" y="386"/>
                    <a:pt x="594" y="385"/>
                  </a:cubicBezTo>
                  <a:cubicBezTo>
                    <a:pt x="595" y="385"/>
                    <a:pt x="597" y="384"/>
                    <a:pt x="599" y="384"/>
                  </a:cubicBezTo>
                  <a:cubicBezTo>
                    <a:pt x="611" y="383"/>
                    <a:pt x="624" y="381"/>
                    <a:pt x="636" y="379"/>
                  </a:cubicBezTo>
                  <a:cubicBezTo>
                    <a:pt x="660" y="375"/>
                    <a:pt x="683" y="371"/>
                    <a:pt x="706" y="362"/>
                  </a:cubicBezTo>
                  <a:cubicBezTo>
                    <a:pt x="707" y="362"/>
                    <a:pt x="706" y="362"/>
                    <a:pt x="706" y="362"/>
                  </a:cubicBezTo>
                  <a:cubicBezTo>
                    <a:pt x="684" y="368"/>
                    <a:pt x="661" y="370"/>
                    <a:pt x="638" y="374"/>
                  </a:cubicBezTo>
                  <a:cubicBezTo>
                    <a:pt x="644" y="370"/>
                    <a:pt x="650" y="368"/>
                    <a:pt x="656" y="365"/>
                  </a:cubicBezTo>
                  <a:cubicBezTo>
                    <a:pt x="663" y="362"/>
                    <a:pt x="669" y="359"/>
                    <a:pt x="675" y="355"/>
                  </a:cubicBezTo>
                  <a:cubicBezTo>
                    <a:pt x="681" y="350"/>
                    <a:pt x="685" y="344"/>
                    <a:pt x="692" y="341"/>
                  </a:cubicBezTo>
                  <a:cubicBezTo>
                    <a:pt x="692" y="341"/>
                    <a:pt x="692" y="340"/>
                    <a:pt x="692" y="341"/>
                  </a:cubicBezTo>
                  <a:cubicBezTo>
                    <a:pt x="680" y="346"/>
                    <a:pt x="669" y="354"/>
                    <a:pt x="657" y="360"/>
                  </a:cubicBezTo>
                  <a:cubicBezTo>
                    <a:pt x="647" y="365"/>
                    <a:pt x="635" y="369"/>
                    <a:pt x="626" y="375"/>
                  </a:cubicBezTo>
                  <a:cubicBezTo>
                    <a:pt x="626" y="375"/>
                    <a:pt x="626" y="375"/>
                    <a:pt x="626" y="375"/>
                  </a:cubicBezTo>
                  <a:cubicBezTo>
                    <a:pt x="618" y="377"/>
                    <a:pt x="610" y="378"/>
                    <a:pt x="602" y="379"/>
                  </a:cubicBezTo>
                  <a:cubicBezTo>
                    <a:pt x="597" y="379"/>
                    <a:pt x="592" y="380"/>
                    <a:pt x="588" y="381"/>
                  </a:cubicBezTo>
                  <a:cubicBezTo>
                    <a:pt x="586" y="382"/>
                    <a:pt x="583" y="384"/>
                    <a:pt x="580" y="384"/>
                  </a:cubicBezTo>
                  <a:cubicBezTo>
                    <a:pt x="572" y="383"/>
                    <a:pt x="563" y="382"/>
                    <a:pt x="554" y="381"/>
                  </a:cubicBezTo>
                  <a:cubicBezTo>
                    <a:pt x="538" y="379"/>
                    <a:pt x="522" y="377"/>
                    <a:pt x="509" y="365"/>
                  </a:cubicBezTo>
                  <a:cubicBezTo>
                    <a:pt x="499" y="356"/>
                    <a:pt x="487" y="352"/>
                    <a:pt x="474" y="349"/>
                  </a:cubicBezTo>
                  <a:cubicBezTo>
                    <a:pt x="464" y="347"/>
                    <a:pt x="453" y="347"/>
                    <a:pt x="442" y="346"/>
                  </a:cubicBezTo>
                  <a:cubicBezTo>
                    <a:pt x="448" y="342"/>
                    <a:pt x="453" y="339"/>
                    <a:pt x="459" y="336"/>
                  </a:cubicBezTo>
                  <a:cubicBezTo>
                    <a:pt x="478" y="327"/>
                    <a:pt x="499" y="318"/>
                    <a:pt x="518" y="307"/>
                  </a:cubicBezTo>
                  <a:cubicBezTo>
                    <a:pt x="518" y="307"/>
                    <a:pt x="518" y="307"/>
                    <a:pt x="518" y="307"/>
                  </a:cubicBezTo>
                  <a:cubicBezTo>
                    <a:pt x="500" y="315"/>
                    <a:pt x="483" y="324"/>
                    <a:pt x="465" y="331"/>
                  </a:cubicBezTo>
                  <a:cubicBezTo>
                    <a:pt x="456" y="335"/>
                    <a:pt x="448" y="339"/>
                    <a:pt x="439" y="342"/>
                  </a:cubicBezTo>
                  <a:cubicBezTo>
                    <a:pt x="436" y="343"/>
                    <a:pt x="433" y="344"/>
                    <a:pt x="430" y="344"/>
                  </a:cubicBezTo>
                  <a:cubicBezTo>
                    <a:pt x="429" y="343"/>
                    <a:pt x="429" y="343"/>
                    <a:pt x="428" y="343"/>
                  </a:cubicBezTo>
                  <a:cubicBezTo>
                    <a:pt x="420" y="341"/>
                    <a:pt x="412" y="338"/>
                    <a:pt x="403" y="336"/>
                  </a:cubicBezTo>
                  <a:cubicBezTo>
                    <a:pt x="400" y="336"/>
                    <a:pt x="396" y="336"/>
                    <a:pt x="392" y="335"/>
                  </a:cubicBezTo>
                  <a:cubicBezTo>
                    <a:pt x="389" y="335"/>
                    <a:pt x="387" y="333"/>
                    <a:pt x="389" y="335"/>
                  </a:cubicBezTo>
                  <a:cubicBezTo>
                    <a:pt x="386" y="332"/>
                    <a:pt x="382" y="330"/>
                    <a:pt x="378" y="331"/>
                  </a:cubicBezTo>
                  <a:cubicBezTo>
                    <a:pt x="377" y="331"/>
                    <a:pt x="376" y="330"/>
                    <a:pt x="375" y="330"/>
                  </a:cubicBezTo>
                  <a:cubicBezTo>
                    <a:pt x="373" y="328"/>
                    <a:pt x="372" y="327"/>
                    <a:pt x="371" y="325"/>
                  </a:cubicBezTo>
                  <a:cubicBezTo>
                    <a:pt x="366" y="316"/>
                    <a:pt x="364" y="306"/>
                    <a:pt x="361" y="297"/>
                  </a:cubicBezTo>
                  <a:cubicBezTo>
                    <a:pt x="358" y="291"/>
                    <a:pt x="355" y="281"/>
                    <a:pt x="349" y="278"/>
                  </a:cubicBezTo>
                  <a:cubicBezTo>
                    <a:pt x="339" y="273"/>
                    <a:pt x="328" y="270"/>
                    <a:pt x="318" y="265"/>
                  </a:cubicBezTo>
                  <a:cubicBezTo>
                    <a:pt x="313" y="263"/>
                    <a:pt x="309" y="256"/>
                    <a:pt x="306" y="252"/>
                  </a:cubicBezTo>
                  <a:cubicBezTo>
                    <a:pt x="302" y="247"/>
                    <a:pt x="299" y="241"/>
                    <a:pt x="296" y="236"/>
                  </a:cubicBezTo>
                  <a:cubicBezTo>
                    <a:pt x="291" y="226"/>
                    <a:pt x="289" y="216"/>
                    <a:pt x="285" y="206"/>
                  </a:cubicBezTo>
                  <a:cubicBezTo>
                    <a:pt x="281" y="196"/>
                    <a:pt x="275" y="188"/>
                    <a:pt x="268" y="180"/>
                  </a:cubicBezTo>
                  <a:cubicBezTo>
                    <a:pt x="260" y="170"/>
                    <a:pt x="250" y="163"/>
                    <a:pt x="241" y="155"/>
                  </a:cubicBezTo>
                  <a:cubicBezTo>
                    <a:pt x="229" y="143"/>
                    <a:pt x="218" y="131"/>
                    <a:pt x="206" y="119"/>
                  </a:cubicBezTo>
                  <a:cubicBezTo>
                    <a:pt x="199" y="113"/>
                    <a:pt x="194" y="105"/>
                    <a:pt x="187" y="98"/>
                  </a:cubicBezTo>
                  <a:cubicBezTo>
                    <a:pt x="182" y="94"/>
                    <a:pt x="177" y="87"/>
                    <a:pt x="171" y="84"/>
                  </a:cubicBezTo>
                  <a:cubicBezTo>
                    <a:pt x="162" y="80"/>
                    <a:pt x="152" y="77"/>
                    <a:pt x="142" y="74"/>
                  </a:cubicBezTo>
                  <a:cubicBezTo>
                    <a:pt x="75" y="50"/>
                    <a:pt x="69" y="12"/>
                    <a:pt x="6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45"/>
                    <a:pt x="71" y="77"/>
                    <a:pt x="103" y="92"/>
                  </a:cubicBezTo>
                  <a:cubicBezTo>
                    <a:pt x="116" y="98"/>
                    <a:pt x="127" y="104"/>
                    <a:pt x="141" y="107"/>
                  </a:cubicBezTo>
                  <a:cubicBezTo>
                    <a:pt x="146" y="108"/>
                    <a:pt x="150" y="109"/>
                    <a:pt x="155" y="110"/>
                  </a:cubicBezTo>
                  <a:cubicBezTo>
                    <a:pt x="164" y="113"/>
                    <a:pt x="173" y="122"/>
                    <a:pt x="181" y="128"/>
                  </a:cubicBezTo>
                  <a:cubicBezTo>
                    <a:pt x="196" y="137"/>
                    <a:pt x="210" y="148"/>
                    <a:pt x="223" y="159"/>
                  </a:cubicBezTo>
                  <a:cubicBezTo>
                    <a:pt x="235" y="169"/>
                    <a:pt x="247" y="179"/>
                    <a:pt x="258" y="190"/>
                  </a:cubicBezTo>
                  <a:cubicBezTo>
                    <a:pt x="267" y="200"/>
                    <a:pt x="273" y="213"/>
                    <a:pt x="277" y="226"/>
                  </a:cubicBezTo>
                  <a:cubicBezTo>
                    <a:pt x="282" y="239"/>
                    <a:pt x="287" y="250"/>
                    <a:pt x="296" y="262"/>
                  </a:cubicBezTo>
                  <a:cubicBezTo>
                    <a:pt x="299" y="267"/>
                    <a:pt x="304" y="273"/>
                    <a:pt x="309" y="277"/>
                  </a:cubicBezTo>
                  <a:cubicBezTo>
                    <a:pt x="310" y="277"/>
                    <a:pt x="311" y="278"/>
                    <a:pt x="312" y="278"/>
                  </a:cubicBezTo>
                  <a:cubicBezTo>
                    <a:pt x="313" y="280"/>
                    <a:pt x="313" y="281"/>
                    <a:pt x="314" y="282"/>
                  </a:cubicBezTo>
                  <a:cubicBezTo>
                    <a:pt x="315" y="293"/>
                    <a:pt x="312" y="301"/>
                    <a:pt x="306" y="311"/>
                  </a:cubicBezTo>
                  <a:cubicBezTo>
                    <a:pt x="302" y="318"/>
                    <a:pt x="297" y="324"/>
                    <a:pt x="296" y="333"/>
                  </a:cubicBezTo>
                  <a:cubicBezTo>
                    <a:pt x="294" y="345"/>
                    <a:pt x="292" y="353"/>
                    <a:pt x="283" y="361"/>
                  </a:cubicBezTo>
                  <a:cubicBezTo>
                    <a:pt x="282" y="362"/>
                    <a:pt x="282" y="363"/>
                    <a:pt x="281" y="363"/>
                  </a:cubicBezTo>
                  <a:cubicBezTo>
                    <a:pt x="281" y="363"/>
                    <a:pt x="280" y="364"/>
                    <a:pt x="280" y="364"/>
                  </a:cubicBezTo>
                  <a:cubicBezTo>
                    <a:pt x="279" y="364"/>
                    <a:pt x="279" y="365"/>
                    <a:pt x="279" y="365"/>
                  </a:cubicBezTo>
                  <a:cubicBezTo>
                    <a:pt x="272" y="372"/>
                    <a:pt x="267" y="381"/>
                    <a:pt x="260" y="388"/>
                  </a:cubicBezTo>
                  <a:cubicBezTo>
                    <a:pt x="257" y="391"/>
                    <a:pt x="254" y="394"/>
                    <a:pt x="251" y="398"/>
                  </a:cubicBezTo>
                  <a:cubicBezTo>
                    <a:pt x="243" y="404"/>
                    <a:pt x="232" y="405"/>
                    <a:pt x="222" y="406"/>
                  </a:cubicBezTo>
                  <a:cubicBezTo>
                    <a:pt x="209" y="408"/>
                    <a:pt x="196" y="412"/>
                    <a:pt x="183" y="416"/>
                  </a:cubicBezTo>
                  <a:cubicBezTo>
                    <a:pt x="168" y="420"/>
                    <a:pt x="152" y="422"/>
                    <a:pt x="136" y="425"/>
                  </a:cubicBezTo>
                  <a:cubicBezTo>
                    <a:pt x="120" y="427"/>
                    <a:pt x="105" y="432"/>
                    <a:pt x="90" y="433"/>
                  </a:cubicBezTo>
                  <a:cubicBezTo>
                    <a:pt x="89" y="433"/>
                    <a:pt x="89" y="433"/>
                    <a:pt x="90" y="433"/>
                  </a:cubicBezTo>
                  <a:cubicBezTo>
                    <a:pt x="107" y="433"/>
                    <a:pt x="125" y="428"/>
                    <a:pt x="143" y="425"/>
                  </a:cubicBezTo>
                  <a:cubicBezTo>
                    <a:pt x="158" y="423"/>
                    <a:pt x="173" y="421"/>
                    <a:pt x="188" y="417"/>
                  </a:cubicBezTo>
                  <a:cubicBezTo>
                    <a:pt x="203" y="413"/>
                    <a:pt x="218" y="410"/>
                    <a:pt x="234" y="407"/>
                  </a:cubicBezTo>
                  <a:cubicBezTo>
                    <a:pt x="237" y="407"/>
                    <a:pt x="241" y="406"/>
                    <a:pt x="245" y="405"/>
                  </a:cubicBezTo>
                  <a:cubicBezTo>
                    <a:pt x="234" y="416"/>
                    <a:pt x="223" y="428"/>
                    <a:pt x="211" y="436"/>
                  </a:cubicBezTo>
                  <a:cubicBezTo>
                    <a:pt x="192" y="448"/>
                    <a:pt x="174" y="459"/>
                    <a:pt x="153" y="467"/>
                  </a:cubicBezTo>
                  <a:cubicBezTo>
                    <a:pt x="153" y="467"/>
                    <a:pt x="153" y="468"/>
                    <a:pt x="153" y="468"/>
                  </a:cubicBezTo>
                  <a:cubicBezTo>
                    <a:pt x="163" y="464"/>
                    <a:pt x="172" y="461"/>
                    <a:pt x="181" y="456"/>
                  </a:cubicBezTo>
                  <a:cubicBezTo>
                    <a:pt x="192" y="451"/>
                    <a:pt x="202" y="443"/>
                    <a:pt x="212" y="438"/>
                  </a:cubicBezTo>
                  <a:cubicBezTo>
                    <a:pt x="222" y="432"/>
                    <a:pt x="230" y="423"/>
                    <a:pt x="238" y="415"/>
                  </a:cubicBezTo>
                  <a:cubicBezTo>
                    <a:pt x="242" y="411"/>
                    <a:pt x="247" y="406"/>
                    <a:pt x="251" y="402"/>
                  </a:cubicBezTo>
                  <a:cubicBezTo>
                    <a:pt x="253" y="401"/>
                    <a:pt x="255" y="399"/>
                    <a:pt x="256" y="397"/>
                  </a:cubicBezTo>
                  <a:cubicBezTo>
                    <a:pt x="260" y="393"/>
                    <a:pt x="264" y="389"/>
                    <a:pt x="268" y="385"/>
                  </a:cubicBezTo>
                  <a:cubicBezTo>
                    <a:pt x="271" y="382"/>
                    <a:pt x="273" y="379"/>
                    <a:pt x="276" y="376"/>
                  </a:cubicBezTo>
                  <a:cubicBezTo>
                    <a:pt x="275" y="383"/>
                    <a:pt x="271" y="390"/>
                    <a:pt x="268" y="396"/>
                  </a:cubicBezTo>
                  <a:cubicBezTo>
                    <a:pt x="262" y="409"/>
                    <a:pt x="267" y="423"/>
                    <a:pt x="264" y="436"/>
                  </a:cubicBezTo>
                  <a:cubicBezTo>
                    <a:pt x="264" y="436"/>
                    <a:pt x="264" y="437"/>
                    <a:pt x="264" y="436"/>
                  </a:cubicBezTo>
                  <a:cubicBezTo>
                    <a:pt x="268" y="425"/>
                    <a:pt x="265" y="414"/>
                    <a:pt x="268" y="403"/>
                  </a:cubicBezTo>
                  <a:cubicBezTo>
                    <a:pt x="270" y="396"/>
                    <a:pt x="276" y="390"/>
                    <a:pt x="279" y="383"/>
                  </a:cubicBezTo>
                  <a:cubicBezTo>
                    <a:pt x="281" y="379"/>
                    <a:pt x="281" y="374"/>
                    <a:pt x="282" y="370"/>
                  </a:cubicBezTo>
                  <a:cubicBezTo>
                    <a:pt x="285" y="366"/>
                    <a:pt x="288" y="363"/>
                    <a:pt x="291" y="360"/>
                  </a:cubicBezTo>
                  <a:cubicBezTo>
                    <a:pt x="299" y="351"/>
                    <a:pt x="299" y="342"/>
                    <a:pt x="302" y="330"/>
                  </a:cubicBezTo>
                  <a:cubicBezTo>
                    <a:pt x="305" y="320"/>
                    <a:pt x="313" y="312"/>
                    <a:pt x="317" y="303"/>
                  </a:cubicBezTo>
                  <a:cubicBezTo>
                    <a:pt x="319" y="297"/>
                    <a:pt x="319" y="291"/>
                    <a:pt x="323" y="287"/>
                  </a:cubicBezTo>
                  <a:cubicBezTo>
                    <a:pt x="324" y="286"/>
                    <a:pt x="325" y="285"/>
                    <a:pt x="325" y="283"/>
                  </a:cubicBezTo>
                  <a:cubicBezTo>
                    <a:pt x="326" y="284"/>
                    <a:pt x="326" y="284"/>
                    <a:pt x="326" y="284"/>
                  </a:cubicBezTo>
                  <a:cubicBezTo>
                    <a:pt x="330" y="285"/>
                    <a:pt x="341" y="287"/>
                    <a:pt x="343" y="291"/>
                  </a:cubicBezTo>
                  <a:cubicBezTo>
                    <a:pt x="346" y="296"/>
                    <a:pt x="348" y="303"/>
                    <a:pt x="350" y="308"/>
                  </a:cubicBezTo>
                  <a:cubicBezTo>
                    <a:pt x="354" y="321"/>
                    <a:pt x="359" y="331"/>
                    <a:pt x="366" y="341"/>
                  </a:cubicBezTo>
                  <a:cubicBezTo>
                    <a:pt x="367" y="345"/>
                    <a:pt x="369" y="348"/>
                    <a:pt x="372" y="350"/>
                  </a:cubicBezTo>
                  <a:cubicBezTo>
                    <a:pt x="377" y="356"/>
                    <a:pt x="382" y="361"/>
                    <a:pt x="388" y="367"/>
                  </a:cubicBezTo>
                  <a:cubicBezTo>
                    <a:pt x="391" y="370"/>
                    <a:pt x="394" y="372"/>
                    <a:pt x="397" y="375"/>
                  </a:cubicBezTo>
                  <a:cubicBezTo>
                    <a:pt x="396" y="376"/>
                    <a:pt x="396" y="378"/>
                    <a:pt x="397" y="379"/>
                  </a:cubicBezTo>
                  <a:cubicBezTo>
                    <a:pt x="402" y="387"/>
                    <a:pt x="408" y="392"/>
                    <a:pt x="412" y="401"/>
                  </a:cubicBezTo>
                  <a:cubicBezTo>
                    <a:pt x="414" y="405"/>
                    <a:pt x="416" y="409"/>
                    <a:pt x="419" y="413"/>
                  </a:cubicBezTo>
                  <a:cubicBezTo>
                    <a:pt x="416" y="421"/>
                    <a:pt x="417" y="431"/>
                    <a:pt x="416" y="439"/>
                  </a:cubicBezTo>
                  <a:cubicBezTo>
                    <a:pt x="416" y="450"/>
                    <a:pt x="408" y="462"/>
                    <a:pt x="401" y="470"/>
                  </a:cubicBezTo>
                  <a:cubicBezTo>
                    <a:pt x="401" y="470"/>
                    <a:pt x="401" y="471"/>
                    <a:pt x="402" y="470"/>
                  </a:cubicBezTo>
                  <a:cubicBezTo>
                    <a:pt x="408" y="463"/>
                    <a:pt x="418" y="452"/>
                    <a:pt x="420" y="443"/>
                  </a:cubicBezTo>
                  <a:cubicBezTo>
                    <a:pt x="422" y="435"/>
                    <a:pt x="423" y="428"/>
                    <a:pt x="424" y="421"/>
                  </a:cubicBezTo>
                  <a:cubicBezTo>
                    <a:pt x="433" y="434"/>
                    <a:pt x="438" y="449"/>
                    <a:pt x="444" y="463"/>
                  </a:cubicBezTo>
                  <a:cubicBezTo>
                    <a:pt x="447" y="471"/>
                    <a:pt x="450" y="479"/>
                    <a:pt x="454" y="487"/>
                  </a:cubicBezTo>
                  <a:cubicBezTo>
                    <a:pt x="454" y="487"/>
                    <a:pt x="454" y="488"/>
                    <a:pt x="455" y="489"/>
                  </a:cubicBezTo>
                  <a:cubicBezTo>
                    <a:pt x="457" y="495"/>
                    <a:pt x="460" y="501"/>
                    <a:pt x="460" y="508"/>
                  </a:cubicBezTo>
                  <a:cubicBezTo>
                    <a:pt x="461" y="514"/>
                    <a:pt x="461" y="520"/>
                    <a:pt x="461" y="526"/>
                  </a:cubicBezTo>
                  <a:cubicBezTo>
                    <a:pt x="461" y="538"/>
                    <a:pt x="462" y="550"/>
                    <a:pt x="466" y="562"/>
                  </a:cubicBezTo>
                  <a:cubicBezTo>
                    <a:pt x="470" y="573"/>
                    <a:pt x="473" y="584"/>
                    <a:pt x="476" y="596"/>
                  </a:cubicBezTo>
                  <a:cubicBezTo>
                    <a:pt x="477" y="600"/>
                    <a:pt x="477" y="605"/>
                    <a:pt x="478" y="609"/>
                  </a:cubicBezTo>
                  <a:cubicBezTo>
                    <a:pt x="479" y="615"/>
                    <a:pt x="483" y="622"/>
                    <a:pt x="479" y="627"/>
                  </a:cubicBezTo>
                  <a:cubicBezTo>
                    <a:pt x="479" y="628"/>
                    <a:pt x="480" y="628"/>
                    <a:pt x="480" y="628"/>
                  </a:cubicBezTo>
                  <a:cubicBezTo>
                    <a:pt x="483" y="622"/>
                    <a:pt x="480" y="615"/>
                    <a:pt x="479" y="609"/>
                  </a:cubicBezTo>
                  <a:cubicBezTo>
                    <a:pt x="477" y="604"/>
                    <a:pt x="478" y="598"/>
                    <a:pt x="477" y="592"/>
                  </a:cubicBezTo>
                  <a:cubicBezTo>
                    <a:pt x="475" y="585"/>
                    <a:pt x="474" y="578"/>
                    <a:pt x="472" y="571"/>
                  </a:cubicBezTo>
                  <a:cubicBezTo>
                    <a:pt x="468" y="556"/>
                    <a:pt x="465" y="541"/>
                    <a:pt x="465" y="525"/>
                  </a:cubicBezTo>
                  <a:cubicBezTo>
                    <a:pt x="465" y="518"/>
                    <a:pt x="466" y="509"/>
                    <a:pt x="465" y="501"/>
                  </a:cubicBezTo>
                  <a:cubicBezTo>
                    <a:pt x="477" y="514"/>
                    <a:pt x="488" y="526"/>
                    <a:pt x="500" y="537"/>
                  </a:cubicBezTo>
                  <a:cubicBezTo>
                    <a:pt x="517" y="551"/>
                    <a:pt x="530" y="568"/>
                    <a:pt x="546" y="583"/>
                  </a:cubicBezTo>
                  <a:cubicBezTo>
                    <a:pt x="549" y="592"/>
                    <a:pt x="552" y="600"/>
                    <a:pt x="555" y="609"/>
                  </a:cubicBezTo>
                  <a:cubicBezTo>
                    <a:pt x="556" y="610"/>
                    <a:pt x="556" y="609"/>
                    <a:pt x="556" y="609"/>
                  </a:cubicBezTo>
                  <a:cubicBezTo>
                    <a:pt x="553" y="601"/>
                    <a:pt x="551" y="593"/>
                    <a:pt x="548" y="585"/>
                  </a:cubicBezTo>
                  <a:cubicBezTo>
                    <a:pt x="552" y="589"/>
                    <a:pt x="557" y="593"/>
                    <a:pt x="562" y="596"/>
                  </a:cubicBezTo>
                  <a:cubicBezTo>
                    <a:pt x="573" y="604"/>
                    <a:pt x="585" y="607"/>
                    <a:pt x="597" y="611"/>
                  </a:cubicBezTo>
                  <a:cubicBezTo>
                    <a:pt x="613" y="616"/>
                    <a:pt x="626" y="630"/>
                    <a:pt x="632" y="645"/>
                  </a:cubicBezTo>
                  <a:cubicBezTo>
                    <a:pt x="632" y="646"/>
                    <a:pt x="632" y="646"/>
                    <a:pt x="632" y="645"/>
                  </a:cubicBezTo>
                  <a:cubicBezTo>
                    <a:pt x="627" y="634"/>
                    <a:pt x="621" y="625"/>
                    <a:pt x="611" y="618"/>
                  </a:cubicBezTo>
                  <a:cubicBezTo>
                    <a:pt x="600" y="609"/>
                    <a:pt x="588" y="604"/>
                    <a:pt x="575" y="597"/>
                  </a:cubicBezTo>
                  <a:cubicBezTo>
                    <a:pt x="563" y="590"/>
                    <a:pt x="553" y="580"/>
                    <a:pt x="543" y="569"/>
                  </a:cubicBezTo>
                  <a:cubicBezTo>
                    <a:pt x="534" y="543"/>
                    <a:pt x="525" y="517"/>
                    <a:pt x="517" y="490"/>
                  </a:cubicBezTo>
                  <a:cubicBezTo>
                    <a:pt x="513" y="478"/>
                    <a:pt x="512" y="465"/>
                    <a:pt x="509" y="453"/>
                  </a:cubicBezTo>
                  <a:cubicBezTo>
                    <a:pt x="508" y="447"/>
                    <a:pt x="503" y="442"/>
                    <a:pt x="499" y="438"/>
                  </a:cubicBezTo>
                  <a:cubicBezTo>
                    <a:pt x="497" y="436"/>
                    <a:pt x="494" y="435"/>
                    <a:pt x="492" y="434"/>
                  </a:cubicBezTo>
                  <a:cubicBezTo>
                    <a:pt x="487" y="433"/>
                    <a:pt x="485" y="426"/>
                    <a:pt x="483" y="421"/>
                  </a:cubicBezTo>
                  <a:cubicBezTo>
                    <a:pt x="489" y="422"/>
                    <a:pt x="495" y="423"/>
                    <a:pt x="500" y="423"/>
                  </a:cubicBezTo>
                  <a:cubicBezTo>
                    <a:pt x="525" y="425"/>
                    <a:pt x="548" y="431"/>
                    <a:pt x="572" y="431"/>
                  </a:cubicBezTo>
                  <a:cubicBezTo>
                    <a:pt x="578" y="431"/>
                    <a:pt x="584" y="429"/>
                    <a:pt x="590" y="428"/>
                  </a:cubicBezTo>
                  <a:cubicBezTo>
                    <a:pt x="595" y="427"/>
                    <a:pt x="600" y="428"/>
                    <a:pt x="606" y="428"/>
                  </a:cubicBezTo>
                  <a:cubicBezTo>
                    <a:pt x="616" y="429"/>
                    <a:pt x="618" y="445"/>
                    <a:pt x="621" y="452"/>
                  </a:cubicBezTo>
                  <a:cubicBezTo>
                    <a:pt x="626" y="469"/>
                    <a:pt x="635" y="484"/>
                    <a:pt x="647" y="496"/>
                  </a:cubicBezTo>
                  <a:cubicBezTo>
                    <a:pt x="656" y="506"/>
                    <a:pt x="666" y="514"/>
                    <a:pt x="678" y="521"/>
                  </a:cubicBezTo>
                  <a:cubicBezTo>
                    <a:pt x="678" y="522"/>
                    <a:pt x="678" y="522"/>
                    <a:pt x="678" y="523"/>
                  </a:cubicBezTo>
                  <a:cubicBezTo>
                    <a:pt x="682" y="533"/>
                    <a:pt x="690" y="542"/>
                    <a:pt x="694" y="553"/>
                  </a:cubicBezTo>
                  <a:cubicBezTo>
                    <a:pt x="699" y="565"/>
                    <a:pt x="711" y="572"/>
                    <a:pt x="721" y="578"/>
                  </a:cubicBezTo>
                  <a:cubicBezTo>
                    <a:pt x="728" y="582"/>
                    <a:pt x="734" y="589"/>
                    <a:pt x="740" y="596"/>
                  </a:cubicBezTo>
                  <a:cubicBezTo>
                    <a:pt x="740" y="596"/>
                    <a:pt x="740" y="596"/>
                    <a:pt x="740" y="597"/>
                  </a:cubicBezTo>
                  <a:cubicBezTo>
                    <a:pt x="745" y="604"/>
                    <a:pt x="747" y="610"/>
                    <a:pt x="748" y="619"/>
                  </a:cubicBezTo>
                  <a:cubicBezTo>
                    <a:pt x="750" y="630"/>
                    <a:pt x="754" y="639"/>
                    <a:pt x="759" y="648"/>
                  </a:cubicBezTo>
                  <a:cubicBezTo>
                    <a:pt x="762" y="653"/>
                    <a:pt x="765" y="658"/>
                    <a:pt x="768" y="663"/>
                  </a:cubicBezTo>
                  <a:cubicBezTo>
                    <a:pt x="772" y="670"/>
                    <a:pt x="774" y="677"/>
                    <a:pt x="778" y="684"/>
                  </a:cubicBezTo>
                  <a:cubicBezTo>
                    <a:pt x="783" y="693"/>
                    <a:pt x="787" y="703"/>
                    <a:pt x="795" y="709"/>
                  </a:cubicBezTo>
                  <a:cubicBezTo>
                    <a:pt x="795" y="709"/>
                    <a:pt x="795" y="709"/>
                    <a:pt x="795" y="709"/>
                  </a:cubicBezTo>
                  <a:cubicBezTo>
                    <a:pt x="785" y="701"/>
                    <a:pt x="779" y="683"/>
                    <a:pt x="774" y="671"/>
                  </a:cubicBezTo>
                  <a:cubicBezTo>
                    <a:pt x="771" y="662"/>
                    <a:pt x="765" y="653"/>
                    <a:pt x="761" y="644"/>
                  </a:cubicBezTo>
                  <a:cubicBezTo>
                    <a:pt x="757" y="636"/>
                    <a:pt x="754" y="629"/>
                    <a:pt x="753" y="620"/>
                  </a:cubicBezTo>
                  <a:cubicBezTo>
                    <a:pt x="753" y="617"/>
                    <a:pt x="752" y="614"/>
                    <a:pt x="752" y="611"/>
                  </a:cubicBezTo>
                  <a:cubicBezTo>
                    <a:pt x="755" y="615"/>
                    <a:pt x="759" y="618"/>
                    <a:pt x="763" y="621"/>
                  </a:cubicBezTo>
                  <a:cubicBezTo>
                    <a:pt x="770" y="625"/>
                    <a:pt x="778" y="625"/>
                    <a:pt x="785" y="629"/>
                  </a:cubicBezTo>
                  <a:cubicBezTo>
                    <a:pt x="786" y="630"/>
                    <a:pt x="787" y="629"/>
                    <a:pt x="786" y="628"/>
                  </a:cubicBezTo>
                  <a:cubicBezTo>
                    <a:pt x="779" y="624"/>
                    <a:pt x="771" y="623"/>
                    <a:pt x="765" y="618"/>
                  </a:cubicBezTo>
                  <a:cubicBezTo>
                    <a:pt x="759" y="614"/>
                    <a:pt x="755" y="608"/>
                    <a:pt x="751" y="602"/>
                  </a:cubicBezTo>
                  <a:cubicBezTo>
                    <a:pt x="742" y="588"/>
                    <a:pt x="729" y="577"/>
                    <a:pt x="719" y="571"/>
                  </a:cubicBezTo>
                  <a:cubicBezTo>
                    <a:pt x="713" y="567"/>
                    <a:pt x="707" y="561"/>
                    <a:pt x="703" y="555"/>
                  </a:cubicBezTo>
                  <a:cubicBezTo>
                    <a:pt x="700" y="549"/>
                    <a:pt x="699" y="543"/>
                    <a:pt x="696" y="537"/>
                  </a:cubicBezTo>
                  <a:cubicBezTo>
                    <a:pt x="695" y="535"/>
                    <a:pt x="694" y="532"/>
                    <a:pt x="693" y="529"/>
                  </a:cubicBezTo>
                  <a:cubicBezTo>
                    <a:pt x="709" y="537"/>
                    <a:pt x="726" y="543"/>
                    <a:pt x="743" y="547"/>
                  </a:cubicBezTo>
                  <a:cubicBezTo>
                    <a:pt x="760" y="552"/>
                    <a:pt x="779" y="555"/>
                    <a:pt x="797" y="557"/>
                  </a:cubicBezTo>
                  <a:cubicBezTo>
                    <a:pt x="800" y="559"/>
                    <a:pt x="802" y="562"/>
                    <a:pt x="804" y="566"/>
                  </a:cubicBezTo>
                  <a:cubicBezTo>
                    <a:pt x="807" y="570"/>
                    <a:pt x="808" y="574"/>
                    <a:pt x="810" y="578"/>
                  </a:cubicBezTo>
                  <a:cubicBezTo>
                    <a:pt x="815" y="590"/>
                    <a:pt x="825" y="597"/>
                    <a:pt x="829" y="609"/>
                  </a:cubicBezTo>
                  <a:cubicBezTo>
                    <a:pt x="829" y="609"/>
                    <a:pt x="830" y="609"/>
                    <a:pt x="830" y="609"/>
                  </a:cubicBezTo>
                  <a:cubicBezTo>
                    <a:pt x="826" y="596"/>
                    <a:pt x="819" y="586"/>
                    <a:pt x="814" y="574"/>
                  </a:cubicBezTo>
                  <a:cubicBezTo>
                    <a:pt x="811" y="569"/>
                    <a:pt x="809" y="562"/>
                    <a:pt x="806" y="557"/>
                  </a:cubicBezTo>
                  <a:cubicBezTo>
                    <a:pt x="806" y="557"/>
                    <a:pt x="806" y="557"/>
                    <a:pt x="806" y="557"/>
                  </a:cubicBezTo>
                  <a:cubicBezTo>
                    <a:pt x="817" y="555"/>
                    <a:pt x="813" y="561"/>
                    <a:pt x="818" y="564"/>
                  </a:cubicBezTo>
                  <a:cubicBezTo>
                    <a:pt x="820" y="565"/>
                    <a:pt x="822" y="564"/>
                    <a:pt x="824" y="565"/>
                  </a:cubicBezTo>
                  <a:cubicBezTo>
                    <a:pt x="827" y="567"/>
                    <a:pt x="831" y="571"/>
                    <a:pt x="834" y="572"/>
                  </a:cubicBezTo>
                  <a:cubicBezTo>
                    <a:pt x="838" y="573"/>
                    <a:pt x="842" y="573"/>
                    <a:pt x="845" y="575"/>
                  </a:cubicBezTo>
                  <a:cubicBezTo>
                    <a:pt x="850" y="579"/>
                    <a:pt x="860" y="580"/>
                    <a:pt x="862" y="585"/>
                  </a:cubicBezTo>
                  <a:cubicBezTo>
                    <a:pt x="866" y="591"/>
                    <a:pt x="871" y="594"/>
                    <a:pt x="878" y="596"/>
                  </a:cubicBezTo>
                  <a:cubicBezTo>
                    <a:pt x="897" y="603"/>
                    <a:pt x="911" y="612"/>
                    <a:pt x="926" y="626"/>
                  </a:cubicBezTo>
                  <a:cubicBezTo>
                    <a:pt x="933" y="631"/>
                    <a:pt x="940" y="637"/>
                    <a:pt x="947" y="642"/>
                  </a:cubicBezTo>
                  <a:cubicBezTo>
                    <a:pt x="955" y="647"/>
                    <a:pt x="964" y="648"/>
                    <a:pt x="971" y="653"/>
                  </a:cubicBezTo>
                  <a:cubicBezTo>
                    <a:pt x="971" y="653"/>
                    <a:pt x="972" y="652"/>
                    <a:pt x="971" y="652"/>
                  </a:cubicBezTo>
                  <a:cubicBezTo>
                    <a:pt x="964" y="647"/>
                    <a:pt x="956" y="645"/>
                    <a:pt x="948" y="640"/>
                  </a:cubicBezTo>
                  <a:cubicBezTo>
                    <a:pt x="939" y="633"/>
                    <a:pt x="930" y="623"/>
                    <a:pt x="921" y="615"/>
                  </a:cubicBezTo>
                  <a:cubicBezTo>
                    <a:pt x="914" y="609"/>
                    <a:pt x="907" y="603"/>
                    <a:pt x="899" y="597"/>
                  </a:cubicBezTo>
                  <a:cubicBezTo>
                    <a:pt x="898" y="597"/>
                    <a:pt x="897" y="596"/>
                    <a:pt x="896" y="595"/>
                  </a:cubicBezTo>
                  <a:cubicBezTo>
                    <a:pt x="897" y="595"/>
                    <a:pt x="898" y="596"/>
                    <a:pt x="899" y="596"/>
                  </a:cubicBezTo>
                  <a:cubicBezTo>
                    <a:pt x="906" y="597"/>
                    <a:pt x="911" y="599"/>
                    <a:pt x="918" y="599"/>
                  </a:cubicBezTo>
                  <a:close/>
                  <a:moveTo>
                    <a:pt x="497" y="448"/>
                  </a:moveTo>
                  <a:cubicBezTo>
                    <a:pt x="509" y="459"/>
                    <a:pt x="508" y="478"/>
                    <a:pt x="513" y="493"/>
                  </a:cubicBezTo>
                  <a:cubicBezTo>
                    <a:pt x="521" y="517"/>
                    <a:pt x="530" y="541"/>
                    <a:pt x="539" y="566"/>
                  </a:cubicBezTo>
                  <a:cubicBezTo>
                    <a:pt x="529" y="555"/>
                    <a:pt x="520" y="544"/>
                    <a:pt x="509" y="534"/>
                  </a:cubicBezTo>
                  <a:cubicBezTo>
                    <a:pt x="497" y="523"/>
                    <a:pt x="485" y="512"/>
                    <a:pt x="474" y="499"/>
                  </a:cubicBezTo>
                  <a:cubicBezTo>
                    <a:pt x="462" y="486"/>
                    <a:pt x="456" y="471"/>
                    <a:pt x="449" y="455"/>
                  </a:cubicBezTo>
                  <a:cubicBezTo>
                    <a:pt x="443" y="440"/>
                    <a:pt x="438" y="425"/>
                    <a:pt x="429" y="413"/>
                  </a:cubicBezTo>
                  <a:cubicBezTo>
                    <a:pt x="424" y="406"/>
                    <a:pt x="422" y="399"/>
                    <a:pt x="418" y="392"/>
                  </a:cubicBezTo>
                  <a:cubicBezTo>
                    <a:pt x="418" y="391"/>
                    <a:pt x="417" y="391"/>
                    <a:pt x="417" y="390"/>
                  </a:cubicBezTo>
                  <a:cubicBezTo>
                    <a:pt x="427" y="397"/>
                    <a:pt x="437" y="403"/>
                    <a:pt x="448" y="409"/>
                  </a:cubicBezTo>
                  <a:cubicBezTo>
                    <a:pt x="456" y="413"/>
                    <a:pt x="465" y="416"/>
                    <a:pt x="474" y="419"/>
                  </a:cubicBezTo>
                  <a:cubicBezTo>
                    <a:pt x="473" y="420"/>
                    <a:pt x="473" y="421"/>
                    <a:pt x="473" y="422"/>
                  </a:cubicBezTo>
                  <a:cubicBezTo>
                    <a:pt x="474" y="429"/>
                    <a:pt x="478" y="436"/>
                    <a:pt x="483" y="441"/>
                  </a:cubicBezTo>
                  <a:cubicBezTo>
                    <a:pt x="486" y="445"/>
                    <a:pt x="492" y="445"/>
                    <a:pt x="497" y="448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39598" y="1"/>
            <a:ext cx="4115375" cy="3547846"/>
            <a:chOff x="3405137" y="511175"/>
            <a:chExt cx="8299439" cy="7154910"/>
          </a:xfrm>
        </p:grpSpPr>
        <p:sp>
          <p:nvSpPr>
            <p:cNvPr id="20" name="Freeform 1348"/>
            <p:cNvSpPr/>
            <p:nvPr/>
          </p:nvSpPr>
          <p:spPr bwMode="auto">
            <a:xfrm>
              <a:off x="5995952" y="2516199"/>
              <a:ext cx="60325" cy="41275"/>
            </a:xfrm>
            <a:custGeom>
              <a:avLst/>
              <a:gdLst>
                <a:gd name="T0" fmla="*/ 6 w 16"/>
                <a:gd name="T1" fmla="*/ 10 h 11"/>
                <a:gd name="T2" fmla="*/ 9 w 16"/>
                <a:gd name="T3" fmla="*/ 10 h 11"/>
                <a:gd name="T4" fmla="*/ 13 w 16"/>
                <a:gd name="T5" fmla="*/ 10 h 11"/>
                <a:gd name="T6" fmla="*/ 14 w 16"/>
                <a:gd name="T7" fmla="*/ 10 h 11"/>
                <a:gd name="T8" fmla="*/ 16 w 16"/>
                <a:gd name="T9" fmla="*/ 10 h 11"/>
                <a:gd name="T10" fmla="*/ 15 w 16"/>
                <a:gd name="T11" fmla="*/ 7 h 11"/>
                <a:gd name="T12" fmla="*/ 14 w 16"/>
                <a:gd name="T13" fmla="*/ 4 h 11"/>
                <a:gd name="T14" fmla="*/ 11 w 16"/>
                <a:gd name="T15" fmla="*/ 1 h 11"/>
                <a:gd name="T16" fmla="*/ 7 w 16"/>
                <a:gd name="T17" fmla="*/ 0 h 11"/>
                <a:gd name="T18" fmla="*/ 6 w 16"/>
                <a:gd name="T19" fmla="*/ 0 h 11"/>
                <a:gd name="T20" fmla="*/ 6 w 16"/>
                <a:gd name="T21" fmla="*/ 0 h 11"/>
                <a:gd name="T22" fmla="*/ 6 w 16"/>
                <a:gd name="T23" fmla="*/ 0 h 11"/>
                <a:gd name="T24" fmla="*/ 6 w 16"/>
                <a:gd name="T25" fmla="*/ 0 h 11"/>
                <a:gd name="T26" fmla="*/ 6 w 16"/>
                <a:gd name="T27" fmla="*/ 0 h 11"/>
                <a:gd name="T28" fmla="*/ 5 w 16"/>
                <a:gd name="T29" fmla="*/ 0 h 11"/>
                <a:gd name="T30" fmla="*/ 5 w 16"/>
                <a:gd name="T31" fmla="*/ 0 h 11"/>
                <a:gd name="T32" fmla="*/ 4 w 16"/>
                <a:gd name="T33" fmla="*/ 1 h 11"/>
                <a:gd name="T34" fmla="*/ 3 w 16"/>
                <a:gd name="T35" fmla="*/ 5 h 11"/>
                <a:gd name="T36" fmla="*/ 1 w 16"/>
                <a:gd name="T37" fmla="*/ 4 h 11"/>
                <a:gd name="T38" fmla="*/ 0 w 16"/>
                <a:gd name="T39" fmla="*/ 2 h 11"/>
                <a:gd name="T40" fmla="*/ 0 w 16"/>
                <a:gd name="T41" fmla="*/ 2 h 11"/>
                <a:gd name="T42" fmla="*/ 0 w 16"/>
                <a:gd name="T43" fmla="*/ 2 h 11"/>
                <a:gd name="T44" fmla="*/ 0 w 16"/>
                <a:gd name="T45" fmla="*/ 2 h 11"/>
                <a:gd name="T46" fmla="*/ 0 w 16"/>
                <a:gd name="T47" fmla="*/ 2 h 11"/>
                <a:gd name="T48" fmla="*/ 0 w 16"/>
                <a:gd name="T49" fmla="*/ 4 h 11"/>
                <a:gd name="T50" fmla="*/ 2 w 16"/>
                <a:gd name="T51" fmla="*/ 4 h 11"/>
                <a:gd name="T52" fmla="*/ 3 w 16"/>
                <a:gd name="T53" fmla="*/ 5 h 11"/>
                <a:gd name="T54" fmla="*/ 3 w 16"/>
                <a:gd name="T55" fmla="*/ 6 h 11"/>
                <a:gd name="T56" fmla="*/ 3 w 16"/>
                <a:gd name="T57" fmla="*/ 7 h 11"/>
                <a:gd name="T58" fmla="*/ 3 w 16"/>
                <a:gd name="T59" fmla="*/ 7 h 11"/>
                <a:gd name="T60" fmla="*/ 3 w 16"/>
                <a:gd name="T61" fmla="*/ 8 h 11"/>
                <a:gd name="T62" fmla="*/ 3 w 16"/>
                <a:gd name="T63" fmla="*/ 8 h 11"/>
                <a:gd name="T64" fmla="*/ 3 w 16"/>
                <a:gd name="T65" fmla="*/ 8 h 11"/>
                <a:gd name="T66" fmla="*/ 4 w 16"/>
                <a:gd name="T67" fmla="*/ 9 h 11"/>
                <a:gd name="T68" fmla="*/ 5 w 16"/>
                <a:gd name="T69" fmla="*/ 10 h 11"/>
                <a:gd name="T70" fmla="*/ 6 w 16"/>
                <a:gd name="T7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11">
                  <a:moveTo>
                    <a:pt x="6" y="10"/>
                  </a:moveTo>
                  <a:cubicBezTo>
                    <a:pt x="7" y="11"/>
                    <a:pt x="8" y="10"/>
                    <a:pt x="9" y="10"/>
                  </a:cubicBezTo>
                  <a:cubicBezTo>
                    <a:pt x="10" y="10"/>
                    <a:pt x="11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5" y="9"/>
                    <a:pt x="15" y="8"/>
                    <a:pt x="15" y="7"/>
                  </a:cubicBezTo>
                  <a:cubicBezTo>
                    <a:pt x="15" y="6"/>
                    <a:pt x="14" y="5"/>
                    <a:pt x="14" y="4"/>
                  </a:cubicBezTo>
                  <a:cubicBezTo>
                    <a:pt x="14" y="3"/>
                    <a:pt x="13" y="2"/>
                    <a:pt x="11" y="1"/>
                  </a:cubicBezTo>
                  <a:cubicBezTo>
                    <a:pt x="10" y="0"/>
                    <a:pt x="9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357"/>
            <p:cNvSpPr/>
            <p:nvPr/>
          </p:nvSpPr>
          <p:spPr bwMode="auto">
            <a:xfrm>
              <a:off x="7851751" y="1704981"/>
              <a:ext cx="68263" cy="104776"/>
            </a:xfrm>
            <a:custGeom>
              <a:avLst/>
              <a:gdLst>
                <a:gd name="T0" fmla="*/ 18 w 18"/>
                <a:gd name="T1" fmla="*/ 14 h 28"/>
                <a:gd name="T2" fmla="*/ 15 w 18"/>
                <a:gd name="T3" fmla="*/ 9 h 28"/>
                <a:gd name="T4" fmla="*/ 12 w 18"/>
                <a:gd name="T5" fmla="*/ 5 h 28"/>
                <a:gd name="T6" fmla="*/ 11 w 18"/>
                <a:gd name="T7" fmla="*/ 2 h 28"/>
                <a:gd name="T8" fmla="*/ 12 w 18"/>
                <a:gd name="T9" fmla="*/ 0 h 28"/>
                <a:gd name="T10" fmla="*/ 7 w 18"/>
                <a:gd name="T11" fmla="*/ 3 h 28"/>
                <a:gd name="T12" fmla="*/ 4 w 18"/>
                <a:gd name="T13" fmla="*/ 7 h 28"/>
                <a:gd name="T14" fmla="*/ 1 w 18"/>
                <a:gd name="T15" fmla="*/ 13 h 28"/>
                <a:gd name="T16" fmla="*/ 1 w 18"/>
                <a:gd name="T17" fmla="*/ 19 h 28"/>
                <a:gd name="T18" fmla="*/ 11 w 18"/>
                <a:gd name="T19" fmla="*/ 23 h 28"/>
                <a:gd name="T20" fmla="*/ 11 w 18"/>
                <a:gd name="T21" fmla="*/ 25 h 28"/>
                <a:gd name="T22" fmla="*/ 10 w 18"/>
                <a:gd name="T23" fmla="*/ 27 h 28"/>
                <a:gd name="T24" fmla="*/ 10 w 18"/>
                <a:gd name="T25" fmla="*/ 28 h 28"/>
                <a:gd name="T26" fmla="*/ 10 w 18"/>
                <a:gd name="T27" fmla="*/ 28 h 28"/>
                <a:gd name="T28" fmla="*/ 9 w 18"/>
                <a:gd name="T29" fmla="*/ 28 h 28"/>
                <a:gd name="T30" fmla="*/ 9 w 18"/>
                <a:gd name="T31" fmla="*/ 28 h 28"/>
                <a:gd name="T32" fmla="*/ 9 w 18"/>
                <a:gd name="T33" fmla="*/ 28 h 28"/>
                <a:gd name="T34" fmla="*/ 10 w 18"/>
                <a:gd name="T35" fmla="*/ 28 h 28"/>
                <a:gd name="T36" fmla="*/ 10 w 18"/>
                <a:gd name="T37" fmla="*/ 28 h 28"/>
                <a:gd name="T38" fmla="*/ 10 w 18"/>
                <a:gd name="T39" fmla="*/ 28 h 28"/>
                <a:gd name="T40" fmla="*/ 10 w 18"/>
                <a:gd name="T41" fmla="*/ 28 h 28"/>
                <a:gd name="T42" fmla="*/ 11 w 18"/>
                <a:gd name="T43" fmla="*/ 26 h 28"/>
                <a:gd name="T44" fmla="*/ 11 w 18"/>
                <a:gd name="T45" fmla="*/ 23 h 28"/>
                <a:gd name="T46" fmla="*/ 17 w 18"/>
                <a:gd name="T47" fmla="*/ 19 h 28"/>
                <a:gd name="T48" fmla="*/ 18 w 18"/>
                <a:gd name="T4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8">
                  <a:moveTo>
                    <a:pt x="18" y="14"/>
                  </a:moveTo>
                  <a:cubicBezTo>
                    <a:pt x="17" y="12"/>
                    <a:pt x="16" y="11"/>
                    <a:pt x="15" y="9"/>
                  </a:cubicBezTo>
                  <a:cubicBezTo>
                    <a:pt x="14" y="8"/>
                    <a:pt x="13" y="7"/>
                    <a:pt x="12" y="5"/>
                  </a:cubicBezTo>
                  <a:cubicBezTo>
                    <a:pt x="12" y="5"/>
                    <a:pt x="12" y="4"/>
                    <a:pt x="11" y="2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0" y="1"/>
                    <a:pt x="9" y="2"/>
                    <a:pt x="7" y="3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2" y="8"/>
                    <a:pt x="1" y="11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3" y="22"/>
                    <a:pt x="7" y="24"/>
                    <a:pt x="11" y="23"/>
                  </a:cubicBezTo>
                  <a:cubicBezTo>
                    <a:pt x="11" y="24"/>
                    <a:pt x="11" y="25"/>
                    <a:pt x="11" y="25"/>
                  </a:cubicBezTo>
                  <a:cubicBezTo>
                    <a:pt x="11" y="26"/>
                    <a:pt x="10" y="26"/>
                    <a:pt x="10" y="27"/>
                  </a:cubicBezTo>
                  <a:cubicBezTo>
                    <a:pt x="10" y="27"/>
                    <a:pt x="10" y="27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7"/>
                    <a:pt x="11" y="27"/>
                    <a:pt x="11" y="26"/>
                  </a:cubicBezTo>
                  <a:cubicBezTo>
                    <a:pt x="11" y="25"/>
                    <a:pt x="11" y="24"/>
                    <a:pt x="11" y="23"/>
                  </a:cubicBezTo>
                  <a:cubicBezTo>
                    <a:pt x="14" y="22"/>
                    <a:pt x="16" y="21"/>
                    <a:pt x="17" y="19"/>
                  </a:cubicBezTo>
                  <a:cubicBezTo>
                    <a:pt x="18" y="17"/>
                    <a:pt x="18" y="15"/>
                    <a:pt x="18" y="1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97"/>
            <p:cNvSpPr/>
            <p:nvPr/>
          </p:nvSpPr>
          <p:spPr bwMode="auto">
            <a:xfrm>
              <a:off x="7180235" y="2568587"/>
              <a:ext cx="217489" cy="244477"/>
            </a:xfrm>
            <a:custGeom>
              <a:avLst/>
              <a:gdLst>
                <a:gd name="T0" fmla="*/ 9 w 58"/>
                <a:gd name="T1" fmla="*/ 15 h 65"/>
                <a:gd name="T2" fmla="*/ 6 w 58"/>
                <a:gd name="T3" fmla="*/ 35 h 65"/>
                <a:gd name="T4" fmla="*/ 14 w 58"/>
                <a:gd name="T5" fmla="*/ 46 h 65"/>
                <a:gd name="T6" fmla="*/ 28 w 58"/>
                <a:gd name="T7" fmla="*/ 51 h 65"/>
                <a:gd name="T8" fmla="*/ 41 w 58"/>
                <a:gd name="T9" fmla="*/ 54 h 65"/>
                <a:gd name="T10" fmla="*/ 49 w 58"/>
                <a:gd name="T11" fmla="*/ 60 h 65"/>
                <a:gd name="T12" fmla="*/ 53 w 58"/>
                <a:gd name="T13" fmla="*/ 65 h 65"/>
                <a:gd name="T14" fmla="*/ 55 w 58"/>
                <a:gd name="T15" fmla="*/ 57 h 65"/>
                <a:gd name="T16" fmla="*/ 57 w 58"/>
                <a:gd name="T17" fmla="*/ 49 h 65"/>
                <a:gd name="T18" fmla="*/ 58 w 58"/>
                <a:gd name="T19" fmla="*/ 34 h 65"/>
                <a:gd name="T20" fmla="*/ 52 w 58"/>
                <a:gd name="T21" fmla="*/ 15 h 65"/>
                <a:gd name="T22" fmla="*/ 39 w 58"/>
                <a:gd name="T23" fmla="*/ 3 h 65"/>
                <a:gd name="T24" fmla="*/ 22 w 58"/>
                <a:gd name="T25" fmla="*/ 3 h 65"/>
                <a:gd name="T26" fmla="*/ 9 w 58"/>
                <a:gd name="T27" fmla="*/ 14 h 65"/>
                <a:gd name="T28" fmla="*/ 5 w 58"/>
                <a:gd name="T29" fmla="*/ 10 h 65"/>
                <a:gd name="T30" fmla="*/ 1 w 58"/>
                <a:gd name="T31" fmla="*/ 1 h 65"/>
                <a:gd name="T32" fmla="*/ 0 w 58"/>
                <a:gd name="T33" fmla="*/ 1 h 65"/>
                <a:gd name="T34" fmla="*/ 3 w 58"/>
                <a:gd name="T35" fmla="*/ 8 h 65"/>
                <a:gd name="T36" fmla="*/ 9 w 58"/>
                <a:gd name="T37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65">
                  <a:moveTo>
                    <a:pt x="9" y="15"/>
                  </a:moveTo>
                  <a:cubicBezTo>
                    <a:pt x="5" y="22"/>
                    <a:pt x="3" y="29"/>
                    <a:pt x="6" y="35"/>
                  </a:cubicBezTo>
                  <a:cubicBezTo>
                    <a:pt x="7" y="39"/>
                    <a:pt x="11" y="44"/>
                    <a:pt x="14" y="46"/>
                  </a:cubicBezTo>
                  <a:cubicBezTo>
                    <a:pt x="18" y="49"/>
                    <a:pt x="23" y="49"/>
                    <a:pt x="28" y="51"/>
                  </a:cubicBezTo>
                  <a:cubicBezTo>
                    <a:pt x="32" y="52"/>
                    <a:pt x="36" y="52"/>
                    <a:pt x="41" y="54"/>
                  </a:cubicBezTo>
                  <a:cubicBezTo>
                    <a:pt x="43" y="55"/>
                    <a:pt x="46" y="57"/>
                    <a:pt x="49" y="60"/>
                  </a:cubicBezTo>
                  <a:cubicBezTo>
                    <a:pt x="51" y="62"/>
                    <a:pt x="53" y="65"/>
                    <a:pt x="53" y="65"/>
                  </a:cubicBezTo>
                  <a:cubicBezTo>
                    <a:pt x="53" y="63"/>
                    <a:pt x="54" y="60"/>
                    <a:pt x="55" y="57"/>
                  </a:cubicBezTo>
                  <a:cubicBezTo>
                    <a:pt x="55" y="55"/>
                    <a:pt x="56" y="52"/>
                    <a:pt x="57" y="49"/>
                  </a:cubicBezTo>
                  <a:cubicBezTo>
                    <a:pt x="58" y="44"/>
                    <a:pt x="58" y="39"/>
                    <a:pt x="58" y="34"/>
                  </a:cubicBezTo>
                  <a:cubicBezTo>
                    <a:pt x="58" y="28"/>
                    <a:pt x="56" y="21"/>
                    <a:pt x="52" y="15"/>
                  </a:cubicBezTo>
                  <a:cubicBezTo>
                    <a:pt x="49" y="10"/>
                    <a:pt x="44" y="5"/>
                    <a:pt x="39" y="3"/>
                  </a:cubicBezTo>
                  <a:cubicBezTo>
                    <a:pt x="34" y="0"/>
                    <a:pt x="28" y="0"/>
                    <a:pt x="22" y="3"/>
                  </a:cubicBezTo>
                  <a:cubicBezTo>
                    <a:pt x="17" y="5"/>
                    <a:pt x="13" y="10"/>
                    <a:pt x="9" y="14"/>
                  </a:cubicBezTo>
                  <a:cubicBezTo>
                    <a:pt x="8" y="13"/>
                    <a:pt x="6" y="11"/>
                    <a:pt x="5" y="10"/>
                  </a:cubicBezTo>
                  <a:cubicBezTo>
                    <a:pt x="3" y="7"/>
                    <a:pt x="2" y="4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6"/>
                    <a:pt x="3" y="8"/>
                  </a:cubicBezTo>
                  <a:cubicBezTo>
                    <a:pt x="5" y="11"/>
                    <a:pt x="7" y="14"/>
                    <a:pt x="9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506"/>
            <p:cNvSpPr/>
            <p:nvPr/>
          </p:nvSpPr>
          <p:spPr bwMode="auto">
            <a:xfrm>
              <a:off x="8888395" y="4195786"/>
              <a:ext cx="179389" cy="130176"/>
            </a:xfrm>
            <a:custGeom>
              <a:avLst/>
              <a:gdLst>
                <a:gd name="T0" fmla="*/ 8 w 48"/>
                <a:gd name="T1" fmla="*/ 6 h 35"/>
                <a:gd name="T2" fmla="*/ 2 w 48"/>
                <a:gd name="T3" fmla="*/ 16 h 35"/>
                <a:gd name="T4" fmla="*/ 1 w 48"/>
                <a:gd name="T5" fmla="*/ 25 h 35"/>
                <a:gd name="T6" fmla="*/ 0 w 48"/>
                <a:gd name="T7" fmla="*/ 35 h 35"/>
                <a:gd name="T8" fmla="*/ 14 w 48"/>
                <a:gd name="T9" fmla="*/ 32 h 35"/>
                <a:gd name="T10" fmla="*/ 24 w 48"/>
                <a:gd name="T11" fmla="*/ 30 h 35"/>
                <a:gd name="T12" fmla="*/ 31 w 48"/>
                <a:gd name="T13" fmla="*/ 26 h 35"/>
                <a:gd name="T14" fmla="*/ 35 w 48"/>
                <a:gd name="T15" fmla="*/ 17 h 35"/>
                <a:gd name="T16" fmla="*/ 35 w 48"/>
                <a:gd name="T17" fmla="*/ 7 h 35"/>
                <a:gd name="T18" fmla="*/ 40 w 48"/>
                <a:gd name="T19" fmla="*/ 7 h 35"/>
                <a:gd name="T20" fmla="*/ 47 w 48"/>
                <a:gd name="T21" fmla="*/ 11 h 35"/>
                <a:gd name="T22" fmla="*/ 48 w 48"/>
                <a:gd name="T23" fmla="*/ 11 h 35"/>
                <a:gd name="T24" fmla="*/ 42 w 48"/>
                <a:gd name="T25" fmla="*/ 7 h 35"/>
                <a:gd name="T26" fmla="*/ 34 w 48"/>
                <a:gd name="T27" fmla="*/ 7 h 35"/>
                <a:gd name="T28" fmla="*/ 30 w 48"/>
                <a:gd name="T29" fmla="*/ 2 h 35"/>
                <a:gd name="T30" fmla="*/ 21 w 48"/>
                <a:gd name="T31" fmla="*/ 0 h 35"/>
                <a:gd name="T32" fmla="*/ 8 w 48"/>
                <a:gd name="T33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35">
                  <a:moveTo>
                    <a:pt x="8" y="6"/>
                  </a:moveTo>
                  <a:cubicBezTo>
                    <a:pt x="4" y="9"/>
                    <a:pt x="3" y="13"/>
                    <a:pt x="2" y="16"/>
                  </a:cubicBezTo>
                  <a:cubicBezTo>
                    <a:pt x="1" y="19"/>
                    <a:pt x="1" y="22"/>
                    <a:pt x="1" y="25"/>
                  </a:cubicBezTo>
                  <a:cubicBezTo>
                    <a:pt x="1" y="28"/>
                    <a:pt x="0" y="35"/>
                    <a:pt x="0" y="35"/>
                  </a:cubicBezTo>
                  <a:cubicBezTo>
                    <a:pt x="4" y="32"/>
                    <a:pt x="10" y="33"/>
                    <a:pt x="14" y="32"/>
                  </a:cubicBezTo>
                  <a:cubicBezTo>
                    <a:pt x="17" y="32"/>
                    <a:pt x="21" y="31"/>
                    <a:pt x="24" y="30"/>
                  </a:cubicBezTo>
                  <a:cubicBezTo>
                    <a:pt x="27" y="29"/>
                    <a:pt x="29" y="28"/>
                    <a:pt x="31" y="26"/>
                  </a:cubicBezTo>
                  <a:cubicBezTo>
                    <a:pt x="34" y="23"/>
                    <a:pt x="35" y="21"/>
                    <a:pt x="35" y="17"/>
                  </a:cubicBezTo>
                  <a:cubicBezTo>
                    <a:pt x="36" y="14"/>
                    <a:pt x="36" y="10"/>
                    <a:pt x="35" y="7"/>
                  </a:cubicBezTo>
                  <a:cubicBezTo>
                    <a:pt x="37" y="7"/>
                    <a:pt x="39" y="7"/>
                    <a:pt x="40" y="7"/>
                  </a:cubicBezTo>
                  <a:cubicBezTo>
                    <a:pt x="43" y="8"/>
                    <a:pt x="46" y="9"/>
                    <a:pt x="47" y="11"/>
                  </a:cubicBezTo>
                  <a:cubicBezTo>
                    <a:pt x="47" y="11"/>
                    <a:pt x="47" y="11"/>
                    <a:pt x="48" y="11"/>
                  </a:cubicBezTo>
                  <a:cubicBezTo>
                    <a:pt x="47" y="10"/>
                    <a:pt x="45" y="8"/>
                    <a:pt x="42" y="7"/>
                  </a:cubicBezTo>
                  <a:cubicBezTo>
                    <a:pt x="39" y="6"/>
                    <a:pt x="36" y="6"/>
                    <a:pt x="34" y="7"/>
                  </a:cubicBezTo>
                  <a:cubicBezTo>
                    <a:pt x="33" y="5"/>
                    <a:pt x="32" y="3"/>
                    <a:pt x="30" y="2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17" y="1"/>
                    <a:pt x="11" y="4"/>
                    <a:pt x="8" y="6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507"/>
            <p:cNvSpPr/>
            <p:nvPr/>
          </p:nvSpPr>
          <p:spPr bwMode="auto">
            <a:xfrm>
              <a:off x="8715357" y="4171973"/>
              <a:ext cx="228601" cy="293690"/>
            </a:xfrm>
            <a:custGeom>
              <a:avLst/>
              <a:gdLst>
                <a:gd name="T0" fmla="*/ 4 w 61"/>
                <a:gd name="T1" fmla="*/ 31 h 78"/>
                <a:gd name="T2" fmla="*/ 2 w 61"/>
                <a:gd name="T3" fmla="*/ 52 h 78"/>
                <a:gd name="T4" fmla="*/ 8 w 61"/>
                <a:gd name="T5" fmla="*/ 67 h 78"/>
                <a:gd name="T6" fmla="*/ 10 w 61"/>
                <a:gd name="T7" fmla="*/ 70 h 78"/>
                <a:gd name="T8" fmla="*/ 14 w 61"/>
                <a:gd name="T9" fmla="*/ 74 h 78"/>
                <a:gd name="T10" fmla="*/ 19 w 61"/>
                <a:gd name="T11" fmla="*/ 78 h 78"/>
                <a:gd name="T12" fmla="*/ 20 w 61"/>
                <a:gd name="T13" fmla="*/ 74 h 78"/>
                <a:gd name="T14" fmla="*/ 23 w 61"/>
                <a:gd name="T15" fmla="*/ 72 h 78"/>
                <a:gd name="T16" fmla="*/ 33 w 61"/>
                <a:gd name="T17" fmla="*/ 67 h 78"/>
                <a:gd name="T18" fmla="*/ 56 w 61"/>
                <a:gd name="T19" fmla="*/ 42 h 78"/>
                <a:gd name="T20" fmla="*/ 44 w 61"/>
                <a:gd name="T21" fmla="*/ 12 h 78"/>
                <a:gd name="T22" fmla="*/ 50 w 61"/>
                <a:gd name="T23" fmla="*/ 6 h 78"/>
                <a:gd name="T24" fmla="*/ 61 w 61"/>
                <a:gd name="T25" fmla="*/ 2 h 78"/>
                <a:gd name="T26" fmla="*/ 61 w 61"/>
                <a:gd name="T27" fmla="*/ 0 h 78"/>
                <a:gd name="T28" fmla="*/ 43 w 61"/>
                <a:gd name="T29" fmla="*/ 12 h 78"/>
                <a:gd name="T30" fmla="*/ 19 w 61"/>
                <a:gd name="T31" fmla="*/ 13 h 78"/>
                <a:gd name="T32" fmla="*/ 4 w 61"/>
                <a:gd name="T33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78">
                  <a:moveTo>
                    <a:pt x="4" y="31"/>
                  </a:moveTo>
                  <a:cubicBezTo>
                    <a:pt x="0" y="38"/>
                    <a:pt x="1" y="45"/>
                    <a:pt x="2" y="52"/>
                  </a:cubicBezTo>
                  <a:cubicBezTo>
                    <a:pt x="3" y="58"/>
                    <a:pt x="5" y="63"/>
                    <a:pt x="8" y="67"/>
                  </a:cubicBezTo>
                  <a:cubicBezTo>
                    <a:pt x="9" y="68"/>
                    <a:pt x="9" y="69"/>
                    <a:pt x="10" y="70"/>
                  </a:cubicBezTo>
                  <a:cubicBezTo>
                    <a:pt x="11" y="72"/>
                    <a:pt x="12" y="73"/>
                    <a:pt x="14" y="74"/>
                  </a:cubicBezTo>
                  <a:cubicBezTo>
                    <a:pt x="16" y="77"/>
                    <a:pt x="19" y="78"/>
                    <a:pt x="19" y="78"/>
                  </a:cubicBezTo>
                  <a:cubicBezTo>
                    <a:pt x="18" y="76"/>
                    <a:pt x="19" y="75"/>
                    <a:pt x="20" y="74"/>
                  </a:cubicBezTo>
                  <a:cubicBezTo>
                    <a:pt x="21" y="74"/>
                    <a:pt x="22" y="73"/>
                    <a:pt x="23" y="72"/>
                  </a:cubicBezTo>
                  <a:cubicBezTo>
                    <a:pt x="26" y="70"/>
                    <a:pt x="30" y="69"/>
                    <a:pt x="33" y="67"/>
                  </a:cubicBezTo>
                  <a:cubicBezTo>
                    <a:pt x="42" y="62"/>
                    <a:pt x="52" y="53"/>
                    <a:pt x="56" y="42"/>
                  </a:cubicBezTo>
                  <a:cubicBezTo>
                    <a:pt x="60" y="31"/>
                    <a:pt x="54" y="18"/>
                    <a:pt x="44" y="12"/>
                  </a:cubicBezTo>
                  <a:cubicBezTo>
                    <a:pt x="46" y="10"/>
                    <a:pt x="48" y="8"/>
                    <a:pt x="50" y="6"/>
                  </a:cubicBezTo>
                  <a:cubicBezTo>
                    <a:pt x="54" y="4"/>
                    <a:pt x="57" y="3"/>
                    <a:pt x="61" y="2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7" y="1"/>
                    <a:pt x="47" y="7"/>
                    <a:pt x="43" y="12"/>
                  </a:cubicBezTo>
                  <a:cubicBezTo>
                    <a:pt x="36" y="8"/>
                    <a:pt x="27" y="7"/>
                    <a:pt x="19" y="13"/>
                  </a:cubicBezTo>
                  <a:cubicBezTo>
                    <a:pt x="14" y="17"/>
                    <a:pt x="7" y="24"/>
                    <a:pt x="4" y="3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508"/>
            <p:cNvSpPr/>
            <p:nvPr/>
          </p:nvSpPr>
          <p:spPr bwMode="auto">
            <a:xfrm>
              <a:off x="8621694" y="4075135"/>
              <a:ext cx="233364" cy="161926"/>
            </a:xfrm>
            <a:custGeom>
              <a:avLst/>
              <a:gdLst>
                <a:gd name="T0" fmla="*/ 29 w 62"/>
                <a:gd name="T1" fmla="*/ 7 h 43"/>
                <a:gd name="T2" fmla="*/ 22 w 62"/>
                <a:gd name="T3" fmla="*/ 9 h 43"/>
                <a:gd name="T4" fmla="*/ 11 w 62"/>
                <a:gd name="T5" fmla="*/ 6 h 43"/>
                <a:gd name="T6" fmla="*/ 5 w 62"/>
                <a:gd name="T7" fmla="*/ 3 h 43"/>
                <a:gd name="T8" fmla="*/ 1 w 62"/>
                <a:gd name="T9" fmla="*/ 0 h 43"/>
                <a:gd name="T10" fmla="*/ 0 w 62"/>
                <a:gd name="T11" fmla="*/ 11 h 43"/>
                <a:gd name="T12" fmla="*/ 0 w 62"/>
                <a:gd name="T13" fmla="*/ 17 h 43"/>
                <a:gd name="T14" fmla="*/ 1 w 62"/>
                <a:gd name="T15" fmla="*/ 21 h 43"/>
                <a:gd name="T16" fmla="*/ 2 w 62"/>
                <a:gd name="T17" fmla="*/ 25 h 43"/>
                <a:gd name="T18" fmla="*/ 8 w 62"/>
                <a:gd name="T19" fmla="*/ 35 h 43"/>
                <a:gd name="T20" fmla="*/ 19 w 62"/>
                <a:gd name="T21" fmla="*/ 41 h 43"/>
                <a:gd name="T22" fmla="*/ 31 w 62"/>
                <a:gd name="T23" fmla="*/ 43 h 43"/>
                <a:gd name="T24" fmla="*/ 39 w 62"/>
                <a:gd name="T25" fmla="*/ 41 h 43"/>
                <a:gd name="T26" fmla="*/ 48 w 62"/>
                <a:gd name="T27" fmla="*/ 31 h 43"/>
                <a:gd name="T28" fmla="*/ 47 w 62"/>
                <a:gd name="T29" fmla="*/ 18 h 43"/>
                <a:gd name="T30" fmla="*/ 53 w 62"/>
                <a:gd name="T31" fmla="*/ 17 h 43"/>
                <a:gd name="T32" fmla="*/ 62 w 62"/>
                <a:gd name="T33" fmla="*/ 20 h 43"/>
                <a:gd name="T34" fmla="*/ 62 w 62"/>
                <a:gd name="T35" fmla="*/ 19 h 43"/>
                <a:gd name="T36" fmla="*/ 55 w 62"/>
                <a:gd name="T37" fmla="*/ 17 h 43"/>
                <a:gd name="T38" fmla="*/ 47 w 62"/>
                <a:gd name="T39" fmla="*/ 17 h 43"/>
                <a:gd name="T40" fmla="*/ 41 w 62"/>
                <a:gd name="T41" fmla="*/ 11 h 43"/>
                <a:gd name="T42" fmla="*/ 34 w 62"/>
                <a:gd name="T43" fmla="*/ 7 h 43"/>
                <a:gd name="T44" fmla="*/ 32 w 62"/>
                <a:gd name="T45" fmla="*/ 6 h 43"/>
                <a:gd name="T46" fmla="*/ 31 w 62"/>
                <a:gd name="T47" fmla="*/ 6 h 43"/>
                <a:gd name="T48" fmla="*/ 30 w 62"/>
                <a:gd name="T49" fmla="*/ 6 h 43"/>
                <a:gd name="T50" fmla="*/ 29 w 62"/>
                <a:gd name="T51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43">
                  <a:moveTo>
                    <a:pt x="29" y="7"/>
                  </a:moveTo>
                  <a:cubicBezTo>
                    <a:pt x="28" y="8"/>
                    <a:pt x="25" y="9"/>
                    <a:pt x="22" y="9"/>
                  </a:cubicBezTo>
                  <a:cubicBezTo>
                    <a:pt x="18" y="8"/>
                    <a:pt x="15" y="7"/>
                    <a:pt x="11" y="6"/>
                  </a:cubicBezTo>
                  <a:cubicBezTo>
                    <a:pt x="10" y="6"/>
                    <a:pt x="7" y="4"/>
                    <a:pt x="5" y="3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3"/>
                    <a:pt x="1" y="7"/>
                    <a:pt x="0" y="11"/>
                  </a:cubicBezTo>
                  <a:cubicBezTo>
                    <a:pt x="0" y="13"/>
                    <a:pt x="0" y="15"/>
                    <a:pt x="0" y="17"/>
                  </a:cubicBezTo>
                  <a:cubicBezTo>
                    <a:pt x="0" y="18"/>
                    <a:pt x="0" y="20"/>
                    <a:pt x="1" y="21"/>
                  </a:cubicBezTo>
                  <a:cubicBezTo>
                    <a:pt x="1" y="22"/>
                    <a:pt x="1" y="24"/>
                    <a:pt x="2" y="25"/>
                  </a:cubicBezTo>
                  <a:cubicBezTo>
                    <a:pt x="3" y="28"/>
                    <a:pt x="5" y="32"/>
                    <a:pt x="8" y="35"/>
                  </a:cubicBezTo>
                  <a:cubicBezTo>
                    <a:pt x="11" y="38"/>
                    <a:pt x="15" y="40"/>
                    <a:pt x="19" y="41"/>
                  </a:cubicBezTo>
                  <a:cubicBezTo>
                    <a:pt x="23" y="43"/>
                    <a:pt x="28" y="43"/>
                    <a:pt x="31" y="43"/>
                  </a:cubicBezTo>
                  <a:cubicBezTo>
                    <a:pt x="34" y="43"/>
                    <a:pt x="37" y="42"/>
                    <a:pt x="39" y="41"/>
                  </a:cubicBezTo>
                  <a:cubicBezTo>
                    <a:pt x="44" y="39"/>
                    <a:pt x="47" y="35"/>
                    <a:pt x="48" y="31"/>
                  </a:cubicBezTo>
                  <a:cubicBezTo>
                    <a:pt x="49" y="26"/>
                    <a:pt x="48" y="22"/>
                    <a:pt x="47" y="18"/>
                  </a:cubicBezTo>
                  <a:cubicBezTo>
                    <a:pt x="49" y="17"/>
                    <a:pt x="51" y="17"/>
                    <a:pt x="53" y="17"/>
                  </a:cubicBezTo>
                  <a:cubicBezTo>
                    <a:pt x="56" y="18"/>
                    <a:pt x="59" y="19"/>
                    <a:pt x="62" y="20"/>
                  </a:cubicBezTo>
                  <a:cubicBezTo>
                    <a:pt x="62" y="20"/>
                    <a:pt x="62" y="20"/>
                    <a:pt x="62" y="19"/>
                  </a:cubicBezTo>
                  <a:cubicBezTo>
                    <a:pt x="61" y="18"/>
                    <a:pt x="58" y="18"/>
                    <a:pt x="55" y="17"/>
                  </a:cubicBezTo>
                  <a:cubicBezTo>
                    <a:pt x="52" y="17"/>
                    <a:pt x="49" y="17"/>
                    <a:pt x="47" y="17"/>
                  </a:cubicBezTo>
                  <a:cubicBezTo>
                    <a:pt x="45" y="15"/>
                    <a:pt x="44" y="12"/>
                    <a:pt x="41" y="11"/>
                  </a:cubicBezTo>
                  <a:cubicBezTo>
                    <a:pt x="39" y="9"/>
                    <a:pt x="37" y="8"/>
                    <a:pt x="34" y="7"/>
                  </a:cubicBezTo>
                  <a:cubicBezTo>
                    <a:pt x="33" y="7"/>
                    <a:pt x="32" y="7"/>
                    <a:pt x="32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7"/>
                    <a:pt x="29" y="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509"/>
            <p:cNvSpPr/>
            <p:nvPr/>
          </p:nvSpPr>
          <p:spPr bwMode="auto">
            <a:xfrm>
              <a:off x="8910620" y="3976709"/>
              <a:ext cx="109538" cy="76201"/>
            </a:xfrm>
            <a:custGeom>
              <a:avLst/>
              <a:gdLst>
                <a:gd name="T0" fmla="*/ 17 w 29"/>
                <a:gd name="T1" fmla="*/ 2 h 20"/>
                <a:gd name="T2" fmla="*/ 11 w 29"/>
                <a:gd name="T3" fmla="*/ 1 h 20"/>
                <a:gd name="T4" fmla="*/ 6 w 29"/>
                <a:gd name="T5" fmla="*/ 1 h 20"/>
                <a:gd name="T6" fmla="*/ 2 w 29"/>
                <a:gd name="T7" fmla="*/ 1 h 20"/>
                <a:gd name="T8" fmla="*/ 0 w 29"/>
                <a:gd name="T9" fmla="*/ 0 h 20"/>
                <a:gd name="T10" fmla="*/ 2 w 29"/>
                <a:gd name="T11" fmla="*/ 5 h 20"/>
                <a:gd name="T12" fmla="*/ 3 w 29"/>
                <a:gd name="T13" fmla="*/ 10 h 20"/>
                <a:gd name="T14" fmla="*/ 15 w 29"/>
                <a:gd name="T15" fmla="*/ 20 h 20"/>
                <a:gd name="T16" fmla="*/ 21 w 29"/>
                <a:gd name="T17" fmla="*/ 18 h 20"/>
                <a:gd name="T18" fmla="*/ 24 w 29"/>
                <a:gd name="T19" fmla="*/ 13 h 20"/>
                <a:gd name="T20" fmla="*/ 26 w 29"/>
                <a:gd name="T21" fmla="*/ 14 h 20"/>
                <a:gd name="T22" fmla="*/ 29 w 29"/>
                <a:gd name="T23" fmla="*/ 15 h 20"/>
                <a:gd name="T24" fmla="*/ 29 w 29"/>
                <a:gd name="T25" fmla="*/ 14 h 20"/>
                <a:gd name="T26" fmla="*/ 27 w 29"/>
                <a:gd name="T27" fmla="*/ 14 h 20"/>
                <a:gd name="T28" fmla="*/ 24 w 29"/>
                <a:gd name="T29" fmla="*/ 12 h 20"/>
                <a:gd name="T30" fmla="*/ 22 w 29"/>
                <a:gd name="T31" fmla="*/ 5 h 20"/>
                <a:gd name="T32" fmla="*/ 17 w 29"/>
                <a:gd name="T3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0">
                  <a:moveTo>
                    <a:pt x="17" y="2"/>
                  </a:moveTo>
                  <a:cubicBezTo>
                    <a:pt x="15" y="1"/>
                    <a:pt x="13" y="1"/>
                    <a:pt x="11" y="1"/>
                  </a:cubicBezTo>
                  <a:cubicBezTo>
                    <a:pt x="9" y="1"/>
                    <a:pt x="8" y="1"/>
                    <a:pt x="6" y="1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1" y="3"/>
                    <a:pt x="2" y="5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5" y="14"/>
                    <a:pt x="10" y="19"/>
                    <a:pt x="15" y="20"/>
                  </a:cubicBezTo>
                  <a:cubicBezTo>
                    <a:pt x="17" y="20"/>
                    <a:pt x="19" y="20"/>
                    <a:pt x="21" y="18"/>
                  </a:cubicBezTo>
                  <a:cubicBezTo>
                    <a:pt x="23" y="17"/>
                    <a:pt x="23" y="15"/>
                    <a:pt x="24" y="13"/>
                  </a:cubicBezTo>
                  <a:cubicBezTo>
                    <a:pt x="25" y="13"/>
                    <a:pt x="25" y="13"/>
                    <a:pt x="26" y="14"/>
                  </a:cubicBezTo>
                  <a:cubicBezTo>
                    <a:pt x="27" y="14"/>
                    <a:pt x="28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8" y="14"/>
                    <a:pt x="27" y="14"/>
                  </a:cubicBezTo>
                  <a:cubicBezTo>
                    <a:pt x="26" y="13"/>
                    <a:pt x="25" y="13"/>
                    <a:pt x="24" y="12"/>
                  </a:cubicBezTo>
                  <a:cubicBezTo>
                    <a:pt x="24" y="10"/>
                    <a:pt x="24" y="7"/>
                    <a:pt x="22" y="5"/>
                  </a:cubicBezTo>
                  <a:cubicBezTo>
                    <a:pt x="21" y="4"/>
                    <a:pt x="19" y="2"/>
                    <a:pt x="17" y="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510"/>
            <p:cNvSpPr/>
            <p:nvPr/>
          </p:nvSpPr>
          <p:spPr bwMode="auto">
            <a:xfrm>
              <a:off x="9155097" y="3833833"/>
              <a:ext cx="60325" cy="98426"/>
            </a:xfrm>
            <a:custGeom>
              <a:avLst/>
              <a:gdLst>
                <a:gd name="T0" fmla="*/ 14 w 16"/>
                <a:gd name="T1" fmla="*/ 6 h 26"/>
                <a:gd name="T2" fmla="*/ 9 w 16"/>
                <a:gd name="T3" fmla="*/ 3 h 26"/>
                <a:gd name="T4" fmla="*/ 5 w 16"/>
                <a:gd name="T5" fmla="*/ 2 h 26"/>
                <a:gd name="T6" fmla="*/ 2 w 16"/>
                <a:gd name="T7" fmla="*/ 1 h 26"/>
                <a:gd name="T8" fmla="*/ 0 w 16"/>
                <a:gd name="T9" fmla="*/ 0 h 26"/>
                <a:gd name="T10" fmla="*/ 1 w 16"/>
                <a:gd name="T11" fmla="*/ 8 h 26"/>
                <a:gd name="T12" fmla="*/ 1 w 16"/>
                <a:gd name="T13" fmla="*/ 13 h 26"/>
                <a:gd name="T14" fmla="*/ 3 w 16"/>
                <a:gd name="T15" fmla="*/ 17 h 26"/>
                <a:gd name="T16" fmla="*/ 7 w 16"/>
                <a:gd name="T17" fmla="*/ 19 h 26"/>
                <a:gd name="T18" fmla="*/ 12 w 16"/>
                <a:gd name="T19" fmla="*/ 20 h 26"/>
                <a:gd name="T20" fmla="*/ 11 w 16"/>
                <a:gd name="T21" fmla="*/ 23 h 26"/>
                <a:gd name="T22" fmla="*/ 8 w 16"/>
                <a:gd name="T23" fmla="*/ 25 h 26"/>
                <a:gd name="T24" fmla="*/ 9 w 16"/>
                <a:gd name="T25" fmla="*/ 26 h 26"/>
                <a:gd name="T26" fmla="*/ 11 w 16"/>
                <a:gd name="T27" fmla="*/ 24 h 26"/>
                <a:gd name="T28" fmla="*/ 12 w 16"/>
                <a:gd name="T29" fmla="*/ 20 h 26"/>
                <a:gd name="T30" fmla="*/ 16 w 16"/>
                <a:gd name="T31" fmla="*/ 14 h 26"/>
                <a:gd name="T32" fmla="*/ 14 w 16"/>
                <a:gd name="T33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6">
                  <a:moveTo>
                    <a:pt x="14" y="6"/>
                  </a:moveTo>
                  <a:cubicBezTo>
                    <a:pt x="13" y="4"/>
                    <a:pt x="11" y="4"/>
                    <a:pt x="9" y="3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1" y="10"/>
                    <a:pt x="1" y="12"/>
                    <a:pt x="1" y="13"/>
                  </a:cubicBezTo>
                  <a:cubicBezTo>
                    <a:pt x="2" y="15"/>
                    <a:pt x="2" y="16"/>
                    <a:pt x="3" y="17"/>
                  </a:cubicBezTo>
                  <a:cubicBezTo>
                    <a:pt x="4" y="18"/>
                    <a:pt x="5" y="19"/>
                    <a:pt x="7" y="19"/>
                  </a:cubicBezTo>
                  <a:cubicBezTo>
                    <a:pt x="8" y="20"/>
                    <a:pt x="10" y="20"/>
                    <a:pt x="12" y="20"/>
                  </a:cubicBezTo>
                  <a:cubicBezTo>
                    <a:pt x="12" y="21"/>
                    <a:pt x="12" y="22"/>
                    <a:pt x="11" y="23"/>
                  </a:cubicBezTo>
                  <a:cubicBezTo>
                    <a:pt x="11" y="24"/>
                    <a:pt x="10" y="25"/>
                    <a:pt x="8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10" y="25"/>
                    <a:pt x="11" y="24"/>
                  </a:cubicBezTo>
                  <a:cubicBezTo>
                    <a:pt x="12" y="22"/>
                    <a:pt x="12" y="21"/>
                    <a:pt x="12" y="20"/>
                  </a:cubicBezTo>
                  <a:cubicBezTo>
                    <a:pt x="14" y="19"/>
                    <a:pt x="16" y="17"/>
                    <a:pt x="16" y="14"/>
                  </a:cubicBezTo>
                  <a:cubicBezTo>
                    <a:pt x="16" y="11"/>
                    <a:pt x="15" y="8"/>
                    <a:pt x="14" y="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511"/>
            <p:cNvSpPr/>
            <p:nvPr/>
          </p:nvSpPr>
          <p:spPr bwMode="auto">
            <a:xfrm>
              <a:off x="9278922" y="3852883"/>
              <a:ext cx="33338" cy="52388"/>
            </a:xfrm>
            <a:custGeom>
              <a:avLst/>
              <a:gdLst>
                <a:gd name="T0" fmla="*/ 8 w 9"/>
                <a:gd name="T1" fmla="*/ 4 h 14"/>
                <a:gd name="T2" fmla="*/ 6 w 9"/>
                <a:gd name="T3" fmla="*/ 1 h 14"/>
                <a:gd name="T4" fmla="*/ 3 w 9"/>
                <a:gd name="T5" fmla="*/ 1 h 14"/>
                <a:gd name="T6" fmla="*/ 1 w 9"/>
                <a:gd name="T7" fmla="*/ 1 h 14"/>
                <a:gd name="T8" fmla="*/ 0 w 9"/>
                <a:gd name="T9" fmla="*/ 1 h 14"/>
                <a:gd name="T10" fmla="*/ 1 w 9"/>
                <a:gd name="T11" fmla="*/ 3 h 14"/>
                <a:gd name="T12" fmla="*/ 1 w 9"/>
                <a:gd name="T13" fmla="*/ 4 h 14"/>
                <a:gd name="T14" fmla="*/ 1 w 9"/>
                <a:gd name="T15" fmla="*/ 6 h 14"/>
                <a:gd name="T16" fmla="*/ 1 w 9"/>
                <a:gd name="T17" fmla="*/ 9 h 14"/>
                <a:gd name="T18" fmla="*/ 4 w 9"/>
                <a:gd name="T19" fmla="*/ 11 h 14"/>
                <a:gd name="T20" fmla="*/ 6 w 9"/>
                <a:gd name="T21" fmla="*/ 11 h 14"/>
                <a:gd name="T22" fmla="*/ 7 w 9"/>
                <a:gd name="T23" fmla="*/ 12 h 14"/>
                <a:gd name="T24" fmla="*/ 6 w 9"/>
                <a:gd name="T25" fmla="*/ 14 h 14"/>
                <a:gd name="T26" fmla="*/ 7 w 9"/>
                <a:gd name="T27" fmla="*/ 14 h 14"/>
                <a:gd name="T28" fmla="*/ 7 w 9"/>
                <a:gd name="T29" fmla="*/ 11 h 14"/>
                <a:gd name="T30" fmla="*/ 9 w 9"/>
                <a:gd name="T31" fmla="*/ 8 h 14"/>
                <a:gd name="T32" fmla="*/ 8 w 9"/>
                <a:gd name="T3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14">
                  <a:moveTo>
                    <a:pt x="8" y="4"/>
                  </a:moveTo>
                  <a:cubicBezTo>
                    <a:pt x="8" y="2"/>
                    <a:pt x="7" y="1"/>
                    <a:pt x="6" y="1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0" y="5"/>
                    <a:pt x="1" y="6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3"/>
                    <a:pt x="7" y="13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8" y="10"/>
                    <a:pt x="9" y="9"/>
                    <a:pt x="9" y="8"/>
                  </a:cubicBezTo>
                  <a:cubicBezTo>
                    <a:pt x="9" y="7"/>
                    <a:pt x="9" y="5"/>
                    <a:pt x="8" y="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512"/>
            <p:cNvSpPr/>
            <p:nvPr/>
          </p:nvSpPr>
          <p:spPr bwMode="auto">
            <a:xfrm>
              <a:off x="8872520" y="3841771"/>
              <a:ext cx="184151" cy="120651"/>
            </a:xfrm>
            <a:custGeom>
              <a:avLst/>
              <a:gdLst>
                <a:gd name="T0" fmla="*/ 27 w 49"/>
                <a:gd name="T1" fmla="*/ 2 h 32"/>
                <a:gd name="T2" fmla="*/ 16 w 49"/>
                <a:gd name="T3" fmla="*/ 1 h 32"/>
                <a:gd name="T4" fmla="*/ 8 w 49"/>
                <a:gd name="T5" fmla="*/ 4 h 32"/>
                <a:gd name="T6" fmla="*/ 3 w 49"/>
                <a:gd name="T7" fmla="*/ 6 h 32"/>
                <a:gd name="T8" fmla="*/ 0 w 49"/>
                <a:gd name="T9" fmla="*/ 7 h 32"/>
                <a:gd name="T10" fmla="*/ 0 w 49"/>
                <a:gd name="T11" fmla="*/ 7 h 32"/>
                <a:gd name="T12" fmla="*/ 2 w 49"/>
                <a:gd name="T13" fmla="*/ 9 h 32"/>
                <a:gd name="T14" fmla="*/ 4 w 49"/>
                <a:gd name="T15" fmla="*/ 12 h 32"/>
                <a:gd name="T16" fmla="*/ 8 w 49"/>
                <a:gd name="T17" fmla="*/ 19 h 32"/>
                <a:gd name="T18" fmla="*/ 25 w 49"/>
                <a:gd name="T19" fmla="*/ 32 h 32"/>
                <a:gd name="T20" fmla="*/ 35 w 49"/>
                <a:gd name="T21" fmla="*/ 29 h 32"/>
                <a:gd name="T22" fmla="*/ 40 w 49"/>
                <a:gd name="T23" fmla="*/ 21 h 32"/>
                <a:gd name="T24" fmla="*/ 44 w 49"/>
                <a:gd name="T25" fmla="*/ 23 h 32"/>
                <a:gd name="T26" fmla="*/ 49 w 49"/>
                <a:gd name="T27" fmla="*/ 26 h 32"/>
                <a:gd name="T28" fmla="*/ 49 w 49"/>
                <a:gd name="T29" fmla="*/ 25 h 32"/>
                <a:gd name="T30" fmla="*/ 47 w 49"/>
                <a:gd name="T31" fmla="*/ 24 h 32"/>
                <a:gd name="T32" fmla="*/ 45 w 49"/>
                <a:gd name="T33" fmla="*/ 23 h 32"/>
                <a:gd name="T34" fmla="*/ 40 w 49"/>
                <a:gd name="T35" fmla="*/ 20 h 32"/>
                <a:gd name="T36" fmla="*/ 37 w 49"/>
                <a:gd name="T37" fmla="*/ 8 h 32"/>
                <a:gd name="T38" fmla="*/ 27 w 49"/>
                <a:gd name="T3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32">
                  <a:moveTo>
                    <a:pt x="27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3" y="2"/>
                    <a:pt x="11" y="3"/>
                    <a:pt x="8" y="4"/>
                  </a:cubicBezTo>
                  <a:cubicBezTo>
                    <a:pt x="7" y="5"/>
                    <a:pt x="5" y="5"/>
                    <a:pt x="3" y="6"/>
                  </a:cubicBezTo>
                  <a:cubicBezTo>
                    <a:pt x="2" y="6"/>
                    <a:pt x="1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5"/>
                    <a:pt x="6" y="17"/>
                    <a:pt x="8" y="19"/>
                  </a:cubicBezTo>
                  <a:cubicBezTo>
                    <a:pt x="11" y="24"/>
                    <a:pt x="18" y="30"/>
                    <a:pt x="25" y="32"/>
                  </a:cubicBezTo>
                  <a:cubicBezTo>
                    <a:pt x="29" y="32"/>
                    <a:pt x="32" y="31"/>
                    <a:pt x="35" y="29"/>
                  </a:cubicBezTo>
                  <a:cubicBezTo>
                    <a:pt x="38" y="27"/>
                    <a:pt x="39" y="24"/>
                    <a:pt x="40" y="21"/>
                  </a:cubicBezTo>
                  <a:cubicBezTo>
                    <a:pt x="41" y="21"/>
                    <a:pt x="43" y="22"/>
                    <a:pt x="44" y="23"/>
                  </a:cubicBezTo>
                  <a:cubicBezTo>
                    <a:pt x="46" y="24"/>
                    <a:pt x="47" y="25"/>
                    <a:pt x="49" y="26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8" y="25"/>
                    <a:pt x="47" y="24"/>
                  </a:cubicBezTo>
                  <a:cubicBezTo>
                    <a:pt x="47" y="24"/>
                    <a:pt x="46" y="23"/>
                    <a:pt x="45" y="23"/>
                  </a:cubicBezTo>
                  <a:cubicBezTo>
                    <a:pt x="43" y="22"/>
                    <a:pt x="42" y="21"/>
                    <a:pt x="40" y="20"/>
                  </a:cubicBezTo>
                  <a:cubicBezTo>
                    <a:pt x="41" y="16"/>
                    <a:pt x="40" y="11"/>
                    <a:pt x="37" y="8"/>
                  </a:cubicBezTo>
                  <a:cubicBezTo>
                    <a:pt x="35" y="6"/>
                    <a:pt x="31" y="3"/>
                    <a:pt x="27" y="2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513"/>
            <p:cNvSpPr/>
            <p:nvPr/>
          </p:nvSpPr>
          <p:spPr bwMode="auto">
            <a:xfrm>
              <a:off x="8677256" y="4184673"/>
              <a:ext cx="211139" cy="160339"/>
            </a:xfrm>
            <a:custGeom>
              <a:avLst/>
              <a:gdLst>
                <a:gd name="T0" fmla="*/ 11 w 56"/>
                <a:gd name="T1" fmla="*/ 6 h 43"/>
                <a:gd name="T2" fmla="*/ 1 w 56"/>
                <a:gd name="T3" fmla="*/ 19 h 43"/>
                <a:gd name="T4" fmla="*/ 0 w 56"/>
                <a:gd name="T5" fmla="*/ 31 h 43"/>
                <a:gd name="T6" fmla="*/ 0 w 56"/>
                <a:gd name="T7" fmla="*/ 38 h 43"/>
                <a:gd name="T8" fmla="*/ 0 w 56"/>
                <a:gd name="T9" fmla="*/ 43 h 43"/>
                <a:gd name="T10" fmla="*/ 8 w 56"/>
                <a:gd name="T11" fmla="*/ 40 h 43"/>
                <a:gd name="T12" fmla="*/ 16 w 56"/>
                <a:gd name="T13" fmla="*/ 40 h 43"/>
                <a:gd name="T14" fmla="*/ 29 w 56"/>
                <a:gd name="T15" fmla="*/ 39 h 43"/>
                <a:gd name="T16" fmla="*/ 41 w 56"/>
                <a:gd name="T17" fmla="*/ 33 h 43"/>
                <a:gd name="T18" fmla="*/ 46 w 56"/>
                <a:gd name="T19" fmla="*/ 20 h 43"/>
                <a:gd name="T20" fmla="*/ 42 w 56"/>
                <a:gd name="T21" fmla="*/ 8 h 43"/>
                <a:gd name="T22" fmla="*/ 48 w 56"/>
                <a:gd name="T23" fmla="*/ 6 h 43"/>
                <a:gd name="T24" fmla="*/ 56 w 56"/>
                <a:gd name="T25" fmla="*/ 5 h 43"/>
                <a:gd name="T26" fmla="*/ 56 w 56"/>
                <a:gd name="T27" fmla="*/ 4 h 43"/>
                <a:gd name="T28" fmla="*/ 50 w 56"/>
                <a:gd name="T29" fmla="*/ 5 h 43"/>
                <a:gd name="T30" fmla="*/ 42 w 56"/>
                <a:gd name="T31" fmla="*/ 7 h 43"/>
                <a:gd name="T32" fmla="*/ 27 w 56"/>
                <a:gd name="T33" fmla="*/ 0 h 43"/>
                <a:gd name="T34" fmla="*/ 11 w 56"/>
                <a:gd name="T3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3">
                  <a:moveTo>
                    <a:pt x="11" y="6"/>
                  </a:moveTo>
                  <a:cubicBezTo>
                    <a:pt x="6" y="10"/>
                    <a:pt x="3" y="14"/>
                    <a:pt x="1" y="19"/>
                  </a:cubicBezTo>
                  <a:cubicBezTo>
                    <a:pt x="0" y="23"/>
                    <a:pt x="0" y="27"/>
                    <a:pt x="0" y="31"/>
                  </a:cubicBezTo>
                  <a:cubicBezTo>
                    <a:pt x="0" y="33"/>
                    <a:pt x="0" y="36"/>
                    <a:pt x="0" y="38"/>
                  </a:cubicBezTo>
                  <a:cubicBezTo>
                    <a:pt x="0" y="41"/>
                    <a:pt x="0" y="43"/>
                    <a:pt x="0" y="43"/>
                  </a:cubicBezTo>
                  <a:cubicBezTo>
                    <a:pt x="2" y="41"/>
                    <a:pt x="5" y="40"/>
                    <a:pt x="8" y="40"/>
                  </a:cubicBezTo>
                  <a:cubicBezTo>
                    <a:pt x="11" y="40"/>
                    <a:pt x="14" y="40"/>
                    <a:pt x="16" y="40"/>
                  </a:cubicBezTo>
                  <a:cubicBezTo>
                    <a:pt x="20" y="40"/>
                    <a:pt x="24" y="40"/>
                    <a:pt x="29" y="39"/>
                  </a:cubicBezTo>
                  <a:cubicBezTo>
                    <a:pt x="33" y="38"/>
                    <a:pt x="37" y="36"/>
                    <a:pt x="41" y="33"/>
                  </a:cubicBezTo>
                  <a:cubicBezTo>
                    <a:pt x="44" y="29"/>
                    <a:pt x="46" y="25"/>
                    <a:pt x="46" y="20"/>
                  </a:cubicBezTo>
                  <a:cubicBezTo>
                    <a:pt x="47" y="16"/>
                    <a:pt x="45" y="12"/>
                    <a:pt x="42" y="8"/>
                  </a:cubicBezTo>
                  <a:cubicBezTo>
                    <a:pt x="44" y="7"/>
                    <a:pt x="46" y="6"/>
                    <a:pt x="48" y="6"/>
                  </a:cubicBezTo>
                  <a:cubicBezTo>
                    <a:pt x="51" y="5"/>
                    <a:pt x="54" y="5"/>
                    <a:pt x="56" y="5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2" y="4"/>
                    <a:pt x="50" y="5"/>
                  </a:cubicBezTo>
                  <a:cubicBezTo>
                    <a:pt x="47" y="6"/>
                    <a:pt x="44" y="6"/>
                    <a:pt x="42" y="7"/>
                  </a:cubicBezTo>
                  <a:cubicBezTo>
                    <a:pt x="38" y="3"/>
                    <a:pt x="33" y="0"/>
                    <a:pt x="27" y="0"/>
                  </a:cubicBezTo>
                  <a:cubicBezTo>
                    <a:pt x="22" y="1"/>
                    <a:pt x="15" y="3"/>
                    <a:pt x="11" y="6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514"/>
            <p:cNvSpPr/>
            <p:nvPr/>
          </p:nvSpPr>
          <p:spPr bwMode="auto">
            <a:xfrm>
              <a:off x="8250216" y="4657752"/>
              <a:ext cx="247651" cy="96838"/>
            </a:xfrm>
            <a:custGeom>
              <a:avLst/>
              <a:gdLst>
                <a:gd name="T0" fmla="*/ 27 w 66"/>
                <a:gd name="T1" fmla="*/ 0 h 26"/>
                <a:gd name="T2" fmla="*/ 16 w 66"/>
                <a:gd name="T3" fmla="*/ 5 h 26"/>
                <a:gd name="T4" fmla="*/ 9 w 66"/>
                <a:gd name="T5" fmla="*/ 10 h 26"/>
                <a:gd name="T6" fmla="*/ 4 w 66"/>
                <a:gd name="T7" fmla="*/ 13 h 26"/>
                <a:gd name="T8" fmla="*/ 0 w 66"/>
                <a:gd name="T9" fmla="*/ 14 h 26"/>
                <a:gd name="T10" fmla="*/ 9 w 66"/>
                <a:gd name="T11" fmla="*/ 18 h 26"/>
                <a:gd name="T12" fmla="*/ 18 w 66"/>
                <a:gd name="T13" fmla="*/ 22 h 26"/>
                <a:gd name="T14" fmla="*/ 43 w 66"/>
                <a:gd name="T15" fmla="*/ 24 h 26"/>
                <a:gd name="T16" fmla="*/ 53 w 66"/>
                <a:gd name="T17" fmla="*/ 9 h 26"/>
                <a:gd name="T18" fmla="*/ 59 w 66"/>
                <a:gd name="T19" fmla="*/ 9 h 26"/>
                <a:gd name="T20" fmla="*/ 63 w 66"/>
                <a:gd name="T21" fmla="*/ 10 h 26"/>
                <a:gd name="T22" fmla="*/ 63 w 66"/>
                <a:gd name="T23" fmla="*/ 10 h 26"/>
                <a:gd name="T24" fmla="*/ 64 w 66"/>
                <a:gd name="T25" fmla="*/ 10 h 26"/>
                <a:gd name="T26" fmla="*/ 64 w 66"/>
                <a:gd name="T27" fmla="*/ 10 h 26"/>
                <a:gd name="T28" fmla="*/ 64 w 66"/>
                <a:gd name="T29" fmla="*/ 10 h 26"/>
                <a:gd name="T30" fmla="*/ 64 w 66"/>
                <a:gd name="T31" fmla="*/ 10 h 26"/>
                <a:gd name="T32" fmla="*/ 65 w 66"/>
                <a:gd name="T33" fmla="*/ 11 h 26"/>
                <a:gd name="T34" fmla="*/ 66 w 66"/>
                <a:gd name="T35" fmla="*/ 12 h 26"/>
                <a:gd name="T36" fmla="*/ 65 w 66"/>
                <a:gd name="T37" fmla="*/ 13 h 26"/>
                <a:gd name="T38" fmla="*/ 65 w 66"/>
                <a:gd name="T39" fmla="*/ 14 h 26"/>
                <a:gd name="T40" fmla="*/ 64 w 66"/>
                <a:gd name="T41" fmla="*/ 14 h 26"/>
                <a:gd name="T42" fmla="*/ 64 w 66"/>
                <a:gd name="T43" fmla="*/ 14 h 26"/>
                <a:gd name="T44" fmla="*/ 64 w 66"/>
                <a:gd name="T45" fmla="*/ 14 h 26"/>
                <a:gd name="T46" fmla="*/ 63 w 66"/>
                <a:gd name="T47" fmla="*/ 14 h 26"/>
                <a:gd name="T48" fmla="*/ 63 w 66"/>
                <a:gd name="T49" fmla="*/ 14 h 26"/>
                <a:gd name="T50" fmla="*/ 61 w 66"/>
                <a:gd name="T51" fmla="*/ 14 h 26"/>
                <a:gd name="T52" fmla="*/ 61 w 66"/>
                <a:gd name="T53" fmla="*/ 14 h 26"/>
                <a:gd name="T54" fmla="*/ 63 w 66"/>
                <a:gd name="T55" fmla="*/ 15 h 26"/>
                <a:gd name="T56" fmla="*/ 64 w 66"/>
                <a:gd name="T57" fmla="*/ 15 h 26"/>
                <a:gd name="T58" fmla="*/ 64 w 66"/>
                <a:gd name="T59" fmla="*/ 15 h 26"/>
                <a:gd name="T60" fmla="*/ 64 w 66"/>
                <a:gd name="T61" fmla="*/ 15 h 26"/>
                <a:gd name="T62" fmla="*/ 64 w 66"/>
                <a:gd name="T63" fmla="*/ 15 h 26"/>
                <a:gd name="T64" fmla="*/ 65 w 66"/>
                <a:gd name="T65" fmla="*/ 15 h 26"/>
                <a:gd name="T66" fmla="*/ 65 w 66"/>
                <a:gd name="T67" fmla="*/ 15 h 26"/>
                <a:gd name="T68" fmla="*/ 65 w 66"/>
                <a:gd name="T69" fmla="*/ 15 h 26"/>
                <a:gd name="T70" fmla="*/ 66 w 66"/>
                <a:gd name="T71" fmla="*/ 14 h 26"/>
                <a:gd name="T72" fmla="*/ 66 w 66"/>
                <a:gd name="T73" fmla="*/ 12 h 26"/>
                <a:gd name="T74" fmla="*/ 66 w 66"/>
                <a:gd name="T75" fmla="*/ 11 h 26"/>
                <a:gd name="T76" fmla="*/ 65 w 66"/>
                <a:gd name="T77" fmla="*/ 10 h 26"/>
                <a:gd name="T78" fmla="*/ 64 w 66"/>
                <a:gd name="T79" fmla="*/ 10 h 26"/>
                <a:gd name="T80" fmla="*/ 64 w 66"/>
                <a:gd name="T81" fmla="*/ 10 h 26"/>
                <a:gd name="T82" fmla="*/ 64 w 66"/>
                <a:gd name="T83" fmla="*/ 10 h 26"/>
                <a:gd name="T84" fmla="*/ 64 w 66"/>
                <a:gd name="T85" fmla="*/ 10 h 26"/>
                <a:gd name="T86" fmla="*/ 63 w 66"/>
                <a:gd name="T87" fmla="*/ 10 h 26"/>
                <a:gd name="T88" fmla="*/ 62 w 66"/>
                <a:gd name="T89" fmla="*/ 9 h 26"/>
                <a:gd name="T90" fmla="*/ 60 w 66"/>
                <a:gd name="T91" fmla="*/ 9 h 26"/>
                <a:gd name="T92" fmla="*/ 52 w 66"/>
                <a:gd name="T93" fmla="*/ 9 h 26"/>
                <a:gd name="T94" fmla="*/ 41 w 66"/>
                <a:gd name="T95" fmla="*/ 1 h 26"/>
                <a:gd name="T96" fmla="*/ 27 w 66"/>
                <a:gd name="T9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26">
                  <a:moveTo>
                    <a:pt x="27" y="0"/>
                  </a:moveTo>
                  <a:cubicBezTo>
                    <a:pt x="22" y="1"/>
                    <a:pt x="19" y="3"/>
                    <a:pt x="16" y="5"/>
                  </a:cubicBezTo>
                  <a:cubicBezTo>
                    <a:pt x="13" y="6"/>
                    <a:pt x="11" y="8"/>
                    <a:pt x="9" y="10"/>
                  </a:cubicBezTo>
                  <a:cubicBezTo>
                    <a:pt x="8" y="11"/>
                    <a:pt x="6" y="12"/>
                    <a:pt x="4" y="13"/>
                  </a:cubicBezTo>
                  <a:cubicBezTo>
                    <a:pt x="2" y="14"/>
                    <a:pt x="0" y="14"/>
                    <a:pt x="0" y="14"/>
                  </a:cubicBezTo>
                  <a:cubicBezTo>
                    <a:pt x="3" y="16"/>
                    <a:pt x="6" y="17"/>
                    <a:pt x="9" y="18"/>
                  </a:cubicBezTo>
                  <a:cubicBezTo>
                    <a:pt x="12" y="20"/>
                    <a:pt x="15" y="21"/>
                    <a:pt x="18" y="22"/>
                  </a:cubicBezTo>
                  <a:cubicBezTo>
                    <a:pt x="25" y="25"/>
                    <a:pt x="36" y="26"/>
                    <a:pt x="43" y="24"/>
                  </a:cubicBezTo>
                  <a:cubicBezTo>
                    <a:pt x="52" y="21"/>
                    <a:pt x="55" y="15"/>
                    <a:pt x="53" y="9"/>
                  </a:cubicBezTo>
                  <a:cubicBezTo>
                    <a:pt x="55" y="9"/>
                    <a:pt x="57" y="9"/>
                    <a:pt x="59" y="9"/>
                  </a:cubicBezTo>
                  <a:cubicBezTo>
                    <a:pt x="60" y="9"/>
                    <a:pt x="61" y="10"/>
                    <a:pt x="63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1"/>
                    <a:pt x="65" y="11"/>
                  </a:cubicBezTo>
                  <a:cubicBezTo>
                    <a:pt x="65" y="11"/>
                    <a:pt x="66" y="12"/>
                    <a:pt x="66" y="12"/>
                  </a:cubicBezTo>
                  <a:cubicBezTo>
                    <a:pt x="66" y="13"/>
                    <a:pt x="66" y="13"/>
                    <a:pt x="65" y="13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4"/>
                    <a:pt x="62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5"/>
                    <a:pt x="62" y="15"/>
                    <a:pt x="63" y="15"/>
                  </a:cubicBezTo>
                  <a:cubicBezTo>
                    <a:pt x="63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5"/>
                    <a:pt x="66" y="14"/>
                    <a:pt x="66" y="14"/>
                  </a:cubicBezTo>
                  <a:cubicBezTo>
                    <a:pt x="66" y="13"/>
                    <a:pt x="66" y="13"/>
                    <a:pt x="66" y="12"/>
                  </a:cubicBezTo>
                  <a:cubicBezTo>
                    <a:pt x="66" y="12"/>
                    <a:pt x="66" y="12"/>
                    <a:pt x="66" y="11"/>
                  </a:cubicBezTo>
                  <a:cubicBezTo>
                    <a:pt x="66" y="11"/>
                    <a:pt x="65" y="10"/>
                    <a:pt x="65" y="10"/>
                  </a:cubicBezTo>
                  <a:cubicBezTo>
                    <a:pt x="65" y="10"/>
                    <a:pt x="65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1" y="9"/>
                    <a:pt x="60" y="9"/>
                  </a:cubicBezTo>
                  <a:cubicBezTo>
                    <a:pt x="58" y="9"/>
                    <a:pt x="55" y="8"/>
                    <a:pt x="52" y="9"/>
                  </a:cubicBezTo>
                  <a:cubicBezTo>
                    <a:pt x="51" y="5"/>
                    <a:pt x="47" y="2"/>
                    <a:pt x="41" y="1"/>
                  </a:cubicBezTo>
                  <a:cubicBezTo>
                    <a:pt x="37" y="0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515"/>
            <p:cNvSpPr/>
            <p:nvPr/>
          </p:nvSpPr>
          <p:spPr bwMode="auto">
            <a:xfrm>
              <a:off x="8599468" y="4699027"/>
              <a:ext cx="261939" cy="374653"/>
            </a:xfrm>
            <a:custGeom>
              <a:avLst/>
              <a:gdLst>
                <a:gd name="T0" fmla="*/ 3 w 70"/>
                <a:gd name="T1" fmla="*/ 42 h 100"/>
                <a:gd name="T2" fmla="*/ 3 w 70"/>
                <a:gd name="T3" fmla="*/ 67 h 100"/>
                <a:gd name="T4" fmla="*/ 12 w 70"/>
                <a:gd name="T5" fmla="*/ 84 h 100"/>
                <a:gd name="T6" fmla="*/ 18 w 70"/>
                <a:gd name="T7" fmla="*/ 94 h 100"/>
                <a:gd name="T8" fmla="*/ 22 w 70"/>
                <a:gd name="T9" fmla="*/ 100 h 100"/>
                <a:gd name="T10" fmla="*/ 30 w 70"/>
                <a:gd name="T11" fmla="*/ 89 h 100"/>
                <a:gd name="T12" fmla="*/ 42 w 70"/>
                <a:gd name="T13" fmla="*/ 81 h 100"/>
                <a:gd name="T14" fmla="*/ 56 w 70"/>
                <a:gd name="T15" fmla="*/ 68 h 100"/>
                <a:gd name="T16" fmla="*/ 66 w 70"/>
                <a:gd name="T17" fmla="*/ 50 h 100"/>
                <a:gd name="T18" fmla="*/ 49 w 70"/>
                <a:gd name="T19" fmla="*/ 15 h 100"/>
                <a:gd name="T20" fmla="*/ 56 w 70"/>
                <a:gd name="T21" fmla="*/ 8 h 100"/>
                <a:gd name="T22" fmla="*/ 68 w 70"/>
                <a:gd name="T23" fmla="*/ 2 h 100"/>
                <a:gd name="T24" fmla="*/ 67 w 70"/>
                <a:gd name="T25" fmla="*/ 0 h 100"/>
                <a:gd name="T26" fmla="*/ 48 w 70"/>
                <a:gd name="T27" fmla="*/ 15 h 100"/>
                <a:gd name="T28" fmla="*/ 20 w 70"/>
                <a:gd name="T29" fmla="*/ 19 h 100"/>
                <a:gd name="T30" fmla="*/ 3 w 70"/>
                <a:gd name="T31" fmla="*/ 4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100">
                  <a:moveTo>
                    <a:pt x="3" y="42"/>
                  </a:moveTo>
                  <a:cubicBezTo>
                    <a:pt x="0" y="51"/>
                    <a:pt x="1" y="59"/>
                    <a:pt x="3" y="67"/>
                  </a:cubicBezTo>
                  <a:cubicBezTo>
                    <a:pt x="5" y="74"/>
                    <a:pt x="8" y="79"/>
                    <a:pt x="12" y="84"/>
                  </a:cubicBezTo>
                  <a:cubicBezTo>
                    <a:pt x="13" y="86"/>
                    <a:pt x="15" y="90"/>
                    <a:pt x="18" y="94"/>
                  </a:cubicBezTo>
                  <a:cubicBezTo>
                    <a:pt x="20" y="97"/>
                    <a:pt x="22" y="100"/>
                    <a:pt x="22" y="100"/>
                  </a:cubicBezTo>
                  <a:cubicBezTo>
                    <a:pt x="23" y="96"/>
                    <a:pt x="26" y="92"/>
                    <a:pt x="30" y="89"/>
                  </a:cubicBezTo>
                  <a:cubicBezTo>
                    <a:pt x="34" y="86"/>
                    <a:pt x="38" y="84"/>
                    <a:pt x="42" y="81"/>
                  </a:cubicBezTo>
                  <a:cubicBezTo>
                    <a:pt x="47" y="78"/>
                    <a:pt x="52" y="73"/>
                    <a:pt x="56" y="68"/>
                  </a:cubicBezTo>
                  <a:cubicBezTo>
                    <a:pt x="61" y="63"/>
                    <a:pt x="64" y="57"/>
                    <a:pt x="66" y="50"/>
                  </a:cubicBezTo>
                  <a:cubicBezTo>
                    <a:pt x="70" y="36"/>
                    <a:pt x="61" y="22"/>
                    <a:pt x="49" y="15"/>
                  </a:cubicBezTo>
                  <a:cubicBezTo>
                    <a:pt x="51" y="13"/>
                    <a:pt x="53" y="10"/>
                    <a:pt x="56" y="8"/>
                  </a:cubicBezTo>
                  <a:cubicBezTo>
                    <a:pt x="60" y="5"/>
                    <a:pt x="64" y="3"/>
                    <a:pt x="68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1"/>
                    <a:pt x="52" y="9"/>
                    <a:pt x="48" y="15"/>
                  </a:cubicBezTo>
                  <a:cubicBezTo>
                    <a:pt x="39" y="11"/>
                    <a:pt x="29" y="11"/>
                    <a:pt x="20" y="19"/>
                  </a:cubicBezTo>
                  <a:cubicBezTo>
                    <a:pt x="13" y="24"/>
                    <a:pt x="7" y="34"/>
                    <a:pt x="3" y="4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516"/>
            <p:cNvSpPr/>
            <p:nvPr/>
          </p:nvSpPr>
          <p:spPr bwMode="auto">
            <a:xfrm>
              <a:off x="8888395" y="4759352"/>
              <a:ext cx="146051" cy="201614"/>
            </a:xfrm>
            <a:custGeom>
              <a:avLst/>
              <a:gdLst>
                <a:gd name="T0" fmla="*/ 7 w 39"/>
                <a:gd name="T1" fmla="*/ 41 h 54"/>
                <a:gd name="T2" fmla="*/ 18 w 39"/>
                <a:gd name="T3" fmla="*/ 49 h 54"/>
                <a:gd name="T4" fmla="*/ 28 w 39"/>
                <a:gd name="T5" fmla="*/ 52 h 54"/>
                <a:gd name="T6" fmla="*/ 35 w 39"/>
                <a:gd name="T7" fmla="*/ 53 h 54"/>
                <a:gd name="T8" fmla="*/ 38 w 39"/>
                <a:gd name="T9" fmla="*/ 54 h 54"/>
                <a:gd name="T10" fmla="*/ 39 w 39"/>
                <a:gd name="T11" fmla="*/ 54 h 54"/>
                <a:gd name="T12" fmla="*/ 38 w 39"/>
                <a:gd name="T13" fmla="*/ 50 h 54"/>
                <a:gd name="T14" fmla="*/ 38 w 39"/>
                <a:gd name="T15" fmla="*/ 46 h 54"/>
                <a:gd name="T16" fmla="*/ 38 w 39"/>
                <a:gd name="T17" fmla="*/ 37 h 54"/>
                <a:gd name="T18" fmla="*/ 30 w 39"/>
                <a:gd name="T19" fmla="*/ 13 h 54"/>
                <a:gd name="T20" fmla="*/ 19 w 39"/>
                <a:gd name="T21" fmla="*/ 8 h 54"/>
                <a:gd name="T22" fmla="*/ 8 w 39"/>
                <a:gd name="T23" fmla="*/ 12 h 54"/>
                <a:gd name="T24" fmla="*/ 6 w 39"/>
                <a:gd name="T25" fmla="*/ 7 h 54"/>
                <a:gd name="T26" fmla="*/ 5 w 39"/>
                <a:gd name="T27" fmla="*/ 3 h 54"/>
                <a:gd name="T28" fmla="*/ 5 w 39"/>
                <a:gd name="T29" fmla="*/ 0 h 54"/>
                <a:gd name="T30" fmla="*/ 4 w 39"/>
                <a:gd name="T31" fmla="*/ 0 h 54"/>
                <a:gd name="T32" fmla="*/ 4 w 39"/>
                <a:gd name="T33" fmla="*/ 2 h 54"/>
                <a:gd name="T34" fmla="*/ 5 w 39"/>
                <a:gd name="T35" fmla="*/ 5 h 54"/>
                <a:gd name="T36" fmla="*/ 7 w 39"/>
                <a:gd name="T37" fmla="*/ 13 h 54"/>
                <a:gd name="T38" fmla="*/ 1 w 39"/>
                <a:gd name="T39" fmla="*/ 27 h 54"/>
                <a:gd name="T40" fmla="*/ 7 w 39"/>
                <a:gd name="T41" fmla="*/ 4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54">
                  <a:moveTo>
                    <a:pt x="7" y="41"/>
                  </a:moveTo>
                  <a:cubicBezTo>
                    <a:pt x="10" y="46"/>
                    <a:pt x="14" y="48"/>
                    <a:pt x="18" y="49"/>
                  </a:cubicBezTo>
                  <a:cubicBezTo>
                    <a:pt x="21" y="51"/>
                    <a:pt x="25" y="52"/>
                    <a:pt x="28" y="52"/>
                  </a:cubicBezTo>
                  <a:cubicBezTo>
                    <a:pt x="30" y="52"/>
                    <a:pt x="32" y="53"/>
                    <a:pt x="35" y="53"/>
                  </a:cubicBezTo>
                  <a:cubicBezTo>
                    <a:pt x="36" y="54"/>
                    <a:pt x="37" y="54"/>
                    <a:pt x="3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3"/>
                    <a:pt x="38" y="52"/>
                    <a:pt x="38" y="50"/>
                  </a:cubicBezTo>
                  <a:cubicBezTo>
                    <a:pt x="38" y="49"/>
                    <a:pt x="38" y="48"/>
                    <a:pt x="38" y="46"/>
                  </a:cubicBezTo>
                  <a:cubicBezTo>
                    <a:pt x="38" y="43"/>
                    <a:pt x="38" y="40"/>
                    <a:pt x="38" y="37"/>
                  </a:cubicBezTo>
                  <a:cubicBezTo>
                    <a:pt x="38" y="29"/>
                    <a:pt x="36" y="19"/>
                    <a:pt x="30" y="13"/>
                  </a:cubicBezTo>
                  <a:cubicBezTo>
                    <a:pt x="27" y="10"/>
                    <a:pt x="23" y="9"/>
                    <a:pt x="19" y="8"/>
                  </a:cubicBezTo>
                  <a:cubicBezTo>
                    <a:pt x="15" y="8"/>
                    <a:pt x="11" y="10"/>
                    <a:pt x="8" y="12"/>
                  </a:cubicBezTo>
                  <a:cubicBezTo>
                    <a:pt x="7" y="11"/>
                    <a:pt x="6" y="9"/>
                    <a:pt x="6" y="7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5" y="8"/>
                    <a:pt x="6" y="11"/>
                    <a:pt x="7" y="13"/>
                  </a:cubicBezTo>
                  <a:cubicBezTo>
                    <a:pt x="3" y="16"/>
                    <a:pt x="0" y="21"/>
                    <a:pt x="1" y="27"/>
                  </a:cubicBezTo>
                  <a:cubicBezTo>
                    <a:pt x="2" y="32"/>
                    <a:pt x="4" y="38"/>
                    <a:pt x="7" y="4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517"/>
            <p:cNvSpPr/>
            <p:nvPr/>
          </p:nvSpPr>
          <p:spPr bwMode="auto">
            <a:xfrm>
              <a:off x="8767744" y="4754590"/>
              <a:ext cx="134938" cy="82551"/>
            </a:xfrm>
            <a:custGeom>
              <a:avLst/>
              <a:gdLst>
                <a:gd name="T0" fmla="*/ 15 w 36"/>
                <a:gd name="T1" fmla="*/ 1 h 22"/>
                <a:gd name="T2" fmla="*/ 9 w 36"/>
                <a:gd name="T3" fmla="*/ 6 h 22"/>
                <a:gd name="T4" fmla="*/ 5 w 36"/>
                <a:gd name="T5" fmla="*/ 11 h 22"/>
                <a:gd name="T6" fmla="*/ 0 w 36"/>
                <a:gd name="T7" fmla="*/ 17 h 22"/>
                <a:gd name="T8" fmla="*/ 11 w 36"/>
                <a:gd name="T9" fmla="*/ 21 h 22"/>
                <a:gd name="T10" fmla="*/ 20 w 36"/>
                <a:gd name="T11" fmla="*/ 22 h 22"/>
                <a:gd name="T12" fmla="*/ 29 w 36"/>
                <a:gd name="T13" fmla="*/ 19 h 22"/>
                <a:gd name="T14" fmla="*/ 33 w 36"/>
                <a:gd name="T15" fmla="*/ 11 h 22"/>
                <a:gd name="T16" fmla="*/ 30 w 36"/>
                <a:gd name="T17" fmla="*/ 5 h 22"/>
                <a:gd name="T18" fmla="*/ 32 w 36"/>
                <a:gd name="T19" fmla="*/ 3 h 22"/>
                <a:gd name="T20" fmla="*/ 36 w 36"/>
                <a:gd name="T21" fmla="*/ 1 h 22"/>
                <a:gd name="T22" fmla="*/ 36 w 36"/>
                <a:gd name="T23" fmla="*/ 0 h 22"/>
                <a:gd name="T24" fmla="*/ 33 w 36"/>
                <a:gd name="T25" fmla="*/ 2 h 22"/>
                <a:gd name="T26" fmla="*/ 30 w 36"/>
                <a:gd name="T27" fmla="*/ 4 h 22"/>
                <a:gd name="T28" fmla="*/ 26 w 36"/>
                <a:gd name="T29" fmla="*/ 2 h 22"/>
                <a:gd name="T30" fmla="*/ 22 w 36"/>
                <a:gd name="T31" fmla="*/ 0 h 22"/>
                <a:gd name="T32" fmla="*/ 15 w 36"/>
                <a:gd name="T3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22">
                  <a:moveTo>
                    <a:pt x="15" y="1"/>
                  </a:moveTo>
                  <a:cubicBezTo>
                    <a:pt x="12" y="2"/>
                    <a:pt x="11" y="4"/>
                    <a:pt x="9" y="6"/>
                  </a:cubicBezTo>
                  <a:cubicBezTo>
                    <a:pt x="7" y="8"/>
                    <a:pt x="6" y="9"/>
                    <a:pt x="5" y="11"/>
                  </a:cubicBezTo>
                  <a:cubicBezTo>
                    <a:pt x="4" y="13"/>
                    <a:pt x="0" y="17"/>
                    <a:pt x="0" y="17"/>
                  </a:cubicBezTo>
                  <a:cubicBezTo>
                    <a:pt x="4" y="17"/>
                    <a:pt x="7" y="19"/>
                    <a:pt x="11" y="21"/>
                  </a:cubicBezTo>
                  <a:cubicBezTo>
                    <a:pt x="13" y="22"/>
                    <a:pt x="16" y="22"/>
                    <a:pt x="20" y="22"/>
                  </a:cubicBezTo>
                  <a:cubicBezTo>
                    <a:pt x="23" y="22"/>
                    <a:pt x="26" y="21"/>
                    <a:pt x="29" y="19"/>
                  </a:cubicBezTo>
                  <a:cubicBezTo>
                    <a:pt x="32" y="17"/>
                    <a:pt x="34" y="14"/>
                    <a:pt x="33" y="11"/>
                  </a:cubicBezTo>
                  <a:cubicBezTo>
                    <a:pt x="33" y="9"/>
                    <a:pt x="32" y="7"/>
                    <a:pt x="30" y="5"/>
                  </a:cubicBezTo>
                  <a:cubicBezTo>
                    <a:pt x="31" y="4"/>
                    <a:pt x="32" y="3"/>
                    <a:pt x="32" y="3"/>
                  </a:cubicBezTo>
                  <a:cubicBezTo>
                    <a:pt x="34" y="2"/>
                    <a:pt x="35" y="2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2"/>
                    <a:pt x="33" y="2"/>
                  </a:cubicBezTo>
                  <a:cubicBezTo>
                    <a:pt x="32" y="3"/>
                    <a:pt x="30" y="4"/>
                    <a:pt x="30" y="4"/>
                  </a:cubicBezTo>
                  <a:cubicBezTo>
                    <a:pt x="28" y="3"/>
                    <a:pt x="27" y="2"/>
                    <a:pt x="26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0" y="0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518"/>
            <p:cNvSpPr/>
            <p:nvPr/>
          </p:nvSpPr>
          <p:spPr bwMode="auto">
            <a:xfrm>
              <a:off x="9009046" y="4495825"/>
              <a:ext cx="363540" cy="236539"/>
            </a:xfrm>
            <a:custGeom>
              <a:avLst/>
              <a:gdLst>
                <a:gd name="T0" fmla="*/ 52 w 97"/>
                <a:gd name="T1" fmla="*/ 63 h 63"/>
                <a:gd name="T2" fmla="*/ 66 w 97"/>
                <a:gd name="T3" fmla="*/ 62 h 63"/>
                <a:gd name="T4" fmla="*/ 78 w 97"/>
                <a:gd name="T5" fmla="*/ 57 h 63"/>
                <a:gd name="T6" fmla="*/ 91 w 97"/>
                <a:gd name="T7" fmla="*/ 42 h 63"/>
                <a:gd name="T8" fmla="*/ 95 w 97"/>
                <a:gd name="T9" fmla="*/ 32 h 63"/>
                <a:gd name="T10" fmla="*/ 97 w 97"/>
                <a:gd name="T11" fmla="*/ 25 h 63"/>
                <a:gd name="T12" fmla="*/ 87 w 97"/>
                <a:gd name="T13" fmla="*/ 24 h 63"/>
                <a:gd name="T14" fmla="*/ 79 w 97"/>
                <a:gd name="T15" fmla="*/ 16 h 63"/>
                <a:gd name="T16" fmla="*/ 66 w 97"/>
                <a:gd name="T17" fmla="*/ 6 h 63"/>
                <a:gd name="T18" fmla="*/ 46 w 97"/>
                <a:gd name="T19" fmla="*/ 0 h 63"/>
                <a:gd name="T20" fmla="*/ 36 w 97"/>
                <a:gd name="T21" fmla="*/ 2 h 63"/>
                <a:gd name="T22" fmla="*/ 27 w 97"/>
                <a:gd name="T23" fmla="*/ 8 h 63"/>
                <a:gd name="T24" fmla="*/ 16 w 97"/>
                <a:gd name="T25" fmla="*/ 25 h 63"/>
                <a:gd name="T26" fmla="*/ 7 w 97"/>
                <a:gd name="T27" fmla="*/ 18 h 63"/>
                <a:gd name="T28" fmla="*/ 3 w 97"/>
                <a:gd name="T29" fmla="*/ 11 h 63"/>
                <a:gd name="T30" fmla="*/ 2 w 97"/>
                <a:gd name="T31" fmla="*/ 3 h 63"/>
                <a:gd name="T32" fmla="*/ 0 w 97"/>
                <a:gd name="T33" fmla="*/ 3 h 63"/>
                <a:gd name="T34" fmla="*/ 1 w 97"/>
                <a:gd name="T35" fmla="*/ 9 h 63"/>
                <a:gd name="T36" fmla="*/ 4 w 97"/>
                <a:gd name="T37" fmla="*/ 16 h 63"/>
                <a:gd name="T38" fmla="*/ 16 w 97"/>
                <a:gd name="T39" fmla="*/ 26 h 63"/>
                <a:gd name="T40" fmla="*/ 17 w 97"/>
                <a:gd name="T41" fmla="*/ 40 h 63"/>
                <a:gd name="T42" fmla="*/ 21 w 97"/>
                <a:gd name="T43" fmla="*/ 46 h 63"/>
                <a:gd name="T44" fmla="*/ 23 w 97"/>
                <a:gd name="T45" fmla="*/ 49 h 63"/>
                <a:gd name="T46" fmla="*/ 26 w 97"/>
                <a:gd name="T47" fmla="*/ 52 h 63"/>
                <a:gd name="T48" fmla="*/ 37 w 97"/>
                <a:gd name="T49" fmla="*/ 58 h 63"/>
                <a:gd name="T50" fmla="*/ 52 w 97"/>
                <a:gd name="T5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63">
                  <a:moveTo>
                    <a:pt x="52" y="63"/>
                  </a:moveTo>
                  <a:cubicBezTo>
                    <a:pt x="57" y="63"/>
                    <a:pt x="62" y="63"/>
                    <a:pt x="66" y="62"/>
                  </a:cubicBezTo>
                  <a:cubicBezTo>
                    <a:pt x="71" y="61"/>
                    <a:pt x="74" y="59"/>
                    <a:pt x="78" y="57"/>
                  </a:cubicBezTo>
                  <a:cubicBezTo>
                    <a:pt x="85" y="53"/>
                    <a:pt x="88" y="48"/>
                    <a:pt x="91" y="42"/>
                  </a:cubicBezTo>
                  <a:cubicBezTo>
                    <a:pt x="92" y="40"/>
                    <a:pt x="94" y="36"/>
                    <a:pt x="95" y="32"/>
                  </a:cubicBezTo>
                  <a:cubicBezTo>
                    <a:pt x="97" y="29"/>
                    <a:pt x="97" y="25"/>
                    <a:pt x="97" y="25"/>
                  </a:cubicBezTo>
                  <a:cubicBezTo>
                    <a:pt x="94" y="27"/>
                    <a:pt x="90" y="26"/>
                    <a:pt x="87" y="24"/>
                  </a:cubicBezTo>
                  <a:cubicBezTo>
                    <a:pt x="84" y="22"/>
                    <a:pt x="82" y="18"/>
                    <a:pt x="79" y="16"/>
                  </a:cubicBezTo>
                  <a:cubicBezTo>
                    <a:pt x="76" y="13"/>
                    <a:pt x="71" y="9"/>
                    <a:pt x="66" y="6"/>
                  </a:cubicBezTo>
                  <a:cubicBezTo>
                    <a:pt x="60" y="3"/>
                    <a:pt x="53" y="1"/>
                    <a:pt x="46" y="0"/>
                  </a:cubicBezTo>
                  <a:cubicBezTo>
                    <a:pt x="42" y="0"/>
                    <a:pt x="39" y="1"/>
                    <a:pt x="36" y="2"/>
                  </a:cubicBezTo>
                  <a:cubicBezTo>
                    <a:pt x="33" y="3"/>
                    <a:pt x="30" y="5"/>
                    <a:pt x="27" y="8"/>
                  </a:cubicBezTo>
                  <a:cubicBezTo>
                    <a:pt x="22" y="12"/>
                    <a:pt x="18" y="18"/>
                    <a:pt x="16" y="25"/>
                  </a:cubicBezTo>
                  <a:cubicBezTo>
                    <a:pt x="13" y="23"/>
                    <a:pt x="9" y="21"/>
                    <a:pt x="7" y="18"/>
                  </a:cubicBezTo>
                  <a:cubicBezTo>
                    <a:pt x="5" y="16"/>
                    <a:pt x="4" y="13"/>
                    <a:pt x="3" y="11"/>
                  </a:cubicBezTo>
                  <a:cubicBezTo>
                    <a:pt x="2" y="8"/>
                    <a:pt x="1" y="6"/>
                    <a:pt x="2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6"/>
                    <a:pt x="1" y="9"/>
                  </a:cubicBezTo>
                  <a:cubicBezTo>
                    <a:pt x="1" y="11"/>
                    <a:pt x="2" y="13"/>
                    <a:pt x="4" y="16"/>
                  </a:cubicBezTo>
                  <a:cubicBezTo>
                    <a:pt x="8" y="21"/>
                    <a:pt x="12" y="24"/>
                    <a:pt x="16" y="26"/>
                  </a:cubicBezTo>
                  <a:cubicBezTo>
                    <a:pt x="15" y="30"/>
                    <a:pt x="15" y="35"/>
                    <a:pt x="17" y="40"/>
                  </a:cubicBezTo>
                  <a:cubicBezTo>
                    <a:pt x="18" y="42"/>
                    <a:pt x="19" y="44"/>
                    <a:pt x="21" y="46"/>
                  </a:cubicBezTo>
                  <a:cubicBezTo>
                    <a:pt x="22" y="47"/>
                    <a:pt x="22" y="48"/>
                    <a:pt x="23" y="49"/>
                  </a:cubicBezTo>
                  <a:cubicBezTo>
                    <a:pt x="24" y="50"/>
                    <a:pt x="25" y="51"/>
                    <a:pt x="26" y="52"/>
                  </a:cubicBezTo>
                  <a:cubicBezTo>
                    <a:pt x="29" y="54"/>
                    <a:pt x="33" y="56"/>
                    <a:pt x="37" y="58"/>
                  </a:cubicBezTo>
                  <a:cubicBezTo>
                    <a:pt x="42" y="60"/>
                    <a:pt x="47" y="62"/>
                    <a:pt x="52" y="6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519"/>
            <p:cNvSpPr/>
            <p:nvPr/>
          </p:nvSpPr>
          <p:spPr bwMode="auto">
            <a:xfrm>
              <a:off x="8531205" y="4713314"/>
              <a:ext cx="285752" cy="161926"/>
            </a:xfrm>
            <a:custGeom>
              <a:avLst/>
              <a:gdLst>
                <a:gd name="T0" fmla="*/ 29 w 76"/>
                <a:gd name="T1" fmla="*/ 3 h 43"/>
                <a:gd name="T2" fmla="*/ 19 w 76"/>
                <a:gd name="T3" fmla="*/ 13 h 43"/>
                <a:gd name="T4" fmla="*/ 12 w 76"/>
                <a:gd name="T5" fmla="*/ 23 h 43"/>
                <a:gd name="T6" fmla="*/ 6 w 76"/>
                <a:gd name="T7" fmla="*/ 29 h 43"/>
                <a:gd name="T8" fmla="*/ 0 w 76"/>
                <a:gd name="T9" fmla="*/ 32 h 43"/>
                <a:gd name="T10" fmla="*/ 14 w 76"/>
                <a:gd name="T11" fmla="*/ 36 h 43"/>
                <a:gd name="T12" fmla="*/ 25 w 76"/>
                <a:gd name="T13" fmla="*/ 40 h 43"/>
                <a:gd name="T14" fmla="*/ 57 w 76"/>
                <a:gd name="T15" fmla="*/ 36 h 43"/>
                <a:gd name="T16" fmla="*/ 64 w 76"/>
                <a:gd name="T17" fmla="*/ 23 h 43"/>
                <a:gd name="T18" fmla="*/ 61 w 76"/>
                <a:gd name="T19" fmla="*/ 10 h 43"/>
                <a:gd name="T20" fmla="*/ 67 w 76"/>
                <a:gd name="T21" fmla="*/ 8 h 43"/>
                <a:gd name="T22" fmla="*/ 76 w 76"/>
                <a:gd name="T23" fmla="*/ 8 h 43"/>
                <a:gd name="T24" fmla="*/ 76 w 76"/>
                <a:gd name="T25" fmla="*/ 6 h 43"/>
                <a:gd name="T26" fmla="*/ 69 w 76"/>
                <a:gd name="T27" fmla="*/ 7 h 43"/>
                <a:gd name="T28" fmla="*/ 60 w 76"/>
                <a:gd name="T29" fmla="*/ 9 h 43"/>
                <a:gd name="T30" fmla="*/ 45 w 76"/>
                <a:gd name="T31" fmla="*/ 0 h 43"/>
                <a:gd name="T32" fmla="*/ 29 w 76"/>
                <a:gd name="T33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43">
                  <a:moveTo>
                    <a:pt x="29" y="3"/>
                  </a:moveTo>
                  <a:cubicBezTo>
                    <a:pt x="24" y="5"/>
                    <a:pt x="22" y="9"/>
                    <a:pt x="19" y="13"/>
                  </a:cubicBezTo>
                  <a:cubicBezTo>
                    <a:pt x="16" y="16"/>
                    <a:pt x="14" y="20"/>
                    <a:pt x="12" y="23"/>
                  </a:cubicBezTo>
                  <a:cubicBezTo>
                    <a:pt x="11" y="24"/>
                    <a:pt x="9" y="27"/>
                    <a:pt x="6" y="29"/>
                  </a:cubicBezTo>
                  <a:cubicBezTo>
                    <a:pt x="3" y="31"/>
                    <a:pt x="0" y="32"/>
                    <a:pt x="0" y="32"/>
                  </a:cubicBezTo>
                  <a:cubicBezTo>
                    <a:pt x="6" y="33"/>
                    <a:pt x="10" y="34"/>
                    <a:pt x="14" y="36"/>
                  </a:cubicBezTo>
                  <a:cubicBezTo>
                    <a:pt x="17" y="38"/>
                    <a:pt x="21" y="39"/>
                    <a:pt x="25" y="40"/>
                  </a:cubicBezTo>
                  <a:cubicBezTo>
                    <a:pt x="35" y="43"/>
                    <a:pt x="48" y="42"/>
                    <a:pt x="57" y="36"/>
                  </a:cubicBezTo>
                  <a:cubicBezTo>
                    <a:pt x="61" y="33"/>
                    <a:pt x="64" y="28"/>
                    <a:pt x="64" y="23"/>
                  </a:cubicBezTo>
                  <a:cubicBezTo>
                    <a:pt x="65" y="19"/>
                    <a:pt x="63" y="14"/>
                    <a:pt x="61" y="10"/>
                  </a:cubicBezTo>
                  <a:cubicBezTo>
                    <a:pt x="63" y="9"/>
                    <a:pt x="65" y="8"/>
                    <a:pt x="67" y="8"/>
                  </a:cubicBezTo>
                  <a:cubicBezTo>
                    <a:pt x="70" y="7"/>
                    <a:pt x="73" y="7"/>
                    <a:pt x="76" y="8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6"/>
                    <a:pt x="72" y="7"/>
                    <a:pt x="69" y="7"/>
                  </a:cubicBezTo>
                  <a:cubicBezTo>
                    <a:pt x="66" y="7"/>
                    <a:pt x="63" y="8"/>
                    <a:pt x="60" y="9"/>
                  </a:cubicBezTo>
                  <a:cubicBezTo>
                    <a:pt x="57" y="4"/>
                    <a:pt x="52" y="0"/>
                    <a:pt x="45" y="0"/>
                  </a:cubicBezTo>
                  <a:cubicBezTo>
                    <a:pt x="40" y="0"/>
                    <a:pt x="34" y="1"/>
                    <a:pt x="29" y="3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520"/>
            <p:cNvSpPr/>
            <p:nvPr/>
          </p:nvSpPr>
          <p:spPr bwMode="auto">
            <a:xfrm>
              <a:off x="8748694" y="4605364"/>
              <a:ext cx="184151" cy="100013"/>
            </a:xfrm>
            <a:custGeom>
              <a:avLst/>
              <a:gdLst>
                <a:gd name="T0" fmla="*/ 24 w 49"/>
                <a:gd name="T1" fmla="*/ 1 h 27"/>
                <a:gd name="T2" fmla="*/ 16 w 49"/>
                <a:gd name="T3" fmla="*/ 2 h 27"/>
                <a:gd name="T4" fmla="*/ 8 w 49"/>
                <a:gd name="T5" fmla="*/ 5 h 27"/>
                <a:gd name="T6" fmla="*/ 4 w 49"/>
                <a:gd name="T7" fmla="*/ 6 h 27"/>
                <a:gd name="T8" fmla="*/ 0 w 49"/>
                <a:gd name="T9" fmla="*/ 6 h 27"/>
                <a:gd name="T10" fmla="*/ 5 w 49"/>
                <a:gd name="T11" fmla="*/ 12 h 27"/>
                <a:gd name="T12" fmla="*/ 9 w 49"/>
                <a:gd name="T13" fmla="*/ 19 h 27"/>
                <a:gd name="T14" fmla="*/ 19 w 49"/>
                <a:gd name="T15" fmla="*/ 25 h 27"/>
                <a:gd name="T16" fmla="*/ 29 w 49"/>
                <a:gd name="T17" fmla="*/ 26 h 27"/>
                <a:gd name="T18" fmla="*/ 39 w 49"/>
                <a:gd name="T19" fmla="*/ 13 h 27"/>
                <a:gd name="T20" fmla="*/ 43 w 49"/>
                <a:gd name="T21" fmla="*/ 14 h 27"/>
                <a:gd name="T22" fmla="*/ 48 w 49"/>
                <a:gd name="T23" fmla="*/ 17 h 27"/>
                <a:gd name="T24" fmla="*/ 49 w 49"/>
                <a:gd name="T25" fmla="*/ 17 h 27"/>
                <a:gd name="T26" fmla="*/ 39 w 49"/>
                <a:gd name="T27" fmla="*/ 13 h 27"/>
                <a:gd name="T28" fmla="*/ 33 w 49"/>
                <a:gd name="T29" fmla="*/ 3 h 27"/>
                <a:gd name="T30" fmla="*/ 24 w 49"/>
                <a:gd name="T3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27">
                  <a:moveTo>
                    <a:pt x="24" y="1"/>
                  </a:moveTo>
                  <a:cubicBezTo>
                    <a:pt x="21" y="0"/>
                    <a:pt x="18" y="2"/>
                    <a:pt x="16" y="2"/>
                  </a:cubicBezTo>
                  <a:cubicBezTo>
                    <a:pt x="13" y="3"/>
                    <a:pt x="11" y="4"/>
                    <a:pt x="8" y="5"/>
                  </a:cubicBezTo>
                  <a:cubicBezTo>
                    <a:pt x="8" y="5"/>
                    <a:pt x="5" y="6"/>
                    <a:pt x="4" y="6"/>
                  </a:cubicBezTo>
                  <a:cubicBezTo>
                    <a:pt x="2" y="6"/>
                    <a:pt x="0" y="6"/>
                    <a:pt x="0" y="6"/>
                  </a:cubicBezTo>
                  <a:cubicBezTo>
                    <a:pt x="2" y="8"/>
                    <a:pt x="3" y="10"/>
                    <a:pt x="5" y="12"/>
                  </a:cubicBezTo>
                  <a:cubicBezTo>
                    <a:pt x="6" y="14"/>
                    <a:pt x="7" y="17"/>
                    <a:pt x="9" y="19"/>
                  </a:cubicBezTo>
                  <a:cubicBezTo>
                    <a:pt x="12" y="21"/>
                    <a:pt x="15" y="24"/>
                    <a:pt x="19" y="25"/>
                  </a:cubicBezTo>
                  <a:cubicBezTo>
                    <a:pt x="22" y="26"/>
                    <a:pt x="26" y="27"/>
                    <a:pt x="29" y="26"/>
                  </a:cubicBezTo>
                  <a:cubicBezTo>
                    <a:pt x="36" y="25"/>
                    <a:pt x="39" y="19"/>
                    <a:pt x="39" y="13"/>
                  </a:cubicBezTo>
                  <a:cubicBezTo>
                    <a:pt x="41" y="13"/>
                    <a:pt x="42" y="13"/>
                    <a:pt x="43" y="14"/>
                  </a:cubicBezTo>
                  <a:cubicBezTo>
                    <a:pt x="45" y="15"/>
                    <a:pt x="47" y="16"/>
                    <a:pt x="48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7" y="15"/>
                    <a:pt x="42" y="13"/>
                    <a:pt x="39" y="13"/>
                  </a:cubicBezTo>
                  <a:cubicBezTo>
                    <a:pt x="39" y="9"/>
                    <a:pt x="37" y="5"/>
                    <a:pt x="33" y="3"/>
                  </a:cubicBezTo>
                  <a:cubicBezTo>
                    <a:pt x="30" y="2"/>
                    <a:pt x="26" y="1"/>
                    <a:pt x="24" y="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521"/>
            <p:cNvSpPr/>
            <p:nvPr/>
          </p:nvSpPr>
          <p:spPr bwMode="auto">
            <a:xfrm>
              <a:off x="8959833" y="4451375"/>
              <a:ext cx="225426" cy="404815"/>
            </a:xfrm>
            <a:custGeom>
              <a:avLst/>
              <a:gdLst>
                <a:gd name="T0" fmla="*/ 0 w 60"/>
                <a:gd name="T1" fmla="*/ 55 h 108"/>
                <a:gd name="T2" fmla="*/ 6 w 60"/>
                <a:gd name="T3" fmla="*/ 74 h 108"/>
                <a:gd name="T4" fmla="*/ 13 w 60"/>
                <a:gd name="T5" fmla="*/ 89 h 108"/>
                <a:gd name="T6" fmla="*/ 15 w 60"/>
                <a:gd name="T7" fmla="*/ 94 h 108"/>
                <a:gd name="T8" fmla="*/ 15 w 60"/>
                <a:gd name="T9" fmla="*/ 100 h 108"/>
                <a:gd name="T10" fmla="*/ 12 w 60"/>
                <a:gd name="T11" fmla="*/ 108 h 108"/>
                <a:gd name="T12" fmla="*/ 15 w 60"/>
                <a:gd name="T13" fmla="*/ 107 h 108"/>
                <a:gd name="T14" fmla="*/ 17 w 60"/>
                <a:gd name="T15" fmla="*/ 106 h 108"/>
                <a:gd name="T16" fmla="*/ 22 w 60"/>
                <a:gd name="T17" fmla="*/ 103 h 108"/>
                <a:gd name="T18" fmla="*/ 26 w 60"/>
                <a:gd name="T19" fmla="*/ 99 h 108"/>
                <a:gd name="T20" fmla="*/ 30 w 60"/>
                <a:gd name="T21" fmla="*/ 96 h 108"/>
                <a:gd name="T22" fmla="*/ 44 w 60"/>
                <a:gd name="T23" fmla="*/ 84 h 108"/>
                <a:gd name="T24" fmla="*/ 57 w 60"/>
                <a:gd name="T25" fmla="*/ 39 h 108"/>
                <a:gd name="T26" fmla="*/ 45 w 60"/>
                <a:gd name="T27" fmla="*/ 22 h 108"/>
                <a:gd name="T28" fmla="*/ 26 w 60"/>
                <a:gd name="T29" fmla="*/ 20 h 108"/>
                <a:gd name="T30" fmla="*/ 26 w 60"/>
                <a:gd name="T31" fmla="*/ 11 h 108"/>
                <a:gd name="T32" fmla="*/ 27 w 60"/>
                <a:gd name="T33" fmla="*/ 5 h 108"/>
                <a:gd name="T34" fmla="*/ 29 w 60"/>
                <a:gd name="T35" fmla="*/ 0 h 108"/>
                <a:gd name="T36" fmla="*/ 27 w 60"/>
                <a:gd name="T37" fmla="*/ 0 h 108"/>
                <a:gd name="T38" fmla="*/ 27 w 60"/>
                <a:gd name="T39" fmla="*/ 3 h 108"/>
                <a:gd name="T40" fmla="*/ 26 w 60"/>
                <a:gd name="T41" fmla="*/ 9 h 108"/>
                <a:gd name="T42" fmla="*/ 25 w 60"/>
                <a:gd name="T43" fmla="*/ 20 h 108"/>
                <a:gd name="T44" fmla="*/ 5 w 60"/>
                <a:gd name="T45" fmla="*/ 35 h 108"/>
                <a:gd name="T46" fmla="*/ 0 w 60"/>
                <a:gd name="T47" fmla="*/ 5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108">
                  <a:moveTo>
                    <a:pt x="0" y="55"/>
                  </a:moveTo>
                  <a:cubicBezTo>
                    <a:pt x="0" y="62"/>
                    <a:pt x="3" y="68"/>
                    <a:pt x="6" y="74"/>
                  </a:cubicBezTo>
                  <a:cubicBezTo>
                    <a:pt x="8" y="79"/>
                    <a:pt x="11" y="84"/>
                    <a:pt x="13" y="89"/>
                  </a:cubicBezTo>
                  <a:cubicBezTo>
                    <a:pt x="14" y="90"/>
                    <a:pt x="14" y="92"/>
                    <a:pt x="15" y="94"/>
                  </a:cubicBezTo>
                  <a:cubicBezTo>
                    <a:pt x="15" y="96"/>
                    <a:pt x="15" y="98"/>
                    <a:pt x="15" y="100"/>
                  </a:cubicBezTo>
                  <a:cubicBezTo>
                    <a:pt x="14" y="105"/>
                    <a:pt x="12" y="108"/>
                    <a:pt x="12" y="108"/>
                  </a:cubicBezTo>
                  <a:cubicBezTo>
                    <a:pt x="13" y="108"/>
                    <a:pt x="14" y="107"/>
                    <a:pt x="15" y="107"/>
                  </a:cubicBezTo>
                  <a:cubicBezTo>
                    <a:pt x="16" y="107"/>
                    <a:pt x="16" y="106"/>
                    <a:pt x="17" y="106"/>
                  </a:cubicBezTo>
                  <a:cubicBezTo>
                    <a:pt x="19" y="105"/>
                    <a:pt x="20" y="104"/>
                    <a:pt x="22" y="103"/>
                  </a:cubicBezTo>
                  <a:cubicBezTo>
                    <a:pt x="23" y="102"/>
                    <a:pt x="25" y="100"/>
                    <a:pt x="26" y="99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5" y="92"/>
                    <a:pt x="40" y="88"/>
                    <a:pt x="44" y="84"/>
                  </a:cubicBezTo>
                  <a:cubicBezTo>
                    <a:pt x="54" y="72"/>
                    <a:pt x="60" y="54"/>
                    <a:pt x="57" y="39"/>
                  </a:cubicBezTo>
                  <a:cubicBezTo>
                    <a:pt x="56" y="31"/>
                    <a:pt x="51" y="26"/>
                    <a:pt x="45" y="22"/>
                  </a:cubicBezTo>
                  <a:cubicBezTo>
                    <a:pt x="39" y="19"/>
                    <a:pt x="32" y="19"/>
                    <a:pt x="26" y="20"/>
                  </a:cubicBezTo>
                  <a:cubicBezTo>
                    <a:pt x="25" y="17"/>
                    <a:pt x="26" y="14"/>
                    <a:pt x="26" y="11"/>
                  </a:cubicBezTo>
                  <a:cubicBezTo>
                    <a:pt x="26" y="9"/>
                    <a:pt x="27" y="7"/>
                    <a:pt x="27" y="5"/>
                  </a:cubicBezTo>
                  <a:cubicBezTo>
                    <a:pt x="28" y="4"/>
                    <a:pt x="29" y="2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26" y="5"/>
                    <a:pt x="26" y="7"/>
                    <a:pt x="26" y="9"/>
                  </a:cubicBezTo>
                  <a:cubicBezTo>
                    <a:pt x="25" y="12"/>
                    <a:pt x="24" y="17"/>
                    <a:pt x="25" y="20"/>
                  </a:cubicBezTo>
                  <a:cubicBezTo>
                    <a:pt x="16" y="22"/>
                    <a:pt x="8" y="26"/>
                    <a:pt x="5" y="35"/>
                  </a:cubicBezTo>
                  <a:cubicBezTo>
                    <a:pt x="2" y="40"/>
                    <a:pt x="0" y="49"/>
                    <a:pt x="0" y="55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522"/>
            <p:cNvSpPr/>
            <p:nvPr/>
          </p:nvSpPr>
          <p:spPr bwMode="auto">
            <a:xfrm>
              <a:off x="9458311" y="4248174"/>
              <a:ext cx="120651" cy="165101"/>
            </a:xfrm>
            <a:custGeom>
              <a:avLst/>
              <a:gdLst>
                <a:gd name="T0" fmla="*/ 5 w 32"/>
                <a:gd name="T1" fmla="*/ 30 h 44"/>
                <a:gd name="T2" fmla="*/ 13 w 32"/>
                <a:gd name="T3" fmla="*/ 38 h 44"/>
                <a:gd name="T4" fmla="*/ 21 w 32"/>
                <a:gd name="T5" fmla="*/ 41 h 44"/>
                <a:gd name="T6" fmla="*/ 26 w 32"/>
                <a:gd name="T7" fmla="*/ 43 h 44"/>
                <a:gd name="T8" fmla="*/ 29 w 32"/>
                <a:gd name="T9" fmla="*/ 44 h 44"/>
                <a:gd name="T10" fmla="*/ 30 w 32"/>
                <a:gd name="T11" fmla="*/ 44 h 44"/>
                <a:gd name="T12" fmla="*/ 29 w 32"/>
                <a:gd name="T13" fmla="*/ 41 h 44"/>
                <a:gd name="T14" fmla="*/ 30 w 32"/>
                <a:gd name="T15" fmla="*/ 37 h 44"/>
                <a:gd name="T16" fmla="*/ 31 w 32"/>
                <a:gd name="T17" fmla="*/ 30 h 44"/>
                <a:gd name="T18" fmla="*/ 25 w 32"/>
                <a:gd name="T19" fmla="*/ 8 h 44"/>
                <a:gd name="T20" fmla="*/ 15 w 32"/>
                <a:gd name="T21" fmla="*/ 4 h 44"/>
                <a:gd name="T22" fmla="*/ 6 w 32"/>
                <a:gd name="T23" fmla="*/ 8 h 44"/>
                <a:gd name="T24" fmla="*/ 4 w 32"/>
                <a:gd name="T25" fmla="*/ 4 h 44"/>
                <a:gd name="T26" fmla="*/ 1 w 32"/>
                <a:gd name="T27" fmla="*/ 0 h 44"/>
                <a:gd name="T28" fmla="*/ 0 w 32"/>
                <a:gd name="T29" fmla="*/ 1 h 44"/>
                <a:gd name="T30" fmla="*/ 2 w 32"/>
                <a:gd name="T31" fmla="*/ 2 h 44"/>
                <a:gd name="T32" fmla="*/ 3 w 32"/>
                <a:gd name="T33" fmla="*/ 4 h 44"/>
                <a:gd name="T34" fmla="*/ 5 w 32"/>
                <a:gd name="T35" fmla="*/ 6 h 44"/>
                <a:gd name="T36" fmla="*/ 6 w 32"/>
                <a:gd name="T37" fmla="*/ 8 h 44"/>
                <a:gd name="T38" fmla="*/ 1 w 32"/>
                <a:gd name="T39" fmla="*/ 19 h 44"/>
                <a:gd name="T40" fmla="*/ 5 w 32"/>
                <a:gd name="T41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4">
                  <a:moveTo>
                    <a:pt x="5" y="30"/>
                  </a:moveTo>
                  <a:cubicBezTo>
                    <a:pt x="7" y="34"/>
                    <a:pt x="10" y="36"/>
                    <a:pt x="13" y="38"/>
                  </a:cubicBezTo>
                  <a:cubicBezTo>
                    <a:pt x="15" y="39"/>
                    <a:pt x="18" y="40"/>
                    <a:pt x="21" y="41"/>
                  </a:cubicBezTo>
                  <a:cubicBezTo>
                    <a:pt x="22" y="41"/>
                    <a:pt x="24" y="42"/>
                    <a:pt x="26" y="43"/>
                  </a:cubicBezTo>
                  <a:cubicBezTo>
                    <a:pt x="27" y="43"/>
                    <a:pt x="28" y="44"/>
                    <a:pt x="29" y="44"/>
                  </a:cubicBezTo>
                  <a:cubicBezTo>
                    <a:pt x="29" y="44"/>
                    <a:pt x="30" y="44"/>
                    <a:pt x="30" y="44"/>
                  </a:cubicBezTo>
                  <a:cubicBezTo>
                    <a:pt x="29" y="43"/>
                    <a:pt x="29" y="42"/>
                    <a:pt x="29" y="41"/>
                  </a:cubicBezTo>
                  <a:cubicBezTo>
                    <a:pt x="29" y="40"/>
                    <a:pt x="29" y="39"/>
                    <a:pt x="30" y="37"/>
                  </a:cubicBezTo>
                  <a:cubicBezTo>
                    <a:pt x="30" y="35"/>
                    <a:pt x="31" y="32"/>
                    <a:pt x="31" y="30"/>
                  </a:cubicBezTo>
                  <a:cubicBezTo>
                    <a:pt x="32" y="23"/>
                    <a:pt x="31" y="14"/>
                    <a:pt x="25" y="8"/>
                  </a:cubicBezTo>
                  <a:cubicBezTo>
                    <a:pt x="23" y="5"/>
                    <a:pt x="19" y="3"/>
                    <a:pt x="15" y="4"/>
                  </a:cubicBezTo>
                  <a:cubicBezTo>
                    <a:pt x="12" y="4"/>
                    <a:pt x="9" y="6"/>
                    <a:pt x="6" y="8"/>
                  </a:cubicBezTo>
                  <a:cubicBezTo>
                    <a:pt x="6" y="7"/>
                    <a:pt x="5" y="5"/>
                    <a:pt x="4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4" y="5"/>
                    <a:pt x="4" y="5"/>
                    <a:pt x="5" y="6"/>
                  </a:cubicBezTo>
                  <a:cubicBezTo>
                    <a:pt x="5" y="7"/>
                    <a:pt x="6" y="8"/>
                    <a:pt x="6" y="8"/>
                  </a:cubicBezTo>
                  <a:cubicBezTo>
                    <a:pt x="3" y="11"/>
                    <a:pt x="1" y="15"/>
                    <a:pt x="1" y="19"/>
                  </a:cubicBezTo>
                  <a:cubicBezTo>
                    <a:pt x="1" y="23"/>
                    <a:pt x="3" y="27"/>
                    <a:pt x="5" y="3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523"/>
            <p:cNvSpPr/>
            <p:nvPr/>
          </p:nvSpPr>
          <p:spPr bwMode="auto">
            <a:xfrm>
              <a:off x="9526574" y="4124348"/>
              <a:ext cx="120651" cy="88901"/>
            </a:xfrm>
            <a:custGeom>
              <a:avLst/>
              <a:gdLst>
                <a:gd name="T0" fmla="*/ 11 w 32"/>
                <a:gd name="T1" fmla="*/ 22 h 24"/>
                <a:gd name="T2" fmla="*/ 20 w 32"/>
                <a:gd name="T3" fmla="*/ 24 h 24"/>
                <a:gd name="T4" fmla="*/ 26 w 32"/>
                <a:gd name="T5" fmla="*/ 22 h 24"/>
                <a:gd name="T6" fmla="*/ 30 w 32"/>
                <a:gd name="T7" fmla="*/ 21 h 24"/>
                <a:gd name="T8" fmla="*/ 32 w 32"/>
                <a:gd name="T9" fmla="*/ 19 h 24"/>
                <a:gd name="T10" fmla="*/ 29 w 32"/>
                <a:gd name="T11" fmla="*/ 16 h 24"/>
                <a:gd name="T12" fmla="*/ 28 w 32"/>
                <a:gd name="T13" fmla="*/ 12 h 24"/>
                <a:gd name="T14" fmla="*/ 24 w 32"/>
                <a:gd name="T15" fmla="*/ 6 h 24"/>
                <a:gd name="T16" fmla="*/ 18 w 32"/>
                <a:gd name="T17" fmla="*/ 1 h 24"/>
                <a:gd name="T18" fmla="*/ 11 w 32"/>
                <a:gd name="T19" fmla="*/ 1 h 24"/>
                <a:gd name="T20" fmla="*/ 5 w 32"/>
                <a:gd name="T21" fmla="*/ 6 h 24"/>
                <a:gd name="T22" fmla="*/ 3 w 32"/>
                <a:gd name="T23" fmla="*/ 4 h 24"/>
                <a:gd name="T24" fmla="*/ 0 w 32"/>
                <a:gd name="T25" fmla="*/ 1 h 24"/>
                <a:gd name="T26" fmla="*/ 0 w 32"/>
                <a:gd name="T27" fmla="*/ 1 h 24"/>
                <a:gd name="T28" fmla="*/ 2 w 32"/>
                <a:gd name="T29" fmla="*/ 4 h 24"/>
                <a:gd name="T30" fmla="*/ 5 w 32"/>
                <a:gd name="T31" fmla="*/ 6 h 24"/>
                <a:gd name="T32" fmla="*/ 5 w 32"/>
                <a:gd name="T33" fmla="*/ 15 h 24"/>
                <a:gd name="T34" fmla="*/ 11 w 32"/>
                <a:gd name="T35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24">
                  <a:moveTo>
                    <a:pt x="11" y="22"/>
                  </a:moveTo>
                  <a:cubicBezTo>
                    <a:pt x="14" y="24"/>
                    <a:pt x="17" y="24"/>
                    <a:pt x="20" y="24"/>
                  </a:cubicBezTo>
                  <a:cubicBezTo>
                    <a:pt x="22" y="24"/>
                    <a:pt x="24" y="23"/>
                    <a:pt x="26" y="22"/>
                  </a:cubicBezTo>
                  <a:cubicBezTo>
                    <a:pt x="27" y="22"/>
                    <a:pt x="29" y="22"/>
                    <a:pt x="30" y="21"/>
                  </a:cubicBezTo>
                  <a:cubicBezTo>
                    <a:pt x="31" y="20"/>
                    <a:pt x="32" y="19"/>
                    <a:pt x="32" y="19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9" y="15"/>
                    <a:pt x="28" y="13"/>
                    <a:pt x="28" y="12"/>
                  </a:cubicBezTo>
                  <a:cubicBezTo>
                    <a:pt x="27" y="10"/>
                    <a:pt x="26" y="8"/>
                    <a:pt x="24" y="6"/>
                  </a:cubicBezTo>
                  <a:cubicBezTo>
                    <a:pt x="23" y="4"/>
                    <a:pt x="21" y="2"/>
                    <a:pt x="18" y="1"/>
                  </a:cubicBezTo>
                  <a:cubicBezTo>
                    <a:pt x="16" y="0"/>
                    <a:pt x="13" y="0"/>
                    <a:pt x="11" y="1"/>
                  </a:cubicBezTo>
                  <a:cubicBezTo>
                    <a:pt x="8" y="2"/>
                    <a:pt x="7" y="4"/>
                    <a:pt x="5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4" y="6"/>
                    <a:pt x="5" y="6"/>
                  </a:cubicBezTo>
                  <a:cubicBezTo>
                    <a:pt x="4" y="9"/>
                    <a:pt x="3" y="12"/>
                    <a:pt x="5" y="15"/>
                  </a:cubicBezTo>
                  <a:cubicBezTo>
                    <a:pt x="6" y="18"/>
                    <a:pt x="9" y="21"/>
                    <a:pt x="11" y="2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524"/>
            <p:cNvSpPr/>
            <p:nvPr/>
          </p:nvSpPr>
          <p:spPr bwMode="auto">
            <a:xfrm>
              <a:off x="9320198" y="4295799"/>
              <a:ext cx="138113" cy="125413"/>
            </a:xfrm>
            <a:custGeom>
              <a:avLst/>
              <a:gdLst>
                <a:gd name="T0" fmla="*/ 12 w 37"/>
                <a:gd name="T1" fmla="*/ 12 h 33"/>
                <a:gd name="T2" fmla="*/ 10 w 37"/>
                <a:gd name="T3" fmla="*/ 18 h 33"/>
                <a:gd name="T4" fmla="*/ 7 w 37"/>
                <a:gd name="T5" fmla="*/ 24 h 33"/>
                <a:gd name="T6" fmla="*/ 4 w 37"/>
                <a:gd name="T7" fmla="*/ 27 h 33"/>
                <a:gd name="T8" fmla="*/ 0 w 37"/>
                <a:gd name="T9" fmla="*/ 28 h 33"/>
                <a:gd name="T10" fmla="*/ 9 w 37"/>
                <a:gd name="T11" fmla="*/ 32 h 33"/>
                <a:gd name="T12" fmla="*/ 18 w 37"/>
                <a:gd name="T13" fmla="*/ 33 h 33"/>
                <a:gd name="T14" fmla="*/ 29 w 37"/>
                <a:gd name="T15" fmla="*/ 28 h 33"/>
                <a:gd name="T16" fmla="*/ 35 w 37"/>
                <a:gd name="T17" fmla="*/ 20 h 33"/>
                <a:gd name="T18" fmla="*/ 35 w 37"/>
                <a:gd name="T19" fmla="*/ 12 h 33"/>
                <a:gd name="T20" fmla="*/ 29 w 37"/>
                <a:gd name="T21" fmla="*/ 6 h 33"/>
                <a:gd name="T22" fmla="*/ 32 w 37"/>
                <a:gd name="T23" fmla="*/ 3 h 33"/>
                <a:gd name="T24" fmla="*/ 37 w 37"/>
                <a:gd name="T25" fmla="*/ 1 h 33"/>
                <a:gd name="T26" fmla="*/ 37 w 37"/>
                <a:gd name="T27" fmla="*/ 0 h 33"/>
                <a:gd name="T28" fmla="*/ 33 w 37"/>
                <a:gd name="T29" fmla="*/ 2 h 33"/>
                <a:gd name="T30" fmla="*/ 29 w 37"/>
                <a:gd name="T31" fmla="*/ 5 h 33"/>
                <a:gd name="T32" fmla="*/ 18 w 37"/>
                <a:gd name="T33" fmla="*/ 6 h 33"/>
                <a:gd name="T34" fmla="*/ 12 w 37"/>
                <a:gd name="T35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33">
                  <a:moveTo>
                    <a:pt x="12" y="12"/>
                  </a:moveTo>
                  <a:cubicBezTo>
                    <a:pt x="11" y="14"/>
                    <a:pt x="11" y="16"/>
                    <a:pt x="10" y="18"/>
                  </a:cubicBezTo>
                  <a:cubicBezTo>
                    <a:pt x="10" y="20"/>
                    <a:pt x="9" y="22"/>
                    <a:pt x="7" y="24"/>
                  </a:cubicBezTo>
                  <a:cubicBezTo>
                    <a:pt x="7" y="25"/>
                    <a:pt x="5" y="26"/>
                    <a:pt x="4" y="27"/>
                  </a:cubicBezTo>
                  <a:cubicBezTo>
                    <a:pt x="2" y="28"/>
                    <a:pt x="0" y="28"/>
                    <a:pt x="0" y="28"/>
                  </a:cubicBezTo>
                  <a:cubicBezTo>
                    <a:pt x="3" y="29"/>
                    <a:pt x="5" y="31"/>
                    <a:pt x="9" y="32"/>
                  </a:cubicBezTo>
                  <a:cubicBezTo>
                    <a:pt x="11" y="33"/>
                    <a:pt x="15" y="33"/>
                    <a:pt x="18" y="33"/>
                  </a:cubicBezTo>
                  <a:cubicBezTo>
                    <a:pt x="22" y="32"/>
                    <a:pt x="26" y="30"/>
                    <a:pt x="29" y="28"/>
                  </a:cubicBezTo>
                  <a:cubicBezTo>
                    <a:pt x="32" y="25"/>
                    <a:pt x="34" y="23"/>
                    <a:pt x="35" y="20"/>
                  </a:cubicBezTo>
                  <a:cubicBezTo>
                    <a:pt x="36" y="17"/>
                    <a:pt x="36" y="14"/>
                    <a:pt x="35" y="12"/>
                  </a:cubicBezTo>
                  <a:cubicBezTo>
                    <a:pt x="34" y="9"/>
                    <a:pt x="32" y="7"/>
                    <a:pt x="29" y="6"/>
                  </a:cubicBezTo>
                  <a:cubicBezTo>
                    <a:pt x="30" y="4"/>
                    <a:pt x="31" y="3"/>
                    <a:pt x="32" y="3"/>
                  </a:cubicBezTo>
                  <a:cubicBezTo>
                    <a:pt x="34" y="1"/>
                    <a:pt x="36" y="1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5" y="1"/>
                    <a:pt x="33" y="2"/>
                  </a:cubicBezTo>
                  <a:cubicBezTo>
                    <a:pt x="31" y="3"/>
                    <a:pt x="30" y="4"/>
                    <a:pt x="29" y="5"/>
                  </a:cubicBezTo>
                  <a:cubicBezTo>
                    <a:pt x="25" y="4"/>
                    <a:pt x="21" y="4"/>
                    <a:pt x="18" y="6"/>
                  </a:cubicBezTo>
                  <a:cubicBezTo>
                    <a:pt x="15" y="7"/>
                    <a:pt x="13" y="10"/>
                    <a:pt x="12" y="12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525"/>
            <p:cNvSpPr/>
            <p:nvPr/>
          </p:nvSpPr>
          <p:spPr bwMode="auto">
            <a:xfrm>
              <a:off x="9350360" y="4391050"/>
              <a:ext cx="79375" cy="112713"/>
            </a:xfrm>
            <a:custGeom>
              <a:avLst/>
              <a:gdLst>
                <a:gd name="T0" fmla="*/ 1 w 21"/>
                <a:gd name="T1" fmla="*/ 12 h 30"/>
                <a:gd name="T2" fmla="*/ 0 w 21"/>
                <a:gd name="T3" fmla="*/ 18 h 30"/>
                <a:gd name="T4" fmla="*/ 0 w 21"/>
                <a:gd name="T5" fmla="*/ 24 h 30"/>
                <a:gd name="T6" fmla="*/ 0 w 21"/>
                <a:gd name="T7" fmla="*/ 30 h 30"/>
                <a:gd name="T8" fmla="*/ 9 w 21"/>
                <a:gd name="T9" fmla="*/ 26 h 30"/>
                <a:gd name="T10" fmla="*/ 15 w 21"/>
                <a:gd name="T11" fmla="*/ 23 h 30"/>
                <a:gd name="T12" fmla="*/ 20 w 21"/>
                <a:gd name="T13" fmla="*/ 16 h 30"/>
                <a:gd name="T14" fmla="*/ 19 w 21"/>
                <a:gd name="T15" fmla="*/ 9 h 30"/>
                <a:gd name="T16" fmla="*/ 13 w 21"/>
                <a:gd name="T17" fmla="*/ 6 h 30"/>
                <a:gd name="T18" fmla="*/ 14 w 21"/>
                <a:gd name="T19" fmla="*/ 4 h 30"/>
                <a:gd name="T20" fmla="*/ 15 w 21"/>
                <a:gd name="T21" fmla="*/ 1 h 30"/>
                <a:gd name="T22" fmla="*/ 15 w 21"/>
                <a:gd name="T23" fmla="*/ 0 h 30"/>
                <a:gd name="T24" fmla="*/ 14 w 21"/>
                <a:gd name="T25" fmla="*/ 3 h 30"/>
                <a:gd name="T26" fmla="*/ 13 w 21"/>
                <a:gd name="T27" fmla="*/ 6 h 30"/>
                <a:gd name="T28" fmla="*/ 6 w 21"/>
                <a:gd name="T29" fmla="*/ 7 h 30"/>
                <a:gd name="T30" fmla="*/ 1 w 21"/>
                <a:gd name="T31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30">
                  <a:moveTo>
                    <a:pt x="1" y="12"/>
                  </a:moveTo>
                  <a:cubicBezTo>
                    <a:pt x="0" y="14"/>
                    <a:pt x="0" y="16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5"/>
                    <a:pt x="0" y="30"/>
                    <a:pt x="0" y="30"/>
                  </a:cubicBezTo>
                  <a:cubicBezTo>
                    <a:pt x="3" y="28"/>
                    <a:pt x="6" y="28"/>
                    <a:pt x="9" y="26"/>
                  </a:cubicBezTo>
                  <a:cubicBezTo>
                    <a:pt x="11" y="26"/>
                    <a:pt x="14" y="24"/>
                    <a:pt x="15" y="23"/>
                  </a:cubicBezTo>
                  <a:cubicBezTo>
                    <a:pt x="17" y="21"/>
                    <a:pt x="19" y="19"/>
                    <a:pt x="20" y="16"/>
                  </a:cubicBezTo>
                  <a:cubicBezTo>
                    <a:pt x="21" y="13"/>
                    <a:pt x="20" y="11"/>
                    <a:pt x="19" y="9"/>
                  </a:cubicBezTo>
                  <a:cubicBezTo>
                    <a:pt x="17" y="7"/>
                    <a:pt x="15" y="7"/>
                    <a:pt x="13" y="6"/>
                  </a:cubicBezTo>
                  <a:cubicBezTo>
                    <a:pt x="13" y="5"/>
                    <a:pt x="14" y="5"/>
                    <a:pt x="14" y="4"/>
                  </a:cubicBezTo>
                  <a:cubicBezTo>
                    <a:pt x="14" y="3"/>
                    <a:pt x="15" y="2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4" y="4"/>
                    <a:pt x="13" y="5"/>
                    <a:pt x="13" y="6"/>
                  </a:cubicBezTo>
                  <a:cubicBezTo>
                    <a:pt x="10" y="6"/>
                    <a:pt x="8" y="6"/>
                    <a:pt x="6" y="7"/>
                  </a:cubicBezTo>
                  <a:cubicBezTo>
                    <a:pt x="4" y="8"/>
                    <a:pt x="2" y="10"/>
                    <a:pt x="1" y="1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526"/>
            <p:cNvSpPr/>
            <p:nvPr/>
          </p:nvSpPr>
          <p:spPr bwMode="auto">
            <a:xfrm>
              <a:off x="8602643" y="5175280"/>
              <a:ext cx="195264" cy="349252"/>
            </a:xfrm>
            <a:custGeom>
              <a:avLst/>
              <a:gdLst>
                <a:gd name="T0" fmla="*/ 0 w 52"/>
                <a:gd name="T1" fmla="*/ 48 h 93"/>
                <a:gd name="T2" fmla="*/ 5 w 52"/>
                <a:gd name="T3" fmla="*/ 66 h 93"/>
                <a:gd name="T4" fmla="*/ 13 w 52"/>
                <a:gd name="T5" fmla="*/ 79 h 93"/>
                <a:gd name="T6" fmla="*/ 20 w 52"/>
                <a:gd name="T7" fmla="*/ 93 h 93"/>
                <a:gd name="T8" fmla="*/ 38 w 52"/>
                <a:gd name="T9" fmla="*/ 73 h 93"/>
                <a:gd name="T10" fmla="*/ 48 w 52"/>
                <a:gd name="T11" fmla="*/ 57 h 93"/>
                <a:gd name="T12" fmla="*/ 51 w 52"/>
                <a:gd name="T13" fmla="*/ 37 h 93"/>
                <a:gd name="T14" fmla="*/ 42 w 52"/>
                <a:gd name="T15" fmla="*/ 22 h 93"/>
                <a:gd name="T16" fmla="*/ 25 w 52"/>
                <a:gd name="T17" fmla="*/ 18 h 93"/>
                <a:gd name="T18" fmla="*/ 26 w 52"/>
                <a:gd name="T19" fmla="*/ 11 h 93"/>
                <a:gd name="T20" fmla="*/ 29 w 52"/>
                <a:gd name="T21" fmla="*/ 1 h 93"/>
                <a:gd name="T22" fmla="*/ 28 w 52"/>
                <a:gd name="T23" fmla="*/ 0 h 93"/>
                <a:gd name="T24" fmla="*/ 26 w 52"/>
                <a:gd name="T25" fmla="*/ 9 h 93"/>
                <a:gd name="T26" fmla="*/ 24 w 52"/>
                <a:gd name="T27" fmla="*/ 18 h 93"/>
                <a:gd name="T28" fmla="*/ 14 w 52"/>
                <a:gd name="T29" fmla="*/ 22 h 93"/>
                <a:gd name="T30" fmla="*/ 6 w 52"/>
                <a:gd name="T31" fmla="*/ 29 h 93"/>
                <a:gd name="T32" fmla="*/ 0 w 52"/>
                <a:gd name="T33" fmla="*/ 4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93">
                  <a:moveTo>
                    <a:pt x="0" y="48"/>
                  </a:moveTo>
                  <a:cubicBezTo>
                    <a:pt x="0" y="54"/>
                    <a:pt x="2" y="60"/>
                    <a:pt x="5" y="66"/>
                  </a:cubicBezTo>
                  <a:cubicBezTo>
                    <a:pt x="7" y="70"/>
                    <a:pt x="9" y="75"/>
                    <a:pt x="13" y="79"/>
                  </a:cubicBezTo>
                  <a:cubicBezTo>
                    <a:pt x="15" y="82"/>
                    <a:pt x="20" y="93"/>
                    <a:pt x="20" y="93"/>
                  </a:cubicBezTo>
                  <a:cubicBezTo>
                    <a:pt x="23" y="84"/>
                    <a:pt x="32" y="80"/>
                    <a:pt x="38" y="73"/>
                  </a:cubicBezTo>
                  <a:cubicBezTo>
                    <a:pt x="42" y="69"/>
                    <a:pt x="45" y="63"/>
                    <a:pt x="48" y="57"/>
                  </a:cubicBezTo>
                  <a:cubicBezTo>
                    <a:pt x="51" y="51"/>
                    <a:pt x="52" y="44"/>
                    <a:pt x="51" y="37"/>
                  </a:cubicBezTo>
                  <a:cubicBezTo>
                    <a:pt x="50" y="30"/>
                    <a:pt x="47" y="25"/>
                    <a:pt x="42" y="22"/>
                  </a:cubicBezTo>
                  <a:cubicBezTo>
                    <a:pt x="37" y="18"/>
                    <a:pt x="31" y="18"/>
                    <a:pt x="25" y="18"/>
                  </a:cubicBezTo>
                  <a:cubicBezTo>
                    <a:pt x="25" y="16"/>
                    <a:pt x="25" y="13"/>
                    <a:pt x="26" y="11"/>
                  </a:cubicBezTo>
                  <a:cubicBezTo>
                    <a:pt x="27" y="7"/>
                    <a:pt x="28" y="4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2"/>
                    <a:pt x="26" y="5"/>
                    <a:pt x="26" y="9"/>
                  </a:cubicBezTo>
                  <a:cubicBezTo>
                    <a:pt x="25" y="12"/>
                    <a:pt x="24" y="16"/>
                    <a:pt x="24" y="18"/>
                  </a:cubicBezTo>
                  <a:cubicBezTo>
                    <a:pt x="20" y="19"/>
                    <a:pt x="17" y="20"/>
                    <a:pt x="14" y="22"/>
                  </a:cubicBezTo>
                  <a:cubicBezTo>
                    <a:pt x="11" y="24"/>
                    <a:pt x="8" y="26"/>
                    <a:pt x="6" y="29"/>
                  </a:cubicBezTo>
                  <a:cubicBezTo>
                    <a:pt x="3" y="34"/>
                    <a:pt x="1" y="42"/>
                    <a:pt x="0" y="48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527"/>
            <p:cNvSpPr/>
            <p:nvPr/>
          </p:nvSpPr>
          <p:spPr bwMode="auto">
            <a:xfrm>
              <a:off x="8505805" y="5111780"/>
              <a:ext cx="231776" cy="423865"/>
            </a:xfrm>
            <a:custGeom>
              <a:avLst/>
              <a:gdLst>
                <a:gd name="T0" fmla="*/ 1 w 62"/>
                <a:gd name="T1" fmla="*/ 57 h 113"/>
                <a:gd name="T2" fmla="*/ 6 w 62"/>
                <a:gd name="T3" fmla="*/ 77 h 113"/>
                <a:gd name="T4" fmla="*/ 14 w 62"/>
                <a:gd name="T5" fmla="*/ 93 h 113"/>
                <a:gd name="T6" fmla="*/ 16 w 62"/>
                <a:gd name="T7" fmla="*/ 104 h 113"/>
                <a:gd name="T8" fmla="*/ 15 w 62"/>
                <a:gd name="T9" fmla="*/ 113 h 113"/>
                <a:gd name="T10" fmla="*/ 31 w 62"/>
                <a:gd name="T11" fmla="*/ 100 h 113"/>
                <a:gd name="T12" fmla="*/ 45 w 62"/>
                <a:gd name="T13" fmla="*/ 88 h 113"/>
                <a:gd name="T14" fmla="*/ 57 w 62"/>
                <a:gd name="T15" fmla="*/ 68 h 113"/>
                <a:gd name="T16" fmla="*/ 60 w 62"/>
                <a:gd name="T17" fmla="*/ 58 h 113"/>
                <a:gd name="T18" fmla="*/ 61 w 62"/>
                <a:gd name="T19" fmla="*/ 53 h 113"/>
                <a:gd name="T20" fmla="*/ 61 w 62"/>
                <a:gd name="T21" fmla="*/ 53 h 113"/>
                <a:gd name="T22" fmla="*/ 61 w 62"/>
                <a:gd name="T23" fmla="*/ 53 h 113"/>
                <a:gd name="T24" fmla="*/ 61 w 62"/>
                <a:gd name="T25" fmla="*/ 52 h 113"/>
                <a:gd name="T26" fmla="*/ 61 w 62"/>
                <a:gd name="T27" fmla="*/ 52 h 113"/>
                <a:gd name="T28" fmla="*/ 61 w 62"/>
                <a:gd name="T29" fmla="*/ 50 h 113"/>
                <a:gd name="T30" fmla="*/ 62 w 62"/>
                <a:gd name="T31" fmla="*/ 47 h 113"/>
                <a:gd name="T32" fmla="*/ 59 w 62"/>
                <a:gd name="T33" fmla="*/ 37 h 113"/>
                <a:gd name="T34" fmla="*/ 52 w 62"/>
                <a:gd name="T35" fmla="*/ 29 h 113"/>
                <a:gd name="T36" fmla="*/ 34 w 62"/>
                <a:gd name="T37" fmla="*/ 21 h 113"/>
                <a:gd name="T38" fmla="*/ 37 w 62"/>
                <a:gd name="T39" fmla="*/ 12 h 113"/>
                <a:gd name="T40" fmla="*/ 42 w 62"/>
                <a:gd name="T41" fmla="*/ 6 h 113"/>
                <a:gd name="T42" fmla="*/ 47 w 62"/>
                <a:gd name="T43" fmla="*/ 2 h 113"/>
                <a:gd name="T44" fmla="*/ 46 w 62"/>
                <a:gd name="T45" fmla="*/ 0 h 113"/>
                <a:gd name="T46" fmla="*/ 44 w 62"/>
                <a:gd name="T47" fmla="*/ 1 h 113"/>
                <a:gd name="T48" fmla="*/ 42 w 62"/>
                <a:gd name="T49" fmla="*/ 4 h 113"/>
                <a:gd name="T50" fmla="*/ 38 w 62"/>
                <a:gd name="T51" fmla="*/ 9 h 113"/>
                <a:gd name="T52" fmla="*/ 33 w 62"/>
                <a:gd name="T53" fmla="*/ 21 h 113"/>
                <a:gd name="T54" fmla="*/ 19 w 62"/>
                <a:gd name="T55" fmla="*/ 24 h 113"/>
                <a:gd name="T56" fmla="*/ 14 w 62"/>
                <a:gd name="T57" fmla="*/ 28 h 113"/>
                <a:gd name="T58" fmla="*/ 11 w 62"/>
                <a:gd name="T59" fmla="*/ 30 h 113"/>
                <a:gd name="T60" fmla="*/ 9 w 62"/>
                <a:gd name="T61" fmla="*/ 33 h 113"/>
                <a:gd name="T62" fmla="*/ 9 w 62"/>
                <a:gd name="T63" fmla="*/ 33 h 113"/>
                <a:gd name="T64" fmla="*/ 9 w 62"/>
                <a:gd name="T65" fmla="*/ 33 h 113"/>
                <a:gd name="T66" fmla="*/ 8 w 62"/>
                <a:gd name="T67" fmla="*/ 34 h 113"/>
                <a:gd name="T68" fmla="*/ 8 w 62"/>
                <a:gd name="T69" fmla="*/ 35 h 113"/>
                <a:gd name="T70" fmla="*/ 6 w 62"/>
                <a:gd name="T71" fmla="*/ 38 h 113"/>
                <a:gd name="T72" fmla="*/ 4 w 62"/>
                <a:gd name="T73" fmla="*/ 45 h 113"/>
                <a:gd name="T74" fmla="*/ 1 w 62"/>
                <a:gd name="T75" fmla="*/ 5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13">
                  <a:moveTo>
                    <a:pt x="1" y="57"/>
                  </a:moveTo>
                  <a:cubicBezTo>
                    <a:pt x="0" y="65"/>
                    <a:pt x="3" y="70"/>
                    <a:pt x="6" y="77"/>
                  </a:cubicBezTo>
                  <a:cubicBezTo>
                    <a:pt x="8" y="82"/>
                    <a:pt x="11" y="87"/>
                    <a:pt x="14" y="93"/>
                  </a:cubicBezTo>
                  <a:cubicBezTo>
                    <a:pt x="15" y="95"/>
                    <a:pt x="16" y="99"/>
                    <a:pt x="16" y="104"/>
                  </a:cubicBezTo>
                  <a:cubicBezTo>
                    <a:pt x="16" y="108"/>
                    <a:pt x="15" y="113"/>
                    <a:pt x="15" y="113"/>
                  </a:cubicBezTo>
                  <a:cubicBezTo>
                    <a:pt x="21" y="108"/>
                    <a:pt x="26" y="104"/>
                    <a:pt x="31" y="100"/>
                  </a:cubicBezTo>
                  <a:cubicBezTo>
                    <a:pt x="36" y="96"/>
                    <a:pt x="41" y="92"/>
                    <a:pt x="45" y="88"/>
                  </a:cubicBezTo>
                  <a:cubicBezTo>
                    <a:pt x="50" y="82"/>
                    <a:pt x="54" y="75"/>
                    <a:pt x="57" y="68"/>
                  </a:cubicBezTo>
                  <a:cubicBezTo>
                    <a:pt x="59" y="65"/>
                    <a:pt x="60" y="61"/>
                    <a:pt x="60" y="58"/>
                  </a:cubicBezTo>
                  <a:cubicBezTo>
                    <a:pt x="61" y="56"/>
                    <a:pt x="61" y="55"/>
                    <a:pt x="61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1" y="53"/>
                    <a:pt x="61" y="53"/>
                    <a:pt x="61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1"/>
                    <a:pt x="61" y="51"/>
                    <a:pt x="61" y="50"/>
                  </a:cubicBezTo>
                  <a:cubicBezTo>
                    <a:pt x="62" y="49"/>
                    <a:pt x="62" y="48"/>
                    <a:pt x="62" y="47"/>
                  </a:cubicBezTo>
                  <a:cubicBezTo>
                    <a:pt x="61" y="43"/>
                    <a:pt x="60" y="40"/>
                    <a:pt x="59" y="37"/>
                  </a:cubicBezTo>
                  <a:cubicBezTo>
                    <a:pt x="57" y="34"/>
                    <a:pt x="55" y="31"/>
                    <a:pt x="52" y="29"/>
                  </a:cubicBezTo>
                  <a:cubicBezTo>
                    <a:pt x="47" y="25"/>
                    <a:pt x="40" y="22"/>
                    <a:pt x="34" y="21"/>
                  </a:cubicBezTo>
                  <a:cubicBezTo>
                    <a:pt x="34" y="18"/>
                    <a:pt x="36" y="15"/>
                    <a:pt x="37" y="12"/>
                  </a:cubicBezTo>
                  <a:cubicBezTo>
                    <a:pt x="39" y="10"/>
                    <a:pt x="40" y="8"/>
                    <a:pt x="42" y="6"/>
                  </a:cubicBezTo>
                  <a:cubicBezTo>
                    <a:pt x="43" y="5"/>
                    <a:pt x="45" y="3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1"/>
                    <a:pt x="44" y="1"/>
                  </a:cubicBezTo>
                  <a:cubicBezTo>
                    <a:pt x="44" y="2"/>
                    <a:pt x="43" y="3"/>
                    <a:pt x="42" y="4"/>
                  </a:cubicBezTo>
                  <a:cubicBezTo>
                    <a:pt x="41" y="5"/>
                    <a:pt x="39" y="7"/>
                    <a:pt x="38" y="9"/>
                  </a:cubicBezTo>
                  <a:cubicBezTo>
                    <a:pt x="36" y="13"/>
                    <a:pt x="33" y="18"/>
                    <a:pt x="33" y="21"/>
                  </a:cubicBezTo>
                  <a:cubicBezTo>
                    <a:pt x="28" y="21"/>
                    <a:pt x="24" y="22"/>
                    <a:pt x="19" y="24"/>
                  </a:cubicBezTo>
                  <a:cubicBezTo>
                    <a:pt x="17" y="25"/>
                    <a:pt x="16" y="26"/>
                    <a:pt x="14" y="28"/>
                  </a:cubicBezTo>
                  <a:cubicBezTo>
                    <a:pt x="13" y="29"/>
                    <a:pt x="12" y="29"/>
                    <a:pt x="11" y="30"/>
                  </a:cubicBezTo>
                  <a:cubicBezTo>
                    <a:pt x="10" y="31"/>
                    <a:pt x="10" y="32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5"/>
                    <a:pt x="8" y="35"/>
                  </a:cubicBezTo>
                  <a:cubicBezTo>
                    <a:pt x="7" y="36"/>
                    <a:pt x="7" y="37"/>
                    <a:pt x="6" y="38"/>
                  </a:cubicBezTo>
                  <a:cubicBezTo>
                    <a:pt x="5" y="41"/>
                    <a:pt x="4" y="43"/>
                    <a:pt x="4" y="45"/>
                  </a:cubicBezTo>
                  <a:cubicBezTo>
                    <a:pt x="2" y="49"/>
                    <a:pt x="1" y="54"/>
                    <a:pt x="1" y="57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529"/>
            <p:cNvSpPr/>
            <p:nvPr/>
          </p:nvSpPr>
          <p:spPr bwMode="auto">
            <a:xfrm>
              <a:off x="8772507" y="4806978"/>
              <a:ext cx="146051" cy="225427"/>
            </a:xfrm>
            <a:custGeom>
              <a:avLst/>
              <a:gdLst>
                <a:gd name="T0" fmla="*/ 3 w 39"/>
                <a:gd name="T1" fmla="*/ 44 h 60"/>
                <a:gd name="T2" fmla="*/ 13 w 39"/>
                <a:gd name="T3" fmla="*/ 56 h 60"/>
                <a:gd name="T4" fmla="*/ 25 w 39"/>
                <a:gd name="T5" fmla="*/ 60 h 60"/>
                <a:gd name="T6" fmla="*/ 31 w 39"/>
                <a:gd name="T7" fmla="*/ 60 h 60"/>
                <a:gd name="T8" fmla="*/ 35 w 39"/>
                <a:gd name="T9" fmla="*/ 59 h 60"/>
                <a:gd name="T10" fmla="*/ 34 w 39"/>
                <a:gd name="T11" fmla="*/ 54 h 60"/>
                <a:gd name="T12" fmla="*/ 36 w 39"/>
                <a:gd name="T13" fmla="*/ 46 h 60"/>
                <a:gd name="T14" fmla="*/ 35 w 39"/>
                <a:gd name="T15" fmla="*/ 23 h 60"/>
                <a:gd name="T16" fmla="*/ 26 w 39"/>
                <a:gd name="T17" fmla="*/ 15 h 60"/>
                <a:gd name="T18" fmla="*/ 13 w 39"/>
                <a:gd name="T19" fmla="*/ 14 h 60"/>
                <a:gd name="T20" fmla="*/ 14 w 39"/>
                <a:gd name="T21" fmla="*/ 8 h 60"/>
                <a:gd name="T22" fmla="*/ 16 w 39"/>
                <a:gd name="T23" fmla="*/ 0 h 60"/>
                <a:gd name="T24" fmla="*/ 15 w 39"/>
                <a:gd name="T25" fmla="*/ 0 h 60"/>
                <a:gd name="T26" fmla="*/ 13 w 39"/>
                <a:gd name="T27" fmla="*/ 6 h 60"/>
                <a:gd name="T28" fmla="*/ 13 w 39"/>
                <a:gd name="T29" fmla="*/ 14 h 60"/>
                <a:gd name="T30" fmla="*/ 1 w 39"/>
                <a:gd name="T31" fmla="*/ 27 h 60"/>
                <a:gd name="T32" fmla="*/ 3 w 39"/>
                <a:gd name="T33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60">
                  <a:moveTo>
                    <a:pt x="3" y="44"/>
                  </a:moveTo>
                  <a:cubicBezTo>
                    <a:pt x="5" y="50"/>
                    <a:pt x="9" y="54"/>
                    <a:pt x="13" y="56"/>
                  </a:cubicBezTo>
                  <a:cubicBezTo>
                    <a:pt x="17" y="59"/>
                    <a:pt x="21" y="60"/>
                    <a:pt x="25" y="60"/>
                  </a:cubicBezTo>
                  <a:cubicBezTo>
                    <a:pt x="26" y="60"/>
                    <a:pt x="29" y="60"/>
                    <a:pt x="31" y="60"/>
                  </a:cubicBezTo>
                  <a:cubicBezTo>
                    <a:pt x="34" y="60"/>
                    <a:pt x="35" y="59"/>
                    <a:pt x="35" y="59"/>
                  </a:cubicBezTo>
                  <a:cubicBezTo>
                    <a:pt x="34" y="58"/>
                    <a:pt x="34" y="56"/>
                    <a:pt x="34" y="54"/>
                  </a:cubicBezTo>
                  <a:cubicBezTo>
                    <a:pt x="35" y="51"/>
                    <a:pt x="36" y="49"/>
                    <a:pt x="36" y="46"/>
                  </a:cubicBezTo>
                  <a:cubicBezTo>
                    <a:pt x="38" y="40"/>
                    <a:pt x="39" y="31"/>
                    <a:pt x="35" y="23"/>
                  </a:cubicBezTo>
                  <a:cubicBezTo>
                    <a:pt x="33" y="19"/>
                    <a:pt x="30" y="16"/>
                    <a:pt x="26" y="15"/>
                  </a:cubicBezTo>
                  <a:cubicBezTo>
                    <a:pt x="22" y="13"/>
                    <a:pt x="17" y="13"/>
                    <a:pt x="13" y="14"/>
                  </a:cubicBezTo>
                  <a:cubicBezTo>
                    <a:pt x="13" y="12"/>
                    <a:pt x="13" y="10"/>
                    <a:pt x="14" y="8"/>
                  </a:cubicBezTo>
                  <a:cubicBezTo>
                    <a:pt x="14" y="5"/>
                    <a:pt x="15" y="3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4" y="3"/>
                    <a:pt x="13" y="6"/>
                  </a:cubicBezTo>
                  <a:cubicBezTo>
                    <a:pt x="13" y="9"/>
                    <a:pt x="12" y="12"/>
                    <a:pt x="13" y="14"/>
                  </a:cubicBezTo>
                  <a:cubicBezTo>
                    <a:pt x="7" y="16"/>
                    <a:pt x="3" y="20"/>
                    <a:pt x="1" y="27"/>
                  </a:cubicBezTo>
                  <a:cubicBezTo>
                    <a:pt x="0" y="32"/>
                    <a:pt x="1" y="39"/>
                    <a:pt x="3" y="44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530"/>
            <p:cNvSpPr/>
            <p:nvPr/>
          </p:nvSpPr>
          <p:spPr bwMode="auto">
            <a:xfrm>
              <a:off x="8759807" y="5002241"/>
              <a:ext cx="203201" cy="342902"/>
            </a:xfrm>
            <a:custGeom>
              <a:avLst/>
              <a:gdLst>
                <a:gd name="T0" fmla="*/ 3 w 54"/>
                <a:gd name="T1" fmla="*/ 66 h 91"/>
                <a:gd name="T2" fmla="*/ 18 w 54"/>
                <a:gd name="T3" fmla="*/ 84 h 91"/>
                <a:gd name="T4" fmla="*/ 35 w 54"/>
                <a:gd name="T5" fmla="*/ 89 h 91"/>
                <a:gd name="T6" fmla="*/ 45 w 54"/>
                <a:gd name="T7" fmla="*/ 90 h 91"/>
                <a:gd name="T8" fmla="*/ 51 w 54"/>
                <a:gd name="T9" fmla="*/ 91 h 91"/>
                <a:gd name="T10" fmla="*/ 49 w 54"/>
                <a:gd name="T11" fmla="*/ 80 h 91"/>
                <a:gd name="T12" fmla="*/ 52 w 54"/>
                <a:gd name="T13" fmla="*/ 69 h 91"/>
                <a:gd name="T14" fmla="*/ 54 w 54"/>
                <a:gd name="T15" fmla="*/ 54 h 91"/>
                <a:gd name="T16" fmla="*/ 51 w 54"/>
                <a:gd name="T17" fmla="*/ 38 h 91"/>
                <a:gd name="T18" fmla="*/ 39 w 54"/>
                <a:gd name="T19" fmla="*/ 25 h 91"/>
                <a:gd name="T20" fmla="*/ 21 w 54"/>
                <a:gd name="T21" fmla="*/ 21 h 91"/>
                <a:gd name="T22" fmla="*/ 23 w 54"/>
                <a:gd name="T23" fmla="*/ 12 h 91"/>
                <a:gd name="T24" fmla="*/ 30 w 54"/>
                <a:gd name="T25" fmla="*/ 1 h 91"/>
                <a:gd name="T26" fmla="*/ 28 w 54"/>
                <a:gd name="T27" fmla="*/ 0 h 91"/>
                <a:gd name="T28" fmla="*/ 23 w 54"/>
                <a:gd name="T29" fmla="*/ 9 h 91"/>
                <a:gd name="T30" fmla="*/ 20 w 54"/>
                <a:gd name="T31" fmla="*/ 21 h 91"/>
                <a:gd name="T32" fmla="*/ 2 w 54"/>
                <a:gd name="T33" fmla="*/ 39 h 91"/>
                <a:gd name="T34" fmla="*/ 1 w 54"/>
                <a:gd name="T35" fmla="*/ 52 h 91"/>
                <a:gd name="T36" fmla="*/ 3 w 54"/>
                <a:gd name="T37" fmla="*/ 6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91">
                  <a:moveTo>
                    <a:pt x="3" y="66"/>
                  </a:moveTo>
                  <a:cubicBezTo>
                    <a:pt x="6" y="75"/>
                    <a:pt x="12" y="80"/>
                    <a:pt x="18" y="84"/>
                  </a:cubicBezTo>
                  <a:cubicBezTo>
                    <a:pt x="24" y="88"/>
                    <a:pt x="29" y="89"/>
                    <a:pt x="35" y="89"/>
                  </a:cubicBezTo>
                  <a:cubicBezTo>
                    <a:pt x="37" y="89"/>
                    <a:pt x="41" y="90"/>
                    <a:pt x="45" y="90"/>
                  </a:cubicBezTo>
                  <a:cubicBezTo>
                    <a:pt x="48" y="91"/>
                    <a:pt x="51" y="91"/>
                    <a:pt x="51" y="91"/>
                  </a:cubicBezTo>
                  <a:cubicBezTo>
                    <a:pt x="49" y="88"/>
                    <a:pt x="49" y="84"/>
                    <a:pt x="49" y="80"/>
                  </a:cubicBezTo>
                  <a:cubicBezTo>
                    <a:pt x="50" y="76"/>
                    <a:pt x="51" y="72"/>
                    <a:pt x="52" y="69"/>
                  </a:cubicBezTo>
                  <a:cubicBezTo>
                    <a:pt x="53" y="64"/>
                    <a:pt x="54" y="59"/>
                    <a:pt x="54" y="54"/>
                  </a:cubicBezTo>
                  <a:cubicBezTo>
                    <a:pt x="54" y="48"/>
                    <a:pt x="53" y="43"/>
                    <a:pt x="51" y="38"/>
                  </a:cubicBezTo>
                  <a:cubicBezTo>
                    <a:pt x="49" y="32"/>
                    <a:pt x="44" y="28"/>
                    <a:pt x="39" y="25"/>
                  </a:cubicBezTo>
                  <a:cubicBezTo>
                    <a:pt x="34" y="22"/>
                    <a:pt x="27" y="20"/>
                    <a:pt x="21" y="21"/>
                  </a:cubicBezTo>
                  <a:cubicBezTo>
                    <a:pt x="21" y="18"/>
                    <a:pt x="22" y="15"/>
                    <a:pt x="23" y="12"/>
                  </a:cubicBezTo>
                  <a:cubicBezTo>
                    <a:pt x="24" y="8"/>
                    <a:pt x="27" y="4"/>
                    <a:pt x="30" y="1"/>
                  </a:cubicBezTo>
                  <a:cubicBezTo>
                    <a:pt x="29" y="1"/>
                    <a:pt x="29" y="1"/>
                    <a:pt x="28" y="0"/>
                  </a:cubicBezTo>
                  <a:cubicBezTo>
                    <a:pt x="27" y="2"/>
                    <a:pt x="25" y="5"/>
                    <a:pt x="23" y="9"/>
                  </a:cubicBezTo>
                  <a:cubicBezTo>
                    <a:pt x="21" y="13"/>
                    <a:pt x="20" y="18"/>
                    <a:pt x="20" y="21"/>
                  </a:cubicBezTo>
                  <a:cubicBezTo>
                    <a:pt x="12" y="23"/>
                    <a:pt x="4" y="28"/>
                    <a:pt x="2" y="39"/>
                  </a:cubicBezTo>
                  <a:cubicBezTo>
                    <a:pt x="1" y="43"/>
                    <a:pt x="0" y="47"/>
                    <a:pt x="1" y="52"/>
                  </a:cubicBezTo>
                  <a:cubicBezTo>
                    <a:pt x="1" y="57"/>
                    <a:pt x="2" y="62"/>
                    <a:pt x="3" y="6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531"/>
            <p:cNvSpPr/>
            <p:nvPr/>
          </p:nvSpPr>
          <p:spPr bwMode="auto">
            <a:xfrm>
              <a:off x="8347054" y="5273706"/>
              <a:ext cx="217489" cy="423865"/>
            </a:xfrm>
            <a:custGeom>
              <a:avLst/>
              <a:gdLst>
                <a:gd name="T0" fmla="*/ 2 w 58"/>
                <a:gd name="T1" fmla="*/ 64 h 113"/>
                <a:gd name="T2" fmla="*/ 6 w 58"/>
                <a:gd name="T3" fmla="*/ 72 h 113"/>
                <a:gd name="T4" fmla="*/ 11 w 58"/>
                <a:gd name="T5" fmla="*/ 79 h 113"/>
                <a:gd name="T6" fmla="*/ 20 w 58"/>
                <a:gd name="T7" fmla="*/ 93 h 113"/>
                <a:gd name="T8" fmla="*/ 22 w 58"/>
                <a:gd name="T9" fmla="*/ 104 h 113"/>
                <a:gd name="T10" fmla="*/ 21 w 58"/>
                <a:gd name="T11" fmla="*/ 113 h 113"/>
                <a:gd name="T12" fmla="*/ 37 w 58"/>
                <a:gd name="T13" fmla="*/ 99 h 113"/>
                <a:gd name="T14" fmla="*/ 50 w 58"/>
                <a:gd name="T15" fmla="*/ 84 h 113"/>
                <a:gd name="T16" fmla="*/ 58 w 58"/>
                <a:gd name="T17" fmla="*/ 58 h 113"/>
                <a:gd name="T18" fmla="*/ 53 w 58"/>
                <a:gd name="T19" fmla="*/ 34 h 113"/>
                <a:gd name="T20" fmla="*/ 37 w 58"/>
                <a:gd name="T21" fmla="*/ 22 h 113"/>
                <a:gd name="T22" fmla="*/ 17 w 58"/>
                <a:gd name="T23" fmla="*/ 23 h 113"/>
                <a:gd name="T24" fmla="*/ 16 w 58"/>
                <a:gd name="T25" fmla="*/ 14 h 113"/>
                <a:gd name="T26" fmla="*/ 19 w 58"/>
                <a:gd name="T27" fmla="*/ 1 h 113"/>
                <a:gd name="T28" fmla="*/ 18 w 58"/>
                <a:gd name="T29" fmla="*/ 0 h 113"/>
                <a:gd name="T30" fmla="*/ 17 w 58"/>
                <a:gd name="T31" fmla="*/ 24 h 113"/>
                <a:gd name="T32" fmla="*/ 1 w 58"/>
                <a:gd name="T33" fmla="*/ 44 h 113"/>
                <a:gd name="T34" fmla="*/ 0 w 58"/>
                <a:gd name="T35" fmla="*/ 54 h 113"/>
                <a:gd name="T36" fmla="*/ 2 w 58"/>
                <a:gd name="T37" fmla="*/ 6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113">
                  <a:moveTo>
                    <a:pt x="2" y="64"/>
                  </a:moveTo>
                  <a:cubicBezTo>
                    <a:pt x="2" y="67"/>
                    <a:pt x="4" y="69"/>
                    <a:pt x="6" y="72"/>
                  </a:cubicBezTo>
                  <a:cubicBezTo>
                    <a:pt x="7" y="74"/>
                    <a:pt x="9" y="76"/>
                    <a:pt x="11" y="79"/>
                  </a:cubicBezTo>
                  <a:cubicBezTo>
                    <a:pt x="14" y="83"/>
                    <a:pt x="17" y="88"/>
                    <a:pt x="20" y="93"/>
                  </a:cubicBezTo>
                  <a:cubicBezTo>
                    <a:pt x="21" y="95"/>
                    <a:pt x="22" y="99"/>
                    <a:pt x="22" y="104"/>
                  </a:cubicBezTo>
                  <a:cubicBezTo>
                    <a:pt x="22" y="108"/>
                    <a:pt x="21" y="113"/>
                    <a:pt x="21" y="113"/>
                  </a:cubicBezTo>
                  <a:cubicBezTo>
                    <a:pt x="27" y="108"/>
                    <a:pt x="32" y="104"/>
                    <a:pt x="37" y="99"/>
                  </a:cubicBezTo>
                  <a:cubicBezTo>
                    <a:pt x="42" y="94"/>
                    <a:pt x="47" y="89"/>
                    <a:pt x="50" y="84"/>
                  </a:cubicBezTo>
                  <a:cubicBezTo>
                    <a:pt x="54" y="76"/>
                    <a:pt x="57" y="67"/>
                    <a:pt x="58" y="58"/>
                  </a:cubicBezTo>
                  <a:cubicBezTo>
                    <a:pt x="58" y="49"/>
                    <a:pt x="57" y="41"/>
                    <a:pt x="53" y="34"/>
                  </a:cubicBezTo>
                  <a:cubicBezTo>
                    <a:pt x="50" y="27"/>
                    <a:pt x="44" y="23"/>
                    <a:pt x="37" y="22"/>
                  </a:cubicBezTo>
                  <a:cubicBezTo>
                    <a:pt x="31" y="20"/>
                    <a:pt x="24" y="21"/>
                    <a:pt x="17" y="23"/>
                  </a:cubicBezTo>
                  <a:cubicBezTo>
                    <a:pt x="17" y="20"/>
                    <a:pt x="16" y="17"/>
                    <a:pt x="16" y="14"/>
                  </a:cubicBezTo>
                  <a:cubicBezTo>
                    <a:pt x="17" y="9"/>
                    <a:pt x="18" y="5"/>
                    <a:pt x="19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6" y="4"/>
                    <a:pt x="15" y="17"/>
                    <a:pt x="17" y="24"/>
                  </a:cubicBezTo>
                  <a:cubicBezTo>
                    <a:pt x="8" y="27"/>
                    <a:pt x="2" y="34"/>
                    <a:pt x="1" y="44"/>
                  </a:cubicBezTo>
                  <a:cubicBezTo>
                    <a:pt x="0" y="47"/>
                    <a:pt x="0" y="51"/>
                    <a:pt x="0" y="54"/>
                  </a:cubicBezTo>
                  <a:cubicBezTo>
                    <a:pt x="1" y="58"/>
                    <a:pt x="1" y="61"/>
                    <a:pt x="2" y="6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532"/>
            <p:cNvSpPr/>
            <p:nvPr/>
          </p:nvSpPr>
          <p:spPr bwMode="auto">
            <a:xfrm>
              <a:off x="8242279" y="5210205"/>
              <a:ext cx="269877" cy="273052"/>
            </a:xfrm>
            <a:custGeom>
              <a:avLst/>
              <a:gdLst>
                <a:gd name="T0" fmla="*/ 5 w 72"/>
                <a:gd name="T1" fmla="*/ 21 h 73"/>
                <a:gd name="T2" fmla="*/ 0 w 72"/>
                <a:gd name="T3" fmla="*/ 41 h 73"/>
                <a:gd name="T4" fmla="*/ 3 w 72"/>
                <a:gd name="T5" fmla="*/ 58 h 73"/>
                <a:gd name="T6" fmla="*/ 5 w 72"/>
                <a:gd name="T7" fmla="*/ 67 h 73"/>
                <a:gd name="T8" fmla="*/ 7 w 72"/>
                <a:gd name="T9" fmla="*/ 71 h 73"/>
                <a:gd name="T10" fmla="*/ 8 w 72"/>
                <a:gd name="T11" fmla="*/ 73 h 73"/>
                <a:gd name="T12" fmla="*/ 11 w 72"/>
                <a:gd name="T13" fmla="*/ 69 h 73"/>
                <a:gd name="T14" fmla="*/ 17 w 72"/>
                <a:gd name="T15" fmla="*/ 66 h 73"/>
                <a:gd name="T16" fmla="*/ 29 w 72"/>
                <a:gd name="T17" fmla="*/ 62 h 73"/>
                <a:gd name="T18" fmla="*/ 56 w 72"/>
                <a:gd name="T19" fmla="*/ 40 h 73"/>
                <a:gd name="T20" fmla="*/ 58 w 72"/>
                <a:gd name="T21" fmla="*/ 23 h 73"/>
                <a:gd name="T22" fmla="*/ 49 w 72"/>
                <a:gd name="T23" fmla="*/ 7 h 73"/>
                <a:gd name="T24" fmla="*/ 58 w 72"/>
                <a:gd name="T25" fmla="*/ 3 h 73"/>
                <a:gd name="T26" fmla="*/ 65 w 72"/>
                <a:gd name="T27" fmla="*/ 2 h 73"/>
                <a:gd name="T28" fmla="*/ 71 w 72"/>
                <a:gd name="T29" fmla="*/ 4 h 73"/>
                <a:gd name="T30" fmla="*/ 72 w 72"/>
                <a:gd name="T31" fmla="*/ 3 h 73"/>
                <a:gd name="T32" fmla="*/ 67 w 72"/>
                <a:gd name="T33" fmla="*/ 1 h 73"/>
                <a:gd name="T34" fmla="*/ 60 w 72"/>
                <a:gd name="T35" fmla="*/ 1 h 73"/>
                <a:gd name="T36" fmla="*/ 48 w 72"/>
                <a:gd name="T37" fmla="*/ 7 h 73"/>
                <a:gd name="T38" fmla="*/ 23 w 72"/>
                <a:gd name="T39" fmla="*/ 4 h 73"/>
                <a:gd name="T40" fmla="*/ 5 w 72"/>
                <a:gd name="T41" fmla="*/ 2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73">
                  <a:moveTo>
                    <a:pt x="5" y="21"/>
                  </a:moveTo>
                  <a:cubicBezTo>
                    <a:pt x="0" y="28"/>
                    <a:pt x="0" y="35"/>
                    <a:pt x="0" y="41"/>
                  </a:cubicBezTo>
                  <a:cubicBezTo>
                    <a:pt x="0" y="47"/>
                    <a:pt x="1" y="52"/>
                    <a:pt x="3" y="58"/>
                  </a:cubicBezTo>
                  <a:cubicBezTo>
                    <a:pt x="4" y="59"/>
                    <a:pt x="4" y="64"/>
                    <a:pt x="5" y="67"/>
                  </a:cubicBezTo>
                  <a:cubicBezTo>
                    <a:pt x="6" y="69"/>
                    <a:pt x="6" y="70"/>
                    <a:pt x="7" y="71"/>
                  </a:cubicBezTo>
                  <a:cubicBezTo>
                    <a:pt x="7" y="72"/>
                    <a:pt x="8" y="73"/>
                    <a:pt x="8" y="73"/>
                  </a:cubicBezTo>
                  <a:cubicBezTo>
                    <a:pt x="8" y="72"/>
                    <a:pt x="10" y="70"/>
                    <a:pt x="11" y="69"/>
                  </a:cubicBezTo>
                  <a:cubicBezTo>
                    <a:pt x="13" y="68"/>
                    <a:pt x="15" y="67"/>
                    <a:pt x="17" y="66"/>
                  </a:cubicBezTo>
                  <a:cubicBezTo>
                    <a:pt x="21" y="65"/>
                    <a:pt x="25" y="64"/>
                    <a:pt x="29" y="62"/>
                  </a:cubicBezTo>
                  <a:cubicBezTo>
                    <a:pt x="40" y="58"/>
                    <a:pt x="51" y="50"/>
                    <a:pt x="56" y="40"/>
                  </a:cubicBezTo>
                  <a:cubicBezTo>
                    <a:pt x="59" y="35"/>
                    <a:pt x="59" y="29"/>
                    <a:pt x="58" y="23"/>
                  </a:cubicBezTo>
                  <a:cubicBezTo>
                    <a:pt x="57" y="17"/>
                    <a:pt x="54" y="11"/>
                    <a:pt x="49" y="7"/>
                  </a:cubicBezTo>
                  <a:cubicBezTo>
                    <a:pt x="52" y="5"/>
                    <a:pt x="55" y="4"/>
                    <a:pt x="58" y="3"/>
                  </a:cubicBezTo>
                  <a:cubicBezTo>
                    <a:pt x="60" y="2"/>
                    <a:pt x="62" y="2"/>
                    <a:pt x="65" y="2"/>
                  </a:cubicBezTo>
                  <a:cubicBezTo>
                    <a:pt x="67" y="2"/>
                    <a:pt x="69" y="3"/>
                    <a:pt x="71" y="4"/>
                  </a:cubicBezTo>
                  <a:cubicBezTo>
                    <a:pt x="71" y="4"/>
                    <a:pt x="72" y="3"/>
                    <a:pt x="72" y="3"/>
                  </a:cubicBezTo>
                  <a:cubicBezTo>
                    <a:pt x="71" y="2"/>
                    <a:pt x="69" y="1"/>
                    <a:pt x="67" y="1"/>
                  </a:cubicBezTo>
                  <a:cubicBezTo>
                    <a:pt x="65" y="1"/>
                    <a:pt x="63" y="1"/>
                    <a:pt x="60" y="1"/>
                  </a:cubicBezTo>
                  <a:cubicBezTo>
                    <a:pt x="55" y="2"/>
                    <a:pt x="51" y="4"/>
                    <a:pt x="48" y="7"/>
                  </a:cubicBezTo>
                  <a:cubicBezTo>
                    <a:pt x="42" y="1"/>
                    <a:pt x="33" y="0"/>
                    <a:pt x="23" y="4"/>
                  </a:cubicBezTo>
                  <a:cubicBezTo>
                    <a:pt x="17" y="8"/>
                    <a:pt x="9" y="15"/>
                    <a:pt x="5" y="2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533"/>
            <p:cNvSpPr/>
            <p:nvPr/>
          </p:nvSpPr>
          <p:spPr bwMode="auto">
            <a:xfrm>
              <a:off x="8137503" y="5054629"/>
              <a:ext cx="355602" cy="271464"/>
            </a:xfrm>
            <a:custGeom>
              <a:avLst/>
              <a:gdLst>
                <a:gd name="T0" fmla="*/ 16 w 95"/>
                <a:gd name="T1" fmla="*/ 12 h 72"/>
                <a:gd name="T2" fmla="*/ 6 w 95"/>
                <a:gd name="T3" fmla="*/ 23 h 72"/>
                <a:gd name="T4" fmla="*/ 1 w 95"/>
                <a:gd name="T5" fmla="*/ 36 h 72"/>
                <a:gd name="T6" fmla="*/ 3 w 95"/>
                <a:gd name="T7" fmla="*/ 56 h 72"/>
                <a:gd name="T8" fmla="*/ 8 w 95"/>
                <a:gd name="T9" fmla="*/ 66 h 72"/>
                <a:gd name="T10" fmla="*/ 12 w 95"/>
                <a:gd name="T11" fmla="*/ 72 h 72"/>
                <a:gd name="T12" fmla="*/ 20 w 95"/>
                <a:gd name="T13" fmla="*/ 66 h 72"/>
                <a:gd name="T14" fmla="*/ 31 w 95"/>
                <a:gd name="T15" fmla="*/ 65 h 72"/>
                <a:gd name="T16" fmla="*/ 47 w 95"/>
                <a:gd name="T17" fmla="*/ 63 h 72"/>
                <a:gd name="T18" fmla="*/ 65 w 95"/>
                <a:gd name="T19" fmla="*/ 54 h 72"/>
                <a:gd name="T20" fmla="*/ 75 w 95"/>
                <a:gd name="T21" fmla="*/ 35 h 72"/>
                <a:gd name="T22" fmla="*/ 71 w 95"/>
                <a:gd name="T23" fmla="*/ 15 h 72"/>
                <a:gd name="T24" fmla="*/ 81 w 95"/>
                <a:gd name="T25" fmla="*/ 13 h 72"/>
                <a:gd name="T26" fmla="*/ 95 w 95"/>
                <a:gd name="T27" fmla="*/ 14 h 72"/>
                <a:gd name="T28" fmla="*/ 95 w 95"/>
                <a:gd name="T29" fmla="*/ 12 h 72"/>
                <a:gd name="T30" fmla="*/ 84 w 95"/>
                <a:gd name="T31" fmla="*/ 12 h 72"/>
                <a:gd name="T32" fmla="*/ 70 w 95"/>
                <a:gd name="T33" fmla="*/ 14 h 72"/>
                <a:gd name="T34" fmla="*/ 45 w 95"/>
                <a:gd name="T35" fmla="*/ 0 h 72"/>
                <a:gd name="T36" fmla="*/ 30 w 95"/>
                <a:gd name="T37" fmla="*/ 4 h 72"/>
                <a:gd name="T38" fmla="*/ 16 w 95"/>
                <a:gd name="T3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72">
                  <a:moveTo>
                    <a:pt x="16" y="12"/>
                  </a:moveTo>
                  <a:cubicBezTo>
                    <a:pt x="11" y="15"/>
                    <a:pt x="8" y="19"/>
                    <a:pt x="6" y="23"/>
                  </a:cubicBezTo>
                  <a:cubicBezTo>
                    <a:pt x="4" y="27"/>
                    <a:pt x="2" y="32"/>
                    <a:pt x="1" y="36"/>
                  </a:cubicBezTo>
                  <a:cubicBezTo>
                    <a:pt x="0" y="44"/>
                    <a:pt x="1" y="50"/>
                    <a:pt x="3" y="56"/>
                  </a:cubicBezTo>
                  <a:cubicBezTo>
                    <a:pt x="4" y="58"/>
                    <a:pt x="6" y="63"/>
                    <a:pt x="8" y="66"/>
                  </a:cubicBezTo>
                  <a:cubicBezTo>
                    <a:pt x="10" y="70"/>
                    <a:pt x="12" y="72"/>
                    <a:pt x="12" y="72"/>
                  </a:cubicBezTo>
                  <a:cubicBezTo>
                    <a:pt x="13" y="69"/>
                    <a:pt x="16" y="67"/>
                    <a:pt x="20" y="66"/>
                  </a:cubicBezTo>
                  <a:cubicBezTo>
                    <a:pt x="24" y="65"/>
                    <a:pt x="28" y="66"/>
                    <a:pt x="31" y="65"/>
                  </a:cubicBezTo>
                  <a:cubicBezTo>
                    <a:pt x="36" y="65"/>
                    <a:pt x="42" y="65"/>
                    <a:pt x="47" y="63"/>
                  </a:cubicBezTo>
                  <a:cubicBezTo>
                    <a:pt x="53" y="61"/>
                    <a:pt x="60" y="58"/>
                    <a:pt x="65" y="54"/>
                  </a:cubicBezTo>
                  <a:cubicBezTo>
                    <a:pt x="70" y="49"/>
                    <a:pt x="74" y="43"/>
                    <a:pt x="75" y="35"/>
                  </a:cubicBezTo>
                  <a:cubicBezTo>
                    <a:pt x="76" y="28"/>
                    <a:pt x="74" y="21"/>
                    <a:pt x="71" y="15"/>
                  </a:cubicBezTo>
                  <a:cubicBezTo>
                    <a:pt x="74" y="13"/>
                    <a:pt x="78" y="13"/>
                    <a:pt x="81" y="13"/>
                  </a:cubicBezTo>
                  <a:cubicBezTo>
                    <a:pt x="86" y="12"/>
                    <a:pt x="90" y="13"/>
                    <a:pt x="95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3" y="11"/>
                    <a:pt x="89" y="11"/>
                    <a:pt x="84" y="12"/>
                  </a:cubicBezTo>
                  <a:cubicBezTo>
                    <a:pt x="79" y="12"/>
                    <a:pt x="74" y="12"/>
                    <a:pt x="70" y="14"/>
                  </a:cubicBezTo>
                  <a:cubicBezTo>
                    <a:pt x="66" y="6"/>
                    <a:pt x="57" y="0"/>
                    <a:pt x="45" y="0"/>
                  </a:cubicBezTo>
                  <a:cubicBezTo>
                    <a:pt x="41" y="1"/>
                    <a:pt x="36" y="2"/>
                    <a:pt x="30" y="4"/>
                  </a:cubicBezTo>
                  <a:cubicBezTo>
                    <a:pt x="25" y="6"/>
                    <a:pt x="20" y="9"/>
                    <a:pt x="16" y="1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534"/>
            <p:cNvSpPr/>
            <p:nvPr/>
          </p:nvSpPr>
          <p:spPr bwMode="auto">
            <a:xfrm>
              <a:off x="8381980" y="4900641"/>
              <a:ext cx="179389" cy="120651"/>
            </a:xfrm>
            <a:custGeom>
              <a:avLst/>
              <a:gdLst>
                <a:gd name="T0" fmla="*/ 15 w 48"/>
                <a:gd name="T1" fmla="*/ 2 h 32"/>
                <a:gd name="T2" fmla="*/ 6 w 48"/>
                <a:gd name="T3" fmla="*/ 10 h 32"/>
                <a:gd name="T4" fmla="*/ 2 w 48"/>
                <a:gd name="T5" fmla="*/ 19 h 32"/>
                <a:gd name="T6" fmla="*/ 0 w 48"/>
                <a:gd name="T7" fmla="*/ 24 h 32"/>
                <a:gd name="T8" fmla="*/ 0 w 48"/>
                <a:gd name="T9" fmla="*/ 28 h 32"/>
                <a:gd name="T10" fmla="*/ 6 w 48"/>
                <a:gd name="T11" fmla="*/ 28 h 32"/>
                <a:gd name="T12" fmla="*/ 13 w 48"/>
                <a:gd name="T13" fmla="*/ 30 h 32"/>
                <a:gd name="T14" fmla="*/ 31 w 48"/>
                <a:gd name="T15" fmla="*/ 30 h 32"/>
                <a:gd name="T16" fmla="*/ 37 w 48"/>
                <a:gd name="T17" fmla="*/ 23 h 32"/>
                <a:gd name="T18" fmla="*/ 40 w 48"/>
                <a:gd name="T19" fmla="*/ 19 h 32"/>
                <a:gd name="T20" fmla="*/ 42 w 48"/>
                <a:gd name="T21" fmla="*/ 14 h 32"/>
                <a:gd name="T22" fmla="*/ 46 w 48"/>
                <a:gd name="T23" fmla="*/ 17 h 32"/>
                <a:gd name="T24" fmla="*/ 47 w 48"/>
                <a:gd name="T25" fmla="*/ 22 h 32"/>
                <a:gd name="T26" fmla="*/ 45 w 48"/>
                <a:gd name="T27" fmla="*/ 27 h 32"/>
                <a:gd name="T28" fmla="*/ 42 w 48"/>
                <a:gd name="T29" fmla="*/ 29 h 32"/>
                <a:gd name="T30" fmla="*/ 42 w 48"/>
                <a:gd name="T31" fmla="*/ 30 h 32"/>
                <a:gd name="T32" fmla="*/ 45 w 48"/>
                <a:gd name="T33" fmla="*/ 28 h 32"/>
                <a:gd name="T34" fmla="*/ 47 w 48"/>
                <a:gd name="T35" fmla="*/ 24 h 32"/>
                <a:gd name="T36" fmla="*/ 48 w 48"/>
                <a:gd name="T37" fmla="*/ 21 h 32"/>
                <a:gd name="T38" fmla="*/ 47 w 48"/>
                <a:gd name="T39" fmla="*/ 18 h 32"/>
                <a:gd name="T40" fmla="*/ 42 w 48"/>
                <a:gd name="T41" fmla="*/ 14 h 32"/>
                <a:gd name="T42" fmla="*/ 40 w 48"/>
                <a:gd name="T43" fmla="*/ 6 h 32"/>
                <a:gd name="T44" fmla="*/ 31 w 48"/>
                <a:gd name="T45" fmla="*/ 1 h 32"/>
                <a:gd name="T46" fmla="*/ 15 w 48"/>
                <a:gd name="T4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32">
                  <a:moveTo>
                    <a:pt x="15" y="2"/>
                  </a:moveTo>
                  <a:cubicBezTo>
                    <a:pt x="11" y="4"/>
                    <a:pt x="8" y="7"/>
                    <a:pt x="6" y="10"/>
                  </a:cubicBezTo>
                  <a:cubicBezTo>
                    <a:pt x="4" y="13"/>
                    <a:pt x="3" y="16"/>
                    <a:pt x="2" y="19"/>
                  </a:cubicBezTo>
                  <a:cubicBezTo>
                    <a:pt x="2" y="20"/>
                    <a:pt x="1" y="22"/>
                    <a:pt x="0" y="24"/>
                  </a:cubicBezTo>
                  <a:cubicBezTo>
                    <a:pt x="0" y="26"/>
                    <a:pt x="0" y="28"/>
                    <a:pt x="0" y="28"/>
                  </a:cubicBezTo>
                  <a:cubicBezTo>
                    <a:pt x="1" y="27"/>
                    <a:pt x="4" y="27"/>
                    <a:pt x="6" y="28"/>
                  </a:cubicBezTo>
                  <a:cubicBezTo>
                    <a:pt x="8" y="28"/>
                    <a:pt x="11" y="29"/>
                    <a:pt x="13" y="30"/>
                  </a:cubicBezTo>
                  <a:cubicBezTo>
                    <a:pt x="19" y="31"/>
                    <a:pt x="26" y="32"/>
                    <a:pt x="31" y="30"/>
                  </a:cubicBezTo>
                  <a:cubicBezTo>
                    <a:pt x="33" y="28"/>
                    <a:pt x="35" y="26"/>
                    <a:pt x="37" y="23"/>
                  </a:cubicBezTo>
                  <a:cubicBezTo>
                    <a:pt x="38" y="22"/>
                    <a:pt x="39" y="21"/>
                    <a:pt x="40" y="19"/>
                  </a:cubicBezTo>
                  <a:cubicBezTo>
                    <a:pt x="41" y="18"/>
                    <a:pt x="42" y="16"/>
                    <a:pt x="42" y="14"/>
                  </a:cubicBezTo>
                  <a:cubicBezTo>
                    <a:pt x="44" y="15"/>
                    <a:pt x="45" y="16"/>
                    <a:pt x="46" y="17"/>
                  </a:cubicBezTo>
                  <a:cubicBezTo>
                    <a:pt x="47" y="19"/>
                    <a:pt x="47" y="20"/>
                    <a:pt x="47" y="22"/>
                  </a:cubicBezTo>
                  <a:cubicBezTo>
                    <a:pt x="47" y="24"/>
                    <a:pt x="46" y="26"/>
                    <a:pt x="45" y="27"/>
                  </a:cubicBezTo>
                  <a:cubicBezTo>
                    <a:pt x="44" y="28"/>
                    <a:pt x="43" y="28"/>
                    <a:pt x="42" y="29"/>
                  </a:cubicBezTo>
                  <a:cubicBezTo>
                    <a:pt x="42" y="29"/>
                    <a:pt x="42" y="29"/>
                    <a:pt x="42" y="30"/>
                  </a:cubicBezTo>
                  <a:cubicBezTo>
                    <a:pt x="43" y="30"/>
                    <a:pt x="44" y="29"/>
                    <a:pt x="45" y="28"/>
                  </a:cubicBezTo>
                  <a:cubicBezTo>
                    <a:pt x="45" y="27"/>
                    <a:pt x="46" y="26"/>
                    <a:pt x="47" y="24"/>
                  </a:cubicBezTo>
                  <a:cubicBezTo>
                    <a:pt x="47" y="24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5" y="16"/>
                    <a:pt x="44" y="14"/>
                    <a:pt x="42" y="14"/>
                  </a:cubicBezTo>
                  <a:cubicBezTo>
                    <a:pt x="43" y="11"/>
                    <a:pt x="42" y="9"/>
                    <a:pt x="40" y="6"/>
                  </a:cubicBezTo>
                  <a:cubicBezTo>
                    <a:pt x="38" y="4"/>
                    <a:pt x="35" y="2"/>
                    <a:pt x="31" y="1"/>
                  </a:cubicBezTo>
                  <a:cubicBezTo>
                    <a:pt x="26" y="0"/>
                    <a:pt x="20" y="1"/>
                    <a:pt x="15" y="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535"/>
            <p:cNvSpPr/>
            <p:nvPr/>
          </p:nvSpPr>
          <p:spPr bwMode="auto">
            <a:xfrm>
              <a:off x="8464530" y="4919691"/>
              <a:ext cx="82550" cy="46038"/>
            </a:xfrm>
            <a:custGeom>
              <a:avLst/>
              <a:gdLst>
                <a:gd name="T0" fmla="*/ 9 w 22"/>
                <a:gd name="T1" fmla="*/ 0 h 12"/>
                <a:gd name="T2" fmla="*/ 6 w 22"/>
                <a:gd name="T3" fmla="*/ 2 h 12"/>
                <a:gd name="T4" fmla="*/ 3 w 22"/>
                <a:gd name="T5" fmla="*/ 5 h 12"/>
                <a:gd name="T6" fmla="*/ 0 w 22"/>
                <a:gd name="T7" fmla="*/ 7 h 12"/>
                <a:gd name="T8" fmla="*/ 6 w 22"/>
                <a:gd name="T9" fmla="*/ 10 h 12"/>
                <a:gd name="T10" fmla="*/ 14 w 22"/>
                <a:gd name="T11" fmla="*/ 11 h 12"/>
                <a:gd name="T12" fmla="*/ 17 w 22"/>
                <a:gd name="T13" fmla="*/ 8 h 12"/>
                <a:gd name="T14" fmla="*/ 17 w 22"/>
                <a:gd name="T15" fmla="*/ 4 h 12"/>
                <a:gd name="T16" fmla="*/ 19 w 22"/>
                <a:gd name="T17" fmla="*/ 4 h 12"/>
                <a:gd name="T18" fmla="*/ 22 w 22"/>
                <a:gd name="T19" fmla="*/ 5 h 12"/>
                <a:gd name="T20" fmla="*/ 22 w 22"/>
                <a:gd name="T21" fmla="*/ 5 h 12"/>
                <a:gd name="T22" fmla="*/ 17 w 22"/>
                <a:gd name="T23" fmla="*/ 4 h 12"/>
                <a:gd name="T24" fmla="*/ 14 w 22"/>
                <a:gd name="T25" fmla="*/ 1 h 12"/>
                <a:gd name="T26" fmla="*/ 9 w 22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2">
                  <a:moveTo>
                    <a:pt x="9" y="0"/>
                  </a:moveTo>
                  <a:cubicBezTo>
                    <a:pt x="8" y="1"/>
                    <a:pt x="7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6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8" y="11"/>
                    <a:pt x="12" y="12"/>
                    <a:pt x="14" y="11"/>
                  </a:cubicBezTo>
                  <a:cubicBezTo>
                    <a:pt x="16" y="11"/>
                    <a:pt x="17" y="10"/>
                    <a:pt x="17" y="8"/>
                  </a:cubicBezTo>
                  <a:cubicBezTo>
                    <a:pt x="18" y="7"/>
                    <a:pt x="18" y="6"/>
                    <a:pt x="17" y="4"/>
                  </a:cubicBezTo>
                  <a:cubicBezTo>
                    <a:pt x="18" y="4"/>
                    <a:pt x="19" y="4"/>
                    <a:pt x="19" y="4"/>
                  </a:cubicBezTo>
                  <a:cubicBezTo>
                    <a:pt x="20" y="4"/>
                    <a:pt x="21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7" y="3"/>
                    <a:pt x="16" y="1"/>
                    <a:pt x="14" y="1"/>
                  </a:cubicBezTo>
                  <a:cubicBezTo>
                    <a:pt x="13" y="0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536"/>
            <p:cNvSpPr/>
            <p:nvPr/>
          </p:nvSpPr>
          <p:spPr bwMode="auto">
            <a:xfrm>
              <a:off x="8564543" y="4894291"/>
              <a:ext cx="82550" cy="93663"/>
            </a:xfrm>
            <a:custGeom>
              <a:avLst/>
              <a:gdLst>
                <a:gd name="T0" fmla="*/ 16 w 22"/>
                <a:gd name="T1" fmla="*/ 6 h 25"/>
                <a:gd name="T2" fmla="*/ 11 w 22"/>
                <a:gd name="T3" fmla="*/ 3 h 25"/>
                <a:gd name="T4" fmla="*/ 5 w 22"/>
                <a:gd name="T5" fmla="*/ 2 h 25"/>
                <a:gd name="T6" fmla="*/ 0 w 22"/>
                <a:gd name="T7" fmla="*/ 0 h 25"/>
                <a:gd name="T8" fmla="*/ 1 w 22"/>
                <a:gd name="T9" fmla="*/ 10 h 25"/>
                <a:gd name="T10" fmla="*/ 8 w 22"/>
                <a:gd name="T11" fmla="*/ 22 h 25"/>
                <a:gd name="T12" fmla="*/ 19 w 22"/>
                <a:gd name="T13" fmla="*/ 19 h 25"/>
                <a:gd name="T14" fmla="*/ 21 w 22"/>
                <a:gd name="T15" fmla="*/ 21 h 25"/>
                <a:gd name="T16" fmla="*/ 22 w 22"/>
                <a:gd name="T17" fmla="*/ 25 h 25"/>
                <a:gd name="T18" fmla="*/ 22 w 22"/>
                <a:gd name="T19" fmla="*/ 25 h 25"/>
                <a:gd name="T20" fmla="*/ 19 w 22"/>
                <a:gd name="T21" fmla="*/ 19 h 25"/>
                <a:gd name="T22" fmla="*/ 20 w 22"/>
                <a:gd name="T23" fmla="*/ 11 h 25"/>
                <a:gd name="T24" fmla="*/ 16 w 22"/>
                <a:gd name="T25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5">
                  <a:moveTo>
                    <a:pt x="16" y="6"/>
                  </a:moveTo>
                  <a:cubicBezTo>
                    <a:pt x="14" y="4"/>
                    <a:pt x="13" y="4"/>
                    <a:pt x="11" y="3"/>
                  </a:cubicBezTo>
                  <a:cubicBezTo>
                    <a:pt x="9" y="2"/>
                    <a:pt x="7" y="2"/>
                    <a:pt x="5" y="2"/>
                  </a:cubicBezTo>
                  <a:cubicBezTo>
                    <a:pt x="4" y="2"/>
                    <a:pt x="0" y="0"/>
                    <a:pt x="0" y="0"/>
                  </a:cubicBezTo>
                  <a:cubicBezTo>
                    <a:pt x="1" y="3"/>
                    <a:pt x="0" y="7"/>
                    <a:pt x="1" y="10"/>
                  </a:cubicBezTo>
                  <a:cubicBezTo>
                    <a:pt x="2" y="14"/>
                    <a:pt x="4" y="19"/>
                    <a:pt x="8" y="22"/>
                  </a:cubicBezTo>
                  <a:cubicBezTo>
                    <a:pt x="12" y="24"/>
                    <a:pt x="16" y="22"/>
                    <a:pt x="19" y="19"/>
                  </a:cubicBezTo>
                  <a:cubicBezTo>
                    <a:pt x="19" y="20"/>
                    <a:pt x="20" y="20"/>
                    <a:pt x="21" y="21"/>
                  </a:cubicBezTo>
                  <a:cubicBezTo>
                    <a:pt x="21" y="22"/>
                    <a:pt x="22" y="24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3"/>
                    <a:pt x="20" y="20"/>
                    <a:pt x="19" y="19"/>
                  </a:cubicBezTo>
                  <a:cubicBezTo>
                    <a:pt x="20" y="16"/>
                    <a:pt x="21" y="14"/>
                    <a:pt x="20" y="11"/>
                  </a:cubicBezTo>
                  <a:cubicBezTo>
                    <a:pt x="19" y="9"/>
                    <a:pt x="17" y="7"/>
                    <a:pt x="16" y="6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537"/>
            <p:cNvSpPr/>
            <p:nvPr/>
          </p:nvSpPr>
          <p:spPr bwMode="auto">
            <a:xfrm>
              <a:off x="8434367" y="4943504"/>
              <a:ext cx="134938" cy="74613"/>
            </a:xfrm>
            <a:custGeom>
              <a:avLst/>
              <a:gdLst>
                <a:gd name="T0" fmla="*/ 14 w 36"/>
                <a:gd name="T1" fmla="*/ 0 h 20"/>
                <a:gd name="T2" fmla="*/ 7 w 36"/>
                <a:gd name="T3" fmla="*/ 4 h 20"/>
                <a:gd name="T4" fmla="*/ 4 w 36"/>
                <a:gd name="T5" fmla="*/ 10 h 20"/>
                <a:gd name="T6" fmla="*/ 0 w 36"/>
                <a:gd name="T7" fmla="*/ 15 h 20"/>
                <a:gd name="T8" fmla="*/ 10 w 36"/>
                <a:gd name="T9" fmla="*/ 18 h 20"/>
                <a:gd name="T10" fmla="*/ 16 w 36"/>
                <a:gd name="T11" fmla="*/ 20 h 20"/>
                <a:gd name="T12" fmla="*/ 21 w 36"/>
                <a:gd name="T13" fmla="*/ 20 h 20"/>
                <a:gd name="T14" fmla="*/ 27 w 36"/>
                <a:gd name="T15" fmla="*/ 17 h 20"/>
                <a:gd name="T16" fmla="*/ 30 w 36"/>
                <a:gd name="T17" fmla="*/ 11 h 20"/>
                <a:gd name="T18" fmla="*/ 34 w 36"/>
                <a:gd name="T19" fmla="*/ 13 h 20"/>
                <a:gd name="T20" fmla="*/ 36 w 36"/>
                <a:gd name="T21" fmla="*/ 18 h 20"/>
                <a:gd name="T22" fmla="*/ 36 w 36"/>
                <a:gd name="T23" fmla="*/ 17 h 20"/>
                <a:gd name="T24" fmla="*/ 34 w 36"/>
                <a:gd name="T25" fmla="*/ 14 h 20"/>
                <a:gd name="T26" fmla="*/ 30 w 36"/>
                <a:gd name="T27" fmla="*/ 10 h 20"/>
                <a:gd name="T28" fmla="*/ 30 w 36"/>
                <a:gd name="T29" fmla="*/ 6 h 20"/>
                <a:gd name="T30" fmla="*/ 25 w 36"/>
                <a:gd name="T31" fmla="*/ 2 h 20"/>
                <a:gd name="T32" fmla="*/ 14 w 36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20">
                  <a:moveTo>
                    <a:pt x="14" y="0"/>
                  </a:moveTo>
                  <a:cubicBezTo>
                    <a:pt x="11" y="1"/>
                    <a:pt x="9" y="3"/>
                    <a:pt x="7" y="4"/>
                  </a:cubicBezTo>
                  <a:cubicBezTo>
                    <a:pt x="6" y="6"/>
                    <a:pt x="5" y="8"/>
                    <a:pt x="4" y="10"/>
                  </a:cubicBezTo>
                  <a:cubicBezTo>
                    <a:pt x="3" y="11"/>
                    <a:pt x="0" y="15"/>
                    <a:pt x="0" y="15"/>
                  </a:cubicBezTo>
                  <a:cubicBezTo>
                    <a:pt x="4" y="15"/>
                    <a:pt x="7" y="17"/>
                    <a:pt x="10" y="18"/>
                  </a:cubicBezTo>
                  <a:cubicBezTo>
                    <a:pt x="12" y="19"/>
                    <a:pt x="14" y="20"/>
                    <a:pt x="16" y="20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23" y="20"/>
                    <a:pt x="25" y="18"/>
                    <a:pt x="27" y="17"/>
                  </a:cubicBezTo>
                  <a:cubicBezTo>
                    <a:pt x="28" y="15"/>
                    <a:pt x="30" y="13"/>
                    <a:pt x="30" y="11"/>
                  </a:cubicBezTo>
                  <a:cubicBezTo>
                    <a:pt x="32" y="11"/>
                    <a:pt x="33" y="12"/>
                    <a:pt x="34" y="13"/>
                  </a:cubicBezTo>
                  <a:cubicBezTo>
                    <a:pt x="35" y="14"/>
                    <a:pt x="36" y="16"/>
                    <a:pt x="36" y="18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5"/>
                    <a:pt x="34" y="14"/>
                  </a:cubicBezTo>
                  <a:cubicBezTo>
                    <a:pt x="33" y="12"/>
                    <a:pt x="32" y="11"/>
                    <a:pt x="30" y="10"/>
                  </a:cubicBezTo>
                  <a:cubicBezTo>
                    <a:pt x="31" y="9"/>
                    <a:pt x="31" y="7"/>
                    <a:pt x="30" y="6"/>
                  </a:cubicBezTo>
                  <a:cubicBezTo>
                    <a:pt x="29" y="4"/>
                    <a:pt x="27" y="3"/>
                    <a:pt x="25" y="2"/>
                  </a:cubicBezTo>
                  <a:cubicBezTo>
                    <a:pt x="22" y="0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538"/>
            <p:cNvSpPr/>
            <p:nvPr/>
          </p:nvSpPr>
          <p:spPr bwMode="auto">
            <a:xfrm>
              <a:off x="8310542" y="5073679"/>
              <a:ext cx="141288" cy="82551"/>
            </a:xfrm>
            <a:custGeom>
              <a:avLst/>
              <a:gdLst>
                <a:gd name="T0" fmla="*/ 13 w 38"/>
                <a:gd name="T1" fmla="*/ 2 h 22"/>
                <a:gd name="T2" fmla="*/ 7 w 38"/>
                <a:gd name="T3" fmla="*/ 7 h 22"/>
                <a:gd name="T4" fmla="*/ 4 w 38"/>
                <a:gd name="T5" fmla="*/ 12 h 22"/>
                <a:gd name="T6" fmla="*/ 0 w 38"/>
                <a:gd name="T7" fmla="*/ 18 h 22"/>
                <a:gd name="T8" fmla="*/ 11 w 38"/>
                <a:gd name="T9" fmla="*/ 21 h 22"/>
                <a:gd name="T10" fmla="*/ 27 w 38"/>
                <a:gd name="T11" fmla="*/ 19 h 22"/>
                <a:gd name="T12" fmla="*/ 30 w 38"/>
                <a:gd name="T13" fmla="*/ 6 h 22"/>
                <a:gd name="T14" fmla="*/ 33 w 38"/>
                <a:gd name="T15" fmla="*/ 5 h 22"/>
                <a:gd name="T16" fmla="*/ 38 w 38"/>
                <a:gd name="T17" fmla="*/ 5 h 22"/>
                <a:gd name="T18" fmla="*/ 38 w 38"/>
                <a:gd name="T19" fmla="*/ 5 h 22"/>
                <a:gd name="T20" fmla="*/ 30 w 38"/>
                <a:gd name="T21" fmla="*/ 5 h 22"/>
                <a:gd name="T22" fmla="*/ 22 w 38"/>
                <a:gd name="T23" fmla="*/ 0 h 22"/>
                <a:gd name="T24" fmla="*/ 13 w 38"/>
                <a:gd name="T2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22">
                  <a:moveTo>
                    <a:pt x="13" y="2"/>
                  </a:moveTo>
                  <a:cubicBezTo>
                    <a:pt x="10" y="3"/>
                    <a:pt x="9" y="5"/>
                    <a:pt x="7" y="7"/>
                  </a:cubicBezTo>
                  <a:cubicBezTo>
                    <a:pt x="6" y="9"/>
                    <a:pt x="5" y="10"/>
                    <a:pt x="4" y="12"/>
                  </a:cubicBezTo>
                  <a:cubicBezTo>
                    <a:pt x="3" y="14"/>
                    <a:pt x="0" y="18"/>
                    <a:pt x="0" y="18"/>
                  </a:cubicBezTo>
                  <a:cubicBezTo>
                    <a:pt x="4" y="18"/>
                    <a:pt x="7" y="20"/>
                    <a:pt x="11" y="21"/>
                  </a:cubicBezTo>
                  <a:cubicBezTo>
                    <a:pt x="16" y="22"/>
                    <a:pt x="23" y="22"/>
                    <a:pt x="27" y="19"/>
                  </a:cubicBezTo>
                  <a:cubicBezTo>
                    <a:pt x="32" y="16"/>
                    <a:pt x="32" y="10"/>
                    <a:pt x="30" y="6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5" y="5"/>
                    <a:pt x="37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4"/>
                    <a:pt x="32" y="4"/>
                    <a:pt x="30" y="5"/>
                  </a:cubicBezTo>
                  <a:cubicBezTo>
                    <a:pt x="28" y="2"/>
                    <a:pt x="25" y="0"/>
                    <a:pt x="22" y="0"/>
                  </a:cubicBezTo>
                  <a:cubicBezTo>
                    <a:pt x="19" y="0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539"/>
            <p:cNvSpPr/>
            <p:nvPr/>
          </p:nvSpPr>
          <p:spPr bwMode="auto">
            <a:xfrm>
              <a:off x="8347054" y="5183218"/>
              <a:ext cx="104776" cy="68263"/>
            </a:xfrm>
            <a:custGeom>
              <a:avLst/>
              <a:gdLst>
                <a:gd name="T0" fmla="*/ 10 w 28"/>
                <a:gd name="T1" fmla="*/ 2 h 18"/>
                <a:gd name="T2" fmla="*/ 6 w 28"/>
                <a:gd name="T3" fmla="*/ 6 h 18"/>
                <a:gd name="T4" fmla="*/ 3 w 28"/>
                <a:gd name="T5" fmla="*/ 10 h 18"/>
                <a:gd name="T6" fmla="*/ 0 w 28"/>
                <a:gd name="T7" fmla="*/ 14 h 18"/>
                <a:gd name="T8" fmla="*/ 9 w 28"/>
                <a:gd name="T9" fmla="*/ 17 h 18"/>
                <a:gd name="T10" fmla="*/ 16 w 28"/>
                <a:gd name="T11" fmla="*/ 17 h 18"/>
                <a:gd name="T12" fmla="*/ 22 w 28"/>
                <a:gd name="T13" fmla="*/ 14 h 18"/>
                <a:gd name="T14" fmla="*/ 25 w 28"/>
                <a:gd name="T15" fmla="*/ 9 h 18"/>
                <a:gd name="T16" fmla="*/ 23 w 28"/>
                <a:gd name="T17" fmla="*/ 3 h 18"/>
                <a:gd name="T18" fmla="*/ 25 w 28"/>
                <a:gd name="T19" fmla="*/ 2 h 18"/>
                <a:gd name="T20" fmla="*/ 28 w 28"/>
                <a:gd name="T21" fmla="*/ 1 h 18"/>
                <a:gd name="T22" fmla="*/ 28 w 28"/>
                <a:gd name="T23" fmla="*/ 1 h 18"/>
                <a:gd name="T24" fmla="*/ 25 w 28"/>
                <a:gd name="T25" fmla="*/ 2 h 18"/>
                <a:gd name="T26" fmla="*/ 22 w 28"/>
                <a:gd name="T27" fmla="*/ 3 h 18"/>
                <a:gd name="T28" fmla="*/ 16 w 28"/>
                <a:gd name="T29" fmla="*/ 0 h 18"/>
                <a:gd name="T30" fmla="*/ 10 w 28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8">
                  <a:moveTo>
                    <a:pt x="10" y="2"/>
                  </a:moveTo>
                  <a:cubicBezTo>
                    <a:pt x="8" y="3"/>
                    <a:pt x="7" y="4"/>
                    <a:pt x="6" y="6"/>
                  </a:cubicBezTo>
                  <a:cubicBezTo>
                    <a:pt x="5" y="7"/>
                    <a:pt x="4" y="9"/>
                    <a:pt x="3" y="10"/>
                  </a:cubicBezTo>
                  <a:cubicBezTo>
                    <a:pt x="3" y="11"/>
                    <a:pt x="0" y="14"/>
                    <a:pt x="0" y="14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11" y="17"/>
                    <a:pt x="13" y="18"/>
                    <a:pt x="16" y="17"/>
                  </a:cubicBezTo>
                  <a:cubicBezTo>
                    <a:pt x="18" y="17"/>
                    <a:pt x="20" y="16"/>
                    <a:pt x="22" y="14"/>
                  </a:cubicBezTo>
                  <a:cubicBezTo>
                    <a:pt x="24" y="13"/>
                    <a:pt x="25" y="11"/>
                    <a:pt x="25" y="9"/>
                  </a:cubicBezTo>
                  <a:cubicBezTo>
                    <a:pt x="25" y="7"/>
                    <a:pt x="24" y="5"/>
                    <a:pt x="23" y="3"/>
                  </a:cubicBezTo>
                  <a:cubicBezTo>
                    <a:pt x="23" y="3"/>
                    <a:pt x="24" y="2"/>
                    <a:pt x="25" y="2"/>
                  </a:cubicBezTo>
                  <a:cubicBezTo>
                    <a:pt x="26" y="2"/>
                    <a:pt x="27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7" y="1"/>
                    <a:pt x="25" y="2"/>
                  </a:cubicBezTo>
                  <a:cubicBezTo>
                    <a:pt x="24" y="2"/>
                    <a:pt x="23" y="3"/>
                    <a:pt x="22" y="3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4" y="0"/>
                    <a:pt x="12" y="1"/>
                    <a:pt x="10" y="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540"/>
            <p:cNvSpPr/>
            <p:nvPr/>
          </p:nvSpPr>
          <p:spPr bwMode="auto">
            <a:xfrm>
              <a:off x="8181953" y="5449920"/>
              <a:ext cx="180976" cy="214314"/>
            </a:xfrm>
            <a:custGeom>
              <a:avLst/>
              <a:gdLst>
                <a:gd name="T0" fmla="*/ 11 w 48"/>
                <a:gd name="T1" fmla="*/ 26 h 57"/>
                <a:gd name="T2" fmla="*/ 10 w 48"/>
                <a:gd name="T3" fmla="*/ 37 h 57"/>
                <a:gd name="T4" fmla="*/ 8 w 48"/>
                <a:gd name="T5" fmla="*/ 47 h 57"/>
                <a:gd name="T6" fmla="*/ 5 w 48"/>
                <a:gd name="T7" fmla="*/ 53 h 57"/>
                <a:gd name="T8" fmla="*/ 0 w 48"/>
                <a:gd name="T9" fmla="*/ 56 h 57"/>
                <a:gd name="T10" fmla="*/ 14 w 48"/>
                <a:gd name="T11" fmla="*/ 57 h 57"/>
                <a:gd name="T12" fmla="*/ 26 w 48"/>
                <a:gd name="T13" fmla="*/ 55 h 57"/>
                <a:gd name="T14" fmla="*/ 41 w 48"/>
                <a:gd name="T15" fmla="*/ 44 h 57"/>
                <a:gd name="T16" fmla="*/ 47 w 48"/>
                <a:gd name="T17" fmla="*/ 29 h 57"/>
                <a:gd name="T18" fmla="*/ 43 w 48"/>
                <a:gd name="T19" fmla="*/ 16 h 57"/>
                <a:gd name="T20" fmla="*/ 31 w 48"/>
                <a:gd name="T21" fmla="*/ 12 h 57"/>
                <a:gd name="T22" fmla="*/ 32 w 48"/>
                <a:gd name="T23" fmla="*/ 7 h 57"/>
                <a:gd name="T24" fmla="*/ 35 w 48"/>
                <a:gd name="T25" fmla="*/ 0 h 57"/>
                <a:gd name="T26" fmla="*/ 34 w 48"/>
                <a:gd name="T27" fmla="*/ 0 h 57"/>
                <a:gd name="T28" fmla="*/ 32 w 48"/>
                <a:gd name="T29" fmla="*/ 6 h 57"/>
                <a:gd name="T30" fmla="*/ 30 w 48"/>
                <a:gd name="T31" fmla="*/ 12 h 57"/>
                <a:gd name="T32" fmla="*/ 23 w 48"/>
                <a:gd name="T33" fmla="*/ 13 h 57"/>
                <a:gd name="T34" fmla="*/ 17 w 48"/>
                <a:gd name="T35" fmla="*/ 17 h 57"/>
                <a:gd name="T36" fmla="*/ 11 w 48"/>
                <a:gd name="T3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57">
                  <a:moveTo>
                    <a:pt x="11" y="26"/>
                  </a:moveTo>
                  <a:cubicBezTo>
                    <a:pt x="9" y="29"/>
                    <a:pt x="10" y="33"/>
                    <a:pt x="10" y="37"/>
                  </a:cubicBezTo>
                  <a:cubicBezTo>
                    <a:pt x="9" y="40"/>
                    <a:pt x="9" y="43"/>
                    <a:pt x="8" y="47"/>
                  </a:cubicBezTo>
                  <a:cubicBezTo>
                    <a:pt x="8" y="48"/>
                    <a:pt x="7" y="51"/>
                    <a:pt x="5" y="53"/>
                  </a:cubicBezTo>
                  <a:cubicBezTo>
                    <a:pt x="3" y="55"/>
                    <a:pt x="0" y="56"/>
                    <a:pt x="0" y="56"/>
                  </a:cubicBezTo>
                  <a:cubicBezTo>
                    <a:pt x="5" y="57"/>
                    <a:pt x="9" y="57"/>
                    <a:pt x="14" y="57"/>
                  </a:cubicBezTo>
                  <a:cubicBezTo>
                    <a:pt x="18" y="57"/>
                    <a:pt x="23" y="56"/>
                    <a:pt x="26" y="55"/>
                  </a:cubicBezTo>
                  <a:cubicBezTo>
                    <a:pt x="32" y="53"/>
                    <a:pt x="37" y="49"/>
                    <a:pt x="41" y="44"/>
                  </a:cubicBezTo>
                  <a:cubicBezTo>
                    <a:pt x="44" y="40"/>
                    <a:pt x="47" y="34"/>
                    <a:pt x="47" y="29"/>
                  </a:cubicBezTo>
                  <a:cubicBezTo>
                    <a:pt x="48" y="23"/>
                    <a:pt x="46" y="19"/>
                    <a:pt x="43" y="16"/>
                  </a:cubicBezTo>
                  <a:cubicBezTo>
                    <a:pt x="39" y="13"/>
                    <a:pt x="35" y="12"/>
                    <a:pt x="31" y="12"/>
                  </a:cubicBezTo>
                  <a:cubicBezTo>
                    <a:pt x="31" y="10"/>
                    <a:pt x="32" y="9"/>
                    <a:pt x="32" y="7"/>
                  </a:cubicBezTo>
                  <a:cubicBezTo>
                    <a:pt x="33" y="5"/>
                    <a:pt x="34" y="3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1"/>
                    <a:pt x="33" y="3"/>
                    <a:pt x="32" y="6"/>
                  </a:cubicBezTo>
                  <a:cubicBezTo>
                    <a:pt x="31" y="8"/>
                    <a:pt x="31" y="10"/>
                    <a:pt x="30" y="12"/>
                  </a:cubicBezTo>
                  <a:cubicBezTo>
                    <a:pt x="28" y="12"/>
                    <a:pt x="25" y="13"/>
                    <a:pt x="23" y="13"/>
                  </a:cubicBezTo>
                  <a:cubicBezTo>
                    <a:pt x="20" y="14"/>
                    <a:pt x="18" y="15"/>
                    <a:pt x="17" y="17"/>
                  </a:cubicBezTo>
                  <a:cubicBezTo>
                    <a:pt x="14" y="19"/>
                    <a:pt x="12" y="23"/>
                    <a:pt x="11" y="26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541"/>
            <p:cNvSpPr/>
            <p:nvPr/>
          </p:nvSpPr>
          <p:spPr bwMode="auto">
            <a:xfrm>
              <a:off x="8178778" y="5551520"/>
              <a:ext cx="198439" cy="296865"/>
            </a:xfrm>
            <a:custGeom>
              <a:avLst/>
              <a:gdLst>
                <a:gd name="T0" fmla="*/ 2 w 53"/>
                <a:gd name="T1" fmla="*/ 33 h 79"/>
                <a:gd name="T2" fmla="*/ 1 w 53"/>
                <a:gd name="T3" fmla="*/ 49 h 79"/>
                <a:gd name="T4" fmla="*/ 2 w 53"/>
                <a:gd name="T5" fmla="*/ 63 h 79"/>
                <a:gd name="T6" fmla="*/ 1 w 53"/>
                <a:gd name="T7" fmla="*/ 73 h 79"/>
                <a:gd name="T8" fmla="*/ 0 w 53"/>
                <a:gd name="T9" fmla="*/ 79 h 79"/>
                <a:gd name="T10" fmla="*/ 13 w 53"/>
                <a:gd name="T11" fmla="*/ 74 h 79"/>
                <a:gd name="T12" fmla="*/ 26 w 53"/>
                <a:gd name="T13" fmla="*/ 69 h 79"/>
                <a:gd name="T14" fmla="*/ 42 w 53"/>
                <a:gd name="T15" fmla="*/ 57 h 79"/>
                <a:gd name="T16" fmla="*/ 51 w 53"/>
                <a:gd name="T17" fmla="*/ 40 h 79"/>
                <a:gd name="T18" fmla="*/ 47 w 53"/>
                <a:gd name="T19" fmla="*/ 23 h 79"/>
                <a:gd name="T20" fmla="*/ 34 w 53"/>
                <a:gd name="T21" fmla="*/ 15 h 79"/>
                <a:gd name="T22" fmla="*/ 38 w 53"/>
                <a:gd name="T23" fmla="*/ 8 h 79"/>
                <a:gd name="T24" fmla="*/ 46 w 53"/>
                <a:gd name="T25" fmla="*/ 1 h 79"/>
                <a:gd name="T26" fmla="*/ 45 w 53"/>
                <a:gd name="T27" fmla="*/ 0 h 79"/>
                <a:gd name="T28" fmla="*/ 33 w 53"/>
                <a:gd name="T29" fmla="*/ 14 h 79"/>
                <a:gd name="T30" fmla="*/ 13 w 53"/>
                <a:gd name="T31" fmla="*/ 19 h 79"/>
                <a:gd name="T32" fmla="*/ 2 w 53"/>
                <a:gd name="T33" fmla="*/ 3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79">
                  <a:moveTo>
                    <a:pt x="2" y="33"/>
                  </a:moveTo>
                  <a:cubicBezTo>
                    <a:pt x="0" y="38"/>
                    <a:pt x="1" y="44"/>
                    <a:pt x="1" y="49"/>
                  </a:cubicBezTo>
                  <a:cubicBezTo>
                    <a:pt x="1" y="54"/>
                    <a:pt x="1" y="59"/>
                    <a:pt x="2" y="63"/>
                  </a:cubicBezTo>
                  <a:cubicBezTo>
                    <a:pt x="2" y="65"/>
                    <a:pt x="2" y="69"/>
                    <a:pt x="1" y="73"/>
                  </a:cubicBezTo>
                  <a:cubicBezTo>
                    <a:pt x="1" y="76"/>
                    <a:pt x="0" y="79"/>
                    <a:pt x="0" y="79"/>
                  </a:cubicBezTo>
                  <a:cubicBezTo>
                    <a:pt x="4" y="76"/>
                    <a:pt x="8" y="75"/>
                    <a:pt x="13" y="74"/>
                  </a:cubicBezTo>
                  <a:cubicBezTo>
                    <a:pt x="17" y="72"/>
                    <a:pt x="22" y="71"/>
                    <a:pt x="26" y="69"/>
                  </a:cubicBezTo>
                  <a:cubicBezTo>
                    <a:pt x="32" y="67"/>
                    <a:pt x="38" y="62"/>
                    <a:pt x="42" y="57"/>
                  </a:cubicBezTo>
                  <a:cubicBezTo>
                    <a:pt x="47" y="52"/>
                    <a:pt x="50" y="46"/>
                    <a:pt x="51" y="40"/>
                  </a:cubicBezTo>
                  <a:cubicBezTo>
                    <a:pt x="53" y="34"/>
                    <a:pt x="51" y="28"/>
                    <a:pt x="47" y="23"/>
                  </a:cubicBezTo>
                  <a:cubicBezTo>
                    <a:pt x="44" y="19"/>
                    <a:pt x="39" y="16"/>
                    <a:pt x="34" y="15"/>
                  </a:cubicBezTo>
                  <a:cubicBezTo>
                    <a:pt x="35" y="12"/>
                    <a:pt x="36" y="10"/>
                    <a:pt x="38" y="8"/>
                  </a:cubicBezTo>
                  <a:cubicBezTo>
                    <a:pt x="40" y="5"/>
                    <a:pt x="43" y="3"/>
                    <a:pt x="46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1"/>
                    <a:pt x="35" y="9"/>
                    <a:pt x="33" y="14"/>
                  </a:cubicBezTo>
                  <a:cubicBezTo>
                    <a:pt x="26" y="13"/>
                    <a:pt x="18" y="14"/>
                    <a:pt x="13" y="19"/>
                  </a:cubicBezTo>
                  <a:cubicBezTo>
                    <a:pt x="9" y="23"/>
                    <a:pt x="5" y="29"/>
                    <a:pt x="2" y="33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542"/>
            <p:cNvSpPr/>
            <p:nvPr/>
          </p:nvSpPr>
          <p:spPr bwMode="auto">
            <a:xfrm>
              <a:off x="7956527" y="5667409"/>
              <a:ext cx="101601" cy="173039"/>
            </a:xfrm>
            <a:custGeom>
              <a:avLst/>
              <a:gdLst>
                <a:gd name="T0" fmla="*/ 1 w 27"/>
                <a:gd name="T1" fmla="*/ 31 h 46"/>
                <a:gd name="T2" fmla="*/ 7 w 27"/>
                <a:gd name="T3" fmla="*/ 40 h 46"/>
                <a:gd name="T4" fmla="*/ 15 w 27"/>
                <a:gd name="T5" fmla="*/ 44 h 46"/>
                <a:gd name="T6" fmla="*/ 19 w 27"/>
                <a:gd name="T7" fmla="*/ 45 h 46"/>
                <a:gd name="T8" fmla="*/ 23 w 27"/>
                <a:gd name="T9" fmla="*/ 46 h 46"/>
                <a:gd name="T10" fmla="*/ 22 w 27"/>
                <a:gd name="T11" fmla="*/ 41 h 46"/>
                <a:gd name="T12" fmla="*/ 25 w 27"/>
                <a:gd name="T13" fmla="*/ 36 h 46"/>
                <a:gd name="T14" fmla="*/ 27 w 27"/>
                <a:gd name="T15" fmla="*/ 28 h 46"/>
                <a:gd name="T16" fmla="*/ 26 w 27"/>
                <a:gd name="T17" fmla="*/ 19 h 46"/>
                <a:gd name="T18" fmla="*/ 20 w 27"/>
                <a:gd name="T19" fmla="*/ 12 h 46"/>
                <a:gd name="T20" fmla="*/ 11 w 27"/>
                <a:gd name="T21" fmla="*/ 11 h 46"/>
                <a:gd name="T22" fmla="*/ 11 w 27"/>
                <a:gd name="T23" fmla="*/ 6 h 46"/>
                <a:gd name="T24" fmla="*/ 13 w 27"/>
                <a:gd name="T25" fmla="*/ 1 h 46"/>
                <a:gd name="T26" fmla="*/ 13 w 27"/>
                <a:gd name="T27" fmla="*/ 0 h 46"/>
                <a:gd name="T28" fmla="*/ 11 w 27"/>
                <a:gd name="T29" fmla="*/ 5 h 46"/>
                <a:gd name="T30" fmla="*/ 11 w 27"/>
                <a:gd name="T31" fmla="*/ 11 h 46"/>
                <a:gd name="T32" fmla="*/ 2 w 27"/>
                <a:gd name="T33" fmla="*/ 18 h 46"/>
                <a:gd name="T34" fmla="*/ 1 w 27"/>
                <a:gd name="T35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46">
                  <a:moveTo>
                    <a:pt x="1" y="31"/>
                  </a:moveTo>
                  <a:cubicBezTo>
                    <a:pt x="2" y="35"/>
                    <a:pt x="5" y="38"/>
                    <a:pt x="7" y="40"/>
                  </a:cubicBezTo>
                  <a:cubicBezTo>
                    <a:pt x="10" y="42"/>
                    <a:pt x="12" y="43"/>
                    <a:pt x="15" y="44"/>
                  </a:cubicBezTo>
                  <a:cubicBezTo>
                    <a:pt x="16" y="44"/>
                    <a:pt x="18" y="45"/>
                    <a:pt x="19" y="45"/>
                  </a:cubicBezTo>
                  <a:cubicBezTo>
                    <a:pt x="21" y="46"/>
                    <a:pt x="23" y="46"/>
                    <a:pt x="23" y="46"/>
                  </a:cubicBezTo>
                  <a:cubicBezTo>
                    <a:pt x="22" y="44"/>
                    <a:pt x="22" y="42"/>
                    <a:pt x="22" y="41"/>
                  </a:cubicBezTo>
                  <a:cubicBezTo>
                    <a:pt x="23" y="39"/>
                    <a:pt x="24" y="37"/>
                    <a:pt x="25" y="36"/>
                  </a:cubicBezTo>
                  <a:cubicBezTo>
                    <a:pt x="25" y="33"/>
                    <a:pt x="26" y="31"/>
                    <a:pt x="27" y="28"/>
                  </a:cubicBezTo>
                  <a:cubicBezTo>
                    <a:pt x="27" y="25"/>
                    <a:pt x="27" y="22"/>
                    <a:pt x="26" y="19"/>
                  </a:cubicBezTo>
                  <a:cubicBezTo>
                    <a:pt x="25" y="15"/>
                    <a:pt x="23" y="13"/>
                    <a:pt x="20" y="12"/>
                  </a:cubicBezTo>
                  <a:cubicBezTo>
                    <a:pt x="17" y="10"/>
                    <a:pt x="14" y="10"/>
                    <a:pt x="11" y="11"/>
                  </a:cubicBezTo>
                  <a:cubicBezTo>
                    <a:pt x="11" y="9"/>
                    <a:pt x="11" y="8"/>
                    <a:pt x="11" y="6"/>
                  </a:cubicBezTo>
                  <a:cubicBezTo>
                    <a:pt x="12" y="4"/>
                    <a:pt x="12" y="3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3"/>
                    <a:pt x="11" y="5"/>
                  </a:cubicBezTo>
                  <a:cubicBezTo>
                    <a:pt x="11" y="7"/>
                    <a:pt x="10" y="9"/>
                    <a:pt x="11" y="11"/>
                  </a:cubicBezTo>
                  <a:cubicBezTo>
                    <a:pt x="7" y="12"/>
                    <a:pt x="3" y="14"/>
                    <a:pt x="2" y="18"/>
                  </a:cubicBezTo>
                  <a:cubicBezTo>
                    <a:pt x="1" y="22"/>
                    <a:pt x="0" y="27"/>
                    <a:pt x="1" y="3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543"/>
            <p:cNvSpPr/>
            <p:nvPr/>
          </p:nvSpPr>
          <p:spPr bwMode="auto">
            <a:xfrm>
              <a:off x="8824895" y="4044972"/>
              <a:ext cx="198439" cy="112713"/>
            </a:xfrm>
            <a:custGeom>
              <a:avLst/>
              <a:gdLst>
                <a:gd name="T0" fmla="*/ 25 w 53"/>
                <a:gd name="T1" fmla="*/ 0 h 30"/>
                <a:gd name="T2" fmla="*/ 16 w 53"/>
                <a:gd name="T3" fmla="*/ 4 h 30"/>
                <a:gd name="T4" fmla="*/ 9 w 53"/>
                <a:gd name="T5" fmla="*/ 8 h 30"/>
                <a:gd name="T6" fmla="*/ 4 w 53"/>
                <a:gd name="T7" fmla="*/ 10 h 30"/>
                <a:gd name="T8" fmla="*/ 0 w 53"/>
                <a:gd name="T9" fmla="*/ 10 h 30"/>
                <a:gd name="T10" fmla="*/ 7 w 53"/>
                <a:gd name="T11" fmla="*/ 17 h 30"/>
                <a:gd name="T12" fmla="*/ 13 w 53"/>
                <a:gd name="T13" fmla="*/ 23 h 30"/>
                <a:gd name="T14" fmla="*/ 36 w 53"/>
                <a:gd name="T15" fmla="*/ 27 h 30"/>
                <a:gd name="T16" fmla="*/ 44 w 53"/>
                <a:gd name="T17" fmla="*/ 20 h 30"/>
                <a:gd name="T18" fmla="*/ 43 w 53"/>
                <a:gd name="T19" fmla="*/ 11 h 30"/>
                <a:gd name="T20" fmla="*/ 47 w 53"/>
                <a:gd name="T21" fmla="*/ 10 h 30"/>
                <a:gd name="T22" fmla="*/ 53 w 53"/>
                <a:gd name="T23" fmla="*/ 10 h 30"/>
                <a:gd name="T24" fmla="*/ 53 w 53"/>
                <a:gd name="T25" fmla="*/ 9 h 30"/>
                <a:gd name="T26" fmla="*/ 48 w 53"/>
                <a:gd name="T27" fmla="*/ 10 h 30"/>
                <a:gd name="T28" fmla="*/ 43 w 53"/>
                <a:gd name="T29" fmla="*/ 10 h 30"/>
                <a:gd name="T30" fmla="*/ 35 w 53"/>
                <a:gd name="T31" fmla="*/ 1 h 30"/>
                <a:gd name="T32" fmla="*/ 25 w 53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0">
                  <a:moveTo>
                    <a:pt x="25" y="0"/>
                  </a:moveTo>
                  <a:cubicBezTo>
                    <a:pt x="22" y="1"/>
                    <a:pt x="19" y="2"/>
                    <a:pt x="16" y="4"/>
                  </a:cubicBezTo>
                  <a:cubicBezTo>
                    <a:pt x="14" y="5"/>
                    <a:pt x="12" y="7"/>
                    <a:pt x="9" y="8"/>
                  </a:cubicBezTo>
                  <a:cubicBezTo>
                    <a:pt x="8" y="9"/>
                    <a:pt x="6" y="10"/>
                    <a:pt x="4" y="10"/>
                  </a:cubicBezTo>
                  <a:cubicBezTo>
                    <a:pt x="2" y="10"/>
                    <a:pt x="0" y="10"/>
                    <a:pt x="0" y="10"/>
                  </a:cubicBezTo>
                  <a:cubicBezTo>
                    <a:pt x="2" y="13"/>
                    <a:pt x="5" y="15"/>
                    <a:pt x="7" y="17"/>
                  </a:cubicBezTo>
                  <a:cubicBezTo>
                    <a:pt x="9" y="19"/>
                    <a:pt x="11" y="21"/>
                    <a:pt x="13" y="23"/>
                  </a:cubicBezTo>
                  <a:cubicBezTo>
                    <a:pt x="19" y="27"/>
                    <a:pt x="28" y="30"/>
                    <a:pt x="36" y="27"/>
                  </a:cubicBezTo>
                  <a:cubicBezTo>
                    <a:pt x="40" y="26"/>
                    <a:pt x="43" y="23"/>
                    <a:pt x="44" y="20"/>
                  </a:cubicBezTo>
                  <a:cubicBezTo>
                    <a:pt x="45" y="17"/>
                    <a:pt x="44" y="14"/>
                    <a:pt x="43" y="11"/>
                  </a:cubicBezTo>
                  <a:cubicBezTo>
                    <a:pt x="45" y="10"/>
                    <a:pt x="46" y="10"/>
                    <a:pt x="47" y="10"/>
                  </a:cubicBezTo>
                  <a:cubicBezTo>
                    <a:pt x="49" y="10"/>
                    <a:pt x="51" y="10"/>
                    <a:pt x="53" y="10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9"/>
                    <a:pt x="50" y="9"/>
                    <a:pt x="48" y="10"/>
                  </a:cubicBezTo>
                  <a:cubicBezTo>
                    <a:pt x="47" y="10"/>
                    <a:pt x="45" y="10"/>
                    <a:pt x="43" y="10"/>
                  </a:cubicBezTo>
                  <a:cubicBezTo>
                    <a:pt x="41" y="6"/>
                    <a:pt x="39" y="3"/>
                    <a:pt x="35" y="1"/>
                  </a:cubicBezTo>
                  <a:cubicBezTo>
                    <a:pt x="32" y="0"/>
                    <a:pt x="28" y="0"/>
                    <a:pt x="25" y="0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544"/>
            <p:cNvSpPr/>
            <p:nvPr/>
          </p:nvSpPr>
          <p:spPr bwMode="auto">
            <a:xfrm>
              <a:off x="9042384" y="3863996"/>
              <a:ext cx="123826" cy="142876"/>
            </a:xfrm>
            <a:custGeom>
              <a:avLst/>
              <a:gdLst>
                <a:gd name="T0" fmla="*/ 25 w 33"/>
                <a:gd name="T1" fmla="*/ 4 h 38"/>
                <a:gd name="T2" fmla="*/ 16 w 33"/>
                <a:gd name="T3" fmla="*/ 1 h 38"/>
                <a:gd name="T4" fmla="*/ 8 w 33"/>
                <a:gd name="T5" fmla="*/ 1 h 38"/>
                <a:gd name="T6" fmla="*/ 4 w 33"/>
                <a:gd name="T7" fmla="*/ 1 h 38"/>
                <a:gd name="T8" fmla="*/ 0 w 33"/>
                <a:gd name="T9" fmla="*/ 0 h 38"/>
                <a:gd name="T10" fmla="*/ 3 w 33"/>
                <a:gd name="T11" fmla="*/ 7 h 38"/>
                <a:gd name="T12" fmla="*/ 4 w 33"/>
                <a:gd name="T13" fmla="*/ 13 h 38"/>
                <a:gd name="T14" fmla="*/ 7 w 33"/>
                <a:gd name="T15" fmla="*/ 21 h 38"/>
                <a:gd name="T16" fmla="*/ 11 w 33"/>
                <a:gd name="T17" fmla="*/ 26 h 38"/>
                <a:gd name="T18" fmla="*/ 14 w 33"/>
                <a:gd name="T19" fmla="*/ 27 h 38"/>
                <a:gd name="T20" fmla="*/ 18 w 33"/>
                <a:gd name="T21" fmla="*/ 28 h 38"/>
                <a:gd name="T22" fmla="*/ 26 w 33"/>
                <a:gd name="T23" fmla="*/ 29 h 38"/>
                <a:gd name="T24" fmla="*/ 25 w 33"/>
                <a:gd name="T25" fmla="*/ 34 h 38"/>
                <a:gd name="T26" fmla="*/ 20 w 33"/>
                <a:gd name="T27" fmla="*/ 38 h 38"/>
                <a:gd name="T28" fmla="*/ 20 w 33"/>
                <a:gd name="T29" fmla="*/ 38 h 38"/>
                <a:gd name="T30" fmla="*/ 25 w 33"/>
                <a:gd name="T31" fmla="*/ 35 h 38"/>
                <a:gd name="T32" fmla="*/ 27 w 33"/>
                <a:gd name="T33" fmla="*/ 28 h 38"/>
                <a:gd name="T34" fmla="*/ 31 w 33"/>
                <a:gd name="T35" fmla="*/ 24 h 38"/>
                <a:gd name="T36" fmla="*/ 32 w 33"/>
                <a:gd name="T37" fmla="*/ 16 h 38"/>
                <a:gd name="T38" fmla="*/ 29 w 33"/>
                <a:gd name="T39" fmla="*/ 9 h 38"/>
                <a:gd name="T40" fmla="*/ 25 w 33"/>
                <a:gd name="T4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8">
                  <a:moveTo>
                    <a:pt x="25" y="4"/>
                  </a:moveTo>
                  <a:cubicBezTo>
                    <a:pt x="22" y="2"/>
                    <a:pt x="19" y="2"/>
                    <a:pt x="16" y="1"/>
                  </a:cubicBezTo>
                  <a:cubicBezTo>
                    <a:pt x="13" y="1"/>
                    <a:pt x="11" y="1"/>
                    <a:pt x="8" y="1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2" y="2"/>
                    <a:pt x="2" y="4"/>
                    <a:pt x="3" y="7"/>
                  </a:cubicBezTo>
                  <a:cubicBezTo>
                    <a:pt x="3" y="9"/>
                    <a:pt x="4" y="11"/>
                    <a:pt x="4" y="13"/>
                  </a:cubicBezTo>
                  <a:cubicBezTo>
                    <a:pt x="5" y="16"/>
                    <a:pt x="6" y="19"/>
                    <a:pt x="7" y="21"/>
                  </a:cubicBezTo>
                  <a:cubicBezTo>
                    <a:pt x="8" y="23"/>
                    <a:pt x="10" y="25"/>
                    <a:pt x="11" y="26"/>
                  </a:cubicBezTo>
                  <a:cubicBezTo>
                    <a:pt x="12" y="26"/>
                    <a:pt x="13" y="27"/>
                    <a:pt x="14" y="27"/>
                  </a:cubicBezTo>
                  <a:cubicBezTo>
                    <a:pt x="15" y="27"/>
                    <a:pt x="17" y="27"/>
                    <a:pt x="18" y="28"/>
                  </a:cubicBezTo>
                  <a:cubicBezTo>
                    <a:pt x="21" y="28"/>
                    <a:pt x="24" y="29"/>
                    <a:pt x="26" y="29"/>
                  </a:cubicBezTo>
                  <a:cubicBezTo>
                    <a:pt x="26" y="30"/>
                    <a:pt x="26" y="32"/>
                    <a:pt x="25" y="34"/>
                  </a:cubicBezTo>
                  <a:cubicBezTo>
                    <a:pt x="24" y="36"/>
                    <a:pt x="22" y="37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6" y="33"/>
                    <a:pt x="27" y="30"/>
                    <a:pt x="27" y="28"/>
                  </a:cubicBezTo>
                  <a:cubicBezTo>
                    <a:pt x="29" y="28"/>
                    <a:pt x="30" y="26"/>
                    <a:pt x="31" y="24"/>
                  </a:cubicBezTo>
                  <a:cubicBezTo>
                    <a:pt x="32" y="22"/>
                    <a:pt x="33" y="19"/>
                    <a:pt x="32" y="16"/>
                  </a:cubicBezTo>
                  <a:cubicBezTo>
                    <a:pt x="31" y="14"/>
                    <a:pt x="30" y="11"/>
                    <a:pt x="29" y="9"/>
                  </a:cubicBezTo>
                  <a:cubicBezTo>
                    <a:pt x="28" y="7"/>
                    <a:pt x="26" y="6"/>
                    <a:pt x="25" y="4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545"/>
            <p:cNvSpPr/>
            <p:nvPr/>
          </p:nvSpPr>
          <p:spPr bwMode="auto">
            <a:xfrm>
              <a:off x="8742344" y="4295799"/>
              <a:ext cx="157163" cy="230189"/>
            </a:xfrm>
            <a:custGeom>
              <a:avLst/>
              <a:gdLst>
                <a:gd name="T0" fmla="*/ 1 w 42"/>
                <a:gd name="T1" fmla="*/ 29 h 61"/>
                <a:gd name="T2" fmla="*/ 4 w 42"/>
                <a:gd name="T3" fmla="*/ 46 h 61"/>
                <a:gd name="T4" fmla="*/ 11 w 42"/>
                <a:gd name="T5" fmla="*/ 55 h 61"/>
                <a:gd name="T6" fmla="*/ 17 w 42"/>
                <a:gd name="T7" fmla="*/ 59 h 61"/>
                <a:gd name="T8" fmla="*/ 21 w 42"/>
                <a:gd name="T9" fmla="*/ 61 h 61"/>
                <a:gd name="T10" fmla="*/ 23 w 42"/>
                <a:gd name="T11" fmla="*/ 55 h 61"/>
                <a:gd name="T12" fmla="*/ 29 w 42"/>
                <a:gd name="T13" fmla="*/ 49 h 61"/>
                <a:gd name="T14" fmla="*/ 41 w 42"/>
                <a:gd name="T15" fmla="*/ 31 h 61"/>
                <a:gd name="T16" fmla="*/ 38 w 42"/>
                <a:gd name="T17" fmla="*/ 18 h 61"/>
                <a:gd name="T18" fmla="*/ 29 w 42"/>
                <a:gd name="T19" fmla="*/ 9 h 61"/>
                <a:gd name="T20" fmla="*/ 34 w 42"/>
                <a:gd name="T21" fmla="*/ 5 h 61"/>
                <a:gd name="T22" fmla="*/ 42 w 42"/>
                <a:gd name="T23" fmla="*/ 1 h 61"/>
                <a:gd name="T24" fmla="*/ 42 w 42"/>
                <a:gd name="T25" fmla="*/ 0 h 61"/>
                <a:gd name="T26" fmla="*/ 35 w 42"/>
                <a:gd name="T27" fmla="*/ 3 h 61"/>
                <a:gd name="T28" fmla="*/ 28 w 42"/>
                <a:gd name="T29" fmla="*/ 9 h 61"/>
                <a:gd name="T30" fmla="*/ 11 w 42"/>
                <a:gd name="T31" fmla="*/ 13 h 61"/>
                <a:gd name="T32" fmla="*/ 1 w 42"/>
                <a:gd name="T3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61">
                  <a:moveTo>
                    <a:pt x="1" y="29"/>
                  </a:moveTo>
                  <a:cubicBezTo>
                    <a:pt x="0" y="36"/>
                    <a:pt x="2" y="41"/>
                    <a:pt x="4" y="46"/>
                  </a:cubicBezTo>
                  <a:cubicBezTo>
                    <a:pt x="6" y="50"/>
                    <a:pt x="8" y="53"/>
                    <a:pt x="11" y="55"/>
                  </a:cubicBezTo>
                  <a:cubicBezTo>
                    <a:pt x="13" y="56"/>
                    <a:pt x="15" y="58"/>
                    <a:pt x="17" y="59"/>
                  </a:cubicBezTo>
                  <a:cubicBezTo>
                    <a:pt x="19" y="61"/>
                    <a:pt x="21" y="61"/>
                    <a:pt x="21" y="61"/>
                  </a:cubicBezTo>
                  <a:cubicBezTo>
                    <a:pt x="20" y="59"/>
                    <a:pt x="22" y="57"/>
                    <a:pt x="23" y="55"/>
                  </a:cubicBezTo>
                  <a:cubicBezTo>
                    <a:pt x="25" y="53"/>
                    <a:pt x="27" y="51"/>
                    <a:pt x="29" y="49"/>
                  </a:cubicBezTo>
                  <a:cubicBezTo>
                    <a:pt x="34" y="45"/>
                    <a:pt x="39" y="38"/>
                    <a:pt x="41" y="31"/>
                  </a:cubicBezTo>
                  <a:cubicBezTo>
                    <a:pt x="41" y="26"/>
                    <a:pt x="40" y="22"/>
                    <a:pt x="38" y="18"/>
                  </a:cubicBezTo>
                  <a:cubicBezTo>
                    <a:pt x="36" y="15"/>
                    <a:pt x="33" y="11"/>
                    <a:pt x="29" y="9"/>
                  </a:cubicBezTo>
                  <a:cubicBezTo>
                    <a:pt x="30" y="8"/>
                    <a:pt x="32" y="6"/>
                    <a:pt x="34" y="5"/>
                  </a:cubicBezTo>
                  <a:cubicBezTo>
                    <a:pt x="36" y="3"/>
                    <a:pt x="39" y="2"/>
                    <a:pt x="42" y="1"/>
                  </a:cubicBezTo>
                  <a:cubicBezTo>
                    <a:pt x="42" y="1"/>
                    <a:pt x="42" y="1"/>
                    <a:pt x="42" y="0"/>
                  </a:cubicBezTo>
                  <a:cubicBezTo>
                    <a:pt x="41" y="0"/>
                    <a:pt x="38" y="2"/>
                    <a:pt x="35" y="3"/>
                  </a:cubicBezTo>
                  <a:cubicBezTo>
                    <a:pt x="32" y="5"/>
                    <a:pt x="30" y="7"/>
                    <a:pt x="28" y="9"/>
                  </a:cubicBezTo>
                  <a:cubicBezTo>
                    <a:pt x="23" y="7"/>
                    <a:pt x="16" y="7"/>
                    <a:pt x="11" y="13"/>
                  </a:cubicBezTo>
                  <a:cubicBezTo>
                    <a:pt x="7" y="16"/>
                    <a:pt x="3" y="24"/>
                    <a:pt x="1" y="29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546"/>
            <p:cNvSpPr/>
            <p:nvPr/>
          </p:nvSpPr>
          <p:spPr bwMode="auto">
            <a:xfrm>
              <a:off x="8756632" y="4473600"/>
              <a:ext cx="49213" cy="77788"/>
            </a:xfrm>
            <a:custGeom>
              <a:avLst/>
              <a:gdLst>
                <a:gd name="T0" fmla="*/ 1 w 13"/>
                <a:gd name="T1" fmla="*/ 10 h 21"/>
                <a:gd name="T2" fmla="*/ 1 w 13"/>
                <a:gd name="T3" fmla="*/ 15 h 21"/>
                <a:gd name="T4" fmla="*/ 3 w 13"/>
                <a:gd name="T5" fmla="*/ 18 h 21"/>
                <a:gd name="T6" fmla="*/ 5 w 13"/>
                <a:gd name="T7" fmla="*/ 21 h 21"/>
                <a:gd name="T8" fmla="*/ 9 w 13"/>
                <a:gd name="T9" fmla="*/ 17 h 21"/>
                <a:gd name="T10" fmla="*/ 13 w 13"/>
                <a:gd name="T11" fmla="*/ 9 h 21"/>
                <a:gd name="T12" fmla="*/ 12 w 13"/>
                <a:gd name="T13" fmla="*/ 5 h 21"/>
                <a:gd name="T14" fmla="*/ 8 w 13"/>
                <a:gd name="T15" fmla="*/ 4 h 21"/>
                <a:gd name="T16" fmla="*/ 8 w 13"/>
                <a:gd name="T17" fmla="*/ 2 h 21"/>
                <a:gd name="T18" fmla="*/ 9 w 13"/>
                <a:gd name="T19" fmla="*/ 0 h 21"/>
                <a:gd name="T20" fmla="*/ 9 w 13"/>
                <a:gd name="T21" fmla="*/ 0 h 21"/>
                <a:gd name="T22" fmla="*/ 8 w 13"/>
                <a:gd name="T23" fmla="*/ 2 h 21"/>
                <a:gd name="T24" fmla="*/ 8 w 13"/>
                <a:gd name="T25" fmla="*/ 4 h 21"/>
                <a:gd name="T26" fmla="*/ 3 w 13"/>
                <a:gd name="T27" fmla="*/ 6 h 21"/>
                <a:gd name="T28" fmla="*/ 1 w 13"/>
                <a:gd name="T2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21">
                  <a:moveTo>
                    <a:pt x="1" y="10"/>
                  </a:moveTo>
                  <a:cubicBezTo>
                    <a:pt x="0" y="12"/>
                    <a:pt x="1" y="13"/>
                    <a:pt x="1" y="15"/>
                  </a:cubicBezTo>
                  <a:cubicBezTo>
                    <a:pt x="2" y="16"/>
                    <a:pt x="2" y="17"/>
                    <a:pt x="3" y="18"/>
                  </a:cubicBezTo>
                  <a:cubicBezTo>
                    <a:pt x="3" y="19"/>
                    <a:pt x="5" y="21"/>
                    <a:pt x="5" y="21"/>
                  </a:cubicBezTo>
                  <a:cubicBezTo>
                    <a:pt x="5" y="19"/>
                    <a:pt x="7" y="18"/>
                    <a:pt x="9" y="17"/>
                  </a:cubicBezTo>
                  <a:cubicBezTo>
                    <a:pt x="11" y="15"/>
                    <a:pt x="13" y="13"/>
                    <a:pt x="13" y="9"/>
                  </a:cubicBezTo>
                  <a:cubicBezTo>
                    <a:pt x="13" y="8"/>
                    <a:pt x="13" y="6"/>
                    <a:pt x="12" y="5"/>
                  </a:cubicBezTo>
                  <a:cubicBezTo>
                    <a:pt x="11" y="4"/>
                    <a:pt x="9" y="4"/>
                    <a:pt x="8" y="4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1"/>
                    <a:pt x="8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6" y="4"/>
                    <a:pt x="4" y="4"/>
                    <a:pt x="3" y="6"/>
                  </a:cubicBezTo>
                  <a:cubicBezTo>
                    <a:pt x="2" y="7"/>
                    <a:pt x="1" y="9"/>
                    <a:pt x="1" y="1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547"/>
            <p:cNvSpPr/>
            <p:nvPr/>
          </p:nvSpPr>
          <p:spPr bwMode="auto">
            <a:xfrm>
              <a:off x="8602643" y="4402162"/>
              <a:ext cx="406402" cy="239714"/>
            </a:xfrm>
            <a:custGeom>
              <a:avLst/>
              <a:gdLst>
                <a:gd name="T0" fmla="*/ 56 w 108"/>
                <a:gd name="T1" fmla="*/ 1 h 64"/>
                <a:gd name="T2" fmla="*/ 44 w 108"/>
                <a:gd name="T3" fmla="*/ 1 h 64"/>
                <a:gd name="T4" fmla="*/ 33 w 108"/>
                <a:gd name="T5" fmla="*/ 4 h 64"/>
                <a:gd name="T6" fmla="*/ 16 w 108"/>
                <a:gd name="T7" fmla="*/ 12 h 64"/>
                <a:gd name="T8" fmla="*/ 7 w 108"/>
                <a:gd name="T9" fmla="*/ 18 h 64"/>
                <a:gd name="T10" fmla="*/ 0 w 108"/>
                <a:gd name="T11" fmla="*/ 22 h 64"/>
                <a:gd name="T12" fmla="*/ 11 w 108"/>
                <a:gd name="T13" fmla="*/ 31 h 64"/>
                <a:gd name="T14" fmla="*/ 20 w 108"/>
                <a:gd name="T15" fmla="*/ 43 h 64"/>
                <a:gd name="T16" fmla="*/ 40 w 108"/>
                <a:gd name="T17" fmla="*/ 58 h 64"/>
                <a:gd name="T18" fmla="*/ 47 w 108"/>
                <a:gd name="T19" fmla="*/ 61 h 64"/>
                <a:gd name="T20" fmla="*/ 50 w 108"/>
                <a:gd name="T21" fmla="*/ 62 h 64"/>
                <a:gd name="T22" fmla="*/ 52 w 108"/>
                <a:gd name="T23" fmla="*/ 62 h 64"/>
                <a:gd name="T24" fmla="*/ 55 w 108"/>
                <a:gd name="T25" fmla="*/ 63 h 64"/>
                <a:gd name="T26" fmla="*/ 73 w 108"/>
                <a:gd name="T27" fmla="*/ 62 h 64"/>
                <a:gd name="T28" fmla="*/ 85 w 108"/>
                <a:gd name="T29" fmla="*/ 54 h 64"/>
                <a:gd name="T30" fmla="*/ 90 w 108"/>
                <a:gd name="T31" fmla="*/ 44 h 64"/>
                <a:gd name="T32" fmla="*/ 85 w 108"/>
                <a:gd name="T33" fmla="*/ 24 h 64"/>
                <a:gd name="T34" fmla="*/ 94 w 108"/>
                <a:gd name="T35" fmla="*/ 21 h 64"/>
                <a:gd name="T36" fmla="*/ 108 w 108"/>
                <a:gd name="T37" fmla="*/ 20 h 64"/>
                <a:gd name="T38" fmla="*/ 108 w 108"/>
                <a:gd name="T39" fmla="*/ 19 h 64"/>
                <a:gd name="T40" fmla="*/ 97 w 108"/>
                <a:gd name="T41" fmla="*/ 20 h 64"/>
                <a:gd name="T42" fmla="*/ 85 w 108"/>
                <a:gd name="T43" fmla="*/ 23 h 64"/>
                <a:gd name="T44" fmla="*/ 77 w 108"/>
                <a:gd name="T45" fmla="*/ 12 h 64"/>
                <a:gd name="T46" fmla="*/ 70 w 108"/>
                <a:gd name="T47" fmla="*/ 6 h 64"/>
                <a:gd name="T48" fmla="*/ 69 w 108"/>
                <a:gd name="T49" fmla="*/ 5 h 64"/>
                <a:gd name="T50" fmla="*/ 68 w 108"/>
                <a:gd name="T51" fmla="*/ 4 h 64"/>
                <a:gd name="T52" fmla="*/ 67 w 108"/>
                <a:gd name="T53" fmla="*/ 4 h 64"/>
                <a:gd name="T54" fmla="*/ 65 w 108"/>
                <a:gd name="T55" fmla="*/ 3 h 64"/>
                <a:gd name="T56" fmla="*/ 56 w 108"/>
                <a:gd name="T57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64">
                  <a:moveTo>
                    <a:pt x="56" y="1"/>
                  </a:moveTo>
                  <a:cubicBezTo>
                    <a:pt x="52" y="0"/>
                    <a:pt x="48" y="0"/>
                    <a:pt x="44" y="1"/>
                  </a:cubicBezTo>
                  <a:cubicBezTo>
                    <a:pt x="41" y="2"/>
                    <a:pt x="37" y="3"/>
                    <a:pt x="33" y="4"/>
                  </a:cubicBezTo>
                  <a:cubicBezTo>
                    <a:pt x="27" y="5"/>
                    <a:pt x="21" y="9"/>
                    <a:pt x="16" y="12"/>
                  </a:cubicBezTo>
                  <a:cubicBezTo>
                    <a:pt x="15" y="14"/>
                    <a:pt x="10" y="16"/>
                    <a:pt x="7" y="18"/>
                  </a:cubicBezTo>
                  <a:cubicBezTo>
                    <a:pt x="3" y="20"/>
                    <a:pt x="0" y="22"/>
                    <a:pt x="0" y="22"/>
                  </a:cubicBezTo>
                  <a:cubicBezTo>
                    <a:pt x="5" y="23"/>
                    <a:pt x="8" y="27"/>
                    <a:pt x="11" y="31"/>
                  </a:cubicBezTo>
                  <a:cubicBezTo>
                    <a:pt x="14" y="35"/>
                    <a:pt x="17" y="39"/>
                    <a:pt x="20" y="43"/>
                  </a:cubicBezTo>
                  <a:cubicBezTo>
                    <a:pt x="24" y="48"/>
                    <a:pt x="31" y="54"/>
                    <a:pt x="40" y="58"/>
                  </a:cubicBezTo>
                  <a:cubicBezTo>
                    <a:pt x="42" y="59"/>
                    <a:pt x="44" y="60"/>
                    <a:pt x="47" y="61"/>
                  </a:cubicBezTo>
                  <a:cubicBezTo>
                    <a:pt x="48" y="61"/>
                    <a:pt x="49" y="61"/>
                    <a:pt x="50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3" y="62"/>
                    <a:pt x="54" y="62"/>
                    <a:pt x="55" y="63"/>
                  </a:cubicBezTo>
                  <a:cubicBezTo>
                    <a:pt x="61" y="64"/>
                    <a:pt x="67" y="63"/>
                    <a:pt x="73" y="62"/>
                  </a:cubicBezTo>
                  <a:cubicBezTo>
                    <a:pt x="78" y="60"/>
                    <a:pt x="82" y="57"/>
                    <a:pt x="85" y="54"/>
                  </a:cubicBezTo>
                  <a:cubicBezTo>
                    <a:pt x="88" y="51"/>
                    <a:pt x="89" y="48"/>
                    <a:pt x="90" y="44"/>
                  </a:cubicBezTo>
                  <a:cubicBezTo>
                    <a:pt x="91" y="37"/>
                    <a:pt x="89" y="30"/>
                    <a:pt x="85" y="24"/>
                  </a:cubicBezTo>
                  <a:cubicBezTo>
                    <a:pt x="88" y="22"/>
                    <a:pt x="91" y="21"/>
                    <a:pt x="94" y="21"/>
                  </a:cubicBezTo>
                  <a:cubicBezTo>
                    <a:pt x="99" y="20"/>
                    <a:pt x="103" y="20"/>
                    <a:pt x="108" y="2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6" y="18"/>
                    <a:pt x="101" y="19"/>
                    <a:pt x="97" y="20"/>
                  </a:cubicBezTo>
                  <a:cubicBezTo>
                    <a:pt x="92" y="20"/>
                    <a:pt x="88" y="21"/>
                    <a:pt x="85" y="23"/>
                  </a:cubicBezTo>
                  <a:cubicBezTo>
                    <a:pt x="83" y="19"/>
                    <a:pt x="80" y="15"/>
                    <a:pt x="77" y="12"/>
                  </a:cubicBezTo>
                  <a:cubicBezTo>
                    <a:pt x="74" y="10"/>
                    <a:pt x="72" y="7"/>
                    <a:pt x="70" y="6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8" y="5"/>
                    <a:pt x="68" y="4"/>
                    <a:pt x="68" y="4"/>
                  </a:cubicBezTo>
                  <a:cubicBezTo>
                    <a:pt x="68" y="4"/>
                    <a:pt x="68" y="4"/>
                    <a:pt x="67" y="4"/>
                  </a:cubicBezTo>
                  <a:cubicBezTo>
                    <a:pt x="67" y="4"/>
                    <a:pt x="66" y="4"/>
                    <a:pt x="65" y="3"/>
                  </a:cubicBezTo>
                  <a:cubicBezTo>
                    <a:pt x="62" y="2"/>
                    <a:pt x="59" y="2"/>
                    <a:pt x="56" y="1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548"/>
            <p:cNvSpPr/>
            <p:nvPr/>
          </p:nvSpPr>
          <p:spPr bwMode="auto">
            <a:xfrm>
              <a:off x="8358167" y="4660927"/>
              <a:ext cx="327027" cy="198439"/>
            </a:xfrm>
            <a:custGeom>
              <a:avLst/>
              <a:gdLst>
                <a:gd name="T0" fmla="*/ 25 w 87"/>
                <a:gd name="T1" fmla="*/ 3 h 53"/>
                <a:gd name="T2" fmla="*/ 8 w 87"/>
                <a:gd name="T3" fmla="*/ 17 h 53"/>
                <a:gd name="T4" fmla="*/ 2 w 87"/>
                <a:gd name="T5" fmla="*/ 33 h 53"/>
                <a:gd name="T6" fmla="*/ 1 w 87"/>
                <a:gd name="T7" fmla="*/ 43 h 53"/>
                <a:gd name="T8" fmla="*/ 0 w 87"/>
                <a:gd name="T9" fmla="*/ 49 h 53"/>
                <a:gd name="T10" fmla="*/ 11 w 87"/>
                <a:gd name="T11" fmla="*/ 47 h 53"/>
                <a:gd name="T12" fmla="*/ 21 w 87"/>
                <a:gd name="T13" fmla="*/ 50 h 53"/>
                <a:gd name="T14" fmla="*/ 37 w 87"/>
                <a:gd name="T15" fmla="*/ 53 h 53"/>
                <a:gd name="T16" fmla="*/ 55 w 87"/>
                <a:gd name="T17" fmla="*/ 50 h 53"/>
                <a:gd name="T18" fmla="*/ 68 w 87"/>
                <a:gd name="T19" fmla="*/ 36 h 53"/>
                <a:gd name="T20" fmla="*/ 67 w 87"/>
                <a:gd name="T21" fmla="*/ 18 h 53"/>
                <a:gd name="T22" fmla="*/ 76 w 87"/>
                <a:gd name="T23" fmla="*/ 17 h 53"/>
                <a:gd name="T24" fmla="*/ 87 w 87"/>
                <a:gd name="T25" fmla="*/ 18 h 53"/>
                <a:gd name="T26" fmla="*/ 87 w 87"/>
                <a:gd name="T27" fmla="*/ 17 h 53"/>
                <a:gd name="T28" fmla="*/ 78 w 87"/>
                <a:gd name="T29" fmla="*/ 16 h 53"/>
                <a:gd name="T30" fmla="*/ 67 w 87"/>
                <a:gd name="T31" fmla="*/ 17 h 53"/>
                <a:gd name="T32" fmla="*/ 61 w 87"/>
                <a:gd name="T33" fmla="*/ 7 h 53"/>
                <a:gd name="T34" fmla="*/ 50 w 87"/>
                <a:gd name="T35" fmla="*/ 1 h 53"/>
                <a:gd name="T36" fmla="*/ 38 w 87"/>
                <a:gd name="T37" fmla="*/ 0 h 53"/>
                <a:gd name="T38" fmla="*/ 25 w 87"/>
                <a:gd name="T3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53">
                  <a:moveTo>
                    <a:pt x="25" y="3"/>
                  </a:moveTo>
                  <a:cubicBezTo>
                    <a:pt x="17" y="6"/>
                    <a:pt x="12" y="11"/>
                    <a:pt x="8" y="17"/>
                  </a:cubicBezTo>
                  <a:cubicBezTo>
                    <a:pt x="4" y="22"/>
                    <a:pt x="3" y="28"/>
                    <a:pt x="2" y="33"/>
                  </a:cubicBezTo>
                  <a:cubicBezTo>
                    <a:pt x="2" y="35"/>
                    <a:pt x="1" y="39"/>
                    <a:pt x="1" y="43"/>
                  </a:cubicBezTo>
                  <a:cubicBezTo>
                    <a:pt x="0" y="46"/>
                    <a:pt x="0" y="49"/>
                    <a:pt x="0" y="49"/>
                  </a:cubicBezTo>
                  <a:cubicBezTo>
                    <a:pt x="3" y="47"/>
                    <a:pt x="7" y="47"/>
                    <a:pt x="11" y="47"/>
                  </a:cubicBezTo>
                  <a:cubicBezTo>
                    <a:pt x="14" y="48"/>
                    <a:pt x="18" y="50"/>
                    <a:pt x="21" y="50"/>
                  </a:cubicBezTo>
                  <a:cubicBezTo>
                    <a:pt x="26" y="52"/>
                    <a:pt x="31" y="53"/>
                    <a:pt x="37" y="53"/>
                  </a:cubicBezTo>
                  <a:cubicBezTo>
                    <a:pt x="43" y="53"/>
                    <a:pt x="49" y="52"/>
                    <a:pt x="55" y="50"/>
                  </a:cubicBezTo>
                  <a:cubicBezTo>
                    <a:pt x="62" y="47"/>
                    <a:pt x="66" y="42"/>
                    <a:pt x="68" y="36"/>
                  </a:cubicBezTo>
                  <a:cubicBezTo>
                    <a:pt x="70" y="30"/>
                    <a:pt x="70" y="23"/>
                    <a:pt x="67" y="18"/>
                  </a:cubicBezTo>
                  <a:cubicBezTo>
                    <a:pt x="70" y="17"/>
                    <a:pt x="73" y="17"/>
                    <a:pt x="76" y="17"/>
                  </a:cubicBezTo>
                  <a:cubicBezTo>
                    <a:pt x="80" y="17"/>
                    <a:pt x="83" y="18"/>
                    <a:pt x="87" y="18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5" y="16"/>
                    <a:pt x="82" y="16"/>
                    <a:pt x="78" y="16"/>
                  </a:cubicBezTo>
                  <a:cubicBezTo>
                    <a:pt x="74" y="16"/>
                    <a:pt x="70" y="16"/>
                    <a:pt x="67" y="17"/>
                  </a:cubicBezTo>
                  <a:cubicBezTo>
                    <a:pt x="66" y="13"/>
                    <a:pt x="64" y="10"/>
                    <a:pt x="61" y="7"/>
                  </a:cubicBezTo>
                  <a:cubicBezTo>
                    <a:pt x="58" y="4"/>
                    <a:pt x="55" y="2"/>
                    <a:pt x="50" y="1"/>
                  </a:cubicBezTo>
                  <a:cubicBezTo>
                    <a:pt x="47" y="0"/>
                    <a:pt x="43" y="0"/>
                    <a:pt x="38" y="0"/>
                  </a:cubicBezTo>
                  <a:cubicBezTo>
                    <a:pt x="34" y="1"/>
                    <a:pt x="29" y="2"/>
                    <a:pt x="25" y="3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549"/>
            <p:cNvSpPr/>
            <p:nvPr/>
          </p:nvSpPr>
          <p:spPr bwMode="auto">
            <a:xfrm>
              <a:off x="8151791" y="4889528"/>
              <a:ext cx="338140" cy="249239"/>
            </a:xfrm>
            <a:custGeom>
              <a:avLst/>
              <a:gdLst>
                <a:gd name="T0" fmla="*/ 17 w 90"/>
                <a:gd name="T1" fmla="*/ 11 h 66"/>
                <a:gd name="T2" fmla="*/ 2 w 90"/>
                <a:gd name="T3" fmla="*/ 32 h 66"/>
                <a:gd name="T4" fmla="*/ 3 w 90"/>
                <a:gd name="T5" fmla="*/ 51 h 66"/>
                <a:gd name="T6" fmla="*/ 4 w 90"/>
                <a:gd name="T7" fmla="*/ 56 h 66"/>
                <a:gd name="T8" fmla="*/ 7 w 90"/>
                <a:gd name="T9" fmla="*/ 61 h 66"/>
                <a:gd name="T10" fmla="*/ 12 w 90"/>
                <a:gd name="T11" fmla="*/ 66 h 66"/>
                <a:gd name="T12" fmla="*/ 13 w 90"/>
                <a:gd name="T13" fmla="*/ 63 h 66"/>
                <a:gd name="T14" fmla="*/ 17 w 90"/>
                <a:gd name="T15" fmla="*/ 62 h 66"/>
                <a:gd name="T16" fmla="*/ 28 w 90"/>
                <a:gd name="T17" fmla="*/ 63 h 66"/>
                <a:gd name="T18" fmla="*/ 46 w 90"/>
                <a:gd name="T19" fmla="*/ 60 h 66"/>
                <a:gd name="T20" fmla="*/ 57 w 90"/>
                <a:gd name="T21" fmla="*/ 55 h 66"/>
                <a:gd name="T22" fmla="*/ 66 w 90"/>
                <a:gd name="T23" fmla="*/ 48 h 66"/>
                <a:gd name="T24" fmla="*/ 71 w 90"/>
                <a:gd name="T25" fmla="*/ 29 h 66"/>
                <a:gd name="T26" fmla="*/ 65 w 90"/>
                <a:gd name="T27" fmla="*/ 10 h 66"/>
                <a:gd name="T28" fmla="*/ 75 w 90"/>
                <a:gd name="T29" fmla="*/ 7 h 66"/>
                <a:gd name="T30" fmla="*/ 89 w 90"/>
                <a:gd name="T31" fmla="*/ 9 h 66"/>
                <a:gd name="T32" fmla="*/ 90 w 90"/>
                <a:gd name="T33" fmla="*/ 8 h 66"/>
                <a:gd name="T34" fmla="*/ 85 w 90"/>
                <a:gd name="T35" fmla="*/ 6 h 66"/>
                <a:gd name="T36" fmla="*/ 78 w 90"/>
                <a:gd name="T37" fmla="*/ 6 h 66"/>
                <a:gd name="T38" fmla="*/ 64 w 90"/>
                <a:gd name="T39" fmla="*/ 9 h 66"/>
                <a:gd name="T40" fmla="*/ 53 w 90"/>
                <a:gd name="T41" fmla="*/ 2 h 66"/>
                <a:gd name="T42" fmla="*/ 38 w 90"/>
                <a:gd name="T43" fmla="*/ 1 h 66"/>
                <a:gd name="T44" fmla="*/ 33 w 90"/>
                <a:gd name="T45" fmla="*/ 3 h 66"/>
                <a:gd name="T46" fmla="*/ 31 w 90"/>
                <a:gd name="T47" fmla="*/ 3 h 66"/>
                <a:gd name="T48" fmla="*/ 28 w 90"/>
                <a:gd name="T49" fmla="*/ 4 h 66"/>
                <a:gd name="T50" fmla="*/ 17 w 90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0" h="66">
                  <a:moveTo>
                    <a:pt x="17" y="11"/>
                  </a:moveTo>
                  <a:cubicBezTo>
                    <a:pt x="9" y="17"/>
                    <a:pt x="5" y="24"/>
                    <a:pt x="2" y="32"/>
                  </a:cubicBezTo>
                  <a:cubicBezTo>
                    <a:pt x="0" y="39"/>
                    <a:pt x="0" y="46"/>
                    <a:pt x="3" y="51"/>
                  </a:cubicBezTo>
                  <a:cubicBezTo>
                    <a:pt x="3" y="52"/>
                    <a:pt x="3" y="54"/>
                    <a:pt x="4" y="56"/>
                  </a:cubicBezTo>
                  <a:cubicBezTo>
                    <a:pt x="5" y="58"/>
                    <a:pt x="6" y="60"/>
                    <a:pt x="7" y="61"/>
                  </a:cubicBezTo>
                  <a:cubicBezTo>
                    <a:pt x="9" y="64"/>
                    <a:pt x="12" y="66"/>
                    <a:pt x="12" y="66"/>
                  </a:cubicBezTo>
                  <a:cubicBezTo>
                    <a:pt x="11" y="65"/>
                    <a:pt x="12" y="64"/>
                    <a:pt x="13" y="63"/>
                  </a:cubicBezTo>
                  <a:cubicBezTo>
                    <a:pt x="15" y="62"/>
                    <a:pt x="16" y="62"/>
                    <a:pt x="17" y="62"/>
                  </a:cubicBezTo>
                  <a:cubicBezTo>
                    <a:pt x="21" y="62"/>
                    <a:pt x="24" y="63"/>
                    <a:pt x="28" y="63"/>
                  </a:cubicBezTo>
                  <a:cubicBezTo>
                    <a:pt x="33" y="63"/>
                    <a:pt x="39" y="62"/>
                    <a:pt x="46" y="60"/>
                  </a:cubicBezTo>
                  <a:cubicBezTo>
                    <a:pt x="49" y="59"/>
                    <a:pt x="53" y="57"/>
                    <a:pt x="57" y="55"/>
                  </a:cubicBezTo>
                  <a:cubicBezTo>
                    <a:pt x="61" y="53"/>
                    <a:pt x="63" y="50"/>
                    <a:pt x="66" y="48"/>
                  </a:cubicBezTo>
                  <a:cubicBezTo>
                    <a:pt x="70" y="42"/>
                    <a:pt x="72" y="35"/>
                    <a:pt x="71" y="29"/>
                  </a:cubicBezTo>
                  <a:cubicBezTo>
                    <a:pt x="71" y="22"/>
                    <a:pt x="69" y="15"/>
                    <a:pt x="65" y="10"/>
                  </a:cubicBezTo>
                  <a:cubicBezTo>
                    <a:pt x="68" y="8"/>
                    <a:pt x="71" y="7"/>
                    <a:pt x="75" y="7"/>
                  </a:cubicBezTo>
                  <a:cubicBezTo>
                    <a:pt x="80" y="6"/>
                    <a:pt x="85" y="7"/>
                    <a:pt x="89" y="9"/>
                  </a:cubicBezTo>
                  <a:cubicBezTo>
                    <a:pt x="89" y="9"/>
                    <a:pt x="90" y="8"/>
                    <a:pt x="90" y="8"/>
                  </a:cubicBezTo>
                  <a:cubicBezTo>
                    <a:pt x="89" y="7"/>
                    <a:pt x="87" y="6"/>
                    <a:pt x="85" y="6"/>
                  </a:cubicBezTo>
                  <a:cubicBezTo>
                    <a:pt x="83" y="6"/>
                    <a:pt x="81" y="5"/>
                    <a:pt x="78" y="6"/>
                  </a:cubicBezTo>
                  <a:cubicBezTo>
                    <a:pt x="73" y="6"/>
                    <a:pt x="67" y="7"/>
                    <a:pt x="64" y="9"/>
                  </a:cubicBezTo>
                  <a:cubicBezTo>
                    <a:pt x="61" y="6"/>
                    <a:pt x="57" y="3"/>
                    <a:pt x="53" y="2"/>
                  </a:cubicBezTo>
                  <a:cubicBezTo>
                    <a:pt x="48" y="0"/>
                    <a:pt x="43" y="0"/>
                    <a:pt x="38" y="1"/>
                  </a:cubicBezTo>
                  <a:cubicBezTo>
                    <a:pt x="37" y="2"/>
                    <a:pt x="35" y="2"/>
                    <a:pt x="33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0" y="4"/>
                    <a:pt x="29" y="4"/>
                    <a:pt x="28" y="4"/>
                  </a:cubicBezTo>
                  <a:cubicBezTo>
                    <a:pt x="24" y="6"/>
                    <a:pt x="20" y="8"/>
                    <a:pt x="17" y="11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550"/>
            <p:cNvSpPr/>
            <p:nvPr/>
          </p:nvSpPr>
          <p:spPr bwMode="auto">
            <a:xfrm>
              <a:off x="8181953" y="5043517"/>
              <a:ext cx="274639" cy="279402"/>
            </a:xfrm>
            <a:custGeom>
              <a:avLst/>
              <a:gdLst>
                <a:gd name="T0" fmla="*/ 5 w 73"/>
                <a:gd name="T1" fmla="*/ 21 h 74"/>
                <a:gd name="T2" fmla="*/ 0 w 73"/>
                <a:gd name="T3" fmla="*/ 42 h 74"/>
                <a:gd name="T4" fmla="*/ 4 w 73"/>
                <a:gd name="T5" fmla="*/ 57 h 74"/>
                <a:gd name="T6" fmla="*/ 6 w 73"/>
                <a:gd name="T7" fmla="*/ 67 h 74"/>
                <a:gd name="T8" fmla="*/ 8 w 73"/>
                <a:gd name="T9" fmla="*/ 74 h 74"/>
                <a:gd name="T10" fmla="*/ 18 w 73"/>
                <a:gd name="T11" fmla="*/ 66 h 74"/>
                <a:gd name="T12" fmla="*/ 30 w 73"/>
                <a:gd name="T13" fmla="*/ 61 h 74"/>
                <a:gd name="T14" fmla="*/ 45 w 73"/>
                <a:gd name="T15" fmla="*/ 52 h 74"/>
                <a:gd name="T16" fmla="*/ 55 w 73"/>
                <a:gd name="T17" fmla="*/ 41 h 74"/>
                <a:gd name="T18" fmla="*/ 57 w 73"/>
                <a:gd name="T19" fmla="*/ 24 h 74"/>
                <a:gd name="T20" fmla="*/ 50 w 73"/>
                <a:gd name="T21" fmla="*/ 8 h 74"/>
                <a:gd name="T22" fmla="*/ 60 w 73"/>
                <a:gd name="T23" fmla="*/ 4 h 74"/>
                <a:gd name="T24" fmla="*/ 72 w 73"/>
                <a:gd name="T25" fmla="*/ 6 h 74"/>
                <a:gd name="T26" fmla="*/ 73 w 73"/>
                <a:gd name="T27" fmla="*/ 5 h 74"/>
                <a:gd name="T28" fmla="*/ 62 w 73"/>
                <a:gd name="T29" fmla="*/ 3 h 74"/>
                <a:gd name="T30" fmla="*/ 50 w 73"/>
                <a:gd name="T31" fmla="*/ 7 h 74"/>
                <a:gd name="T32" fmla="*/ 39 w 73"/>
                <a:gd name="T33" fmla="*/ 1 h 74"/>
                <a:gd name="T34" fmla="*/ 24 w 73"/>
                <a:gd name="T35" fmla="*/ 3 h 74"/>
                <a:gd name="T36" fmla="*/ 13 w 73"/>
                <a:gd name="T37" fmla="*/ 11 h 74"/>
                <a:gd name="T38" fmla="*/ 5 w 73"/>
                <a:gd name="T39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74">
                  <a:moveTo>
                    <a:pt x="5" y="21"/>
                  </a:moveTo>
                  <a:cubicBezTo>
                    <a:pt x="0" y="28"/>
                    <a:pt x="0" y="35"/>
                    <a:pt x="0" y="42"/>
                  </a:cubicBezTo>
                  <a:cubicBezTo>
                    <a:pt x="0" y="47"/>
                    <a:pt x="2" y="52"/>
                    <a:pt x="4" y="57"/>
                  </a:cubicBezTo>
                  <a:cubicBezTo>
                    <a:pt x="5" y="59"/>
                    <a:pt x="6" y="63"/>
                    <a:pt x="6" y="67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0" y="70"/>
                    <a:pt x="14" y="67"/>
                    <a:pt x="18" y="66"/>
                  </a:cubicBezTo>
                  <a:cubicBezTo>
                    <a:pt x="22" y="64"/>
                    <a:pt x="27" y="63"/>
                    <a:pt x="30" y="61"/>
                  </a:cubicBezTo>
                  <a:cubicBezTo>
                    <a:pt x="35" y="59"/>
                    <a:pt x="40" y="56"/>
                    <a:pt x="45" y="52"/>
                  </a:cubicBezTo>
                  <a:cubicBezTo>
                    <a:pt x="49" y="49"/>
                    <a:pt x="53" y="45"/>
                    <a:pt x="55" y="41"/>
                  </a:cubicBezTo>
                  <a:cubicBezTo>
                    <a:pt x="58" y="36"/>
                    <a:pt x="58" y="30"/>
                    <a:pt x="57" y="24"/>
                  </a:cubicBezTo>
                  <a:cubicBezTo>
                    <a:pt x="56" y="18"/>
                    <a:pt x="54" y="12"/>
                    <a:pt x="50" y="8"/>
                  </a:cubicBezTo>
                  <a:cubicBezTo>
                    <a:pt x="53" y="6"/>
                    <a:pt x="57" y="5"/>
                    <a:pt x="60" y="4"/>
                  </a:cubicBezTo>
                  <a:cubicBezTo>
                    <a:pt x="64" y="4"/>
                    <a:pt x="69" y="4"/>
                    <a:pt x="72" y="6"/>
                  </a:cubicBezTo>
                  <a:cubicBezTo>
                    <a:pt x="73" y="6"/>
                    <a:pt x="73" y="5"/>
                    <a:pt x="73" y="5"/>
                  </a:cubicBezTo>
                  <a:cubicBezTo>
                    <a:pt x="71" y="4"/>
                    <a:pt x="67" y="3"/>
                    <a:pt x="62" y="3"/>
                  </a:cubicBezTo>
                  <a:cubicBezTo>
                    <a:pt x="58" y="4"/>
                    <a:pt x="53" y="5"/>
                    <a:pt x="50" y="7"/>
                  </a:cubicBezTo>
                  <a:cubicBezTo>
                    <a:pt x="47" y="4"/>
                    <a:pt x="43" y="2"/>
                    <a:pt x="39" y="1"/>
                  </a:cubicBezTo>
                  <a:cubicBezTo>
                    <a:pt x="34" y="0"/>
                    <a:pt x="29" y="1"/>
                    <a:pt x="24" y="3"/>
                  </a:cubicBezTo>
                  <a:cubicBezTo>
                    <a:pt x="21" y="5"/>
                    <a:pt x="17" y="8"/>
                    <a:pt x="13" y="11"/>
                  </a:cubicBezTo>
                  <a:cubicBezTo>
                    <a:pt x="10" y="14"/>
                    <a:pt x="7" y="18"/>
                    <a:pt x="5" y="21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551"/>
            <p:cNvSpPr/>
            <p:nvPr/>
          </p:nvSpPr>
          <p:spPr bwMode="auto">
            <a:xfrm>
              <a:off x="8231166" y="5243543"/>
              <a:ext cx="168276" cy="127001"/>
            </a:xfrm>
            <a:custGeom>
              <a:avLst/>
              <a:gdLst>
                <a:gd name="T0" fmla="*/ 8 w 45"/>
                <a:gd name="T1" fmla="*/ 7 h 34"/>
                <a:gd name="T2" fmla="*/ 4 w 45"/>
                <a:gd name="T3" fmla="*/ 17 h 34"/>
                <a:gd name="T4" fmla="*/ 3 w 45"/>
                <a:gd name="T5" fmla="*/ 25 h 34"/>
                <a:gd name="T6" fmla="*/ 2 w 45"/>
                <a:gd name="T7" fmla="*/ 30 h 34"/>
                <a:gd name="T8" fmla="*/ 0 w 45"/>
                <a:gd name="T9" fmla="*/ 34 h 34"/>
                <a:gd name="T10" fmla="*/ 15 w 45"/>
                <a:gd name="T11" fmla="*/ 31 h 34"/>
                <a:gd name="T12" fmla="*/ 25 w 45"/>
                <a:gd name="T13" fmla="*/ 29 h 34"/>
                <a:gd name="T14" fmla="*/ 31 w 45"/>
                <a:gd name="T15" fmla="*/ 24 h 34"/>
                <a:gd name="T16" fmla="*/ 34 w 45"/>
                <a:gd name="T17" fmla="*/ 16 h 34"/>
                <a:gd name="T18" fmla="*/ 34 w 45"/>
                <a:gd name="T19" fmla="*/ 7 h 34"/>
                <a:gd name="T20" fmla="*/ 39 w 45"/>
                <a:gd name="T21" fmla="*/ 7 h 34"/>
                <a:gd name="T22" fmla="*/ 45 w 45"/>
                <a:gd name="T23" fmla="*/ 9 h 34"/>
                <a:gd name="T24" fmla="*/ 45 w 45"/>
                <a:gd name="T25" fmla="*/ 9 h 34"/>
                <a:gd name="T26" fmla="*/ 40 w 45"/>
                <a:gd name="T27" fmla="*/ 6 h 34"/>
                <a:gd name="T28" fmla="*/ 33 w 45"/>
                <a:gd name="T29" fmla="*/ 6 h 34"/>
                <a:gd name="T30" fmla="*/ 29 w 45"/>
                <a:gd name="T31" fmla="*/ 2 h 34"/>
                <a:gd name="T32" fmla="*/ 21 w 45"/>
                <a:gd name="T33" fmla="*/ 1 h 34"/>
                <a:gd name="T34" fmla="*/ 14 w 45"/>
                <a:gd name="T35" fmla="*/ 3 h 34"/>
                <a:gd name="T36" fmla="*/ 8 w 45"/>
                <a:gd name="T3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34">
                  <a:moveTo>
                    <a:pt x="8" y="7"/>
                  </a:moveTo>
                  <a:cubicBezTo>
                    <a:pt x="5" y="10"/>
                    <a:pt x="4" y="14"/>
                    <a:pt x="4" y="17"/>
                  </a:cubicBezTo>
                  <a:cubicBezTo>
                    <a:pt x="3" y="20"/>
                    <a:pt x="3" y="22"/>
                    <a:pt x="3" y="25"/>
                  </a:cubicBezTo>
                  <a:cubicBezTo>
                    <a:pt x="3" y="26"/>
                    <a:pt x="2" y="28"/>
                    <a:pt x="2" y="30"/>
                  </a:cubicBezTo>
                  <a:cubicBezTo>
                    <a:pt x="1" y="32"/>
                    <a:pt x="0" y="34"/>
                    <a:pt x="0" y="34"/>
                  </a:cubicBezTo>
                  <a:cubicBezTo>
                    <a:pt x="5" y="32"/>
                    <a:pt x="11" y="32"/>
                    <a:pt x="15" y="31"/>
                  </a:cubicBezTo>
                  <a:cubicBezTo>
                    <a:pt x="19" y="31"/>
                    <a:pt x="22" y="30"/>
                    <a:pt x="25" y="29"/>
                  </a:cubicBezTo>
                  <a:cubicBezTo>
                    <a:pt x="27" y="27"/>
                    <a:pt x="30" y="26"/>
                    <a:pt x="31" y="24"/>
                  </a:cubicBezTo>
                  <a:cubicBezTo>
                    <a:pt x="33" y="22"/>
                    <a:pt x="34" y="19"/>
                    <a:pt x="34" y="16"/>
                  </a:cubicBezTo>
                  <a:cubicBezTo>
                    <a:pt x="35" y="13"/>
                    <a:pt x="35" y="10"/>
                    <a:pt x="34" y="7"/>
                  </a:cubicBezTo>
                  <a:cubicBezTo>
                    <a:pt x="35" y="6"/>
                    <a:pt x="37" y="6"/>
                    <a:pt x="39" y="7"/>
                  </a:cubicBezTo>
                  <a:cubicBezTo>
                    <a:pt x="41" y="7"/>
                    <a:pt x="43" y="8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8"/>
                    <a:pt x="42" y="7"/>
                    <a:pt x="40" y="6"/>
                  </a:cubicBezTo>
                  <a:cubicBezTo>
                    <a:pt x="38" y="6"/>
                    <a:pt x="35" y="6"/>
                    <a:pt x="33" y="6"/>
                  </a:cubicBezTo>
                  <a:cubicBezTo>
                    <a:pt x="32" y="4"/>
                    <a:pt x="31" y="3"/>
                    <a:pt x="29" y="2"/>
                  </a:cubicBezTo>
                  <a:cubicBezTo>
                    <a:pt x="26" y="1"/>
                    <a:pt x="24" y="0"/>
                    <a:pt x="21" y="1"/>
                  </a:cubicBezTo>
                  <a:cubicBezTo>
                    <a:pt x="18" y="1"/>
                    <a:pt x="16" y="2"/>
                    <a:pt x="14" y="3"/>
                  </a:cubicBezTo>
                  <a:cubicBezTo>
                    <a:pt x="11" y="5"/>
                    <a:pt x="10" y="6"/>
                    <a:pt x="8" y="7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552"/>
            <p:cNvSpPr/>
            <p:nvPr/>
          </p:nvSpPr>
          <p:spPr bwMode="auto">
            <a:xfrm>
              <a:off x="8020027" y="5205443"/>
              <a:ext cx="142876" cy="109538"/>
            </a:xfrm>
            <a:custGeom>
              <a:avLst/>
              <a:gdLst>
                <a:gd name="T0" fmla="*/ 8 w 38"/>
                <a:gd name="T1" fmla="*/ 7 h 29"/>
                <a:gd name="T2" fmla="*/ 4 w 38"/>
                <a:gd name="T3" fmla="*/ 15 h 29"/>
                <a:gd name="T4" fmla="*/ 3 w 38"/>
                <a:gd name="T5" fmla="*/ 22 h 29"/>
                <a:gd name="T6" fmla="*/ 2 w 38"/>
                <a:gd name="T7" fmla="*/ 26 h 29"/>
                <a:gd name="T8" fmla="*/ 0 w 38"/>
                <a:gd name="T9" fmla="*/ 29 h 29"/>
                <a:gd name="T10" fmla="*/ 14 w 38"/>
                <a:gd name="T11" fmla="*/ 28 h 29"/>
                <a:gd name="T12" fmla="*/ 23 w 38"/>
                <a:gd name="T13" fmla="*/ 25 h 29"/>
                <a:gd name="T14" fmla="*/ 29 w 38"/>
                <a:gd name="T15" fmla="*/ 20 h 29"/>
                <a:gd name="T16" fmla="*/ 31 w 38"/>
                <a:gd name="T17" fmla="*/ 13 h 29"/>
                <a:gd name="T18" fmla="*/ 28 w 38"/>
                <a:gd name="T19" fmla="*/ 5 h 29"/>
                <a:gd name="T20" fmla="*/ 33 w 38"/>
                <a:gd name="T21" fmla="*/ 3 h 29"/>
                <a:gd name="T22" fmla="*/ 38 w 38"/>
                <a:gd name="T23" fmla="*/ 4 h 29"/>
                <a:gd name="T24" fmla="*/ 38 w 38"/>
                <a:gd name="T25" fmla="*/ 3 h 29"/>
                <a:gd name="T26" fmla="*/ 34 w 38"/>
                <a:gd name="T27" fmla="*/ 3 h 29"/>
                <a:gd name="T28" fmla="*/ 28 w 38"/>
                <a:gd name="T29" fmla="*/ 5 h 29"/>
                <a:gd name="T30" fmla="*/ 17 w 38"/>
                <a:gd name="T31" fmla="*/ 2 h 29"/>
                <a:gd name="T32" fmla="*/ 8 w 3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29">
                  <a:moveTo>
                    <a:pt x="8" y="7"/>
                  </a:moveTo>
                  <a:cubicBezTo>
                    <a:pt x="6" y="9"/>
                    <a:pt x="5" y="12"/>
                    <a:pt x="4" y="15"/>
                  </a:cubicBezTo>
                  <a:cubicBezTo>
                    <a:pt x="3" y="17"/>
                    <a:pt x="3" y="20"/>
                    <a:pt x="3" y="22"/>
                  </a:cubicBezTo>
                  <a:cubicBezTo>
                    <a:pt x="3" y="23"/>
                    <a:pt x="2" y="25"/>
                    <a:pt x="2" y="26"/>
                  </a:cubicBezTo>
                  <a:cubicBezTo>
                    <a:pt x="1" y="28"/>
                    <a:pt x="0" y="29"/>
                    <a:pt x="0" y="29"/>
                  </a:cubicBezTo>
                  <a:cubicBezTo>
                    <a:pt x="5" y="28"/>
                    <a:pt x="10" y="29"/>
                    <a:pt x="14" y="28"/>
                  </a:cubicBezTo>
                  <a:cubicBezTo>
                    <a:pt x="17" y="28"/>
                    <a:pt x="20" y="27"/>
                    <a:pt x="23" y="25"/>
                  </a:cubicBezTo>
                  <a:cubicBezTo>
                    <a:pt x="25" y="24"/>
                    <a:pt x="28" y="22"/>
                    <a:pt x="29" y="20"/>
                  </a:cubicBezTo>
                  <a:cubicBezTo>
                    <a:pt x="31" y="18"/>
                    <a:pt x="31" y="15"/>
                    <a:pt x="31" y="13"/>
                  </a:cubicBezTo>
                  <a:cubicBezTo>
                    <a:pt x="31" y="10"/>
                    <a:pt x="30" y="7"/>
                    <a:pt x="28" y="5"/>
                  </a:cubicBezTo>
                  <a:cubicBezTo>
                    <a:pt x="30" y="4"/>
                    <a:pt x="31" y="4"/>
                    <a:pt x="33" y="3"/>
                  </a:cubicBezTo>
                  <a:cubicBezTo>
                    <a:pt x="35" y="3"/>
                    <a:pt x="36" y="3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6" y="3"/>
                    <a:pt x="34" y="3"/>
                  </a:cubicBezTo>
                  <a:cubicBezTo>
                    <a:pt x="32" y="3"/>
                    <a:pt x="30" y="4"/>
                    <a:pt x="28" y="5"/>
                  </a:cubicBezTo>
                  <a:cubicBezTo>
                    <a:pt x="26" y="2"/>
                    <a:pt x="22" y="0"/>
                    <a:pt x="17" y="2"/>
                  </a:cubicBezTo>
                  <a:cubicBezTo>
                    <a:pt x="14" y="3"/>
                    <a:pt x="10" y="5"/>
                    <a:pt x="8" y="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553"/>
            <p:cNvSpPr/>
            <p:nvPr/>
          </p:nvSpPr>
          <p:spPr bwMode="auto">
            <a:xfrm>
              <a:off x="7896202" y="5156230"/>
              <a:ext cx="165101" cy="177801"/>
            </a:xfrm>
            <a:custGeom>
              <a:avLst/>
              <a:gdLst>
                <a:gd name="T0" fmla="*/ 2 w 44"/>
                <a:gd name="T1" fmla="*/ 14 h 47"/>
                <a:gd name="T2" fmla="*/ 1 w 44"/>
                <a:gd name="T3" fmla="*/ 27 h 47"/>
                <a:gd name="T4" fmla="*/ 3 w 44"/>
                <a:gd name="T5" fmla="*/ 37 h 47"/>
                <a:gd name="T6" fmla="*/ 6 w 44"/>
                <a:gd name="T7" fmla="*/ 47 h 47"/>
                <a:gd name="T8" fmla="*/ 20 w 44"/>
                <a:gd name="T9" fmla="*/ 38 h 47"/>
                <a:gd name="T10" fmla="*/ 29 w 44"/>
                <a:gd name="T11" fmla="*/ 32 h 47"/>
                <a:gd name="T12" fmla="*/ 34 w 44"/>
                <a:gd name="T13" fmla="*/ 24 h 47"/>
                <a:gd name="T14" fmla="*/ 34 w 44"/>
                <a:gd name="T15" fmla="*/ 15 h 47"/>
                <a:gd name="T16" fmla="*/ 31 w 44"/>
                <a:gd name="T17" fmla="*/ 4 h 47"/>
                <a:gd name="T18" fmla="*/ 38 w 44"/>
                <a:gd name="T19" fmla="*/ 3 h 47"/>
                <a:gd name="T20" fmla="*/ 44 w 44"/>
                <a:gd name="T21" fmla="*/ 10 h 47"/>
                <a:gd name="T22" fmla="*/ 44 w 44"/>
                <a:gd name="T23" fmla="*/ 10 h 47"/>
                <a:gd name="T24" fmla="*/ 44 w 44"/>
                <a:gd name="T25" fmla="*/ 10 h 47"/>
                <a:gd name="T26" fmla="*/ 44 w 44"/>
                <a:gd name="T27" fmla="*/ 9 h 47"/>
                <a:gd name="T28" fmla="*/ 43 w 44"/>
                <a:gd name="T29" fmla="*/ 7 h 47"/>
                <a:gd name="T30" fmla="*/ 40 w 44"/>
                <a:gd name="T31" fmla="*/ 4 h 47"/>
                <a:gd name="T32" fmla="*/ 35 w 44"/>
                <a:gd name="T33" fmla="*/ 3 h 47"/>
                <a:gd name="T34" fmla="*/ 31 w 44"/>
                <a:gd name="T35" fmla="*/ 4 h 47"/>
                <a:gd name="T36" fmla="*/ 23 w 44"/>
                <a:gd name="T37" fmla="*/ 0 h 47"/>
                <a:gd name="T38" fmla="*/ 14 w 44"/>
                <a:gd name="T39" fmla="*/ 2 h 47"/>
                <a:gd name="T40" fmla="*/ 2 w 44"/>
                <a:gd name="T41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47">
                  <a:moveTo>
                    <a:pt x="2" y="14"/>
                  </a:moveTo>
                  <a:cubicBezTo>
                    <a:pt x="0" y="19"/>
                    <a:pt x="0" y="23"/>
                    <a:pt x="1" y="27"/>
                  </a:cubicBezTo>
                  <a:cubicBezTo>
                    <a:pt x="1" y="31"/>
                    <a:pt x="2" y="34"/>
                    <a:pt x="3" y="37"/>
                  </a:cubicBezTo>
                  <a:cubicBezTo>
                    <a:pt x="4" y="39"/>
                    <a:pt x="6" y="47"/>
                    <a:pt x="6" y="47"/>
                  </a:cubicBezTo>
                  <a:cubicBezTo>
                    <a:pt x="9" y="42"/>
                    <a:pt x="15" y="40"/>
                    <a:pt x="20" y="38"/>
                  </a:cubicBezTo>
                  <a:cubicBezTo>
                    <a:pt x="23" y="36"/>
                    <a:pt x="26" y="34"/>
                    <a:pt x="29" y="32"/>
                  </a:cubicBezTo>
                  <a:cubicBezTo>
                    <a:pt x="31" y="29"/>
                    <a:pt x="33" y="27"/>
                    <a:pt x="34" y="24"/>
                  </a:cubicBezTo>
                  <a:cubicBezTo>
                    <a:pt x="35" y="21"/>
                    <a:pt x="35" y="18"/>
                    <a:pt x="34" y="15"/>
                  </a:cubicBezTo>
                  <a:cubicBezTo>
                    <a:pt x="34" y="11"/>
                    <a:pt x="33" y="7"/>
                    <a:pt x="31" y="4"/>
                  </a:cubicBezTo>
                  <a:cubicBezTo>
                    <a:pt x="33" y="3"/>
                    <a:pt x="36" y="3"/>
                    <a:pt x="38" y="3"/>
                  </a:cubicBezTo>
                  <a:cubicBezTo>
                    <a:pt x="41" y="4"/>
                    <a:pt x="43" y="7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3" y="8"/>
                    <a:pt x="43" y="7"/>
                  </a:cubicBezTo>
                  <a:cubicBezTo>
                    <a:pt x="42" y="6"/>
                    <a:pt x="41" y="5"/>
                    <a:pt x="40" y="4"/>
                  </a:cubicBezTo>
                  <a:cubicBezTo>
                    <a:pt x="38" y="3"/>
                    <a:pt x="37" y="3"/>
                    <a:pt x="35" y="3"/>
                  </a:cubicBezTo>
                  <a:cubicBezTo>
                    <a:pt x="33" y="3"/>
                    <a:pt x="32" y="3"/>
                    <a:pt x="31" y="4"/>
                  </a:cubicBezTo>
                  <a:cubicBezTo>
                    <a:pt x="29" y="2"/>
                    <a:pt x="26" y="0"/>
                    <a:pt x="23" y="0"/>
                  </a:cubicBezTo>
                  <a:cubicBezTo>
                    <a:pt x="20" y="0"/>
                    <a:pt x="17" y="1"/>
                    <a:pt x="14" y="2"/>
                  </a:cubicBezTo>
                  <a:cubicBezTo>
                    <a:pt x="9" y="5"/>
                    <a:pt x="5" y="10"/>
                    <a:pt x="2" y="1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554"/>
            <p:cNvSpPr/>
            <p:nvPr/>
          </p:nvSpPr>
          <p:spPr bwMode="auto">
            <a:xfrm>
              <a:off x="9548799" y="4394225"/>
              <a:ext cx="71438" cy="112713"/>
            </a:xfrm>
            <a:custGeom>
              <a:avLst/>
              <a:gdLst>
                <a:gd name="T0" fmla="*/ 0 w 19"/>
                <a:gd name="T1" fmla="*/ 0 h 30"/>
                <a:gd name="T2" fmla="*/ 12 w 19"/>
                <a:gd name="T3" fmla="*/ 14 h 30"/>
                <a:gd name="T4" fmla="*/ 15 w 19"/>
                <a:gd name="T5" fmla="*/ 22 h 30"/>
                <a:gd name="T6" fmla="*/ 17 w 19"/>
                <a:gd name="T7" fmla="*/ 30 h 30"/>
                <a:gd name="T8" fmla="*/ 19 w 19"/>
                <a:gd name="T9" fmla="*/ 18 h 30"/>
                <a:gd name="T10" fmla="*/ 12 w 19"/>
                <a:gd name="T11" fmla="*/ 9 h 30"/>
                <a:gd name="T12" fmla="*/ 0 w 1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0">
                  <a:moveTo>
                    <a:pt x="0" y="0"/>
                  </a:moveTo>
                  <a:cubicBezTo>
                    <a:pt x="4" y="5"/>
                    <a:pt x="9" y="9"/>
                    <a:pt x="12" y="14"/>
                  </a:cubicBezTo>
                  <a:cubicBezTo>
                    <a:pt x="13" y="16"/>
                    <a:pt x="14" y="19"/>
                    <a:pt x="15" y="22"/>
                  </a:cubicBezTo>
                  <a:cubicBezTo>
                    <a:pt x="15" y="25"/>
                    <a:pt x="16" y="28"/>
                    <a:pt x="17" y="30"/>
                  </a:cubicBezTo>
                  <a:cubicBezTo>
                    <a:pt x="18" y="26"/>
                    <a:pt x="18" y="22"/>
                    <a:pt x="19" y="18"/>
                  </a:cubicBezTo>
                  <a:cubicBezTo>
                    <a:pt x="17" y="15"/>
                    <a:pt x="14" y="11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557"/>
            <p:cNvSpPr/>
            <p:nvPr/>
          </p:nvSpPr>
          <p:spPr bwMode="auto">
            <a:xfrm>
              <a:off x="9493236" y="4375175"/>
              <a:ext cx="55563" cy="139701"/>
            </a:xfrm>
            <a:custGeom>
              <a:avLst/>
              <a:gdLst>
                <a:gd name="T0" fmla="*/ 8 w 15"/>
                <a:gd name="T1" fmla="*/ 17 h 37"/>
                <a:gd name="T2" fmla="*/ 11 w 15"/>
                <a:gd name="T3" fmla="*/ 7 h 37"/>
                <a:gd name="T4" fmla="*/ 10 w 15"/>
                <a:gd name="T5" fmla="*/ 0 h 37"/>
                <a:gd name="T6" fmla="*/ 7 w 15"/>
                <a:gd name="T7" fmla="*/ 10 h 37"/>
                <a:gd name="T8" fmla="*/ 2 w 15"/>
                <a:gd name="T9" fmla="*/ 20 h 37"/>
                <a:gd name="T10" fmla="*/ 3 w 15"/>
                <a:gd name="T11" fmla="*/ 31 h 37"/>
                <a:gd name="T12" fmla="*/ 4 w 15"/>
                <a:gd name="T13" fmla="*/ 32 h 37"/>
                <a:gd name="T14" fmla="*/ 15 w 15"/>
                <a:gd name="T15" fmla="*/ 37 h 37"/>
                <a:gd name="T16" fmla="*/ 11 w 15"/>
                <a:gd name="T17" fmla="*/ 33 h 37"/>
                <a:gd name="T18" fmla="*/ 8 w 15"/>
                <a:gd name="T1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8" y="17"/>
                  </a:moveTo>
                  <a:cubicBezTo>
                    <a:pt x="9" y="14"/>
                    <a:pt x="10" y="9"/>
                    <a:pt x="11" y="7"/>
                  </a:cubicBezTo>
                  <a:cubicBezTo>
                    <a:pt x="11" y="5"/>
                    <a:pt x="10" y="0"/>
                    <a:pt x="10" y="0"/>
                  </a:cubicBezTo>
                  <a:cubicBezTo>
                    <a:pt x="10" y="4"/>
                    <a:pt x="9" y="7"/>
                    <a:pt x="7" y="10"/>
                  </a:cubicBezTo>
                  <a:cubicBezTo>
                    <a:pt x="5" y="14"/>
                    <a:pt x="3" y="17"/>
                    <a:pt x="2" y="20"/>
                  </a:cubicBezTo>
                  <a:cubicBezTo>
                    <a:pt x="0" y="24"/>
                    <a:pt x="1" y="27"/>
                    <a:pt x="3" y="31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7" y="34"/>
                    <a:pt x="11" y="36"/>
                    <a:pt x="15" y="37"/>
                  </a:cubicBezTo>
                  <a:cubicBezTo>
                    <a:pt x="14" y="36"/>
                    <a:pt x="12" y="35"/>
                    <a:pt x="11" y="33"/>
                  </a:cubicBezTo>
                  <a:cubicBezTo>
                    <a:pt x="6" y="27"/>
                    <a:pt x="6" y="20"/>
                    <a:pt x="8" y="1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558"/>
            <p:cNvSpPr/>
            <p:nvPr/>
          </p:nvSpPr>
          <p:spPr bwMode="auto">
            <a:xfrm>
              <a:off x="9493236" y="4319612"/>
              <a:ext cx="115888" cy="206376"/>
            </a:xfrm>
            <a:custGeom>
              <a:avLst/>
              <a:gdLst>
                <a:gd name="T0" fmla="*/ 8 w 31"/>
                <a:gd name="T1" fmla="*/ 34 h 55"/>
                <a:gd name="T2" fmla="*/ 11 w 31"/>
                <a:gd name="T3" fmla="*/ 23 h 55"/>
                <a:gd name="T4" fmla="*/ 12 w 31"/>
                <a:gd name="T5" fmla="*/ 21 h 55"/>
                <a:gd name="T6" fmla="*/ 12 w 31"/>
                <a:gd name="T7" fmla="*/ 20 h 55"/>
                <a:gd name="T8" fmla="*/ 13 w 31"/>
                <a:gd name="T9" fmla="*/ 21 h 55"/>
                <a:gd name="T10" fmla="*/ 13 w 31"/>
                <a:gd name="T11" fmla="*/ 25 h 55"/>
                <a:gd name="T12" fmla="*/ 15 w 31"/>
                <a:gd name="T13" fmla="*/ 32 h 55"/>
                <a:gd name="T14" fmla="*/ 15 w 31"/>
                <a:gd name="T15" fmla="*/ 37 h 55"/>
                <a:gd name="T16" fmla="*/ 17 w 31"/>
                <a:gd name="T17" fmla="*/ 44 h 55"/>
                <a:gd name="T18" fmla="*/ 19 w 31"/>
                <a:gd name="T19" fmla="*/ 48 h 55"/>
                <a:gd name="T20" fmla="*/ 16 w 31"/>
                <a:gd name="T21" fmla="*/ 40 h 55"/>
                <a:gd name="T22" fmla="*/ 16 w 31"/>
                <a:gd name="T23" fmla="*/ 35 h 55"/>
                <a:gd name="T24" fmla="*/ 20 w 31"/>
                <a:gd name="T25" fmla="*/ 43 h 55"/>
                <a:gd name="T26" fmla="*/ 27 w 31"/>
                <a:gd name="T27" fmla="*/ 52 h 55"/>
                <a:gd name="T28" fmla="*/ 29 w 31"/>
                <a:gd name="T29" fmla="*/ 53 h 55"/>
                <a:gd name="T30" fmla="*/ 25 w 31"/>
                <a:gd name="T31" fmla="*/ 49 h 55"/>
                <a:gd name="T32" fmla="*/ 15 w 31"/>
                <a:gd name="T33" fmla="*/ 28 h 55"/>
                <a:gd name="T34" fmla="*/ 15 w 31"/>
                <a:gd name="T35" fmla="*/ 23 h 55"/>
                <a:gd name="T36" fmla="*/ 14 w 31"/>
                <a:gd name="T37" fmla="*/ 20 h 55"/>
                <a:gd name="T38" fmla="*/ 16 w 31"/>
                <a:gd name="T39" fmla="*/ 22 h 55"/>
                <a:gd name="T40" fmla="*/ 24 w 31"/>
                <a:gd name="T41" fmla="*/ 30 h 55"/>
                <a:gd name="T42" fmla="*/ 26 w 31"/>
                <a:gd name="T43" fmla="*/ 33 h 55"/>
                <a:gd name="T44" fmla="*/ 29 w 31"/>
                <a:gd name="T45" fmla="*/ 41 h 55"/>
                <a:gd name="T46" fmla="*/ 29 w 31"/>
                <a:gd name="T47" fmla="*/ 41 h 55"/>
                <a:gd name="T48" fmla="*/ 26 w 31"/>
                <a:gd name="T49" fmla="*/ 33 h 55"/>
                <a:gd name="T50" fmla="*/ 24 w 31"/>
                <a:gd name="T51" fmla="*/ 29 h 55"/>
                <a:gd name="T52" fmla="*/ 15 w 31"/>
                <a:gd name="T53" fmla="*/ 20 h 55"/>
                <a:gd name="T54" fmla="*/ 14 w 31"/>
                <a:gd name="T55" fmla="*/ 18 h 55"/>
                <a:gd name="T56" fmla="*/ 11 w 31"/>
                <a:gd name="T57" fmla="*/ 10 h 55"/>
                <a:gd name="T58" fmla="*/ 14 w 31"/>
                <a:gd name="T59" fmla="*/ 10 h 55"/>
                <a:gd name="T60" fmla="*/ 18 w 31"/>
                <a:gd name="T61" fmla="*/ 12 h 55"/>
                <a:gd name="T62" fmla="*/ 26 w 31"/>
                <a:gd name="T63" fmla="*/ 19 h 55"/>
                <a:gd name="T64" fmla="*/ 31 w 31"/>
                <a:gd name="T65" fmla="*/ 24 h 55"/>
                <a:gd name="T66" fmla="*/ 27 w 31"/>
                <a:gd name="T67" fmla="*/ 18 h 55"/>
                <a:gd name="T68" fmla="*/ 19 w 31"/>
                <a:gd name="T69" fmla="*/ 12 h 55"/>
                <a:gd name="T70" fmla="*/ 15 w 31"/>
                <a:gd name="T71" fmla="*/ 10 h 55"/>
                <a:gd name="T72" fmla="*/ 12 w 31"/>
                <a:gd name="T73" fmla="*/ 9 h 55"/>
                <a:gd name="T74" fmla="*/ 9 w 31"/>
                <a:gd name="T75" fmla="*/ 6 h 55"/>
                <a:gd name="T76" fmla="*/ 8 w 31"/>
                <a:gd name="T77" fmla="*/ 3 h 55"/>
                <a:gd name="T78" fmla="*/ 7 w 31"/>
                <a:gd name="T79" fmla="*/ 3 h 55"/>
                <a:gd name="T80" fmla="*/ 5 w 31"/>
                <a:gd name="T81" fmla="*/ 2 h 55"/>
                <a:gd name="T82" fmla="*/ 8 w 31"/>
                <a:gd name="T83" fmla="*/ 6 h 55"/>
                <a:gd name="T84" fmla="*/ 8 w 31"/>
                <a:gd name="T85" fmla="*/ 7 h 55"/>
                <a:gd name="T86" fmla="*/ 8 w 31"/>
                <a:gd name="T87" fmla="*/ 9 h 55"/>
                <a:gd name="T88" fmla="*/ 8 w 31"/>
                <a:gd name="T89" fmla="*/ 17 h 55"/>
                <a:gd name="T90" fmla="*/ 7 w 31"/>
                <a:gd name="T91" fmla="*/ 20 h 55"/>
                <a:gd name="T92" fmla="*/ 0 w 31"/>
                <a:gd name="T93" fmla="*/ 28 h 55"/>
                <a:gd name="T94" fmla="*/ 5 w 31"/>
                <a:gd name="T95" fmla="*/ 23 h 55"/>
                <a:gd name="T96" fmla="*/ 8 w 31"/>
                <a:gd name="T97" fmla="*/ 19 h 55"/>
                <a:gd name="T98" fmla="*/ 9 w 31"/>
                <a:gd name="T99" fmla="*/ 14 h 55"/>
                <a:gd name="T100" fmla="*/ 9 w 31"/>
                <a:gd name="T101" fmla="*/ 8 h 55"/>
                <a:gd name="T102" fmla="*/ 11 w 31"/>
                <a:gd name="T103" fmla="*/ 14 h 55"/>
                <a:gd name="T104" fmla="*/ 12 w 31"/>
                <a:gd name="T105" fmla="*/ 16 h 55"/>
                <a:gd name="T106" fmla="*/ 11 w 31"/>
                <a:gd name="T107" fmla="*/ 20 h 55"/>
                <a:gd name="T108" fmla="*/ 11 w 31"/>
                <a:gd name="T109" fmla="*/ 21 h 55"/>
                <a:gd name="T110" fmla="*/ 9 w 31"/>
                <a:gd name="T111" fmla="*/ 27 h 55"/>
                <a:gd name="T112" fmla="*/ 7 w 31"/>
                <a:gd name="T113" fmla="*/ 38 h 55"/>
                <a:gd name="T114" fmla="*/ 8 w 31"/>
                <a:gd name="T115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55">
                  <a:moveTo>
                    <a:pt x="8" y="38"/>
                  </a:moveTo>
                  <a:cubicBezTo>
                    <a:pt x="7" y="37"/>
                    <a:pt x="8" y="36"/>
                    <a:pt x="8" y="34"/>
                  </a:cubicBezTo>
                  <a:cubicBezTo>
                    <a:pt x="8" y="32"/>
                    <a:pt x="9" y="29"/>
                    <a:pt x="10" y="27"/>
                  </a:cubicBezTo>
                  <a:cubicBezTo>
                    <a:pt x="10" y="26"/>
                    <a:pt x="11" y="25"/>
                    <a:pt x="11" y="23"/>
                  </a:cubicBezTo>
                  <a:cubicBezTo>
                    <a:pt x="11" y="23"/>
                    <a:pt x="11" y="22"/>
                    <a:pt x="12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3" y="21"/>
                    <a:pt x="13" y="22"/>
                    <a:pt x="13" y="23"/>
                  </a:cubicBezTo>
                  <a:cubicBezTo>
                    <a:pt x="13" y="23"/>
                    <a:pt x="13" y="24"/>
                    <a:pt x="13" y="25"/>
                  </a:cubicBezTo>
                  <a:cubicBezTo>
                    <a:pt x="14" y="26"/>
                    <a:pt x="14" y="27"/>
                    <a:pt x="14" y="29"/>
                  </a:cubicBezTo>
                  <a:cubicBezTo>
                    <a:pt x="14" y="30"/>
                    <a:pt x="15" y="31"/>
                    <a:pt x="15" y="32"/>
                  </a:cubicBezTo>
                  <a:cubicBezTo>
                    <a:pt x="15" y="33"/>
                    <a:pt x="15" y="34"/>
                    <a:pt x="15" y="35"/>
                  </a:cubicBezTo>
                  <a:cubicBezTo>
                    <a:pt x="15" y="36"/>
                    <a:pt x="15" y="37"/>
                    <a:pt x="15" y="37"/>
                  </a:cubicBezTo>
                  <a:cubicBezTo>
                    <a:pt x="15" y="38"/>
                    <a:pt x="15" y="39"/>
                    <a:pt x="16" y="40"/>
                  </a:cubicBezTo>
                  <a:cubicBezTo>
                    <a:pt x="16" y="41"/>
                    <a:pt x="16" y="43"/>
                    <a:pt x="17" y="44"/>
                  </a:cubicBezTo>
                  <a:cubicBezTo>
                    <a:pt x="17" y="45"/>
                    <a:pt x="17" y="45"/>
                    <a:pt x="18" y="46"/>
                  </a:cubicBezTo>
                  <a:cubicBezTo>
                    <a:pt x="18" y="47"/>
                    <a:pt x="19" y="47"/>
                    <a:pt x="19" y="48"/>
                  </a:cubicBezTo>
                  <a:cubicBezTo>
                    <a:pt x="18" y="47"/>
                    <a:pt x="17" y="45"/>
                    <a:pt x="17" y="44"/>
                  </a:cubicBezTo>
                  <a:cubicBezTo>
                    <a:pt x="17" y="42"/>
                    <a:pt x="16" y="41"/>
                    <a:pt x="16" y="40"/>
                  </a:cubicBezTo>
                  <a:cubicBezTo>
                    <a:pt x="16" y="39"/>
                    <a:pt x="16" y="38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6" y="34"/>
                    <a:pt x="16" y="34"/>
                  </a:cubicBezTo>
                  <a:cubicBezTo>
                    <a:pt x="17" y="37"/>
                    <a:pt x="18" y="40"/>
                    <a:pt x="20" y="43"/>
                  </a:cubicBezTo>
                  <a:cubicBezTo>
                    <a:pt x="21" y="45"/>
                    <a:pt x="23" y="47"/>
                    <a:pt x="24" y="49"/>
                  </a:cubicBezTo>
                  <a:cubicBezTo>
                    <a:pt x="25" y="50"/>
                    <a:pt x="26" y="51"/>
                    <a:pt x="27" y="52"/>
                  </a:cubicBezTo>
                  <a:cubicBezTo>
                    <a:pt x="28" y="53"/>
                    <a:pt x="29" y="54"/>
                    <a:pt x="30" y="55"/>
                  </a:cubicBezTo>
                  <a:cubicBezTo>
                    <a:pt x="30" y="54"/>
                    <a:pt x="29" y="54"/>
                    <a:pt x="29" y="53"/>
                  </a:cubicBezTo>
                  <a:cubicBezTo>
                    <a:pt x="28" y="53"/>
                    <a:pt x="28" y="52"/>
                    <a:pt x="27" y="52"/>
                  </a:cubicBezTo>
                  <a:cubicBezTo>
                    <a:pt x="27" y="51"/>
                    <a:pt x="26" y="50"/>
                    <a:pt x="25" y="49"/>
                  </a:cubicBezTo>
                  <a:cubicBezTo>
                    <a:pt x="24" y="47"/>
                    <a:pt x="22" y="45"/>
                    <a:pt x="21" y="42"/>
                  </a:cubicBezTo>
                  <a:cubicBezTo>
                    <a:pt x="18" y="38"/>
                    <a:pt x="17" y="33"/>
                    <a:pt x="15" y="28"/>
                  </a:cubicBezTo>
                  <a:cubicBezTo>
                    <a:pt x="15" y="27"/>
                    <a:pt x="15" y="26"/>
                    <a:pt x="15" y="25"/>
                  </a:cubicBezTo>
                  <a:cubicBezTo>
                    <a:pt x="15" y="24"/>
                    <a:pt x="15" y="23"/>
                    <a:pt x="15" y="23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5" y="21"/>
                    <a:pt x="15" y="22"/>
                    <a:pt x="16" y="22"/>
                  </a:cubicBezTo>
                  <a:cubicBezTo>
                    <a:pt x="16" y="23"/>
                    <a:pt x="17" y="24"/>
                    <a:pt x="17" y="24"/>
                  </a:cubicBezTo>
                  <a:cubicBezTo>
                    <a:pt x="19" y="26"/>
                    <a:pt x="22" y="28"/>
                    <a:pt x="24" y="30"/>
                  </a:cubicBezTo>
                  <a:cubicBezTo>
                    <a:pt x="24" y="30"/>
                    <a:pt x="24" y="31"/>
                    <a:pt x="25" y="31"/>
                  </a:cubicBezTo>
                  <a:cubicBezTo>
                    <a:pt x="25" y="32"/>
                    <a:pt x="25" y="33"/>
                    <a:pt x="26" y="33"/>
                  </a:cubicBezTo>
                  <a:cubicBezTo>
                    <a:pt x="26" y="34"/>
                    <a:pt x="27" y="36"/>
                    <a:pt x="28" y="37"/>
                  </a:cubicBezTo>
                  <a:cubicBezTo>
                    <a:pt x="28" y="38"/>
                    <a:pt x="29" y="40"/>
                    <a:pt x="29" y="41"/>
                  </a:cubicBezTo>
                  <a:cubicBezTo>
                    <a:pt x="29" y="42"/>
                    <a:pt x="30" y="44"/>
                    <a:pt x="30" y="45"/>
                  </a:cubicBezTo>
                  <a:cubicBezTo>
                    <a:pt x="30" y="44"/>
                    <a:pt x="30" y="42"/>
                    <a:pt x="29" y="41"/>
                  </a:cubicBezTo>
                  <a:cubicBezTo>
                    <a:pt x="29" y="40"/>
                    <a:pt x="28" y="38"/>
                    <a:pt x="28" y="37"/>
                  </a:cubicBezTo>
                  <a:cubicBezTo>
                    <a:pt x="27" y="36"/>
                    <a:pt x="27" y="34"/>
                    <a:pt x="26" y="33"/>
                  </a:cubicBezTo>
                  <a:cubicBezTo>
                    <a:pt x="26" y="32"/>
                    <a:pt x="26" y="32"/>
                    <a:pt x="25" y="31"/>
                  </a:cubicBezTo>
                  <a:cubicBezTo>
                    <a:pt x="25" y="30"/>
                    <a:pt x="24" y="30"/>
                    <a:pt x="24" y="29"/>
                  </a:cubicBezTo>
                  <a:cubicBezTo>
                    <a:pt x="22" y="27"/>
                    <a:pt x="20" y="25"/>
                    <a:pt x="18" y="23"/>
                  </a:cubicBezTo>
                  <a:cubicBezTo>
                    <a:pt x="17" y="22"/>
                    <a:pt x="16" y="21"/>
                    <a:pt x="15" y="20"/>
                  </a:cubicBezTo>
                  <a:cubicBezTo>
                    <a:pt x="15" y="20"/>
                    <a:pt x="15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6"/>
                    <a:pt x="13" y="15"/>
                    <a:pt x="13" y="13"/>
                  </a:cubicBezTo>
                  <a:cubicBezTo>
                    <a:pt x="12" y="12"/>
                    <a:pt x="12" y="11"/>
                    <a:pt x="11" y="10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6" y="11"/>
                    <a:pt x="17" y="12"/>
                    <a:pt x="18" y="12"/>
                  </a:cubicBezTo>
                  <a:cubicBezTo>
                    <a:pt x="19" y="13"/>
                    <a:pt x="20" y="14"/>
                    <a:pt x="21" y="14"/>
                  </a:cubicBezTo>
                  <a:cubicBezTo>
                    <a:pt x="23" y="15"/>
                    <a:pt x="25" y="17"/>
                    <a:pt x="26" y="19"/>
                  </a:cubicBezTo>
                  <a:cubicBezTo>
                    <a:pt x="27" y="20"/>
                    <a:pt x="28" y="20"/>
                    <a:pt x="29" y="21"/>
                  </a:cubicBezTo>
                  <a:cubicBezTo>
                    <a:pt x="29" y="22"/>
                    <a:pt x="30" y="23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7" y="18"/>
                  </a:cubicBezTo>
                  <a:cubicBezTo>
                    <a:pt x="25" y="17"/>
                    <a:pt x="23" y="15"/>
                    <a:pt x="22" y="14"/>
                  </a:cubicBezTo>
                  <a:cubicBezTo>
                    <a:pt x="21" y="13"/>
                    <a:pt x="20" y="12"/>
                    <a:pt x="19" y="12"/>
                  </a:cubicBezTo>
                  <a:cubicBezTo>
                    <a:pt x="18" y="11"/>
                    <a:pt x="17" y="11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9"/>
                    <a:pt x="11" y="9"/>
                    <a:pt x="11" y="8"/>
                  </a:cubicBezTo>
                  <a:cubicBezTo>
                    <a:pt x="10" y="8"/>
                    <a:pt x="10" y="7"/>
                    <a:pt x="9" y="6"/>
                  </a:cubicBezTo>
                  <a:cubicBezTo>
                    <a:pt x="9" y="5"/>
                    <a:pt x="8" y="5"/>
                    <a:pt x="8" y="4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13"/>
                    <a:pt x="8" y="15"/>
                    <a:pt x="8" y="17"/>
                  </a:cubicBezTo>
                  <a:cubicBezTo>
                    <a:pt x="8" y="18"/>
                    <a:pt x="7" y="18"/>
                    <a:pt x="7" y="19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6" y="21"/>
                    <a:pt x="6" y="22"/>
                    <a:pt x="5" y="23"/>
                  </a:cubicBezTo>
                  <a:cubicBezTo>
                    <a:pt x="3" y="25"/>
                    <a:pt x="2" y="26"/>
                    <a:pt x="0" y="28"/>
                  </a:cubicBezTo>
                  <a:cubicBezTo>
                    <a:pt x="1" y="27"/>
                    <a:pt x="2" y="27"/>
                    <a:pt x="3" y="26"/>
                  </a:cubicBezTo>
                  <a:cubicBezTo>
                    <a:pt x="4" y="25"/>
                    <a:pt x="4" y="24"/>
                    <a:pt x="5" y="23"/>
                  </a:cubicBezTo>
                  <a:cubicBezTo>
                    <a:pt x="6" y="23"/>
                    <a:pt x="7" y="22"/>
                    <a:pt x="7" y="21"/>
                  </a:cubicBezTo>
                  <a:cubicBezTo>
                    <a:pt x="7" y="20"/>
                    <a:pt x="8" y="19"/>
                    <a:pt x="8" y="19"/>
                  </a:cubicBezTo>
                  <a:cubicBezTo>
                    <a:pt x="8" y="18"/>
                    <a:pt x="8" y="18"/>
                    <a:pt x="8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9" y="13"/>
                    <a:pt x="9" y="11"/>
                    <a:pt x="9" y="10"/>
                  </a:cubicBezTo>
                  <a:cubicBezTo>
                    <a:pt x="9" y="10"/>
                    <a:pt x="9" y="9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10"/>
                    <a:pt x="11" y="12"/>
                    <a:pt x="11" y="14"/>
                  </a:cubicBezTo>
                  <a:cubicBezTo>
                    <a:pt x="12" y="14"/>
                    <a:pt x="12" y="14"/>
                    <a:pt x="12" y="15"/>
                  </a:cubicBezTo>
                  <a:cubicBezTo>
                    <a:pt x="12" y="15"/>
                    <a:pt x="12" y="16"/>
                    <a:pt x="12" y="16"/>
                  </a:cubicBezTo>
                  <a:cubicBezTo>
                    <a:pt x="12" y="17"/>
                    <a:pt x="12" y="18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0" y="23"/>
                    <a:pt x="10" y="23"/>
                  </a:cubicBezTo>
                  <a:cubicBezTo>
                    <a:pt x="10" y="24"/>
                    <a:pt x="9" y="26"/>
                    <a:pt x="9" y="27"/>
                  </a:cubicBezTo>
                  <a:cubicBezTo>
                    <a:pt x="8" y="29"/>
                    <a:pt x="7" y="32"/>
                    <a:pt x="7" y="34"/>
                  </a:cubicBezTo>
                  <a:cubicBezTo>
                    <a:pt x="7" y="35"/>
                    <a:pt x="7" y="37"/>
                    <a:pt x="7" y="38"/>
                  </a:cubicBezTo>
                  <a:cubicBezTo>
                    <a:pt x="7" y="39"/>
                    <a:pt x="7" y="41"/>
                    <a:pt x="8" y="42"/>
                  </a:cubicBezTo>
                  <a:cubicBezTo>
                    <a:pt x="8" y="41"/>
                    <a:pt x="7" y="39"/>
                    <a:pt x="8" y="3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559"/>
            <p:cNvSpPr/>
            <p:nvPr/>
          </p:nvSpPr>
          <p:spPr bwMode="auto">
            <a:xfrm>
              <a:off x="8347054" y="4784752"/>
              <a:ext cx="241301" cy="79376"/>
            </a:xfrm>
            <a:custGeom>
              <a:avLst/>
              <a:gdLst>
                <a:gd name="T0" fmla="*/ 19 w 64"/>
                <a:gd name="T1" fmla="*/ 21 h 21"/>
                <a:gd name="T2" fmla="*/ 23 w 64"/>
                <a:gd name="T3" fmla="*/ 20 h 21"/>
                <a:gd name="T4" fmla="*/ 33 w 64"/>
                <a:gd name="T5" fmla="*/ 16 h 21"/>
                <a:gd name="T6" fmla="*/ 47 w 64"/>
                <a:gd name="T7" fmla="*/ 5 h 21"/>
                <a:gd name="T8" fmla="*/ 58 w 64"/>
                <a:gd name="T9" fmla="*/ 2 h 21"/>
                <a:gd name="T10" fmla="*/ 64 w 64"/>
                <a:gd name="T11" fmla="*/ 0 h 21"/>
                <a:gd name="T12" fmla="*/ 53 w 64"/>
                <a:gd name="T13" fmla="*/ 0 h 21"/>
                <a:gd name="T14" fmla="*/ 24 w 64"/>
                <a:gd name="T15" fmla="*/ 10 h 21"/>
                <a:gd name="T16" fmla="*/ 11 w 64"/>
                <a:gd name="T17" fmla="*/ 13 h 21"/>
                <a:gd name="T18" fmla="*/ 0 w 64"/>
                <a:gd name="T19" fmla="*/ 16 h 21"/>
                <a:gd name="T20" fmla="*/ 0 w 64"/>
                <a:gd name="T21" fmla="*/ 16 h 21"/>
                <a:gd name="T22" fmla="*/ 19 w 64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21">
                  <a:moveTo>
                    <a:pt x="19" y="21"/>
                  </a:moveTo>
                  <a:cubicBezTo>
                    <a:pt x="20" y="21"/>
                    <a:pt x="21" y="21"/>
                    <a:pt x="23" y="20"/>
                  </a:cubicBezTo>
                  <a:cubicBezTo>
                    <a:pt x="26" y="19"/>
                    <a:pt x="30" y="17"/>
                    <a:pt x="33" y="16"/>
                  </a:cubicBezTo>
                  <a:cubicBezTo>
                    <a:pt x="38" y="13"/>
                    <a:pt x="43" y="9"/>
                    <a:pt x="47" y="5"/>
                  </a:cubicBezTo>
                  <a:cubicBezTo>
                    <a:pt x="51" y="3"/>
                    <a:pt x="54" y="2"/>
                    <a:pt x="58" y="2"/>
                  </a:cubicBezTo>
                  <a:cubicBezTo>
                    <a:pt x="60" y="1"/>
                    <a:pt x="62" y="1"/>
                    <a:pt x="64" y="0"/>
                  </a:cubicBezTo>
                  <a:cubicBezTo>
                    <a:pt x="60" y="0"/>
                    <a:pt x="55" y="0"/>
                    <a:pt x="53" y="0"/>
                  </a:cubicBezTo>
                  <a:cubicBezTo>
                    <a:pt x="43" y="1"/>
                    <a:pt x="34" y="6"/>
                    <a:pt x="24" y="10"/>
                  </a:cubicBezTo>
                  <a:cubicBezTo>
                    <a:pt x="20" y="11"/>
                    <a:pt x="16" y="12"/>
                    <a:pt x="11" y="13"/>
                  </a:cubicBezTo>
                  <a:cubicBezTo>
                    <a:pt x="8" y="14"/>
                    <a:pt x="4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7" y="16"/>
                    <a:pt x="13" y="19"/>
                    <a:pt x="19" y="2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74" name="Picture 156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4205" y="4772052"/>
              <a:ext cx="203201" cy="12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156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767" y="4700614"/>
              <a:ext cx="282577" cy="158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1562"/>
            <p:cNvSpPr/>
            <p:nvPr/>
          </p:nvSpPr>
          <p:spPr bwMode="auto">
            <a:xfrm>
              <a:off x="8385155" y="4765702"/>
              <a:ext cx="104776" cy="52388"/>
            </a:xfrm>
            <a:custGeom>
              <a:avLst/>
              <a:gdLst>
                <a:gd name="T0" fmla="*/ 15 w 28"/>
                <a:gd name="T1" fmla="*/ 13 h 14"/>
                <a:gd name="T2" fmla="*/ 28 w 28"/>
                <a:gd name="T3" fmla="*/ 8 h 14"/>
                <a:gd name="T4" fmla="*/ 21 w 28"/>
                <a:gd name="T5" fmla="*/ 9 h 14"/>
                <a:gd name="T6" fmla="*/ 15 w 28"/>
                <a:gd name="T7" fmla="*/ 4 h 14"/>
                <a:gd name="T8" fmla="*/ 11 w 28"/>
                <a:gd name="T9" fmla="*/ 0 h 14"/>
                <a:gd name="T10" fmla="*/ 0 w 28"/>
                <a:gd name="T11" fmla="*/ 12 h 14"/>
                <a:gd name="T12" fmla="*/ 15 w 28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4">
                  <a:moveTo>
                    <a:pt x="15" y="13"/>
                  </a:moveTo>
                  <a:cubicBezTo>
                    <a:pt x="20" y="12"/>
                    <a:pt x="24" y="10"/>
                    <a:pt x="28" y="8"/>
                  </a:cubicBezTo>
                  <a:cubicBezTo>
                    <a:pt x="26" y="9"/>
                    <a:pt x="24" y="9"/>
                    <a:pt x="21" y="9"/>
                  </a:cubicBezTo>
                  <a:cubicBezTo>
                    <a:pt x="18" y="9"/>
                    <a:pt x="16" y="6"/>
                    <a:pt x="15" y="4"/>
                  </a:cubicBezTo>
                  <a:cubicBezTo>
                    <a:pt x="14" y="3"/>
                    <a:pt x="13" y="1"/>
                    <a:pt x="11" y="0"/>
                  </a:cubicBezTo>
                  <a:cubicBezTo>
                    <a:pt x="7" y="3"/>
                    <a:pt x="4" y="8"/>
                    <a:pt x="0" y="12"/>
                  </a:cubicBezTo>
                  <a:cubicBezTo>
                    <a:pt x="5" y="14"/>
                    <a:pt x="11" y="13"/>
                    <a:pt x="15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563"/>
            <p:cNvSpPr/>
            <p:nvPr/>
          </p:nvSpPr>
          <p:spPr bwMode="auto">
            <a:xfrm>
              <a:off x="8493105" y="4759352"/>
              <a:ext cx="207964" cy="119063"/>
            </a:xfrm>
            <a:custGeom>
              <a:avLst/>
              <a:gdLst>
                <a:gd name="T0" fmla="*/ 25 w 55"/>
                <a:gd name="T1" fmla="*/ 7 h 32"/>
                <a:gd name="T2" fmla="*/ 20 w 55"/>
                <a:gd name="T3" fmla="*/ 13 h 32"/>
                <a:gd name="T4" fmla="*/ 15 w 55"/>
                <a:gd name="T5" fmla="*/ 20 h 32"/>
                <a:gd name="T6" fmla="*/ 0 w 55"/>
                <a:gd name="T7" fmla="*/ 32 h 32"/>
                <a:gd name="T8" fmla="*/ 0 w 55"/>
                <a:gd name="T9" fmla="*/ 32 h 32"/>
                <a:gd name="T10" fmla="*/ 20 w 55"/>
                <a:gd name="T11" fmla="*/ 25 h 32"/>
                <a:gd name="T12" fmla="*/ 28 w 55"/>
                <a:gd name="T13" fmla="*/ 7 h 32"/>
                <a:gd name="T14" fmla="*/ 40 w 55"/>
                <a:gd name="T15" fmla="*/ 5 h 32"/>
                <a:gd name="T16" fmla="*/ 48 w 55"/>
                <a:gd name="T17" fmla="*/ 4 h 32"/>
                <a:gd name="T18" fmla="*/ 55 w 55"/>
                <a:gd name="T19" fmla="*/ 2 h 32"/>
                <a:gd name="T20" fmla="*/ 53 w 55"/>
                <a:gd name="T21" fmla="*/ 0 h 32"/>
                <a:gd name="T22" fmla="*/ 48 w 55"/>
                <a:gd name="T23" fmla="*/ 3 h 32"/>
                <a:gd name="T24" fmla="*/ 39 w 55"/>
                <a:gd name="T25" fmla="*/ 4 h 32"/>
                <a:gd name="T26" fmla="*/ 28 w 55"/>
                <a:gd name="T27" fmla="*/ 6 h 32"/>
                <a:gd name="T28" fmla="*/ 25 w 55"/>
                <a:gd name="T2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32">
                  <a:moveTo>
                    <a:pt x="25" y="7"/>
                  </a:moveTo>
                  <a:cubicBezTo>
                    <a:pt x="23" y="8"/>
                    <a:pt x="21" y="11"/>
                    <a:pt x="20" y="13"/>
                  </a:cubicBezTo>
                  <a:cubicBezTo>
                    <a:pt x="17" y="15"/>
                    <a:pt x="17" y="18"/>
                    <a:pt x="15" y="20"/>
                  </a:cubicBezTo>
                  <a:cubicBezTo>
                    <a:pt x="11" y="26"/>
                    <a:pt x="7" y="3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7" y="32"/>
                    <a:pt x="14" y="29"/>
                    <a:pt x="20" y="25"/>
                  </a:cubicBezTo>
                  <a:cubicBezTo>
                    <a:pt x="23" y="22"/>
                    <a:pt x="30" y="14"/>
                    <a:pt x="28" y="7"/>
                  </a:cubicBezTo>
                  <a:cubicBezTo>
                    <a:pt x="32" y="4"/>
                    <a:pt x="36" y="5"/>
                    <a:pt x="40" y="5"/>
                  </a:cubicBezTo>
                  <a:cubicBezTo>
                    <a:pt x="43" y="5"/>
                    <a:pt x="45" y="5"/>
                    <a:pt x="48" y="4"/>
                  </a:cubicBezTo>
                  <a:cubicBezTo>
                    <a:pt x="51" y="4"/>
                    <a:pt x="53" y="3"/>
                    <a:pt x="55" y="2"/>
                  </a:cubicBezTo>
                  <a:cubicBezTo>
                    <a:pt x="54" y="1"/>
                    <a:pt x="54" y="1"/>
                    <a:pt x="53" y="0"/>
                  </a:cubicBezTo>
                  <a:cubicBezTo>
                    <a:pt x="52" y="1"/>
                    <a:pt x="50" y="3"/>
                    <a:pt x="48" y="3"/>
                  </a:cubicBezTo>
                  <a:cubicBezTo>
                    <a:pt x="45" y="4"/>
                    <a:pt x="42" y="4"/>
                    <a:pt x="39" y="4"/>
                  </a:cubicBezTo>
                  <a:cubicBezTo>
                    <a:pt x="35" y="4"/>
                    <a:pt x="31" y="4"/>
                    <a:pt x="28" y="6"/>
                  </a:cubicBezTo>
                  <a:cubicBezTo>
                    <a:pt x="27" y="6"/>
                    <a:pt x="26" y="6"/>
                    <a:pt x="25" y="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564"/>
            <p:cNvSpPr>
              <a:spLocks noEditPoints="1"/>
            </p:cNvSpPr>
            <p:nvPr/>
          </p:nvSpPr>
          <p:spPr bwMode="auto">
            <a:xfrm>
              <a:off x="8358167" y="4746652"/>
              <a:ext cx="241301" cy="128588"/>
            </a:xfrm>
            <a:custGeom>
              <a:avLst/>
              <a:gdLst>
                <a:gd name="T0" fmla="*/ 38 w 64"/>
                <a:gd name="T1" fmla="*/ 8 h 34"/>
                <a:gd name="T2" fmla="*/ 45 w 64"/>
                <a:gd name="T3" fmla="*/ 9 h 34"/>
                <a:gd name="T4" fmla="*/ 38 w 64"/>
                <a:gd name="T5" fmla="*/ 11 h 34"/>
                <a:gd name="T6" fmla="*/ 34 w 64"/>
                <a:gd name="T7" fmla="*/ 13 h 34"/>
                <a:gd name="T8" fmla="*/ 29 w 64"/>
                <a:gd name="T9" fmla="*/ 14 h 34"/>
                <a:gd name="T10" fmla="*/ 25 w 64"/>
                <a:gd name="T11" fmla="*/ 11 h 34"/>
                <a:gd name="T12" fmla="*/ 24 w 64"/>
                <a:gd name="T13" fmla="*/ 11 h 34"/>
                <a:gd name="T14" fmla="*/ 21 w 64"/>
                <a:gd name="T15" fmla="*/ 8 h 34"/>
                <a:gd name="T16" fmla="*/ 22 w 64"/>
                <a:gd name="T17" fmla="*/ 10 h 34"/>
                <a:gd name="T18" fmla="*/ 24 w 64"/>
                <a:gd name="T19" fmla="*/ 11 h 34"/>
                <a:gd name="T20" fmla="*/ 26 w 64"/>
                <a:gd name="T21" fmla="*/ 14 h 34"/>
                <a:gd name="T22" fmla="*/ 29 w 64"/>
                <a:gd name="T23" fmla="*/ 15 h 34"/>
                <a:gd name="T24" fmla="*/ 27 w 64"/>
                <a:gd name="T25" fmla="*/ 16 h 34"/>
                <a:gd name="T26" fmla="*/ 19 w 64"/>
                <a:gd name="T27" fmla="*/ 18 h 34"/>
                <a:gd name="T28" fmla="*/ 14 w 64"/>
                <a:gd name="T29" fmla="*/ 18 h 34"/>
                <a:gd name="T30" fmla="*/ 9 w 64"/>
                <a:gd name="T31" fmla="*/ 17 h 34"/>
                <a:gd name="T32" fmla="*/ 20 w 64"/>
                <a:gd name="T33" fmla="*/ 19 h 34"/>
                <a:gd name="T34" fmla="*/ 19 w 64"/>
                <a:gd name="T35" fmla="*/ 20 h 34"/>
                <a:gd name="T36" fmla="*/ 8 w 64"/>
                <a:gd name="T37" fmla="*/ 23 h 34"/>
                <a:gd name="T38" fmla="*/ 16 w 64"/>
                <a:gd name="T39" fmla="*/ 22 h 34"/>
                <a:gd name="T40" fmla="*/ 24 w 64"/>
                <a:gd name="T41" fmla="*/ 19 h 34"/>
                <a:gd name="T42" fmla="*/ 39 w 64"/>
                <a:gd name="T43" fmla="*/ 13 h 34"/>
                <a:gd name="T44" fmla="*/ 46 w 64"/>
                <a:gd name="T45" fmla="*/ 11 h 34"/>
                <a:gd name="T46" fmla="*/ 53 w 64"/>
                <a:gd name="T47" fmla="*/ 11 h 34"/>
                <a:gd name="T48" fmla="*/ 46 w 64"/>
                <a:gd name="T49" fmla="*/ 14 h 34"/>
                <a:gd name="T50" fmla="*/ 39 w 64"/>
                <a:gd name="T51" fmla="*/ 19 h 34"/>
                <a:gd name="T52" fmla="*/ 29 w 64"/>
                <a:gd name="T53" fmla="*/ 26 h 34"/>
                <a:gd name="T54" fmla="*/ 19 w 64"/>
                <a:gd name="T55" fmla="*/ 30 h 34"/>
                <a:gd name="T56" fmla="*/ 35 w 64"/>
                <a:gd name="T57" fmla="*/ 23 h 34"/>
                <a:gd name="T58" fmla="*/ 44 w 64"/>
                <a:gd name="T59" fmla="*/ 16 h 34"/>
                <a:gd name="T60" fmla="*/ 49 w 64"/>
                <a:gd name="T61" fmla="*/ 14 h 34"/>
                <a:gd name="T62" fmla="*/ 57 w 64"/>
                <a:gd name="T63" fmla="*/ 11 h 34"/>
                <a:gd name="T64" fmla="*/ 59 w 64"/>
                <a:gd name="T65" fmla="*/ 11 h 34"/>
                <a:gd name="T66" fmla="*/ 53 w 64"/>
                <a:gd name="T67" fmla="*/ 19 h 34"/>
                <a:gd name="T68" fmla="*/ 46 w 64"/>
                <a:gd name="T69" fmla="*/ 29 h 34"/>
                <a:gd name="T70" fmla="*/ 39 w 64"/>
                <a:gd name="T71" fmla="*/ 34 h 34"/>
                <a:gd name="T72" fmla="*/ 49 w 64"/>
                <a:gd name="T73" fmla="*/ 27 h 34"/>
                <a:gd name="T74" fmla="*/ 51 w 64"/>
                <a:gd name="T75" fmla="*/ 24 h 34"/>
                <a:gd name="T76" fmla="*/ 56 w 64"/>
                <a:gd name="T77" fmla="*/ 16 h 34"/>
                <a:gd name="T78" fmla="*/ 61 w 64"/>
                <a:gd name="T79" fmla="*/ 11 h 34"/>
                <a:gd name="T80" fmla="*/ 63 w 64"/>
                <a:gd name="T81" fmla="*/ 9 h 34"/>
                <a:gd name="T82" fmla="*/ 58 w 64"/>
                <a:gd name="T83" fmla="*/ 9 h 34"/>
                <a:gd name="T84" fmla="*/ 55 w 64"/>
                <a:gd name="T85" fmla="*/ 9 h 34"/>
                <a:gd name="T86" fmla="*/ 53 w 64"/>
                <a:gd name="T87" fmla="*/ 7 h 34"/>
                <a:gd name="T88" fmla="*/ 53 w 64"/>
                <a:gd name="T89" fmla="*/ 6 h 34"/>
                <a:gd name="T90" fmla="*/ 48 w 64"/>
                <a:gd name="T91" fmla="*/ 2 h 34"/>
                <a:gd name="T92" fmla="*/ 44 w 64"/>
                <a:gd name="T93" fmla="*/ 0 h 34"/>
                <a:gd name="T94" fmla="*/ 47 w 64"/>
                <a:gd name="T95" fmla="*/ 3 h 34"/>
                <a:gd name="T96" fmla="*/ 52 w 64"/>
                <a:gd name="T97" fmla="*/ 7 h 34"/>
                <a:gd name="T98" fmla="*/ 52 w 64"/>
                <a:gd name="T99" fmla="*/ 7 h 34"/>
                <a:gd name="T100" fmla="*/ 54 w 64"/>
                <a:gd name="T101" fmla="*/ 9 h 34"/>
                <a:gd name="T102" fmla="*/ 46 w 64"/>
                <a:gd name="T103" fmla="*/ 8 h 34"/>
                <a:gd name="T104" fmla="*/ 38 w 64"/>
                <a:gd name="T105" fmla="*/ 7 h 34"/>
                <a:gd name="T106" fmla="*/ 34 w 64"/>
                <a:gd name="T107" fmla="*/ 5 h 34"/>
                <a:gd name="T108" fmla="*/ 28 w 64"/>
                <a:gd name="T109" fmla="*/ 2 h 34"/>
                <a:gd name="T110" fmla="*/ 36 w 64"/>
                <a:gd name="T111" fmla="*/ 7 h 34"/>
                <a:gd name="T112" fmla="*/ 29 w 64"/>
                <a:gd name="T113" fmla="*/ 15 h 34"/>
                <a:gd name="T114" fmla="*/ 30 w 64"/>
                <a:gd name="T115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34">
                  <a:moveTo>
                    <a:pt x="36" y="7"/>
                  </a:moveTo>
                  <a:cubicBezTo>
                    <a:pt x="37" y="7"/>
                    <a:pt x="38" y="8"/>
                    <a:pt x="38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3" y="9"/>
                    <a:pt x="45" y="9"/>
                  </a:cubicBezTo>
                  <a:cubicBezTo>
                    <a:pt x="44" y="9"/>
                    <a:pt x="43" y="9"/>
                    <a:pt x="42" y="10"/>
                  </a:cubicBezTo>
                  <a:cubicBezTo>
                    <a:pt x="41" y="10"/>
                    <a:pt x="39" y="11"/>
                    <a:pt x="38" y="11"/>
                  </a:cubicBezTo>
                  <a:cubicBezTo>
                    <a:pt x="37" y="12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2" y="13"/>
                    <a:pt x="31" y="14"/>
                  </a:cubicBezTo>
                  <a:cubicBezTo>
                    <a:pt x="30" y="14"/>
                    <a:pt x="30" y="14"/>
                    <a:pt x="29" y="14"/>
                  </a:cubicBezTo>
                  <a:cubicBezTo>
                    <a:pt x="28" y="14"/>
                    <a:pt x="27" y="13"/>
                    <a:pt x="27" y="13"/>
                  </a:cubicBezTo>
                  <a:cubicBezTo>
                    <a:pt x="26" y="12"/>
                    <a:pt x="25" y="12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9"/>
                    <a:pt x="22" y="8"/>
                    <a:pt x="21" y="8"/>
                  </a:cubicBezTo>
                  <a:cubicBezTo>
                    <a:pt x="21" y="7"/>
                    <a:pt x="20" y="6"/>
                    <a:pt x="20" y="6"/>
                  </a:cubicBezTo>
                  <a:cubicBezTo>
                    <a:pt x="20" y="7"/>
                    <a:pt x="21" y="9"/>
                    <a:pt x="22" y="10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23" y="11"/>
                    <a:pt x="24" y="11"/>
                    <a:pt x="24" y="11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3"/>
                    <a:pt x="26" y="14"/>
                  </a:cubicBezTo>
                  <a:cubicBezTo>
                    <a:pt x="27" y="14"/>
                    <a:pt x="28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8" y="15"/>
                  </a:cubicBezTo>
                  <a:cubicBezTo>
                    <a:pt x="28" y="16"/>
                    <a:pt x="27" y="16"/>
                    <a:pt x="27" y="16"/>
                  </a:cubicBezTo>
                  <a:cubicBezTo>
                    <a:pt x="26" y="16"/>
                    <a:pt x="25" y="17"/>
                    <a:pt x="25" y="17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9" y="18"/>
                    <a:pt x="18" y="18"/>
                    <a:pt x="17" y="18"/>
                  </a:cubicBezTo>
                  <a:cubicBezTo>
                    <a:pt x="16" y="18"/>
                    <a:pt x="15" y="18"/>
                    <a:pt x="14" y="18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1" y="18"/>
                    <a:pt x="10" y="17"/>
                    <a:pt x="9" y="17"/>
                  </a:cubicBezTo>
                  <a:cubicBezTo>
                    <a:pt x="11" y="18"/>
                    <a:pt x="12" y="18"/>
                    <a:pt x="14" y="19"/>
                  </a:cubicBezTo>
                  <a:cubicBezTo>
                    <a:pt x="16" y="19"/>
                    <a:pt x="18" y="19"/>
                    <a:pt x="20" y="19"/>
                  </a:cubicBezTo>
                  <a:cubicBezTo>
                    <a:pt x="21" y="19"/>
                    <a:pt x="22" y="19"/>
                    <a:pt x="23" y="18"/>
                  </a:cubicBezTo>
                  <a:cubicBezTo>
                    <a:pt x="22" y="19"/>
                    <a:pt x="21" y="19"/>
                    <a:pt x="19" y="20"/>
                  </a:cubicBezTo>
                  <a:cubicBezTo>
                    <a:pt x="18" y="20"/>
                    <a:pt x="17" y="21"/>
                    <a:pt x="16" y="21"/>
                  </a:cubicBezTo>
                  <a:cubicBezTo>
                    <a:pt x="13" y="22"/>
                    <a:pt x="10" y="23"/>
                    <a:pt x="8" y="23"/>
                  </a:cubicBezTo>
                  <a:cubicBezTo>
                    <a:pt x="5" y="24"/>
                    <a:pt x="2" y="25"/>
                    <a:pt x="0" y="25"/>
                  </a:cubicBezTo>
                  <a:cubicBezTo>
                    <a:pt x="5" y="25"/>
                    <a:pt x="11" y="24"/>
                    <a:pt x="16" y="22"/>
                  </a:cubicBezTo>
                  <a:cubicBezTo>
                    <a:pt x="17" y="22"/>
                    <a:pt x="19" y="21"/>
                    <a:pt x="20" y="21"/>
                  </a:cubicBezTo>
                  <a:cubicBezTo>
                    <a:pt x="21" y="20"/>
                    <a:pt x="22" y="20"/>
                    <a:pt x="24" y="19"/>
                  </a:cubicBezTo>
                  <a:cubicBezTo>
                    <a:pt x="26" y="18"/>
                    <a:pt x="29" y="17"/>
                    <a:pt x="31" y="16"/>
                  </a:cubicBezTo>
                  <a:cubicBezTo>
                    <a:pt x="34" y="15"/>
                    <a:pt x="36" y="14"/>
                    <a:pt x="39" y="13"/>
                  </a:cubicBezTo>
                  <a:cubicBezTo>
                    <a:pt x="40" y="12"/>
                    <a:pt x="41" y="12"/>
                    <a:pt x="42" y="11"/>
                  </a:cubicBezTo>
                  <a:cubicBezTo>
                    <a:pt x="44" y="11"/>
                    <a:pt x="45" y="11"/>
                    <a:pt x="46" y="11"/>
                  </a:cubicBezTo>
                  <a:cubicBezTo>
                    <a:pt x="48" y="11"/>
                    <a:pt x="49" y="11"/>
                    <a:pt x="50" y="11"/>
                  </a:cubicBezTo>
                  <a:cubicBezTo>
                    <a:pt x="51" y="11"/>
                    <a:pt x="52" y="11"/>
                    <a:pt x="53" y="11"/>
                  </a:cubicBezTo>
                  <a:cubicBezTo>
                    <a:pt x="52" y="12"/>
                    <a:pt x="50" y="12"/>
                    <a:pt x="49" y="13"/>
                  </a:cubicBezTo>
                  <a:cubicBezTo>
                    <a:pt x="48" y="13"/>
                    <a:pt x="47" y="14"/>
                    <a:pt x="46" y="14"/>
                  </a:cubicBezTo>
                  <a:cubicBezTo>
                    <a:pt x="45" y="14"/>
                    <a:pt x="44" y="15"/>
                    <a:pt x="43" y="15"/>
                  </a:cubicBezTo>
                  <a:cubicBezTo>
                    <a:pt x="42" y="16"/>
                    <a:pt x="40" y="18"/>
                    <a:pt x="39" y="19"/>
                  </a:cubicBezTo>
                  <a:cubicBezTo>
                    <a:pt x="37" y="20"/>
                    <a:pt x="36" y="22"/>
                    <a:pt x="34" y="23"/>
                  </a:cubicBezTo>
                  <a:cubicBezTo>
                    <a:pt x="33" y="24"/>
                    <a:pt x="31" y="25"/>
                    <a:pt x="29" y="26"/>
                  </a:cubicBezTo>
                  <a:cubicBezTo>
                    <a:pt x="28" y="27"/>
                    <a:pt x="26" y="28"/>
                    <a:pt x="24" y="29"/>
                  </a:cubicBezTo>
                  <a:cubicBezTo>
                    <a:pt x="22" y="29"/>
                    <a:pt x="20" y="30"/>
                    <a:pt x="19" y="30"/>
                  </a:cubicBezTo>
                  <a:cubicBezTo>
                    <a:pt x="22" y="30"/>
                    <a:pt x="26" y="28"/>
                    <a:pt x="30" y="27"/>
                  </a:cubicBezTo>
                  <a:cubicBezTo>
                    <a:pt x="31" y="26"/>
                    <a:pt x="33" y="25"/>
                    <a:pt x="35" y="23"/>
                  </a:cubicBezTo>
                  <a:cubicBezTo>
                    <a:pt x="36" y="22"/>
                    <a:pt x="38" y="21"/>
                    <a:pt x="39" y="20"/>
                  </a:cubicBezTo>
                  <a:cubicBezTo>
                    <a:pt x="41" y="19"/>
                    <a:pt x="42" y="17"/>
                    <a:pt x="44" y="16"/>
                  </a:cubicBezTo>
                  <a:cubicBezTo>
                    <a:pt x="45" y="16"/>
                    <a:pt x="46" y="15"/>
                    <a:pt x="47" y="15"/>
                  </a:cubicBezTo>
                  <a:cubicBezTo>
                    <a:pt x="47" y="15"/>
                    <a:pt x="48" y="14"/>
                    <a:pt x="49" y="14"/>
                  </a:cubicBezTo>
                  <a:cubicBezTo>
                    <a:pt x="51" y="13"/>
                    <a:pt x="53" y="13"/>
                    <a:pt x="55" y="12"/>
                  </a:cubicBezTo>
                  <a:cubicBezTo>
                    <a:pt x="56" y="12"/>
                    <a:pt x="57" y="11"/>
                    <a:pt x="57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7" y="13"/>
                    <a:pt x="56" y="14"/>
                    <a:pt x="55" y="16"/>
                  </a:cubicBezTo>
                  <a:cubicBezTo>
                    <a:pt x="54" y="17"/>
                    <a:pt x="53" y="18"/>
                    <a:pt x="53" y="19"/>
                  </a:cubicBezTo>
                  <a:cubicBezTo>
                    <a:pt x="52" y="20"/>
                    <a:pt x="51" y="22"/>
                    <a:pt x="51" y="23"/>
                  </a:cubicBezTo>
                  <a:cubicBezTo>
                    <a:pt x="50" y="25"/>
                    <a:pt x="48" y="28"/>
                    <a:pt x="46" y="29"/>
                  </a:cubicBezTo>
                  <a:cubicBezTo>
                    <a:pt x="45" y="30"/>
                    <a:pt x="44" y="31"/>
                    <a:pt x="43" y="32"/>
                  </a:cubicBezTo>
                  <a:cubicBezTo>
                    <a:pt x="42" y="33"/>
                    <a:pt x="40" y="34"/>
                    <a:pt x="39" y="34"/>
                  </a:cubicBezTo>
                  <a:cubicBezTo>
                    <a:pt x="42" y="33"/>
                    <a:pt x="44" y="32"/>
                    <a:pt x="46" y="30"/>
                  </a:cubicBezTo>
                  <a:cubicBezTo>
                    <a:pt x="47" y="29"/>
                    <a:pt x="48" y="28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1" y="25"/>
                    <a:pt x="51" y="25"/>
                    <a:pt x="51" y="24"/>
                  </a:cubicBezTo>
                  <a:cubicBezTo>
                    <a:pt x="51" y="24"/>
                    <a:pt x="52" y="24"/>
                    <a:pt x="52" y="23"/>
                  </a:cubicBezTo>
                  <a:cubicBezTo>
                    <a:pt x="53" y="21"/>
                    <a:pt x="54" y="19"/>
                    <a:pt x="56" y="16"/>
                  </a:cubicBezTo>
                  <a:cubicBezTo>
                    <a:pt x="57" y="15"/>
                    <a:pt x="58" y="14"/>
                    <a:pt x="59" y="13"/>
                  </a:cubicBezTo>
                  <a:cubicBezTo>
                    <a:pt x="59" y="12"/>
                    <a:pt x="60" y="12"/>
                    <a:pt x="61" y="11"/>
                  </a:cubicBezTo>
                  <a:cubicBezTo>
                    <a:pt x="61" y="11"/>
                    <a:pt x="62" y="11"/>
                    <a:pt x="63" y="10"/>
                  </a:cubicBezTo>
                  <a:cubicBezTo>
                    <a:pt x="63" y="10"/>
                    <a:pt x="64" y="10"/>
                    <a:pt x="63" y="9"/>
                  </a:cubicBezTo>
                  <a:cubicBezTo>
                    <a:pt x="63" y="9"/>
                    <a:pt x="63" y="8"/>
                    <a:pt x="62" y="8"/>
                  </a:cubicBezTo>
                  <a:cubicBezTo>
                    <a:pt x="61" y="9"/>
                    <a:pt x="60" y="9"/>
                    <a:pt x="58" y="9"/>
                  </a:cubicBezTo>
                  <a:cubicBezTo>
                    <a:pt x="57" y="9"/>
                    <a:pt x="57" y="9"/>
                    <a:pt x="56" y="9"/>
                  </a:cubicBezTo>
                  <a:cubicBezTo>
                    <a:pt x="56" y="9"/>
                    <a:pt x="56" y="9"/>
                    <a:pt x="55" y="9"/>
                  </a:cubicBezTo>
                  <a:cubicBezTo>
                    <a:pt x="55" y="8"/>
                    <a:pt x="54" y="8"/>
                    <a:pt x="54" y="7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5"/>
                    <a:pt x="52" y="5"/>
                    <a:pt x="51" y="4"/>
                  </a:cubicBezTo>
                  <a:cubicBezTo>
                    <a:pt x="50" y="4"/>
                    <a:pt x="49" y="3"/>
                    <a:pt x="48" y="2"/>
                  </a:cubicBezTo>
                  <a:cubicBezTo>
                    <a:pt x="47" y="2"/>
                    <a:pt x="46" y="2"/>
                    <a:pt x="46" y="1"/>
                  </a:cubicBezTo>
                  <a:cubicBezTo>
                    <a:pt x="45" y="1"/>
                    <a:pt x="45" y="1"/>
                    <a:pt x="44" y="0"/>
                  </a:cubicBezTo>
                  <a:cubicBezTo>
                    <a:pt x="45" y="1"/>
                    <a:pt x="45" y="1"/>
                    <a:pt x="46" y="1"/>
                  </a:cubicBezTo>
                  <a:cubicBezTo>
                    <a:pt x="46" y="2"/>
                    <a:pt x="47" y="2"/>
                    <a:pt x="47" y="3"/>
                  </a:cubicBezTo>
                  <a:cubicBezTo>
                    <a:pt x="48" y="3"/>
                    <a:pt x="49" y="4"/>
                    <a:pt x="50" y="5"/>
                  </a:cubicBezTo>
                  <a:cubicBezTo>
                    <a:pt x="51" y="6"/>
                    <a:pt x="51" y="6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9"/>
                    <a:pt x="54" y="9"/>
                    <a:pt x="54" y="9"/>
                  </a:cubicBezTo>
                  <a:cubicBezTo>
                    <a:pt x="53" y="9"/>
                    <a:pt x="53" y="9"/>
                    <a:pt x="52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4" y="8"/>
                    <a:pt x="42" y="7"/>
                    <a:pt x="40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7" y="7"/>
                    <a:pt x="37" y="6"/>
                  </a:cubicBezTo>
                  <a:cubicBezTo>
                    <a:pt x="36" y="6"/>
                    <a:pt x="35" y="6"/>
                    <a:pt x="34" y="5"/>
                  </a:cubicBezTo>
                  <a:cubicBezTo>
                    <a:pt x="33" y="5"/>
                    <a:pt x="32" y="5"/>
                    <a:pt x="31" y="4"/>
                  </a:cubicBezTo>
                  <a:cubicBezTo>
                    <a:pt x="30" y="3"/>
                    <a:pt x="29" y="3"/>
                    <a:pt x="28" y="2"/>
                  </a:cubicBezTo>
                  <a:cubicBezTo>
                    <a:pt x="30" y="4"/>
                    <a:pt x="31" y="5"/>
                    <a:pt x="33" y="6"/>
                  </a:cubicBezTo>
                  <a:cubicBezTo>
                    <a:pt x="34" y="6"/>
                    <a:pt x="35" y="7"/>
                    <a:pt x="36" y="7"/>
                  </a:cubicBezTo>
                  <a:close/>
                  <a:moveTo>
                    <a:pt x="30" y="15"/>
                  </a:moveTo>
                  <a:cubicBezTo>
                    <a:pt x="30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30" y="15"/>
                    <a:pt x="30" y="15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565"/>
            <p:cNvSpPr/>
            <p:nvPr/>
          </p:nvSpPr>
          <p:spPr bwMode="auto">
            <a:xfrm>
              <a:off x="8493105" y="5235606"/>
              <a:ext cx="23813" cy="79376"/>
            </a:xfrm>
            <a:custGeom>
              <a:avLst/>
              <a:gdLst>
                <a:gd name="T0" fmla="*/ 0 w 6"/>
                <a:gd name="T1" fmla="*/ 0 h 21"/>
                <a:gd name="T2" fmla="*/ 3 w 6"/>
                <a:gd name="T3" fmla="*/ 10 h 21"/>
                <a:gd name="T4" fmla="*/ 2 w 6"/>
                <a:gd name="T5" fmla="*/ 16 h 21"/>
                <a:gd name="T6" fmla="*/ 2 w 6"/>
                <a:gd name="T7" fmla="*/ 21 h 21"/>
                <a:gd name="T8" fmla="*/ 6 w 6"/>
                <a:gd name="T9" fmla="*/ 15 h 21"/>
                <a:gd name="T10" fmla="*/ 5 w 6"/>
                <a:gd name="T11" fmla="*/ 8 h 21"/>
                <a:gd name="T12" fmla="*/ 0 w 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1">
                  <a:moveTo>
                    <a:pt x="0" y="0"/>
                  </a:moveTo>
                  <a:cubicBezTo>
                    <a:pt x="1" y="3"/>
                    <a:pt x="3" y="6"/>
                    <a:pt x="3" y="10"/>
                  </a:cubicBezTo>
                  <a:cubicBezTo>
                    <a:pt x="3" y="12"/>
                    <a:pt x="3" y="14"/>
                    <a:pt x="2" y="16"/>
                  </a:cubicBezTo>
                  <a:cubicBezTo>
                    <a:pt x="2" y="17"/>
                    <a:pt x="2" y="19"/>
                    <a:pt x="2" y="21"/>
                  </a:cubicBezTo>
                  <a:cubicBezTo>
                    <a:pt x="3" y="19"/>
                    <a:pt x="5" y="17"/>
                    <a:pt x="6" y="15"/>
                  </a:cubicBezTo>
                  <a:cubicBezTo>
                    <a:pt x="6" y="12"/>
                    <a:pt x="5" y="9"/>
                    <a:pt x="5" y="8"/>
                  </a:cubicBezTo>
                  <a:cubicBezTo>
                    <a:pt x="4" y="5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568"/>
            <p:cNvSpPr/>
            <p:nvPr/>
          </p:nvSpPr>
          <p:spPr bwMode="auto">
            <a:xfrm>
              <a:off x="8440717" y="5216555"/>
              <a:ext cx="49213" cy="82551"/>
            </a:xfrm>
            <a:custGeom>
              <a:avLst/>
              <a:gdLst>
                <a:gd name="T0" fmla="*/ 7 w 13"/>
                <a:gd name="T1" fmla="*/ 9 h 22"/>
                <a:gd name="T2" fmla="*/ 11 w 13"/>
                <a:gd name="T3" fmla="*/ 4 h 22"/>
                <a:gd name="T4" fmla="*/ 13 w 13"/>
                <a:gd name="T5" fmla="*/ 0 h 22"/>
                <a:gd name="T6" fmla="*/ 9 w 13"/>
                <a:gd name="T7" fmla="*/ 5 h 22"/>
                <a:gd name="T8" fmla="*/ 3 w 13"/>
                <a:gd name="T9" fmla="*/ 9 h 22"/>
                <a:gd name="T10" fmla="*/ 1 w 13"/>
                <a:gd name="T11" fmla="*/ 15 h 22"/>
                <a:gd name="T12" fmla="*/ 1 w 13"/>
                <a:gd name="T13" fmla="*/ 16 h 22"/>
                <a:gd name="T14" fmla="*/ 6 w 13"/>
                <a:gd name="T15" fmla="*/ 22 h 22"/>
                <a:gd name="T16" fmla="*/ 4 w 13"/>
                <a:gd name="T17" fmla="*/ 19 h 22"/>
                <a:gd name="T18" fmla="*/ 7 w 13"/>
                <a:gd name="T1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7" y="9"/>
                  </a:moveTo>
                  <a:cubicBezTo>
                    <a:pt x="8" y="8"/>
                    <a:pt x="10" y="6"/>
                    <a:pt x="11" y="4"/>
                  </a:cubicBezTo>
                  <a:cubicBezTo>
                    <a:pt x="12" y="3"/>
                    <a:pt x="13" y="0"/>
                    <a:pt x="13" y="0"/>
                  </a:cubicBezTo>
                  <a:cubicBezTo>
                    <a:pt x="12" y="2"/>
                    <a:pt x="10" y="4"/>
                    <a:pt x="9" y="5"/>
                  </a:cubicBezTo>
                  <a:cubicBezTo>
                    <a:pt x="7" y="7"/>
                    <a:pt x="4" y="8"/>
                    <a:pt x="3" y="9"/>
                  </a:cubicBezTo>
                  <a:cubicBezTo>
                    <a:pt x="1" y="11"/>
                    <a:pt x="0" y="13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9"/>
                    <a:pt x="4" y="20"/>
                    <a:pt x="6" y="22"/>
                  </a:cubicBezTo>
                  <a:cubicBezTo>
                    <a:pt x="5" y="21"/>
                    <a:pt x="5" y="20"/>
                    <a:pt x="4" y="19"/>
                  </a:cubicBezTo>
                  <a:cubicBezTo>
                    <a:pt x="4" y="14"/>
                    <a:pt x="5" y="11"/>
                    <a:pt x="7" y="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569"/>
            <p:cNvSpPr/>
            <p:nvPr/>
          </p:nvSpPr>
          <p:spPr bwMode="auto">
            <a:xfrm>
              <a:off x="8456593" y="5180043"/>
              <a:ext cx="66675" cy="142876"/>
            </a:xfrm>
            <a:custGeom>
              <a:avLst/>
              <a:gdLst>
                <a:gd name="T0" fmla="*/ 2 w 18"/>
                <a:gd name="T1" fmla="*/ 20 h 38"/>
                <a:gd name="T2" fmla="*/ 7 w 18"/>
                <a:gd name="T3" fmla="*/ 15 h 38"/>
                <a:gd name="T4" fmla="*/ 8 w 18"/>
                <a:gd name="T5" fmla="*/ 14 h 38"/>
                <a:gd name="T6" fmla="*/ 9 w 18"/>
                <a:gd name="T7" fmla="*/ 13 h 38"/>
                <a:gd name="T8" fmla="*/ 9 w 18"/>
                <a:gd name="T9" fmla="*/ 14 h 38"/>
                <a:gd name="T10" fmla="*/ 8 w 18"/>
                <a:gd name="T11" fmla="*/ 17 h 38"/>
                <a:gd name="T12" fmla="*/ 7 w 18"/>
                <a:gd name="T13" fmla="*/ 21 h 38"/>
                <a:gd name="T14" fmla="*/ 6 w 18"/>
                <a:gd name="T15" fmla="*/ 24 h 38"/>
                <a:gd name="T16" fmla="*/ 5 w 18"/>
                <a:gd name="T17" fmla="*/ 28 h 38"/>
                <a:gd name="T18" fmla="*/ 5 w 18"/>
                <a:gd name="T19" fmla="*/ 31 h 38"/>
                <a:gd name="T20" fmla="*/ 6 w 18"/>
                <a:gd name="T21" fmla="*/ 26 h 38"/>
                <a:gd name="T22" fmla="*/ 7 w 18"/>
                <a:gd name="T23" fmla="*/ 23 h 38"/>
                <a:gd name="T24" fmla="*/ 7 w 18"/>
                <a:gd name="T25" fmla="*/ 29 h 38"/>
                <a:gd name="T26" fmla="*/ 8 w 18"/>
                <a:gd name="T27" fmla="*/ 36 h 38"/>
                <a:gd name="T28" fmla="*/ 9 w 18"/>
                <a:gd name="T29" fmla="*/ 37 h 38"/>
                <a:gd name="T30" fmla="*/ 8 w 18"/>
                <a:gd name="T31" fmla="*/ 33 h 38"/>
                <a:gd name="T32" fmla="*/ 8 w 18"/>
                <a:gd name="T33" fmla="*/ 19 h 38"/>
                <a:gd name="T34" fmla="*/ 9 w 18"/>
                <a:gd name="T35" fmla="*/ 16 h 38"/>
                <a:gd name="T36" fmla="*/ 10 w 18"/>
                <a:gd name="T37" fmla="*/ 14 h 38"/>
                <a:gd name="T38" fmla="*/ 10 w 18"/>
                <a:gd name="T39" fmla="*/ 16 h 38"/>
                <a:gd name="T40" fmla="*/ 12 w 18"/>
                <a:gd name="T41" fmla="*/ 22 h 38"/>
                <a:gd name="T42" fmla="*/ 13 w 18"/>
                <a:gd name="T43" fmla="*/ 25 h 38"/>
                <a:gd name="T44" fmla="*/ 13 w 18"/>
                <a:gd name="T45" fmla="*/ 30 h 38"/>
                <a:gd name="T46" fmla="*/ 13 w 18"/>
                <a:gd name="T47" fmla="*/ 30 h 38"/>
                <a:gd name="T48" fmla="*/ 13 w 18"/>
                <a:gd name="T49" fmla="*/ 25 h 38"/>
                <a:gd name="T50" fmla="*/ 13 w 18"/>
                <a:gd name="T51" fmla="*/ 22 h 38"/>
                <a:gd name="T52" fmla="*/ 10 w 18"/>
                <a:gd name="T53" fmla="*/ 15 h 38"/>
                <a:gd name="T54" fmla="*/ 10 w 18"/>
                <a:gd name="T55" fmla="*/ 13 h 38"/>
                <a:gd name="T56" fmla="*/ 11 w 18"/>
                <a:gd name="T57" fmla="*/ 8 h 38"/>
                <a:gd name="T58" fmla="*/ 12 w 18"/>
                <a:gd name="T59" fmla="*/ 9 h 38"/>
                <a:gd name="T60" fmla="*/ 14 w 18"/>
                <a:gd name="T61" fmla="*/ 11 h 38"/>
                <a:gd name="T62" fmla="*/ 17 w 18"/>
                <a:gd name="T63" fmla="*/ 17 h 38"/>
                <a:gd name="T64" fmla="*/ 18 w 18"/>
                <a:gd name="T65" fmla="*/ 21 h 38"/>
                <a:gd name="T66" fmla="*/ 17 w 18"/>
                <a:gd name="T67" fmla="*/ 17 h 38"/>
                <a:gd name="T68" fmla="*/ 15 w 18"/>
                <a:gd name="T69" fmla="*/ 11 h 38"/>
                <a:gd name="T70" fmla="*/ 13 w 18"/>
                <a:gd name="T71" fmla="*/ 9 h 38"/>
                <a:gd name="T72" fmla="*/ 12 w 18"/>
                <a:gd name="T73" fmla="*/ 7 h 38"/>
                <a:gd name="T74" fmla="*/ 11 w 18"/>
                <a:gd name="T75" fmla="*/ 5 h 38"/>
                <a:gd name="T76" fmla="*/ 11 w 18"/>
                <a:gd name="T77" fmla="*/ 3 h 38"/>
                <a:gd name="T78" fmla="*/ 10 w 18"/>
                <a:gd name="T79" fmla="*/ 3 h 38"/>
                <a:gd name="T80" fmla="*/ 10 w 18"/>
                <a:gd name="T81" fmla="*/ 1 h 38"/>
                <a:gd name="T82" fmla="*/ 10 w 18"/>
                <a:gd name="T83" fmla="*/ 4 h 38"/>
                <a:gd name="T84" fmla="*/ 10 w 18"/>
                <a:gd name="T85" fmla="*/ 5 h 38"/>
                <a:gd name="T86" fmla="*/ 10 w 18"/>
                <a:gd name="T87" fmla="*/ 6 h 38"/>
                <a:gd name="T88" fmla="*/ 7 w 18"/>
                <a:gd name="T89" fmla="*/ 11 h 38"/>
                <a:gd name="T90" fmla="*/ 6 w 18"/>
                <a:gd name="T91" fmla="*/ 12 h 38"/>
                <a:gd name="T92" fmla="*/ 0 w 18"/>
                <a:gd name="T93" fmla="*/ 15 h 38"/>
                <a:gd name="T94" fmla="*/ 4 w 18"/>
                <a:gd name="T95" fmla="*/ 14 h 38"/>
                <a:gd name="T96" fmla="*/ 7 w 18"/>
                <a:gd name="T97" fmla="*/ 12 h 38"/>
                <a:gd name="T98" fmla="*/ 9 w 18"/>
                <a:gd name="T99" fmla="*/ 9 h 38"/>
                <a:gd name="T100" fmla="*/ 10 w 18"/>
                <a:gd name="T101" fmla="*/ 6 h 38"/>
                <a:gd name="T102" fmla="*/ 10 w 18"/>
                <a:gd name="T103" fmla="*/ 10 h 38"/>
                <a:gd name="T104" fmla="*/ 10 w 18"/>
                <a:gd name="T105" fmla="*/ 11 h 38"/>
                <a:gd name="T106" fmla="*/ 8 w 18"/>
                <a:gd name="T107" fmla="*/ 13 h 38"/>
                <a:gd name="T108" fmla="*/ 8 w 18"/>
                <a:gd name="T109" fmla="*/ 14 h 38"/>
                <a:gd name="T110" fmla="*/ 5 w 18"/>
                <a:gd name="T111" fmla="*/ 16 h 38"/>
                <a:gd name="T112" fmla="*/ 1 w 18"/>
                <a:gd name="T113" fmla="*/ 22 h 38"/>
                <a:gd name="T114" fmla="*/ 1 w 18"/>
                <a:gd name="T115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38">
                  <a:moveTo>
                    <a:pt x="1" y="22"/>
                  </a:moveTo>
                  <a:cubicBezTo>
                    <a:pt x="2" y="22"/>
                    <a:pt x="2" y="21"/>
                    <a:pt x="2" y="20"/>
                  </a:cubicBezTo>
                  <a:cubicBezTo>
                    <a:pt x="3" y="19"/>
                    <a:pt x="4" y="18"/>
                    <a:pt x="5" y="17"/>
                  </a:cubicBezTo>
                  <a:cubicBezTo>
                    <a:pt x="6" y="16"/>
                    <a:pt x="7" y="16"/>
                    <a:pt x="7" y="15"/>
                  </a:cubicBezTo>
                  <a:cubicBezTo>
                    <a:pt x="7" y="15"/>
                    <a:pt x="8" y="15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8" y="16"/>
                    <a:pt x="8" y="17"/>
                  </a:cubicBezTo>
                  <a:cubicBezTo>
                    <a:pt x="8" y="17"/>
                    <a:pt x="8" y="18"/>
                    <a:pt x="8" y="19"/>
                  </a:cubicBezTo>
                  <a:cubicBezTo>
                    <a:pt x="7" y="20"/>
                    <a:pt x="7" y="20"/>
                    <a:pt x="7" y="21"/>
                  </a:cubicBezTo>
                  <a:cubicBezTo>
                    <a:pt x="7" y="21"/>
                    <a:pt x="6" y="22"/>
                    <a:pt x="6" y="23"/>
                  </a:cubicBezTo>
                  <a:cubicBezTo>
                    <a:pt x="6" y="23"/>
                    <a:pt x="6" y="24"/>
                    <a:pt x="6" y="24"/>
                  </a:cubicBezTo>
                  <a:cubicBezTo>
                    <a:pt x="6" y="25"/>
                    <a:pt x="5" y="25"/>
                    <a:pt x="5" y="25"/>
                  </a:cubicBezTo>
                  <a:cubicBezTo>
                    <a:pt x="5" y="26"/>
                    <a:pt x="5" y="27"/>
                    <a:pt x="5" y="28"/>
                  </a:cubicBezTo>
                  <a:cubicBezTo>
                    <a:pt x="5" y="29"/>
                    <a:pt x="5" y="29"/>
                    <a:pt x="5" y="30"/>
                  </a:cubicBezTo>
                  <a:cubicBezTo>
                    <a:pt x="5" y="30"/>
                    <a:pt x="5" y="30"/>
                    <a:pt x="5" y="31"/>
                  </a:cubicBezTo>
                  <a:cubicBezTo>
                    <a:pt x="5" y="30"/>
                    <a:pt x="5" y="29"/>
                    <a:pt x="5" y="28"/>
                  </a:cubicBezTo>
                  <a:cubicBezTo>
                    <a:pt x="5" y="27"/>
                    <a:pt x="5" y="26"/>
                    <a:pt x="6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3"/>
                    <a:pt x="7" y="23"/>
                  </a:cubicBezTo>
                  <a:cubicBezTo>
                    <a:pt x="7" y="23"/>
                    <a:pt x="7" y="23"/>
                    <a:pt x="7" y="22"/>
                  </a:cubicBezTo>
                  <a:cubicBezTo>
                    <a:pt x="7" y="24"/>
                    <a:pt x="7" y="26"/>
                    <a:pt x="7" y="29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8" y="34"/>
                    <a:pt x="8" y="35"/>
                    <a:pt x="8" y="36"/>
                  </a:cubicBezTo>
                  <a:cubicBezTo>
                    <a:pt x="9" y="36"/>
                    <a:pt x="9" y="37"/>
                    <a:pt x="9" y="38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9" y="35"/>
                    <a:pt x="9" y="34"/>
                    <a:pt x="8" y="33"/>
                  </a:cubicBezTo>
                  <a:cubicBezTo>
                    <a:pt x="8" y="32"/>
                    <a:pt x="8" y="30"/>
                    <a:pt x="8" y="28"/>
                  </a:cubicBezTo>
                  <a:cubicBezTo>
                    <a:pt x="7" y="25"/>
                    <a:pt x="8" y="22"/>
                    <a:pt x="8" y="19"/>
                  </a:cubicBezTo>
                  <a:cubicBezTo>
                    <a:pt x="9" y="18"/>
                    <a:pt x="9" y="18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0" y="14"/>
                    <a:pt x="10" y="15"/>
                    <a:pt x="10" y="15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0" y="16"/>
                    <a:pt x="10" y="17"/>
                    <a:pt x="11" y="17"/>
                  </a:cubicBezTo>
                  <a:cubicBezTo>
                    <a:pt x="11" y="19"/>
                    <a:pt x="12" y="20"/>
                    <a:pt x="12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3" y="24"/>
                    <a:pt x="13" y="24"/>
                    <a:pt x="13" y="25"/>
                  </a:cubicBezTo>
                  <a:cubicBezTo>
                    <a:pt x="13" y="26"/>
                    <a:pt x="13" y="26"/>
                    <a:pt x="13" y="27"/>
                  </a:cubicBezTo>
                  <a:cubicBezTo>
                    <a:pt x="13" y="28"/>
                    <a:pt x="13" y="29"/>
                    <a:pt x="13" y="30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2" y="32"/>
                    <a:pt x="13" y="31"/>
                    <a:pt x="13" y="30"/>
                  </a:cubicBezTo>
                  <a:cubicBezTo>
                    <a:pt x="13" y="29"/>
                    <a:pt x="13" y="28"/>
                    <a:pt x="13" y="27"/>
                  </a:cubicBezTo>
                  <a:cubicBezTo>
                    <a:pt x="13" y="26"/>
                    <a:pt x="13" y="26"/>
                    <a:pt x="13" y="25"/>
                  </a:cubicBezTo>
                  <a:cubicBezTo>
                    <a:pt x="13" y="24"/>
                    <a:pt x="13" y="24"/>
                    <a:pt x="13" y="23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2" y="20"/>
                    <a:pt x="12" y="19"/>
                    <a:pt x="11" y="17"/>
                  </a:cubicBezTo>
                  <a:cubicBezTo>
                    <a:pt x="11" y="16"/>
                    <a:pt x="11" y="15"/>
                    <a:pt x="10" y="15"/>
                  </a:cubicBezTo>
                  <a:cubicBezTo>
                    <a:pt x="10" y="14"/>
                    <a:pt x="10" y="1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1" y="11"/>
                    <a:pt x="11" y="10"/>
                  </a:cubicBezTo>
                  <a:cubicBezTo>
                    <a:pt x="11" y="9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9"/>
                  </a:cubicBezTo>
                  <a:cubicBezTo>
                    <a:pt x="12" y="9"/>
                    <a:pt x="13" y="9"/>
                    <a:pt x="13" y="9"/>
                  </a:cubicBezTo>
                  <a:cubicBezTo>
                    <a:pt x="13" y="10"/>
                    <a:pt x="14" y="10"/>
                    <a:pt x="14" y="11"/>
                  </a:cubicBezTo>
                  <a:cubicBezTo>
                    <a:pt x="15" y="11"/>
                    <a:pt x="15" y="12"/>
                    <a:pt x="15" y="13"/>
                  </a:cubicBezTo>
                  <a:cubicBezTo>
                    <a:pt x="16" y="14"/>
                    <a:pt x="17" y="15"/>
                    <a:pt x="17" y="17"/>
                  </a:cubicBezTo>
                  <a:cubicBezTo>
                    <a:pt x="17" y="17"/>
                    <a:pt x="17" y="18"/>
                    <a:pt x="18" y="19"/>
                  </a:cubicBezTo>
                  <a:cubicBezTo>
                    <a:pt x="18" y="19"/>
                    <a:pt x="18" y="20"/>
                    <a:pt x="18" y="21"/>
                  </a:cubicBezTo>
                  <a:cubicBezTo>
                    <a:pt x="18" y="20"/>
                    <a:pt x="18" y="19"/>
                    <a:pt x="18" y="19"/>
                  </a:cubicBezTo>
                  <a:cubicBezTo>
                    <a:pt x="18" y="18"/>
                    <a:pt x="17" y="17"/>
                    <a:pt x="17" y="17"/>
                  </a:cubicBezTo>
                  <a:cubicBezTo>
                    <a:pt x="17" y="15"/>
                    <a:pt x="16" y="14"/>
                    <a:pt x="16" y="12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4" y="10"/>
                    <a:pt x="14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10" y="4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7"/>
                    <a:pt x="9" y="7"/>
                  </a:cubicBezTo>
                  <a:cubicBezTo>
                    <a:pt x="9" y="8"/>
                    <a:pt x="8" y="10"/>
                    <a:pt x="7" y="11"/>
                  </a:cubicBezTo>
                  <a:cubicBezTo>
                    <a:pt x="7" y="11"/>
                    <a:pt x="7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8" y="10"/>
                    <a:pt x="8" y="10"/>
                    <a:pt x="9" y="9"/>
                  </a:cubicBezTo>
                  <a:cubicBezTo>
                    <a:pt x="9" y="9"/>
                    <a:pt x="9" y="8"/>
                    <a:pt x="10" y="7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5"/>
                  </a:cubicBezTo>
                  <a:cubicBezTo>
                    <a:pt x="6" y="15"/>
                    <a:pt x="6" y="16"/>
                    <a:pt x="5" y="16"/>
                  </a:cubicBezTo>
                  <a:cubicBezTo>
                    <a:pt x="4" y="18"/>
                    <a:pt x="3" y="19"/>
                    <a:pt x="2" y="20"/>
                  </a:cubicBezTo>
                  <a:cubicBezTo>
                    <a:pt x="1" y="21"/>
                    <a:pt x="1" y="21"/>
                    <a:pt x="1" y="22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1" y="24"/>
                    <a:pt x="1" y="23"/>
                    <a:pt x="1" y="2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570"/>
            <p:cNvSpPr/>
            <p:nvPr/>
          </p:nvSpPr>
          <p:spPr bwMode="auto">
            <a:xfrm>
              <a:off x="8816957" y="5097492"/>
              <a:ext cx="101601" cy="119063"/>
            </a:xfrm>
            <a:custGeom>
              <a:avLst/>
              <a:gdLst>
                <a:gd name="T0" fmla="*/ 0 w 27"/>
                <a:gd name="T1" fmla="*/ 0 h 32"/>
                <a:gd name="T2" fmla="*/ 11 w 27"/>
                <a:gd name="T3" fmla="*/ 18 h 32"/>
                <a:gd name="T4" fmla="*/ 19 w 27"/>
                <a:gd name="T5" fmla="*/ 25 h 32"/>
                <a:gd name="T6" fmla="*/ 27 w 27"/>
                <a:gd name="T7" fmla="*/ 32 h 32"/>
                <a:gd name="T8" fmla="*/ 13 w 27"/>
                <a:gd name="T9" fmla="*/ 28 h 32"/>
                <a:gd name="T10" fmla="*/ 5 w 27"/>
                <a:gd name="T11" fmla="*/ 17 h 32"/>
                <a:gd name="T12" fmla="*/ 0 w 27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2">
                  <a:moveTo>
                    <a:pt x="0" y="0"/>
                  </a:moveTo>
                  <a:cubicBezTo>
                    <a:pt x="4" y="6"/>
                    <a:pt x="6" y="13"/>
                    <a:pt x="11" y="18"/>
                  </a:cubicBezTo>
                  <a:cubicBezTo>
                    <a:pt x="13" y="21"/>
                    <a:pt x="16" y="23"/>
                    <a:pt x="19" y="25"/>
                  </a:cubicBezTo>
                  <a:cubicBezTo>
                    <a:pt x="22" y="27"/>
                    <a:pt x="25" y="29"/>
                    <a:pt x="27" y="32"/>
                  </a:cubicBezTo>
                  <a:cubicBezTo>
                    <a:pt x="22" y="31"/>
                    <a:pt x="17" y="30"/>
                    <a:pt x="13" y="28"/>
                  </a:cubicBezTo>
                  <a:cubicBezTo>
                    <a:pt x="9" y="25"/>
                    <a:pt x="6" y="19"/>
                    <a:pt x="5" y="17"/>
                  </a:cubicBezTo>
                  <a:cubicBezTo>
                    <a:pt x="3" y="11"/>
                    <a:pt x="2" y="5"/>
                    <a:pt x="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573"/>
            <p:cNvSpPr/>
            <p:nvPr/>
          </p:nvSpPr>
          <p:spPr bwMode="auto">
            <a:xfrm>
              <a:off x="8801082" y="5059392"/>
              <a:ext cx="153988" cy="85726"/>
            </a:xfrm>
            <a:custGeom>
              <a:avLst/>
              <a:gdLst>
                <a:gd name="T0" fmla="*/ 21 w 41"/>
                <a:gd name="T1" fmla="*/ 6 h 23"/>
                <a:gd name="T2" fmla="*/ 8 w 41"/>
                <a:gd name="T3" fmla="*/ 5 h 23"/>
                <a:gd name="T4" fmla="*/ 0 w 41"/>
                <a:gd name="T5" fmla="*/ 2 h 23"/>
                <a:gd name="T6" fmla="*/ 13 w 41"/>
                <a:gd name="T7" fmla="*/ 2 h 23"/>
                <a:gd name="T8" fmla="*/ 27 w 41"/>
                <a:gd name="T9" fmla="*/ 0 h 23"/>
                <a:gd name="T10" fmla="*/ 39 w 41"/>
                <a:gd name="T11" fmla="*/ 6 h 23"/>
                <a:gd name="T12" fmla="*/ 40 w 41"/>
                <a:gd name="T13" fmla="*/ 8 h 23"/>
                <a:gd name="T14" fmla="*/ 41 w 41"/>
                <a:gd name="T15" fmla="*/ 23 h 23"/>
                <a:gd name="T16" fmla="*/ 38 w 41"/>
                <a:gd name="T17" fmla="*/ 16 h 23"/>
                <a:gd name="T18" fmla="*/ 21 w 41"/>
                <a:gd name="T1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3">
                  <a:moveTo>
                    <a:pt x="21" y="6"/>
                  </a:moveTo>
                  <a:cubicBezTo>
                    <a:pt x="18" y="6"/>
                    <a:pt x="11" y="6"/>
                    <a:pt x="8" y="5"/>
                  </a:cubicBezTo>
                  <a:cubicBezTo>
                    <a:pt x="5" y="4"/>
                    <a:pt x="0" y="2"/>
                    <a:pt x="0" y="2"/>
                  </a:cubicBezTo>
                  <a:cubicBezTo>
                    <a:pt x="4" y="3"/>
                    <a:pt x="9" y="3"/>
                    <a:pt x="13" y="2"/>
                  </a:cubicBezTo>
                  <a:cubicBezTo>
                    <a:pt x="18" y="2"/>
                    <a:pt x="22" y="1"/>
                    <a:pt x="27" y="0"/>
                  </a:cubicBezTo>
                  <a:cubicBezTo>
                    <a:pt x="32" y="0"/>
                    <a:pt x="36" y="3"/>
                    <a:pt x="39" y="6"/>
                  </a:cubicBezTo>
                  <a:cubicBezTo>
                    <a:pt x="39" y="7"/>
                    <a:pt x="39" y="7"/>
                    <a:pt x="40" y="8"/>
                  </a:cubicBezTo>
                  <a:cubicBezTo>
                    <a:pt x="41" y="13"/>
                    <a:pt x="41" y="18"/>
                    <a:pt x="41" y="23"/>
                  </a:cubicBezTo>
                  <a:cubicBezTo>
                    <a:pt x="40" y="21"/>
                    <a:pt x="39" y="18"/>
                    <a:pt x="38" y="16"/>
                  </a:cubicBezTo>
                  <a:cubicBezTo>
                    <a:pt x="32" y="9"/>
                    <a:pt x="25" y="6"/>
                    <a:pt x="21" y="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574"/>
            <p:cNvSpPr/>
            <p:nvPr/>
          </p:nvSpPr>
          <p:spPr bwMode="auto">
            <a:xfrm>
              <a:off x="8748694" y="5013354"/>
              <a:ext cx="192089" cy="200026"/>
            </a:xfrm>
            <a:custGeom>
              <a:avLst/>
              <a:gdLst>
                <a:gd name="T0" fmla="*/ 37 w 51"/>
                <a:gd name="T1" fmla="*/ 19 h 53"/>
                <a:gd name="T2" fmla="*/ 24 w 51"/>
                <a:gd name="T3" fmla="*/ 18 h 53"/>
                <a:gd name="T4" fmla="*/ 20 w 51"/>
                <a:gd name="T5" fmla="*/ 18 h 53"/>
                <a:gd name="T6" fmla="*/ 19 w 51"/>
                <a:gd name="T7" fmla="*/ 18 h 53"/>
                <a:gd name="T8" fmla="*/ 20 w 51"/>
                <a:gd name="T9" fmla="*/ 19 h 53"/>
                <a:gd name="T10" fmla="*/ 24 w 51"/>
                <a:gd name="T11" fmla="*/ 21 h 53"/>
                <a:gd name="T12" fmla="*/ 31 w 51"/>
                <a:gd name="T13" fmla="*/ 26 h 53"/>
                <a:gd name="T14" fmla="*/ 38 w 51"/>
                <a:gd name="T15" fmla="*/ 29 h 53"/>
                <a:gd name="T16" fmla="*/ 45 w 51"/>
                <a:gd name="T17" fmla="*/ 33 h 53"/>
                <a:gd name="T18" fmla="*/ 48 w 51"/>
                <a:gd name="T19" fmla="*/ 38 h 53"/>
                <a:gd name="T20" fmla="*/ 40 w 51"/>
                <a:gd name="T21" fmla="*/ 31 h 53"/>
                <a:gd name="T22" fmla="*/ 35 w 51"/>
                <a:gd name="T23" fmla="*/ 29 h 53"/>
                <a:gd name="T24" fmla="*/ 42 w 51"/>
                <a:gd name="T25" fmla="*/ 37 h 53"/>
                <a:gd name="T26" fmla="*/ 50 w 51"/>
                <a:gd name="T27" fmla="*/ 49 h 53"/>
                <a:gd name="T28" fmla="*/ 50 w 51"/>
                <a:gd name="T29" fmla="*/ 51 h 53"/>
                <a:gd name="T30" fmla="*/ 46 w 51"/>
                <a:gd name="T31" fmla="*/ 45 h 53"/>
                <a:gd name="T32" fmla="*/ 27 w 51"/>
                <a:gd name="T33" fmla="*/ 25 h 53"/>
                <a:gd name="T34" fmla="*/ 21 w 51"/>
                <a:gd name="T35" fmla="*/ 22 h 53"/>
                <a:gd name="T36" fmla="*/ 19 w 51"/>
                <a:gd name="T37" fmla="*/ 21 h 53"/>
                <a:gd name="T38" fmla="*/ 20 w 51"/>
                <a:gd name="T39" fmla="*/ 23 h 53"/>
                <a:gd name="T40" fmla="*/ 25 w 51"/>
                <a:gd name="T41" fmla="*/ 35 h 53"/>
                <a:gd name="T42" fmla="*/ 28 w 51"/>
                <a:gd name="T43" fmla="*/ 39 h 53"/>
                <a:gd name="T44" fmla="*/ 36 w 51"/>
                <a:gd name="T45" fmla="*/ 46 h 53"/>
                <a:gd name="T46" fmla="*/ 36 w 51"/>
                <a:gd name="T47" fmla="*/ 46 h 53"/>
                <a:gd name="T48" fmla="*/ 28 w 51"/>
                <a:gd name="T49" fmla="*/ 40 h 53"/>
                <a:gd name="T50" fmla="*/ 25 w 51"/>
                <a:gd name="T51" fmla="*/ 35 h 53"/>
                <a:gd name="T52" fmla="*/ 18 w 51"/>
                <a:gd name="T53" fmla="*/ 22 h 53"/>
                <a:gd name="T54" fmla="*/ 16 w 51"/>
                <a:gd name="T55" fmla="*/ 19 h 53"/>
                <a:gd name="T56" fmla="*/ 8 w 51"/>
                <a:gd name="T57" fmla="*/ 12 h 53"/>
                <a:gd name="T58" fmla="*/ 8 w 51"/>
                <a:gd name="T59" fmla="*/ 15 h 53"/>
                <a:gd name="T60" fmla="*/ 8 w 51"/>
                <a:gd name="T61" fmla="*/ 22 h 53"/>
                <a:gd name="T62" fmla="*/ 12 w 51"/>
                <a:gd name="T63" fmla="*/ 34 h 53"/>
                <a:gd name="T64" fmla="*/ 16 w 51"/>
                <a:gd name="T65" fmla="*/ 41 h 53"/>
                <a:gd name="T66" fmla="*/ 11 w 51"/>
                <a:gd name="T67" fmla="*/ 34 h 53"/>
                <a:gd name="T68" fmla="*/ 7 w 51"/>
                <a:gd name="T69" fmla="*/ 22 h 53"/>
                <a:gd name="T70" fmla="*/ 7 w 51"/>
                <a:gd name="T71" fmla="*/ 16 h 53"/>
                <a:gd name="T72" fmla="*/ 7 w 51"/>
                <a:gd name="T73" fmla="*/ 13 h 53"/>
                <a:gd name="T74" fmla="*/ 4 w 51"/>
                <a:gd name="T75" fmla="*/ 9 h 53"/>
                <a:gd name="T76" fmla="*/ 2 w 51"/>
                <a:gd name="T77" fmla="*/ 5 h 53"/>
                <a:gd name="T78" fmla="*/ 2 w 51"/>
                <a:gd name="T79" fmla="*/ 5 h 53"/>
                <a:gd name="T80" fmla="*/ 1 w 51"/>
                <a:gd name="T81" fmla="*/ 2 h 53"/>
                <a:gd name="T82" fmla="*/ 5 w 51"/>
                <a:gd name="T83" fmla="*/ 7 h 53"/>
                <a:gd name="T84" fmla="*/ 6 w 51"/>
                <a:gd name="T85" fmla="*/ 8 h 53"/>
                <a:gd name="T86" fmla="*/ 8 w 51"/>
                <a:gd name="T87" fmla="*/ 9 h 53"/>
                <a:gd name="T88" fmla="*/ 18 w 51"/>
                <a:gd name="T89" fmla="*/ 12 h 53"/>
                <a:gd name="T90" fmla="*/ 22 w 51"/>
                <a:gd name="T91" fmla="*/ 12 h 53"/>
                <a:gd name="T92" fmla="*/ 34 w 51"/>
                <a:gd name="T93" fmla="*/ 7 h 53"/>
                <a:gd name="T94" fmla="*/ 26 w 51"/>
                <a:gd name="T95" fmla="*/ 11 h 53"/>
                <a:gd name="T96" fmla="*/ 20 w 51"/>
                <a:gd name="T97" fmla="*/ 12 h 53"/>
                <a:gd name="T98" fmla="*/ 13 w 51"/>
                <a:gd name="T99" fmla="*/ 12 h 53"/>
                <a:gd name="T100" fmla="*/ 7 w 51"/>
                <a:gd name="T101" fmla="*/ 10 h 53"/>
                <a:gd name="T102" fmla="*/ 12 w 51"/>
                <a:gd name="T103" fmla="*/ 14 h 53"/>
                <a:gd name="T104" fmla="*/ 15 w 51"/>
                <a:gd name="T105" fmla="*/ 16 h 53"/>
                <a:gd name="T106" fmla="*/ 20 w 51"/>
                <a:gd name="T107" fmla="*/ 17 h 53"/>
                <a:gd name="T108" fmla="*/ 21 w 51"/>
                <a:gd name="T109" fmla="*/ 17 h 53"/>
                <a:gd name="T110" fmla="*/ 28 w 51"/>
                <a:gd name="T111" fmla="*/ 17 h 53"/>
                <a:gd name="T112" fmla="*/ 42 w 51"/>
                <a:gd name="T113" fmla="*/ 19 h 53"/>
                <a:gd name="T114" fmla="*/ 42 w 51"/>
                <a:gd name="T115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" h="53">
                  <a:moveTo>
                    <a:pt x="42" y="20"/>
                  </a:moveTo>
                  <a:cubicBezTo>
                    <a:pt x="40" y="20"/>
                    <a:pt x="39" y="19"/>
                    <a:pt x="37" y="19"/>
                  </a:cubicBezTo>
                  <a:cubicBezTo>
                    <a:pt x="34" y="18"/>
                    <a:pt x="31" y="18"/>
                    <a:pt x="28" y="18"/>
                  </a:cubicBezTo>
                  <a:cubicBezTo>
                    <a:pt x="27" y="18"/>
                    <a:pt x="25" y="18"/>
                    <a:pt x="24" y="18"/>
                  </a:cubicBezTo>
                  <a:cubicBezTo>
                    <a:pt x="23" y="18"/>
                    <a:pt x="22" y="18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7" y="18"/>
                    <a:pt x="16" y="17"/>
                  </a:cubicBezTo>
                  <a:cubicBezTo>
                    <a:pt x="17" y="18"/>
                    <a:pt x="19" y="19"/>
                    <a:pt x="20" y="19"/>
                  </a:cubicBezTo>
                  <a:cubicBezTo>
                    <a:pt x="20" y="20"/>
                    <a:pt x="21" y="20"/>
                    <a:pt x="22" y="20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2"/>
                    <a:pt x="27" y="23"/>
                    <a:pt x="28" y="24"/>
                  </a:cubicBezTo>
                  <a:cubicBezTo>
                    <a:pt x="29" y="25"/>
                    <a:pt x="30" y="25"/>
                    <a:pt x="31" y="26"/>
                  </a:cubicBezTo>
                  <a:cubicBezTo>
                    <a:pt x="33" y="26"/>
                    <a:pt x="34" y="27"/>
                    <a:pt x="35" y="28"/>
                  </a:cubicBezTo>
                  <a:cubicBezTo>
                    <a:pt x="36" y="28"/>
                    <a:pt x="37" y="28"/>
                    <a:pt x="38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2" y="31"/>
                    <a:pt x="43" y="32"/>
                    <a:pt x="45" y="33"/>
                  </a:cubicBezTo>
                  <a:cubicBezTo>
                    <a:pt x="45" y="34"/>
                    <a:pt x="46" y="35"/>
                    <a:pt x="46" y="35"/>
                  </a:cubicBezTo>
                  <a:cubicBezTo>
                    <a:pt x="47" y="36"/>
                    <a:pt x="47" y="37"/>
                    <a:pt x="48" y="38"/>
                  </a:cubicBezTo>
                  <a:cubicBezTo>
                    <a:pt x="47" y="36"/>
                    <a:pt x="46" y="35"/>
                    <a:pt x="44" y="34"/>
                  </a:cubicBezTo>
                  <a:cubicBezTo>
                    <a:pt x="43" y="33"/>
                    <a:pt x="41" y="32"/>
                    <a:pt x="40" y="31"/>
                  </a:cubicBezTo>
                  <a:cubicBezTo>
                    <a:pt x="39" y="31"/>
                    <a:pt x="38" y="30"/>
                    <a:pt x="37" y="30"/>
                  </a:cubicBezTo>
                  <a:cubicBezTo>
                    <a:pt x="37" y="29"/>
                    <a:pt x="36" y="29"/>
                    <a:pt x="35" y="29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7" y="31"/>
                    <a:pt x="40" y="34"/>
                    <a:pt x="42" y="37"/>
                  </a:cubicBezTo>
                  <a:cubicBezTo>
                    <a:pt x="44" y="39"/>
                    <a:pt x="46" y="42"/>
                    <a:pt x="48" y="44"/>
                  </a:cubicBezTo>
                  <a:cubicBezTo>
                    <a:pt x="48" y="46"/>
                    <a:pt x="49" y="47"/>
                    <a:pt x="50" y="49"/>
                  </a:cubicBezTo>
                  <a:cubicBezTo>
                    <a:pt x="50" y="50"/>
                    <a:pt x="51" y="52"/>
                    <a:pt x="51" y="53"/>
                  </a:cubicBezTo>
                  <a:cubicBezTo>
                    <a:pt x="51" y="53"/>
                    <a:pt x="50" y="52"/>
                    <a:pt x="50" y="51"/>
                  </a:cubicBezTo>
                  <a:cubicBezTo>
                    <a:pt x="50" y="50"/>
                    <a:pt x="49" y="50"/>
                    <a:pt x="49" y="49"/>
                  </a:cubicBezTo>
                  <a:cubicBezTo>
                    <a:pt x="48" y="48"/>
                    <a:pt x="47" y="47"/>
                    <a:pt x="46" y="45"/>
                  </a:cubicBezTo>
                  <a:cubicBezTo>
                    <a:pt x="45" y="43"/>
                    <a:pt x="43" y="40"/>
                    <a:pt x="41" y="38"/>
                  </a:cubicBezTo>
                  <a:cubicBezTo>
                    <a:pt x="37" y="33"/>
                    <a:pt x="32" y="29"/>
                    <a:pt x="27" y="25"/>
                  </a:cubicBezTo>
                  <a:cubicBezTo>
                    <a:pt x="26" y="24"/>
                    <a:pt x="25" y="24"/>
                    <a:pt x="23" y="23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20" y="21"/>
                    <a:pt x="20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20" y="22"/>
                    <a:pt x="20" y="23"/>
                  </a:cubicBezTo>
                  <a:cubicBezTo>
                    <a:pt x="21" y="24"/>
                    <a:pt x="21" y="25"/>
                    <a:pt x="21" y="26"/>
                  </a:cubicBezTo>
                  <a:cubicBezTo>
                    <a:pt x="23" y="29"/>
                    <a:pt x="24" y="32"/>
                    <a:pt x="25" y="35"/>
                  </a:cubicBezTo>
                  <a:cubicBezTo>
                    <a:pt x="26" y="36"/>
                    <a:pt x="26" y="37"/>
                    <a:pt x="27" y="37"/>
                  </a:cubicBezTo>
                  <a:cubicBezTo>
                    <a:pt x="27" y="38"/>
                    <a:pt x="28" y="39"/>
                    <a:pt x="28" y="39"/>
                  </a:cubicBezTo>
                  <a:cubicBezTo>
                    <a:pt x="30" y="40"/>
                    <a:pt x="31" y="42"/>
                    <a:pt x="32" y="43"/>
                  </a:cubicBezTo>
                  <a:cubicBezTo>
                    <a:pt x="33" y="44"/>
                    <a:pt x="35" y="45"/>
                    <a:pt x="36" y="46"/>
                  </a:cubicBezTo>
                  <a:cubicBezTo>
                    <a:pt x="37" y="47"/>
                    <a:pt x="39" y="48"/>
                    <a:pt x="40" y="49"/>
                  </a:cubicBezTo>
                  <a:cubicBezTo>
                    <a:pt x="39" y="48"/>
                    <a:pt x="37" y="47"/>
                    <a:pt x="36" y="46"/>
                  </a:cubicBezTo>
                  <a:cubicBezTo>
                    <a:pt x="34" y="45"/>
                    <a:pt x="33" y="44"/>
                    <a:pt x="32" y="43"/>
                  </a:cubicBezTo>
                  <a:cubicBezTo>
                    <a:pt x="30" y="42"/>
                    <a:pt x="29" y="41"/>
                    <a:pt x="28" y="40"/>
                  </a:cubicBezTo>
                  <a:cubicBezTo>
                    <a:pt x="27" y="39"/>
                    <a:pt x="27" y="38"/>
                    <a:pt x="26" y="38"/>
                  </a:cubicBezTo>
                  <a:cubicBezTo>
                    <a:pt x="26" y="37"/>
                    <a:pt x="25" y="36"/>
                    <a:pt x="25" y="35"/>
                  </a:cubicBezTo>
                  <a:cubicBezTo>
                    <a:pt x="23" y="32"/>
                    <a:pt x="22" y="29"/>
                    <a:pt x="21" y="26"/>
                  </a:cubicBezTo>
                  <a:cubicBezTo>
                    <a:pt x="20" y="24"/>
                    <a:pt x="19" y="23"/>
                    <a:pt x="18" y="22"/>
                  </a:cubicBezTo>
                  <a:cubicBezTo>
                    <a:pt x="18" y="21"/>
                    <a:pt x="17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18"/>
                    <a:pt x="12" y="17"/>
                    <a:pt x="11" y="15"/>
                  </a:cubicBezTo>
                  <a:cubicBezTo>
                    <a:pt x="10" y="15"/>
                    <a:pt x="9" y="13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7" y="19"/>
                    <a:pt x="8" y="20"/>
                    <a:pt x="8" y="22"/>
                  </a:cubicBezTo>
                  <a:cubicBezTo>
                    <a:pt x="8" y="23"/>
                    <a:pt x="8" y="24"/>
                    <a:pt x="9" y="26"/>
                  </a:cubicBezTo>
                  <a:cubicBezTo>
                    <a:pt x="9" y="28"/>
                    <a:pt x="10" y="31"/>
                    <a:pt x="12" y="34"/>
                  </a:cubicBezTo>
                  <a:cubicBezTo>
                    <a:pt x="12" y="35"/>
                    <a:pt x="13" y="36"/>
                    <a:pt x="14" y="37"/>
                  </a:cubicBezTo>
                  <a:cubicBezTo>
                    <a:pt x="14" y="38"/>
                    <a:pt x="15" y="40"/>
                    <a:pt x="16" y="41"/>
                  </a:cubicBezTo>
                  <a:cubicBezTo>
                    <a:pt x="15" y="40"/>
                    <a:pt x="14" y="39"/>
                    <a:pt x="13" y="37"/>
                  </a:cubicBezTo>
                  <a:cubicBezTo>
                    <a:pt x="13" y="36"/>
                    <a:pt x="12" y="35"/>
                    <a:pt x="11" y="34"/>
                  </a:cubicBezTo>
                  <a:cubicBezTo>
                    <a:pt x="10" y="31"/>
                    <a:pt x="9" y="29"/>
                    <a:pt x="8" y="26"/>
                  </a:cubicBezTo>
                  <a:cubicBezTo>
                    <a:pt x="7" y="25"/>
                    <a:pt x="7" y="23"/>
                    <a:pt x="7" y="22"/>
                  </a:cubicBezTo>
                  <a:cubicBezTo>
                    <a:pt x="7" y="20"/>
                    <a:pt x="6" y="19"/>
                    <a:pt x="6" y="17"/>
                  </a:cubicBezTo>
                  <a:cubicBezTo>
                    <a:pt x="6" y="17"/>
                    <a:pt x="7" y="17"/>
                    <a:pt x="7" y="16"/>
                  </a:cubicBezTo>
                  <a:cubicBezTo>
                    <a:pt x="7" y="16"/>
                    <a:pt x="7" y="16"/>
                    <a:pt x="7" y="15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7" y="12"/>
                    <a:pt x="7" y="12"/>
                    <a:pt x="6" y="11"/>
                  </a:cubicBezTo>
                  <a:cubicBezTo>
                    <a:pt x="6" y="10"/>
                    <a:pt x="5" y="9"/>
                    <a:pt x="4" y="9"/>
                  </a:cubicBezTo>
                  <a:cubicBezTo>
                    <a:pt x="4" y="8"/>
                    <a:pt x="3" y="7"/>
                    <a:pt x="3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3" y="5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7"/>
                    <a:pt x="6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2" y="10"/>
                    <a:pt x="15" y="11"/>
                    <a:pt x="18" y="12"/>
                  </a:cubicBezTo>
                  <a:cubicBezTo>
                    <a:pt x="18" y="12"/>
                    <a:pt x="19" y="12"/>
                    <a:pt x="20" y="12"/>
                  </a:cubicBezTo>
                  <a:cubicBezTo>
                    <a:pt x="21" y="12"/>
                    <a:pt x="21" y="12"/>
                    <a:pt x="22" y="12"/>
                  </a:cubicBezTo>
                  <a:cubicBezTo>
                    <a:pt x="23" y="12"/>
                    <a:pt x="25" y="11"/>
                    <a:pt x="26" y="11"/>
                  </a:cubicBezTo>
                  <a:cubicBezTo>
                    <a:pt x="29" y="10"/>
                    <a:pt x="31" y="9"/>
                    <a:pt x="34" y="7"/>
                  </a:cubicBezTo>
                  <a:cubicBezTo>
                    <a:pt x="32" y="8"/>
                    <a:pt x="31" y="9"/>
                    <a:pt x="30" y="10"/>
                  </a:cubicBezTo>
                  <a:cubicBezTo>
                    <a:pt x="29" y="10"/>
                    <a:pt x="27" y="11"/>
                    <a:pt x="26" y="11"/>
                  </a:cubicBezTo>
                  <a:cubicBezTo>
                    <a:pt x="25" y="12"/>
                    <a:pt x="23" y="12"/>
                    <a:pt x="22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9" y="12"/>
                    <a:pt x="18" y="12"/>
                    <a:pt x="18" y="12"/>
                  </a:cubicBezTo>
                  <a:cubicBezTo>
                    <a:pt x="16" y="12"/>
                    <a:pt x="15" y="12"/>
                    <a:pt x="13" y="12"/>
                  </a:cubicBezTo>
                  <a:cubicBezTo>
                    <a:pt x="12" y="11"/>
                    <a:pt x="11" y="11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11"/>
                    <a:pt x="10" y="13"/>
                    <a:pt x="12" y="14"/>
                  </a:cubicBezTo>
                  <a:cubicBezTo>
                    <a:pt x="12" y="15"/>
                    <a:pt x="13" y="15"/>
                    <a:pt x="13" y="15"/>
                  </a:cubicBezTo>
                  <a:cubicBezTo>
                    <a:pt x="14" y="15"/>
                    <a:pt x="14" y="16"/>
                    <a:pt x="15" y="16"/>
                  </a:cubicBezTo>
                  <a:cubicBezTo>
                    <a:pt x="16" y="16"/>
                    <a:pt x="18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3" y="17"/>
                    <a:pt x="24" y="17"/>
                  </a:cubicBezTo>
                  <a:cubicBezTo>
                    <a:pt x="25" y="17"/>
                    <a:pt x="27" y="17"/>
                    <a:pt x="28" y="17"/>
                  </a:cubicBezTo>
                  <a:cubicBezTo>
                    <a:pt x="31" y="17"/>
                    <a:pt x="35" y="17"/>
                    <a:pt x="38" y="18"/>
                  </a:cubicBezTo>
                  <a:cubicBezTo>
                    <a:pt x="39" y="18"/>
                    <a:pt x="41" y="19"/>
                    <a:pt x="42" y="19"/>
                  </a:cubicBezTo>
                  <a:cubicBezTo>
                    <a:pt x="44" y="20"/>
                    <a:pt x="45" y="21"/>
                    <a:pt x="46" y="22"/>
                  </a:cubicBezTo>
                  <a:cubicBezTo>
                    <a:pt x="45" y="21"/>
                    <a:pt x="43" y="21"/>
                    <a:pt x="42" y="2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575"/>
            <p:cNvSpPr/>
            <p:nvPr/>
          </p:nvSpPr>
          <p:spPr bwMode="auto">
            <a:xfrm>
              <a:off x="8332767" y="5392769"/>
              <a:ext cx="49213" cy="153989"/>
            </a:xfrm>
            <a:custGeom>
              <a:avLst/>
              <a:gdLst>
                <a:gd name="T0" fmla="*/ 13 w 13"/>
                <a:gd name="T1" fmla="*/ 0 h 41"/>
                <a:gd name="T2" fmla="*/ 6 w 13"/>
                <a:gd name="T3" fmla="*/ 20 h 41"/>
                <a:gd name="T4" fmla="*/ 6 w 13"/>
                <a:gd name="T5" fmla="*/ 31 h 41"/>
                <a:gd name="T6" fmla="*/ 6 w 13"/>
                <a:gd name="T7" fmla="*/ 41 h 41"/>
                <a:gd name="T8" fmla="*/ 0 w 13"/>
                <a:gd name="T9" fmla="*/ 28 h 41"/>
                <a:gd name="T10" fmla="*/ 4 w 13"/>
                <a:gd name="T11" fmla="*/ 15 h 41"/>
                <a:gd name="T12" fmla="*/ 13 w 1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cubicBezTo>
                    <a:pt x="11" y="6"/>
                    <a:pt x="7" y="13"/>
                    <a:pt x="6" y="20"/>
                  </a:cubicBezTo>
                  <a:cubicBezTo>
                    <a:pt x="6" y="24"/>
                    <a:pt x="6" y="27"/>
                    <a:pt x="6" y="31"/>
                  </a:cubicBezTo>
                  <a:cubicBezTo>
                    <a:pt x="7" y="34"/>
                    <a:pt x="8" y="38"/>
                    <a:pt x="6" y="41"/>
                  </a:cubicBezTo>
                  <a:cubicBezTo>
                    <a:pt x="4" y="37"/>
                    <a:pt x="2" y="32"/>
                    <a:pt x="0" y="28"/>
                  </a:cubicBezTo>
                  <a:cubicBezTo>
                    <a:pt x="0" y="23"/>
                    <a:pt x="2" y="17"/>
                    <a:pt x="4" y="15"/>
                  </a:cubicBezTo>
                  <a:cubicBezTo>
                    <a:pt x="6" y="9"/>
                    <a:pt x="10" y="5"/>
                    <a:pt x="13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86" name="Picture 157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204" y="5211793"/>
              <a:ext cx="236539" cy="382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157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5630" y="5291168"/>
              <a:ext cx="146051" cy="146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Freeform 1578"/>
            <p:cNvSpPr/>
            <p:nvPr/>
          </p:nvSpPr>
          <p:spPr bwMode="auto">
            <a:xfrm>
              <a:off x="8396267" y="5364194"/>
              <a:ext cx="82550" cy="165101"/>
            </a:xfrm>
            <a:custGeom>
              <a:avLst/>
              <a:gdLst>
                <a:gd name="T0" fmla="*/ 10 w 22"/>
                <a:gd name="T1" fmla="*/ 18 h 44"/>
                <a:gd name="T2" fmla="*/ 2 w 22"/>
                <a:gd name="T3" fmla="*/ 7 h 44"/>
                <a:gd name="T4" fmla="*/ 0 w 22"/>
                <a:gd name="T5" fmla="*/ 0 h 44"/>
                <a:gd name="T6" fmla="*/ 8 w 22"/>
                <a:gd name="T7" fmla="*/ 10 h 44"/>
                <a:gd name="T8" fmla="*/ 18 w 22"/>
                <a:gd name="T9" fmla="*/ 19 h 44"/>
                <a:gd name="T10" fmla="*/ 22 w 22"/>
                <a:gd name="T11" fmla="*/ 31 h 44"/>
                <a:gd name="T12" fmla="*/ 21 w 22"/>
                <a:gd name="T13" fmla="*/ 33 h 44"/>
                <a:gd name="T14" fmla="*/ 10 w 22"/>
                <a:gd name="T15" fmla="*/ 44 h 44"/>
                <a:gd name="T16" fmla="*/ 13 w 22"/>
                <a:gd name="T17" fmla="*/ 38 h 44"/>
                <a:gd name="T18" fmla="*/ 10 w 22"/>
                <a:gd name="T1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44">
                  <a:moveTo>
                    <a:pt x="10" y="18"/>
                  </a:moveTo>
                  <a:cubicBezTo>
                    <a:pt x="8" y="15"/>
                    <a:pt x="4" y="10"/>
                    <a:pt x="2" y="7"/>
                  </a:cubicBezTo>
                  <a:cubicBezTo>
                    <a:pt x="1" y="5"/>
                    <a:pt x="0" y="0"/>
                    <a:pt x="0" y="0"/>
                  </a:cubicBezTo>
                  <a:cubicBezTo>
                    <a:pt x="2" y="3"/>
                    <a:pt x="4" y="7"/>
                    <a:pt x="8" y="10"/>
                  </a:cubicBezTo>
                  <a:cubicBezTo>
                    <a:pt x="11" y="13"/>
                    <a:pt x="15" y="16"/>
                    <a:pt x="18" y="19"/>
                  </a:cubicBezTo>
                  <a:cubicBezTo>
                    <a:pt x="22" y="22"/>
                    <a:pt x="22" y="27"/>
                    <a:pt x="22" y="31"/>
                  </a:cubicBezTo>
                  <a:cubicBezTo>
                    <a:pt x="21" y="32"/>
                    <a:pt x="21" y="33"/>
                    <a:pt x="21" y="33"/>
                  </a:cubicBezTo>
                  <a:cubicBezTo>
                    <a:pt x="18" y="37"/>
                    <a:pt x="14" y="41"/>
                    <a:pt x="10" y="44"/>
                  </a:cubicBezTo>
                  <a:cubicBezTo>
                    <a:pt x="11" y="42"/>
                    <a:pt x="13" y="40"/>
                    <a:pt x="13" y="38"/>
                  </a:cubicBezTo>
                  <a:cubicBezTo>
                    <a:pt x="15" y="28"/>
                    <a:pt x="13" y="21"/>
                    <a:pt x="10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579"/>
            <p:cNvSpPr/>
            <p:nvPr/>
          </p:nvSpPr>
          <p:spPr bwMode="auto">
            <a:xfrm>
              <a:off x="8321654" y="5287993"/>
              <a:ext cx="138113" cy="274639"/>
            </a:xfrm>
            <a:custGeom>
              <a:avLst/>
              <a:gdLst>
                <a:gd name="T0" fmla="*/ 31 w 37"/>
                <a:gd name="T1" fmla="*/ 41 h 73"/>
                <a:gd name="T2" fmla="*/ 23 w 37"/>
                <a:gd name="T3" fmla="*/ 29 h 73"/>
                <a:gd name="T4" fmla="*/ 20 w 37"/>
                <a:gd name="T5" fmla="*/ 27 h 73"/>
                <a:gd name="T6" fmla="*/ 20 w 37"/>
                <a:gd name="T7" fmla="*/ 26 h 73"/>
                <a:gd name="T8" fmla="*/ 19 w 37"/>
                <a:gd name="T9" fmla="*/ 27 h 73"/>
                <a:gd name="T10" fmla="*/ 20 w 37"/>
                <a:gd name="T11" fmla="*/ 32 h 73"/>
                <a:gd name="T12" fmla="*/ 21 w 37"/>
                <a:gd name="T13" fmla="*/ 40 h 73"/>
                <a:gd name="T14" fmla="*/ 24 w 37"/>
                <a:gd name="T15" fmla="*/ 47 h 73"/>
                <a:gd name="T16" fmla="*/ 25 w 37"/>
                <a:gd name="T17" fmla="*/ 55 h 73"/>
                <a:gd name="T18" fmla="*/ 23 w 37"/>
                <a:gd name="T19" fmla="*/ 61 h 73"/>
                <a:gd name="T20" fmla="*/ 23 w 37"/>
                <a:gd name="T21" fmla="*/ 50 h 73"/>
                <a:gd name="T22" fmla="*/ 22 w 37"/>
                <a:gd name="T23" fmla="*/ 45 h 73"/>
                <a:gd name="T24" fmla="*/ 21 w 37"/>
                <a:gd name="T25" fmla="*/ 56 h 73"/>
                <a:gd name="T26" fmla="*/ 16 w 37"/>
                <a:gd name="T27" fmla="*/ 69 h 73"/>
                <a:gd name="T28" fmla="*/ 15 w 37"/>
                <a:gd name="T29" fmla="*/ 71 h 73"/>
                <a:gd name="T30" fmla="*/ 17 w 37"/>
                <a:gd name="T31" fmla="*/ 64 h 73"/>
                <a:gd name="T32" fmla="*/ 19 w 37"/>
                <a:gd name="T33" fmla="*/ 37 h 73"/>
                <a:gd name="T34" fmla="*/ 18 w 37"/>
                <a:gd name="T35" fmla="*/ 30 h 73"/>
                <a:gd name="T36" fmla="*/ 17 w 37"/>
                <a:gd name="T37" fmla="*/ 27 h 73"/>
                <a:gd name="T38" fmla="*/ 17 w 37"/>
                <a:gd name="T39" fmla="*/ 30 h 73"/>
                <a:gd name="T40" fmla="*/ 11 w 37"/>
                <a:gd name="T41" fmla="*/ 42 h 73"/>
                <a:gd name="T42" fmla="*/ 10 w 37"/>
                <a:gd name="T43" fmla="*/ 47 h 73"/>
                <a:gd name="T44" fmla="*/ 9 w 37"/>
                <a:gd name="T45" fmla="*/ 57 h 73"/>
                <a:gd name="T46" fmla="*/ 9 w 37"/>
                <a:gd name="T47" fmla="*/ 57 h 73"/>
                <a:gd name="T48" fmla="*/ 9 w 37"/>
                <a:gd name="T49" fmla="*/ 47 h 73"/>
                <a:gd name="T50" fmla="*/ 10 w 37"/>
                <a:gd name="T51" fmla="*/ 42 h 73"/>
                <a:gd name="T52" fmla="*/ 16 w 37"/>
                <a:gd name="T53" fmla="*/ 28 h 73"/>
                <a:gd name="T54" fmla="*/ 17 w 37"/>
                <a:gd name="T55" fmla="*/ 24 h 73"/>
                <a:gd name="T56" fmla="*/ 16 w 37"/>
                <a:gd name="T57" fmla="*/ 14 h 73"/>
                <a:gd name="T58" fmla="*/ 14 w 37"/>
                <a:gd name="T59" fmla="*/ 16 h 73"/>
                <a:gd name="T60" fmla="*/ 10 w 37"/>
                <a:gd name="T61" fmla="*/ 20 h 73"/>
                <a:gd name="T62" fmla="*/ 3 w 37"/>
                <a:gd name="T63" fmla="*/ 31 h 73"/>
                <a:gd name="T64" fmla="*/ 0 w 37"/>
                <a:gd name="T65" fmla="*/ 39 h 73"/>
                <a:gd name="T66" fmla="*/ 2 w 37"/>
                <a:gd name="T67" fmla="*/ 30 h 73"/>
                <a:gd name="T68" fmla="*/ 9 w 37"/>
                <a:gd name="T69" fmla="*/ 19 h 73"/>
                <a:gd name="T70" fmla="*/ 13 w 37"/>
                <a:gd name="T71" fmla="*/ 15 h 73"/>
                <a:gd name="T72" fmla="*/ 15 w 37"/>
                <a:gd name="T73" fmla="*/ 14 h 73"/>
                <a:gd name="T74" fmla="*/ 17 w 37"/>
                <a:gd name="T75" fmla="*/ 9 h 73"/>
                <a:gd name="T76" fmla="*/ 18 w 37"/>
                <a:gd name="T77" fmla="*/ 5 h 73"/>
                <a:gd name="T78" fmla="*/ 18 w 37"/>
                <a:gd name="T79" fmla="*/ 4 h 73"/>
                <a:gd name="T80" fmla="*/ 20 w 37"/>
                <a:gd name="T81" fmla="*/ 2 h 73"/>
                <a:gd name="T82" fmla="*/ 19 w 37"/>
                <a:gd name="T83" fmla="*/ 8 h 73"/>
                <a:gd name="T84" fmla="*/ 19 w 37"/>
                <a:gd name="T85" fmla="*/ 9 h 73"/>
                <a:gd name="T86" fmla="*/ 19 w 37"/>
                <a:gd name="T87" fmla="*/ 11 h 73"/>
                <a:gd name="T88" fmla="*/ 24 w 37"/>
                <a:gd name="T89" fmla="*/ 21 h 73"/>
                <a:gd name="T90" fmla="*/ 26 w 37"/>
                <a:gd name="T91" fmla="*/ 24 h 73"/>
                <a:gd name="T92" fmla="*/ 37 w 37"/>
                <a:gd name="T93" fmla="*/ 30 h 73"/>
                <a:gd name="T94" fmla="*/ 29 w 37"/>
                <a:gd name="T95" fmla="*/ 27 h 73"/>
                <a:gd name="T96" fmla="*/ 24 w 37"/>
                <a:gd name="T97" fmla="*/ 23 h 73"/>
                <a:gd name="T98" fmla="*/ 21 w 37"/>
                <a:gd name="T99" fmla="*/ 17 h 73"/>
                <a:gd name="T100" fmla="*/ 18 w 37"/>
                <a:gd name="T101" fmla="*/ 12 h 73"/>
                <a:gd name="T102" fmla="*/ 18 w 37"/>
                <a:gd name="T103" fmla="*/ 18 h 73"/>
                <a:gd name="T104" fmla="*/ 19 w 37"/>
                <a:gd name="T105" fmla="*/ 21 h 73"/>
                <a:gd name="T106" fmla="*/ 21 w 37"/>
                <a:gd name="T107" fmla="*/ 26 h 73"/>
                <a:gd name="T108" fmla="*/ 22 w 37"/>
                <a:gd name="T109" fmla="*/ 27 h 73"/>
                <a:gd name="T110" fmla="*/ 26 w 37"/>
                <a:gd name="T111" fmla="*/ 32 h 73"/>
                <a:gd name="T112" fmla="*/ 34 w 37"/>
                <a:gd name="T113" fmla="*/ 44 h 73"/>
                <a:gd name="T114" fmla="*/ 33 w 37"/>
                <a:gd name="T115" fmla="*/ 4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" h="73">
                  <a:moveTo>
                    <a:pt x="33" y="45"/>
                  </a:moveTo>
                  <a:cubicBezTo>
                    <a:pt x="32" y="43"/>
                    <a:pt x="32" y="42"/>
                    <a:pt x="31" y="41"/>
                  </a:cubicBezTo>
                  <a:cubicBezTo>
                    <a:pt x="29" y="38"/>
                    <a:pt x="28" y="35"/>
                    <a:pt x="26" y="33"/>
                  </a:cubicBezTo>
                  <a:cubicBezTo>
                    <a:pt x="25" y="32"/>
                    <a:pt x="24" y="31"/>
                    <a:pt x="23" y="29"/>
                  </a:cubicBezTo>
                  <a:cubicBezTo>
                    <a:pt x="22" y="29"/>
                    <a:pt x="22" y="28"/>
                    <a:pt x="21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5"/>
                    <a:pt x="19" y="24"/>
                    <a:pt x="18" y="24"/>
                  </a:cubicBezTo>
                  <a:cubicBezTo>
                    <a:pt x="18" y="25"/>
                    <a:pt x="19" y="26"/>
                    <a:pt x="19" y="27"/>
                  </a:cubicBezTo>
                  <a:cubicBezTo>
                    <a:pt x="19" y="28"/>
                    <a:pt x="19" y="29"/>
                    <a:pt x="20" y="30"/>
                  </a:cubicBezTo>
                  <a:cubicBezTo>
                    <a:pt x="20" y="30"/>
                    <a:pt x="20" y="31"/>
                    <a:pt x="20" y="32"/>
                  </a:cubicBezTo>
                  <a:cubicBezTo>
                    <a:pt x="21" y="33"/>
                    <a:pt x="21" y="35"/>
                    <a:pt x="21" y="37"/>
                  </a:cubicBezTo>
                  <a:cubicBezTo>
                    <a:pt x="21" y="38"/>
                    <a:pt x="21" y="39"/>
                    <a:pt x="21" y="40"/>
                  </a:cubicBezTo>
                  <a:cubicBezTo>
                    <a:pt x="22" y="42"/>
                    <a:pt x="23" y="43"/>
                    <a:pt x="23" y="45"/>
                  </a:cubicBezTo>
                  <a:cubicBezTo>
                    <a:pt x="23" y="46"/>
                    <a:pt x="24" y="46"/>
                    <a:pt x="24" y="47"/>
                  </a:cubicBezTo>
                  <a:cubicBezTo>
                    <a:pt x="24" y="48"/>
                    <a:pt x="24" y="49"/>
                    <a:pt x="24" y="50"/>
                  </a:cubicBezTo>
                  <a:cubicBezTo>
                    <a:pt x="24" y="52"/>
                    <a:pt x="25" y="54"/>
                    <a:pt x="25" y="55"/>
                  </a:cubicBezTo>
                  <a:cubicBezTo>
                    <a:pt x="25" y="56"/>
                    <a:pt x="25" y="57"/>
                    <a:pt x="24" y="58"/>
                  </a:cubicBezTo>
                  <a:cubicBezTo>
                    <a:pt x="24" y="59"/>
                    <a:pt x="24" y="60"/>
                    <a:pt x="23" y="61"/>
                  </a:cubicBezTo>
                  <a:cubicBezTo>
                    <a:pt x="24" y="59"/>
                    <a:pt x="24" y="57"/>
                    <a:pt x="24" y="55"/>
                  </a:cubicBezTo>
                  <a:cubicBezTo>
                    <a:pt x="24" y="54"/>
                    <a:pt x="24" y="52"/>
                    <a:pt x="23" y="50"/>
                  </a:cubicBezTo>
                  <a:cubicBezTo>
                    <a:pt x="23" y="49"/>
                    <a:pt x="23" y="48"/>
                    <a:pt x="23" y="47"/>
                  </a:cubicBezTo>
                  <a:cubicBezTo>
                    <a:pt x="23" y="47"/>
                    <a:pt x="22" y="46"/>
                    <a:pt x="22" y="45"/>
                  </a:cubicBezTo>
                  <a:cubicBezTo>
                    <a:pt x="22" y="45"/>
                    <a:pt x="22" y="44"/>
                    <a:pt x="22" y="44"/>
                  </a:cubicBezTo>
                  <a:cubicBezTo>
                    <a:pt x="22" y="48"/>
                    <a:pt x="21" y="52"/>
                    <a:pt x="21" y="56"/>
                  </a:cubicBezTo>
                  <a:cubicBezTo>
                    <a:pt x="20" y="59"/>
                    <a:pt x="19" y="62"/>
                    <a:pt x="18" y="65"/>
                  </a:cubicBezTo>
                  <a:cubicBezTo>
                    <a:pt x="18" y="66"/>
                    <a:pt x="17" y="68"/>
                    <a:pt x="16" y="69"/>
                  </a:cubicBezTo>
                  <a:cubicBezTo>
                    <a:pt x="16" y="71"/>
                    <a:pt x="15" y="72"/>
                    <a:pt x="14" y="73"/>
                  </a:cubicBezTo>
                  <a:cubicBezTo>
                    <a:pt x="14" y="73"/>
                    <a:pt x="15" y="72"/>
                    <a:pt x="15" y="71"/>
                  </a:cubicBezTo>
                  <a:cubicBezTo>
                    <a:pt x="15" y="70"/>
                    <a:pt x="15" y="70"/>
                    <a:pt x="16" y="69"/>
                  </a:cubicBezTo>
                  <a:cubicBezTo>
                    <a:pt x="16" y="67"/>
                    <a:pt x="16" y="66"/>
                    <a:pt x="17" y="64"/>
                  </a:cubicBezTo>
                  <a:cubicBezTo>
                    <a:pt x="18" y="61"/>
                    <a:pt x="19" y="58"/>
                    <a:pt x="19" y="55"/>
                  </a:cubicBezTo>
                  <a:cubicBezTo>
                    <a:pt x="20" y="49"/>
                    <a:pt x="20" y="43"/>
                    <a:pt x="19" y="37"/>
                  </a:cubicBezTo>
                  <a:cubicBezTo>
                    <a:pt x="19" y="35"/>
                    <a:pt x="19" y="34"/>
                    <a:pt x="19" y="32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8" y="29"/>
                    <a:pt x="17" y="28"/>
                  </a:cubicBezTo>
                  <a:cubicBezTo>
                    <a:pt x="17" y="28"/>
                    <a:pt x="17" y="28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30"/>
                    <a:pt x="17" y="30"/>
                  </a:cubicBezTo>
                  <a:cubicBezTo>
                    <a:pt x="16" y="31"/>
                    <a:pt x="16" y="32"/>
                    <a:pt x="16" y="33"/>
                  </a:cubicBezTo>
                  <a:cubicBezTo>
                    <a:pt x="14" y="36"/>
                    <a:pt x="12" y="39"/>
                    <a:pt x="11" y="42"/>
                  </a:cubicBezTo>
                  <a:cubicBezTo>
                    <a:pt x="11" y="43"/>
                    <a:pt x="10" y="44"/>
                    <a:pt x="10" y="44"/>
                  </a:cubicBezTo>
                  <a:cubicBezTo>
                    <a:pt x="10" y="45"/>
                    <a:pt x="10" y="46"/>
                    <a:pt x="10" y="47"/>
                  </a:cubicBezTo>
                  <a:cubicBezTo>
                    <a:pt x="9" y="49"/>
                    <a:pt x="9" y="50"/>
                    <a:pt x="9" y="52"/>
                  </a:cubicBezTo>
                  <a:cubicBezTo>
                    <a:pt x="9" y="54"/>
                    <a:pt x="9" y="56"/>
                    <a:pt x="9" y="57"/>
                  </a:cubicBezTo>
                  <a:cubicBezTo>
                    <a:pt x="9" y="59"/>
                    <a:pt x="10" y="61"/>
                    <a:pt x="10" y="62"/>
                  </a:cubicBezTo>
                  <a:cubicBezTo>
                    <a:pt x="10" y="61"/>
                    <a:pt x="9" y="59"/>
                    <a:pt x="9" y="57"/>
                  </a:cubicBezTo>
                  <a:cubicBezTo>
                    <a:pt x="9" y="56"/>
                    <a:pt x="9" y="54"/>
                    <a:pt x="9" y="52"/>
                  </a:cubicBezTo>
                  <a:cubicBezTo>
                    <a:pt x="9" y="50"/>
                    <a:pt x="9" y="49"/>
                    <a:pt x="9" y="47"/>
                  </a:cubicBezTo>
                  <a:cubicBezTo>
                    <a:pt x="9" y="46"/>
                    <a:pt x="9" y="45"/>
                    <a:pt x="9" y="44"/>
                  </a:cubicBezTo>
                  <a:cubicBezTo>
                    <a:pt x="10" y="43"/>
                    <a:pt x="10" y="43"/>
                    <a:pt x="10" y="42"/>
                  </a:cubicBezTo>
                  <a:cubicBezTo>
                    <a:pt x="11" y="38"/>
                    <a:pt x="13" y="35"/>
                    <a:pt x="15" y="32"/>
                  </a:cubicBezTo>
                  <a:cubicBezTo>
                    <a:pt x="15" y="31"/>
                    <a:pt x="16" y="29"/>
                    <a:pt x="16" y="28"/>
                  </a:cubicBezTo>
                  <a:cubicBezTo>
                    <a:pt x="16" y="27"/>
                    <a:pt x="17" y="26"/>
                    <a:pt x="17" y="25"/>
                  </a:cubicBezTo>
                  <a:cubicBezTo>
                    <a:pt x="17" y="25"/>
                    <a:pt x="17" y="24"/>
                    <a:pt x="17" y="24"/>
                  </a:cubicBezTo>
                  <a:cubicBezTo>
                    <a:pt x="16" y="22"/>
                    <a:pt x="16" y="20"/>
                    <a:pt x="16" y="18"/>
                  </a:cubicBezTo>
                  <a:cubicBezTo>
                    <a:pt x="16" y="17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5"/>
                    <a:pt x="15" y="15"/>
                    <a:pt x="14" y="16"/>
                  </a:cubicBezTo>
                  <a:cubicBezTo>
                    <a:pt x="14" y="16"/>
                    <a:pt x="13" y="16"/>
                    <a:pt x="12" y="17"/>
                  </a:cubicBezTo>
                  <a:cubicBezTo>
                    <a:pt x="11" y="18"/>
                    <a:pt x="10" y="19"/>
                    <a:pt x="10" y="20"/>
                  </a:cubicBezTo>
                  <a:cubicBezTo>
                    <a:pt x="9" y="21"/>
                    <a:pt x="8" y="22"/>
                    <a:pt x="7" y="23"/>
                  </a:cubicBezTo>
                  <a:cubicBezTo>
                    <a:pt x="5" y="25"/>
                    <a:pt x="4" y="28"/>
                    <a:pt x="3" y="31"/>
                  </a:cubicBezTo>
                  <a:cubicBezTo>
                    <a:pt x="2" y="32"/>
                    <a:pt x="2" y="33"/>
                    <a:pt x="2" y="34"/>
                  </a:cubicBezTo>
                  <a:cubicBezTo>
                    <a:pt x="1" y="36"/>
                    <a:pt x="1" y="37"/>
                    <a:pt x="0" y="39"/>
                  </a:cubicBezTo>
                  <a:cubicBezTo>
                    <a:pt x="1" y="37"/>
                    <a:pt x="1" y="36"/>
                    <a:pt x="1" y="34"/>
                  </a:cubicBezTo>
                  <a:cubicBezTo>
                    <a:pt x="2" y="33"/>
                    <a:pt x="2" y="32"/>
                    <a:pt x="2" y="30"/>
                  </a:cubicBezTo>
                  <a:cubicBezTo>
                    <a:pt x="3" y="28"/>
                    <a:pt x="5" y="25"/>
                    <a:pt x="6" y="23"/>
                  </a:cubicBezTo>
                  <a:cubicBezTo>
                    <a:pt x="7" y="21"/>
                    <a:pt x="8" y="20"/>
                    <a:pt x="9" y="19"/>
                  </a:cubicBezTo>
                  <a:cubicBezTo>
                    <a:pt x="10" y="18"/>
                    <a:pt x="11" y="17"/>
                    <a:pt x="12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6" y="13"/>
                    <a:pt x="16" y="12"/>
                    <a:pt x="17" y="12"/>
                  </a:cubicBezTo>
                  <a:cubicBezTo>
                    <a:pt x="17" y="11"/>
                    <a:pt x="17" y="10"/>
                    <a:pt x="17" y="9"/>
                  </a:cubicBezTo>
                  <a:cubicBezTo>
                    <a:pt x="17" y="8"/>
                    <a:pt x="18" y="7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9" y="3"/>
                    <a:pt x="19" y="1"/>
                    <a:pt x="20" y="0"/>
                  </a:cubicBezTo>
                  <a:cubicBezTo>
                    <a:pt x="20" y="1"/>
                    <a:pt x="20" y="1"/>
                    <a:pt x="20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5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20" y="13"/>
                    <a:pt x="20" y="13"/>
                  </a:cubicBezTo>
                  <a:cubicBezTo>
                    <a:pt x="21" y="16"/>
                    <a:pt x="22" y="18"/>
                    <a:pt x="24" y="21"/>
                  </a:cubicBezTo>
                  <a:cubicBezTo>
                    <a:pt x="24" y="21"/>
                    <a:pt x="24" y="22"/>
                    <a:pt x="25" y="22"/>
                  </a:cubicBezTo>
                  <a:cubicBezTo>
                    <a:pt x="25" y="23"/>
                    <a:pt x="26" y="24"/>
                    <a:pt x="26" y="24"/>
                  </a:cubicBezTo>
                  <a:cubicBezTo>
                    <a:pt x="27" y="25"/>
                    <a:pt x="28" y="26"/>
                    <a:pt x="29" y="27"/>
                  </a:cubicBezTo>
                  <a:cubicBezTo>
                    <a:pt x="32" y="28"/>
                    <a:pt x="35" y="29"/>
                    <a:pt x="37" y="30"/>
                  </a:cubicBezTo>
                  <a:cubicBezTo>
                    <a:pt x="36" y="30"/>
                    <a:pt x="35" y="29"/>
                    <a:pt x="33" y="29"/>
                  </a:cubicBezTo>
                  <a:cubicBezTo>
                    <a:pt x="32" y="28"/>
                    <a:pt x="31" y="28"/>
                    <a:pt x="29" y="27"/>
                  </a:cubicBezTo>
                  <a:cubicBezTo>
                    <a:pt x="28" y="26"/>
                    <a:pt x="27" y="26"/>
                    <a:pt x="26" y="25"/>
                  </a:cubicBezTo>
                  <a:cubicBezTo>
                    <a:pt x="25" y="24"/>
                    <a:pt x="25" y="23"/>
                    <a:pt x="24" y="23"/>
                  </a:cubicBezTo>
                  <a:cubicBezTo>
                    <a:pt x="24" y="22"/>
                    <a:pt x="23" y="22"/>
                    <a:pt x="23" y="21"/>
                  </a:cubicBezTo>
                  <a:cubicBezTo>
                    <a:pt x="22" y="20"/>
                    <a:pt x="21" y="19"/>
                    <a:pt x="21" y="17"/>
                  </a:cubicBezTo>
                  <a:cubicBezTo>
                    <a:pt x="20" y="16"/>
                    <a:pt x="19" y="15"/>
                    <a:pt x="19" y="14"/>
                  </a:cubicBezTo>
                  <a:cubicBezTo>
                    <a:pt x="19" y="13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4"/>
                    <a:pt x="18" y="16"/>
                    <a:pt x="18" y="18"/>
                  </a:cubicBezTo>
                  <a:cubicBezTo>
                    <a:pt x="18" y="19"/>
                    <a:pt x="18" y="19"/>
                    <a:pt x="18" y="20"/>
                  </a:cubicBezTo>
                  <a:cubicBezTo>
                    <a:pt x="18" y="20"/>
                    <a:pt x="18" y="21"/>
                    <a:pt x="19" y="21"/>
                  </a:cubicBezTo>
                  <a:cubicBezTo>
                    <a:pt x="19" y="23"/>
                    <a:pt x="20" y="24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8"/>
                    <a:pt x="23" y="28"/>
                    <a:pt x="23" y="29"/>
                  </a:cubicBezTo>
                  <a:cubicBezTo>
                    <a:pt x="24" y="30"/>
                    <a:pt x="25" y="31"/>
                    <a:pt x="26" y="32"/>
                  </a:cubicBezTo>
                  <a:cubicBezTo>
                    <a:pt x="28" y="35"/>
                    <a:pt x="30" y="37"/>
                    <a:pt x="32" y="40"/>
                  </a:cubicBezTo>
                  <a:cubicBezTo>
                    <a:pt x="33" y="41"/>
                    <a:pt x="33" y="43"/>
                    <a:pt x="34" y="44"/>
                  </a:cubicBezTo>
                  <a:cubicBezTo>
                    <a:pt x="34" y="46"/>
                    <a:pt x="34" y="48"/>
                    <a:pt x="34" y="49"/>
                  </a:cubicBezTo>
                  <a:cubicBezTo>
                    <a:pt x="34" y="48"/>
                    <a:pt x="33" y="46"/>
                    <a:pt x="33" y="45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580"/>
            <p:cNvSpPr/>
            <p:nvPr/>
          </p:nvSpPr>
          <p:spPr bwMode="auto">
            <a:xfrm>
              <a:off x="8685194" y="5032404"/>
              <a:ext cx="49213" cy="230189"/>
            </a:xfrm>
            <a:custGeom>
              <a:avLst/>
              <a:gdLst>
                <a:gd name="T0" fmla="*/ 12 w 13"/>
                <a:gd name="T1" fmla="*/ 46 h 61"/>
                <a:gd name="T2" fmla="*/ 13 w 13"/>
                <a:gd name="T3" fmla="*/ 43 h 61"/>
                <a:gd name="T4" fmla="*/ 12 w 13"/>
                <a:gd name="T5" fmla="*/ 32 h 61"/>
                <a:gd name="T6" fmla="*/ 9 w 13"/>
                <a:gd name="T7" fmla="*/ 16 h 61"/>
                <a:gd name="T8" fmla="*/ 10 w 13"/>
                <a:gd name="T9" fmla="*/ 6 h 61"/>
                <a:gd name="T10" fmla="*/ 10 w 13"/>
                <a:gd name="T11" fmla="*/ 0 h 61"/>
                <a:gd name="T12" fmla="*/ 7 w 13"/>
                <a:gd name="T13" fmla="*/ 9 h 61"/>
                <a:gd name="T14" fmla="*/ 4 w 13"/>
                <a:gd name="T15" fmla="*/ 38 h 61"/>
                <a:gd name="T16" fmla="*/ 2 w 13"/>
                <a:gd name="T17" fmla="*/ 51 h 61"/>
                <a:gd name="T18" fmla="*/ 0 w 13"/>
                <a:gd name="T19" fmla="*/ 61 h 61"/>
                <a:gd name="T20" fmla="*/ 0 w 13"/>
                <a:gd name="T21" fmla="*/ 61 h 61"/>
                <a:gd name="T22" fmla="*/ 12 w 13"/>
                <a:gd name="T23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61">
                  <a:moveTo>
                    <a:pt x="12" y="46"/>
                  </a:moveTo>
                  <a:cubicBezTo>
                    <a:pt x="12" y="45"/>
                    <a:pt x="13" y="44"/>
                    <a:pt x="13" y="43"/>
                  </a:cubicBezTo>
                  <a:cubicBezTo>
                    <a:pt x="13" y="39"/>
                    <a:pt x="13" y="36"/>
                    <a:pt x="12" y="32"/>
                  </a:cubicBezTo>
                  <a:cubicBezTo>
                    <a:pt x="12" y="27"/>
                    <a:pt x="10" y="22"/>
                    <a:pt x="9" y="16"/>
                  </a:cubicBezTo>
                  <a:cubicBezTo>
                    <a:pt x="8" y="12"/>
                    <a:pt x="9" y="9"/>
                    <a:pt x="10" y="6"/>
                  </a:cubicBezTo>
                  <a:cubicBezTo>
                    <a:pt x="10" y="4"/>
                    <a:pt x="10" y="2"/>
                    <a:pt x="10" y="0"/>
                  </a:cubicBezTo>
                  <a:cubicBezTo>
                    <a:pt x="9" y="4"/>
                    <a:pt x="7" y="8"/>
                    <a:pt x="7" y="9"/>
                  </a:cubicBezTo>
                  <a:cubicBezTo>
                    <a:pt x="3" y="19"/>
                    <a:pt x="5" y="28"/>
                    <a:pt x="4" y="38"/>
                  </a:cubicBezTo>
                  <a:cubicBezTo>
                    <a:pt x="4" y="42"/>
                    <a:pt x="3" y="46"/>
                    <a:pt x="2" y="51"/>
                  </a:cubicBezTo>
                  <a:cubicBezTo>
                    <a:pt x="2" y="54"/>
                    <a:pt x="1" y="57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55"/>
                    <a:pt x="8" y="51"/>
                    <a:pt x="12" y="4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583"/>
            <p:cNvSpPr/>
            <p:nvPr/>
          </p:nvSpPr>
          <p:spPr bwMode="auto">
            <a:xfrm>
              <a:off x="8647094" y="5119717"/>
              <a:ext cx="53975" cy="96838"/>
            </a:xfrm>
            <a:custGeom>
              <a:avLst/>
              <a:gdLst>
                <a:gd name="T0" fmla="*/ 13 w 14"/>
                <a:gd name="T1" fmla="*/ 13 h 26"/>
                <a:gd name="T2" fmla="*/ 14 w 14"/>
                <a:gd name="T3" fmla="*/ 0 h 26"/>
                <a:gd name="T4" fmla="*/ 12 w 14"/>
                <a:gd name="T5" fmla="*/ 7 h 26"/>
                <a:gd name="T6" fmla="*/ 5 w 14"/>
                <a:gd name="T7" fmla="*/ 10 h 26"/>
                <a:gd name="T8" fmla="*/ 0 w 14"/>
                <a:gd name="T9" fmla="*/ 12 h 26"/>
                <a:gd name="T10" fmla="*/ 6 w 14"/>
                <a:gd name="T11" fmla="*/ 26 h 26"/>
                <a:gd name="T12" fmla="*/ 13 w 14"/>
                <a:gd name="T13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13"/>
                  </a:moveTo>
                  <a:cubicBezTo>
                    <a:pt x="14" y="9"/>
                    <a:pt x="14" y="5"/>
                    <a:pt x="14" y="0"/>
                  </a:cubicBezTo>
                  <a:cubicBezTo>
                    <a:pt x="13" y="2"/>
                    <a:pt x="13" y="5"/>
                    <a:pt x="12" y="7"/>
                  </a:cubicBezTo>
                  <a:cubicBezTo>
                    <a:pt x="11" y="9"/>
                    <a:pt x="8" y="10"/>
                    <a:pt x="5" y="10"/>
                  </a:cubicBezTo>
                  <a:cubicBezTo>
                    <a:pt x="4" y="11"/>
                    <a:pt x="1" y="11"/>
                    <a:pt x="0" y="12"/>
                  </a:cubicBezTo>
                  <a:cubicBezTo>
                    <a:pt x="2" y="17"/>
                    <a:pt x="4" y="21"/>
                    <a:pt x="6" y="26"/>
                  </a:cubicBezTo>
                  <a:cubicBezTo>
                    <a:pt x="10" y="23"/>
                    <a:pt x="11" y="17"/>
                    <a:pt x="13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584"/>
            <p:cNvSpPr/>
            <p:nvPr/>
          </p:nvSpPr>
          <p:spPr bwMode="auto">
            <a:xfrm>
              <a:off x="8723294" y="4927628"/>
              <a:ext cx="60325" cy="222252"/>
            </a:xfrm>
            <a:custGeom>
              <a:avLst/>
              <a:gdLst>
                <a:gd name="T0" fmla="*/ 0 w 16"/>
                <a:gd name="T1" fmla="*/ 28 h 59"/>
                <a:gd name="T2" fmla="*/ 3 w 16"/>
                <a:gd name="T3" fmla="*/ 34 h 59"/>
                <a:gd name="T4" fmla="*/ 8 w 16"/>
                <a:gd name="T5" fmla="*/ 41 h 59"/>
                <a:gd name="T6" fmla="*/ 13 w 16"/>
                <a:gd name="T7" fmla="*/ 58 h 59"/>
                <a:gd name="T8" fmla="*/ 13 w 16"/>
                <a:gd name="T9" fmla="*/ 59 h 59"/>
                <a:gd name="T10" fmla="*/ 14 w 16"/>
                <a:gd name="T11" fmla="*/ 39 h 59"/>
                <a:gd name="T12" fmla="*/ 1 w 16"/>
                <a:gd name="T13" fmla="*/ 25 h 59"/>
                <a:gd name="T14" fmla="*/ 4 w 16"/>
                <a:gd name="T15" fmla="*/ 14 h 59"/>
                <a:gd name="T16" fmla="*/ 7 w 16"/>
                <a:gd name="T17" fmla="*/ 7 h 59"/>
                <a:gd name="T18" fmla="*/ 7 w 16"/>
                <a:gd name="T19" fmla="*/ 0 h 59"/>
                <a:gd name="T20" fmla="*/ 5 w 16"/>
                <a:gd name="T21" fmla="*/ 0 h 59"/>
                <a:gd name="T22" fmla="*/ 6 w 16"/>
                <a:gd name="T23" fmla="*/ 6 h 59"/>
                <a:gd name="T24" fmla="*/ 3 w 16"/>
                <a:gd name="T25" fmla="*/ 14 h 59"/>
                <a:gd name="T26" fmla="*/ 0 w 16"/>
                <a:gd name="T27" fmla="*/ 25 h 59"/>
                <a:gd name="T28" fmla="*/ 0 w 16"/>
                <a:gd name="T29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59">
                  <a:moveTo>
                    <a:pt x="0" y="28"/>
                  </a:moveTo>
                  <a:cubicBezTo>
                    <a:pt x="1" y="30"/>
                    <a:pt x="3" y="33"/>
                    <a:pt x="3" y="34"/>
                  </a:cubicBezTo>
                  <a:cubicBezTo>
                    <a:pt x="5" y="37"/>
                    <a:pt x="7" y="39"/>
                    <a:pt x="8" y="41"/>
                  </a:cubicBezTo>
                  <a:cubicBezTo>
                    <a:pt x="12" y="47"/>
                    <a:pt x="14" y="52"/>
                    <a:pt x="13" y="58"/>
                  </a:cubicBezTo>
                  <a:cubicBezTo>
                    <a:pt x="13" y="58"/>
                    <a:pt x="13" y="59"/>
                    <a:pt x="13" y="59"/>
                  </a:cubicBezTo>
                  <a:cubicBezTo>
                    <a:pt x="15" y="52"/>
                    <a:pt x="16" y="45"/>
                    <a:pt x="14" y="39"/>
                  </a:cubicBezTo>
                  <a:cubicBezTo>
                    <a:pt x="13" y="35"/>
                    <a:pt x="8" y="26"/>
                    <a:pt x="1" y="25"/>
                  </a:cubicBezTo>
                  <a:cubicBezTo>
                    <a:pt x="0" y="20"/>
                    <a:pt x="3" y="18"/>
                    <a:pt x="4" y="14"/>
                  </a:cubicBezTo>
                  <a:cubicBezTo>
                    <a:pt x="5" y="12"/>
                    <a:pt x="6" y="9"/>
                    <a:pt x="7" y="7"/>
                  </a:cubicBezTo>
                  <a:cubicBezTo>
                    <a:pt x="7" y="4"/>
                    <a:pt x="7" y="2"/>
                    <a:pt x="7" y="0"/>
                  </a:cubicBezTo>
                  <a:cubicBezTo>
                    <a:pt x="6" y="0"/>
                    <a:pt x="5" y="1"/>
                    <a:pt x="5" y="0"/>
                  </a:cubicBezTo>
                  <a:cubicBezTo>
                    <a:pt x="5" y="2"/>
                    <a:pt x="6" y="4"/>
                    <a:pt x="6" y="6"/>
                  </a:cubicBezTo>
                  <a:cubicBezTo>
                    <a:pt x="5" y="9"/>
                    <a:pt x="4" y="12"/>
                    <a:pt x="3" y="14"/>
                  </a:cubicBezTo>
                  <a:cubicBezTo>
                    <a:pt x="2" y="18"/>
                    <a:pt x="0" y="22"/>
                    <a:pt x="0" y="25"/>
                  </a:cubicBezTo>
                  <a:cubicBezTo>
                    <a:pt x="0" y="26"/>
                    <a:pt x="0" y="27"/>
                    <a:pt x="0" y="2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585"/>
            <p:cNvSpPr>
              <a:spLocks noEditPoints="1"/>
            </p:cNvSpPr>
            <p:nvPr/>
          </p:nvSpPr>
          <p:spPr bwMode="auto">
            <a:xfrm>
              <a:off x="8651856" y="5021292"/>
              <a:ext cx="120651" cy="230189"/>
            </a:xfrm>
            <a:custGeom>
              <a:avLst/>
              <a:gdLst>
                <a:gd name="T0" fmla="*/ 9 w 32"/>
                <a:gd name="T1" fmla="*/ 22 h 61"/>
                <a:gd name="T2" fmla="*/ 13 w 32"/>
                <a:gd name="T3" fmla="*/ 16 h 61"/>
                <a:gd name="T4" fmla="*/ 12 w 32"/>
                <a:gd name="T5" fmla="*/ 23 h 61"/>
                <a:gd name="T6" fmla="*/ 12 w 32"/>
                <a:gd name="T7" fmla="*/ 28 h 61"/>
                <a:gd name="T8" fmla="*/ 11 w 32"/>
                <a:gd name="T9" fmla="*/ 32 h 61"/>
                <a:gd name="T10" fmla="*/ 7 w 32"/>
                <a:gd name="T11" fmla="*/ 35 h 61"/>
                <a:gd name="T12" fmla="*/ 6 w 32"/>
                <a:gd name="T13" fmla="*/ 35 h 61"/>
                <a:gd name="T14" fmla="*/ 3 w 32"/>
                <a:gd name="T15" fmla="*/ 37 h 61"/>
                <a:gd name="T16" fmla="*/ 5 w 32"/>
                <a:gd name="T17" fmla="*/ 36 h 61"/>
                <a:gd name="T18" fmla="*/ 7 w 32"/>
                <a:gd name="T19" fmla="*/ 36 h 61"/>
                <a:gd name="T20" fmla="*/ 10 w 32"/>
                <a:gd name="T21" fmla="*/ 34 h 61"/>
                <a:gd name="T22" fmla="*/ 12 w 32"/>
                <a:gd name="T23" fmla="*/ 32 h 61"/>
                <a:gd name="T24" fmla="*/ 12 w 32"/>
                <a:gd name="T25" fmla="*/ 34 h 61"/>
                <a:gd name="T26" fmla="*/ 11 w 32"/>
                <a:gd name="T27" fmla="*/ 42 h 61"/>
                <a:gd name="T28" fmla="*/ 9 w 32"/>
                <a:gd name="T29" fmla="*/ 46 h 61"/>
                <a:gd name="T30" fmla="*/ 7 w 32"/>
                <a:gd name="T31" fmla="*/ 51 h 61"/>
                <a:gd name="T32" fmla="*/ 12 w 32"/>
                <a:gd name="T33" fmla="*/ 42 h 61"/>
                <a:gd name="T34" fmla="*/ 13 w 32"/>
                <a:gd name="T35" fmla="*/ 42 h 61"/>
                <a:gd name="T36" fmla="*/ 11 w 32"/>
                <a:gd name="T37" fmla="*/ 54 h 61"/>
                <a:gd name="T38" fmla="*/ 13 w 32"/>
                <a:gd name="T39" fmla="*/ 46 h 61"/>
                <a:gd name="T40" fmla="*/ 14 w 32"/>
                <a:gd name="T41" fmla="*/ 39 h 61"/>
                <a:gd name="T42" fmla="*/ 13 w 32"/>
                <a:gd name="T43" fmla="*/ 23 h 61"/>
                <a:gd name="T44" fmla="*/ 15 w 32"/>
                <a:gd name="T45" fmla="*/ 16 h 61"/>
                <a:gd name="T46" fmla="*/ 18 w 32"/>
                <a:gd name="T47" fmla="*/ 10 h 61"/>
                <a:gd name="T48" fmla="*/ 17 w 32"/>
                <a:gd name="T49" fmla="*/ 17 h 61"/>
                <a:gd name="T50" fmla="*/ 19 w 32"/>
                <a:gd name="T51" fmla="*/ 25 h 61"/>
                <a:gd name="T52" fmla="*/ 22 w 32"/>
                <a:gd name="T53" fmla="*/ 36 h 61"/>
                <a:gd name="T54" fmla="*/ 21 w 32"/>
                <a:gd name="T55" fmla="*/ 47 h 61"/>
                <a:gd name="T56" fmla="*/ 21 w 32"/>
                <a:gd name="T57" fmla="*/ 31 h 61"/>
                <a:gd name="T58" fmla="*/ 19 w 32"/>
                <a:gd name="T59" fmla="*/ 20 h 61"/>
                <a:gd name="T60" fmla="*/ 18 w 32"/>
                <a:gd name="T61" fmla="*/ 14 h 61"/>
                <a:gd name="T62" fmla="*/ 19 w 32"/>
                <a:gd name="T63" fmla="*/ 6 h 61"/>
                <a:gd name="T64" fmla="*/ 19 w 32"/>
                <a:gd name="T65" fmla="*/ 5 h 61"/>
                <a:gd name="T66" fmla="*/ 24 w 32"/>
                <a:gd name="T67" fmla="*/ 13 h 61"/>
                <a:gd name="T68" fmla="*/ 31 w 32"/>
                <a:gd name="T69" fmla="*/ 23 h 61"/>
                <a:gd name="T70" fmla="*/ 32 w 32"/>
                <a:gd name="T71" fmla="*/ 31 h 61"/>
                <a:gd name="T72" fmla="*/ 30 w 32"/>
                <a:gd name="T73" fmla="*/ 19 h 61"/>
                <a:gd name="T74" fmla="*/ 28 w 32"/>
                <a:gd name="T75" fmla="*/ 17 h 61"/>
                <a:gd name="T76" fmla="*/ 23 w 32"/>
                <a:gd name="T77" fmla="*/ 9 h 61"/>
                <a:gd name="T78" fmla="*/ 20 w 32"/>
                <a:gd name="T79" fmla="*/ 3 h 61"/>
                <a:gd name="T80" fmla="*/ 20 w 32"/>
                <a:gd name="T81" fmla="*/ 0 h 61"/>
                <a:gd name="T82" fmla="*/ 18 w 32"/>
                <a:gd name="T83" fmla="*/ 5 h 61"/>
                <a:gd name="T84" fmla="*/ 16 w 32"/>
                <a:gd name="T85" fmla="*/ 7 h 61"/>
                <a:gd name="T86" fmla="*/ 14 w 32"/>
                <a:gd name="T87" fmla="*/ 8 h 61"/>
                <a:gd name="T88" fmla="*/ 13 w 32"/>
                <a:gd name="T89" fmla="*/ 8 h 61"/>
                <a:gd name="T90" fmla="*/ 8 w 32"/>
                <a:gd name="T91" fmla="*/ 11 h 61"/>
                <a:gd name="T92" fmla="*/ 5 w 32"/>
                <a:gd name="T93" fmla="*/ 14 h 61"/>
                <a:gd name="T94" fmla="*/ 8 w 32"/>
                <a:gd name="T95" fmla="*/ 12 h 61"/>
                <a:gd name="T96" fmla="*/ 13 w 32"/>
                <a:gd name="T97" fmla="*/ 9 h 61"/>
                <a:gd name="T98" fmla="*/ 14 w 32"/>
                <a:gd name="T99" fmla="*/ 9 h 61"/>
                <a:gd name="T100" fmla="*/ 16 w 32"/>
                <a:gd name="T101" fmla="*/ 9 h 61"/>
                <a:gd name="T102" fmla="*/ 12 w 32"/>
                <a:gd name="T103" fmla="*/ 15 h 61"/>
                <a:gd name="T104" fmla="*/ 8 w 32"/>
                <a:gd name="T105" fmla="*/ 21 h 61"/>
                <a:gd name="T106" fmla="*/ 5 w 32"/>
                <a:gd name="T107" fmla="*/ 25 h 61"/>
                <a:gd name="T108" fmla="*/ 0 w 32"/>
                <a:gd name="T109" fmla="*/ 28 h 61"/>
                <a:gd name="T110" fmla="*/ 8 w 32"/>
                <a:gd name="T111" fmla="*/ 23 h 61"/>
                <a:gd name="T112" fmla="*/ 12 w 32"/>
                <a:gd name="T113" fmla="*/ 32 h 61"/>
                <a:gd name="T114" fmla="*/ 12 w 32"/>
                <a:gd name="T115" fmla="*/ 3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" h="61">
                  <a:moveTo>
                    <a:pt x="8" y="23"/>
                  </a:moveTo>
                  <a:cubicBezTo>
                    <a:pt x="8" y="23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19"/>
                    <a:pt x="12" y="18"/>
                    <a:pt x="13" y="16"/>
                  </a:cubicBezTo>
                  <a:cubicBezTo>
                    <a:pt x="12" y="17"/>
                    <a:pt x="12" y="18"/>
                    <a:pt x="12" y="19"/>
                  </a:cubicBezTo>
                  <a:cubicBezTo>
                    <a:pt x="12" y="21"/>
                    <a:pt x="12" y="22"/>
                    <a:pt x="12" y="23"/>
                  </a:cubicBezTo>
                  <a:cubicBezTo>
                    <a:pt x="12" y="25"/>
                    <a:pt x="12" y="26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2" y="28"/>
                    <a:pt x="12" y="29"/>
                    <a:pt x="12" y="30"/>
                  </a:cubicBezTo>
                  <a:cubicBezTo>
                    <a:pt x="11" y="31"/>
                    <a:pt x="11" y="31"/>
                    <a:pt x="11" y="32"/>
                  </a:cubicBezTo>
                  <a:cubicBezTo>
                    <a:pt x="10" y="33"/>
                    <a:pt x="10" y="33"/>
                    <a:pt x="9" y="34"/>
                  </a:cubicBezTo>
                  <a:cubicBezTo>
                    <a:pt x="9" y="34"/>
                    <a:pt x="8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5" y="36"/>
                    <a:pt x="5" y="36"/>
                  </a:cubicBezTo>
                  <a:cubicBezTo>
                    <a:pt x="4" y="36"/>
                    <a:pt x="3" y="36"/>
                    <a:pt x="3" y="37"/>
                  </a:cubicBezTo>
                  <a:cubicBezTo>
                    <a:pt x="2" y="37"/>
                    <a:pt x="1" y="37"/>
                    <a:pt x="0" y="37"/>
                  </a:cubicBezTo>
                  <a:cubicBezTo>
                    <a:pt x="2" y="37"/>
                    <a:pt x="4" y="37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9" y="35"/>
                    <a:pt x="10" y="34"/>
                  </a:cubicBezTo>
                  <a:cubicBezTo>
                    <a:pt x="10" y="34"/>
                    <a:pt x="11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3"/>
                    <a:pt x="12" y="33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5"/>
                    <a:pt x="12" y="36"/>
                    <a:pt x="12" y="37"/>
                  </a:cubicBezTo>
                  <a:cubicBezTo>
                    <a:pt x="12" y="38"/>
                    <a:pt x="11" y="40"/>
                    <a:pt x="11" y="42"/>
                  </a:cubicBezTo>
                  <a:cubicBezTo>
                    <a:pt x="11" y="42"/>
                    <a:pt x="10" y="43"/>
                    <a:pt x="10" y="44"/>
                  </a:cubicBezTo>
                  <a:cubicBezTo>
                    <a:pt x="10" y="45"/>
                    <a:pt x="9" y="46"/>
                    <a:pt x="9" y="46"/>
                  </a:cubicBezTo>
                  <a:cubicBezTo>
                    <a:pt x="9" y="47"/>
                    <a:pt x="8" y="48"/>
                    <a:pt x="8" y="48"/>
                  </a:cubicBezTo>
                  <a:cubicBezTo>
                    <a:pt x="7" y="49"/>
                    <a:pt x="7" y="50"/>
                    <a:pt x="7" y="51"/>
                  </a:cubicBezTo>
                  <a:cubicBezTo>
                    <a:pt x="8" y="49"/>
                    <a:pt x="9" y="48"/>
                    <a:pt x="9" y="47"/>
                  </a:cubicBezTo>
                  <a:cubicBezTo>
                    <a:pt x="10" y="45"/>
                    <a:pt x="11" y="44"/>
                    <a:pt x="12" y="42"/>
                  </a:cubicBezTo>
                  <a:cubicBezTo>
                    <a:pt x="12" y="41"/>
                    <a:pt x="12" y="40"/>
                    <a:pt x="13" y="39"/>
                  </a:cubicBezTo>
                  <a:cubicBezTo>
                    <a:pt x="13" y="40"/>
                    <a:pt x="13" y="41"/>
                    <a:pt x="13" y="42"/>
                  </a:cubicBezTo>
                  <a:cubicBezTo>
                    <a:pt x="13" y="44"/>
                    <a:pt x="13" y="45"/>
                    <a:pt x="12" y="46"/>
                  </a:cubicBezTo>
                  <a:cubicBezTo>
                    <a:pt x="12" y="49"/>
                    <a:pt x="12" y="51"/>
                    <a:pt x="11" y="54"/>
                  </a:cubicBezTo>
                  <a:cubicBezTo>
                    <a:pt x="11" y="56"/>
                    <a:pt x="10" y="59"/>
                    <a:pt x="10" y="61"/>
                  </a:cubicBezTo>
                  <a:cubicBezTo>
                    <a:pt x="11" y="56"/>
                    <a:pt x="13" y="51"/>
                    <a:pt x="13" y="46"/>
                  </a:cubicBezTo>
                  <a:cubicBezTo>
                    <a:pt x="13" y="45"/>
                    <a:pt x="14" y="44"/>
                    <a:pt x="14" y="42"/>
                  </a:cubicBezTo>
                  <a:cubicBezTo>
                    <a:pt x="14" y="41"/>
                    <a:pt x="14" y="40"/>
                    <a:pt x="14" y="39"/>
                  </a:cubicBezTo>
                  <a:cubicBezTo>
                    <a:pt x="14" y="36"/>
                    <a:pt x="14" y="33"/>
                    <a:pt x="13" y="31"/>
                  </a:cubicBezTo>
                  <a:cubicBezTo>
                    <a:pt x="13" y="28"/>
                    <a:pt x="13" y="26"/>
                    <a:pt x="13" y="23"/>
                  </a:cubicBezTo>
                  <a:cubicBezTo>
                    <a:pt x="13" y="22"/>
                    <a:pt x="14" y="21"/>
                    <a:pt x="14" y="20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5"/>
                    <a:pt x="16" y="14"/>
                    <a:pt x="16" y="13"/>
                  </a:cubicBezTo>
                  <a:cubicBezTo>
                    <a:pt x="17" y="12"/>
                    <a:pt x="17" y="11"/>
                    <a:pt x="18" y="10"/>
                  </a:cubicBezTo>
                  <a:cubicBezTo>
                    <a:pt x="17" y="11"/>
                    <a:pt x="17" y="13"/>
                    <a:pt x="17" y="14"/>
                  </a:cubicBezTo>
                  <a:cubicBezTo>
                    <a:pt x="17" y="15"/>
                    <a:pt x="17" y="16"/>
                    <a:pt x="17" y="17"/>
                  </a:cubicBezTo>
                  <a:cubicBezTo>
                    <a:pt x="17" y="18"/>
                    <a:pt x="17" y="19"/>
                    <a:pt x="17" y="20"/>
                  </a:cubicBezTo>
                  <a:cubicBezTo>
                    <a:pt x="18" y="22"/>
                    <a:pt x="18" y="24"/>
                    <a:pt x="19" y="25"/>
                  </a:cubicBezTo>
                  <a:cubicBezTo>
                    <a:pt x="19" y="27"/>
                    <a:pt x="20" y="29"/>
                    <a:pt x="21" y="31"/>
                  </a:cubicBezTo>
                  <a:cubicBezTo>
                    <a:pt x="21" y="33"/>
                    <a:pt x="21" y="34"/>
                    <a:pt x="22" y="36"/>
                  </a:cubicBezTo>
                  <a:cubicBezTo>
                    <a:pt x="22" y="38"/>
                    <a:pt x="22" y="40"/>
                    <a:pt x="22" y="42"/>
                  </a:cubicBezTo>
                  <a:cubicBezTo>
                    <a:pt x="22" y="43"/>
                    <a:pt x="22" y="45"/>
                    <a:pt x="21" y="47"/>
                  </a:cubicBezTo>
                  <a:cubicBezTo>
                    <a:pt x="22" y="44"/>
                    <a:pt x="23" y="40"/>
                    <a:pt x="22" y="36"/>
                  </a:cubicBezTo>
                  <a:cubicBezTo>
                    <a:pt x="22" y="34"/>
                    <a:pt x="22" y="32"/>
                    <a:pt x="21" y="31"/>
                  </a:cubicBezTo>
                  <a:cubicBezTo>
                    <a:pt x="21" y="29"/>
                    <a:pt x="20" y="27"/>
                    <a:pt x="20" y="25"/>
                  </a:cubicBezTo>
                  <a:cubicBezTo>
                    <a:pt x="19" y="23"/>
                    <a:pt x="19" y="22"/>
                    <a:pt x="19" y="20"/>
                  </a:cubicBezTo>
                  <a:cubicBezTo>
                    <a:pt x="18" y="19"/>
                    <a:pt x="18" y="18"/>
                    <a:pt x="18" y="17"/>
                  </a:cubicBezTo>
                  <a:cubicBezTo>
                    <a:pt x="18" y="16"/>
                    <a:pt x="18" y="15"/>
                    <a:pt x="18" y="14"/>
                  </a:cubicBezTo>
                  <a:cubicBezTo>
                    <a:pt x="19" y="13"/>
                    <a:pt x="19" y="11"/>
                    <a:pt x="19" y="9"/>
                  </a:cubicBezTo>
                  <a:cubicBezTo>
                    <a:pt x="19" y="8"/>
                    <a:pt x="19" y="7"/>
                    <a:pt x="19" y="6"/>
                  </a:cubicBezTo>
                  <a:cubicBezTo>
                    <a:pt x="19" y="6"/>
                    <a:pt x="19" y="6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7"/>
                    <a:pt x="21" y="8"/>
                    <a:pt x="22" y="10"/>
                  </a:cubicBezTo>
                  <a:cubicBezTo>
                    <a:pt x="23" y="11"/>
                    <a:pt x="24" y="12"/>
                    <a:pt x="24" y="13"/>
                  </a:cubicBezTo>
                  <a:cubicBezTo>
                    <a:pt x="25" y="14"/>
                    <a:pt x="26" y="15"/>
                    <a:pt x="27" y="16"/>
                  </a:cubicBezTo>
                  <a:cubicBezTo>
                    <a:pt x="29" y="18"/>
                    <a:pt x="30" y="21"/>
                    <a:pt x="31" y="23"/>
                  </a:cubicBezTo>
                  <a:cubicBezTo>
                    <a:pt x="31" y="24"/>
                    <a:pt x="31" y="26"/>
                    <a:pt x="32" y="27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2" y="28"/>
                    <a:pt x="32" y="25"/>
                    <a:pt x="31" y="23"/>
                  </a:cubicBezTo>
                  <a:cubicBezTo>
                    <a:pt x="31" y="22"/>
                    <a:pt x="30" y="20"/>
                    <a:pt x="30" y="19"/>
                  </a:cubicBezTo>
                  <a:cubicBezTo>
                    <a:pt x="29" y="19"/>
                    <a:pt x="29" y="18"/>
                    <a:pt x="29" y="17"/>
                  </a:cubicBezTo>
                  <a:cubicBezTo>
                    <a:pt x="29" y="17"/>
                    <a:pt x="28" y="17"/>
                    <a:pt x="28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6" y="14"/>
                    <a:pt x="24" y="12"/>
                    <a:pt x="23" y="9"/>
                  </a:cubicBezTo>
                  <a:cubicBezTo>
                    <a:pt x="22" y="8"/>
                    <a:pt x="22" y="7"/>
                    <a:pt x="21" y="6"/>
                  </a:cubicBezTo>
                  <a:cubicBezTo>
                    <a:pt x="21" y="5"/>
                    <a:pt x="20" y="4"/>
                    <a:pt x="20" y="3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  <a:cubicBezTo>
                    <a:pt x="19" y="0"/>
                    <a:pt x="19" y="1"/>
                    <a:pt x="18" y="1"/>
                  </a:cubicBezTo>
                  <a:cubicBezTo>
                    <a:pt x="18" y="2"/>
                    <a:pt x="18" y="4"/>
                    <a:pt x="18" y="5"/>
                  </a:cubicBezTo>
                  <a:cubicBezTo>
                    <a:pt x="17" y="6"/>
                    <a:pt x="17" y="6"/>
                    <a:pt x="17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0" y="10"/>
                    <a:pt x="9" y="11"/>
                    <a:pt x="8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4"/>
                    <a:pt x="5" y="14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9" y="11"/>
                    <a:pt x="10" y="11"/>
                    <a:pt x="11" y="10"/>
                  </a:cubicBezTo>
                  <a:cubicBezTo>
                    <a:pt x="12" y="10"/>
                    <a:pt x="12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9"/>
                    <a:pt x="15" y="9"/>
                  </a:cubicBezTo>
                  <a:cubicBezTo>
                    <a:pt x="15" y="9"/>
                    <a:pt x="16" y="9"/>
                    <a:pt x="16" y="9"/>
                  </a:cubicBezTo>
                  <a:cubicBezTo>
                    <a:pt x="16" y="9"/>
                    <a:pt x="16" y="10"/>
                    <a:pt x="15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8"/>
                    <a:pt x="9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7" y="23"/>
                  </a:cubicBezTo>
                  <a:cubicBezTo>
                    <a:pt x="7" y="23"/>
                    <a:pt x="6" y="24"/>
                    <a:pt x="5" y="25"/>
                  </a:cubicBezTo>
                  <a:cubicBezTo>
                    <a:pt x="5" y="26"/>
                    <a:pt x="4" y="26"/>
                    <a:pt x="3" y="27"/>
                  </a:cubicBezTo>
                  <a:cubicBezTo>
                    <a:pt x="2" y="27"/>
                    <a:pt x="1" y="28"/>
                    <a:pt x="0" y="28"/>
                  </a:cubicBezTo>
                  <a:cubicBezTo>
                    <a:pt x="2" y="28"/>
                    <a:pt x="4" y="27"/>
                    <a:pt x="6" y="25"/>
                  </a:cubicBezTo>
                  <a:cubicBezTo>
                    <a:pt x="6" y="25"/>
                    <a:pt x="7" y="24"/>
                    <a:pt x="8" y="23"/>
                  </a:cubicBezTo>
                  <a:close/>
                  <a:moveTo>
                    <a:pt x="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586"/>
            <p:cNvSpPr/>
            <p:nvPr/>
          </p:nvSpPr>
          <p:spPr bwMode="auto">
            <a:xfrm>
              <a:off x="8404205" y="5054629"/>
              <a:ext cx="165101" cy="95251"/>
            </a:xfrm>
            <a:custGeom>
              <a:avLst/>
              <a:gdLst>
                <a:gd name="T0" fmla="*/ 15 w 44"/>
                <a:gd name="T1" fmla="*/ 25 h 25"/>
                <a:gd name="T2" fmla="*/ 17 w 44"/>
                <a:gd name="T3" fmla="*/ 24 h 25"/>
                <a:gd name="T4" fmla="*/ 24 w 44"/>
                <a:gd name="T5" fmla="*/ 18 h 25"/>
                <a:gd name="T6" fmla="*/ 33 w 44"/>
                <a:gd name="T7" fmla="*/ 8 h 25"/>
                <a:gd name="T8" fmla="*/ 40 w 44"/>
                <a:gd name="T9" fmla="*/ 3 h 25"/>
                <a:gd name="T10" fmla="*/ 44 w 44"/>
                <a:gd name="T11" fmla="*/ 0 h 25"/>
                <a:gd name="T12" fmla="*/ 36 w 44"/>
                <a:gd name="T13" fmla="*/ 3 h 25"/>
                <a:gd name="T14" fmla="*/ 17 w 44"/>
                <a:gd name="T15" fmla="*/ 16 h 25"/>
                <a:gd name="T16" fmla="*/ 8 w 44"/>
                <a:gd name="T17" fmla="*/ 21 h 25"/>
                <a:gd name="T18" fmla="*/ 0 w 44"/>
                <a:gd name="T19" fmla="*/ 25 h 25"/>
                <a:gd name="T20" fmla="*/ 0 w 44"/>
                <a:gd name="T21" fmla="*/ 25 h 25"/>
                <a:gd name="T22" fmla="*/ 15 w 44"/>
                <a:gd name="T2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5">
                  <a:moveTo>
                    <a:pt x="15" y="25"/>
                  </a:moveTo>
                  <a:cubicBezTo>
                    <a:pt x="16" y="25"/>
                    <a:pt x="17" y="24"/>
                    <a:pt x="17" y="24"/>
                  </a:cubicBezTo>
                  <a:cubicBezTo>
                    <a:pt x="20" y="22"/>
                    <a:pt x="22" y="20"/>
                    <a:pt x="24" y="18"/>
                  </a:cubicBezTo>
                  <a:cubicBezTo>
                    <a:pt x="28" y="15"/>
                    <a:pt x="30" y="11"/>
                    <a:pt x="33" y="8"/>
                  </a:cubicBezTo>
                  <a:cubicBezTo>
                    <a:pt x="35" y="5"/>
                    <a:pt x="37" y="4"/>
                    <a:pt x="40" y="3"/>
                  </a:cubicBezTo>
                  <a:cubicBezTo>
                    <a:pt x="41" y="2"/>
                    <a:pt x="43" y="1"/>
                    <a:pt x="44" y="0"/>
                  </a:cubicBezTo>
                  <a:cubicBezTo>
                    <a:pt x="41" y="1"/>
                    <a:pt x="37" y="2"/>
                    <a:pt x="36" y="3"/>
                  </a:cubicBezTo>
                  <a:cubicBezTo>
                    <a:pt x="28" y="5"/>
                    <a:pt x="23" y="11"/>
                    <a:pt x="17" y="16"/>
                  </a:cubicBezTo>
                  <a:cubicBezTo>
                    <a:pt x="14" y="18"/>
                    <a:pt x="11" y="19"/>
                    <a:pt x="8" y="21"/>
                  </a:cubicBezTo>
                  <a:cubicBezTo>
                    <a:pt x="5" y="22"/>
                    <a:pt x="2" y="23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24"/>
                    <a:pt x="10" y="24"/>
                    <a:pt x="15" y="2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589"/>
            <p:cNvSpPr/>
            <p:nvPr/>
          </p:nvSpPr>
          <p:spPr bwMode="auto">
            <a:xfrm>
              <a:off x="8426430" y="5073679"/>
              <a:ext cx="74613" cy="46038"/>
            </a:xfrm>
            <a:custGeom>
              <a:avLst/>
              <a:gdLst>
                <a:gd name="T0" fmla="*/ 11 w 20"/>
                <a:gd name="T1" fmla="*/ 9 h 12"/>
                <a:gd name="T2" fmla="*/ 20 w 20"/>
                <a:gd name="T3" fmla="*/ 3 h 12"/>
                <a:gd name="T4" fmla="*/ 15 w 20"/>
                <a:gd name="T5" fmla="*/ 5 h 12"/>
                <a:gd name="T6" fmla="*/ 9 w 20"/>
                <a:gd name="T7" fmla="*/ 3 h 12"/>
                <a:gd name="T8" fmla="*/ 5 w 20"/>
                <a:gd name="T9" fmla="*/ 0 h 12"/>
                <a:gd name="T10" fmla="*/ 0 w 20"/>
                <a:gd name="T11" fmla="*/ 11 h 12"/>
                <a:gd name="T12" fmla="*/ 11 w 20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">
                  <a:moveTo>
                    <a:pt x="11" y="9"/>
                  </a:moveTo>
                  <a:cubicBezTo>
                    <a:pt x="14" y="8"/>
                    <a:pt x="17" y="5"/>
                    <a:pt x="20" y="3"/>
                  </a:cubicBezTo>
                  <a:cubicBezTo>
                    <a:pt x="18" y="4"/>
                    <a:pt x="16" y="5"/>
                    <a:pt x="15" y="5"/>
                  </a:cubicBezTo>
                  <a:cubicBezTo>
                    <a:pt x="12" y="5"/>
                    <a:pt x="10" y="4"/>
                    <a:pt x="9" y="3"/>
                  </a:cubicBezTo>
                  <a:cubicBezTo>
                    <a:pt x="8" y="2"/>
                    <a:pt x="7" y="1"/>
                    <a:pt x="5" y="0"/>
                  </a:cubicBezTo>
                  <a:cubicBezTo>
                    <a:pt x="3" y="3"/>
                    <a:pt x="2" y="7"/>
                    <a:pt x="0" y="11"/>
                  </a:cubicBezTo>
                  <a:cubicBezTo>
                    <a:pt x="3" y="12"/>
                    <a:pt x="8" y="10"/>
                    <a:pt x="11" y="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590"/>
            <p:cNvSpPr/>
            <p:nvPr/>
          </p:nvSpPr>
          <p:spPr bwMode="auto">
            <a:xfrm>
              <a:off x="8520093" y="5013354"/>
              <a:ext cx="127001" cy="131763"/>
            </a:xfrm>
            <a:custGeom>
              <a:avLst/>
              <a:gdLst>
                <a:gd name="T0" fmla="*/ 13 w 34"/>
                <a:gd name="T1" fmla="*/ 11 h 35"/>
                <a:gd name="T2" fmla="*/ 10 w 34"/>
                <a:gd name="T3" fmla="*/ 17 h 35"/>
                <a:gd name="T4" fmla="*/ 8 w 34"/>
                <a:gd name="T5" fmla="*/ 23 h 35"/>
                <a:gd name="T6" fmla="*/ 0 w 34"/>
                <a:gd name="T7" fmla="*/ 35 h 35"/>
                <a:gd name="T8" fmla="*/ 0 w 34"/>
                <a:gd name="T9" fmla="*/ 35 h 35"/>
                <a:gd name="T10" fmla="*/ 13 w 34"/>
                <a:gd name="T11" fmla="*/ 25 h 35"/>
                <a:gd name="T12" fmla="*/ 15 w 34"/>
                <a:gd name="T13" fmla="*/ 11 h 35"/>
                <a:gd name="T14" fmla="*/ 23 w 34"/>
                <a:gd name="T15" fmla="*/ 7 h 35"/>
                <a:gd name="T16" fmla="*/ 30 w 34"/>
                <a:gd name="T17" fmla="*/ 5 h 35"/>
                <a:gd name="T18" fmla="*/ 34 w 34"/>
                <a:gd name="T19" fmla="*/ 1 h 35"/>
                <a:gd name="T20" fmla="*/ 32 w 34"/>
                <a:gd name="T21" fmla="*/ 0 h 35"/>
                <a:gd name="T22" fmla="*/ 29 w 34"/>
                <a:gd name="T23" fmla="*/ 4 h 35"/>
                <a:gd name="T24" fmla="*/ 23 w 34"/>
                <a:gd name="T25" fmla="*/ 6 h 35"/>
                <a:gd name="T26" fmla="*/ 15 w 34"/>
                <a:gd name="T27" fmla="*/ 10 h 35"/>
                <a:gd name="T28" fmla="*/ 13 w 34"/>
                <a:gd name="T29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5">
                  <a:moveTo>
                    <a:pt x="13" y="11"/>
                  </a:moveTo>
                  <a:cubicBezTo>
                    <a:pt x="12" y="13"/>
                    <a:pt x="11" y="15"/>
                    <a:pt x="10" y="17"/>
                  </a:cubicBezTo>
                  <a:cubicBezTo>
                    <a:pt x="9" y="19"/>
                    <a:pt x="9" y="21"/>
                    <a:pt x="8" y="23"/>
                  </a:cubicBezTo>
                  <a:cubicBezTo>
                    <a:pt x="7" y="28"/>
                    <a:pt x="4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5" y="33"/>
                    <a:pt x="9" y="30"/>
                    <a:pt x="13" y="25"/>
                  </a:cubicBezTo>
                  <a:cubicBezTo>
                    <a:pt x="15" y="23"/>
                    <a:pt x="18" y="16"/>
                    <a:pt x="15" y="11"/>
                  </a:cubicBezTo>
                  <a:cubicBezTo>
                    <a:pt x="18" y="8"/>
                    <a:pt x="20" y="8"/>
                    <a:pt x="23" y="7"/>
                  </a:cubicBezTo>
                  <a:cubicBezTo>
                    <a:pt x="26" y="6"/>
                    <a:pt x="28" y="6"/>
                    <a:pt x="30" y="5"/>
                  </a:cubicBezTo>
                  <a:cubicBezTo>
                    <a:pt x="31" y="4"/>
                    <a:pt x="32" y="3"/>
                    <a:pt x="34" y="1"/>
                  </a:cubicBezTo>
                  <a:cubicBezTo>
                    <a:pt x="33" y="1"/>
                    <a:pt x="33" y="1"/>
                    <a:pt x="32" y="0"/>
                  </a:cubicBezTo>
                  <a:cubicBezTo>
                    <a:pt x="32" y="2"/>
                    <a:pt x="31" y="3"/>
                    <a:pt x="29" y="4"/>
                  </a:cubicBezTo>
                  <a:cubicBezTo>
                    <a:pt x="27" y="5"/>
                    <a:pt x="25" y="6"/>
                    <a:pt x="23" y="6"/>
                  </a:cubicBezTo>
                  <a:cubicBezTo>
                    <a:pt x="20" y="7"/>
                    <a:pt x="16" y="8"/>
                    <a:pt x="15" y="10"/>
                  </a:cubicBezTo>
                  <a:cubicBezTo>
                    <a:pt x="14" y="10"/>
                    <a:pt x="13" y="11"/>
                    <a:pt x="13" y="1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591"/>
            <p:cNvSpPr>
              <a:spLocks noEditPoints="1"/>
            </p:cNvSpPr>
            <p:nvPr/>
          </p:nvSpPr>
          <p:spPr bwMode="auto">
            <a:xfrm>
              <a:off x="8410555" y="5043517"/>
              <a:ext cx="166689" cy="101601"/>
            </a:xfrm>
            <a:custGeom>
              <a:avLst/>
              <a:gdLst>
                <a:gd name="T0" fmla="*/ 25 w 44"/>
                <a:gd name="T1" fmla="*/ 6 h 27"/>
                <a:gd name="T2" fmla="*/ 30 w 44"/>
                <a:gd name="T3" fmla="*/ 6 h 27"/>
                <a:gd name="T4" fmla="*/ 25 w 44"/>
                <a:gd name="T5" fmla="*/ 9 h 27"/>
                <a:gd name="T6" fmla="*/ 22 w 44"/>
                <a:gd name="T7" fmla="*/ 11 h 27"/>
                <a:gd name="T8" fmla="*/ 19 w 44"/>
                <a:gd name="T9" fmla="*/ 13 h 27"/>
                <a:gd name="T10" fmla="*/ 15 w 44"/>
                <a:gd name="T11" fmla="*/ 12 h 27"/>
                <a:gd name="T12" fmla="*/ 14 w 44"/>
                <a:gd name="T13" fmla="*/ 11 h 27"/>
                <a:gd name="T14" fmla="*/ 12 w 44"/>
                <a:gd name="T15" fmla="*/ 10 h 27"/>
                <a:gd name="T16" fmla="*/ 13 w 44"/>
                <a:gd name="T17" fmla="*/ 11 h 27"/>
                <a:gd name="T18" fmla="*/ 15 w 44"/>
                <a:gd name="T19" fmla="*/ 12 h 27"/>
                <a:gd name="T20" fmla="*/ 17 w 44"/>
                <a:gd name="T21" fmla="*/ 13 h 27"/>
                <a:gd name="T22" fmla="*/ 20 w 44"/>
                <a:gd name="T23" fmla="*/ 13 h 27"/>
                <a:gd name="T24" fmla="*/ 18 w 44"/>
                <a:gd name="T25" fmla="*/ 15 h 27"/>
                <a:gd name="T26" fmla="*/ 13 w 44"/>
                <a:gd name="T27" fmla="*/ 17 h 27"/>
                <a:gd name="T28" fmla="*/ 9 w 44"/>
                <a:gd name="T29" fmla="*/ 19 h 27"/>
                <a:gd name="T30" fmla="*/ 5 w 44"/>
                <a:gd name="T31" fmla="*/ 19 h 27"/>
                <a:gd name="T32" fmla="*/ 13 w 44"/>
                <a:gd name="T33" fmla="*/ 18 h 27"/>
                <a:gd name="T34" fmla="*/ 13 w 44"/>
                <a:gd name="T35" fmla="*/ 19 h 27"/>
                <a:gd name="T36" fmla="*/ 5 w 44"/>
                <a:gd name="T37" fmla="*/ 24 h 27"/>
                <a:gd name="T38" fmla="*/ 11 w 44"/>
                <a:gd name="T39" fmla="*/ 21 h 27"/>
                <a:gd name="T40" fmla="*/ 16 w 44"/>
                <a:gd name="T41" fmla="*/ 18 h 27"/>
                <a:gd name="T42" fmla="*/ 26 w 44"/>
                <a:gd name="T43" fmla="*/ 10 h 27"/>
                <a:gd name="T44" fmla="*/ 31 w 44"/>
                <a:gd name="T45" fmla="*/ 7 h 27"/>
                <a:gd name="T46" fmla="*/ 36 w 44"/>
                <a:gd name="T47" fmla="*/ 6 h 27"/>
                <a:gd name="T48" fmla="*/ 32 w 44"/>
                <a:gd name="T49" fmla="*/ 9 h 27"/>
                <a:gd name="T50" fmla="*/ 27 w 44"/>
                <a:gd name="T51" fmla="*/ 14 h 27"/>
                <a:gd name="T52" fmla="*/ 22 w 44"/>
                <a:gd name="T53" fmla="*/ 22 h 27"/>
                <a:gd name="T54" fmla="*/ 15 w 44"/>
                <a:gd name="T55" fmla="*/ 27 h 27"/>
                <a:gd name="T56" fmla="*/ 25 w 44"/>
                <a:gd name="T57" fmla="*/ 19 h 27"/>
                <a:gd name="T58" fmla="*/ 31 w 44"/>
                <a:gd name="T59" fmla="*/ 11 h 27"/>
                <a:gd name="T60" fmla="*/ 34 w 44"/>
                <a:gd name="T61" fmla="*/ 9 h 27"/>
                <a:gd name="T62" fmla="*/ 39 w 44"/>
                <a:gd name="T63" fmla="*/ 5 h 27"/>
                <a:gd name="T64" fmla="*/ 40 w 44"/>
                <a:gd name="T65" fmla="*/ 5 h 27"/>
                <a:gd name="T66" fmla="*/ 38 w 44"/>
                <a:gd name="T67" fmla="*/ 12 h 27"/>
                <a:gd name="T68" fmla="*/ 35 w 44"/>
                <a:gd name="T69" fmla="*/ 21 h 27"/>
                <a:gd name="T70" fmla="*/ 31 w 44"/>
                <a:gd name="T71" fmla="*/ 26 h 27"/>
                <a:gd name="T72" fmla="*/ 37 w 44"/>
                <a:gd name="T73" fmla="*/ 18 h 27"/>
                <a:gd name="T74" fmla="*/ 38 w 44"/>
                <a:gd name="T75" fmla="*/ 16 h 27"/>
                <a:gd name="T76" fmla="*/ 40 w 44"/>
                <a:gd name="T77" fmla="*/ 9 h 27"/>
                <a:gd name="T78" fmla="*/ 42 w 44"/>
                <a:gd name="T79" fmla="*/ 4 h 27"/>
                <a:gd name="T80" fmla="*/ 43 w 44"/>
                <a:gd name="T81" fmla="*/ 2 h 27"/>
                <a:gd name="T82" fmla="*/ 40 w 44"/>
                <a:gd name="T83" fmla="*/ 3 h 27"/>
                <a:gd name="T84" fmla="*/ 37 w 44"/>
                <a:gd name="T85" fmla="*/ 4 h 27"/>
                <a:gd name="T86" fmla="*/ 36 w 44"/>
                <a:gd name="T87" fmla="*/ 2 h 27"/>
                <a:gd name="T88" fmla="*/ 35 w 44"/>
                <a:gd name="T89" fmla="*/ 2 h 27"/>
                <a:gd name="T90" fmla="*/ 30 w 44"/>
                <a:gd name="T91" fmla="*/ 0 h 27"/>
                <a:gd name="T92" fmla="*/ 27 w 44"/>
                <a:gd name="T93" fmla="*/ 0 h 27"/>
                <a:gd name="T94" fmla="*/ 30 w 44"/>
                <a:gd name="T95" fmla="*/ 1 h 27"/>
                <a:gd name="T96" fmla="*/ 34 w 44"/>
                <a:gd name="T97" fmla="*/ 3 h 27"/>
                <a:gd name="T98" fmla="*/ 35 w 44"/>
                <a:gd name="T99" fmla="*/ 3 h 27"/>
                <a:gd name="T100" fmla="*/ 36 w 44"/>
                <a:gd name="T101" fmla="*/ 4 h 27"/>
                <a:gd name="T102" fmla="*/ 31 w 44"/>
                <a:gd name="T103" fmla="*/ 5 h 27"/>
                <a:gd name="T104" fmla="*/ 24 w 44"/>
                <a:gd name="T105" fmla="*/ 6 h 27"/>
                <a:gd name="T106" fmla="*/ 21 w 44"/>
                <a:gd name="T107" fmla="*/ 6 h 27"/>
                <a:gd name="T108" fmla="*/ 16 w 44"/>
                <a:gd name="T109" fmla="*/ 4 h 27"/>
                <a:gd name="T110" fmla="*/ 23 w 44"/>
                <a:gd name="T111" fmla="*/ 6 h 27"/>
                <a:gd name="T112" fmla="*/ 20 w 44"/>
                <a:gd name="T113" fmla="*/ 13 h 27"/>
                <a:gd name="T114" fmla="*/ 20 w 44"/>
                <a:gd name="T11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27">
                  <a:moveTo>
                    <a:pt x="23" y="6"/>
                  </a:moveTo>
                  <a:cubicBezTo>
                    <a:pt x="24" y="6"/>
                    <a:pt x="24" y="6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6"/>
                    <a:pt x="28" y="6"/>
                    <a:pt x="30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7" y="8"/>
                    <a:pt x="26" y="8"/>
                    <a:pt x="25" y="9"/>
                  </a:cubicBezTo>
                  <a:cubicBezTo>
                    <a:pt x="24" y="9"/>
                    <a:pt x="23" y="10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1" y="12"/>
                    <a:pt x="21" y="12"/>
                  </a:cubicBezTo>
                  <a:cubicBezTo>
                    <a:pt x="20" y="12"/>
                    <a:pt x="20" y="13"/>
                    <a:pt x="19" y="13"/>
                  </a:cubicBezTo>
                  <a:cubicBezTo>
                    <a:pt x="18" y="13"/>
                    <a:pt x="18" y="12"/>
                    <a:pt x="17" y="12"/>
                  </a:cubicBezTo>
                  <a:cubicBezTo>
                    <a:pt x="17" y="12"/>
                    <a:pt x="16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0"/>
                    <a:pt x="12" y="10"/>
                  </a:cubicBezTo>
                  <a:cubicBezTo>
                    <a:pt x="11" y="9"/>
                    <a:pt x="11" y="9"/>
                    <a:pt x="10" y="9"/>
                  </a:cubicBezTo>
                  <a:cubicBezTo>
                    <a:pt x="11" y="10"/>
                    <a:pt x="12" y="10"/>
                    <a:pt x="13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19" y="13"/>
                    <a:pt x="19" y="13"/>
                    <a:pt x="20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8" y="14"/>
                    <a:pt x="18" y="15"/>
                  </a:cubicBezTo>
                  <a:cubicBezTo>
                    <a:pt x="17" y="15"/>
                    <a:pt x="17" y="15"/>
                    <a:pt x="16" y="16"/>
                  </a:cubicBezTo>
                  <a:cubicBezTo>
                    <a:pt x="15" y="16"/>
                    <a:pt x="14" y="17"/>
                    <a:pt x="13" y="17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10" y="18"/>
                    <a:pt x="10" y="19"/>
                    <a:pt x="9" y="19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6" y="19"/>
                    <a:pt x="8" y="19"/>
                    <a:pt x="9" y="19"/>
                  </a:cubicBezTo>
                  <a:cubicBezTo>
                    <a:pt x="10" y="19"/>
                    <a:pt x="12" y="19"/>
                    <a:pt x="13" y="18"/>
                  </a:cubicBezTo>
                  <a:cubicBezTo>
                    <a:pt x="14" y="18"/>
                    <a:pt x="15" y="18"/>
                    <a:pt x="15" y="17"/>
                  </a:cubicBezTo>
                  <a:cubicBezTo>
                    <a:pt x="15" y="18"/>
                    <a:pt x="14" y="18"/>
                    <a:pt x="13" y="19"/>
                  </a:cubicBezTo>
                  <a:cubicBezTo>
                    <a:pt x="12" y="20"/>
                    <a:pt x="12" y="20"/>
                    <a:pt x="11" y="21"/>
                  </a:cubicBezTo>
                  <a:cubicBezTo>
                    <a:pt x="9" y="22"/>
                    <a:pt x="7" y="23"/>
                    <a:pt x="5" y="24"/>
                  </a:cubicBezTo>
                  <a:cubicBezTo>
                    <a:pt x="4" y="25"/>
                    <a:pt x="2" y="26"/>
                    <a:pt x="0" y="27"/>
                  </a:cubicBezTo>
                  <a:cubicBezTo>
                    <a:pt x="4" y="25"/>
                    <a:pt x="7" y="24"/>
                    <a:pt x="11" y="21"/>
                  </a:cubicBezTo>
                  <a:cubicBezTo>
                    <a:pt x="12" y="21"/>
                    <a:pt x="13" y="20"/>
                    <a:pt x="14" y="20"/>
                  </a:cubicBezTo>
                  <a:cubicBezTo>
                    <a:pt x="15" y="19"/>
                    <a:pt x="15" y="18"/>
                    <a:pt x="16" y="18"/>
                  </a:cubicBezTo>
                  <a:cubicBezTo>
                    <a:pt x="18" y="16"/>
                    <a:pt x="19" y="15"/>
                    <a:pt x="21" y="14"/>
                  </a:cubicBezTo>
                  <a:cubicBezTo>
                    <a:pt x="23" y="12"/>
                    <a:pt x="24" y="11"/>
                    <a:pt x="26" y="10"/>
                  </a:cubicBezTo>
                  <a:cubicBezTo>
                    <a:pt x="27" y="9"/>
                    <a:pt x="28" y="9"/>
                    <a:pt x="28" y="8"/>
                  </a:cubicBezTo>
                  <a:cubicBezTo>
                    <a:pt x="29" y="8"/>
                    <a:pt x="30" y="7"/>
                    <a:pt x="31" y="7"/>
                  </a:cubicBezTo>
                  <a:cubicBezTo>
                    <a:pt x="32" y="7"/>
                    <a:pt x="33" y="6"/>
                    <a:pt x="34" y="6"/>
                  </a:cubicBezTo>
                  <a:cubicBezTo>
                    <a:pt x="35" y="6"/>
                    <a:pt x="36" y="6"/>
                    <a:pt x="36" y="6"/>
                  </a:cubicBezTo>
                  <a:cubicBezTo>
                    <a:pt x="35" y="6"/>
                    <a:pt x="34" y="7"/>
                    <a:pt x="33" y="8"/>
                  </a:cubicBezTo>
                  <a:cubicBezTo>
                    <a:pt x="33" y="8"/>
                    <a:pt x="32" y="9"/>
                    <a:pt x="32" y="9"/>
                  </a:cubicBezTo>
                  <a:cubicBezTo>
                    <a:pt x="31" y="10"/>
                    <a:pt x="30" y="10"/>
                    <a:pt x="30" y="11"/>
                  </a:cubicBezTo>
                  <a:cubicBezTo>
                    <a:pt x="29" y="12"/>
                    <a:pt x="28" y="13"/>
                    <a:pt x="27" y="14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4" y="19"/>
                    <a:pt x="23" y="21"/>
                    <a:pt x="22" y="22"/>
                  </a:cubicBezTo>
                  <a:cubicBezTo>
                    <a:pt x="21" y="23"/>
                    <a:pt x="20" y="24"/>
                    <a:pt x="18" y="25"/>
                  </a:cubicBezTo>
                  <a:cubicBezTo>
                    <a:pt x="17" y="25"/>
                    <a:pt x="16" y="26"/>
                    <a:pt x="15" y="27"/>
                  </a:cubicBezTo>
                  <a:cubicBezTo>
                    <a:pt x="17" y="26"/>
                    <a:pt x="20" y="24"/>
                    <a:pt x="22" y="22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6" y="17"/>
                    <a:pt x="27" y="16"/>
                    <a:pt x="28" y="15"/>
                  </a:cubicBezTo>
                  <a:cubicBezTo>
                    <a:pt x="29" y="14"/>
                    <a:pt x="30" y="12"/>
                    <a:pt x="31" y="11"/>
                  </a:cubicBezTo>
                  <a:cubicBezTo>
                    <a:pt x="31" y="11"/>
                    <a:pt x="32" y="10"/>
                    <a:pt x="32" y="10"/>
                  </a:cubicBezTo>
                  <a:cubicBezTo>
                    <a:pt x="33" y="10"/>
                    <a:pt x="33" y="9"/>
                    <a:pt x="34" y="9"/>
                  </a:cubicBezTo>
                  <a:cubicBezTo>
                    <a:pt x="35" y="8"/>
                    <a:pt x="36" y="7"/>
                    <a:pt x="38" y="6"/>
                  </a:cubicBezTo>
                  <a:cubicBezTo>
                    <a:pt x="38" y="6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6"/>
                    <a:pt x="39" y="7"/>
                    <a:pt x="39" y="9"/>
                  </a:cubicBezTo>
                  <a:cubicBezTo>
                    <a:pt x="38" y="10"/>
                    <a:pt x="38" y="11"/>
                    <a:pt x="38" y="12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7"/>
                    <a:pt x="36" y="19"/>
                    <a:pt x="35" y="21"/>
                  </a:cubicBezTo>
                  <a:cubicBezTo>
                    <a:pt x="34" y="22"/>
                    <a:pt x="33" y="22"/>
                    <a:pt x="33" y="23"/>
                  </a:cubicBezTo>
                  <a:cubicBezTo>
                    <a:pt x="32" y="24"/>
                    <a:pt x="31" y="25"/>
                    <a:pt x="31" y="26"/>
                  </a:cubicBezTo>
                  <a:cubicBezTo>
                    <a:pt x="32" y="24"/>
                    <a:pt x="34" y="23"/>
                    <a:pt x="35" y="21"/>
                  </a:cubicBezTo>
                  <a:cubicBezTo>
                    <a:pt x="36" y="20"/>
                    <a:pt x="36" y="19"/>
                    <a:pt x="37" y="18"/>
                  </a:cubicBezTo>
                  <a:cubicBezTo>
                    <a:pt x="37" y="18"/>
                    <a:pt x="37" y="17"/>
                    <a:pt x="37" y="17"/>
                  </a:cubicBezTo>
                  <a:cubicBezTo>
                    <a:pt x="37" y="16"/>
                    <a:pt x="37" y="16"/>
                    <a:pt x="38" y="16"/>
                  </a:cubicBezTo>
                  <a:cubicBezTo>
                    <a:pt x="38" y="16"/>
                    <a:pt x="38" y="15"/>
                    <a:pt x="38" y="15"/>
                  </a:cubicBezTo>
                  <a:cubicBezTo>
                    <a:pt x="38" y="13"/>
                    <a:pt x="39" y="11"/>
                    <a:pt x="40" y="9"/>
                  </a:cubicBezTo>
                  <a:cubicBezTo>
                    <a:pt x="40" y="8"/>
                    <a:pt x="40" y="7"/>
                    <a:pt x="41" y="6"/>
                  </a:cubicBezTo>
                  <a:cubicBezTo>
                    <a:pt x="41" y="5"/>
                    <a:pt x="41" y="5"/>
                    <a:pt x="42" y="4"/>
                  </a:cubicBezTo>
                  <a:cubicBezTo>
                    <a:pt x="42" y="4"/>
                    <a:pt x="43" y="4"/>
                    <a:pt x="43" y="3"/>
                  </a:cubicBezTo>
                  <a:cubicBezTo>
                    <a:pt x="44" y="3"/>
                    <a:pt x="44" y="3"/>
                    <a:pt x="43" y="2"/>
                  </a:cubicBezTo>
                  <a:cubicBezTo>
                    <a:pt x="43" y="2"/>
                    <a:pt x="43" y="2"/>
                    <a:pt x="42" y="2"/>
                  </a:cubicBezTo>
                  <a:cubicBezTo>
                    <a:pt x="42" y="2"/>
                    <a:pt x="41" y="3"/>
                    <a:pt x="40" y="3"/>
                  </a:cubicBezTo>
                  <a:cubicBezTo>
                    <a:pt x="39" y="3"/>
                    <a:pt x="38" y="4"/>
                    <a:pt x="38" y="4"/>
                  </a:cubicBezTo>
                  <a:cubicBezTo>
                    <a:pt x="38" y="4"/>
                    <a:pt x="38" y="4"/>
                    <a:pt x="37" y="4"/>
                  </a:cubicBezTo>
                  <a:cubicBezTo>
                    <a:pt x="37" y="3"/>
                    <a:pt x="37" y="3"/>
                    <a:pt x="36" y="3"/>
                  </a:cubicBezTo>
                  <a:cubicBezTo>
                    <a:pt x="36" y="3"/>
                    <a:pt x="36" y="3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1"/>
                    <a:pt x="33" y="1"/>
                  </a:cubicBezTo>
                  <a:cubicBezTo>
                    <a:pt x="32" y="1"/>
                    <a:pt x="31" y="1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1" y="1"/>
                    <a:pt x="32" y="2"/>
                    <a:pt x="33" y="2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5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5"/>
                    <a:pt x="27" y="5"/>
                    <a:pt x="26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7" y="5"/>
                    <a:pt x="19" y="6"/>
                    <a:pt x="21" y="6"/>
                  </a:cubicBezTo>
                  <a:cubicBezTo>
                    <a:pt x="22" y="6"/>
                    <a:pt x="22" y="6"/>
                    <a:pt x="23" y="6"/>
                  </a:cubicBezTo>
                  <a:close/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592"/>
            <p:cNvSpPr/>
            <p:nvPr/>
          </p:nvSpPr>
          <p:spPr bwMode="auto">
            <a:xfrm>
              <a:off x="8602643" y="5265768"/>
              <a:ext cx="57150" cy="79376"/>
            </a:xfrm>
            <a:custGeom>
              <a:avLst/>
              <a:gdLst>
                <a:gd name="T0" fmla="*/ 15 w 15"/>
                <a:gd name="T1" fmla="*/ 13 h 21"/>
                <a:gd name="T2" fmla="*/ 14 w 15"/>
                <a:gd name="T3" fmla="*/ 12 h 21"/>
                <a:gd name="T4" fmla="*/ 10 w 15"/>
                <a:gd name="T5" fmla="*/ 9 h 21"/>
                <a:gd name="T6" fmla="*/ 5 w 15"/>
                <a:gd name="T7" fmla="*/ 5 h 21"/>
                <a:gd name="T8" fmla="*/ 2 w 15"/>
                <a:gd name="T9" fmla="*/ 2 h 21"/>
                <a:gd name="T10" fmla="*/ 0 w 15"/>
                <a:gd name="T11" fmla="*/ 0 h 21"/>
                <a:gd name="T12" fmla="*/ 2 w 15"/>
                <a:gd name="T13" fmla="*/ 4 h 21"/>
                <a:gd name="T14" fmla="*/ 10 w 15"/>
                <a:gd name="T15" fmla="*/ 13 h 21"/>
                <a:gd name="T16" fmla="*/ 13 w 15"/>
                <a:gd name="T17" fmla="*/ 17 h 21"/>
                <a:gd name="T18" fmla="*/ 15 w 15"/>
                <a:gd name="T19" fmla="*/ 21 h 21"/>
                <a:gd name="T20" fmla="*/ 15 w 15"/>
                <a:gd name="T21" fmla="*/ 21 h 21"/>
                <a:gd name="T22" fmla="*/ 15 w 15"/>
                <a:gd name="T23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1">
                  <a:moveTo>
                    <a:pt x="15" y="13"/>
                  </a:moveTo>
                  <a:cubicBezTo>
                    <a:pt x="14" y="13"/>
                    <a:pt x="14" y="13"/>
                    <a:pt x="14" y="12"/>
                  </a:cubicBezTo>
                  <a:cubicBezTo>
                    <a:pt x="13" y="11"/>
                    <a:pt x="12" y="10"/>
                    <a:pt x="10" y="9"/>
                  </a:cubicBezTo>
                  <a:cubicBezTo>
                    <a:pt x="9" y="7"/>
                    <a:pt x="6" y="7"/>
                    <a:pt x="5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2" y="3"/>
                    <a:pt x="2" y="4"/>
                  </a:cubicBezTo>
                  <a:cubicBezTo>
                    <a:pt x="3" y="8"/>
                    <a:pt x="7" y="10"/>
                    <a:pt x="10" y="13"/>
                  </a:cubicBezTo>
                  <a:cubicBezTo>
                    <a:pt x="11" y="14"/>
                    <a:pt x="12" y="16"/>
                    <a:pt x="13" y="17"/>
                  </a:cubicBezTo>
                  <a:cubicBezTo>
                    <a:pt x="14" y="19"/>
                    <a:pt x="14" y="20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9"/>
                    <a:pt x="15" y="16"/>
                    <a:pt x="15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99" name="Picture 159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8356" y="5251481"/>
              <a:ext cx="88901" cy="7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159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4068" y="5246718"/>
              <a:ext cx="100013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595"/>
            <p:cNvSpPr/>
            <p:nvPr/>
          </p:nvSpPr>
          <p:spPr bwMode="auto">
            <a:xfrm>
              <a:off x="8621694" y="5299106"/>
              <a:ext cx="22225" cy="38100"/>
            </a:xfrm>
            <a:custGeom>
              <a:avLst/>
              <a:gdLst>
                <a:gd name="T0" fmla="*/ 4 w 6"/>
                <a:gd name="T1" fmla="*/ 4 h 10"/>
                <a:gd name="T2" fmla="*/ 0 w 6"/>
                <a:gd name="T3" fmla="*/ 0 h 10"/>
                <a:gd name="T4" fmla="*/ 1 w 6"/>
                <a:gd name="T5" fmla="*/ 2 h 10"/>
                <a:gd name="T6" fmla="*/ 1 w 6"/>
                <a:gd name="T7" fmla="*/ 5 h 10"/>
                <a:gd name="T8" fmla="*/ 0 w 6"/>
                <a:gd name="T9" fmla="*/ 7 h 10"/>
                <a:gd name="T10" fmla="*/ 6 w 6"/>
                <a:gd name="T11" fmla="*/ 10 h 10"/>
                <a:gd name="T12" fmla="*/ 4 w 6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4" y="4"/>
                  </a:move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2" y="3"/>
                    <a:pt x="1" y="5"/>
                    <a:pt x="1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8"/>
                    <a:pt x="4" y="9"/>
                    <a:pt x="6" y="10"/>
                  </a:cubicBezTo>
                  <a:cubicBezTo>
                    <a:pt x="6" y="8"/>
                    <a:pt x="4" y="5"/>
                    <a:pt x="4" y="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596"/>
            <p:cNvSpPr/>
            <p:nvPr/>
          </p:nvSpPr>
          <p:spPr bwMode="auto">
            <a:xfrm>
              <a:off x="8577243" y="5227668"/>
              <a:ext cx="74613" cy="57150"/>
            </a:xfrm>
            <a:custGeom>
              <a:avLst/>
              <a:gdLst>
                <a:gd name="T0" fmla="*/ 7 w 20"/>
                <a:gd name="T1" fmla="*/ 10 h 15"/>
                <a:gd name="T2" fmla="*/ 10 w 20"/>
                <a:gd name="T3" fmla="*/ 11 h 15"/>
                <a:gd name="T4" fmla="*/ 14 w 20"/>
                <a:gd name="T5" fmla="*/ 12 h 15"/>
                <a:gd name="T6" fmla="*/ 20 w 20"/>
                <a:gd name="T7" fmla="*/ 15 h 15"/>
                <a:gd name="T8" fmla="*/ 20 w 20"/>
                <a:gd name="T9" fmla="*/ 15 h 15"/>
                <a:gd name="T10" fmla="*/ 14 w 20"/>
                <a:gd name="T11" fmla="*/ 9 h 15"/>
                <a:gd name="T12" fmla="*/ 7 w 20"/>
                <a:gd name="T13" fmla="*/ 9 h 15"/>
                <a:gd name="T14" fmla="*/ 4 w 20"/>
                <a:gd name="T15" fmla="*/ 5 h 15"/>
                <a:gd name="T16" fmla="*/ 3 w 20"/>
                <a:gd name="T17" fmla="*/ 2 h 15"/>
                <a:gd name="T18" fmla="*/ 1 w 20"/>
                <a:gd name="T19" fmla="*/ 0 h 15"/>
                <a:gd name="T20" fmla="*/ 0 w 20"/>
                <a:gd name="T21" fmla="*/ 0 h 15"/>
                <a:gd name="T22" fmla="*/ 2 w 20"/>
                <a:gd name="T23" fmla="*/ 2 h 15"/>
                <a:gd name="T24" fmla="*/ 4 w 20"/>
                <a:gd name="T25" fmla="*/ 5 h 15"/>
                <a:gd name="T26" fmla="*/ 6 w 20"/>
                <a:gd name="T27" fmla="*/ 9 h 15"/>
                <a:gd name="T28" fmla="*/ 7 w 20"/>
                <a:gd name="T2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15">
                  <a:moveTo>
                    <a:pt x="7" y="10"/>
                  </a:moveTo>
                  <a:cubicBezTo>
                    <a:pt x="8" y="10"/>
                    <a:pt x="9" y="11"/>
                    <a:pt x="10" y="11"/>
                  </a:cubicBezTo>
                  <a:cubicBezTo>
                    <a:pt x="11" y="12"/>
                    <a:pt x="12" y="11"/>
                    <a:pt x="14" y="12"/>
                  </a:cubicBezTo>
                  <a:cubicBezTo>
                    <a:pt x="16" y="12"/>
                    <a:pt x="18" y="13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3"/>
                    <a:pt x="17" y="11"/>
                    <a:pt x="14" y="9"/>
                  </a:cubicBezTo>
                  <a:cubicBezTo>
                    <a:pt x="13" y="8"/>
                    <a:pt x="9" y="7"/>
                    <a:pt x="7" y="9"/>
                  </a:cubicBezTo>
                  <a:cubicBezTo>
                    <a:pt x="5" y="8"/>
                    <a:pt x="5" y="6"/>
                    <a:pt x="4" y="5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2" y="1"/>
                    <a:pt x="2" y="2"/>
                  </a:cubicBezTo>
                  <a:cubicBezTo>
                    <a:pt x="3" y="3"/>
                    <a:pt x="3" y="4"/>
                    <a:pt x="4" y="5"/>
                  </a:cubicBezTo>
                  <a:cubicBezTo>
                    <a:pt x="4" y="6"/>
                    <a:pt x="5" y="8"/>
                    <a:pt x="6" y="9"/>
                  </a:cubicBezTo>
                  <a:cubicBezTo>
                    <a:pt x="6" y="9"/>
                    <a:pt x="7" y="10"/>
                    <a:pt x="7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597"/>
            <p:cNvSpPr>
              <a:spLocks noEditPoints="1"/>
            </p:cNvSpPr>
            <p:nvPr/>
          </p:nvSpPr>
          <p:spPr bwMode="auto">
            <a:xfrm>
              <a:off x="8599468" y="5262593"/>
              <a:ext cx="60325" cy="77788"/>
            </a:xfrm>
            <a:custGeom>
              <a:avLst/>
              <a:gdLst>
                <a:gd name="T0" fmla="*/ 4 w 16"/>
                <a:gd name="T1" fmla="*/ 10 h 21"/>
                <a:gd name="T2" fmla="*/ 3 w 16"/>
                <a:gd name="T3" fmla="*/ 7 h 21"/>
                <a:gd name="T4" fmla="*/ 5 w 16"/>
                <a:gd name="T5" fmla="*/ 9 h 21"/>
                <a:gd name="T6" fmla="*/ 6 w 16"/>
                <a:gd name="T7" fmla="*/ 11 h 21"/>
                <a:gd name="T8" fmla="*/ 7 w 16"/>
                <a:gd name="T9" fmla="*/ 12 h 21"/>
                <a:gd name="T10" fmla="*/ 7 w 16"/>
                <a:gd name="T11" fmla="*/ 14 h 21"/>
                <a:gd name="T12" fmla="*/ 7 w 16"/>
                <a:gd name="T13" fmla="*/ 15 h 21"/>
                <a:gd name="T14" fmla="*/ 6 w 16"/>
                <a:gd name="T15" fmla="*/ 16 h 21"/>
                <a:gd name="T16" fmla="*/ 7 w 16"/>
                <a:gd name="T17" fmla="*/ 15 h 21"/>
                <a:gd name="T18" fmla="*/ 7 w 16"/>
                <a:gd name="T19" fmla="*/ 14 h 21"/>
                <a:gd name="T20" fmla="*/ 8 w 16"/>
                <a:gd name="T21" fmla="*/ 13 h 21"/>
                <a:gd name="T22" fmla="*/ 8 w 16"/>
                <a:gd name="T23" fmla="*/ 12 h 21"/>
                <a:gd name="T24" fmla="*/ 8 w 16"/>
                <a:gd name="T25" fmla="*/ 13 h 21"/>
                <a:gd name="T26" fmla="*/ 10 w 16"/>
                <a:gd name="T27" fmla="*/ 15 h 21"/>
                <a:gd name="T28" fmla="*/ 11 w 16"/>
                <a:gd name="T29" fmla="*/ 17 h 21"/>
                <a:gd name="T30" fmla="*/ 12 w 16"/>
                <a:gd name="T31" fmla="*/ 19 h 21"/>
                <a:gd name="T32" fmla="*/ 11 w 16"/>
                <a:gd name="T33" fmla="*/ 15 h 21"/>
                <a:gd name="T34" fmla="*/ 11 w 16"/>
                <a:gd name="T35" fmla="*/ 15 h 21"/>
                <a:gd name="T36" fmla="*/ 14 w 16"/>
                <a:gd name="T37" fmla="*/ 19 h 21"/>
                <a:gd name="T38" fmla="*/ 12 w 16"/>
                <a:gd name="T39" fmla="*/ 16 h 21"/>
                <a:gd name="T40" fmla="*/ 10 w 16"/>
                <a:gd name="T41" fmla="*/ 13 h 21"/>
                <a:gd name="T42" fmla="*/ 5 w 16"/>
                <a:gd name="T43" fmla="*/ 9 h 21"/>
                <a:gd name="T44" fmla="*/ 4 w 16"/>
                <a:gd name="T45" fmla="*/ 6 h 21"/>
                <a:gd name="T46" fmla="*/ 3 w 16"/>
                <a:gd name="T47" fmla="*/ 4 h 21"/>
                <a:gd name="T48" fmla="*/ 5 w 16"/>
                <a:gd name="T49" fmla="*/ 6 h 21"/>
                <a:gd name="T50" fmla="*/ 8 w 16"/>
                <a:gd name="T51" fmla="*/ 8 h 21"/>
                <a:gd name="T52" fmla="*/ 12 w 16"/>
                <a:gd name="T53" fmla="*/ 10 h 21"/>
                <a:gd name="T54" fmla="*/ 15 w 16"/>
                <a:gd name="T55" fmla="*/ 14 h 21"/>
                <a:gd name="T56" fmla="*/ 10 w 16"/>
                <a:gd name="T57" fmla="*/ 9 h 21"/>
                <a:gd name="T58" fmla="*/ 6 w 16"/>
                <a:gd name="T59" fmla="*/ 6 h 21"/>
                <a:gd name="T60" fmla="*/ 4 w 16"/>
                <a:gd name="T61" fmla="*/ 5 h 21"/>
                <a:gd name="T62" fmla="*/ 2 w 16"/>
                <a:gd name="T63" fmla="*/ 2 h 21"/>
                <a:gd name="T64" fmla="*/ 2 w 16"/>
                <a:gd name="T65" fmla="*/ 2 h 21"/>
                <a:gd name="T66" fmla="*/ 6 w 16"/>
                <a:gd name="T67" fmla="*/ 3 h 21"/>
                <a:gd name="T68" fmla="*/ 11 w 16"/>
                <a:gd name="T69" fmla="*/ 4 h 21"/>
                <a:gd name="T70" fmla="*/ 13 w 16"/>
                <a:gd name="T71" fmla="*/ 5 h 21"/>
                <a:gd name="T72" fmla="*/ 9 w 16"/>
                <a:gd name="T73" fmla="*/ 3 h 21"/>
                <a:gd name="T74" fmla="*/ 8 w 16"/>
                <a:gd name="T75" fmla="*/ 2 h 21"/>
                <a:gd name="T76" fmla="*/ 4 w 16"/>
                <a:gd name="T77" fmla="*/ 2 h 21"/>
                <a:gd name="T78" fmla="*/ 1 w 16"/>
                <a:gd name="T79" fmla="*/ 1 h 21"/>
                <a:gd name="T80" fmla="*/ 0 w 16"/>
                <a:gd name="T81" fmla="*/ 0 h 21"/>
                <a:gd name="T82" fmla="*/ 1 w 16"/>
                <a:gd name="T83" fmla="*/ 2 h 21"/>
                <a:gd name="T84" fmla="*/ 2 w 16"/>
                <a:gd name="T85" fmla="*/ 3 h 21"/>
                <a:gd name="T86" fmla="*/ 1 w 16"/>
                <a:gd name="T87" fmla="*/ 4 h 21"/>
                <a:gd name="T88" fmla="*/ 1 w 16"/>
                <a:gd name="T89" fmla="*/ 5 h 21"/>
                <a:gd name="T90" fmla="*/ 0 w 16"/>
                <a:gd name="T91" fmla="*/ 7 h 21"/>
                <a:gd name="T92" fmla="*/ 0 w 16"/>
                <a:gd name="T93" fmla="*/ 9 h 21"/>
                <a:gd name="T94" fmla="*/ 0 w 16"/>
                <a:gd name="T95" fmla="*/ 7 h 21"/>
                <a:gd name="T96" fmla="*/ 1 w 16"/>
                <a:gd name="T97" fmla="*/ 5 h 21"/>
                <a:gd name="T98" fmla="*/ 1 w 16"/>
                <a:gd name="T99" fmla="*/ 4 h 21"/>
                <a:gd name="T100" fmla="*/ 2 w 16"/>
                <a:gd name="T101" fmla="*/ 4 h 21"/>
                <a:gd name="T102" fmla="*/ 3 w 16"/>
                <a:gd name="T103" fmla="*/ 7 h 21"/>
                <a:gd name="T104" fmla="*/ 3 w 16"/>
                <a:gd name="T105" fmla="*/ 10 h 21"/>
                <a:gd name="T106" fmla="*/ 3 w 16"/>
                <a:gd name="T107" fmla="*/ 12 h 21"/>
                <a:gd name="T108" fmla="*/ 3 w 16"/>
                <a:gd name="T109" fmla="*/ 14 h 21"/>
                <a:gd name="T110" fmla="*/ 4 w 16"/>
                <a:gd name="T111" fmla="*/ 10 h 21"/>
                <a:gd name="T112" fmla="*/ 8 w 16"/>
                <a:gd name="T113" fmla="*/ 12 h 21"/>
                <a:gd name="T114" fmla="*/ 8 w 16"/>
                <a:gd name="T115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" h="21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6" y="16"/>
                    <a:pt x="7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8" y="14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10" y="15"/>
                    <a:pt x="10" y="16"/>
                    <a:pt x="11" y="16"/>
                  </a:cubicBezTo>
                  <a:cubicBezTo>
                    <a:pt x="11" y="16"/>
                    <a:pt x="11" y="17"/>
                    <a:pt x="11" y="17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1" y="18"/>
                    <a:pt x="11" y="19"/>
                    <a:pt x="12" y="19"/>
                  </a:cubicBezTo>
                  <a:cubicBezTo>
                    <a:pt x="11" y="18"/>
                    <a:pt x="11" y="18"/>
                    <a:pt x="11" y="17"/>
                  </a:cubicBezTo>
                  <a:cubicBezTo>
                    <a:pt x="11" y="16"/>
                    <a:pt x="11" y="16"/>
                    <a:pt x="11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11" y="15"/>
                    <a:pt x="12" y="16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5" y="19"/>
                    <a:pt x="15" y="20"/>
                    <a:pt x="16" y="21"/>
                  </a:cubicBezTo>
                  <a:cubicBezTo>
                    <a:pt x="15" y="19"/>
                    <a:pt x="14" y="17"/>
                    <a:pt x="12" y="16"/>
                  </a:cubicBezTo>
                  <a:cubicBezTo>
                    <a:pt x="12" y="15"/>
                    <a:pt x="12" y="15"/>
                    <a:pt x="11" y="14"/>
                  </a:cubicBezTo>
                  <a:cubicBezTo>
                    <a:pt x="11" y="14"/>
                    <a:pt x="10" y="14"/>
                    <a:pt x="10" y="13"/>
                  </a:cubicBezTo>
                  <a:cubicBezTo>
                    <a:pt x="9" y="13"/>
                    <a:pt x="9" y="12"/>
                    <a:pt x="8" y="11"/>
                  </a:cubicBezTo>
                  <a:cubicBezTo>
                    <a:pt x="7" y="10"/>
                    <a:pt x="6" y="10"/>
                    <a:pt x="5" y="9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4" y="5"/>
                    <a:pt x="5" y="6"/>
                    <a:pt x="5" y="6"/>
                  </a:cubicBezTo>
                  <a:cubicBezTo>
                    <a:pt x="5" y="6"/>
                    <a:pt x="5" y="6"/>
                    <a:pt x="6" y="7"/>
                  </a:cubicBezTo>
                  <a:cubicBezTo>
                    <a:pt x="6" y="7"/>
                    <a:pt x="7" y="7"/>
                    <a:pt x="8" y="8"/>
                  </a:cubicBezTo>
                  <a:cubicBezTo>
                    <a:pt x="8" y="8"/>
                    <a:pt x="9" y="9"/>
                    <a:pt x="10" y="9"/>
                  </a:cubicBezTo>
                  <a:cubicBezTo>
                    <a:pt x="10" y="9"/>
                    <a:pt x="11" y="10"/>
                    <a:pt x="12" y="10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4" y="12"/>
                    <a:pt x="15" y="13"/>
                    <a:pt x="15" y="14"/>
                  </a:cubicBezTo>
                  <a:cubicBezTo>
                    <a:pt x="14" y="12"/>
                    <a:pt x="13" y="11"/>
                    <a:pt x="12" y="10"/>
                  </a:cubicBezTo>
                  <a:cubicBezTo>
                    <a:pt x="11" y="9"/>
                    <a:pt x="11" y="9"/>
                    <a:pt x="10" y="9"/>
                  </a:cubicBezTo>
                  <a:cubicBezTo>
                    <a:pt x="9" y="8"/>
                    <a:pt x="9" y="8"/>
                    <a:pt x="8" y="7"/>
                  </a:cubicBezTo>
                  <a:cubicBezTo>
                    <a:pt x="7" y="7"/>
                    <a:pt x="7" y="7"/>
                    <a:pt x="6" y="6"/>
                  </a:cubicBezTo>
                  <a:cubicBezTo>
                    <a:pt x="6" y="6"/>
                    <a:pt x="5" y="6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3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8" y="3"/>
                    <a:pt x="10" y="3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4" y="11"/>
                    <a:pt x="4" y="11"/>
                    <a:pt x="4" y="10"/>
                  </a:cubicBezTo>
                  <a:close/>
                  <a:moveTo>
                    <a:pt x="8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598"/>
            <p:cNvSpPr/>
            <p:nvPr/>
          </p:nvSpPr>
          <p:spPr bwMode="auto">
            <a:xfrm>
              <a:off x="9196372" y="4443438"/>
              <a:ext cx="134938" cy="187326"/>
            </a:xfrm>
            <a:custGeom>
              <a:avLst/>
              <a:gdLst>
                <a:gd name="T0" fmla="*/ 34 w 36"/>
                <a:gd name="T1" fmla="*/ 31 h 50"/>
                <a:gd name="T2" fmla="*/ 33 w 36"/>
                <a:gd name="T3" fmla="*/ 29 h 50"/>
                <a:gd name="T4" fmla="*/ 25 w 36"/>
                <a:gd name="T5" fmla="*/ 21 h 50"/>
                <a:gd name="T6" fmla="*/ 11 w 36"/>
                <a:gd name="T7" fmla="*/ 12 h 50"/>
                <a:gd name="T8" fmla="*/ 4 w 36"/>
                <a:gd name="T9" fmla="*/ 5 h 50"/>
                <a:gd name="T10" fmla="*/ 0 w 36"/>
                <a:gd name="T11" fmla="*/ 0 h 50"/>
                <a:gd name="T12" fmla="*/ 4 w 36"/>
                <a:gd name="T13" fmla="*/ 9 h 50"/>
                <a:gd name="T14" fmla="*/ 23 w 36"/>
                <a:gd name="T15" fmla="*/ 31 h 50"/>
                <a:gd name="T16" fmla="*/ 31 w 36"/>
                <a:gd name="T17" fmla="*/ 41 h 50"/>
                <a:gd name="T18" fmla="*/ 36 w 36"/>
                <a:gd name="T19" fmla="*/ 50 h 50"/>
                <a:gd name="T20" fmla="*/ 36 w 36"/>
                <a:gd name="T21" fmla="*/ 50 h 50"/>
                <a:gd name="T22" fmla="*/ 34 w 36"/>
                <a:gd name="T23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0">
                  <a:moveTo>
                    <a:pt x="34" y="31"/>
                  </a:moveTo>
                  <a:cubicBezTo>
                    <a:pt x="34" y="31"/>
                    <a:pt x="33" y="30"/>
                    <a:pt x="33" y="29"/>
                  </a:cubicBezTo>
                  <a:cubicBezTo>
                    <a:pt x="30" y="26"/>
                    <a:pt x="28" y="24"/>
                    <a:pt x="25" y="21"/>
                  </a:cubicBezTo>
                  <a:cubicBezTo>
                    <a:pt x="20" y="18"/>
                    <a:pt x="15" y="15"/>
                    <a:pt x="11" y="12"/>
                  </a:cubicBezTo>
                  <a:cubicBezTo>
                    <a:pt x="8" y="10"/>
                    <a:pt x="6" y="8"/>
                    <a:pt x="4" y="5"/>
                  </a:cubicBezTo>
                  <a:cubicBezTo>
                    <a:pt x="3" y="3"/>
                    <a:pt x="1" y="1"/>
                    <a:pt x="0" y="0"/>
                  </a:cubicBezTo>
                  <a:cubicBezTo>
                    <a:pt x="2" y="3"/>
                    <a:pt x="4" y="7"/>
                    <a:pt x="4" y="9"/>
                  </a:cubicBezTo>
                  <a:cubicBezTo>
                    <a:pt x="8" y="18"/>
                    <a:pt x="16" y="24"/>
                    <a:pt x="23" y="31"/>
                  </a:cubicBezTo>
                  <a:cubicBezTo>
                    <a:pt x="26" y="34"/>
                    <a:pt x="28" y="38"/>
                    <a:pt x="31" y="41"/>
                  </a:cubicBezTo>
                  <a:cubicBezTo>
                    <a:pt x="32" y="44"/>
                    <a:pt x="34" y="47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5" y="44"/>
                    <a:pt x="35" y="38"/>
                    <a:pt x="34" y="3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601"/>
            <p:cNvSpPr/>
            <p:nvPr/>
          </p:nvSpPr>
          <p:spPr bwMode="auto">
            <a:xfrm>
              <a:off x="9237647" y="4521226"/>
              <a:ext cx="52388" cy="87313"/>
            </a:xfrm>
            <a:custGeom>
              <a:avLst/>
              <a:gdLst>
                <a:gd name="T0" fmla="*/ 10 w 14"/>
                <a:gd name="T1" fmla="*/ 10 h 23"/>
                <a:gd name="T2" fmla="*/ 1 w 14"/>
                <a:gd name="T3" fmla="*/ 0 h 23"/>
                <a:gd name="T4" fmla="*/ 4 w 14"/>
                <a:gd name="T5" fmla="*/ 6 h 23"/>
                <a:gd name="T6" fmla="*/ 2 w 14"/>
                <a:gd name="T7" fmla="*/ 13 h 23"/>
                <a:gd name="T8" fmla="*/ 0 w 14"/>
                <a:gd name="T9" fmla="*/ 18 h 23"/>
                <a:gd name="T10" fmla="*/ 14 w 14"/>
                <a:gd name="T11" fmla="*/ 23 h 23"/>
                <a:gd name="T12" fmla="*/ 10 w 14"/>
                <a:gd name="T13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3">
                  <a:moveTo>
                    <a:pt x="10" y="10"/>
                  </a:moveTo>
                  <a:cubicBezTo>
                    <a:pt x="8" y="6"/>
                    <a:pt x="4" y="3"/>
                    <a:pt x="1" y="0"/>
                  </a:cubicBezTo>
                  <a:cubicBezTo>
                    <a:pt x="2" y="2"/>
                    <a:pt x="4" y="4"/>
                    <a:pt x="4" y="6"/>
                  </a:cubicBezTo>
                  <a:cubicBezTo>
                    <a:pt x="5" y="9"/>
                    <a:pt x="4" y="11"/>
                    <a:pt x="2" y="13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4" y="20"/>
                    <a:pt x="9" y="22"/>
                    <a:pt x="14" y="23"/>
                  </a:cubicBezTo>
                  <a:cubicBezTo>
                    <a:pt x="14" y="19"/>
                    <a:pt x="11" y="13"/>
                    <a:pt x="10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602"/>
            <p:cNvSpPr/>
            <p:nvPr/>
          </p:nvSpPr>
          <p:spPr bwMode="auto">
            <a:xfrm>
              <a:off x="9136047" y="4349774"/>
              <a:ext cx="176214" cy="138113"/>
            </a:xfrm>
            <a:custGeom>
              <a:avLst/>
              <a:gdLst>
                <a:gd name="T0" fmla="*/ 16 w 47"/>
                <a:gd name="T1" fmla="*/ 25 h 37"/>
                <a:gd name="T2" fmla="*/ 23 w 47"/>
                <a:gd name="T3" fmla="*/ 27 h 37"/>
                <a:gd name="T4" fmla="*/ 32 w 47"/>
                <a:gd name="T5" fmla="*/ 29 h 37"/>
                <a:gd name="T6" fmla="*/ 47 w 47"/>
                <a:gd name="T7" fmla="*/ 37 h 37"/>
                <a:gd name="T8" fmla="*/ 47 w 47"/>
                <a:gd name="T9" fmla="*/ 37 h 37"/>
                <a:gd name="T10" fmla="*/ 33 w 47"/>
                <a:gd name="T11" fmla="*/ 23 h 37"/>
                <a:gd name="T12" fmla="*/ 15 w 47"/>
                <a:gd name="T13" fmla="*/ 22 h 37"/>
                <a:gd name="T14" fmla="*/ 9 w 47"/>
                <a:gd name="T15" fmla="*/ 12 h 37"/>
                <a:gd name="T16" fmla="*/ 6 w 47"/>
                <a:gd name="T17" fmla="*/ 5 h 37"/>
                <a:gd name="T18" fmla="*/ 1 w 47"/>
                <a:gd name="T19" fmla="*/ 0 h 37"/>
                <a:gd name="T20" fmla="*/ 0 w 47"/>
                <a:gd name="T21" fmla="*/ 2 h 37"/>
                <a:gd name="T22" fmla="*/ 5 w 47"/>
                <a:gd name="T23" fmla="*/ 6 h 37"/>
                <a:gd name="T24" fmla="*/ 9 w 47"/>
                <a:gd name="T25" fmla="*/ 13 h 37"/>
                <a:gd name="T26" fmla="*/ 14 w 47"/>
                <a:gd name="T27" fmla="*/ 23 h 37"/>
                <a:gd name="T28" fmla="*/ 16 w 47"/>
                <a:gd name="T2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37">
                  <a:moveTo>
                    <a:pt x="16" y="25"/>
                  </a:moveTo>
                  <a:cubicBezTo>
                    <a:pt x="18" y="26"/>
                    <a:pt x="21" y="26"/>
                    <a:pt x="23" y="27"/>
                  </a:cubicBezTo>
                  <a:cubicBezTo>
                    <a:pt x="26" y="29"/>
                    <a:pt x="29" y="28"/>
                    <a:pt x="32" y="29"/>
                  </a:cubicBezTo>
                  <a:cubicBezTo>
                    <a:pt x="38" y="30"/>
                    <a:pt x="43" y="32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1"/>
                    <a:pt x="39" y="26"/>
                    <a:pt x="33" y="23"/>
                  </a:cubicBezTo>
                  <a:cubicBezTo>
                    <a:pt x="30" y="21"/>
                    <a:pt x="21" y="18"/>
                    <a:pt x="15" y="22"/>
                  </a:cubicBezTo>
                  <a:cubicBezTo>
                    <a:pt x="11" y="20"/>
                    <a:pt x="11" y="16"/>
                    <a:pt x="9" y="12"/>
                  </a:cubicBezTo>
                  <a:cubicBezTo>
                    <a:pt x="8" y="10"/>
                    <a:pt x="7" y="7"/>
                    <a:pt x="6" y="5"/>
                  </a:cubicBezTo>
                  <a:cubicBezTo>
                    <a:pt x="4" y="3"/>
                    <a:pt x="3" y="2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2" y="3"/>
                    <a:pt x="4" y="4"/>
                    <a:pt x="5" y="6"/>
                  </a:cubicBezTo>
                  <a:cubicBezTo>
                    <a:pt x="6" y="8"/>
                    <a:pt x="8" y="11"/>
                    <a:pt x="9" y="13"/>
                  </a:cubicBezTo>
                  <a:cubicBezTo>
                    <a:pt x="10" y="17"/>
                    <a:pt x="11" y="21"/>
                    <a:pt x="14" y="23"/>
                  </a:cubicBezTo>
                  <a:cubicBezTo>
                    <a:pt x="15" y="23"/>
                    <a:pt x="15" y="24"/>
                    <a:pt x="16" y="2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603"/>
            <p:cNvSpPr>
              <a:spLocks noEditPoints="1"/>
            </p:cNvSpPr>
            <p:nvPr/>
          </p:nvSpPr>
          <p:spPr bwMode="auto">
            <a:xfrm>
              <a:off x="9188434" y="4435500"/>
              <a:ext cx="139701" cy="187326"/>
            </a:xfrm>
            <a:custGeom>
              <a:avLst/>
              <a:gdLst>
                <a:gd name="T0" fmla="*/ 8 w 37"/>
                <a:gd name="T1" fmla="*/ 23 h 50"/>
                <a:gd name="T2" fmla="*/ 7 w 37"/>
                <a:gd name="T3" fmla="*/ 16 h 50"/>
                <a:gd name="T4" fmla="*/ 11 w 37"/>
                <a:gd name="T5" fmla="*/ 22 h 50"/>
                <a:gd name="T6" fmla="*/ 14 w 37"/>
                <a:gd name="T7" fmla="*/ 25 h 50"/>
                <a:gd name="T8" fmla="*/ 17 w 37"/>
                <a:gd name="T9" fmla="*/ 28 h 50"/>
                <a:gd name="T10" fmla="*/ 16 w 37"/>
                <a:gd name="T11" fmla="*/ 33 h 50"/>
                <a:gd name="T12" fmla="*/ 16 w 37"/>
                <a:gd name="T13" fmla="*/ 34 h 50"/>
                <a:gd name="T14" fmla="*/ 14 w 37"/>
                <a:gd name="T15" fmla="*/ 37 h 50"/>
                <a:gd name="T16" fmla="*/ 16 w 37"/>
                <a:gd name="T17" fmla="*/ 36 h 50"/>
                <a:gd name="T18" fmla="*/ 17 w 37"/>
                <a:gd name="T19" fmla="*/ 34 h 50"/>
                <a:gd name="T20" fmla="*/ 18 w 37"/>
                <a:gd name="T21" fmla="*/ 31 h 50"/>
                <a:gd name="T22" fmla="*/ 18 w 37"/>
                <a:gd name="T23" fmla="*/ 28 h 50"/>
                <a:gd name="T24" fmla="*/ 19 w 37"/>
                <a:gd name="T25" fmla="*/ 29 h 50"/>
                <a:gd name="T26" fmla="*/ 24 w 37"/>
                <a:gd name="T27" fmla="*/ 35 h 50"/>
                <a:gd name="T28" fmla="*/ 26 w 37"/>
                <a:gd name="T29" fmla="*/ 40 h 50"/>
                <a:gd name="T30" fmla="*/ 27 w 37"/>
                <a:gd name="T31" fmla="*/ 45 h 50"/>
                <a:gd name="T32" fmla="*/ 25 w 37"/>
                <a:gd name="T33" fmla="*/ 35 h 50"/>
                <a:gd name="T34" fmla="*/ 26 w 37"/>
                <a:gd name="T35" fmla="*/ 35 h 50"/>
                <a:gd name="T36" fmla="*/ 33 w 37"/>
                <a:gd name="T37" fmla="*/ 44 h 50"/>
                <a:gd name="T38" fmla="*/ 29 w 37"/>
                <a:gd name="T39" fmla="*/ 37 h 50"/>
                <a:gd name="T40" fmla="*/ 24 w 37"/>
                <a:gd name="T41" fmla="*/ 31 h 50"/>
                <a:gd name="T42" fmla="*/ 12 w 37"/>
                <a:gd name="T43" fmla="*/ 20 h 50"/>
                <a:gd name="T44" fmla="*/ 8 w 37"/>
                <a:gd name="T45" fmla="*/ 14 h 50"/>
                <a:gd name="T46" fmla="*/ 6 w 37"/>
                <a:gd name="T47" fmla="*/ 8 h 50"/>
                <a:gd name="T48" fmla="*/ 11 w 37"/>
                <a:gd name="T49" fmla="*/ 13 h 50"/>
                <a:gd name="T50" fmla="*/ 18 w 37"/>
                <a:gd name="T51" fmla="*/ 18 h 50"/>
                <a:gd name="T52" fmla="*/ 27 w 37"/>
                <a:gd name="T53" fmla="*/ 24 h 50"/>
                <a:gd name="T54" fmla="*/ 35 w 37"/>
                <a:gd name="T55" fmla="*/ 32 h 50"/>
                <a:gd name="T56" fmla="*/ 23 w 37"/>
                <a:gd name="T57" fmla="*/ 20 h 50"/>
                <a:gd name="T58" fmla="*/ 14 w 37"/>
                <a:gd name="T59" fmla="*/ 14 h 50"/>
                <a:gd name="T60" fmla="*/ 10 w 37"/>
                <a:gd name="T61" fmla="*/ 11 h 50"/>
                <a:gd name="T62" fmla="*/ 5 w 37"/>
                <a:gd name="T63" fmla="*/ 4 h 50"/>
                <a:gd name="T64" fmla="*/ 4 w 37"/>
                <a:gd name="T65" fmla="*/ 3 h 50"/>
                <a:gd name="T66" fmla="*/ 13 w 37"/>
                <a:gd name="T67" fmla="*/ 6 h 50"/>
                <a:gd name="T68" fmla="*/ 25 w 37"/>
                <a:gd name="T69" fmla="*/ 8 h 50"/>
                <a:gd name="T70" fmla="*/ 31 w 37"/>
                <a:gd name="T71" fmla="*/ 12 h 50"/>
                <a:gd name="T72" fmla="*/ 21 w 37"/>
                <a:gd name="T73" fmla="*/ 6 h 50"/>
                <a:gd name="T74" fmla="*/ 18 w 37"/>
                <a:gd name="T75" fmla="*/ 5 h 50"/>
                <a:gd name="T76" fmla="*/ 10 w 37"/>
                <a:gd name="T77" fmla="*/ 4 h 50"/>
                <a:gd name="T78" fmla="*/ 3 w 37"/>
                <a:gd name="T79" fmla="*/ 2 h 50"/>
                <a:gd name="T80" fmla="*/ 1 w 37"/>
                <a:gd name="T81" fmla="*/ 0 h 50"/>
                <a:gd name="T82" fmla="*/ 2 w 37"/>
                <a:gd name="T83" fmla="*/ 4 h 50"/>
                <a:gd name="T84" fmla="*/ 3 w 37"/>
                <a:gd name="T85" fmla="*/ 7 h 50"/>
                <a:gd name="T86" fmla="*/ 2 w 37"/>
                <a:gd name="T87" fmla="*/ 10 h 50"/>
                <a:gd name="T88" fmla="*/ 1 w 37"/>
                <a:gd name="T89" fmla="*/ 10 h 50"/>
                <a:gd name="T90" fmla="*/ 0 w 37"/>
                <a:gd name="T91" fmla="*/ 16 h 50"/>
                <a:gd name="T92" fmla="*/ 0 w 37"/>
                <a:gd name="T93" fmla="*/ 20 h 50"/>
                <a:gd name="T94" fmla="*/ 1 w 37"/>
                <a:gd name="T95" fmla="*/ 16 h 50"/>
                <a:gd name="T96" fmla="*/ 2 w 37"/>
                <a:gd name="T97" fmla="*/ 11 h 50"/>
                <a:gd name="T98" fmla="*/ 3 w 37"/>
                <a:gd name="T99" fmla="*/ 10 h 50"/>
                <a:gd name="T100" fmla="*/ 4 w 37"/>
                <a:gd name="T101" fmla="*/ 8 h 50"/>
                <a:gd name="T102" fmla="*/ 6 w 37"/>
                <a:gd name="T103" fmla="*/ 15 h 50"/>
                <a:gd name="T104" fmla="*/ 7 w 37"/>
                <a:gd name="T105" fmla="*/ 23 h 50"/>
                <a:gd name="T106" fmla="*/ 8 w 37"/>
                <a:gd name="T107" fmla="*/ 27 h 50"/>
                <a:gd name="T108" fmla="*/ 7 w 37"/>
                <a:gd name="T109" fmla="*/ 33 h 50"/>
                <a:gd name="T110" fmla="*/ 8 w 37"/>
                <a:gd name="T111" fmla="*/ 24 h 50"/>
                <a:gd name="T112" fmla="*/ 18 w 37"/>
                <a:gd name="T113" fmla="*/ 28 h 50"/>
                <a:gd name="T114" fmla="*/ 18 w 37"/>
                <a:gd name="T115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" h="50">
                  <a:moveTo>
                    <a:pt x="8" y="24"/>
                  </a:moveTo>
                  <a:cubicBezTo>
                    <a:pt x="8" y="24"/>
                    <a:pt x="8" y="23"/>
                    <a:pt x="8" y="2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9"/>
                    <a:pt x="7" y="18"/>
                    <a:pt x="7" y="16"/>
                  </a:cubicBezTo>
                  <a:cubicBezTo>
                    <a:pt x="8" y="17"/>
                    <a:pt x="8" y="18"/>
                    <a:pt x="9" y="18"/>
                  </a:cubicBezTo>
                  <a:cubicBezTo>
                    <a:pt x="9" y="20"/>
                    <a:pt x="10" y="21"/>
                    <a:pt x="11" y="22"/>
                  </a:cubicBezTo>
                  <a:cubicBezTo>
                    <a:pt x="12" y="23"/>
                    <a:pt x="13" y="24"/>
                    <a:pt x="14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6"/>
                    <a:pt x="16" y="27"/>
                  </a:cubicBezTo>
                  <a:cubicBezTo>
                    <a:pt x="16" y="27"/>
                    <a:pt x="17" y="28"/>
                    <a:pt x="17" y="28"/>
                  </a:cubicBezTo>
                  <a:cubicBezTo>
                    <a:pt x="17" y="29"/>
                    <a:pt x="17" y="30"/>
                    <a:pt x="17" y="31"/>
                  </a:cubicBezTo>
                  <a:cubicBezTo>
                    <a:pt x="17" y="32"/>
                    <a:pt x="16" y="32"/>
                    <a:pt x="16" y="33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6" y="35"/>
                    <a:pt x="15" y="35"/>
                  </a:cubicBezTo>
                  <a:cubicBezTo>
                    <a:pt x="15" y="36"/>
                    <a:pt x="15" y="37"/>
                    <a:pt x="14" y="37"/>
                  </a:cubicBezTo>
                  <a:cubicBezTo>
                    <a:pt x="14" y="38"/>
                    <a:pt x="13" y="39"/>
                    <a:pt x="13" y="40"/>
                  </a:cubicBezTo>
                  <a:cubicBezTo>
                    <a:pt x="14" y="38"/>
                    <a:pt x="15" y="37"/>
                    <a:pt x="16" y="36"/>
                  </a:cubicBezTo>
                  <a:cubicBezTo>
                    <a:pt x="16" y="35"/>
                    <a:pt x="16" y="35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2"/>
                    <a:pt x="18" y="31"/>
                  </a:cubicBezTo>
                  <a:cubicBezTo>
                    <a:pt x="18" y="30"/>
                    <a:pt x="18" y="29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9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30"/>
                    <a:pt x="20" y="31"/>
                    <a:pt x="21" y="31"/>
                  </a:cubicBezTo>
                  <a:cubicBezTo>
                    <a:pt x="22" y="33"/>
                    <a:pt x="23" y="34"/>
                    <a:pt x="24" y="35"/>
                  </a:cubicBezTo>
                  <a:cubicBezTo>
                    <a:pt x="24" y="36"/>
                    <a:pt x="24" y="37"/>
                    <a:pt x="25" y="38"/>
                  </a:cubicBezTo>
                  <a:cubicBezTo>
                    <a:pt x="25" y="38"/>
                    <a:pt x="25" y="39"/>
                    <a:pt x="26" y="40"/>
                  </a:cubicBezTo>
                  <a:cubicBezTo>
                    <a:pt x="26" y="41"/>
                    <a:pt x="26" y="41"/>
                    <a:pt x="26" y="42"/>
                  </a:cubicBezTo>
                  <a:cubicBezTo>
                    <a:pt x="27" y="43"/>
                    <a:pt x="27" y="44"/>
                    <a:pt x="27" y="45"/>
                  </a:cubicBezTo>
                  <a:cubicBezTo>
                    <a:pt x="27" y="43"/>
                    <a:pt x="27" y="41"/>
                    <a:pt x="26" y="40"/>
                  </a:cubicBezTo>
                  <a:cubicBezTo>
                    <a:pt x="26" y="38"/>
                    <a:pt x="25" y="36"/>
                    <a:pt x="25" y="35"/>
                  </a:cubicBezTo>
                  <a:cubicBezTo>
                    <a:pt x="24" y="34"/>
                    <a:pt x="24" y="33"/>
                    <a:pt x="23" y="32"/>
                  </a:cubicBezTo>
                  <a:cubicBezTo>
                    <a:pt x="24" y="33"/>
                    <a:pt x="25" y="34"/>
                    <a:pt x="26" y="35"/>
                  </a:cubicBezTo>
                  <a:cubicBezTo>
                    <a:pt x="26" y="36"/>
                    <a:pt x="27" y="36"/>
                    <a:pt x="28" y="37"/>
                  </a:cubicBezTo>
                  <a:cubicBezTo>
                    <a:pt x="30" y="39"/>
                    <a:pt x="31" y="41"/>
                    <a:pt x="33" y="44"/>
                  </a:cubicBezTo>
                  <a:cubicBezTo>
                    <a:pt x="34" y="46"/>
                    <a:pt x="36" y="48"/>
                    <a:pt x="37" y="50"/>
                  </a:cubicBezTo>
                  <a:cubicBezTo>
                    <a:pt x="35" y="45"/>
                    <a:pt x="32" y="41"/>
                    <a:pt x="29" y="37"/>
                  </a:cubicBezTo>
                  <a:cubicBezTo>
                    <a:pt x="28" y="36"/>
                    <a:pt x="27" y="35"/>
                    <a:pt x="26" y="34"/>
                  </a:cubicBezTo>
                  <a:cubicBezTo>
                    <a:pt x="25" y="33"/>
                    <a:pt x="24" y="32"/>
                    <a:pt x="24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6" y="24"/>
                    <a:pt x="14" y="22"/>
                    <a:pt x="12" y="20"/>
                  </a:cubicBezTo>
                  <a:cubicBezTo>
                    <a:pt x="12" y="20"/>
                    <a:pt x="11" y="19"/>
                    <a:pt x="10" y="18"/>
                  </a:cubicBezTo>
                  <a:cubicBezTo>
                    <a:pt x="9" y="16"/>
                    <a:pt x="9" y="15"/>
                    <a:pt x="8" y="14"/>
                  </a:cubicBezTo>
                  <a:cubicBezTo>
                    <a:pt x="8" y="13"/>
                    <a:pt x="7" y="12"/>
                    <a:pt x="7" y="11"/>
                  </a:cubicBezTo>
                  <a:cubicBezTo>
                    <a:pt x="7" y="10"/>
                    <a:pt x="6" y="9"/>
                    <a:pt x="6" y="8"/>
                  </a:cubicBezTo>
                  <a:cubicBezTo>
                    <a:pt x="7" y="9"/>
                    <a:pt x="8" y="10"/>
                    <a:pt x="9" y="11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2" y="14"/>
                    <a:pt x="12" y="15"/>
                    <a:pt x="13" y="15"/>
                  </a:cubicBezTo>
                  <a:cubicBezTo>
                    <a:pt x="15" y="16"/>
                    <a:pt x="16" y="17"/>
                    <a:pt x="18" y="18"/>
                  </a:cubicBezTo>
                  <a:cubicBezTo>
                    <a:pt x="20" y="19"/>
                    <a:pt x="21" y="20"/>
                    <a:pt x="23" y="21"/>
                  </a:cubicBezTo>
                  <a:cubicBezTo>
                    <a:pt x="24" y="22"/>
                    <a:pt x="26" y="23"/>
                    <a:pt x="27" y="24"/>
                  </a:cubicBezTo>
                  <a:cubicBezTo>
                    <a:pt x="29" y="25"/>
                    <a:pt x="30" y="26"/>
                    <a:pt x="32" y="27"/>
                  </a:cubicBezTo>
                  <a:cubicBezTo>
                    <a:pt x="33" y="29"/>
                    <a:pt x="34" y="30"/>
                    <a:pt x="35" y="32"/>
                  </a:cubicBezTo>
                  <a:cubicBezTo>
                    <a:pt x="33" y="29"/>
                    <a:pt x="31" y="26"/>
                    <a:pt x="28" y="23"/>
                  </a:cubicBezTo>
                  <a:cubicBezTo>
                    <a:pt x="26" y="22"/>
                    <a:pt x="25" y="21"/>
                    <a:pt x="23" y="20"/>
                  </a:cubicBezTo>
                  <a:cubicBezTo>
                    <a:pt x="22" y="19"/>
                    <a:pt x="20" y="18"/>
                    <a:pt x="18" y="17"/>
                  </a:cubicBezTo>
                  <a:cubicBezTo>
                    <a:pt x="17" y="16"/>
                    <a:pt x="15" y="15"/>
                    <a:pt x="14" y="14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1" y="12"/>
                    <a:pt x="10" y="11"/>
                    <a:pt x="10" y="11"/>
                  </a:cubicBezTo>
                  <a:cubicBezTo>
                    <a:pt x="9" y="9"/>
                    <a:pt x="7" y="8"/>
                    <a:pt x="6" y="6"/>
                  </a:cubicBezTo>
                  <a:cubicBezTo>
                    <a:pt x="6" y="6"/>
                    <a:pt x="5" y="5"/>
                    <a:pt x="5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4"/>
                    <a:pt x="8" y="4"/>
                    <a:pt x="9" y="5"/>
                  </a:cubicBezTo>
                  <a:cubicBezTo>
                    <a:pt x="11" y="5"/>
                    <a:pt x="12" y="5"/>
                    <a:pt x="13" y="6"/>
                  </a:cubicBezTo>
                  <a:cubicBezTo>
                    <a:pt x="14" y="6"/>
                    <a:pt x="16" y="6"/>
                    <a:pt x="17" y="6"/>
                  </a:cubicBezTo>
                  <a:cubicBezTo>
                    <a:pt x="20" y="6"/>
                    <a:pt x="22" y="7"/>
                    <a:pt x="25" y="8"/>
                  </a:cubicBezTo>
                  <a:cubicBezTo>
                    <a:pt x="26" y="9"/>
                    <a:pt x="27" y="9"/>
                    <a:pt x="28" y="10"/>
                  </a:cubicBezTo>
                  <a:cubicBezTo>
                    <a:pt x="29" y="11"/>
                    <a:pt x="30" y="11"/>
                    <a:pt x="31" y="12"/>
                  </a:cubicBezTo>
                  <a:cubicBezTo>
                    <a:pt x="29" y="10"/>
                    <a:pt x="27" y="9"/>
                    <a:pt x="25" y="8"/>
                  </a:cubicBezTo>
                  <a:cubicBezTo>
                    <a:pt x="24" y="7"/>
                    <a:pt x="22" y="6"/>
                    <a:pt x="21" y="6"/>
                  </a:cubicBezTo>
                  <a:cubicBezTo>
                    <a:pt x="21" y="6"/>
                    <a:pt x="20" y="6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5" y="5"/>
                    <a:pt x="12" y="4"/>
                    <a:pt x="10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2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" y="15"/>
                    <a:pt x="1" y="14"/>
                    <a:pt x="2" y="13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9"/>
                    <a:pt x="7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4"/>
                    <a:pt x="8" y="24"/>
                  </a:cubicBezTo>
                  <a:cubicBezTo>
                    <a:pt x="8" y="25"/>
                    <a:pt x="8" y="26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8" y="31"/>
                    <a:pt x="8" y="29"/>
                    <a:pt x="8" y="27"/>
                  </a:cubicBezTo>
                  <a:cubicBezTo>
                    <a:pt x="8" y="26"/>
                    <a:pt x="8" y="25"/>
                    <a:pt x="8" y="24"/>
                  </a:cubicBezTo>
                  <a:close/>
                  <a:moveTo>
                    <a:pt x="18" y="27"/>
                  </a:moveTo>
                  <a:cubicBezTo>
                    <a:pt x="18" y="27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7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604"/>
            <p:cNvSpPr/>
            <p:nvPr/>
          </p:nvSpPr>
          <p:spPr bwMode="auto">
            <a:xfrm>
              <a:off x="8704244" y="4443438"/>
              <a:ext cx="60325" cy="142876"/>
            </a:xfrm>
            <a:custGeom>
              <a:avLst/>
              <a:gdLst>
                <a:gd name="T0" fmla="*/ 15 w 16"/>
                <a:gd name="T1" fmla="*/ 38 h 38"/>
                <a:gd name="T2" fmla="*/ 11 w 16"/>
                <a:gd name="T3" fmla="*/ 17 h 38"/>
                <a:gd name="T4" fmla="*/ 5 w 16"/>
                <a:gd name="T5" fmla="*/ 8 h 38"/>
                <a:gd name="T6" fmla="*/ 0 w 16"/>
                <a:gd name="T7" fmla="*/ 0 h 38"/>
                <a:gd name="T8" fmla="*/ 12 w 16"/>
                <a:gd name="T9" fmla="*/ 7 h 38"/>
                <a:gd name="T10" fmla="*/ 16 w 16"/>
                <a:gd name="T11" fmla="*/ 21 h 38"/>
                <a:gd name="T12" fmla="*/ 15 w 16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8">
                  <a:moveTo>
                    <a:pt x="15" y="38"/>
                  </a:moveTo>
                  <a:cubicBezTo>
                    <a:pt x="14" y="31"/>
                    <a:pt x="14" y="24"/>
                    <a:pt x="11" y="17"/>
                  </a:cubicBezTo>
                  <a:cubicBezTo>
                    <a:pt x="10" y="14"/>
                    <a:pt x="8" y="11"/>
                    <a:pt x="5" y="8"/>
                  </a:cubicBezTo>
                  <a:cubicBezTo>
                    <a:pt x="3" y="6"/>
                    <a:pt x="1" y="3"/>
                    <a:pt x="0" y="0"/>
                  </a:cubicBezTo>
                  <a:cubicBezTo>
                    <a:pt x="4" y="2"/>
                    <a:pt x="8" y="5"/>
                    <a:pt x="12" y="7"/>
                  </a:cubicBezTo>
                  <a:cubicBezTo>
                    <a:pt x="15" y="11"/>
                    <a:pt x="16" y="18"/>
                    <a:pt x="16" y="21"/>
                  </a:cubicBezTo>
                  <a:cubicBezTo>
                    <a:pt x="16" y="27"/>
                    <a:pt x="15" y="32"/>
                    <a:pt x="15" y="3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09" name="Picture 160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6456" y="4595839"/>
              <a:ext cx="180976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Freeform 1607"/>
            <p:cNvSpPr/>
            <p:nvPr/>
          </p:nvSpPr>
          <p:spPr bwMode="auto">
            <a:xfrm>
              <a:off x="8632806" y="4499000"/>
              <a:ext cx="131763" cy="120651"/>
            </a:xfrm>
            <a:custGeom>
              <a:avLst/>
              <a:gdLst>
                <a:gd name="T0" fmla="*/ 17 w 35"/>
                <a:gd name="T1" fmla="*/ 22 h 32"/>
                <a:gd name="T2" fmla="*/ 29 w 35"/>
                <a:gd name="T3" fmla="*/ 27 h 32"/>
                <a:gd name="T4" fmla="*/ 35 w 35"/>
                <a:gd name="T5" fmla="*/ 32 h 32"/>
                <a:gd name="T6" fmla="*/ 24 w 35"/>
                <a:gd name="T7" fmla="*/ 27 h 32"/>
                <a:gd name="T8" fmla="*/ 10 w 35"/>
                <a:gd name="T9" fmla="*/ 25 h 32"/>
                <a:gd name="T10" fmla="*/ 1 w 35"/>
                <a:gd name="T11" fmla="*/ 16 h 32"/>
                <a:gd name="T12" fmla="*/ 0 w 35"/>
                <a:gd name="T13" fmla="*/ 14 h 32"/>
                <a:gd name="T14" fmla="*/ 4 w 35"/>
                <a:gd name="T15" fmla="*/ 0 h 32"/>
                <a:gd name="T16" fmla="*/ 5 w 35"/>
                <a:gd name="T17" fmla="*/ 6 h 32"/>
                <a:gd name="T18" fmla="*/ 17 w 35"/>
                <a:gd name="T1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2">
                  <a:moveTo>
                    <a:pt x="17" y="22"/>
                  </a:moveTo>
                  <a:cubicBezTo>
                    <a:pt x="21" y="23"/>
                    <a:pt x="27" y="25"/>
                    <a:pt x="29" y="27"/>
                  </a:cubicBezTo>
                  <a:cubicBezTo>
                    <a:pt x="32" y="28"/>
                    <a:pt x="35" y="32"/>
                    <a:pt x="35" y="32"/>
                  </a:cubicBezTo>
                  <a:cubicBezTo>
                    <a:pt x="32" y="30"/>
                    <a:pt x="28" y="28"/>
                    <a:pt x="24" y="27"/>
                  </a:cubicBezTo>
                  <a:cubicBezTo>
                    <a:pt x="19" y="26"/>
                    <a:pt x="14" y="26"/>
                    <a:pt x="10" y="25"/>
                  </a:cubicBezTo>
                  <a:cubicBezTo>
                    <a:pt x="5" y="24"/>
                    <a:pt x="2" y="20"/>
                    <a:pt x="1" y="16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1" y="9"/>
                    <a:pt x="2" y="4"/>
                    <a:pt x="4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7" y="15"/>
                    <a:pt x="13" y="20"/>
                    <a:pt x="17" y="2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608"/>
            <p:cNvSpPr/>
            <p:nvPr/>
          </p:nvSpPr>
          <p:spPr bwMode="auto">
            <a:xfrm>
              <a:off x="8662969" y="4435500"/>
              <a:ext cx="142876" cy="247652"/>
            </a:xfrm>
            <a:custGeom>
              <a:avLst/>
              <a:gdLst>
                <a:gd name="T0" fmla="*/ 7 w 38"/>
                <a:gd name="T1" fmla="*/ 37 h 66"/>
                <a:gd name="T2" fmla="*/ 20 w 38"/>
                <a:gd name="T3" fmla="*/ 42 h 66"/>
                <a:gd name="T4" fmla="*/ 23 w 38"/>
                <a:gd name="T5" fmla="*/ 43 h 66"/>
                <a:gd name="T6" fmla="*/ 24 w 38"/>
                <a:gd name="T7" fmla="*/ 44 h 66"/>
                <a:gd name="T8" fmla="*/ 24 w 38"/>
                <a:gd name="T9" fmla="*/ 42 h 66"/>
                <a:gd name="T10" fmla="*/ 21 w 38"/>
                <a:gd name="T11" fmla="*/ 39 h 66"/>
                <a:gd name="T12" fmla="*/ 15 w 38"/>
                <a:gd name="T13" fmla="*/ 32 h 66"/>
                <a:gd name="T14" fmla="*/ 10 w 38"/>
                <a:gd name="T15" fmla="*/ 27 h 66"/>
                <a:gd name="T16" fmla="*/ 5 w 38"/>
                <a:gd name="T17" fmla="*/ 21 h 66"/>
                <a:gd name="T18" fmla="*/ 4 w 38"/>
                <a:gd name="T19" fmla="*/ 16 h 66"/>
                <a:gd name="T20" fmla="*/ 9 w 38"/>
                <a:gd name="T21" fmla="*/ 25 h 66"/>
                <a:gd name="T22" fmla="*/ 13 w 38"/>
                <a:gd name="T23" fmla="*/ 29 h 66"/>
                <a:gd name="T24" fmla="*/ 8 w 38"/>
                <a:gd name="T25" fmla="*/ 19 h 66"/>
                <a:gd name="T26" fmla="*/ 5 w 38"/>
                <a:gd name="T27" fmla="*/ 5 h 66"/>
                <a:gd name="T28" fmla="*/ 5 w 38"/>
                <a:gd name="T29" fmla="*/ 3 h 66"/>
                <a:gd name="T30" fmla="*/ 7 w 38"/>
                <a:gd name="T31" fmla="*/ 9 h 66"/>
                <a:gd name="T32" fmla="*/ 19 w 38"/>
                <a:gd name="T33" fmla="*/ 34 h 66"/>
                <a:gd name="T34" fmla="*/ 24 w 38"/>
                <a:gd name="T35" fmla="*/ 39 h 66"/>
                <a:gd name="T36" fmla="*/ 25 w 38"/>
                <a:gd name="T37" fmla="*/ 41 h 66"/>
                <a:gd name="T38" fmla="*/ 25 w 38"/>
                <a:gd name="T39" fmla="*/ 38 h 66"/>
                <a:gd name="T40" fmla="*/ 24 w 38"/>
                <a:gd name="T41" fmla="*/ 25 h 66"/>
                <a:gd name="T42" fmla="*/ 22 w 38"/>
                <a:gd name="T43" fmla="*/ 21 h 66"/>
                <a:gd name="T44" fmla="*/ 17 w 38"/>
                <a:gd name="T45" fmla="*/ 12 h 66"/>
                <a:gd name="T46" fmla="*/ 17 w 38"/>
                <a:gd name="T47" fmla="*/ 11 h 66"/>
                <a:gd name="T48" fmla="*/ 23 w 38"/>
                <a:gd name="T49" fmla="*/ 20 h 66"/>
                <a:gd name="T50" fmla="*/ 24 w 38"/>
                <a:gd name="T51" fmla="*/ 25 h 66"/>
                <a:gd name="T52" fmla="*/ 26 w 38"/>
                <a:gd name="T53" fmla="*/ 40 h 66"/>
                <a:gd name="T54" fmla="*/ 28 w 38"/>
                <a:gd name="T55" fmla="*/ 44 h 66"/>
                <a:gd name="T56" fmla="*/ 33 w 38"/>
                <a:gd name="T57" fmla="*/ 52 h 66"/>
                <a:gd name="T58" fmla="*/ 34 w 38"/>
                <a:gd name="T59" fmla="*/ 49 h 66"/>
                <a:gd name="T60" fmla="*/ 36 w 38"/>
                <a:gd name="T61" fmla="*/ 44 h 66"/>
                <a:gd name="T62" fmla="*/ 36 w 38"/>
                <a:gd name="T63" fmla="*/ 31 h 66"/>
                <a:gd name="T64" fmla="*/ 34 w 38"/>
                <a:gd name="T65" fmla="*/ 23 h 66"/>
                <a:gd name="T66" fmla="*/ 37 w 38"/>
                <a:gd name="T67" fmla="*/ 31 h 66"/>
                <a:gd name="T68" fmla="*/ 37 w 38"/>
                <a:gd name="T69" fmla="*/ 44 h 66"/>
                <a:gd name="T70" fmla="*/ 36 w 38"/>
                <a:gd name="T71" fmla="*/ 49 h 66"/>
                <a:gd name="T72" fmla="*/ 35 w 38"/>
                <a:gd name="T73" fmla="*/ 52 h 66"/>
                <a:gd name="T74" fmla="*/ 35 w 38"/>
                <a:gd name="T75" fmla="*/ 57 h 66"/>
                <a:gd name="T76" fmla="*/ 36 w 38"/>
                <a:gd name="T77" fmla="*/ 61 h 66"/>
                <a:gd name="T78" fmla="*/ 37 w 38"/>
                <a:gd name="T79" fmla="*/ 61 h 66"/>
                <a:gd name="T80" fmla="*/ 36 w 38"/>
                <a:gd name="T81" fmla="*/ 64 h 66"/>
                <a:gd name="T82" fmla="*/ 34 w 38"/>
                <a:gd name="T83" fmla="*/ 59 h 66"/>
                <a:gd name="T84" fmla="*/ 34 w 38"/>
                <a:gd name="T85" fmla="*/ 57 h 66"/>
                <a:gd name="T86" fmla="*/ 32 w 38"/>
                <a:gd name="T87" fmla="*/ 56 h 66"/>
                <a:gd name="T88" fmla="*/ 24 w 38"/>
                <a:gd name="T89" fmla="*/ 50 h 66"/>
                <a:gd name="T90" fmla="*/ 20 w 38"/>
                <a:gd name="T91" fmla="*/ 48 h 66"/>
                <a:gd name="T92" fmla="*/ 7 w 38"/>
                <a:gd name="T93" fmla="*/ 49 h 66"/>
                <a:gd name="T94" fmla="*/ 16 w 38"/>
                <a:gd name="T95" fmla="*/ 48 h 66"/>
                <a:gd name="T96" fmla="*/ 22 w 38"/>
                <a:gd name="T97" fmla="*/ 48 h 66"/>
                <a:gd name="T98" fmla="*/ 28 w 38"/>
                <a:gd name="T99" fmla="*/ 51 h 66"/>
                <a:gd name="T100" fmla="*/ 33 w 38"/>
                <a:gd name="T101" fmla="*/ 55 h 66"/>
                <a:gd name="T102" fmla="*/ 30 w 38"/>
                <a:gd name="T103" fmla="*/ 49 h 66"/>
                <a:gd name="T104" fmla="*/ 28 w 38"/>
                <a:gd name="T105" fmla="*/ 47 h 66"/>
                <a:gd name="T106" fmla="*/ 23 w 38"/>
                <a:gd name="T107" fmla="*/ 45 h 66"/>
                <a:gd name="T108" fmla="*/ 22 w 38"/>
                <a:gd name="T109" fmla="*/ 44 h 66"/>
                <a:gd name="T110" fmla="*/ 15 w 38"/>
                <a:gd name="T111" fmla="*/ 42 h 66"/>
                <a:gd name="T112" fmla="*/ 3 w 38"/>
                <a:gd name="T113" fmla="*/ 35 h 66"/>
                <a:gd name="T114" fmla="*/ 4 w 38"/>
                <a:gd name="T115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66">
                  <a:moveTo>
                    <a:pt x="4" y="34"/>
                  </a:moveTo>
                  <a:cubicBezTo>
                    <a:pt x="5" y="35"/>
                    <a:pt x="6" y="36"/>
                    <a:pt x="7" y="37"/>
                  </a:cubicBezTo>
                  <a:cubicBezTo>
                    <a:pt x="10" y="38"/>
                    <a:pt x="13" y="39"/>
                    <a:pt x="16" y="41"/>
                  </a:cubicBezTo>
                  <a:cubicBezTo>
                    <a:pt x="17" y="41"/>
                    <a:pt x="19" y="42"/>
                    <a:pt x="20" y="42"/>
                  </a:cubicBezTo>
                  <a:cubicBezTo>
                    <a:pt x="21" y="42"/>
                    <a:pt x="21" y="43"/>
                    <a:pt x="22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4" y="43"/>
                    <a:pt x="24" y="43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6" y="44"/>
                    <a:pt x="27" y="45"/>
                  </a:cubicBezTo>
                  <a:cubicBezTo>
                    <a:pt x="26" y="44"/>
                    <a:pt x="25" y="43"/>
                    <a:pt x="24" y="42"/>
                  </a:cubicBezTo>
                  <a:cubicBezTo>
                    <a:pt x="24" y="41"/>
                    <a:pt x="23" y="41"/>
                    <a:pt x="22" y="40"/>
                  </a:cubicBezTo>
                  <a:cubicBezTo>
                    <a:pt x="22" y="40"/>
                    <a:pt x="21" y="39"/>
                    <a:pt x="21" y="39"/>
                  </a:cubicBezTo>
                  <a:cubicBezTo>
                    <a:pt x="20" y="38"/>
                    <a:pt x="19" y="36"/>
                    <a:pt x="18" y="35"/>
                  </a:cubicBezTo>
                  <a:cubicBezTo>
                    <a:pt x="17" y="34"/>
                    <a:pt x="16" y="33"/>
                    <a:pt x="15" y="32"/>
                  </a:cubicBezTo>
                  <a:cubicBezTo>
                    <a:pt x="14" y="31"/>
                    <a:pt x="13" y="30"/>
                    <a:pt x="12" y="29"/>
                  </a:cubicBezTo>
                  <a:cubicBezTo>
                    <a:pt x="11" y="29"/>
                    <a:pt x="11" y="28"/>
                    <a:pt x="10" y="27"/>
                  </a:cubicBezTo>
                  <a:cubicBezTo>
                    <a:pt x="9" y="27"/>
                    <a:pt x="9" y="26"/>
                    <a:pt x="8" y="25"/>
                  </a:cubicBezTo>
                  <a:cubicBezTo>
                    <a:pt x="7" y="24"/>
                    <a:pt x="6" y="23"/>
                    <a:pt x="5" y="21"/>
                  </a:cubicBezTo>
                  <a:cubicBezTo>
                    <a:pt x="5" y="20"/>
                    <a:pt x="4" y="19"/>
                    <a:pt x="4" y="19"/>
                  </a:cubicBezTo>
                  <a:cubicBezTo>
                    <a:pt x="4" y="18"/>
                    <a:pt x="4" y="17"/>
                    <a:pt x="4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8" y="24"/>
                    <a:pt x="9" y="25"/>
                  </a:cubicBezTo>
                  <a:cubicBezTo>
                    <a:pt x="9" y="25"/>
                    <a:pt x="10" y="26"/>
                    <a:pt x="11" y="27"/>
                  </a:cubicBezTo>
                  <a:cubicBezTo>
                    <a:pt x="11" y="27"/>
                    <a:pt x="12" y="28"/>
                    <a:pt x="13" y="29"/>
                  </a:cubicBezTo>
                  <a:cubicBezTo>
                    <a:pt x="13" y="29"/>
                    <a:pt x="13" y="29"/>
                    <a:pt x="14" y="29"/>
                  </a:cubicBezTo>
                  <a:cubicBezTo>
                    <a:pt x="12" y="26"/>
                    <a:pt x="10" y="22"/>
                    <a:pt x="8" y="19"/>
                  </a:cubicBezTo>
                  <a:cubicBezTo>
                    <a:pt x="7" y="16"/>
                    <a:pt x="6" y="13"/>
                    <a:pt x="6" y="10"/>
                  </a:cubicBezTo>
                  <a:cubicBezTo>
                    <a:pt x="5" y="8"/>
                    <a:pt x="5" y="7"/>
                    <a:pt x="5" y="5"/>
                  </a:cubicBezTo>
                  <a:cubicBezTo>
                    <a:pt x="5" y="3"/>
                    <a:pt x="5" y="2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6" y="6"/>
                    <a:pt x="7" y="8"/>
                    <a:pt x="7" y="9"/>
                  </a:cubicBezTo>
                  <a:cubicBezTo>
                    <a:pt x="8" y="12"/>
                    <a:pt x="9" y="15"/>
                    <a:pt x="10" y="18"/>
                  </a:cubicBezTo>
                  <a:cubicBezTo>
                    <a:pt x="12" y="24"/>
                    <a:pt x="15" y="29"/>
                    <a:pt x="19" y="34"/>
                  </a:cubicBezTo>
                  <a:cubicBezTo>
                    <a:pt x="20" y="35"/>
                    <a:pt x="21" y="36"/>
                    <a:pt x="22" y="38"/>
                  </a:cubicBezTo>
                  <a:cubicBezTo>
                    <a:pt x="22" y="38"/>
                    <a:pt x="23" y="39"/>
                    <a:pt x="24" y="39"/>
                  </a:cubicBezTo>
                  <a:cubicBezTo>
                    <a:pt x="24" y="40"/>
                    <a:pt x="25" y="40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5" y="39"/>
                    <a:pt x="25" y="38"/>
                  </a:cubicBezTo>
                  <a:cubicBezTo>
                    <a:pt x="25" y="37"/>
                    <a:pt x="24" y="36"/>
                    <a:pt x="24" y="36"/>
                  </a:cubicBezTo>
                  <a:cubicBezTo>
                    <a:pt x="24" y="32"/>
                    <a:pt x="24" y="29"/>
                    <a:pt x="24" y="25"/>
                  </a:cubicBezTo>
                  <a:cubicBezTo>
                    <a:pt x="23" y="25"/>
                    <a:pt x="23" y="24"/>
                    <a:pt x="23" y="23"/>
                  </a:cubicBezTo>
                  <a:cubicBezTo>
                    <a:pt x="23" y="22"/>
                    <a:pt x="22" y="21"/>
                    <a:pt x="22" y="21"/>
                  </a:cubicBezTo>
                  <a:cubicBezTo>
                    <a:pt x="21" y="19"/>
                    <a:pt x="21" y="17"/>
                    <a:pt x="20" y="16"/>
                  </a:cubicBezTo>
                  <a:cubicBezTo>
                    <a:pt x="19" y="14"/>
                    <a:pt x="18" y="13"/>
                    <a:pt x="17" y="12"/>
                  </a:cubicBezTo>
                  <a:cubicBezTo>
                    <a:pt x="16" y="10"/>
                    <a:pt x="15" y="9"/>
                    <a:pt x="14" y="8"/>
                  </a:cubicBezTo>
                  <a:cubicBezTo>
                    <a:pt x="15" y="9"/>
                    <a:pt x="16" y="10"/>
                    <a:pt x="17" y="11"/>
                  </a:cubicBezTo>
                  <a:cubicBezTo>
                    <a:pt x="18" y="13"/>
                    <a:pt x="19" y="14"/>
                    <a:pt x="20" y="16"/>
                  </a:cubicBezTo>
                  <a:cubicBezTo>
                    <a:pt x="21" y="17"/>
                    <a:pt x="22" y="19"/>
                    <a:pt x="23" y="20"/>
                  </a:cubicBezTo>
                  <a:cubicBezTo>
                    <a:pt x="23" y="21"/>
                    <a:pt x="23" y="22"/>
                    <a:pt x="24" y="23"/>
                  </a:cubicBezTo>
                  <a:cubicBezTo>
                    <a:pt x="24" y="24"/>
                    <a:pt x="24" y="24"/>
                    <a:pt x="24" y="25"/>
                  </a:cubicBezTo>
                  <a:cubicBezTo>
                    <a:pt x="25" y="29"/>
                    <a:pt x="25" y="32"/>
                    <a:pt x="25" y="35"/>
                  </a:cubicBezTo>
                  <a:cubicBezTo>
                    <a:pt x="26" y="37"/>
                    <a:pt x="26" y="39"/>
                    <a:pt x="26" y="40"/>
                  </a:cubicBezTo>
                  <a:cubicBezTo>
                    <a:pt x="27" y="41"/>
                    <a:pt x="27" y="42"/>
                    <a:pt x="27" y="43"/>
                  </a:cubicBezTo>
                  <a:cubicBezTo>
                    <a:pt x="27" y="43"/>
                    <a:pt x="28" y="43"/>
                    <a:pt x="28" y="44"/>
                  </a:cubicBezTo>
                  <a:cubicBezTo>
                    <a:pt x="29" y="45"/>
                    <a:pt x="30" y="47"/>
                    <a:pt x="31" y="48"/>
                  </a:cubicBezTo>
                  <a:cubicBezTo>
                    <a:pt x="32" y="50"/>
                    <a:pt x="33" y="51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4" y="51"/>
                    <a:pt x="34" y="50"/>
                    <a:pt x="34" y="49"/>
                  </a:cubicBezTo>
                  <a:cubicBezTo>
                    <a:pt x="35" y="49"/>
                    <a:pt x="35" y="48"/>
                    <a:pt x="35" y="48"/>
                  </a:cubicBezTo>
                  <a:cubicBezTo>
                    <a:pt x="35" y="46"/>
                    <a:pt x="36" y="45"/>
                    <a:pt x="36" y="44"/>
                  </a:cubicBezTo>
                  <a:cubicBezTo>
                    <a:pt x="36" y="42"/>
                    <a:pt x="37" y="41"/>
                    <a:pt x="37" y="39"/>
                  </a:cubicBezTo>
                  <a:cubicBezTo>
                    <a:pt x="37" y="37"/>
                    <a:pt x="37" y="34"/>
                    <a:pt x="36" y="31"/>
                  </a:cubicBezTo>
                  <a:cubicBezTo>
                    <a:pt x="36" y="30"/>
                    <a:pt x="36" y="28"/>
                    <a:pt x="35" y="27"/>
                  </a:cubicBezTo>
                  <a:cubicBezTo>
                    <a:pt x="35" y="26"/>
                    <a:pt x="35" y="24"/>
                    <a:pt x="34" y="23"/>
                  </a:cubicBezTo>
                  <a:cubicBezTo>
                    <a:pt x="35" y="24"/>
                    <a:pt x="35" y="26"/>
                    <a:pt x="36" y="27"/>
                  </a:cubicBezTo>
                  <a:cubicBezTo>
                    <a:pt x="36" y="28"/>
                    <a:pt x="36" y="30"/>
                    <a:pt x="37" y="31"/>
                  </a:cubicBezTo>
                  <a:cubicBezTo>
                    <a:pt x="37" y="34"/>
                    <a:pt x="38" y="37"/>
                    <a:pt x="37" y="39"/>
                  </a:cubicBezTo>
                  <a:cubicBezTo>
                    <a:pt x="37" y="41"/>
                    <a:pt x="37" y="42"/>
                    <a:pt x="37" y="44"/>
                  </a:cubicBezTo>
                  <a:cubicBezTo>
                    <a:pt x="37" y="45"/>
                    <a:pt x="36" y="47"/>
                    <a:pt x="36" y="48"/>
                  </a:cubicBezTo>
                  <a:cubicBezTo>
                    <a:pt x="36" y="48"/>
                    <a:pt x="36" y="49"/>
                    <a:pt x="36" y="49"/>
                  </a:cubicBezTo>
                  <a:cubicBezTo>
                    <a:pt x="36" y="49"/>
                    <a:pt x="35" y="50"/>
                    <a:pt x="35" y="50"/>
                  </a:cubicBezTo>
                  <a:cubicBezTo>
                    <a:pt x="35" y="51"/>
                    <a:pt x="35" y="51"/>
                    <a:pt x="35" y="52"/>
                  </a:cubicBezTo>
                  <a:cubicBezTo>
                    <a:pt x="34" y="53"/>
                    <a:pt x="34" y="53"/>
                    <a:pt x="34" y="54"/>
                  </a:cubicBezTo>
                  <a:cubicBezTo>
                    <a:pt x="35" y="55"/>
                    <a:pt x="35" y="56"/>
                    <a:pt x="35" y="57"/>
                  </a:cubicBezTo>
                  <a:cubicBezTo>
                    <a:pt x="36" y="58"/>
                    <a:pt x="36" y="59"/>
                    <a:pt x="36" y="60"/>
                  </a:cubicBezTo>
                  <a:cubicBezTo>
                    <a:pt x="36" y="60"/>
                    <a:pt x="36" y="60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7" y="61"/>
                  </a:cubicBezTo>
                  <a:cubicBezTo>
                    <a:pt x="37" y="63"/>
                    <a:pt x="37" y="65"/>
                    <a:pt x="37" y="66"/>
                  </a:cubicBezTo>
                  <a:cubicBezTo>
                    <a:pt x="37" y="65"/>
                    <a:pt x="37" y="65"/>
                    <a:pt x="36" y="64"/>
                  </a:cubicBezTo>
                  <a:cubicBezTo>
                    <a:pt x="36" y="63"/>
                    <a:pt x="36" y="62"/>
                    <a:pt x="36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4" y="58"/>
                    <a:pt x="34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6"/>
                    <a:pt x="32" y="56"/>
                    <a:pt x="32" y="56"/>
                  </a:cubicBezTo>
                  <a:cubicBezTo>
                    <a:pt x="32" y="55"/>
                    <a:pt x="31" y="55"/>
                    <a:pt x="31" y="54"/>
                  </a:cubicBezTo>
                  <a:cubicBezTo>
                    <a:pt x="28" y="53"/>
                    <a:pt x="26" y="51"/>
                    <a:pt x="24" y="50"/>
                  </a:cubicBezTo>
                  <a:cubicBezTo>
                    <a:pt x="23" y="50"/>
                    <a:pt x="22" y="49"/>
                    <a:pt x="22" y="49"/>
                  </a:cubicBezTo>
                  <a:cubicBezTo>
                    <a:pt x="21" y="49"/>
                    <a:pt x="20" y="49"/>
                    <a:pt x="20" y="48"/>
                  </a:cubicBezTo>
                  <a:cubicBezTo>
                    <a:pt x="18" y="48"/>
                    <a:pt x="17" y="48"/>
                    <a:pt x="16" y="48"/>
                  </a:cubicBezTo>
                  <a:cubicBezTo>
                    <a:pt x="13" y="48"/>
                    <a:pt x="10" y="49"/>
                    <a:pt x="7" y="49"/>
                  </a:cubicBezTo>
                  <a:cubicBezTo>
                    <a:pt x="9" y="49"/>
                    <a:pt x="10" y="48"/>
                    <a:pt x="11" y="48"/>
                  </a:cubicBezTo>
                  <a:cubicBezTo>
                    <a:pt x="13" y="48"/>
                    <a:pt x="14" y="48"/>
                    <a:pt x="16" y="48"/>
                  </a:cubicBezTo>
                  <a:cubicBezTo>
                    <a:pt x="17" y="47"/>
                    <a:pt x="18" y="48"/>
                    <a:pt x="20" y="48"/>
                  </a:cubicBezTo>
                  <a:cubicBezTo>
                    <a:pt x="21" y="48"/>
                    <a:pt x="21" y="48"/>
                    <a:pt x="22" y="48"/>
                  </a:cubicBezTo>
                  <a:cubicBezTo>
                    <a:pt x="23" y="49"/>
                    <a:pt x="23" y="49"/>
                    <a:pt x="24" y="49"/>
                  </a:cubicBezTo>
                  <a:cubicBezTo>
                    <a:pt x="25" y="50"/>
                    <a:pt x="26" y="51"/>
                    <a:pt x="28" y="51"/>
                  </a:cubicBezTo>
                  <a:cubicBezTo>
                    <a:pt x="29" y="52"/>
                    <a:pt x="30" y="53"/>
                    <a:pt x="31" y="54"/>
                  </a:cubicBezTo>
                  <a:cubicBezTo>
                    <a:pt x="32" y="54"/>
                    <a:pt x="32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3"/>
                    <a:pt x="31" y="51"/>
                    <a:pt x="30" y="49"/>
                  </a:cubicBezTo>
                  <a:cubicBezTo>
                    <a:pt x="30" y="49"/>
                    <a:pt x="29" y="48"/>
                    <a:pt x="29" y="48"/>
                  </a:cubicBezTo>
                  <a:cubicBezTo>
                    <a:pt x="29" y="48"/>
                    <a:pt x="28" y="47"/>
                    <a:pt x="28" y="47"/>
                  </a:cubicBezTo>
                  <a:cubicBezTo>
                    <a:pt x="27" y="46"/>
                    <a:pt x="25" y="45"/>
                    <a:pt x="24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4"/>
                    <a:pt x="20" y="43"/>
                    <a:pt x="20" y="43"/>
                  </a:cubicBezTo>
                  <a:cubicBezTo>
                    <a:pt x="18" y="43"/>
                    <a:pt x="17" y="42"/>
                    <a:pt x="15" y="42"/>
                  </a:cubicBezTo>
                  <a:cubicBezTo>
                    <a:pt x="12" y="40"/>
                    <a:pt x="9" y="39"/>
                    <a:pt x="7" y="38"/>
                  </a:cubicBezTo>
                  <a:cubicBezTo>
                    <a:pt x="5" y="37"/>
                    <a:pt x="4" y="36"/>
                    <a:pt x="3" y="35"/>
                  </a:cubicBezTo>
                  <a:cubicBezTo>
                    <a:pt x="2" y="34"/>
                    <a:pt x="1" y="32"/>
                    <a:pt x="0" y="31"/>
                  </a:cubicBezTo>
                  <a:cubicBezTo>
                    <a:pt x="1" y="32"/>
                    <a:pt x="2" y="33"/>
                    <a:pt x="4" y="34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609"/>
            <p:cNvSpPr/>
            <p:nvPr/>
          </p:nvSpPr>
          <p:spPr bwMode="auto">
            <a:xfrm>
              <a:off x="8550256" y="4638701"/>
              <a:ext cx="109538" cy="63500"/>
            </a:xfrm>
            <a:custGeom>
              <a:avLst/>
              <a:gdLst>
                <a:gd name="T0" fmla="*/ 29 w 29"/>
                <a:gd name="T1" fmla="*/ 17 h 17"/>
                <a:gd name="T2" fmla="*/ 13 w 29"/>
                <a:gd name="T3" fmla="*/ 11 h 17"/>
                <a:gd name="T4" fmla="*/ 6 w 29"/>
                <a:gd name="T5" fmla="*/ 5 h 17"/>
                <a:gd name="T6" fmla="*/ 0 w 29"/>
                <a:gd name="T7" fmla="*/ 0 h 17"/>
                <a:gd name="T8" fmla="*/ 5 w 29"/>
                <a:gd name="T9" fmla="*/ 11 h 17"/>
                <a:gd name="T10" fmla="*/ 15 w 29"/>
                <a:gd name="T11" fmla="*/ 15 h 17"/>
                <a:gd name="T12" fmla="*/ 29 w 29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7">
                  <a:moveTo>
                    <a:pt x="29" y="17"/>
                  </a:moveTo>
                  <a:cubicBezTo>
                    <a:pt x="24" y="15"/>
                    <a:pt x="18" y="14"/>
                    <a:pt x="13" y="11"/>
                  </a:cubicBezTo>
                  <a:cubicBezTo>
                    <a:pt x="10" y="10"/>
                    <a:pt x="8" y="8"/>
                    <a:pt x="6" y="5"/>
                  </a:cubicBezTo>
                  <a:cubicBezTo>
                    <a:pt x="5" y="3"/>
                    <a:pt x="2" y="1"/>
                    <a:pt x="0" y="0"/>
                  </a:cubicBezTo>
                  <a:cubicBezTo>
                    <a:pt x="1" y="4"/>
                    <a:pt x="3" y="7"/>
                    <a:pt x="5" y="11"/>
                  </a:cubicBezTo>
                  <a:cubicBezTo>
                    <a:pt x="8" y="13"/>
                    <a:pt x="13" y="15"/>
                    <a:pt x="15" y="15"/>
                  </a:cubicBezTo>
                  <a:cubicBezTo>
                    <a:pt x="20" y="16"/>
                    <a:pt x="25" y="16"/>
                    <a:pt x="29" y="1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13" name="Picture 16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0906" y="4592664"/>
              <a:ext cx="90488" cy="15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Freeform 1612"/>
            <p:cNvSpPr/>
            <p:nvPr/>
          </p:nvSpPr>
          <p:spPr bwMode="auto">
            <a:xfrm>
              <a:off x="8602643" y="4592664"/>
              <a:ext cx="82550" cy="117476"/>
            </a:xfrm>
            <a:custGeom>
              <a:avLst/>
              <a:gdLst>
                <a:gd name="T0" fmla="*/ 16 w 22"/>
                <a:gd name="T1" fmla="*/ 15 h 31"/>
                <a:gd name="T2" fmla="*/ 19 w 22"/>
                <a:gd name="T3" fmla="*/ 25 h 31"/>
                <a:gd name="T4" fmla="*/ 22 w 22"/>
                <a:gd name="T5" fmla="*/ 31 h 31"/>
                <a:gd name="T6" fmla="*/ 20 w 22"/>
                <a:gd name="T7" fmla="*/ 21 h 31"/>
                <a:gd name="T8" fmla="*/ 20 w 22"/>
                <a:gd name="T9" fmla="*/ 9 h 31"/>
                <a:gd name="T10" fmla="*/ 13 w 22"/>
                <a:gd name="T11" fmla="*/ 1 h 31"/>
                <a:gd name="T12" fmla="*/ 12 w 22"/>
                <a:gd name="T13" fmla="*/ 0 h 31"/>
                <a:gd name="T14" fmla="*/ 0 w 22"/>
                <a:gd name="T15" fmla="*/ 2 h 31"/>
                <a:gd name="T16" fmla="*/ 5 w 22"/>
                <a:gd name="T17" fmla="*/ 3 h 31"/>
                <a:gd name="T18" fmla="*/ 16 w 22"/>
                <a:gd name="T1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1">
                  <a:moveTo>
                    <a:pt x="16" y="15"/>
                  </a:moveTo>
                  <a:cubicBezTo>
                    <a:pt x="17" y="18"/>
                    <a:pt x="18" y="23"/>
                    <a:pt x="19" y="25"/>
                  </a:cubicBezTo>
                  <a:cubicBezTo>
                    <a:pt x="19" y="27"/>
                    <a:pt x="22" y="31"/>
                    <a:pt x="22" y="31"/>
                  </a:cubicBezTo>
                  <a:cubicBezTo>
                    <a:pt x="21" y="28"/>
                    <a:pt x="20" y="24"/>
                    <a:pt x="20" y="21"/>
                  </a:cubicBezTo>
                  <a:cubicBezTo>
                    <a:pt x="20" y="17"/>
                    <a:pt x="20" y="13"/>
                    <a:pt x="20" y="9"/>
                  </a:cubicBezTo>
                  <a:cubicBezTo>
                    <a:pt x="19" y="5"/>
                    <a:pt x="16" y="3"/>
                    <a:pt x="13" y="1"/>
                  </a:cubicBezTo>
                  <a:cubicBezTo>
                    <a:pt x="13" y="1"/>
                    <a:pt x="12" y="0"/>
                    <a:pt x="12" y="0"/>
                  </a:cubicBezTo>
                  <a:cubicBezTo>
                    <a:pt x="8" y="0"/>
                    <a:pt x="4" y="1"/>
                    <a:pt x="0" y="2"/>
                  </a:cubicBezTo>
                  <a:cubicBezTo>
                    <a:pt x="2" y="2"/>
                    <a:pt x="4" y="2"/>
                    <a:pt x="5" y="3"/>
                  </a:cubicBezTo>
                  <a:cubicBezTo>
                    <a:pt x="12" y="6"/>
                    <a:pt x="15" y="12"/>
                    <a:pt x="16" y="1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613"/>
            <p:cNvSpPr/>
            <p:nvPr/>
          </p:nvSpPr>
          <p:spPr bwMode="auto">
            <a:xfrm>
              <a:off x="8550256" y="4619651"/>
              <a:ext cx="184151" cy="127001"/>
            </a:xfrm>
            <a:custGeom>
              <a:avLst/>
              <a:gdLst>
                <a:gd name="T0" fmla="*/ 29 w 49"/>
                <a:gd name="T1" fmla="*/ 6 h 34"/>
                <a:gd name="T2" fmla="*/ 32 w 49"/>
                <a:gd name="T3" fmla="*/ 17 h 34"/>
                <a:gd name="T4" fmla="*/ 32 w 49"/>
                <a:gd name="T5" fmla="*/ 20 h 34"/>
                <a:gd name="T6" fmla="*/ 32 w 49"/>
                <a:gd name="T7" fmla="*/ 21 h 34"/>
                <a:gd name="T8" fmla="*/ 31 w 49"/>
                <a:gd name="T9" fmla="*/ 20 h 34"/>
                <a:gd name="T10" fmla="*/ 29 w 49"/>
                <a:gd name="T11" fmla="*/ 17 h 34"/>
                <a:gd name="T12" fmla="*/ 24 w 49"/>
                <a:gd name="T13" fmla="*/ 12 h 34"/>
                <a:gd name="T14" fmla="*/ 21 w 49"/>
                <a:gd name="T15" fmla="*/ 7 h 34"/>
                <a:gd name="T16" fmla="*/ 16 w 49"/>
                <a:gd name="T17" fmla="*/ 2 h 34"/>
                <a:gd name="T18" fmla="*/ 12 w 49"/>
                <a:gd name="T19" fmla="*/ 1 h 34"/>
                <a:gd name="T20" fmla="*/ 19 w 49"/>
                <a:gd name="T21" fmla="*/ 6 h 34"/>
                <a:gd name="T22" fmla="*/ 22 w 49"/>
                <a:gd name="T23" fmla="*/ 9 h 34"/>
                <a:gd name="T24" fmla="*/ 14 w 49"/>
                <a:gd name="T25" fmla="*/ 5 h 34"/>
                <a:gd name="T26" fmla="*/ 3 w 49"/>
                <a:gd name="T27" fmla="*/ 1 h 34"/>
                <a:gd name="T28" fmla="*/ 1 w 49"/>
                <a:gd name="T29" fmla="*/ 1 h 34"/>
                <a:gd name="T30" fmla="*/ 7 w 49"/>
                <a:gd name="T31" fmla="*/ 3 h 34"/>
                <a:gd name="T32" fmla="*/ 25 w 49"/>
                <a:gd name="T33" fmla="*/ 15 h 34"/>
                <a:gd name="T34" fmla="*/ 29 w 49"/>
                <a:gd name="T35" fmla="*/ 20 h 34"/>
                <a:gd name="T36" fmla="*/ 30 w 49"/>
                <a:gd name="T37" fmla="*/ 21 h 34"/>
                <a:gd name="T38" fmla="*/ 28 w 49"/>
                <a:gd name="T39" fmla="*/ 20 h 34"/>
                <a:gd name="T40" fmla="*/ 18 w 49"/>
                <a:gd name="T41" fmla="*/ 18 h 34"/>
                <a:gd name="T42" fmla="*/ 14 w 49"/>
                <a:gd name="T43" fmla="*/ 16 h 34"/>
                <a:gd name="T44" fmla="*/ 7 w 49"/>
                <a:gd name="T45" fmla="*/ 11 h 34"/>
                <a:gd name="T46" fmla="*/ 7 w 49"/>
                <a:gd name="T47" fmla="*/ 11 h 34"/>
                <a:gd name="T48" fmla="*/ 14 w 49"/>
                <a:gd name="T49" fmla="*/ 17 h 34"/>
                <a:gd name="T50" fmla="*/ 17 w 49"/>
                <a:gd name="T51" fmla="*/ 19 h 34"/>
                <a:gd name="T52" fmla="*/ 29 w 49"/>
                <a:gd name="T53" fmla="*/ 22 h 34"/>
                <a:gd name="T54" fmla="*/ 32 w 49"/>
                <a:gd name="T55" fmla="*/ 24 h 34"/>
                <a:gd name="T56" fmla="*/ 38 w 49"/>
                <a:gd name="T57" fmla="*/ 29 h 34"/>
                <a:gd name="T58" fmla="*/ 36 w 49"/>
                <a:gd name="T59" fmla="*/ 29 h 34"/>
                <a:gd name="T60" fmla="*/ 31 w 49"/>
                <a:gd name="T61" fmla="*/ 30 h 34"/>
                <a:gd name="T62" fmla="*/ 21 w 49"/>
                <a:gd name="T63" fmla="*/ 29 h 34"/>
                <a:gd name="T64" fmla="*/ 14 w 49"/>
                <a:gd name="T65" fmla="*/ 26 h 34"/>
                <a:gd name="T66" fmla="*/ 21 w 49"/>
                <a:gd name="T67" fmla="*/ 29 h 34"/>
                <a:gd name="T68" fmla="*/ 31 w 49"/>
                <a:gd name="T69" fmla="*/ 31 h 34"/>
                <a:gd name="T70" fmla="*/ 35 w 49"/>
                <a:gd name="T71" fmla="*/ 30 h 34"/>
                <a:gd name="T72" fmla="*/ 38 w 49"/>
                <a:gd name="T73" fmla="*/ 30 h 34"/>
                <a:gd name="T74" fmla="*/ 42 w 49"/>
                <a:gd name="T75" fmla="*/ 31 h 34"/>
                <a:gd name="T76" fmla="*/ 45 w 49"/>
                <a:gd name="T77" fmla="*/ 32 h 34"/>
                <a:gd name="T78" fmla="*/ 45 w 49"/>
                <a:gd name="T79" fmla="*/ 33 h 34"/>
                <a:gd name="T80" fmla="*/ 47 w 49"/>
                <a:gd name="T81" fmla="*/ 33 h 34"/>
                <a:gd name="T82" fmla="*/ 43 w 49"/>
                <a:gd name="T83" fmla="*/ 31 h 34"/>
                <a:gd name="T84" fmla="*/ 42 w 49"/>
                <a:gd name="T85" fmla="*/ 30 h 34"/>
                <a:gd name="T86" fmla="*/ 41 w 49"/>
                <a:gd name="T87" fmla="*/ 28 h 34"/>
                <a:gd name="T88" fmla="*/ 38 w 49"/>
                <a:gd name="T89" fmla="*/ 21 h 34"/>
                <a:gd name="T90" fmla="*/ 37 w 49"/>
                <a:gd name="T91" fmla="*/ 18 h 34"/>
                <a:gd name="T92" fmla="*/ 39 w 49"/>
                <a:gd name="T93" fmla="*/ 8 h 34"/>
                <a:gd name="T94" fmla="*/ 36 w 49"/>
                <a:gd name="T95" fmla="*/ 14 h 34"/>
                <a:gd name="T96" fmla="*/ 36 w 49"/>
                <a:gd name="T97" fmla="*/ 19 h 34"/>
                <a:gd name="T98" fmla="*/ 38 w 49"/>
                <a:gd name="T99" fmla="*/ 24 h 34"/>
                <a:gd name="T100" fmla="*/ 41 w 49"/>
                <a:gd name="T101" fmla="*/ 29 h 34"/>
                <a:gd name="T102" fmla="*/ 36 w 49"/>
                <a:gd name="T103" fmla="*/ 26 h 34"/>
                <a:gd name="T104" fmla="*/ 35 w 49"/>
                <a:gd name="T105" fmla="*/ 24 h 34"/>
                <a:gd name="T106" fmla="*/ 33 w 49"/>
                <a:gd name="T107" fmla="*/ 20 h 34"/>
                <a:gd name="T108" fmla="*/ 33 w 49"/>
                <a:gd name="T109" fmla="*/ 19 h 34"/>
                <a:gd name="T110" fmla="*/ 32 w 49"/>
                <a:gd name="T111" fmla="*/ 13 h 34"/>
                <a:gd name="T112" fmla="*/ 28 w 49"/>
                <a:gd name="T113" fmla="*/ 2 h 34"/>
                <a:gd name="T114" fmla="*/ 27 w 49"/>
                <a:gd name="T11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" h="34">
                  <a:moveTo>
                    <a:pt x="27" y="3"/>
                  </a:moveTo>
                  <a:cubicBezTo>
                    <a:pt x="28" y="4"/>
                    <a:pt x="28" y="5"/>
                    <a:pt x="29" y="6"/>
                  </a:cubicBezTo>
                  <a:cubicBezTo>
                    <a:pt x="30" y="8"/>
                    <a:pt x="30" y="11"/>
                    <a:pt x="31" y="13"/>
                  </a:cubicBezTo>
                  <a:cubicBezTo>
                    <a:pt x="31" y="15"/>
                    <a:pt x="31" y="16"/>
                    <a:pt x="32" y="17"/>
                  </a:cubicBezTo>
                  <a:cubicBezTo>
                    <a:pt x="32" y="18"/>
                    <a:pt x="32" y="18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32" y="22"/>
                    <a:pt x="32" y="21"/>
                    <a:pt x="31" y="20"/>
                  </a:cubicBezTo>
                  <a:cubicBezTo>
                    <a:pt x="31" y="20"/>
                    <a:pt x="30" y="19"/>
                    <a:pt x="30" y="19"/>
                  </a:cubicBezTo>
                  <a:cubicBezTo>
                    <a:pt x="30" y="18"/>
                    <a:pt x="29" y="18"/>
                    <a:pt x="29" y="17"/>
                  </a:cubicBezTo>
                  <a:cubicBezTo>
                    <a:pt x="28" y="16"/>
                    <a:pt x="27" y="15"/>
                    <a:pt x="26" y="14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4" y="11"/>
                    <a:pt x="23" y="10"/>
                    <a:pt x="22" y="9"/>
                  </a:cubicBezTo>
                  <a:cubicBezTo>
                    <a:pt x="22" y="8"/>
                    <a:pt x="21" y="8"/>
                    <a:pt x="21" y="7"/>
                  </a:cubicBezTo>
                  <a:cubicBezTo>
                    <a:pt x="20" y="7"/>
                    <a:pt x="20" y="6"/>
                    <a:pt x="19" y="6"/>
                  </a:cubicBezTo>
                  <a:cubicBezTo>
                    <a:pt x="18" y="4"/>
                    <a:pt x="18" y="3"/>
                    <a:pt x="16" y="2"/>
                  </a:cubicBezTo>
                  <a:cubicBezTo>
                    <a:pt x="16" y="2"/>
                    <a:pt x="15" y="2"/>
                    <a:pt x="14" y="1"/>
                  </a:cubicBezTo>
                  <a:cubicBezTo>
                    <a:pt x="14" y="1"/>
                    <a:pt x="13" y="1"/>
                    <a:pt x="12" y="1"/>
                  </a:cubicBezTo>
                  <a:cubicBezTo>
                    <a:pt x="14" y="1"/>
                    <a:pt x="15" y="2"/>
                    <a:pt x="16" y="3"/>
                  </a:cubicBezTo>
                  <a:cubicBezTo>
                    <a:pt x="17" y="4"/>
                    <a:pt x="18" y="5"/>
                    <a:pt x="19" y="6"/>
                  </a:cubicBezTo>
                  <a:cubicBezTo>
                    <a:pt x="19" y="7"/>
                    <a:pt x="20" y="7"/>
                    <a:pt x="20" y="8"/>
                  </a:cubicBezTo>
                  <a:cubicBezTo>
                    <a:pt x="21" y="8"/>
                    <a:pt x="21" y="9"/>
                    <a:pt x="22" y="9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0" y="8"/>
                    <a:pt x="17" y="6"/>
                    <a:pt x="14" y="5"/>
                  </a:cubicBezTo>
                  <a:cubicBezTo>
                    <a:pt x="12" y="4"/>
                    <a:pt x="10" y="3"/>
                    <a:pt x="7" y="2"/>
                  </a:cubicBezTo>
                  <a:cubicBezTo>
                    <a:pt x="6" y="1"/>
                    <a:pt x="5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2"/>
                    <a:pt x="6" y="2"/>
                    <a:pt x="7" y="3"/>
                  </a:cubicBezTo>
                  <a:cubicBezTo>
                    <a:pt x="9" y="4"/>
                    <a:pt x="11" y="5"/>
                    <a:pt x="13" y="6"/>
                  </a:cubicBezTo>
                  <a:cubicBezTo>
                    <a:pt x="18" y="8"/>
                    <a:pt x="22" y="12"/>
                    <a:pt x="25" y="15"/>
                  </a:cubicBezTo>
                  <a:cubicBezTo>
                    <a:pt x="26" y="16"/>
                    <a:pt x="27" y="17"/>
                    <a:pt x="28" y="18"/>
                  </a:cubicBezTo>
                  <a:cubicBezTo>
                    <a:pt x="28" y="19"/>
                    <a:pt x="29" y="19"/>
                    <a:pt x="29" y="20"/>
                  </a:cubicBezTo>
                  <a:cubicBezTo>
                    <a:pt x="29" y="20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9" y="21"/>
                    <a:pt x="28" y="20"/>
                  </a:cubicBezTo>
                  <a:cubicBezTo>
                    <a:pt x="27" y="20"/>
                    <a:pt x="27" y="20"/>
                    <a:pt x="26" y="20"/>
                  </a:cubicBezTo>
                  <a:cubicBezTo>
                    <a:pt x="23" y="19"/>
                    <a:pt x="20" y="19"/>
                    <a:pt x="18" y="18"/>
                  </a:cubicBezTo>
                  <a:cubicBezTo>
                    <a:pt x="17" y="18"/>
                    <a:pt x="16" y="18"/>
                    <a:pt x="16" y="17"/>
                  </a:cubicBezTo>
                  <a:cubicBezTo>
                    <a:pt x="15" y="17"/>
                    <a:pt x="15" y="17"/>
                    <a:pt x="14" y="16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9" y="13"/>
                    <a:pt x="8" y="12"/>
                    <a:pt x="7" y="11"/>
                  </a:cubicBezTo>
                  <a:cubicBezTo>
                    <a:pt x="6" y="10"/>
                    <a:pt x="5" y="9"/>
                    <a:pt x="4" y="8"/>
                  </a:cubicBezTo>
                  <a:cubicBezTo>
                    <a:pt x="5" y="9"/>
                    <a:pt x="6" y="10"/>
                    <a:pt x="7" y="11"/>
                  </a:cubicBezTo>
                  <a:cubicBezTo>
                    <a:pt x="8" y="12"/>
                    <a:pt x="9" y="13"/>
                    <a:pt x="10" y="14"/>
                  </a:cubicBezTo>
                  <a:cubicBezTo>
                    <a:pt x="11" y="15"/>
                    <a:pt x="13" y="16"/>
                    <a:pt x="14" y="17"/>
                  </a:cubicBezTo>
                  <a:cubicBezTo>
                    <a:pt x="14" y="17"/>
                    <a:pt x="15" y="17"/>
                    <a:pt x="15" y="18"/>
                  </a:cubicBezTo>
                  <a:cubicBezTo>
                    <a:pt x="16" y="18"/>
                    <a:pt x="17" y="18"/>
                    <a:pt x="17" y="19"/>
                  </a:cubicBezTo>
                  <a:cubicBezTo>
                    <a:pt x="20" y="20"/>
                    <a:pt x="23" y="20"/>
                    <a:pt x="26" y="21"/>
                  </a:cubicBezTo>
                  <a:cubicBezTo>
                    <a:pt x="27" y="21"/>
                    <a:pt x="28" y="21"/>
                    <a:pt x="29" y="22"/>
                  </a:cubicBezTo>
                  <a:cubicBezTo>
                    <a:pt x="30" y="22"/>
                    <a:pt x="31" y="23"/>
                    <a:pt x="31" y="23"/>
                  </a:cubicBezTo>
                  <a:cubicBezTo>
                    <a:pt x="32" y="23"/>
                    <a:pt x="32" y="23"/>
                    <a:pt x="32" y="24"/>
                  </a:cubicBezTo>
                  <a:cubicBezTo>
                    <a:pt x="33" y="25"/>
                    <a:pt x="34" y="26"/>
                    <a:pt x="35" y="27"/>
                  </a:cubicBezTo>
                  <a:cubicBezTo>
                    <a:pt x="36" y="28"/>
                    <a:pt x="37" y="28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6" y="29"/>
                    <a:pt x="36" y="29"/>
                  </a:cubicBezTo>
                  <a:cubicBezTo>
                    <a:pt x="35" y="30"/>
                    <a:pt x="35" y="30"/>
                    <a:pt x="34" y="30"/>
                  </a:cubicBezTo>
                  <a:cubicBezTo>
                    <a:pt x="33" y="30"/>
                    <a:pt x="32" y="30"/>
                    <a:pt x="31" y="30"/>
                  </a:cubicBezTo>
                  <a:cubicBezTo>
                    <a:pt x="30" y="30"/>
                    <a:pt x="29" y="30"/>
                    <a:pt x="27" y="30"/>
                  </a:cubicBezTo>
                  <a:cubicBezTo>
                    <a:pt x="25" y="30"/>
                    <a:pt x="23" y="30"/>
                    <a:pt x="21" y="29"/>
                  </a:cubicBezTo>
                  <a:cubicBezTo>
                    <a:pt x="20" y="29"/>
                    <a:pt x="19" y="28"/>
                    <a:pt x="18" y="28"/>
                  </a:cubicBezTo>
                  <a:cubicBezTo>
                    <a:pt x="17" y="27"/>
                    <a:pt x="15" y="27"/>
                    <a:pt x="14" y="26"/>
                  </a:cubicBezTo>
                  <a:cubicBezTo>
                    <a:pt x="15" y="27"/>
                    <a:pt x="16" y="27"/>
                    <a:pt x="18" y="28"/>
                  </a:cubicBezTo>
                  <a:cubicBezTo>
                    <a:pt x="19" y="28"/>
                    <a:pt x="20" y="29"/>
                    <a:pt x="21" y="29"/>
                  </a:cubicBezTo>
                  <a:cubicBezTo>
                    <a:pt x="23" y="30"/>
                    <a:pt x="25" y="31"/>
                    <a:pt x="27" y="31"/>
                  </a:cubicBezTo>
                  <a:cubicBezTo>
                    <a:pt x="29" y="31"/>
                    <a:pt x="30" y="31"/>
                    <a:pt x="31" y="31"/>
                  </a:cubicBezTo>
                  <a:cubicBezTo>
                    <a:pt x="32" y="31"/>
                    <a:pt x="33" y="31"/>
                    <a:pt x="34" y="31"/>
                  </a:cubicBezTo>
                  <a:cubicBezTo>
                    <a:pt x="35" y="31"/>
                    <a:pt x="35" y="31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0"/>
                    <a:pt x="37" y="30"/>
                    <a:pt x="38" y="30"/>
                  </a:cubicBezTo>
                  <a:cubicBezTo>
                    <a:pt x="38" y="30"/>
                    <a:pt x="39" y="30"/>
                    <a:pt x="39" y="30"/>
                  </a:cubicBezTo>
                  <a:cubicBezTo>
                    <a:pt x="40" y="30"/>
                    <a:pt x="41" y="31"/>
                    <a:pt x="42" y="31"/>
                  </a:cubicBezTo>
                  <a:cubicBezTo>
                    <a:pt x="42" y="32"/>
                    <a:pt x="43" y="32"/>
                    <a:pt x="44" y="32"/>
                  </a:cubicBezTo>
                  <a:cubicBezTo>
                    <a:pt x="44" y="32"/>
                    <a:pt x="44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3"/>
                    <a:pt x="45" y="33"/>
                  </a:cubicBezTo>
                  <a:cubicBezTo>
                    <a:pt x="46" y="33"/>
                    <a:pt x="48" y="33"/>
                    <a:pt x="49" y="34"/>
                  </a:cubicBezTo>
                  <a:cubicBezTo>
                    <a:pt x="48" y="33"/>
                    <a:pt x="48" y="33"/>
                    <a:pt x="47" y="33"/>
                  </a:cubicBezTo>
                  <a:cubicBezTo>
                    <a:pt x="47" y="33"/>
                    <a:pt x="46" y="32"/>
                    <a:pt x="46" y="32"/>
                  </a:cubicBezTo>
                  <a:cubicBezTo>
                    <a:pt x="45" y="32"/>
                    <a:pt x="44" y="31"/>
                    <a:pt x="43" y="31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2" y="30"/>
                  </a:cubicBezTo>
                  <a:cubicBezTo>
                    <a:pt x="42" y="30"/>
                    <a:pt x="42" y="29"/>
                    <a:pt x="42" y="29"/>
                  </a:cubicBezTo>
                  <a:cubicBezTo>
                    <a:pt x="42" y="29"/>
                    <a:pt x="41" y="29"/>
                    <a:pt x="41" y="28"/>
                  </a:cubicBezTo>
                  <a:cubicBezTo>
                    <a:pt x="41" y="28"/>
                    <a:pt x="41" y="27"/>
                    <a:pt x="40" y="27"/>
                  </a:cubicBezTo>
                  <a:cubicBezTo>
                    <a:pt x="39" y="25"/>
                    <a:pt x="38" y="23"/>
                    <a:pt x="38" y="21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7" y="19"/>
                    <a:pt x="37" y="18"/>
                    <a:pt x="37" y="18"/>
                  </a:cubicBezTo>
                  <a:cubicBezTo>
                    <a:pt x="37" y="16"/>
                    <a:pt x="37" y="15"/>
                    <a:pt x="37" y="14"/>
                  </a:cubicBezTo>
                  <a:cubicBezTo>
                    <a:pt x="37" y="12"/>
                    <a:pt x="38" y="10"/>
                    <a:pt x="39" y="8"/>
                  </a:cubicBezTo>
                  <a:cubicBezTo>
                    <a:pt x="38" y="9"/>
                    <a:pt x="38" y="10"/>
                    <a:pt x="37" y="11"/>
                  </a:cubicBezTo>
                  <a:cubicBezTo>
                    <a:pt x="37" y="12"/>
                    <a:pt x="37" y="13"/>
                    <a:pt x="36" y="14"/>
                  </a:cubicBezTo>
                  <a:cubicBezTo>
                    <a:pt x="36" y="15"/>
                    <a:pt x="36" y="16"/>
                    <a:pt x="36" y="18"/>
                  </a:cubicBezTo>
                  <a:cubicBezTo>
                    <a:pt x="36" y="18"/>
                    <a:pt x="36" y="19"/>
                    <a:pt x="36" y="19"/>
                  </a:cubicBezTo>
                  <a:cubicBezTo>
                    <a:pt x="37" y="20"/>
                    <a:pt x="37" y="20"/>
                    <a:pt x="37" y="21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9" y="25"/>
                    <a:pt x="39" y="26"/>
                    <a:pt x="40" y="27"/>
                  </a:cubicBezTo>
                  <a:cubicBezTo>
                    <a:pt x="40" y="28"/>
                    <a:pt x="40" y="28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9" y="28"/>
                    <a:pt x="38" y="27"/>
                    <a:pt x="36" y="26"/>
                  </a:cubicBezTo>
                  <a:cubicBezTo>
                    <a:pt x="36" y="25"/>
                    <a:pt x="36" y="25"/>
                    <a:pt x="35" y="25"/>
                  </a:cubicBezTo>
                  <a:cubicBezTo>
                    <a:pt x="35" y="25"/>
                    <a:pt x="35" y="24"/>
                    <a:pt x="35" y="24"/>
                  </a:cubicBezTo>
                  <a:cubicBezTo>
                    <a:pt x="34" y="23"/>
                    <a:pt x="33" y="22"/>
                    <a:pt x="33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7"/>
                    <a:pt x="32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1" y="11"/>
                    <a:pt x="31" y="8"/>
                    <a:pt x="30" y="6"/>
                  </a:cubicBezTo>
                  <a:cubicBezTo>
                    <a:pt x="29" y="5"/>
                    <a:pt x="29" y="3"/>
                    <a:pt x="28" y="2"/>
                  </a:cubicBezTo>
                  <a:cubicBezTo>
                    <a:pt x="27" y="1"/>
                    <a:pt x="26" y="1"/>
                    <a:pt x="25" y="0"/>
                  </a:cubicBezTo>
                  <a:cubicBezTo>
                    <a:pt x="26" y="1"/>
                    <a:pt x="27" y="2"/>
                    <a:pt x="27" y="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614"/>
            <p:cNvSpPr/>
            <p:nvPr/>
          </p:nvSpPr>
          <p:spPr bwMode="auto">
            <a:xfrm>
              <a:off x="8632806" y="4781577"/>
              <a:ext cx="109538" cy="60325"/>
            </a:xfrm>
            <a:custGeom>
              <a:avLst/>
              <a:gdLst>
                <a:gd name="T0" fmla="*/ 10 w 29"/>
                <a:gd name="T1" fmla="*/ 16 h 16"/>
                <a:gd name="T2" fmla="*/ 11 w 29"/>
                <a:gd name="T3" fmla="*/ 15 h 16"/>
                <a:gd name="T4" fmla="*/ 16 w 29"/>
                <a:gd name="T5" fmla="*/ 11 h 16"/>
                <a:gd name="T6" fmla="*/ 22 w 29"/>
                <a:gd name="T7" fmla="*/ 4 h 16"/>
                <a:gd name="T8" fmla="*/ 26 w 29"/>
                <a:gd name="T9" fmla="*/ 1 h 16"/>
                <a:gd name="T10" fmla="*/ 29 w 29"/>
                <a:gd name="T11" fmla="*/ 0 h 16"/>
                <a:gd name="T12" fmla="*/ 24 w 29"/>
                <a:gd name="T13" fmla="*/ 1 h 16"/>
                <a:gd name="T14" fmla="*/ 11 w 29"/>
                <a:gd name="T15" fmla="*/ 10 h 16"/>
                <a:gd name="T16" fmla="*/ 5 w 29"/>
                <a:gd name="T17" fmla="*/ 13 h 16"/>
                <a:gd name="T18" fmla="*/ 0 w 29"/>
                <a:gd name="T19" fmla="*/ 16 h 16"/>
                <a:gd name="T20" fmla="*/ 0 w 29"/>
                <a:gd name="T21" fmla="*/ 16 h 16"/>
                <a:gd name="T22" fmla="*/ 10 w 29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6">
                  <a:moveTo>
                    <a:pt x="10" y="16"/>
                  </a:moveTo>
                  <a:cubicBezTo>
                    <a:pt x="10" y="16"/>
                    <a:pt x="11" y="15"/>
                    <a:pt x="11" y="15"/>
                  </a:cubicBezTo>
                  <a:cubicBezTo>
                    <a:pt x="13" y="14"/>
                    <a:pt x="15" y="13"/>
                    <a:pt x="16" y="11"/>
                  </a:cubicBezTo>
                  <a:cubicBezTo>
                    <a:pt x="18" y="9"/>
                    <a:pt x="20" y="7"/>
                    <a:pt x="22" y="4"/>
                  </a:cubicBezTo>
                  <a:cubicBezTo>
                    <a:pt x="23" y="3"/>
                    <a:pt x="24" y="2"/>
                    <a:pt x="26" y="1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27" y="0"/>
                    <a:pt x="25" y="1"/>
                    <a:pt x="24" y="1"/>
                  </a:cubicBezTo>
                  <a:cubicBezTo>
                    <a:pt x="19" y="3"/>
                    <a:pt x="15" y="7"/>
                    <a:pt x="11" y="10"/>
                  </a:cubicBezTo>
                  <a:cubicBezTo>
                    <a:pt x="9" y="11"/>
                    <a:pt x="7" y="12"/>
                    <a:pt x="5" y="13"/>
                  </a:cubicBezTo>
                  <a:cubicBezTo>
                    <a:pt x="3" y="14"/>
                    <a:pt x="2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5"/>
                    <a:pt x="7" y="16"/>
                    <a:pt x="10" y="1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617"/>
            <p:cNvSpPr/>
            <p:nvPr/>
          </p:nvSpPr>
          <p:spPr bwMode="auto">
            <a:xfrm>
              <a:off x="8647094" y="4792690"/>
              <a:ext cx="49213" cy="30163"/>
            </a:xfrm>
            <a:custGeom>
              <a:avLst/>
              <a:gdLst>
                <a:gd name="T0" fmla="*/ 7 w 13"/>
                <a:gd name="T1" fmla="*/ 6 h 8"/>
                <a:gd name="T2" fmla="*/ 13 w 13"/>
                <a:gd name="T3" fmla="*/ 2 h 8"/>
                <a:gd name="T4" fmla="*/ 10 w 13"/>
                <a:gd name="T5" fmla="*/ 3 h 8"/>
                <a:gd name="T6" fmla="*/ 6 w 13"/>
                <a:gd name="T7" fmla="*/ 1 h 8"/>
                <a:gd name="T8" fmla="*/ 4 w 13"/>
                <a:gd name="T9" fmla="*/ 0 h 8"/>
                <a:gd name="T10" fmla="*/ 0 w 13"/>
                <a:gd name="T11" fmla="*/ 7 h 8"/>
                <a:gd name="T12" fmla="*/ 7 w 13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7" y="6"/>
                  </a:moveTo>
                  <a:cubicBezTo>
                    <a:pt x="9" y="5"/>
                    <a:pt x="11" y="3"/>
                    <a:pt x="13" y="2"/>
                  </a:cubicBezTo>
                  <a:cubicBezTo>
                    <a:pt x="12" y="2"/>
                    <a:pt x="11" y="3"/>
                    <a:pt x="10" y="3"/>
                  </a:cubicBezTo>
                  <a:cubicBezTo>
                    <a:pt x="8" y="3"/>
                    <a:pt x="7" y="2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2" y="2"/>
                    <a:pt x="1" y="5"/>
                    <a:pt x="0" y="7"/>
                  </a:cubicBezTo>
                  <a:cubicBezTo>
                    <a:pt x="2" y="8"/>
                    <a:pt x="5" y="6"/>
                    <a:pt x="7" y="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619"/>
            <p:cNvSpPr>
              <a:spLocks noEditPoints="1"/>
            </p:cNvSpPr>
            <p:nvPr/>
          </p:nvSpPr>
          <p:spPr bwMode="auto">
            <a:xfrm>
              <a:off x="8635981" y="4770465"/>
              <a:ext cx="109538" cy="66675"/>
            </a:xfrm>
            <a:custGeom>
              <a:avLst/>
              <a:gdLst>
                <a:gd name="T0" fmla="*/ 17 w 29"/>
                <a:gd name="T1" fmla="*/ 5 h 18"/>
                <a:gd name="T2" fmla="*/ 20 w 29"/>
                <a:gd name="T3" fmla="*/ 4 h 18"/>
                <a:gd name="T4" fmla="*/ 17 w 29"/>
                <a:gd name="T5" fmla="*/ 6 h 18"/>
                <a:gd name="T6" fmla="*/ 15 w 29"/>
                <a:gd name="T7" fmla="*/ 8 h 18"/>
                <a:gd name="T8" fmla="*/ 13 w 29"/>
                <a:gd name="T9" fmla="*/ 9 h 18"/>
                <a:gd name="T10" fmla="*/ 10 w 29"/>
                <a:gd name="T11" fmla="*/ 8 h 18"/>
                <a:gd name="T12" fmla="*/ 10 w 29"/>
                <a:gd name="T13" fmla="*/ 8 h 18"/>
                <a:gd name="T14" fmla="*/ 8 w 29"/>
                <a:gd name="T15" fmla="*/ 7 h 18"/>
                <a:gd name="T16" fmla="*/ 9 w 29"/>
                <a:gd name="T17" fmla="*/ 8 h 18"/>
                <a:gd name="T18" fmla="*/ 10 w 29"/>
                <a:gd name="T19" fmla="*/ 8 h 18"/>
                <a:gd name="T20" fmla="*/ 11 w 29"/>
                <a:gd name="T21" fmla="*/ 9 h 18"/>
                <a:gd name="T22" fmla="*/ 13 w 29"/>
                <a:gd name="T23" fmla="*/ 9 h 18"/>
                <a:gd name="T24" fmla="*/ 12 w 29"/>
                <a:gd name="T25" fmla="*/ 10 h 18"/>
                <a:gd name="T26" fmla="*/ 9 w 29"/>
                <a:gd name="T27" fmla="*/ 12 h 18"/>
                <a:gd name="T28" fmla="*/ 6 w 29"/>
                <a:gd name="T29" fmla="*/ 13 h 18"/>
                <a:gd name="T30" fmla="*/ 4 w 29"/>
                <a:gd name="T31" fmla="*/ 13 h 18"/>
                <a:gd name="T32" fmla="*/ 9 w 29"/>
                <a:gd name="T33" fmla="*/ 12 h 18"/>
                <a:gd name="T34" fmla="*/ 9 w 29"/>
                <a:gd name="T35" fmla="*/ 13 h 18"/>
                <a:gd name="T36" fmla="*/ 4 w 29"/>
                <a:gd name="T37" fmla="*/ 16 h 18"/>
                <a:gd name="T38" fmla="*/ 8 w 29"/>
                <a:gd name="T39" fmla="*/ 15 h 18"/>
                <a:gd name="T40" fmla="*/ 11 w 29"/>
                <a:gd name="T41" fmla="*/ 12 h 18"/>
                <a:gd name="T42" fmla="*/ 17 w 29"/>
                <a:gd name="T43" fmla="*/ 7 h 18"/>
                <a:gd name="T44" fmla="*/ 21 w 29"/>
                <a:gd name="T45" fmla="*/ 5 h 18"/>
                <a:gd name="T46" fmla="*/ 24 w 29"/>
                <a:gd name="T47" fmla="*/ 4 h 18"/>
                <a:gd name="T48" fmla="*/ 21 w 29"/>
                <a:gd name="T49" fmla="*/ 7 h 18"/>
                <a:gd name="T50" fmla="*/ 18 w 29"/>
                <a:gd name="T51" fmla="*/ 10 h 18"/>
                <a:gd name="T52" fmla="*/ 15 w 29"/>
                <a:gd name="T53" fmla="*/ 15 h 18"/>
                <a:gd name="T54" fmla="*/ 10 w 29"/>
                <a:gd name="T55" fmla="*/ 18 h 18"/>
                <a:gd name="T56" fmla="*/ 17 w 29"/>
                <a:gd name="T57" fmla="*/ 13 h 18"/>
                <a:gd name="T58" fmla="*/ 20 w 29"/>
                <a:gd name="T59" fmla="*/ 8 h 18"/>
                <a:gd name="T60" fmla="*/ 23 w 29"/>
                <a:gd name="T61" fmla="*/ 6 h 18"/>
                <a:gd name="T62" fmla="*/ 26 w 29"/>
                <a:gd name="T63" fmla="*/ 4 h 18"/>
                <a:gd name="T64" fmla="*/ 27 w 29"/>
                <a:gd name="T65" fmla="*/ 4 h 18"/>
                <a:gd name="T66" fmla="*/ 25 w 29"/>
                <a:gd name="T67" fmla="*/ 8 h 18"/>
                <a:gd name="T68" fmla="*/ 23 w 29"/>
                <a:gd name="T69" fmla="*/ 14 h 18"/>
                <a:gd name="T70" fmla="*/ 20 w 29"/>
                <a:gd name="T71" fmla="*/ 17 h 18"/>
                <a:gd name="T72" fmla="*/ 24 w 29"/>
                <a:gd name="T73" fmla="*/ 12 h 18"/>
                <a:gd name="T74" fmla="*/ 25 w 29"/>
                <a:gd name="T75" fmla="*/ 11 h 18"/>
                <a:gd name="T76" fmla="*/ 26 w 29"/>
                <a:gd name="T77" fmla="*/ 7 h 18"/>
                <a:gd name="T78" fmla="*/ 28 w 29"/>
                <a:gd name="T79" fmla="*/ 3 h 18"/>
                <a:gd name="T80" fmla="*/ 29 w 29"/>
                <a:gd name="T81" fmla="*/ 2 h 18"/>
                <a:gd name="T82" fmla="*/ 26 w 29"/>
                <a:gd name="T83" fmla="*/ 3 h 18"/>
                <a:gd name="T84" fmla="*/ 25 w 29"/>
                <a:gd name="T85" fmla="*/ 3 h 18"/>
                <a:gd name="T86" fmla="*/ 24 w 29"/>
                <a:gd name="T87" fmla="*/ 2 h 18"/>
                <a:gd name="T88" fmla="*/ 23 w 29"/>
                <a:gd name="T89" fmla="*/ 2 h 18"/>
                <a:gd name="T90" fmla="*/ 20 w 29"/>
                <a:gd name="T91" fmla="*/ 1 h 18"/>
                <a:gd name="T92" fmla="*/ 18 w 29"/>
                <a:gd name="T93" fmla="*/ 0 h 18"/>
                <a:gd name="T94" fmla="*/ 20 w 29"/>
                <a:gd name="T95" fmla="*/ 1 h 18"/>
                <a:gd name="T96" fmla="*/ 23 w 29"/>
                <a:gd name="T97" fmla="*/ 2 h 18"/>
                <a:gd name="T98" fmla="*/ 23 w 29"/>
                <a:gd name="T99" fmla="*/ 3 h 18"/>
                <a:gd name="T100" fmla="*/ 24 w 29"/>
                <a:gd name="T101" fmla="*/ 3 h 18"/>
                <a:gd name="T102" fmla="*/ 21 w 29"/>
                <a:gd name="T103" fmla="*/ 4 h 18"/>
                <a:gd name="T104" fmla="*/ 16 w 29"/>
                <a:gd name="T105" fmla="*/ 4 h 18"/>
                <a:gd name="T106" fmla="*/ 14 w 29"/>
                <a:gd name="T107" fmla="*/ 4 h 18"/>
                <a:gd name="T108" fmla="*/ 11 w 29"/>
                <a:gd name="T109" fmla="*/ 3 h 18"/>
                <a:gd name="T110" fmla="*/ 16 w 29"/>
                <a:gd name="T111" fmla="*/ 5 h 18"/>
                <a:gd name="T112" fmla="*/ 13 w 29"/>
                <a:gd name="T113" fmla="*/ 9 h 18"/>
                <a:gd name="T114" fmla="*/ 13 w 29"/>
                <a:gd name="T1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" h="18">
                  <a:moveTo>
                    <a:pt x="16" y="5"/>
                  </a:moveTo>
                  <a:cubicBezTo>
                    <a:pt x="16" y="5"/>
                    <a:pt x="16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9" y="4"/>
                    <a:pt x="20" y="4"/>
                  </a:cubicBezTo>
                  <a:cubicBezTo>
                    <a:pt x="20" y="5"/>
                    <a:pt x="19" y="5"/>
                    <a:pt x="19" y="5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6" y="7"/>
                    <a:pt x="16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8" y="6"/>
                    <a:pt x="7" y="6"/>
                  </a:cubicBezTo>
                  <a:cubicBezTo>
                    <a:pt x="8" y="7"/>
                    <a:pt x="8" y="7"/>
                    <a:pt x="9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10"/>
                    <a:pt x="13" y="10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0" y="11"/>
                    <a:pt x="10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0" y="12"/>
                    <a:pt x="10" y="13"/>
                    <a:pt x="9" y="13"/>
                  </a:cubicBezTo>
                  <a:cubicBezTo>
                    <a:pt x="9" y="13"/>
                    <a:pt x="8" y="14"/>
                    <a:pt x="7" y="14"/>
                  </a:cubicBezTo>
                  <a:cubicBezTo>
                    <a:pt x="6" y="15"/>
                    <a:pt x="5" y="16"/>
                    <a:pt x="4" y="16"/>
                  </a:cubicBezTo>
                  <a:cubicBezTo>
                    <a:pt x="3" y="17"/>
                    <a:pt x="1" y="17"/>
                    <a:pt x="0" y="18"/>
                  </a:cubicBezTo>
                  <a:cubicBezTo>
                    <a:pt x="3" y="17"/>
                    <a:pt x="5" y="16"/>
                    <a:pt x="8" y="15"/>
                  </a:cubicBezTo>
                  <a:cubicBezTo>
                    <a:pt x="8" y="14"/>
                    <a:pt x="9" y="14"/>
                    <a:pt x="9" y="13"/>
                  </a:cubicBezTo>
                  <a:cubicBezTo>
                    <a:pt x="10" y="13"/>
                    <a:pt x="10" y="13"/>
                    <a:pt x="11" y="12"/>
                  </a:cubicBezTo>
                  <a:cubicBezTo>
                    <a:pt x="12" y="11"/>
                    <a:pt x="13" y="10"/>
                    <a:pt x="14" y="10"/>
                  </a:cubicBezTo>
                  <a:cubicBezTo>
                    <a:pt x="15" y="9"/>
                    <a:pt x="16" y="8"/>
                    <a:pt x="17" y="7"/>
                  </a:cubicBezTo>
                  <a:cubicBezTo>
                    <a:pt x="18" y="7"/>
                    <a:pt x="18" y="6"/>
                    <a:pt x="19" y="6"/>
                  </a:cubicBezTo>
                  <a:cubicBezTo>
                    <a:pt x="20" y="6"/>
                    <a:pt x="20" y="5"/>
                    <a:pt x="21" y="5"/>
                  </a:cubicBezTo>
                  <a:cubicBezTo>
                    <a:pt x="22" y="5"/>
                    <a:pt x="22" y="5"/>
                    <a:pt x="23" y="5"/>
                  </a:cubicBezTo>
                  <a:cubicBezTo>
                    <a:pt x="23" y="5"/>
                    <a:pt x="24" y="4"/>
                    <a:pt x="24" y="4"/>
                  </a:cubicBezTo>
                  <a:cubicBezTo>
                    <a:pt x="24" y="5"/>
                    <a:pt x="23" y="5"/>
                    <a:pt x="22" y="6"/>
                  </a:cubicBezTo>
                  <a:cubicBezTo>
                    <a:pt x="22" y="6"/>
                    <a:pt x="22" y="6"/>
                    <a:pt x="21" y="7"/>
                  </a:cubicBezTo>
                  <a:cubicBezTo>
                    <a:pt x="21" y="7"/>
                    <a:pt x="20" y="7"/>
                    <a:pt x="20" y="8"/>
                  </a:cubicBezTo>
                  <a:cubicBezTo>
                    <a:pt x="19" y="8"/>
                    <a:pt x="19" y="9"/>
                    <a:pt x="18" y="10"/>
                  </a:cubicBezTo>
                  <a:cubicBezTo>
                    <a:pt x="18" y="11"/>
                    <a:pt x="17" y="12"/>
                    <a:pt x="17" y="12"/>
                  </a:cubicBezTo>
                  <a:cubicBezTo>
                    <a:pt x="16" y="13"/>
                    <a:pt x="15" y="14"/>
                    <a:pt x="15" y="15"/>
                  </a:cubicBezTo>
                  <a:cubicBezTo>
                    <a:pt x="14" y="15"/>
                    <a:pt x="13" y="16"/>
                    <a:pt x="12" y="17"/>
                  </a:cubicBezTo>
                  <a:cubicBezTo>
                    <a:pt x="12" y="17"/>
                    <a:pt x="11" y="18"/>
                    <a:pt x="10" y="18"/>
                  </a:cubicBezTo>
                  <a:cubicBezTo>
                    <a:pt x="12" y="17"/>
                    <a:pt x="13" y="16"/>
                    <a:pt x="15" y="15"/>
                  </a:cubicBezTo>
                  <a:cubicBezTo>
                    <a:pt x="16" y="14"/>
                    <a:pt x="16" y="13"/>
                    <a:pt x="17" y="13"/>
                  </a:cubicBezTo>
                  <a:cubicBezTo>
                    <a:pt x="18" y="12"/>
                    <a:pt x="18" y="11"/>
                    <a:pt x="19" y="10"/>
                  </a:cubicBezTo>
                  <a:cubicBezTo>
                    <a:pt x="19" y="10"/>
                    <a:pt x="20" y="9"/>
                    <a:pt x="20" y="8"/>
                  </a:cubicBezTo>
                  <a:cubicBezTo>
                    <a:pt x="21" y="8"/>
                    <a:pt x="21" y="7"/>
                    <a:pt x="22" y="7"/>
                  </a:cubicBezTo>
                  <a:cubicBezTo>
                    <a:pt x="22" y="7"/>
                    <a:pt x="22" y="6"/>
                    <a:pt x="23" y="6"/>
                  </a:cubicBezTo>
                  <a:cubicBezTo>
                    <a:pt x="24" y="6"/>
                    <a:pt x="24" y="5"/>
                    <a:pt x="25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5"/>
                    <a:pt x="26" y="6"/>
                  </a:cubicBezTo>
                  <a:cubicBezTo>
                    <a:pt x="26" y="7"/>
                    <a:pt x="25" y="8"/>
                    <a:pt x="25" y="8"/>
                  </a:cubicBezTo>
                  <a:cubicBezTo>
                    <a:pt x="25" y="9"/>
                    <a:pt x="25" y="10"/>
                    <a:pt x="25" y="10"/>
                  </a:cubicBezTo>
                  <a:cubicBezTo>
                    <a:pt x="24" y="12"/>
                    <a:pt x="24" y="13"/>
                    <a:pt x="23" y="14"/>
                  </a:cubicBezTo>
                  <a:cubicBezTo>
                    <a:pt x="23" y="15"/>
                    <a:pt x="22" y="15"/>
                    <a:pt x="22" y="16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22" y="16"/>
                    <a:pt x="23" y="15"/>
                    <a:pt x="23" y="14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9"/>
                    <a:pt x="26" y="8"/>
                    <a:pt x="26" y="7"/>
                  </a:cubicBezTo>
                  <a:cubicBezTo>
                    <a:pt x="27" y="6"/>
                    <a:pt x="27" y="5"/>
                    <a:pt x="27" y="5"/>
                  </a:cubicBezTo>
                  <a:cubicBezTo>
                    <a:pt x="27" y="4"/>
                    <a:pt x="28" y="4"/>
                    <a:pt x="28" y="3"/>
                  </a:cubicBezTo>
                  <a:cubicBezTo>
                    <a:pt x="28" y="3"/>
                    <a:pt x="28" y="3"/>
                    <a:pt x="29" y="3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6" y="3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2"/>
                    <a:pt x="23" y="2"/>
                  </a:cubicBezTo>
                  <a:cubicBezTo>
                    <a:pt x="23" y="2"/>
                    <a:pt x="23" y="1"/>
                    <a:pt x="22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20" y="1"/>
                    <a:pt x="20" y="1"/>
                    <a:pt x="19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2"/>
                    <a:pt x="22" y="2"/>
                  </a:cubicBezTo>
                  <a:cubicBezTo>
                    <a:pt x="22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18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4" y="4"/>
                    <a:pt x="13" y="4"/>
                    <a:pt x="12" y="4"/>
                  </a:cubicBezTo>
                  <a:cubicBezTo>
                    <a:pt x="12" y="4"/>
                    <a:pt x="11" y="3"/>
                    <a:pt x="11" y="3"/>
                  </a:cubicBezTo>
                  <a:cubicBezTo>
                    <a:pt x="12" y="4"/>
                    <a:pt x="13" y="4"/>
                    <a:pt x="14" y="4"/>
                  </a:cubicBezTo>
                  <a:cubicBezTo>
                    <a:pt x="15" y="5"/>
                    <a:pt x="15" y="5"/>
                    <a:pt x="16" y="5"/>
                  </a:cubicBezTo>
                  <a:close/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620"/>
            <p:cNvSpPr/>
            <p:nvPr/>
          </p:nvSpPr>
          <p:spPr bwMode="auto">
            <a:xfrm>
              <a:off x="6440455" y="5397532"/>
              <a:ext cx="355602" cy="363540"/>
            </a:xfrm>
            <a:custGeom>
              <a:avLst/>
              <a:gdLst>
                <a:gd name="T0" fmla="*/ 19 w 95"/>
                <a:gd name="T1" fmla="*/ 81 h 97"/>
                <a:gd name="T2" fmla="*/ 44 w 95"/>
                <a:gd name="T3" fmla="*/ 92 h 97"/>
                <a:gd name="T4" fmla="*/ 69 w 95"/>
                <a:gd name="T5" fmla="*/ 94 h 97"/>
                <a:gd name="T6" fmla="*/ 95 w 95"/>
                <a:gd name="T7" fmla="*/ 97 h 97"/>
                <a:gd name="T8" fmla="*/ 93 w 95"/>
                <a:gd name="T9" fmla="*/ 59 h 97"/>
                <a:gd name="T10" fmla="*/ 86 w 95"/>
                <a:gd name="T11" fmla="*/ 32 h 97"/>
                <a:gd name="T12" fmla="*/ 66 w 95"/>
                <a:gd name="T13" fmla="*/ 10 h 97"/>
                <a:gd name="T14" fmla="*/ 38 w 95"/>
                <a:gd name="T15" fmla="*/ 7 h 97"/>
                <a:gd name="T16" fmla="*/ 14 w 95"/>
                <a:gd name="T17" fmla="*/ 24 h 97"/>
                <a:gd name="T18" fmla="*/ 7 w 95"/>
                <a:gd name="T19" fmla="*/ 15 h 97"/>
                <a:gd name="T20" fmla="*/ 2 w 95"/>
                <a:gd name="T21" fmla="*/ 0 h 97"/>
                <a:gd name="T22" fmla="*/ 0 w 95"/>
                <a:gd name="T23" fmla="*/ 0 h 97"/>
                <a:gd name="T24" fmla="*/ 5 w 95"/>
                <a:gd name="T25" fmla="*/ 13 h 97"/>
                <a:gd name="T26" fmla="*/ 14 w 95"/>
                <a:gd name="T27" fmla="*/ 26 h 97"/>
                <a:gd name="T28" fmla="*/ 5 w 95"/>
                <a:gd name="T29" fmla="*/ 42 h 97"/>
                <a:gd name="T30" fmla="*/ 4 w 95"/>
                <a:gd name="T31" fmla="*/ 58 h 97"/>
                <a:gd name="T32" fmla="*/ 10 w 95"/>
                <a:gd name="T33" fmla="*/ 70 h 97"/>
                <a:gd name="T34" fmla="*/ 19 w 95"/>
                <a:gd name="T35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97">
                  <a:moveTo>
                    <a:pt x="19" y="81"/>
                  </a:moveTo>
                  <a:cubicBezTo>
                    <a:pt x="26" y="88"/>
                    <a:pt x="35" y="90"/>
                    <a:pt x="44" y="92"/>
                  </a:cubicBezTo>
                  <a:cubicBezTo>
                    <a:pt x="53" y="94"/>
                    <a:pt x="61" y="95"/>
                    <a:pt x="69" y="94"/>
                  </a:cubicBezTo>
                  <a:cubicBezTo>
                    <a:pt x="76" y="94"/>
                    <a:pt x="95" y="97"/>
                    <a:pt x="95" y="97"/>
                  </a:cubicBezTo>
                  <a:cubicBezTo>
                    <a:pt x="88" y="86"/>
                    <a:pt x="93" y="72"/>
                    <a:pt x="93" y="59"/>
                  </a:cubicBezTo>
                  <a:cubicBezTo>
                    <a:pt x="92" y="51"/>
                    <a:pt x="90" y="41"/>
                    <a:pt x="86" y="32"/>
                  </a:cubicBezTo>
                  <a:cubicBezTo>
                    <a:pt x="82" y="23"/>
                    <a:pt x="75" y="15"/>
                    <a:pt x="66" y="10"/>
                  </a:cubicBezTo>
                  <a:cubicBezTo>
                    <a:pt x="57" y="4"/>
                    <a:pt x="47" y="4"/>
                    <a:pt x="38" y="7"/>
                  </a:cubicBezTo>
                  <a:cubicBezTo>
                    <a:pt x="29" y="10"/>
                    <a:pt x="21" y="17"/>
                    <a:pt x="14" y="24"/>
                  </a:cubicBezTo>
                  <a:cubicBezTo>
                    <a:pt x="12" y="22"/>
                    <a:pt x="9" y="19"/>
                    <a:pt x="7" y="15"/>
                  </a:cubicBezTo>
                  <a:cubicBezTo>
                    <a:pt x="5" y="11"/>
                    <a:pt x="3" y="5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" y="8"/>
                    <a:pt x="5" y="13"/>
                  </a:cubicBezTo>
                  <a:cubicBezTo>
                    <a:pt x="7" y="18"/>
                    <a:pt x="10" y="23"/>
                    <a:pt x="14" y="26"/>
                  </a:cubicBezTo>
                  <a:cubicBezTo>
                    <a:pt x="10" y="31"/>
                    <a:pt x="7" y="36"/>
                    <a:pt x="5" y="42"/>
                  </a:cubicBezTo>
                  <a:cubicBezTo>
                    <a:pt x="3" y="48"/>
                    <a:pt x="3" y="53"/>
                    <a:pt x="4" y="58"/>
                  </a:cubicBezTo>
                  <a:cubicBezTo>
                    <a:pt x="5" y="62"/>
                    <a:pt x="7" y="66"/>
                    <a:pt x="10" y="70"/>
                  </a:cubicBezTo>
                  <a:cubicBezTo>
                    <a:pt x="12" y="74"/>
                    <a:pt x="15" y="78"/>
                    <a:pt x="19" y="81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621"/>
            <p:cNvSpPr/>
            <p:nvPr/>
          </p:nvSpPr>
          <p:spPr bwMode="auto">
            <a:xfrm>
              <a:off x="4438606" y="7385096"/>
              <a:ext cx="157163" cy="280989"/>
            </a:xfrm>
            <a:custGeom>
              <a:avLst/>
              <a:gdLst>
                <a:gd name="T0" fmla="*/ 1 w 42"/>
                <a:gd name="T1" fmla="*/ 43 h 75"/>
                <a:gd name="T2" fmla="*/ 8 w 42"/>
                <a:gd name="T3" fmla="*/ 56 h 75"/>
                <a:gd name="T4" fmla="*/ 17 w 42"/>
                <a:gd name="T5" fmla="*/ 65 h 75"/>
                <a:gd name="T6" fmla="*/ 22 w 42"/>
                <a:gd name="T7" fmla="*/ 70 h 75"/>
                <a:gd name="T8" fmla="*/ 26 w 42"/>
                <a:gd name="T9" fmla="*/ 75 h 75"/>
                <a:gd name="T10" fmla="*/ 36 w 42"/>
                <a:gd name="T11" fmla="*/ 55 h 75"/>
                <a:gd name="T12" fmla="*/ 41 w 42"/>
                <a:gd name="T13" fmla="*/ 42 h 75"/>
                <a:gd name="T14" fmla="*/ 41 w 42"/>
                <a:gd name="T15" fmla="*/ 30 h 75"/>
                <a:gd name="T16" fmla="*/ 34 w 42"/>
                <a:gd name="T17" fmla="*/ 20 h 75"/>
                <a:gd name="T18" fmla="*/ 21 w 42"/>
                <a:gd name="T19" fmla="*/ 13 h 75"/>
                <a:gd name="T20" fmla="*/ 24 w 42"/>
                <a:gd name="T21" fmla="*/ 7 h 75"/>
                <a:gd name="T22" fmla="*/ 32 w 42"/>
                <a:gd name="T23" fmla="*/ 2 h 75"/>
                <a:gd name="T24" fmla="*/ 32 w 42"/>
                <a:gd name="T25" fmla="*/ 0 h 75"/>
                <a:gd name="T26" fmla="*/ 25 w 42"/>
                <a:gd name="T27" fmla="*/ 5 h 75"/>
                <a:gd name="T28" fmla="*/ 20 w 42"/>
                <a:gd name="T29" fmla="*/ 13 h 75"/>
                <a:gd name="T30" fmla="*/ 11 w 42"/>
                <a:gd name="T31" fmla="*/ 15 h 75"/>
                <a:gd name="T32" fmla="*/ 3 w 42"/>
                <a:gd name="T33" fmla="*/ 24 h 75"/>
                <a:gd name="T34" fmla="*/ 1 w 42"/>
                <a:gd name="T35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75">
                  <a:moveTo>
                    <a:pt x="1" y="43"/>
                  </a:moveTo>
                  <a:cubicBezTo>
                    <a:pt x="1" y="49"/>
                    <a:pt x="4" y="53"/>
                    <a:pt x="8" y="56"/>
                  </a:cubicBezTo>
                  <a:cubicBezTo>
                    <a:pt x="10" y="60"/>
                    <a:pt x="13" y="62"/>
                    <a:pt x="17" y="65"/>
                  </a:cubicBezTo>
                  <a:cubicBezTo>
                    <a:pt x="18" y="66"/>
                    <a:pt x="20" y="68"/>
                    <a:pt x="22" y="70"/>
                  </a:cubicBezTo>
                  <a:cubicBezTo>
                    <a:pt x="24" y="73"/>
                    <a:pt x="26" y="75"/>
                    <a:pt x="26" y="75"/>
                  </a:cubicBezTo>
                  <a:cubicBezTo>
                    <a:pt x="27" y="67"/>
                    <a:pt x="33" y="61"/>
                    <a:pt x="36" y="55"/>
                  </a:cubicBezTo>
                  <a:cubicBezTo>
                    <a:pt x="38" y="51"/>
                    <a:pt x="40" y="47"/>
                    <a:pt x="41" y="42"/>
                  </a:cubicBezTo>
                  <a:cubicBezTo>
                    <a:pt x="42" y="38"/>
                    <a:pt x="42" y="34"/>
                    <a:pt x="41" y="30"/>
                  </a:cubicBezTo>
                  <a:cubicBezTo>
                    <a:pt x="40" y="26"/>
                    <a:pt x="37" y="23"/>
                    <a:pt x="34" y="20"/>
                  </a:cubicBezTo>
                  <a:cubicBezTo>
                    <a:pt x="30" y="17"/>
                    <a:pt x="26" y="14"/>
                    <a:pt x="21" y="13"/>
                  </a:cubicBezTo>
                  <a:cubicBezTo>
                    <a:pt x="22" y="11"/>
                    <a:pt x="23" y="9"/>
                    <a:pt x="24" y="7"/>
                  </a:cubicBezTo>
                  <a:cubicBezTo>
                    <a:pt x="27" y="4"/>
                    <a:pt x="29" y="2"/>
                    <a:pt x="32" y="2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0" y="1"/>
                    <a:pt x="28" y="3"/>
                    <a:pt x="25" y="5"/>
                  </a:cubicBezTo>
                  <a:cubicBezTo>
                    <a:pt x="23" y="8"/>
                    <a:pt x="21" y="11"/>
                    <a:pt x="20" y="13"/>
                  </a:cubicBezTo>
                  <a:cubicBezTo>
                    <a:pt x="17" y="13"/>
                    <a:pt x="14" y="14"/>
                    <a:pt x="11" y="15"/>
                  </a:cubicBezTo>
                  <a:cubicBezTo>
                    <a:pt x="8" y="17"/>
                    <a:pt x="5" y="20"/>
                    <a:pt x="3" y="24"/>
                  </a:cubicBezTo>
                  <a:cubicBezTo>
                    <a:pt x="1" y="29"/>
                    <a:pt x="0" y="38"/>
                    <a:pt x="1" y="4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622"/>
            <p:cNvSpPr/>
            <p:nvPr/>
          </p:nvSpPr>
          <p:spPr bwMode="auto">
            <a:xfrm>
              <a:off x="6570631" y="2049471"/>
              <a:ext cx="244476" cy="376240"/>
            </a:xfrm>
            <a:custGeom>
              <a:avLst/>
              <a:gdLst>
                <a:gd name="T0" fmla="*/ 2 w 65"/>
                <a:gd name="T1" fmla="*/ 35 h 100"/>
                <a:gd name="T2" fmla="*/ 8 w 65"/>
                <a:gd name="T3" fmla="*/ 66 h 100"/>
                <a:gd name="T4" fmla="*/ 20 w 65"/>
                <a:gd name="T5" fmla="*/ 92 h 100"/>
                <a:gd name="T6" fmla="*/ 22 w 65"/>
                <a:gd name="T7" fmla="*/ 100 h 100"/>
                <a:gd name="T8" fmla="*/ 31 w 65"/>
                <a:gd name="T9" fmla="*/ 88 h 100"/>
                <a:gd name="T10" fmla="*/ 44 w 65"/>
                <a:gd name="T11" fmla="*/ 78 h 100"/>
                <a:gd name="T12" fmla="*/ 59 w 65"/>
                <a:gd name="T13" fmla="*/ 61 h 100"/>
                <a:gd name="T14" fmla="*/ 64 w 65"/>
                <a:gd name="T15" fmla="*/ 38 h 100"/>
                <a:gd name="T16" fmla="*/ 53 w 65"/>
                <a:gd name="T17" fmla="*/ 17 h 100"/>
                <a:gd name="T18" fmla="*/ 32 w 65"/>
                <a:gd name="T19" fmla="*/ 12 h 100"/>
                <a:gd name="T20" fmla="*/ 32 w 65"/>
                <a:gd name="T21" fmla="*/ 6 h 100"/>
                <a:gd name="T22" fmla="*/ 32 w 65"/>
                <a:gd name="T23" fmla="*/ 0 h 100"/>
                <a:gd name="T24" fmla="*/ 30 w 65"/>
                <a:gd name="T25" fmla="*/ 1 h 100"/>
                <a:gd name="T26" fmla="*/ 30 w 65"/>
                <a:gd name="T27" fmla="*/ 5 h 100"/>
                <a:gd name="T28" fmla="*/ 31 w 65"/>
                <a:gd name="T29" fmla="*/ 12 h 100"/>
                <a:gd name="T30" fmla="*/ 25 w 65"/>
                <a:gd name="T31" fmla="*/ 13 h 100"/>
                <a:gd name="T32" fmla="*/ 9 w 65"/>
                <a:gd name="T33" fmla="*/ 20 h 100"/>
                <a:gd name="T34" fmla="*/ 2 w 65"/>
                <a:gd name="T35" fmla="*/ 3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00">
                  <a:moveTo>
                    <a:pt x="2" y="35"/>
                  </a:moveTo>
                  <a:cubicBezTo>
                    <a:pt x="0" y="45"/>
                    <a:pt x="3" y="56"/>
                    <a:pt x="8" y="66"/>
                  </a:cubicBezTo>
                  <a:cubicBezTo>
                    <a:pt x="12" y="73"/>
                    <a:pt x="20" y="83"/>
                    <a:pt x="20" y="92"/>
                  </a:cubicBezTo>
                  <a:cubicBezTo>
                    <a:pt x="21" y="94"/>
                    <a:pt x="22" y="97"/>
                    <a:pt x="22" y="100"/>
                  </a:cubicBezTo>
                  <a:cubicBezTo>
                    <a:pt x="23" y="96"/>
                    <a:pt x="27" y="92"/>
                    <a:pt x="31" y="88"/>
                  </a:cubicBezTo>
                  <a:cubicBezTo>
                    <a:pt x="36" y="85"/>
                    <a:pt x="41" y="81"/>
                    <a:pt x="44" y="78"/>
                  </a:cubicBezTo>
                  <a:cubicBezTo>
                    <a:pt x="49" y="73"/>
                    <a:pt x="55" y="68"/>
                    <a:pt x="59" y="61"/>
                  </a:cubicBezTo>
                  <a:cubicBezTo>
                    <a:pt x="62" y="55"/>
                    <a:pt x="65" y="47"/>
                    <a:pt x="64" y="38"/>
                  </a:cubicBezTo>
                  <a:cubicBezTo>
                    <a:pt x="63" y="28"/>
                    <a:pt x="59" y="21"/>
                    <a:pt x="53" y="17"/>
                  </a:cubicBezTo>
                  <a:cubicBezTo>
                    <a:pt x="47" y="12"/>
                    <a:pt x="40" y="11"/>
                    <a:pt x="32" y="12"/>
                  </a:cubicBezTo>
                  <a:cubicBezTo>
                    <a:pt x="32" y="10"/>
                    <a:pt x="32" y="8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2"/>
                    <a:pt x="30" y="3"/>
                    <a:pt x="30" y="5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7" y="13"/>
                    <a:pt x="25" y="13"/>
                  </a:cubicBezTo>
                  <a:cubicBezTo>
                    <a:pt x="19" y="14"/>
                    <a:pt x="14" y="17"/>
                    <a:pt x="9" y="20"/>
                  </a:cubicBezTo>
                  <a:cubicBezTo>
                    <a:pt x="5" y="24"/>
                    <a:pt x="3" y="29"/>
                    <a:pt x="2" y="35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623"/>
            <p:cNvSpPr/>
            <p:nvPr/>
          </p:nvSpPr>
          <p:spPr bwMode="auto">
            <a:xfrm>
              <a:off x="6630956" y="1960570"/>
              <a:ext cx="206376" cy="292102"/>
            </a:xfrm>
            <a:custGeom>
              <a:avLst/>
              <a:gdLst>
                <a:gd name="T0" fmla="*/ 4 w 55"/>
                <a:gd name="T1" fmla="*/ 22 h 78"/>
                <a:gd name="T2" fmla="*/ 2 w 55"/>
                <a:gd name="T3" fmla="*/ 48 h 78"/>
                <a:gd name="T4" fmla="*/ 3 w 55"/>
                <a:gd name="T5" fmla="*/ 71 h 78"/>
                <a:gd name="T6" fmla="*/ 2 w 55"/>
                <a:gd name="T7" fmla="*/ 78 h 78"/>
                <a:gd name="T8" fmla="*/ 13 w 55"/>
                <a:gd name="T9" fmla="*/ 71 h 78"/>
                <a:gd name="T10" fmla="*/ 26 w 55"/>
                <a:gd name="T11" fmla="*/ 67 h 78"/>
                <a:gd name="T12" fmla="*/ 52 w 55"/>
                <a:gd name="T13" fmla="*/ 41 h 78"/>
                <a:gd name="T14" fmla="*/ 35 w 55"/>
                <a:gd name="T15" fmla="*/ 11 h 78"/>
                <a:gd name="T16" fmla="*/ 42 w 55"/>
                <a:gd name="T17" fmla="*/ 1 h 78"/>
                <a:gd name="T18" fmla="*/ 41 w 55"/>
                <a:gd name="T19" fmla="*/ 0 h 78"/>
                <a:gd name="T20" fmla="*/ 34 w 55"/>
                <a:gd name="T21" fmla="*/ 11 h 78"/>
                <a:gd name="T22" fmla="*/ 30 w 55"/>
                <a:gd name="T23" fmla="*/ 10 h 78"/>
                <a:gd name="T24" fmla="*/ 14 w 55"/>
                <a:gd name="T25" fmla="*/ 12 h 78"/>
                <a:gd name="T26" fmla="*/ 4 w 55"/>
                <a:gd name="T27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78">
                  <a:moveTo>
                    <a:pt x="4" y="22"/>
                  </a:moveTo>
                  <a:cubicBezTo>
                    <a:pt x="0" y="30"/>
                    <a:pt x="0" y="39"/>
                    <a:pt x="2" y="48"/>
                  </a:cubicBezTo>
                  <a:cubicBezTo>
                    <a:pt x="3" y="54"/>
                    <a:pt x="7" y="64"/>
                    <a:pt x="3" y="71"/>
                  </a:cubicBezTo>
                  <a:cubicBezTo>
                    <a:pt x="3" y="73"/>
                    <a:pt x="3" y="75"/>
                    <a:pt x="2" y="78"/>
                  </a:cubicBezTo>
                  <a:cubicBezTo>
                    <a:pt x="4" y="75"/>
                    <a:pt x="8" y="73"/>
                    <a:pt x="13" y="71"/>
                  </a:cubicBezTo>
                  <a:cubicBezTo>
                    <a:pt x="18" y="70"/>
                    <a:pt x="23" y="68"/>
                    <a:pt x="26" y="67"/>
                  </a:cubicBezTo>
                  <a:cubicBezTo>
                    <a:pt x="38" y="61"/>
                    <a:pt x="49" y="53"/>
                    <a:pt x="52" y="41"/>
                  </a:cubicBezTo>
                  <a:cubicBezTo>
                    <a:pt x="55" y="26"/>
                    <a:pt x="47" y="16"/>
                    <a:pt x="35" y="11"/>
                  </a:cubicBezTo>
                  <a:cubicBezTo>
                    <a:pt x="37" y="7"/>
                    <a:pt x="39" y="4"/>
                    <a:pt x="42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2"/>
                    <a:pt x="36" y="6"/>
                    <a:pt x="34" y="11"/>
                  </a:cubicBezTo>
                  <a:cubicBezTo>
                    <a:pt x="33" y="10"/>
                    <a:pt x="31" y="10"/>
                    <a:pt x="30" y="10"/>
                  </a:cubicBezTo>
                  <a:cubicBezTo>
                    <a:pt x="24" y="9"/>
                    <a:pt x="19" y="9"/>
                    <a:pt x="14" y="12"/>
                  </a:cubicBezTo>
                  <a:cubicBezTo>
                    <a:pt x="10" y="14"/>
                    <a:pt x="6" y="18"/>
                    <a:pt x="4" y="22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624"/>
            <p:cNvSpPr/>
            <p:nvPr/>
          </p:nvSpPr>
          <p:spPr bwMode="auto">
            <a:xfrm>
              <a:off x="6292817" y="2087571"/>
              <a:ext cx="165101" cy="192089"/>
            </a:xfrm>
            <a:custGeom>
              <a:avLst/>
              <a:gdLst>
                <a:gd name="T0" fmla="*/ 5 w 44"/>
                <a:gd name="T1" fmla="*/ 13 h 51"/>
                <a:gd name="T2" fmla="*/ 0 w 44"/>
                <a:gd name="T3" fmla="*/ 26 h 51"/>
                <a:gd name="T4" fmla="*/ 1 w 44"/>
                <a:gd name="T5" fmla="*/ 38 h 51"/>
                <a:gd name="T6" fmla="*/ 1 w 44"/>
                <a:gd name="T7" fmla="*/ 51 h 51"/>
                <a:gd name="T8" fmla="*/ 19 w 44"/>
                <a:gd name="T9" fmla="*/ 47 h 51"/>
                <a:gd name="T10" fmla="*/ 32 w 44"/>
                <a:gd name="T11" fmla="*/ 43 h 51"/>
                <a:gd name="T12" fmla="*/ 42 w 44"/>
                <a:gd name="T13" fmla="*/ 33 h 51"/>
                <a:gd name="T14" fmla="*/ 42 w 44"/>
                <a:gd name="T15" fmla="*/ 18 h 51"/>
                <a:gd name="T16" fmla="*/ 32 w 44"/>
                <a:gd name="T17" fmla="*/ 8 h 51"/>
                <a:gd name="T18" fmla="*/ 36 w 44"/>
                <a:gd name="T19" fmla="*/ 4 h 51"/>
                <a:gd name="T20" fmla="*/ 43 w 44"/>
                <a:gd name="T21" fmla="*/ 1 h 51"/>
                <a:gd name="T22" fmla="*/ 42 w 44"/>
                <a:gd name="T23" fmla="*/ 0 h 51"/>
                <a:gd name="T24" fmla="*/ 37 w 44"/>
                <a:gd name="T25" fmla="*/ 3 h 51"/>
                <a:gd name="T26" fmla="*/ 31 w 44"/>
                <a:gd name="T27" fmla="*/ 8 h 51"/>
                <a:gd name="T28" fmla="*/ 15 w 44"/>
                <a:gd name="T29" fmla="*/ 4 h 51"/>
                <a:gd name="T30" fmla="*/ 5 w 44"/>
                <a:gd name="T31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1">
                  <a:moveTo>
                    <a:pt x="5" y="13"/>
                  </a:moveTo>
                  <a:cubicBezTo>
                    <a:pt x="2" y="16"/>
                    <a:pt x="1" y="21"/>
                    <a:pt x="0" y="26"/>
                  </a:cubicBezTo>
                  <a:cubicBezTo>
                    <a:pt x="0" y="30"/>
                    <a:pt x="0" y="34"/>
                    <a:pt x="1" y="38"/>
                  </a:cubicBezTo>
                  <a:cubicBezTo>
                    <a:pt x="1" y="41"/>
                    <a:pt x="1" y="51"/>
                    <a:pt x="1" y="51"/>
                  </a:cubicBezTo>
                  <a:cubicBezTo>
                    <a:pt x="6" y="47"/>
                    <a:pt x="13" y="48"/>
                    <a:pt x="19" y="47"/>
                  </a:cubicBezTo>
                  <a:cubicBezTo>
                    <a:pt x="23" y="47"/>
                    <a:pt x="27" y="45"/>
                    <a:pt x="32" y="43"/>
                  </a:cubicBezTo>
                  <a:cubicBezTo>
                    <a:pt x="36" y="41"/>
                    <a:pt x="39" y="37"/>
                    <a:pt x="42" y="33"/>
                  </a:cubicBezTo>
                  <a:cubicBezTo>
                    <a:pt x="44" y="28"/>
                    <a:pt x="44" y="23"/>
                    <a:pt x="42" y="18"/>
                  </a:cubicBezTo>
                  <a:cubicBezTo>
                    <a:pt x="40" y="14"/>
                    <a:pt x="36" y="11"/>
                    <a:pt x="32" y="8"/>
                  </a:cubicBezTo>
                  <a:cubicBezTo>
                    <a:pt x="33" y="6"/>
                    <a:pt x="34" y="5"/>
                    <a:pt x="36" y="4"/>
                  </a:cubicBezTo>
                  <a:cubicBezTo>
                    <a:pt x="38" y="3"/>
                    <a:pt x="40" y="1"/>
                    <a:pt x="43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9" y="1"/>
                    <a:pt x="37" y="3"/>
                  </a:cubicBezTo>
                  <a:cubicBezTo>
                    <a:pt x="35" y="4"/>
                    <a:pt x="32" y="6"/>
                    <a:pt x="31" y="8"/>
                  </a:cubicBezTo>
                  <a:cubicBezTo>
                    <a:pt x="26" y="4"/>
                    <a:pt x="20" y="3"/>
                    <a:pt x="15" y="4"/>
                  </a:cubicBezTo>
                  <a:cubicBezTo>
                    <a:pt x="12" y="6"/>
                    <a:pt x="7" y="9"/>
                    <a:pt x="5" y="1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625"/>
            <p:cNvSpPr/>
            <p:nvPr/>
          </p:nvSpPr>
          <p:spPr bwMode="auto">
            <a:xfrm>
              <a:off x="6149941" y="1735144"/>
              <a:ext cx="200026" cy="138113"/>
            </a:xfrm>
            <a:custGeom>
              <a:avLst/>
              <a:gdLst>
                <a:gd name="T0" fmla="*/ 32 w 53"/>
                <a:gd name="T1" fmla="*/ 2 h 37"/>
                <a:gd name="T2" fmla="*/ 13 w 53"/>
                <a:gd name="T3" fmla="*/ 5 h 37"/>
                <a:gd name="T4" fmla="*/ 1 w 53"/>
                <a:gd name="T5" fmla="*/ 16 h 37"/>
                <a:gd name="T6" fmla="*/ 0 w 53"/>
                <a:gd name="T7" fmla="*/ 20 h 37"/>
                <a:gd name="T8" fmla="*/ 2 w 53"/>
                <a:gd name="T9" fmla="*/ 19 h 37"/>
                <a:gd name="T10" fmla="*/ 4 w 53"/>
                <a:gd name="T11" fmla="*/ 21 h 37"/>
                <a:gd name="T12" fmla="*/ 9 w 53"/>
                <a:gd name="T13" fmla="*/ 26 h 37"/>
                <a:gd name="T14" fmla="*/ 26 w 53"/>
                <a:gd name="T15" fmla="*/ 36 h 37"/>
                <a:gd name="T16" fmla="*/ 37 w 53"/>
                <a:gd name="T17" fmla="*/ 33 h 37"/>
                <a:gd name="T18" fmla="*/ 44 w 53"/>
                <a:gd name="T19" fmla="*/ 23 h 37"/>
                <a:gd name="T20" fmla="*/ 48 w 53"/>
                <a:gd name="T21" fmla="*/ 25 h 37"/>
                <a:gd name="T22" fmla="*/ 49 w 53"/>
                <a:gd name="T23" fmla="*/ 26 h 37"/>
                <a:gd name="T24" fmla="*/ 50 w 53"/>
                <a:gd name="T25" fmla="*/ 26 h 37"/>
                <a:gd name="T26" fmla="*/ 51 w 53"/>
                <a:gd name="T27" fmla="*/ 27 h 37"/>
                <a:gd name="T28" fmla="*/ 51 w 53"/>
                <a:gd name="T29" fmla="*/ 28 h 37"/>
                <a:gd name="T30" fmla="*/ 51 w 53"/>
                <a:gd name="T31" fmla="*/ 28 h 37"/>
                <a:gd name="T32" fmla="*/ 52 w 53"/>
                <a:gd name="T33" fmla="*/ 29 h 37"/>
                <a:gd name="T34" fmla="*/ 52 w 53"/>
                <a:gd name="T35" fmla="*/ 30 h 37"/>
                <a:gd name="T36" fmla="*/ 52 w 53"/>
                <a:gd name="T37" fmla="*/ 30 h 37"/>
                <a:gd name="T38" fmla="*/ 52 w 53"/>
                <a:gd name="T39" fmla="*/ 31 h 37"/>
                <a:gd name="T40" fmla="*/ 51 w 53"/>
                <a:gd name="T41" fmla="*/ 34 h 37"/>
                <a:gd name="T42" fmla="*/ 49 w 53"/>
                <a:gd name="T43" fmla="*/ 35 h 37"/>
                <a:gd name="T44" fmla="*/ 48 w 53"/>
                <a:gd name="T45" fmla="*/ 35 h 37"/>
                <a:gd name="T46" fmla="*/ 48 w 53"/>
                <a:gd name="T47" fmla="*/ 35 h 37"/>
                <a:gd name="T48" fmla="*/ 46 w 53"/>
                <a:gd name="T49" fmla="*/ 35 h 37"/>
                <a:gd name="T50" fmla="*/ 45 w 53"/>
                <a:gd name="T51" fmla="*/ 35 h 37"/>
                <a:gd name="T52" fmla="*/ 44 w 53"/>
                <a:gd name="T53" fmla="*/ 34 h 37"/>
                <a:gd name="T54" fmla="*/ 43 w 53"/>
                <a:gd name="T55" fmla="*/ 35 h 37"/>
                <a:gd name="T56" fmla="*/ 44 w 53"/>
                <a:gd name="T57" fmla="*/ 36 h 37"/>
                <a:gd name="T58" fmla="*/ 45 w 53"/>
                <a:gd name="T59" fmla="*/ 36 h 37"/>
                <a:gd name="T60" fmla="*/ 46 w 53"/>
                <a:gd name="T61" fmla="*/ 36 h 37"/>
                <a:gd name="T62" fmla="*/ 46 w 53"/>
                <a:gd name="T63" fmla="*/ 36 h 37"/>
                <a:gd name="T64" fmla="*/ 47 w 53"/>
                <a:gd name="T65" fmla="*/ 37 h 37"/>
                <a:gd name="T66" fmla="*/ 48 w 53"/>
                <a:gd name="T67" fmla="*/ 36 h 37"/>
                <a:gd name="T68" fmla="*/ 50 w 53"/>
                <a:gd name="T69" fmla="*/ 36 h 37"/>
                <a:gd name="T70" fmla="*/ 51 w 53"/>
                <a:gd name="T71" fmla="*/ 35 h 37"/>
                <a:gd name="T72" fmla="*/ 52 w 53"/>
                <a:gd name="T73" fmla="*/ 34 h 37"/>
                <a:gd name="T74" fmla="*/ 53 w 53"/>
                <a:gd name="T75" fmla="*/ 33 h 37"/>
                <a:gd name="T76" fmla="*/ 53 w 53"/>
                <a:gd name="T77" fmla="*/ 31 h 37"/>
                <a:gd name="T78" fmla="*/ 53 w 53"/>
                <a:gd name="T79" fmla="*/ 30 h 37"/>
                <a:gd name="T80" fmla="*/ 53 w 53"/>
                <a:gd name="T81" fmla="*/ 30 h 37"/>
                <a:gd name="T82" fmla="*/ 53 w 53"/>
                <a:gd name="T83" fmla="*/ 29 h 37"/>
                <a:gd name="T84" fmla="*/ 52 w 53"/>
                <a:gd name="T85" fmla="*/ 28 h 37"/>
                <a:gd name="T86" fmla="*/ 52 w 53"/>
                <a:gd name="T87" fmla="*/ 27 h 37"/>
                <a:gd name="T88" fmla="*/ 51 w 53"/>
                <a:gd name="T89" fmla="*/ 25 h 37"/>
                <a:gd name="T90" fmla="*/ 49 w 53"/>
                <a:gd name="T91" fmla="*/ 25 h 37"/>
                <a:gd name="T92" fmla="*/ 44 w 53"/>
                <a:gd name="T93" fmla="*/ 22 h 37"/>
                <a:gd name="T94" fmla="*/ 45 w 53"/>
                <a:gd name="T95" fmla="*/ 19 h 37"/>
                <a:gd name="T96" fmla="*/ 32 w 53"/>
                <a:gd name="T9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" h="37">
                  <a:moveTo>
                    <a:pt x="32" y="2"/>
                  </a:moveTo>
                  <a:cubicBezTo>
                    <a:pt x="25" y="0"/>
                    <a:pt x="18" y="2"/>
                    <a:pt x="13" y="5"/>
                  </a:cubicBezTo>
                  <a:cubicBezTo>
                    <a:pt x="9" y="8"/>
                    <a:pt x="4" y="13"/>
                    <a:pt x="1" y="16"/>
                  </a:cubicBezTo>
                  <a:cubicBezTo>
                    <a:pt x="1" y="17"/>
                    <a:pt x="0" y="18"/>
                    <a:pt x="0" y="20"/>
                  </a:cubicBezTo>
                  <a:cubicBezTo>
                    <a:pt x="0" y="19"/>
                    <a:pt x="1" y="19"/>
                    <a:pt x="2" y="19"/>
                  </a:cubicBezTo>
                  <a:cubicBezTo>
                    <a:pt x="2" y="19"/>
                    <a:pt x="3" y="20"/>
                    <a:pt x="4" y="21"/>
                  </a:cubicBezTo>
                  <a:cubicBezTo>
                    <a:pt x="6" y="22"/>
                    <a:pt x="7" y="24"/>
                    <a:pt x="9" y="26"/>
                  </a:cubicBezTo>
                  <a:cubicBezTo>
                    <a:pt x="13" y="31"/>
                    <a:pt x="18" y="36"/>
                    <a:pt x="26" y="36"/>
                  </a:cubicBezTo>
                  <a:cubicBezTo>
                    <a:pt x="30" y="36"/>
                    <a:pt x="34" y="35"/>
                    <a:pt x="37" y="33"/>
                  </a:cubicBezTo>
                  <a:cubicBezTo>
                    <a:pt x="41" y="30"/>
                    <a:pt x="43" y="27"/>
                    <a:pt x="44" y="23"/>
                  </a:cubicBezTo>
                  <a:cubicBezTo>
                    <a:pt x="46" y="23"/>
                    <a:pt x="47" y="24"/>
                    <a:pt x="48" y="25"/>
                  </a:cubicBezTo>
                  <a:cubicBezTo>
                    <a:pt x="49" y="25"/>
                    <a:pt x="49" y="25"/>
                    <a:pt x="49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0" y="27"/>
                    <a:pt x="51" y="27"/>
                  </a:cubicBezTo>
                  <a:cubicBezTo>
                    <a:pt x="51" y="27"/>
                    <a:pt x="51" y="27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2"/>
                    <a:pt x="51" y="33"/>
                    <a:pt x="51" y="34"/>
                  </a:cubicBezTo>
                  <a:cubicBezTo>
                    <a:pt x="50" y="35"/>
                    <a:pt x="50" y="35"/>
                    <a:pt x="49" y="35"/>
                  </a:cubicBezTo>
                  <a:cubicBezTo>
                    <a:pt x="49" y="35"/>
                    <a:pt x="49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5"/>
                    <a:pt x="47" y="35"/>
                    <a:pt x="46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4" y="34"/>
                    <a:pt x="44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4" y="36"/>
                    <a:pt x="44" y="36"/>
                  </a:cubicBezTo>
                  <a:cubicBezTo>
                    <a:pt x="44" y="36"/>
                    <a:pt x="44" y="36"/>
                    <a:pt x="45" y="36"/>
                  </a:cubicBezTo>
                  <a:cubicBezTo>
                    <a:pt x="45" y="36"/>
                    <a:pt x="45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8" y="36"/>
                    <a:pt x="48" y="36"/>
                  </a:cubicBezTo>
                  <a:cubicBezTo>
                    <a:pt x="49" y="36"/>
                    <a:pt x="49" y="36"/>
                    <a:pt x="50" y="36"/>
                  </a:cubicBezTo>
                  <a:cubicBezTo>
                    <a:pt x="50" y="36"/>
                    <a:pt x="50" y="35"/>
                    <a:pt x="51" y="35"/>
                  </a:cubicBezTo>
                  <a:cubicBezTo>
                    <a:pt x="51" y="35"/>
                    <a:pt x="52" y="35"/>
                    <a:pt x="52" y="34"/>
                  </a:cubicBezTo>
                  <a:cubicBezTo>
                    <a:pt x="52" y="34"/>
                    <a:pt x="52" y="33"/>
                    <a:pt x="53" y="33"/>
                  </a:cubicBezTo>
                  <a:cubicBezTo>
                    <a:pt x="53" y="32"/>
                    <a:pt x="53" y="32"/>
                    <a:pt x="53" y="31"/>
                  </a:cubicBezTo>
                  <a:cubicBezTo>
                    <a:pt x="53" y="31"/>
                    <a:pt x="53" y="31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2" y="28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6"/>
                    <a:pt x="51" y="26"/>
                    <a:pt x="51" y="25"/>
                  </a:cubicBezTo>
                  <a:cubicBezTo>
                    <a:pt x="50" y="25"/>
                    <a:pt x="50" y="25"/>
                    <a:pt x="49" y="25"/>
                  </a:cubicBezTo>
                  <a:cubicBezTo>
                    <a:pt x="48" y="24"/>
                    <a:pt x="46" y="23"/>
                    <a:pt x="44" y="22"/>
                  </a:cubicBezTo>
                  <a:cubicBezTo>
                    <a:pt x="45" y="21"/>
                    <a:pt x="45" y="20"/>
                    <a:pt x="45" y="19"/>
                  </a:cubicBezTo>
                  <a:cubicBezTo>
                    <a:pt x="46" y="12"/>
                    <a:pt x="40" y="4"/>
                    <a:pt x="32" y="2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626"/>
            <p:cNvSpPr/>
            <p:nvPr/>
          </p:nvSpPr>
          <p:spPr bwMode="auto">
            <a:xfrm>
              <a:off x="6165816" y="1944695"/>
              <a:ext cx="296864" cy="277814"/>
            </a:xfrm>
            <a:custGeom>
              <a:avLst/>
              <a:gdLst>
                <a:gd name="T0" fmla="*/ 20 w 79"/>
                <a:gd name="T1" fmla="*/ 10 h 74"/>
                <a:gd name="T2" fmla="*/ 8 w 79"/>
                <a:gd name="T3" fmla="*/ 39 h 74"/>
                <a:gd name="T4" fmla="*/ 3 w 79"/>
                <a:gd name="T5" fmla="*/ 66 h 74"/>
                <a:gd name="T6" fmla="*/ 0 w 79"/>
                <a:gd name="T7" fmla="*/ 74 h 74"/>
                <a:gd name="T8" fmla="*/ 14 w 79"/>
                <a:gd name="T9" fmla="*/ 69 h 74"/>
                <a:gd name="T10" fmla="*/ 30 w 79"/>
                <a:gd name="T11" fmla="*/ 67 h 74"/>
                <a:gd name="T12" fmla="*/ 50 w 79"/>
                <a:gd name="T13" fmla="*/ 62 h 74"/>
                <a:gd name="T14" fmla="*/ 64 w 79"/>
                <a:gd name="T15" fmla="*/ 51 h 74"/>
                <a:gd name="T16" fmla="*/ 69 w 79"/>
                <a:gd name="T17" fmla="*/ 32 h 74"/>
                <a:gd name="T18" fmla="*/ 63 w 79"/>
                <a:gd name="T19" fmla="*/ 12 h 74"/>
                <a:gd name="T20" fmla="*/ 79 w 79"/>
                <a:gd name="T21" fmla="*/ 9 h 74"/>
                <a:gd name="T22" fmla="*/ 79 w 79"/>
                <a:gd name="T23" fmla="*/ 7 h 74"/>
                <a:gd name="T24" fmla="*/ 63 w 79"/>
                <a:gd name="T25" fmla="*/ 11 h 74"/>
                <a:gd name="T26" fmla="*/ 59 w 79"/>
                <a:gd name="T27" fmla="*/ 7 h 74"/>
                <a:gd name="T28" fmla="*/ 40 w 79"/>
                <a:gd name="T29" fmla="*/ 1 h 74"/>
                <a:gd name="T30" fmla="*/ 20 w 79"/>
                <a:gd name="T31" fmla="*/ 1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74">
                  <a:moveTo>
                    <a:pt x="20" y="10"/>
                  </a:moveTo>
                  <a:cubicBezTo>
                    <a:pt x="11" y="18"/>
                    <a:pt x="8" y="28"/>
                    <a:pt x="8" y="39"/>
                  </a:cubicBezTo>
                  <a:cubicBezTo>
                    <a:pt x="7" y="47"/>
                    <a:pt x="9" y="59"/>
                    <a:pt x="3" y="66"/>
                  </a:cubicBezTo>
                  <a:cubicBezTo>
                    <a:pt x="2" y="69"/>
                    <a:pt x="1" y="71"/>
                    <a:pt x="0" y="74"/>
                  </a:cubicBezTo>
                  <a:cubicBezTo>
                    <a:pt x="3" y="71"/>
                    <a:pt x="8" y="70"/>
                    <a:pt x="14" y="69"/>
                  </a:cubicBezTo>
                  <a:cubicBezTo>
                    <a:pt x="20" y="69"/>
                    <a:pt x="26" y="68"/>
                    <a:pt x="30" y="67"/>
                  </a:cubicBezTo>
                  <a:cubicBezTo>
                    <a:pt x="37" y="66"/>
                    <a:pt x="44" y="65"/>
                    <a:pt x="50" y="62"/>
                  </a:cubicBezTo>
                  <a:cubicBezTo>
                    <a:pt x="56" y="60"/>
                    <a:pt x="60" y="56"/>
                    <a:pt x="64" y="51"/>
                  </a:cubicBezTo>
                  <a:cubicBezTo>
                    <a:pt x="67" y="45"/>
                    <a:pt x="69" y="39"/>
                    <a:pt x="69" y="32"/>
                  </a:cubicBezTo>
                  <a:cubicBezTo>
                    <a:pt x="69" y="26"/>
                    <a:pt x="68" y="18"/>
                    <a:pt x="63" y="12"/>
                  </a:cubicBezTo>
                  <a:cubicBezTo>
                    <a:pt x="68" y="9"/>
                    <a:pt x="74" y="8"/>
                    <a:pt x="79" y="9"/>
                  </a:cubicBezTo>
                  <a:cubicBezTo>
                    <a:pt x="79" y="8"/>
                    <a:pt x="79" y="8"/>
                    <a:pt x="79" y="7"/>
                  </a:cubicBezTo>
                  <a:cubicBezTo>
                    <a:pt x="76" y="6"/>
                    <a:pt x="68" y="8"/>
                    <a:pt x="63" y="11"/>
                  </a:cubicBezTo>
                  <a:cubicBezTo>
                    <a:pt x="62" y="10"/>
                    <a:pt x="60" y="8"/>
                    <a:pt x="59" y="7"/>
                  </a:cubicBezTo>
                  <a:cubicBezTo>
                    <a:pt x="54" y="2"/>
                    <a:pt x="47" y="0"/>
                    <a:pt x="40" y="1"/>
                  </a:cubicBezTo>
                  <a:cubicBezTo>
                    <a:pt x="32" y="2"/>
                    <a:pt x="25" y="5"/>
                    <a:pt x="20" y="10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627"/>
            <p:cNvSpPr/>
            <p:nvPr/>
          </p:nvSpPr>
          <p:spPr bwMode="auto">
            <a:xfrm>
              <a:off x="5984840" y="1949458"/>
              <a:ext cx="274639" cy="220664"/>
            </a:xfrm>
            <a:custGeom>
              <a:avLst/>
              <a:gdLst>
                <a:gd name="T0" fmla="*/ 15 w 73"/>
                <a:gd name="T1" fmla="*/ 7 h 59"/>
                <a:gd name="T2" fmla="*/ 4 w 73"/>
                <a:gd name="T3" fmla="*/ 24 h 59"/>
                <a:gd name="T4" fmla="*/ 1 w 73"/>
                <a:gd name="T5" fmla="*/ 41 h 59"/>
                <a:gd name="T6" fmla="*/ 0 w 73"/>
                <a:gd name="T7" fmla="*/ 52 h 59"/>
                <a:gd name="T8" fmla="*/ 0 w 73"/>
                <a:gd name="T9" fmla="*/ 58 h 59"/>
                <a:gd name="T10" fmla="*/ 11 w 73"/>
                <a:gd name="T11" fmla="*/ 57 h 59"/>
                <a:gd name="T12" fmla="*/ 23 w 73"/>
                <a:gd name="T13" fmla="*/ 59 h 59"/>
                <a:gd name="T14" fmla="*/ 40 w 73"/>
                <a:gd name="T15" fmla="*/ 58 h 59"/>
                <a:gd name="T16" fmla="*/ 56 w 73"/>
                <a:gd name="T17" fmla="*/ 49 h 59"/>
                <a:gd name="T18" fmla="*/ 62 w 73"/>
                <a:gd name="T19" fmla="*/ 31 h 59"/>
                <a:gd name="T20" fmla="*/ 55 w 73"/>
                <a:gd name="T21" fmla="*/ 12 h 59"/>
                <a:gd name="T22" fmla="*/ 62 w 73"/>
                <a:gd name="T23" fmla="*/ 9 h 59"/>
                <a:gd name="T24" fmla="*/ 73 w 73"/>
                <a:gd name="T25" fmla="*/ 8 h 59"/>
                <a:gd name="T26" fmla="*/ 73 w 73"/>
                <a:gd name="T27" fmla="*/ 7 h 59"/>
                <a:gd name="T28" fmla="*/ 64 w 73"/>
                <a:gd name="T29" fmla="*/ 8 h 59"/>
                <a:gd name="T30" fmla="*/ 54 w 73"/>
                <a:gd name="T31" fmla="*/ 11 h 59"/>
                <a:gd name="T32" fmla="*/ 45 w 73"/>
                <a:gd name="T33" fmla="*/ 3 h 59"/>
                <a:gd name="T34" fmla="*/ 34 w 73"/>
                <a:gd name="T35" fmla="*/ 0 h 59"/>
                <a:gd name="T36" fmla="*/ 15 w 73"/>
                <a:gd name="T37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59">
                  <a:moveTo>
                    <a:pt x="15" y="7"/>
                  </a:moveTo>
                  <a:cubicBezTo>
                    <a:pt x="9" y="12"/>
                    <a:pt x="6" y="18"/>
                    <a:pt x="4" y="24"/>
                  </a:cubicBezTo>
                  <a:cubicBezTo>
                    <a:pt x="2" y="30"/>
                    <a:pt x="1" y="36"/>
                    <a:pt x="1" y="41"/>
                  </a:cubicBezTo>
                  <a:cubicBezTo>
                    <a:pt x="1" y="43"/>
                    <a:pt x="1" y="48"/>
                    <a:pt x="0" y="52"/>
                  </a:cubicBezTo>
                  <a:cubicBezTo>
                    <a:pt x="0" y="55"/>
                    <a:pt x="0" y="58"/>
                    <a:pt x="0" y="58"/>
                  </a:cubicBezTo>
                  <a:cubicBezTo>
                    <a:pt x="3" y="56"/>
                    <a:pt x="7" y="56"/>
                    <a:pt x="11" y="57"/>
                  </a:cubicBezTo>
                  <a:cubicBezTo>
                    <a:pt x="15" y="57"/>
                    <a:pt x="19" y="58"/>
                    <a:pt x="23" y="59"/>
                  </a:cubicBezTo>
                  <a:cubicBezTo>
                    <a:pt x="28" y="59"/>
                    <a:pt x="34" y="59"/>
                    <a:pt x="40" y="58"/>
                  </a:cubicBezTo>
                  <a:cubicBezTo>
                    <a:pt x="46" y="56"/>
                    <a:pt x="52" y="53"/>
                    <a:pt x="56" y="49"/>
                  </a:cubicBezTo>
                  <a:cubicBezTo>
                    <a:pt x="61" y="44"/>
                    <a:pt x="63" y="37"/>
                    <a:pt x="62" y="31"/>
                  </a:cubicBezTo>
                  <a:cubicBezTo>
                    <a:pt x="62" y="24"/>
                    <a:pt x="59" y="17"/>
                    <a:pt x="55" y="12"/>
                  </a:cubicBezTo>
                  <a:cubicBezTo>
                    <a:pt x="57" y="11"/>
                    <a:pt x="60" y="10"/>
                    <a:pt x="62" y="9"/>
                  </a:cubicBezTo>
                  <a:cubicBezTo>
                    <a:pt x="66" y="8"/>
                    <a:pt x="69" y="8"/>
                    <a:pt x="73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1" y="7"/>
                    <a:pt x="68" y="7"/>
                    <a:pt x="64" y="8"/>
                  </a:cubicBezTo>
                  <a:cubicBezTo>
                    <a:pt x="60" y="9"/>
                    <a:pt x="57" y="10"/>
                    <a:pt x="54" y="11"/>
                  </a:cubicBezTo>
                  <a:cubicBezTo>
                    <a:pt x="52" y="8"/>
                    <a:pt x="49" y="5"/>
                    <a:pt x="45" y="3"/>
                  </a:cubicBezTo>
                  <a:cubicBezTo>
                    <a:pt x="42" y="1"/>
                    <a:pt x="38" y="0"/>
                    <a:pt x="34" y="0"/>
                  </a:cubicBezTo>
                  <a:cubicBezTo>
                    <a:pt x="28" y="0"/>
                    <a:pt x="20" y="4"/>
                    <a:pt x="15" y="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628"/>
            <p:cNvSpPr/>
            <p:nvPr/>
          </p:nvSpPr>
          <p:spPr bwMode="auto">
            <a:xfrm>
              <a:off x="5981665" y="1911357"/>
              <a:ext cx="203201" cy="134938"/>
            </a:xfrm>
            <a:custGeom>
              <a:avLst/>
              <a:gdLst>
                <a:gd name="T0" fmla="*/ 24 w 54"/>
                <a:gd name="T1" fmla="*/ 1 h 36"/>
                <a:gd name="T2" fmla="*/ 14 w 54"/>
                <a:gd name="T3" fmla="*/ 6 h 36"/>
                <a:gd name="T4" fmla="*/ 7 w 54"/>
                <a:gd name="T5" fmla="*/ 14 h 36"/>
                <a:gd name="T6" fmla="*/ 3 w 54"/>
                <a:gd name="T7" fmla="*/ 19 h 36"/>
                <a:gd name="T8" fmla="*/ 0 w 54"/>
                <a:gd name="T9" fmla="*/ 22 h 36"/>
                <a:gd name="T10" fmla="*/ 7 w 54"/>
                <a:gd name="T11" fmla="*/ 25 h 36"/>
                <a:gd name="T12" fmla="*/ 13 w 54"/>
                <a:gd name="T13" fmla="*/ 30 h 36"/>
                <a:gd name="T14" fmla="*/ 23 w 54"/>
                <a:gd name="T15" fmla="*/ 35 h 36"/>
                <a:gd name="T16" fmla="*/ 36 w 54"/>
                <a:gd name="T17" fmla="*/ 34 h 36"/>
                <a:gd name="T18" fmla="*/ 44 w 54"/>
                <a:gd name="T19" fmla="*/ 25 h 36"/>
                <a:gd name="T20" fmla="*/ 43 w 54"/>
                <a:gd name="T21" fmla="*/ 13 h 36"/>
                <a:gd name="T22" fmla="*/ 47 w 54"/>
                <a:gd name="T23" fmla="*/ 13 h 36"/>
                <a:gd name="T24" fmla="*/ 54 w 54"/>
                <a:gd name="T25" fmla="*/ 13 h 36"/>
                <a:gd name="T26" fmla="*/ 53 w 54"/>
                <a:gd name="T27" fmla="*/ 12 h 36"/>
                <a:gd name="T28" fmla="*/ 49 w 54"/>
                <a:gd name="T29" fmla="*/ 12 h 36"/>
                <a:gd name="T30" fmla="*/ 43 w 54"/>
                <a:gd name="T31" fmla="*/ 13 h 36"/>
                <a:gd name="T32" fmla="*/ 35 w 54"/>
                <a:gd name="T33" fmla="*/ 2 h 36"/>
                <a:gd name="T34" fmla="*/ 24 w 54"/>
                <a:gd name="T3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36">
                  <a:moveTo>
                    <a:pt x="24" y="1"/>
                  </a:moveTo>
                  <a:cubicBezTo>
                    <a:pt x="20" y="1"/>
                    <a:pt x="17" y="4"/>
                    <a:pt x="14" y="6"/>
                  </a:cubicBezTo>
                  <a:cubicBezTo>
                    <a:pt x="11" y="9"/>
                    <a:pt x="9" y="11"/>
                    <a:pt x="7" y="14"/>
                  </a:cubicBezTo>
                  <a:cubicBezTo>
                    <a:pt x="6" y="15"/>
                    <a:pt x="4" y="17"/>
                    <a:pt x="3" y="19"/>
                  </a:cubicBezTo>
                  <a:cubicBezTo>
                    <a:pt x="1" y="21"/>
                    <a:pt x="0" y="22"/>
                    <a:pt x="0" y="22"/>
                  </a:cubicBezTo>
                  <a:cubicBezTo>
                    <a:pt x="2" y="22"/>
                    <a:pt x="5" y="24"/>
                    <a:pt x="7" y="25"/>
                  </a:cubicBezTo>
                  <a:cubicBezTo>
                    <a:pt x="9" y="27"/>
                    <a:pt x="11" y="29"/>
                    <a:pt x="13" y="30"/>
                  </a:cubicBezTo>
                  <a:cubicBezTo>
                    <a:pt x="16" y="32"/>
                    <a:pt x="19" y="34"/>
                    <a:pt x="23" y="35"/>
                  </a:cubicBezTo>
                  <a:cubicBezTo>
                    <a:pt x="27" y="36"/>
                    <a:pt x="32" y="36"/>
                    <a:pt x="36" y="34"/>
                  </a:cubicBezTo>
                  <a:cubicBezTo>
                    <a:pt x="40" y="33"/>
                    <a:pt x="43" y="29"/>
                    <a:pt x="44" y="25"/>
                  </a:cubicBezTo>
                  <a:cubicBezTo>
                    <a:pt x="45" y="21"/>
                    <a:pt x="44" y="17"/>
                    <a:pt x="43" y="13"/>
                  </a:cubicBezTo>
                  <a:cubicBezTo>
                    <a:pt x="45" y="13"/>
                    <a:pt x="46" y="13"/>
                    <a:pt x="47" y="13"/>
                  </a:cubicBezTo>
                  <a:cubicBezTo>
                    <a:pt x="49" y="13"/>
                    <a:pt x="51" y="13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2" y="12"/>
                    <a:pt x="50" y="12"/>
                    <a:pt x="49" y="12"/>
                  </a:cubicBezTo>
                  <a:cubicBezTo>
                    <a:pt x="47" y="12"/>
                    <a:pt x="45" y="12"/>
                    <a:pt x="43" y="13"/>
                  </a:cubicBezTo>
                  <a:cubicBezTo>
                    <a:pt x="41" y="7"/>
                    <a:pt x="39" y="3"/>
                    <a:pt x="35" y="2"/>
                  </a:cubicBezTo>
                  <a:cubicBezTo>
                    <a:pt x="32" y="0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629"/>
            <p:cNvSpPr/>
            <p:nvPr/>
          </p:nvSpPr>
          <p:spPr bwMode="auto">
            <a:xfrm>
              <a:off x="6518243" y="1771656"/>
              <a:ext cx="508003" cy="307977"/>
            </a:xfrm>
            <a:custGeom>
              <a:avLst/>
              <a:gdLst>
                <a:gd name="T0" fmla="*/ 72 w 135"/>
                <a:gd name="T1" fmla="*/ 1 h 82"/>
                <a:gd name="T2" fmla="*/ 63 w 135"/>
                <a:gd name="T3" fmla="*/ 3 h 82"/>
                <a:gd name="T4" fmla="*/ 54 w 135"/>
                <a:gd name="T5" fmla="*/ 7 h 82"/>
                <a:gd name="T6" fmla="*/ 37 w 135"/>
                <a:gd name="T7" fmla="*/ 19 h 82"/>
                <a:gd name="T8" fmla="*/ 9 w 135"/>
                <a:gd name="T9" fmla="*/ 41 h 82"/>
                <a:gd name="T10" fmla="*/ 0 w 135"/>
                <a:gd name="T11" fmla="*/ 47 h 82"/>
                <a:gd name="T12" fmla="*/ 16 w 135"/>
                <a:gd name="T13" fmla="*/ 54 h 82"/>
                <a:gd name="T14" fmla="*/ 32 w 135"/>
                <a:gd name="T15" fmla="*/ 66 h 82"/>
                <a:gd name="T16" fmla="*/ 59 w 135"/>
                <a:gd name="T17" fmla="*/ 80 h 82"/>
                <a:gd name="T18" fmla="*/ 86 w 135"/>
                <a:gd name="T19" fmla="*/ 79 h 82"/>
                <a:gd name="T20" fmla="*/ 107 w 135"/>
                <a:gd name="T21" fmla="*/ 62 h 82"/>
                <a:gd name="T22" fmla="*/ 114 w 135"/>
                <a:gd name="T23" fmla="*/ 35 h 82"/>
                <a:gd name="T24" fmla="*/ 134 w 135"/>
                <a:gd name="T25" fmla="*/ 42 h 82"/>
                <a:gd name="T26" fmla="*/ 135 w 135"/>
                <a:gd name="T27" fmla="*/ 39 h 82"/>
                <a:gd name="T28" fmla="*/ 126 w 135"/>
                <a:gd name="T29" fmla="*/ 35 h 82"/>
                <a:gd name="T30" fmla="*/ 114 w 135"/>
                <a:gd name="T31" fmla="*/ 34 h 82"/>
                <a:gd name="T32" fmla="*/ 112 w 135"/>
                <a:gd name="T33" fmla="*/ 27 h 82"/>
                <a:gd name="T34" fmla="*/ 96 w 135"/>
                <a:gd name="T35" fmla="*/ 7 h 82"/>
                <a:gd name="T36" fmla="*/ 72 w 135"/>
                <a:gd name="T37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82">
                  <a:moveTo>
                    <a:pt x="72" y="1"/>
                  </a:moveTo>
                  <a:cubicBezTo>
                    <a:pt x="69" y="1"/>
                    <a:pt x="66" y="2"/>
                    <a:pt x="63" y="3"/>
                  </a:cubicBezTo>
                  <a:cubicBezTo>
                    <a:pt x="60" y="4"/>
                    <a:pt x="57" y="6"/>
                    <a:pt x="54" y="7"/>
                  </a:cubicBezTo>
                  <a:cubicBezTo>
                    <a:pt x="48" y="10"/>
                    <a:pt x="42" y="14"/>
                    <a:pt x="37" y="19"/>
                  </a:cubicBezTo>
                  <a:cubicBezTo>
                    <a:pt x="29" y="26"/>
                    <a:pt x="19" y="38"/>
                    <a:pt x="9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46"/>
                    <a:pt x="10" y="50"/>
                    <a:pt x="16" y="54"/>
                  </a:cubicBezTo>
                  <a:cubicBezTo>
                    <a:pt x="22" y="58"/>
                    <a:pt x="28" y="63"/>
                    <a:pt x="32" y="66"/>
                  </a:cubicBezTo>
                  <a:cubicBezTo>
                    <a:pt x="40" y="72"/>
                    <a:pt x="49" y="77"/>
                    <a:pt x="59" y="80"/>
                  </a:cubicBezTo>
                  <a:cubicBezTo>
                    <a:pt x="69" y="82"/>
                    <a:pt x="78" y="82"/>
                    <a:pt x="86" y="79"/>
                  </a:cubicBezTo>
                  <a:cubicBezTo>
                    <a:pt x="96" y="75"/>
                    <a:pt x="102" y="69"/>
                    <a:pt x="107" y="62"/>
                  </a:cubicBezTo>
                  <a:cubicBezTo>
                    <a:pt x="111" y="54"/>
                    <a:pt x="114" y="45"/>
                    <a:pt x="114" y="35"/>
                  </a:cubicBezTo>
                  <a:cubicBezTo>
                    <a:pt x="121" y="35"/>
                    <a:pt x="128" y="38"/>
                    <a:pt x="134" y="42"/>
                  </a:cubicBezTo>
                  <a:cubicBezTo>
                    <a:pt x="134" y="41"/>
                    <a:pt x="135" y="40"/>
                    <a:pt x="135" y="39"/>
                  </a:cubicBezTo>
                  <a:cubicBezTo>
                    <a:pt x="133" y="38"/>
                    <a:pt x="130" y="37"/>
                    <a:pt x="126" y="35"/>
                  </a:cubicBezTo>
                  <a:cubicBezTo>
                    <a:pt x="122" y="34"/>
                    <a:pt x="118" y="34"/>
                    <a:pt x="114" y="34"/>
                  </a:cubicBezTo>
                  <a:cubicBezTo>
                    <a:pt x="113" y="31"/>
                    <a:pt x="113" y="29"/>
                    <a:pt x="112" y="27"/>
                  </a:cubicBezTo>
                  <a:cubicBezTo>
                    <a:pt x="110" y="18"/>
                    <a:pt x="104" y="11"/>
                    <a:pt x="96" y="7"/>
                  </a:cubicBezTo>
                  <a:cubicBezTo>
                    <a:pt x="88" y="2"/>
                    <a:pt x="79" y="0"/>
                    <a:pt x="72" y="1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630"/>
            <p:cNvSpPr/>
            <p:nvPr/>
          </p:nvSpPr>
          <p:spPr bwMode="auto">
            <a:xfrm>
              <a:off x="6672232" y="1689106"/>
              <a:ext cx="296864" cy="211139"/>
            </a:xfrm>
            <a:custGeom>
              <a:avLst/>
              <a:gdLst>
                <a:gd name="T0" fmla="*/ 59 w 79"/>
                <a:gd name="T1" fmla="*/ 5 h 56"/>
                <a:gd name="T2" fmla="*/ 32 w 79"/>
                <a:gd name="T3" fmla="*/ 1 h 56"/>
                <a:gd name="T4" fmla="*/ 7 w 79"/>
                <a:gd name="T5" fmla="*/ 1 h 56"/>
                <a:gd name="T6" fmla="*/ 0 w 79"/>
                <a:gd name="T7" fmla="*/ 0 h 56"/>
                <a:gd name="T8" fmla="*/ 6 w 79"/>
                <a:gd name="T9" fmla="*/ 12 h 56"/>
                <a:gd name="T10" fmla="*/ 10 w 79"/>
                <a:gd name="T11" fmla="*/ 26 h 56"/>
                <a:gd name="T12" fmla="*/ 35 w 79"/>
                <a:gd name="T13" fmla="*/ 54 h 56"/>
                <a:gd name="T14" fmla="*/ 54 w 79"/>
                <a:gd name="T15" fmla="*/ 53 h 56"/>
                <a:gd name="T16" fmla="*/ 68 w 79"/>
                <a:gd name="T17" fmla="*/ 40 h 56"/>
                <a:gd name="T18" fmla="*/ 77 w 79"/>
                <a:gd name="T19" fmla="*/ 50 h 56"/>
                <a:gd name="T20" fmla="*/ 79 w 79"/>
                <a:gd name="T21" fmla="*/ 48 h 56"/>
                <a:gd name="T22" fmla="*/ 68 w 79"/>
                <a:gd name="T23" fmla="*/ 39 h 56"/>
                <a:gd name="T24" fmla="*/ 70 w 79"/>
                <a:gd name="T25" fmla="*/ 35 h 56"/>
                <a:gd name="T26" fmla="*/ 69 w 79"/>
                <a:gd name="T27" fmla="*/ 18 h 56"/>
                <a:gd name="T28" fmla="*/ 59 w 79"/>
                <a:gd name="T2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56">
                  <a:moveTo>
                    <a:pt x="59" y="5"/>
                  </a:moveTo>
                  <a:cubicBezTo>
                    <a:pt x="51" y="1"/>
                    <a:pt x="41" y="0"/>
                    <a:pt x="32" y="1"/>
                  </a:cubicBezTo>
                  <a:cubicBezTo>
                    <a:pt x="25" y="2"/>
                    <a:pt x="14" y="5"/>
                    <a:pt x="7" y="1"/>
                  </a:cubicBezTo>
                  <a:cubicBezTo>
                    <a:pt x="5" y="1"/>
                    <a:pt x="2" y="0"/>
                    <a:pt x="0" y="0"/>
                  </a:cubicBezTo>
                  <a:cubicBezTo>
                    <a:pt x="2" y="2"/>
                    <a:pt x="4" y="7"/>
                    <a:pt x="6" y="12"/>
                  </a:cubicBezTo>
                  <a:cubicBezTo>
                    <a:pt x="7" y="17"/>
                    <a:pt x="9" y="22"/>
                    <a:pt x="10" y="26"/>
                  </a:cubicBezTo>
                  <a:cubicBezTo>
                    <a:pt x="15" y="39"/>
                    <a:pt x="22" y="51"/>
                    <a:pt x="35" y="54"/>
                  </a:cubicBezTo>
                  <a:cubicBezTo>
                    <a:pt x="42" y="56"/>
                    <a:pt x="49" y="56"/>
                    <a:pt x="54" y="53"/>
                  </a:cubicBezTo>
                  <a:cubicBezTo>
                    <a:pt x="60" y="51"/>
                    <a:pt x="65" y="46"/>
                    <a:pt x="68" y="40"/>
                  </a:cubicBezTo>
                  <a:cubicBezTo>
                    <a:pt x="72" y="42"/>
                    <a:pt x="75" y="46"/>
                    <a:pt x="77" y="50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7" y="46"/>
                    <a:pt x="73" y="42"/>
                    <a:pt x="68" y="39"/>
                  </a:cubicBezTo>
                  <a:cubicBezTo>
                    <a:pt x="69" y="38"/>
                    <a:pt x="70" y="36"/>
                    <a:pt x="70" y="35"/>
                  </a:cubicBezTo>
                  <a:cubicBezTo>
                    <a:pt x="72" y="29"/>
                    <a:pt x="72" y="23"/>
                    <a:pt x="69" y="18"/>
                  </a:cubicBezTo>
                  <a:cubicBezTo>
                    <a:pt x="67" y="12"/>
                    <a:pt x="63" y="8"/>
                    <a:pt x="59" y="5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631"/>
            <p:cNvSpPr/>
            <p:nvPr/>
          </p:nvSpPr>
          <p:spPr bwMode="auto">
            <a:xfrm>
              <a:off x="6837333" y="1658943"/>
              <a:ext cx="244476" cy="230189"/>
            </a:xfrm>
            <a:custGeom>
              <a:avLst/>
              <a:gdLst>
                <a:gd name="T0" fmla="*/ 52 w 65"/>
                <a:gd name="T1" fmla="*/ 14 h 61"/>
                <a:gd name="T2" fmla="*/ 28 w 65"/>
                <a:gd name="T3" fmla="*/ 6 h 61"/>
                <a:gd name="T4" fmla="*/ 6 w 65"/>
                <a:gd name="T5" fmla="*/ 3 h 61"/>
                <a:gd name="T6" fmla="*/ 0 w 65"/>
                <a:gd name="T7" fmla="*/ 0 h 61"/>
                <a:gd name="T8" fmla="*/ 3 w 65"/>
                <a:gd name="T9" fmla="*/ 12 h 61"/>
                <a:gd name="T10" fmla="*/ 5 w 65"/>
                <a:gd name="T11" fmla="*/ 25 h 61"/>
                <a:gd name="T12" fmla="*/ 24 w 65"/>
                <a:gd name="T13" fmla="*/ 55 h 61"/>
                <a:gd name="T14" fmla="*/ 56 w 65"/>
                <a:gd name="T15" fmla="*/ 45 h 61"/>
                <a:gd name="T16" fmla="*/ 64 w 65"/>
                <a:gd name="T17" fmla="*/ 54 h 61"/>
                <a:gd name="T18" fmla="*/ 65 w 65"/>
                <a:gd name="T19" fmla="*/ 53 h 61"/>
                <a:gd name="T20" fmla="*/ 56 w 65"/>
                <a:gd name="T21" fmla="*/ 45 h 61"/>
                <a:gd name="T22" fmla="*/ 58 w 65"/>
                <a:gd name="T23" fmla="*/ 41 h 61"/>
                <a:gd name="T24" fmla="*/ 59 w 65"/>
                <a:gd name="T25" fmla="*/ 26 h 61"/>
                <a:gd name="T26" fmla="*/ 52 w 65"/>
                <a:gd name="T27" fmla="*/ 1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61">
                  <a:moveTo>
                    <a:pt x="52" y="14"/>
                  </a:moveTo>
                  <a:cubicBezTo>
                    <a:pt x="45" y="9"/>
                    <a:pt x="37" y="7"/>
                    <a:pt x="28" y="6"/>
                  </a:cubicBezTo>
                  <a:cubicBezTo>
                    <a:pt x="22" y="6"/>
                    <a:pt x="12" y="7"/>
                    <a:pt x="6" y="3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2" y="2"/>
                    <a:pt x="3" y="7"/>
                    <a:pt x="3" y="12"/>
                  </a:cubicBezTo>
                  <a:cubicBezTo>
                    <a:pt x="4" y="17"/>
                    <a:pt x="4" y="22"/>
                    <a:pt x="5" y="25"/>
                  </a:cubicBezTo>
                  <a:cubicBezTo>
                    <a:pt x="7" y="37"/>
                    <a:pt x="13" y="50"/>
                    <a:pt x="24" y="55"/>
                  </a:cubicBezTo>
                  <a:cubicBezTo>
                    <a:pt x="37" y="61"/>
                    <a:pt x="49" y="56"/>
                    <a:pt x="56" y="45"/>
                  </a:cubicBezTo>
                  <a:cubicBezTo>
                    <a:pt x="59" y="48"/>
                    <a:pt x="61" y="51"/>
                    <a:pt x="64" y="54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4" y="51"/>
                    <a:pt x="60" y="47"/>
                    <a:pt x="56" y="45"/>
                  </a:cubicBezTo>
                  <a:cubicBezTo>
                    <a:pt x="57" y="43"/>
                    <a:pt x="57" y="42"/>
                    <a:pt x="58" y="41"/>
                  </a:cubicBezTo>
                  <a:cubicBezTo>
                    <a:pt x="60" y="36"/>
                    <a:pt x="61" y="31"/>
                    <a:pt x="59" y="26"/>
                  </a:cubicBezTo>
                  <a:cubicBezTo>
                    <a:pt x="58" y="21"/>
                    <a:pt x="55" y="17"/>
                    <a:pt x="52" y="14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632"/>
            <p:cNvSpPr/>
            <p:nvPr/>
          </p:nvSpPr>
          <p:spPr bwMode="auto">
            <a:xfrm>
              <a:off x="6630956" y="1449392"/>
              <a:ext cx="357190" cy="217489"/>
            </a:xfrm>
            <a:custGeom>
              <a:avLst/>
              <a:gdLst>
                <a:gd name="T0" fmla="*/ 57 w 95"/>
                <a:gd name="T1" fmla="*/ 1 h 58"/>
                <a:gd name="T2" fmla="*/ 29 w 95"/>
                <a:gd name="T3" fmla="*/ 10 h 58"/>
                <a:gd name="T4" fmla="*/ 7 w 95"/>
                <a:gd name="T5" fmla="*/ 23 h 58"/>
                <a:gd name="T6" fmla="*/ 0 w 95"/>
                <a:gd name="T7" fmla="*/ 25 h 58"/>
                <a:gd name="T8" fmla="*/ 11 w 95"/>
                <a:gd name="T9" fmla="*/ 33 h 58"/>
                <a:gd name="T10" fmla="*/ 22 w 95"/>
                <a:gd name="T11" fmla="*/ 43 h 58"/>
                <a:gd name="T12" fmla="*/ 38 w 95"/>
                <a:gd name="T13" fmla="*/ 54 h 58"/>
                <a:gd name="T14" fmla="*/ 56 w 95"/>
                <a:gd name="T15" fmla="*/ 57 h 58"/>
                <a:gd name="T16" fmla="*/ 73 w 95"/>
                <a:gd name="T17" fmla="*/ 48 h 58"/>
                <a:gd name="T18" fmla="*/ 82 w 95"/>
                <a:gd name="T19" fmla="*/ 31 h 58"/>
                <a:gd name="T20" fmla="*/ 94 w 95"/>
                <a:gd name="T21" fmla="*/ 38 h 58"/>
                <a:gd name="T22" fmla="*/ 95 w 95"/>
                <a:gd name="T23" fmla="*/ 37 h 58"/>
                <a:gd name="T24" fmla="*/ 82 w 95"/>
                <a:gd name="T25" fmla="*/ 30 h 58"/>
                <a:gd name="T26" fmla="*/ 82 w 95"/>
                <a:gd name="T27" fmla="*/ 25 h 58"/>
                <a:gd name="T28" fmla="*/ 74 w 95"/>
                <a:gd name="T29" fmla="*/ 9 h 58"/>
                <a:gd name="T30" fmla="*/ 57 w 95"/>
                <a:gd name="T3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58">
                  <a:moveTo>
                    <a:pt x="57" y="1"/>
                  </a:moveTo>
                  <a:cubicBezTo>
                    <a:pt x="46" y="0"/>
                    <a:pt x="37" y="4"/>
                    <a:pt x="29" y="10"/>
                  </a:cubicBezTo>
                  <a:cubicBezTo>
                    <a:pt x="23" y="15"/>
                    <a:pt x="15" y="23"/>
                    <a:pt x="7" y="23"/>
                  </a:cubicBezTo>
                  <a:cubicBezTo>
                    <a:pt x="5" y="24"/>
                    <a:pt x="2" y="25"/>
                    <a:pt x="0" y="25"/>
                  </a:cubicBezTo>
                  <a:cubicBezTo>
                    <a:pt x="3" y="26"/>
                    <a:pt x="7" y="29"/>
                    <a:pt x="11" y="33"/>
                  </a:cubicBezTo>
                  <a:cubicBezTo>
                    <a:pt x="15" y="37"/>
                    <a:pt x="19" y="41"/>
                    <a:pt x="22" y="43"/>
                  </a:cubicBezTo>
                  <a:cubicBezTo>
                    <a:pt x="27" y="48"/>
                    <a:pt x="33" y="52"/>
                    <a:pt x="38" y="54"/>
                  </a:cubicBezTo>
                  <a:cubicBezTo>
                    <a:pt x="44" y="57"/>
                    <a:pt x="50" y="58"/>
                    <a:pt x="56" y="57"/>
                  </a:cubicBezTo>
                  <a:cubicBezTo>
                    <a:pt x="63" y="56"/>
                    <a:pt x="68" y="53"/>
                    <a:pt x="73" y="48"/>
                  </a:cubicBezTo>
                  <a:cubicBezTo>
                    <a:pt x="77" y="44"/>
                    <a:pt x="80" y="38"/>
                    <a:pt x="82" y="31"/>
                  </a:cubicBezTo>
                  <a:cubicBezTo>
                    <a:pt x="86" y="32"/>
                    <a:pt x="91" y="35"/>
                    <a:pt x="94" y="38"/>
                  </a:cubicBezTo>
                  <a:cubicBezTo>
                    <a:pt x="94" y="38"/>
                    <a:pt x="95" y="37"/>
                    <a:pt x="95" y="37"/>
                  </a:cubicBezTo>
                  <a:cubicBezTo>
                    <a:pt x="93" y="34"/>
                    <a:pt x="87" y="31"/>
                    <a:pt x="82" y="30"/>
                  </a:cubicBezTo>
                  <a:cubicBezTo>
                    <a:pt x="82" y="29"/>
                    <a:pt x="82" y="27"/>
                    <a:pt x="82" y="25"/>
                  </a:cubicBezTo>
                  <a:cubicBezTo>
                    <a:pt x="82" y="19"/>
                    <a:pt x="79" y="13"/>
                    <a:pt x="74" y="9"/>
                  </a:cubicBezTo>
                  <a:cubicBezTo>
                    <a:pt x="69" y="4"/>
                    <a:pt x="62" y="1"/>
                    <a:pt x="57" y="1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633"/>
            <p:cNvSpPr/>
            <p:nvPr/>
          </p:nvSpPr>
          <p:spPr bwMode="auto">
            <a:xfrm>
              <a:off x="4633869" y="6445289"/>
              <a:ext cx="352427" cy="549279"/>
            </a:xfrm>
            <a:custGeom>
              <a:avLst/>
              <a:gdLst>
                <a:gd name="T0" fmla="*/ 1 w 94"/>
                <a:gd name="T1" fmla="*/ 77 h 146"/>
                <a:gd name="T2" fmla="*/ 10 w 94"/>
                <a:gd name="T3" fmla="*/ 112 h 146"/>
                <a:gd name="T4" fmla="*/ 28 w 94"/>
                <a:gd name="T5" fmla="*/ 133 h 146"/>
                <a:gd name="T6" fmla="*/ 40 w 94"/>
                <a:gd name="T7" fmla="*/ 142 h 146"/>
                <a:gd name="T8" fmla="*/ 50 w 94"/>
                <a:gd name="T9" fmla="*/ 146 h 146"/>
                <a:gd name="T10" fmla="*/ 49 w 94"/>
                <a:gd name="T11" fmla="*/ 142 h 146"/>
                <a:gd name="T12" fmla="*/ 50 w 94"/>
                <a:gd name="T13" fmla="*/ 139 h 146"/>
                <a:gd name="T14" fmla="*/ 54 w 94"/>
                <a:gd name="T15" fmla="*/ 131 h 146"/>
                <a:gd name="T16" fmla="*/ 67 w 94"/>
                <a:gd name="T17" fmla="*/ 116 h 146"/>
                <a:gd name="T18" fmla="*/ 82 w 94"/>
                <a:gd name="T19" fmla="*/ 90 h 146"/>
                <a:gd name="T20" fmla="*/ 87 w 94"/>
                <a:gd name="T21" fmla="*/ 75 h 146"/>
                <a:gd name="T22" fmla="*/ 87 w 94"/>
                <a:gd name="T23" fmla="*/ 74 h 146"/>
                <a:gd name="T24" fmla="*/ 88 w 94"/>
                <a:gd name="T25" fmla="*/ 73 h 146"/>
                <a:gd name="T26" fmla="*/ 88 w 94"/>
                <a:gd name="T27" fmla="*/ 71 h 146"/>
                <a:gd name="T28" fmla="*/ 88 w 94"/>
                <a:gd name="T29" fmla="*/ 68 h 146"/>
                <a:gd name="T30" fmla="*/ 88 w 94"/>
                <a:gd name="T31" fmla="*/ 63 h 146"/>
                <a:gd name="T32" fmla="*/ 84 w 94"/>
                <a:gd name="T33" fmla="*/ 52 h 146"/>
                <a:gd name="T34" fmla="*/ 79 w 94"/>
                <a:gd name="T35" fmla="*/ 40 h 146"/>
                <a:gd name="T36" fmla="*/ 61 w 94"/>
                <a:gd name="T37" fmla="*/ 18 h 146"/>
                <a:gd name="T38" fmla="*/ 74 w 94"/>
                <a:gd name="T39" fmla="*/ 8 h 146"/>
                <a:gd name="T40" fmla="*/ 94 w 94"/>
                <a:gd name="T41" fmla="*/ 3 h 146"/>
                <a:gd name="T42" fmla="*/ 94 w 94"/>
                <a:gd name="T43" fmla="*/ 0 h 146"/>
                <a:gd name="T44" fmla="*/ 78 w 94"/>
                <a:gd name="T45" fmla="*/ 5 h 146"/>
                <a:gd name="T46" fmla="*/ 68 w 94"/>
                <a:gd name="T47" fmla="*/ 10 h 146"/>
                <a:gd name="T48" fmla="*/ 60 w 94"/>
                <a:gd name="T49" fmla="*/ 17 h 146"/>
                <a:gd name="T50" fmla="*/ 38 w 94"/>
                <a:gd name="T51" fmla="*/ 16 h 146"/>
                <a:gd name="T52" fmla="*/ 15 w 94"/>
                <a:gd name="T53" fmla="*/ 35 h 146"/>
                <a:gd name="T54" fmla="*/ 10 w 94"/>
                <a:gd name="T55" fmla="*/ 46 h 146"/>
                <a:gd name="T56" fmla="*/ 6 w 94"/>
                <a:gd name="T57" fmla="*/ 56 h 146"/>
                <a:gd name="T58" fmla="*/ 1 w 94"/>
                <a:gd name="T59" fmla="*/ 7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146">
                  <a:moveTo>
                    <a:pt x="1" y="77"/>
                  </a:moveTo>
                  <a:cubicBezTo>
                    <a:pt x="0" y="91"/>
                    <a:pt x="5" y="102"/>
                    <a:pt x="10" y="112"/>
                  </a:cubicBezTo>
                  <a:cubicBezTo>
                    <a:pt x="14" y="121"/>
                    <a:pt x="21" y="127"/>
                    <a:pt x="28" y="133"/>
                  </a:cubicBezTo>
                  <a:cubicBezTo>
                    <a:pt x="30" y="135"/>
                    <a:pt x="35" y="140"/>
                    <a:pt x="40" y="142"/>
                  </a:cubicBezTo>
                  <a:cubicBezTo>
                    <a:pt x="45" y="145"/>
                    <a:pt x="50" y="146"/>
                    <a:pt x="50" y="146"/>
                  </a:cubicBezTo>
                  <a:cubicBezTo>
                    <a:pt x="49" y="145"/>
                    <a:pt x="49" y="143"/>
                    <a:pt x="49" y="142"/>
                  </a:cubicBezTo>
                  <a:cubicBezTo>
                    <a:pt x="49" y="141"/>
                    <a:pt x="49" y="140"/>
                    <a:pt x="50" y="139"/>
                  </a:cubicBezTo>
                  <a:cubicBezTo>
                    <a:pt x="51" y="137"/>
                    <a:pt x="52" y="134"/>
                    <a:pt x="54" y="131"/>
                  </a:cubicBezTo>
                  <a:cubicBezTo>
                    <a:pt x="58" y="126"/>
                    <a:pt x="63" y="121"/>
                    <a:pt x="67" y="116"/>
                  </a:cubicBezTo>
                  <a:cubicBezTo>
                    <a:pt x="73" y="108"/>
                    <a:pt x="78" y="99"/>
                    <a:pt x="82" y="90"/>
                  </a:cubicBezTo>
                  <a:cubicBezTo>
                    <a:pt x="84" y="85"/>
                    <a:pt x="86" y="80"/>
                    <a:pt x="87" y="75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7" y="73"/>
                    <a:pt x="87" y="73"/>
                    <a:pt x="88" y="73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70"/>
                    <a:pt x="88" y="69"/>
                    <a:pt x="88" y="68"/>
                  </a:cubicBezTo>
                  <a:cubicBezTo>
                    <a:pt x="88" y="66"/>
                    <a:pt x="88" y="64"/>
                    <a:pt x="88" y="63"/>
                  </a:cubicBezTo>
                  <a:cubicBezTo>
                    <a:pt x="88" y="59"/>
                    <a:pt x="86" y="56"/>
                    <a:pt x="84" y="52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5" y="32"/>
                    <a:pt x="69" y="23"/>
                    <a:pt x="61" y="18"/>
                  </a:cubicBezTo>
                  <a:cubicBezTo>
                    <a:pt x="65" y="13"/>
                    <a:pt x="70" y="10"/>
                    <a:pt x="74" y="8"/>
                  </a:cubicBezTo>
                  <a:cubicBezTo>
                    <a:pt x="81" y="5"/>
                    <a:pt x="88" y="3"/>
                    <a:pt x="94" y="3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1" y="0"/>
                    <a:pt x="84" y="2"/>
                    <a:pt x="78" y="5"/>
                  </a:cubicBezTo>
                  <a:cubicBezTo>
                    <a:pt x="74" y="7"/>
                    <a:pt x="71" y="8"/>
                    <a:pt x="68" y="10"/>
                  </a:cubicBezTo>
                  <a:cubicBezTo>
                    <a:pt x="65" y="12"/>
                    <a:pt x="62" y="15"/>
                    <a:pt x="60" y="17"/>
                  </a:cubicBezTo>
                  <a:cubicBezTo>
                    <a:pt x="54" y="14"/>
                    <a:pt x="46" y="13"/>
                    <a:pt x="38" y="16"/>
                  </a:cubicBezTo>
                  <a:cubicBezTo>
                    <a:pt x="30" y="19"/>
                    <a:pt x="21" y="26"/>
                    <a:pt x="15" y="35"/>
                  </a:cubicBezTo>
                  <a:cubicBezTo>
                    <a:pt x="13" y="38"/>
                    <a:pt x="11" y="42"/>
                    <a:pt x="10" y="46"/>
                  </a:cubicBezTo>
                  <a:cubicBezTo>
                    <a:pt x="8" y="49"/>
                    <a:pt x="7" y="52"/>
                    <a:pt x="6" y="56"/>
                  </a:cubicBezTo>
                  <a:cubicBezTo>
                    <a:pt x="3" y="63"/>
                    <a:pt x="2" y="70"/>
                    <a:pt x="1" y="77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634"/>
            <p:cNvSpPr/>
            <p:nvPr/>
          </p:nvSpPr>
          <p:spPr bwMode="auto">
            <a:xfrm>
              <a:off x="7026246" y="1557342"/>
              <a:ext cx="307977" cy="379415"/>
            </a:xfrm>
            <a:custGeom>
              <a:avLst/>
              <a:gdLst>
                <a:gd name="T0" fmla="*/ 72 w 82"/>
                <a:gd name="T1" fmla="*/ 38 h 101"/>
                <a:gd name="T2" fmla="*/ 56 w 82"/>
                <a:gd name="T3" fmla="*/ 27 h 101"/>
                <a:gd name="T4" fmla="*/ 38 w 82"/>
                <a:gd name="T5" fmla="*/ 22 h 101"/>
                <a:gd name="T6" fmla="*/ 22 w 82"/>
                <a:gd name="T7" fmla="*/ 20 h 101"/>
                <a:gd name="T8" fmla="*/ 14 w 82"/>
                <a:gd name="T9" fmla="*/ 16 h 101"/>
                <a:gd name="T10" fmla="*/ 8 w 82"/>
                <a:gd name="T11" fmla="*/ 9 h 101"/>
                <a:gd name="T12" fmla="*/ 1 w 82"/>
                <a:gd name="T13" fmla="*/ 0 h 101"/>
                <a:gd name="T14" fmla="*/ 1 w 82"/>
                <a:gd name="T15" fmla="*/ 10 h 101"/>
                <a:gd name="T16" fmla="*/ 0 w 82"/>
                <a:gd name="T17" fmla="*/ 23 h 101"/>
                <a:gd name="T18" fmla="*/ 0 w 82"/>
                <a:gd name="T19" fmla="*/ 46 h 101"/>
                <a:gd name="T20" fmla="*/ 6 w 82"/>
                <a:gd name="T21" fmla="*/ 73 h 101"/>
                <a:gd name="T22" fmla="*/ 9 w 82"/>
                <a:gd name="T23" fmla="*/ 78 h 101"/>
                <a:gd name="T24" fmla="*/ 10 w 82"/>
                <a:gd name="T25" fmla="*/ 80 h 101"/>
                <a:gd name="T26" fmla="*/ 11 w 82"/>
                <a:gd name="T27" fmla="*/ 82 h 101"/>
                <a:gd name="T28" fmla="*/ 19 w 82"/>
                <a:gd name="T29" fmla="*/ 91 h 101"/>
                <a:gd name="T30" fmla="*/ 32 w 82"/>
                <a:gd name="T31" fmla="*/ 98 h 101"/>
                <a:gd name="T32" fmla="*/ 46 w 82"/>
                <a:gd name="T33" fmla="*/ 100 h 101"/>
                <a:gd name="T34" fmla="*/ 68 w 82"/>
                <a:gd name="T35" fmla="*/ 88 h 101"/>
                <a:gd name="T36" fmla="*/ 78 w 82"/>
                <a:gd name="T37" fmla="*/ 100 h 101"/>
                <a:gd name="T38" fmla="*/ 79 w 82"/>
                <a:gd name="T39" fmla="*/ 98 h 101"/>
                <a:gd name="T40" fmla="*/ 69 w 82"/>
                <a:gd name="T41" fmla="*/ 87 h 101"/>
                <a:gd name="T42" fmla="*/ 73 w 82"/>
                <a:gd name="T43" fmla="*/ 82 h 101"/>
                <a:gd name="T44" fmla="*/ 81 w 82"/>
                <a:gd name="T45" fmla="*/ 62 h 101"/>
                <a:gd name="T46" fmla="*/ 79 w 82"/>
                <a:gd name="T47" fmla="*/ 50 h 101"/>
                <a:gd name="T48" fmla="*/ 77 w 82"/>
                <a:gd name="T49" fmla="*/ 44 h 101"/>
                <a:gd name="T50" fmla="*/ 72 w 82"/>
                <a:gd name="T51" fmla="*/ 3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101">
                  <a:moveTo>
                    <a:pt x="72" y="38"/>
                  </a:moveTo>
                  <a:cubicBezTo>
                    <a:pt x="67" y="32"/>
                    <a:pt x="62" y="29"/>
                    <a:pt x="56" y="27"/>
                  </a:cubicBezTo>
                  <a:cubicBezTo>
                    <a:pt x="51" y="24"/>
                    <a:pt x="44" y="23"/>
                    <a:pt x="38" y="22"/>
                  </a:cubicBezTo>
                  <a:cubicBezTo>
                    <a:pt x="33" y="22"/>
                    <a:pt x="27" y="21"/>
                    <a:pt x="22" y="20"/>
                  </a:cubicBezTo>
                  <a:cubicBezTo>
                    <a:pt x="19" y="19"/>
                    <a:pt x="16" y="18"/>
                    <a:pt x="14" y="16"/>
                  </a:cubicBezTo>
                  <a:cubicBezTo>
                    <a:pt x="11" y="14"/>
                    <a:pt x="9" y="12"/>
                    <a:pt x="8" y="9"/>
                  </a:cubicBezTo>
                  <a:cubicBezTo>
                    <a:pt x="5" y="6"/>
                    <a:pt x="3" y="3"/>
                    <a:pt x="1" y="0"/>
                  </a:cubicBezTo>
                  <a:cubicBezTo>
                    <a:pt x="1" y="2"/>
                    <a:pt x="1" y="6"/>
                    <a:pt x="1" y="10"/>
                  </a:cubicBezTo>
                  <a:cubicBezTo>
                    <a:pt x="0" y="14"/>
                    <a:pt x="0" y="19"/>
                    <a:pt x="0" y="23"/>
                  </a:cubicBezTo>
                  <a:cubicBezTo>
                    <a:pt x="0" y="32"/>
                    <a:pt x="0" y="41"/>
                    <a:pt x="0" y="46"/>
                  </a:cubicBezTo>
                  <a:cubicBezTo>
                    <a:pt x="1" y="56"/>
                    <a:pt x="3" y="65"/>
                    <a:pt x="6" y="73"/>
                  </a:cubicBezTo>
                  <a:cubicBezTo>
                    <a:pt x="7" y="75"/>
                    <a:pt x="8" y="76"/>
                    <a:pt x="9" y="78"/>
                  </a:cubicBezTo>
                  <a:cubicBezTo>
                    <a:pt x="9" y="79"/>
                    <a:pt x="9" y="79"/>
                    <a:pt x="10" y="80"/>
                  </a:cubicBezTo>
                  <a:cubicBezTo>
                    <a:pt x="10" y="80"/>
                    <a:pt x="10" y="81"/>
                    <a:pt x="11" y="82"/>
                  </a:cubicBezTo>
                  <a:cubicBezTo>
                    <a:pt x="13" y="84"/>
                    <a:pt x="16" y="88"/>
                    <a:pt x="19" y="91"/>
                  </a:cubicBezTo>
                  <a:cubicBezTo>
                    <a:pt x="23" y="94"/>
                    <a:pt x="28" y="97"/>
                    <a:pt x="32" y="98"/>
                  </a:cubicBezTo>
                  <a:cubicBezTo>
                    <a:pt x="37" y="100"/>
                    <a:pt x="41" y="101"/>
                    <a:pt x="46" y="100"/>
                  </a:cubicBezTo>
                  <a:cubicBezTo>
                    <a:pt x="54" y="100"/>
                    <a:pt x="62" y="95"/>
                    <a:pt x="68" y="88"/>
                  </a:cubicBezTo>
                  <a:cubicBezTo>
                    <a:pt x="72" y="92"/>
                    <a:pt x="75" y="96"/>
                    <a:pt x="78" y="100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8" y="96"/>
                    <a:pt x="74" y="92"/>
                    <a:pt x="69" y="87"/>
                  </a:cubicBezTo>
                  <a:cubicBezTo>
                    <a:pt x="71" y="85"/>
                    <a:pt x="72" y="84"/>
                    <a:pt x="73" y="82"/>
                  </a:cubicBezTo>
                  <a:cubicBezTo>
                    <a:pt x="78" y="76"/>
                    <a:pt x="81" y="69"/>
                    <a:pt x="81" y="62"/>
                  </a:cubicBezTo>
                  <a:cubicBezTo>
                    <a:pt x="82" y="58"/>
                    <a:pt x="81" y="54"/>
                    <a:pt x="79" y="50"/>
                  </a:cubicBezTo>
                  <a:cubicBezTo>
                    <a:pt x="79" y="48"/>
                    <a:pt x="78" y="47"/>
                    <a:pt x="77" y="44"/>
                  </a:cubicBezTo>
                  <a:cubicBezTo>
                    <a:pt x="75" y="42"/>
                    <a:pt x="74" y="40"/>
                    <a:pt x="72" y="38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635"/>
            <p:cNvSpPr/>
            <p:nvPr/>
          </p:nvSpPr>
          <p:spPr bwMode="auto">
            <a:xfrm>
              <a:off x="7258023" y="1639893"/>
              <a:ext cx="217489" cy="268289"/>
            </a:xfrm>
            <a:custGeom>
              <a:avLst/>
              <a:gdLst>
                <a:gd name="T0" fmla="*/ 51 w 58"/>
                <a:gd name="T1" fmla="*/ 27 h 71"/>
                <a:gd name="T2" fmla="*/ 28 w 58"/>
                <a:gd name="T3" fmla="*/ 16 h 71"/>
                <a:gd name="T4" fmla="*/ 17 w 58"/>
                <a:gd name="T5" fmla="*/ 13 h 71"/>
                <a:gd name="T6" fmla="*/ 7 w 58"/>
                <a:gd name="T7" fmla="*/ 6 h 71"/>
                <a:gd name="T8" fmla="*/ 2 w 58"/>
                <a:gd name="T9" fmla="*/ 0 h 71"/>
                <a:gd name="T10" fmla="*/ 1 w 58"/>
                <a:gd name="T11" fmla="*/ 15 h 71"/>
                <a:gd name="T12" fmla="*/ 0 w 58"/>
                <a:gd name="T13" fmla="*/ 30 h 71"/>
                <a:gd name="T14" fmla="*/ 16 w 58"/>
                <a:gd name="T15" fmla="*/ 66 h 71"/>
                <a:gd name="T16" fmla="*/ 34 w 58"/>
                <a:gd name="T17" fmla="*/ 70 h 71"/>
                <a:gd name="T18" fmla="*/ 50 w 58"/>
                <a:gd name="T19" fmla="*/ 61 h 71"/>
                <a:gd name="T20" fmla="*/ 57 w 58"/>
                <a:gd name="T21" fmla="*/ 71 h 71"/>
                <a:gd name="T22" fmla="*/ 58 w 58"/>
                <a:gd name="T23" fmla="*/ 70 h 71"/>
                <a:gd name="T24" fmla="*/ 50 w 58"/>
                <a:gd name="T25" fmla="*/ 60 h 71"/>
                <a:gd name="T26" fmla="*/ 53 w 58"/>
                <a:gd name="T27" fmla="*/ 56 h 71"/>
                <a:gd name="T28" fmla="*/ 57 w 58"/>
                <a:gd name="T29" fmla="*/ 41 h 71"/>
                <a:gd name="T30" fmla="*/ 51 w 58"/>
                <a:gd name="T31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71">
                  <a:moveTo>
                    <a:pt x="51" y="27"/>
                  </a:moveTo>
                  <a:cubicBezTo>
                    <a:pt x="45" y="21"/>
                    <a:pt x="37" y="18"/>
                    <a:pt x="28" y="16"/>
                  </a:cubicBezTo>
                  <a:cubicBezTo>
                    <a:pt x="25" y="15"/>
                    <a:pt x="21" y="14"/>
                    <a:pt x="17" y="13"/>
                  </a:cubicBezTo>
                  <a:cubicBezTo>
                    <a:pt x="13" y="12"/>
                    <a:pt x="9" y="9"/>
                    <a:pt x="7" y="6"/>
                  </a:cubicBezTo>
                  <a:cubicBezTo>
                    <a:pt x="5" y="4"/>
                    <a:pt x="3" y="3"/>
                    <a:pt x="2" y="0"/>
                  </a:cubicBezTo>
                  <a:cubicBezTo>
                    <a:pt x="3" y="4"/>
                    <a:pt x="2" y="9"/>
                    <a:pt x="1" y="15"/>
                  </a:cubicBezTo>
                  <a:cubicBezTo>
                    <a:pt x="1" y="21"/>
                    <a:pt x="0" y="26"/>
                    <a:pt x="0" y="30"/>
                  </a:cubicBezTo>
                  <a:cubicBezTo>
                    <a:pt x="0" y="44"/>
                    <a:pt x="4" y="58"/>
                    <a:pt x="16" y="66"/>
                  </a:cubicBezTo>
                  <a:cubicBezTo>
                    <a:pt x="22" y="70"/>
                    <a:pt x="28" y="71"/>
                    <a:pt x="34" y="70"/>
                  </a:cubicBezTo>
                  <a:cubicBezTo>
                    <a:pt x="40" y="69"/>
                    <a:pt x="45" y="66"/>
                    <a:pt x="50" y="61"/>
                  </a:cubicBezTo>
                  <a:cubicBezTo>
                    <a:pt x="53" y="64"/>
                    <a:pt x="55" y="67"/>
                    <a:pt x="57" y="71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7" y="68"/>
                    <a:pt x="54" y="63"/>
                    <a:pt x="50" y="60"/>
                  </a:cubicBezTo>
                  <a:cubicBezTo>
                    <a:pt x="51" y="59"/>
                    <a:pt x="52" y="58"/>
                    <a:pt x="53" y="56"/>
                  </a:cubicBezTo>
                  <a:cubicBezTo>
                    <a:pt x="56" y="51"/>
                    <a:pt x="57" y="46"/>
                    <a:pt x="57" y="41"/>
                  </a:cubicBezTo>
                  <a:cubicBezTo>
                    <a:pt x="56" y="35"/>
                    <a:pt x="54" y="31"/>
                    <a:pt x="51" y="27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636"/>
            <p:cNvSpPr/>
            <p:nvPr/>
          </p:nvSpPr>
          <p:spPr bwMode="auto">
            <a:xfrm>
              <a:off x="7307236" y="2012958"/>
              <a:ext cx="209551" cy="269877"/>
            </a:xfrm>
            <a:custGeom>
              <a:avLst/>
              <a:gdLst>
                <a:gd name="T0" fmla="*/ 55 w 56"/>
                <a:gd name="T1" fmla="*/ 28 h 72"/>
                <a:gd name="T2" fmla="*/ 34 w 56"/>
                <a:gd name="T3" fmla="*/ 5 h 72"/>
                <a:gd name="T4" fmla="*/ 22 w 56"/>
                <a:gd name="T5" fmla="*/ 2 h 72"/>
                <a:gd name="T6" fmla="*/ 11 w 56"/>
                <a:gd name="T7" fmla="*/ 0 h 72"/>
                <a:gd name="T8" fmla="*/ 5 w 56"/>
                <a:gd name="T9" fmla="*/ 1 h 72"/>
                <a:gd name="T10" fmla="*/ 8 w 56"/>
                <a:gd name="T11" fmla="*/ 8 h 72"/>
                <a:gd name="T12" fmla="*/ 6 w 56"/>
                <a:gd name="T13" fmla="*/ 17 h 72"/>
                <a:gd name="T14" fmla="*/ 6 w 56"/>
                <a:gd name="T15" fmla="*/ 46 h 72"/>
                <a:gd name="T16" fmla="*/ 19 w 56"/>
                <a:gd name="T17" fmla="*/ 58 h 72"/>
                <a:gd name="T18" fmla="*/ 37 w 56"/>
                <a:gd name="T19" fmla="*/ 59 h 72"/>
                <a:gd name="T20" fmla="*/ 37 w 56"/>
                <a:gd name="T21" fmla="*/ 72 h 72"/>
                <a:gd name="T22" fmla="*/ 39 w 56"/>
                <a:gd name="T23" fmla="*/ 72 h 72"/>
                <a:gd name="T24" fmla="*/ 38 w 56"/>
                <a:gd name="T25" fmla="*/ 59 h 72"/>
                <a:gd name="T26" fmla="*/ 43 w 56"/>
                <a:gd name="T27" fmla="*/ 58 h 72"/>
                <a:gd name="T28" fmla="*/ 54 w 56"/>
                <a:gd name="T29" fmla="*/ 46 h 72"/>
                <a:gd name="T30" fmla="*/ 55 w 56"/>
                <a:gd name="T31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72">
                  <a:moveTo>
                    <a:pt x="55" y="28"/>
                  </a:moveTo>
                  <a:cubicBezTo>
                    <a:pt x="52" y="17"/>
                    <a:pt x="43" y="8"/>
                    <a:pt x="34" y="5"/>
                  </a:cubicBezTo>
                  <a:cubicBezTo>
                    <a:pt x="31" y="4"/>
                    <a:pt x="26" y="3"/>
                    <a:pt x="22" y="2"/>
                  </a:cubicBezTo>
                  <a:cubicBezTo>
                    <a:pt x="18" y="2"/>
                    <a:pt x="14" y="1"/>
                    <a:pt x="11" y="0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7" y="1"/>
                    <a:pt x="8" y="4"/>
                    <a:pt x="8" y="8"/>
                  </a:cubicBezTo>
                  <a:cubicBezTo>
                    <a:pt x="7" y="11"/>
                    <a:pt x="6" y="15"/>
                    <a:pt x="6" y="17"/>
                  </a:cubicBezTo>
                  <a:cubicBezTo>
                    <a:pt x="3" y="27"/>
                    <a:pt x="0" y="36"/>
                    <a:pt x="6" y="46"/>
                  </a:cubicBezTo>
                  <a:cubicBezTo>
                    <a:pt x="9" y="52"/>
                    <a:pt x="14" y="56"/>
                    <a:pt x="19" y="58"/>
                  </a:cubicBezTo>
                  <a:cubicBezTo>
                    <a:pt x="25" y="61"/>
                    <a:pt x="31" y="61"/>
                    <a:pt x="37" y="59"/>
                  </a:cubicBezTo>
                  <a:cubicBezTo>
                    <a:pt x="38" y="63"/>
                    <a:pt x="38" y="68"/>
                    <a:pt x="37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0" y="69"/>
                    <a:pt x="39" y="64"/>
                    <a:pt x="38" y="59"/>
                  </a:cubicBezTo>
                  <a:cubicBezTo>
                    <a:pt x="40" y="59"/>
                    <a:pt x="41" y="58"/>
                    <a:pt x="43" y="58"/>
                  </a:cubicBezTo>
                  <a:cubicBezTo>
                    <a:pt x="48" y="55"/>
                    <a:pt x="52" y="51"/>
                    <a:pt x="54" y="46"/>
                  </a:cubicBezTo>
                  <a:cubicBezTo>
                    <a:pt x="56" y="40"/>
                    <a:pt x="56" y="34"/>
                    <a:pt x="55" y="2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637"/>
            <p:cNvSpPr/>
            <p:nvPr/>
          </p:nvSpPr>
          <p:spPr bwMode="auto">
            <a:xfrm>
              <a:off x="7618387" y="2166947"/>
              <a:ext cx="134938" cy="198439"/>
            </a:xfrm>
            <a:custGeom>
              <a:avLst/>
              <a:gdLst>
                <a:gd name="T0" fmla="*/ 2 w 36"/>
                <a:gd name="T1" fmla="*/ 18 h 53"/>
                <a:gd name="T2" fmla="*/ 5 w 36"/>
                <a:gd name="T3" fmla="*/ 38 h 53"/>
                <a:gd name="T4" fmla="*/ 14 w 36"/>
                <a:gd name="T5" fmla="*/ 50 h 53"/>
                <a:gd name="T6" fmla="*/ 18 w 36"/>
                <a:gd name="T7" fmla="*/ 53 h 53"/>
                <a:gd name="T8" fmla="*/ 20 w 36"/>
                <a:gd name="T9" fmla="*/ 48 h 53"/>
                <a:gd name="T10" fmla="*/ 25 w 36"/>
                <a:gd name="T11" fmla="*/ 43 h 53"/>
                <a:gd name="T12" fmla="*/ 36 w 36"/>
                <a:gd name="T13" fmla="*/ 27 h 53"/>
                <a:gd name="T14" fmla="*/ 34 w 36"/>
                <a:gd name="T15" fmla="*/ 16 h 53"/>
                <a:gd name="T16" fmla="*/ 25 w 36"/>
                <a:gd name="T17" fmla="*/ 7 h 53"/>
                <a:gd name="T18" fmla="*/ 29 w 36"/>
                <a:gd name="T19" fmla="*/ 3 h 53"/>
                <a:gd name="T20" fmla="*/ 34 w 36"/>
                <a:gd name="T21" fmla="*/ 1 h 53"/>
                <a:gd name="T22" fmla="*/ 33 w 36"/>
                <a:gd name="T23" fmla="*/ 0 h 53"/>
                <a:gd name="T24" fmla="*/ 29 w 36"/>
                <a:gd name="T25" fmla="*/ 2 h 53"/>
                <a:gd name="T26" fmla="*/ 25 w 36"/>
                <a:gd name="T27" fmla="*/ 7 h 53"/>
                <a:gd name="T28" fmla="*/ 22 w 36"/>
                <a:gd name="T29" fmla="*/ 5 h 53"/>
                <a:gd name="T30" fmla="*/ 10 w 36"/>
                <a:gd name="T31" fmla="*/ 8 h 53"/>
                <a:gd name="T32" fmla="*/ 2 w 36"/>
                <a:gd name="T33" fmla="*/ 1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53">
                  <a:moveTo>
                    <a:pt x="2" y="18"/>
                  </a:moveTo>
                  <a:cubicBezTo>
                    <a:pt x="0" y="25"/>
                    <a:pt x="1" y="32"/>
                    <a:pt x="5" y="38"/>
                  </a:cubicBezTo>
                  <a:cubicBezTo>
                    <a:pt x="7" y="42"/>
                    <a:pt x="13" y="47"/>
                    <a:pt x="14" y="50"/>
                  </a:cubicBezTo>
                  <a:cubicBezTo>
                    <a:pt x="15" y="51"/>
                    <a:pt x="16" y="52"/>
                    <a:pt x="18" y="53"/>
                  </a:cubicBezTo>
                  <a:cubicBezTo>
                    <a:pt x="17" y="52"/>
                    <a:pt x="18" y="50"/>
                    <a:pt x="20" y="48"/>
                  </a:cubicBezTo>
                  <a:cubicBezTo>
                    <a:pt x="21" y="46"/>
                    <a:pt x="24" y="44"/>
                    <a:pt x="25" y="43"/>
                  </a:cubicBezTo>
                  <a:cubicBezTo>
                    <a:pt x="30" y="38"/>
                    <a:pt x="35" y="34"/>
                    <a:pt x="36" y="27"/>
                  </a:cubicBezTo>
                  <a:cubicBezTo>
                    <a:pt x="36" y="23"/>
                    <a:pt x="35" y="19"/>
                    <a:pt x="34" y="16"/>
                  </a:cubicBezTo>
                  <a:cubicBezTo>
                    <a:pt x="32" y="13"/>
                    <a:pt x="29" y="9"/>
                    <a:pt x="25" y="7"/>
                  </a:cubicBezTo>
                  <a:cubicBezTo>
                    <a:pt x="26" y="6"/>
                    <a:pt x="27" y="4"/>
                    <a:pt x="29" y="3"/>
                  </a:cubicBezTo>
                  <a:cubicBezTo>
                    <a:pt x="30" y="2"/>
                    <a:pt x="32" y="2"/>
                    <a:pt x="34" y="1"/>
                  </a:cubicBezTo>
                  <a:cubicBezTo>
                    <a:pt x="33" y="1"/>
                    <a:pt x="33" y="1"/>
                    <a:pt x="33" y="0"/>
                  </a:cubicBezTo>
                  <a:cubicBezTo>
                    <a:pt x="32" y="0"/>
                    <a:pt x="30" y="1"/>
                    <a:pt x="29" y="2"/>
                  </a:cubicBezTo>
                  <a:cubicBezTo>
                    <a:pt x="27" y="4"/>
                    <a:pt x="26" y="5"/>
                    <a:pt x="25" y="7"/>
                  </a:cubicBezTo>
                  <a:cubicBezTo>
                    <a:pt x="24" y="6"/>
                    <a:pt x="23" y="6"/>
                    <a:pt x="22" y="5"/>
                  </a:cubicBezTo>
                  <a:cubicBezTo>
                    <a:pt x="18" y="4"/>
                    <a:pt x="14" y="5"/>
                    <a:pt x="10" y="8"/>
                  </a:cubicBezTo>
                  <a:cubicBezTo>
                    <a:pt x="6" y="10"/>
                    <a:pt x="3" y="14"/>
                    <a:pt x="2" y="1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638"/>
            <p:cNvSpPr/>
            <p:nvPr/>
          </p:nvSpPr>
          <p:spPr bwMode="auto">
            <a:xfrm>
              <a:off x="7078634" y="1295403"/>
              <a:ext cx="247651" cy="255589"/>
            </a:xfrm>
            <a:custGeom>
              <a:avLst/>
              <a:gdLst>
                <a:gd name="T0" fmla="*/ 51 w 66"/>
                <a:gd name="T1" fmla="*/ 20 h 68"/>
                <a:gd name="T2" fmla="*/ 28 w 66"/>
                <a:gd name="T3" fmla="*/ 13 h 68"/>
                <a:gd name="T4" fmla="*/ 16 w 66"/>
                <a:gd name="T5" fmla="*/ 11 h 68"/>
                <a:gd name="T6" fmla="*/ 6 w 66"/>
                <a:gd name="T7" fmla="*/ 5 h 68"/>
                <a:gd name="T8" fmla="*/ 0 w 66"/>
                <a:gd name="T9" fmla="*/ 0 h 68"/>
                <a:gd name="T10" fmla="*/ 1 w 66"/>
                <a:gd name="T11" fmla="*/ 14 h 68"/>
                <a:gd name="T12" fmla="*/ 2 w 66"/>
                <a:gd name="T13" fmla="*/ 30 h 68"/>
                <a:gd name="T14" fmla="*/ 8 w 66"/>
                <a:gd name="T15" fmla="*/ 50 h 68"/>
                <a:gd name="T16" fmla="*/ 24 w 66"/>
                <a:gd name="T17" fmla="*/ 65 h 68"/>
                <a:gd name="T18" fmla="*/ 44 w 66"/>
                <a:gd name="T19" fmla="*/ 65 h 68"/>
                <a:gd name="T20" fmla="*/ 56 w 66"/>
                <a:gd name="T21" fmla="*/ 51 h 68"/>
                <a:gd name="T22" fmla="*/ 65 w 66"/>
                <a:gd name="T23" fmla="*/ 57 h 68"/>
                <a:gd name="T24" fmla="*/ 66 w 66"/>
                <a:gd name="T25" fmla="*/ 56 h 68"/>
                <a:gd name="T26" fmla="*/ 56 w 66"/>
                <a:gd name="T27" fmla="*/ 50 h 68"/>
                <a:gd name="T28" fmla="*/ 57 w 66"/>
                <a:gd name="T29" fmla="*/ 46 h 68"/>
                <a:gd name="T30" fmla="*/ 58 w 66"/>
                <a:gd name="T31" fmla="*/ 31 h 68"/>
                <a:gd name="T32" fmla="*/ 51 w 66"/>
                <a:gd name="T33" fmla="*/ 2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8">
                  <a:moveTo>
                    <a:pt x="51" y="20"/>
                  </a:moveTo>
                  <a:cubicBezTo>
                    <a:pt x="45" y="16"/>
                    <a:pt x="37" y="14"/>
                    <a:pt x="28" y="13"/>
                  </a:cubicBezTo>
                  <a:cubicBezTo>
                    <a:pt x="25" y="13"/>
                    <a:pt x="20" y="12"/>
                    <a:pt x="16" y="11"/>
                  </a:cubicBezTo>
                  <a:cubicBezTo>
                    <a:pt x="12" y="10"/>
                    <a:pt x="8" y="8"/>
                    <a:pt x="6" y="5"/>
                  </a:cubicBezTo>
                  <a:cubicBezTo>
                    <a:pt x="4" y="3"/>
                    <a:pt x="2" y="2"/>
                    <a:pt x="0" y="0"/>
                  </a:cubicBezTo>
                  <a:cubicBezTo>
                    <a:pt x="2" y="3"/>
                    <a:pt x="1" y="8"/>
                    <a:pt x="1" y="14"/>
                  </a:cubicBezTo>
                  <a:cubicBezTo>
                    <a:pt x="1" y="20"/>
                    <a:pt x="1" y="26"/>
                    <a:pt x="2" y="30"/>
                  </a:cubicBezTo>
                  <a:cubicBezTo>
                    <a:pt x="2" y="37"/>
                    <a:pt x="4" y="44"/>
                    <a:pt x="8" y="50"/>
                  </a:cubicBezTo>
                  <a:cubicBezTo>
                    <a:pt x="12" y="57"/>
                    <a:pt x="17" y="62"/>
                    <a:pt x="24" y="65"/>
                  </a:cubicBezTo>
                  <a:cubicBezTo>
                    <a:pt x="31" y="68"/>
                    <a:pt x="38" y="67"/>
                    <a:pt x="44" y="65"/>
                  </a:cubicBezTo>
                  <a:cubicBezTo>
                    <a:pt x="49" y="62"/>
                    <a:pt x="53" y="57"/>
                    <a:pt x="56" y="51"/>
                  </a:cubicBezTo>
                  <a:cubicBezTo>
                    <a:pt x="59" y="53"/>
                    <a:pt x="62" y="55"/>
                    <a:pt x="65" y="57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4" y="54"/>
                    <a:pt x="60" y="52"/>
                    <a:pt x="56" y="50"/>
                  </a:cubicBezTo>
                  <a:cubicBezTo>
                    <a:pt x="56" y="49"/>
                    <a:pt x="57" y="47"/>
                    <a:pt x="57" y="46"/>
                  </a:cubicBezTo>
                  <a:cubicBezTo>
                    <a:pt x="59" y="41"/>
                    <a:pt x="59" y="35"/>
                    <a:pt x="58" y="31"/>
                  </a:cubicBezTo>
                  <a:cubicBezTo>
                    <a:pt x="57" y="27"/>
                    <a:pt x="54" y="23"/>
                    <a:pt x="51" y="20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639"/>
            <p:cNvSpPr/>
            <p:nvPr/>
          </p:nvSpPr>
          <p:spPr bwMode="auto">
            <a:xfrm>
              <a:off x="7243735" y="1171577"/>
              <a:ext cx="195264" cy="292102"/>
            </a:xfrm>
            <a:custGeom>
              <a:avLst/>
              <a:gdLst>
                <a:gd name="T0" fmla="*/ 51 w 52"/>
                <a:gd name="T1" fmla="*/ 38 h 78"/>
                <a:gd name="T2" fmla="*/ 35 w 52"/>
                <a:gd name="T3" fmla="*/ 19 h 78"/>
                <a:gd name="T4" fmla="*/ 17 w 52"/>
                <a:gd name="T5" fmla="*/ 5 h 78"/>
                <a:gd name="T6" fmla="*/ 13 w 52"/>
                <a:gd name="T7" fmla="*/ 0 h 78"/>
                <a:gd name="T8" fmla="*/ 10 w 52"/>
                <a:gd name="T9" fmla="*/ 11 h 78"/>
                <a:gd name="T10" fmla="*/ 4 w 52"/>
                <a:gd name="T11" fmla="*/ 23 h 78"/>
                <a:gd name="T12" fmla="*/ 0 w 52"/>
                <a:gd name="T13" fmla="*/ 42 h 78"/>
                <a:gd name="T14" fmla="*/ 5 w 52"/>
                <a:gd name="T15" fmla="*/ 61 h 78"/>
                <a:gd name="T16" fmla="*/ 22 w 52"/>
                <a:gd name="T17" fmla="*/ 71 h 78"/>
                <a:gd name="T18" fmla="*/ 39 w 52"/>
                <a:gd name="T19" fmla="*/ 67 h 78"/>
                <a:gd name="T20" fmla="*/ 43 w 52"/>
                <a:gd name="T21" fmla="*/ 78 h 78"/>
                <a:gd name="T22" fmla="*/ 44 w 52"/>
                <a:gd name="T23" fmla="*/ 77 h 78"/>
                <a:gd name="T24" fmla="*/ 39 w 52"/>
                <a:gd name="T25" fmla="*/ 66 h 78"/>
                <a:gd name="T26" fmla="*/ 43 w 52"/>
                <a:gd name="T27" fmla="*/ 64 h 78"/>
                <a:gd name="T28" fmla="*/ 51 w 52"/>
                <a:gd name="T29" fmla="*/ 51 h 78"/>
                <a:gd name="T30" fmla="*/ 51 w 52"/>
                <a:gd name="T31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78">
                  <a:moveTo>
                    <a:pt x="51" y="38"/>
                  </a:moveTo>
                  <a:cubicBezTo>
                    <a:pt x="48" y="31"/>
                    <a:pt x="42" y="25"/>
                    <a:pt x="35" y="19"/>
                  </a:cubicBezTo>
                  <a:cubicBezTo>
                    <a:pt x="29" y="16"/>
                    <a:pt x="20" y="11"/>
                    <a:pt x="17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3"/>
                    <a:pt x="12" y="7"/>
                    <a:pt x="10" y="11"/>
                  </a:cubicBezTo>
                  <a:cubicBezTo>
                    <a:pt x="8" y="15"/>
                    <a:pt x="6" y="20"/>
                    <a:pt x="4" y="23"/>
                  </a:cubicBezTo>
                  <a:cubicBezTo>
                    <a:pt x="2" y="29"/>
                    <a:pt x="0" y="35"/>
                    <a:pt x="0" y="42"/>
                  </a:cubicBezTo>
                  <a:cubicBezTo>
                    <a:pt x="0" y="48"/>
                    <a:pt x="1" y="55"/>
                    <a:pt x="5" y="61"/>
                  </a:cubicBezTo>
                  <a:cubicBezTo>
                    <a:pt x="10" y="67"/>
                    <a:pt x="16" y="71"/>
                    <a:pt x="22" y="71"/>
                  </a:cubicBezTo>
                  <a:cubicBezTo>
                    <a:pt x="27" y="72"/>
                    <a:pt x="33" y="70"/>
                    <a:pt x="39" y="67"/>
                  </a:cubicBezTo>
                  <a:cubicBezTo>
                    <a:pt x="41" y="70"/>
                    <a:pt x="42" y="74"/>
                    <a:pt x="43" y="78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5"/>
                    <a:pt x="42" y="70"/>
                    <a:pt x="39" y="66"/>
                  </a:cubicBezTo>
                  <a:cubicBezTo>
                    <a:pt x="41" y="65"/>
                    <a:pt x="42" y="65"/>
                    <a:pt x="43" y="64"/>
                  </a:cubicBezTo>
                  <a:cubicBezTo>
                    <a:pt x="47" y="60"/>
                    <a:pt x="50" y="56"/>
                    <a:pt x="51" y="51"/>
                  </a:cubicBezTo>
                  <a:cubicBezTo>
                    <a:pt x="52" y="47"/>
                    <a:pt x="52" y="43"/>
                    <a:pt x="51" y="3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640"/>
            <p:cNvSpPr/>
            <p:nvPr/>
          </p:nvSpPr>
          <p:spPr bwMode="auto">
            <a:xfrm>
              <a:off x="7458049" y="1119189"/>
              <a:ext cx="195264" cy="296865"/>
            </a:xfrm>
            <a:custGeom>
              <a:avLst/>
              <a:gdLst>
                <a:gd name="T0" fmla="*/ 50 w 52"/>
                <a:gd name="T1" fmla="*/ 54 h 79"/>
                <a:gd name="T2" fmla="*/ 47 w 52"/>
                <a:gd name="T3" fmla="*/ 28 h 79"/>
                <a:gd name="T4" fmla="*/ 39 w 52"/>
                <a:gd name="T5" fmla="*/ 6 h 79"/>
                <a:gd name="T6" fmla="*/ 37 w 52"/>
                <a:gd name="T7" fmla="*/ 0 h 79"/>
                <a:gd name="T8" fmla="*/ 20 w 52"/>
                <a:gd name="T9" fmla="*/ 15 h 79"/>
                <a:gd name="T10" fmla="*/ 0 w 52"/>
                <a:gd name="T11" fmla="*/ 45 h 79"/>
                <a:gd name="T12" fmla="*/ 7 w 52"/>
                <a:gd name="T13" fmla="*/ 63 h 79"/>
                <a:gd name="T14" fmla="*/ 23 w 52"/>
                <a:gd name="T15" fmla="*/ 69 h 79"/>
                <a:gd name="T16" fmla="*/ 22 w 52"/>
                <a:gd name="T17" fmla="*/ 74 h 79"/>
                <a:gd name="T18" fmla="*/ 21 w 52"/>
                <a:gd name="T19" fmla="*/ 79 h 79"/>
                <a:gd name="T20" fmla="*/ 23 w 52"/>
                <a:gd name="T21" fmla="*/ 79 h 79"/>
                <a:gd name="T22" fmla="*/ 23 w 52"/>
                <a:gd name="T23" fmla="*/ 75 h 79"/>
                <a:gd name="T24" fmla="*/ 24 w 52"/>
                <a:gd name="T25" fmla="*/ 69 h 79"/>
                <a:gd name="T26" fmla="*/ 28 w 52"/>
                <a:gd name="T27" fmla="*/ 69 h 79"/>
                <a:gd name="T28" fmla="*/ 42 w 52"/>
                <a:gd name="T29" fmla="*/ 65 h 79"/>
                <a:gd name="T30" fmla="*/ 50 w 52"/>
                <a:gd name="T31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79">
                  <a:moveTo>
                    <a:pt x="50" y="54"/>
                  </a:moveTo>
                  <a:cubicBezTo>
                    <a:pt x="52" y="45"/>
                    <a:pt x="51" y="36"/>
                    <a:pt x="47" y="28"/>
                  </a:cubicBezTo>
                  <a:cubicBezTo>
                    <a:pt x="45" y="22"/>
                    <a:pt x="39" y="13"/>
                    <a:pt x="3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5"/>
                    <a:pt x="25" y="11"/>
                    <a:pt x="20" y="15"/>
                  </a:cubicBezTo>
                  <a:cubicBezTo>
                    <a:pt x="10" y="22"/>
                    <a:pt x="1" y="31"/>
                    <a:pt x="0" y="45"/>
                  </a:cubicBezTo>
                  <a:cubicBezTo>
                    <a:pt x="0" y="53"/>
                    <a:pt x="2" y="59"/>
                    <a:pt x="7" y="63"/>
                  </a:cubicBezTo>
                  <a:cubicBezTo>
                    <a:pt x="11" y="67"/>
                    <a:pt x="17" y="69"/>
                    <a:pt x="23" y="69"/>
                  </a:cubicBezTo>
                  <a:cubicBezTo>
                    <a:pt x="23" y="71"/>
                    <a:pt x="23" y="73"/>
                    <a:pt x="22" y="74"/>
                  </a:cubicBezTo>
                  <a:cubicBezTo>
                    <a:pt x="22" y="76"/>
                    <a:pt x="22" y="77"/>
                    <a:pt x="21" y="79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78"/>
                    <a:pt x="23" y="76"/>
                    <a:pt x="23" y="75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7" y="69"/>
                    <a:pt x="28" y="69"/>
                  </a:cubicBezTo>
                  <a:cubicBezTo>
                    <a:pt x="34" y="69"/>
                    <a:pt x="38" y="68"/>
                    <a:pt x="42" y="65"/>
                  </a:cubicBezTo>
                  <a:cubicBezTo>
                    <a:pt x="46" y="62"/>
                    <a:pt x="48" y="58"/>
                    <a:pt x="50" y="54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641"/>
            <p:cNvSpPr/>
            <p:nvPr/>
          </p:nvSpPr>
          <p:spPr bwMode="auto">
            <a:xfrm>
              <a:off x="4652920" y="6208750"/>
              <a:ext cx="431803" cy="327027"/>
            </a:xfrm>
            <a:custGeom>
              <a:avLst/>
              <a:gdLst>
                <a:gd name="T0" fmla="*/ 47 w 115"/>
                <a:gd name="T1" fmla="*/ 16 h 87"/>
                <a:gd name="T2" fmla="*/ 30 w 115"/>
                <a:gd name="T3" fmla="*/ 34 h 87"/>
                <a:gd name="T4" fmla="*/ 18 w 115"/>
                <a:gd name="T5" fmla="*/ 53 h 87"/>
                <a:gd name="T6" fmla="*/ 9 w 115"/>
                <a:gd name="T7" fmla="*/ 63 h 87"/>
                <a:gd name="T8" fmla="*/ 0 w 115"/>
                <a:gd name="T9" fmla="*/ 70 h 87"/>
                <a:gd name="T10" fmla="*/ 22 w 115"/>
                <a:gd name="T11" fmla="*/ 76 h 87"/>
                <a:gd name="T12" fmla="*/ 42 w 115"/>
                <a:gd name="T13" fmla="*/ 84 h 87"/>
                <a:gd name="T14" fmla="*/ 74 w 115"/>
                <a:gd name="T15" fmla="*/ 84 h 87"/>
                <a:gd name="T16" fmla="*/ 105 w 115"/>
                <a:gd name="T17" fmla="*/ 68 h 87"/>
                <a:gd name="T18" fmla="*/ 114 w 115"/>
                <a:gd name="T19" fmla="*/ 52 h 87"/>
                <a:gd name="T20" fmla="*/ 113 w 115"/>
                <a:gd name="T21" fmla="*/ 37 h 87"/>
                <a:gd name="T22" fmla="*/ 105 w 115"/>
                <a:gd name="T23" fmla="*/ 27 h 87"/>
                <a:gd name="T24" fmla="*/ 94 w 115"/>
                <a:gd name="T25" fmla="*/ 20 h 87"/>
                <a:gd name="T26" fmla="*/ 98 w 115"/>
                <a:gd name="T27" fmla="*/ 13 h 87"/>
                <a:gd name="T28" fmla="*/ 105 w 115"/>
                <a:gd name="T29" fmla="*/ 1 h 87"/>
                <a:gd name="T30" fmla="*/ 103 w 115"/>
                <a:gd name="T31" fmla="*/ 0 h 87"/>
                <a:gd name="T32" fmla="*/ 98 w 115"/>
                <a:gd name="T33" fmla="*/ 10 h 87"/>
                <a:gd name="T34" fmla="*/ 93 w 115"/>
                <a:gd name="T35" fmla="*/ 19 h 87"/>
                <a:gd name="T36" fmla="*/ 79 w 115"/>
                <a:gd name="T37" fmla="*/ 12 h 87"/>
                <a:gd name="T38" fmla="*/ 68 w 115"/>
                <a:gd name="T39" fmla="*/ 9 h 87"/>
                <a:gd name="T40" fmla="*/ 58 w 115"/>
                <a:gd name="T41" fmla="*/ 11 h 87"/>
                <a:gd name="T42" fmla="*/ 47 w 115"/>
                <a:gd name="T43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87">
                  <a:moveTo>
                    <a:pt x="47" y="16"/>
                  </a:moveTo>
                  <a:cubicBezTo>
                    <a:pt x="40" y="20"/>
                    <a:pt x="36" y="27"/>
                    <a:pt x="30" y="34"/>
                  </a:cubicBezTo>
                  <a:cubicBezTo>
                    <a:pt x="26" y="40"/>
                    <a:pt x="22" y="46"/>
                    <a:pt x="18" y="53"/>
                  </a:cubicBezTo>
                  <a:cubicBezTo>
                    <a:pt x="17" y="55"/>
                    <a:pt x="13" y="60"/>
                    <a:pt x="9" y="63"/>
                  </a:cubicBezTo>
                  <a:cubicBezTo>
                    <a:pt x="5" y="67"/>
                    <a:pt x="0" y="70"/>
                    <a:pt x="0" y="70"/>
                  </a:cubicBezTo>
                  <a:cubicBezTo>
                    <a:pt x="8" y="71"/>
                    <a:pt x="15" y="73"/>
                    <a:pt x="22" y="76"/>
                  </a:cubicBezTo>
                  <a:cubicBezTo>
                    <a:pt x="28" y="79"/>
                    <a:pt x="35" y="82"/>
                    <a:pt x="42" y="84"/>
                  </a:cubicBezTo>
                  <a:cubicBezTo>
                    <a:pt x="51" y="86"/>
                    <a:pt x="62" y="87"/>
                    <a:pt x="74" y="84"/>
                  </a:cubicBezTo>
                  <a:cubicBezTo>
                    <a:pt x="85" y="82"/>
                    <a:pt x="97" y="77"/>
                    <a:pt x="105" y="68"/>
                  </a:cubicBezTo>
                  <a:cubicBezTo>
                    <a:pt x="109" y="63"/>
                    <a:pt x="112" y="57"/>
                    <a:pt x="114" y="52"/>
                  </a:cubicBezTo>
                  <a:cubicBezTo>
                    <a:pt x="115" y="47"/>
                    <a:pt x="115" y="41"/>
                    <a:pt x="113" y="37"/>
                  </a:cubicBezTo>
                  <a:cubicBezTo>
                    <a:pt x="111" y="33"/>
                    <a:pt x="109" y="29"/>
                    <a:pt x="105" y="27"/>
                  </a:cubicBezTo>
                  <a:cubicBezTo>
                    <a:pt x="102" y="24"/>
                    <a:pt x="98" y="22"/>
                    <a:pt x="94" y="20"/>
                  </a:cubicBezTo>
                  <a:cubicBezTo>
                    <a:pt x="95" y="17"/>
                    <a:pt x="97" y="15"/>
                    <a:pt x="98" y="13"/>
                  </a:cubicBezTo>
                  <a:cubicBezTo>
                    <a:pt x="100" y="9"/>
                    <a:pt x="103" y="5"/>
                    <a:pt x="105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1" y="2"/>
                    <a:pt x="100" y="7"/>
                    <a:pt x="98" y="10"/>
                  </a:cubicBezTo>
                  <a:cubicBezTo>
                    <a:pt x="97" y="14"/>
                    <a:pt x="94" y="17"/>
                    <a:pt x="93" y="19"/>
                  </a:cubicBezTo>
                  <a:cubicBezTo>
                    <a:pt x="88" y="17"/>
                    <a:pt x="83" y="14"/>
                    <a:pt x="79" y="12"/>
                  </a:cubicBezTo>
                  <a:cubicBezTo>
                    <a:pt x="75" y="10"/>
                    <a:pt x="72" y="9"/>
                    <a:pt x="68" y="9"/>
                  </a:cubicBezTo>
                  <a:cubicBezTo>
                    <a:pt x="65" y="9"/>
                    <a:pt x="62" y="10"/>
                    <a:pt x="58" y="11"/>
                  </a:cubicBezTo>
                  <a:cubicBezTo>
                    <a:pt x="55" y="12"/>
                    <a:pt x="51" y="14"/>
                    <a:pt x="47" y="16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642"/>
            <p:cNvSpPr/>
            <p:nvPr/>
          </p:nvSpPr>
          <p:spPr bwMode="auto">
            <a:xfrm>
              <a:off x="7235798" y="1370016"/>
              <a:ext cx="431803" cy="522291"/>
            </a:xfrm>
            <a:custGeom>
              <a:avLst/>
              <a:gdLst>
                <a:gd name="T0" fmla="*/ 105 w 115"/>
                <a:gd name="T1" fmla="*/ 41 h 139"/>
                <a:gd name="T2" fmla="*/ 83 w 115"/>
                <a:gd name="T3" fmla="*/ 20 h 139"/>
                <a:gd name="T4" fmla="*/ 57 w 115"/>
                <a:gd name="T5" fmla="*/ 12 h 139"/>
                <a:gd name="T6" fmla="*/ 12 w 115"/>
                <a:gd name="T7" fmla="*/ 4 h 139"/>
                <a:gd name="T8" fmla="*/ 0 w 115"/>
                <a:gd name="T9" fmla="*/ 0 h 139"/>
                <a:gd name="T10" fmla="*/ 7 w 115"/>
                <a:gd name="T11" fmla="*/ 22 h 139"/>
                <a:gd name="T12" fmla="*/ 8 w 115"/>
                <a:gd name="T13" fmla="*/ 46 h 139"/>
                <a:gd name="T14" fmla="*/ 11 w 115"/>
                <a:gd name="T15" fmla="*/ 76 h 139"/>
                <a:gd name="T16" fmla="*/ 24 w 115"/>
                <a:gd name="T17" fmla="*/ 99 h 139"/>
                <a:gd name="T18" fmla="*/ 37 w 115"/>
                <a:gd name="T19" fmla="*/ 108 h 139"/>
                <a:gd name="T20" fmla="*/ 52 w 115"/>
                <a:gd name="T21" fmla="*/ 114 h 139"/>
                <a:gd name="T22" fmla="*/ 87 w 115"/>
                <a:gd name="T23" fmla="*/ 113 h 139"/>
                <a:gd name="T24" fmla="*/ 86 w 115"/>
                <a:gd name="T25" fmla="*/ 139 h 139"/>
                <a:gd name="T26" fmla="*/ 89 w 115"/>
                <a:gd name="T27" fmla="*/ 139 h 139"/>
                <a:gd name="T28" fmla="*/ 90 w 115"/>
                <a:gd name="T29" fmla="*/ 128 h 139"/>
                <a:gd name="T30" fmla="*/ 88 w 115"/>
                <a:gd name="T31" fmla="*/ 112 h 139"/>
                <a:gd name="T32" fmla="*/ 96 w 115"/>
                <a:gd name="T33" fmla="*/ 108 h 139"/>
                <a:gd name="T34" fmla="*/ 108 w 115"/>
                <a:gd name="T35" fmla="*/ 96 h 139"/>
                <a:gd name="T36" fmla="*/ 113 w 115"/>
                <a:gd name="T37" fmla="*/ 78 h 139"/>
                <a:gd name="T38" fmla="*/ 105 w 115"/>
                <a:gd name="T39" fmla="*/ 4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5" h="139">
                  <a:moveTo>
                    <a:pt x="105" y="41"/>
                  </a:moveTo>
                  <a:cubicBezTo>
                    <a:pt x="99" y="31"/>
                    <a:pt x="91" y="25"/>
                    <a:pt x="83" y="20"/>
                  </a:cubicBezTo>
                  <a:cubicBezTo>
                    <a:pt x="75" y="16"/>
                    <a:pt x="66" y="13"/>
                    <a:pt x="57" y="12"/>
                  </a:cubicBezTo>
                  <a:cubicBezTo>
                    <a:pt x="44" y="10"/>
                    <a:pt x="24" y="12"/>
                    <a:pt x="12" y="4"/>
                  </a:cubicBezTo>
                  <a:cubicBezTo>
                    <a:pt x="8" y="3"/>
                    <a:pt x="4" y="2"/>
                    <a:pt x="0" y="0"/>
                  </a:cubicBezTo>
                  <a:cubicBezTo>
                    <a:pt x="4" y="4"/>
                    <a:pt x="6" y="13"/>
                    <a:pt x="7" y="22"/>
                  </a:cubicBezTo>
                  <a:cubicBezTo>
                    <a:pt x="8" y="31"/>
                    <a:pt x="7" y="40"/>
                    <a:pt x="8" y="46"/>
                  </a:cubicBezTo>
                  <a:cubicBezTo>
                    <a:pt x="8" y="57"/>
                    <a:pt x="9" y="68"/>
                    <a:pt x="11" y="76"/>
                  </a:cubicBezTo>
                  <a:cubicBezTo>
                    <a:pt x="13" y="85"/>
                    <a:pt x="17" y="93"/>
                    <a:pt x="24" y="99"/>
                  </a:cubicBezTo>
                  <a:cubicBezTo>
                    <a:pt x="28" y="102"/>
                    <a:pt x="32" y="105"/>
                    <a:pt x="37" y="108"/>
                  </a:cubicBezTo>
                  <a:cubicBezTo>
                    <a:pt x="42" y="110"/>
                    <a:pt x="47" y="112"/>
                    <a:pt x="52" y="114"/>
                  </a:cubicBezTo>
                  <a:cubicBezTo>
                    <a:pt x="63" y="116"/>
                    <a:pt x="75" y="117"/>
                    <a:pt x="87" y="113"/>
                  </a:cubicBezTo>
                  <a:cubicBezTo>
                    <a:pt x="89" y="121"/>
                    <a:pt x="88" y="131"/>
                    <a:pt x="86" y="139"/>
                  </a:cubicBezTo>
                  <a:cubicBezTo>
                    <a:pt x="87" y="139"/>
                    <a:pt x="88" y="139"/>
                    <a:pt x="89" y="139"/>
                  </a:cubicBezTo>
                  <a:cubicBezTo>
                    <a:pt x="90" y="137"/>
                    <a:pt x="91" y="133"/>
                    <a:pt x="90" y="128"/>
                  </a:cubicBezTo>
                  <a:cubicBezTo>
                    <a:pt x="90" y="123"/>
                    <a:pt x="90" y="117"/>
                    <a:pt x="88" y="112"/>
                  </a:cubicBezTo>
                  <a:cubicBezTo>
                    <a:pt x="91" y="111"/>
                    <a:pt x="94" y="110"/>
                    <a:pt x="96" y="108"/>
                  </a:cubicBezTo>
                  <a:cubicBezTo>
                    <a:pt x="101" y="105"/>
                    <a:pt x="105" y="101"/>
                    <a:pt x="108" y="96"/>
                  </a:cubicBezTo>
                  <a:cubicBezTo>
                    <a:pt x="111" y="91"/>
                    <a:pt x="113" y="85"/>
                    <a:pt x="113" y="78"/>
                  </a:cubicBezTo>
                  <a:cubicBezTo>
                    <a:pt x="115" y="65"/>
                    <a:pt x="111" y="51"/>
                    <a:pt x="105" y="41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643"/>
            <p:cNvSpPr/>
            <p:nvPr/>
          </p:nvSpPr>
          <p:spPr bwMode="auto">
            <a:xfrm>
              <a:off x="7599337" y="1644656"/>
              <a:ext cx="98426" cy="146051"/>
            </a:xfrm>
            <a:custGeom>
              <a:avLst/>
              <a:gdLst>
                <a:gd name="T0" fmla="*/ 26 w 26"/>
                <a:gd name="T1" fmla="*/ 24 h 39"/>
                <a:gd name="T2" fmla="*/ 23 w 26"/>
                <a:gd name="T3" fmla="*/ 14 h 39"/>
                <a:gd name="T4" fmla="*/ 21 w 26"/>
                <a:gd name="T5" fmla="*/ 9 h 39"/>
                <a:gd name="T6" fmla="*/ 23 w 26"/>
                <a:gd name="T7" fmla="*/ 3 h 39"/>
                <a:gd name="T8" fmla="*/ 25 w 26"/>
                <a:gd name="T9" fmla="*/ 0 h 39"/>
                <a:gd name="T10" fmla="*/ 17 w 26"/>
                <a:gd name="T11" fmla="*/ 2 h 39"/>
                <a:gd name="T12" fmla="*/ 10 w 26"/>
                <a:gd name="T13" fmla="*/ 6 h 39"/>
                <a:gd name="T14" fmla="*/ 1 w 26"/>
                <a:gd name="T15" fmla="*/ 26 h 39"/>
                <a:gd name="T16" fmla="*/ 7 w 26"/>
                <a:gd name="T17" fmla="*/ 34 h 39"/>
                <a:gd name="T18" fmla="*/ 16 w 26"/>
                <a:gd name="T19" fmla="*/ 34 h 39"/>
                <a:gd name="T20" fmla="*/ 17 w 26"/>
                <a:gd name="T21" fmla="*/ 39 h 39"/>
                <a:gd name="T22" fmla="*/ 18 w 26"/>
                <a:gd name="T23" fmla="*/ 39 h 39"/>
                <a:gd name="T24" fmla="*/ 16 w 26"/>
                <a:gd name="T25" fmla="*/ 34 h 39"/>
                <a:gd name="T26" fmla="*/ 19 w 26"/>
                <a:gd name="T27" fmla="*/ 33 h 39"/>
                <a:gd name="T28" fmla="*/ 26 w 26"/>
                <a:gd name="T29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9">
                  <a:moveTo>
                    <a:pt x="26" y="24"/>
                  </a:moveTo>
                  <a:cubicBezTo>
                    <a:pt x="26" y="21"/>
                    <a:pt x="24" y="18"/>
                    <a:pt x="23" y="14"/>
                  </a:cubicBezTo>
                  <a:cubicBezTo>
                    <a:pt x="22" y="12"/>
                    <a:pt x="21" y="11"/>
                    <a:pt x="21" y="9"/>
                  </a:cubicBezTo>
                  <a:cubicBezTo>
                    <a:pt x="21" y="7"/>
                    <a:pt x="21" y="4"/>
                    <a:pt x="23" y="3"/>
                  </a:cubicBezTo>
                  <a:cubicBezTo>
                    <a:pt x="23" y="2"/>
                    <a:pt x="24" y="1"/>
                    <a:pt x="25" y="0"/>
                  </a:cubicBezTo>
                  <a:cubicBezTo>
                    <a:pt x="23" y="1"/>
                    <a:pt x="20" y="1"/>
                    <a:pt x="17" y="2"/>
                  </a:cubicBezTo>
                  <a:cubicBezTo>
                    <a:pt x="14" y="3"/>
                    <a:pt x="11" y="5"/>
                    <a:pt x="10" y="6"/>
                  </a:cubicBezTo>
                  <a:cubicBezTo>
                    <a:pt x="4" y="11"/>
                    <a:pt x="0" y="19"/>
                    <a:pt x="1" y="26"/>
                  </a:cubicBezTo>
                  <a:cubicBezTo>
                    <a:pt x="3" y="30"/>
                    <a:pt x="5" y="33"/>
                    <a:pt x="7" y="34"/>
                  </a:cubicBezTo>
                  <a:cubicBezTo>
                    <a:pt x="10" y="35"/>
                    <a:pt x="13" y="35"/>
                    <a:pt x="16" y="34"/>
                  </a:cubicBezTo>
                  <a:cubicBezTo>
                    <a:pt x="17" y="36"/>
                    <a:pt x="17" y="37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7" y="36"/>
                    <a:pt x="16" y="34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23" y="31"/>
                    <a:pt x="26" y="27"/>
                    <a:pt x="26" y="24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644"/>
            <p:cNvSpPr/>
            <p:nvPr/>
          </p:nvSpPr>
          <p:spPr bwMode="auto">
            <a:xfrm>
              <a:off x="7716813" y="1531942"/>
              <a:ext cx="220664" cy="341315"/>
            </a:xfrm>
            <a:custGeom>
              <a:avLst/>
              <a:gdLst>
                <a:gd name="T0" fmla="*/ 59 w 59"/>
                <a:gd name="T1" fmla="*/ 50 h 91"/>
                <a:gd name="T2" fmla="*/ 54 w 59"/>
                <a:gd name="T3" fmla="*/ 34 h 91"/>
                <a:gd name="T4" fmla="*/ 49 w 59"/>
                <a:gd name="T5" fmla="*/ 19 h 91"/>
                <a:gd name="T6" fmla="*/ 48 w 59"/>
                <a:gd name="T7" fmla="*/ 8 h 91"/>
                <a:gd name="T8" fmla="*/ 50 w 59"/>
                <a:gd name="T9" fmla="*/ 0 h 91"/>
                <a:gd name="T10" fmla="*/ 34 w 59"/>
                <a:gd name="T11" fmla="*/ 7 h 91"/>
                <a:gd name="T12" fmla="*/ 19 w 59"/>
                <a:gd name="T13" fmla="*/ 15 h 91"/>
                <a:gd name="T14" fmla="*/ 5 w 59"/>
                <a:gd name="T15" fmla="*/ 32 h 91"/>
                <a:gd name="T16" fmla="*/ 1 w 59"/>
                <a:gd name="T17" fmla="*/ 50 h 91"/>
                <a:gd name="T18" fmla="*/ 10 w 59"/>
                <a:gd name="T19" fmla="*/ 66 h 91"/>
                <a:gd name="T20" fmla="*/ 27 w 59"/>
                <a:gd name="T21" fmla="*/ 75 h 91"/>
                <a:gd name="T22" fmla="*/ 23 w 59"/>
                <a:gd name="T23" fmla="*/ 83 h 91"/>
                <a:gd name="T24" fmla="*/ 13 w 59"/>
                <a:gd name="T25" fmla="*/ 90 h 91"/>
                <a:gd name="T26" fmla="*/ 13 w 59"/>
                <a:gd name="T27" fmla="*/ 91 h 91"/>
                <a:gd name="T28" fmla="*/ 22 w 59"/>
                <a:gd name="T29" fmla="*/ 85 h 91"/>
                <a:gd name="T30" fmla="*/ 28 w 59"/>
                <a:gd name="T31" fmla="*/ 76 h 91"/>
                <a:gd name="T32" fmla="*/ 41 w 59"/>
                <a:gd name="T33" fmla="*/ 75 h 91"/>
                <a:gd name="T34" fmla="*/ 52 w 59"/>
                <a:gd name="T35" fmla="*/ 68 h 91"/>
                <a:gd name="T36" fmla="*/ 57 w 59"/>
                <a:gd name="T37" fmla="*/ 59 h 91"/>
                <a:gd name="T38" fmla="*/ 59 w 59"/>
                <a:gd name="T3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91">
                  <a:moveTo>
                    <a:pt x="59" y="50"/>
                  </a:moveTo>
                  <a:cubicBezTo>
                    <a:pt x="59" y="44"/>
                    <a:pt x="57" y="40"/>
                    <a:pt x="54" y="34"/>
                  </a:cubicBezTo>
                  <a:cubicBezTo>
                    <a:pt x="53" y="29"/>
                    <a:pt x="51" y="24"/>
                    <a:pt x="49" y="19"/>
                  </a:cubicBezTo>
                  <a:cubicBezTo>
                    <a:pt x="48" y="17"/>
                    <a:pt x="48" y="12"/>
                    <a:pt x="48" y="8"/>
                  </a:cubicBezTo>
                  <a:cubicBezTo>
                    <a:pt x="49" y="4"/>
                    <a:pt x="50" y="0"/>
                    <a:pt x="50" y="0"/>
                  </a:cubicBezTo>
                  <a:cubicBezTo>
                    <a:pt x="45" y="3"/>
                    <a:pt x="40" y="5"/>
                    <a:pt x="34" y="7"/>
                  </a:cubicBezTo>
                  <a:cubicBezTo>
                    <a:pt x="29" y="10"/>
                    <a:pt x="23" y="12"/>
                    <a:pt x="19" y="15"/>
                  </a:cubicBezTo>
                  <a:cubicBezTo>
                    <a:pt x="13" y="20"/>
                    <a:pt x="8" y="26"/>
                    <a:pt x="5" y="32"/>
                  </a:cubicBezTo>
                  <a:cubicBezTo>
                    <a:pt x="2" y="38"/>
                    <a:pt x="0" y="45"/>
                    <a:pt x="1" y="50"/>
                  </a:cubicBezTo>
                  <a:cubicBezTo>
                    <a:pt x="1" y="56"/>
                    <a:pt x="5" y="62"/>
                    <a:pt x="10" y="66"/>
                  </a:cubicBezTo>
                  <a:cubicBezTo>
                    <a:pt x="14" y="70"/>
                    <a:pt x="21" y="74"/>
                    <a:pt x="27" y="75"/>
                  </a:cubicBezTo>
                  <a:cubicBezTo>
                    <a:pt x="26" y="78"/>
                    <a:pt x="25" y="81"/>
                    <a:pt x="23" y="83"/>
                  </a:cubicBezTo>
                  <a:cubicBezTo>
                    <a:pt x="20" y="86"/>
                    <a:pt x="16" y="89"/>
                    <a:pt x="13" y="90"/>
                  </a:cubicBezTo>
                  <a:cubicBezTo>
                    <a:pt x="13" y="90"/>
                    <a:pt x="13" y="91"/>
                    <a:pt x="13" y="91"/>
                  </a:cubicBezTo>
                  <a:cubicBezTo>
                    <a:pt x="15" y="91"/>
                    <a:pt x="19" y="88"/>
                    <a:pt x="22" y="85"/>
                  </a:cubicBezTo>
                  <a:cubicBezTo>
                    <a:pt x="25" y="82"/>
                    <a:pt x="27" y="79"/>
                    <a:pt x="28" y="76"/>
                  </a:cubicBezTo>
                  <a:cubicBezTo>
                    <a:pt x="33" y="77"/>
                    <a:pt x="37" y="76"/>
                    <a:pt x="41" y="75"/>
                  </a:cubicBezTo>
                  <a:cubicBezTo>
                    <a:pt x="45" y="74"/>
                    <a:pt x="49" y="71"/>
                    <a:pt x="52" y="68"/>
                  </a:cubicBezTo>
                  <a:cubicBezTo>
                    <a:pt x="54" y="65"/>
                    <a:pt x="55" y="62"/>
                    <a:pt x="57" y="59"/>
                  </a:cubicBezTo>
                  <a:cubicBezTo>
                    <a:pt x="58" y="56"/>
                    <a:pt x="59" y="53"/>
                    <a:pt x="59" y="5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645"/>
            <p:cNvSpPr/>
            <p:nvPr/>
          </p:nvSpPr>
          <p:spPr bwMode="auto">
            <a:xfrm>
              <a:off x="7753326" y="1185865"/>
              <a:ext cx="161926" cy="169864"/>
            </a:xfrm>
            <a:custGeom>
              <a:avLst/>
              <a:gdLst>
                <a:gd name="T0" fmla="*/ 38 w 43"/>
                <a:gd name="T1" fmla="*/ 13 h 45"/>
                <a:gd name="T2" fmla="*/ 21 w 43"/>
                <a:gd name="T3" fmla="*/ 3 h 45"/>
                <a:gd name="T4" fmla="*/ 5 w 43"/>
                <a:gd name="T5" fmla="*/ 1 h 45"/>
                <a:gd name="T6" fmla="*/ 0 w 43"/>
                <a:gd name="T7" fmla="*/ 0 h 45"/>
                <a:gd name="T8" fmla="*/ 3 w 43"/>
                <a:gd name="T9" fmla="*/ 7 h 45"/>
                <a:gd name="T10" fmla="*/ 3 w 43"/>
                <a:gd name="T11" fmla="*/ 15 h 45"/>
                <a:gd name="T12" fmla="*/ 10 w 43"/>
                <a:gd name="T13" fmla="*/ 37 h 45"/>
                <a:gd name="T14" fmla="*/ 34 w 43"/>
                <a:gd name="T15" fmla="*/ 37 h 45"/>
                <a:gd name="T16" fmla="*/ 38 w 43"/>
                <a:gd name="T17" fmla="*/ 45 h 45"/>
                <a:gd name="T18" fmla="*/ 39 w 43"/>
                <a:gd name="T19" fmla="*/ 45 h 45"/>
                <a:gd name="T20" fmla="*/ 35 w 43"/>
                <a:gd name="T21" fmla="*/ 37 h 45"/>
                <a:gd name="T22" fmla="*/ 37 w 43"/>
                <a:gd name="T23" fmla="*/ 35 h 45"/>
                <a:gd name="T24" fmla="*/ 38 w 43"/>
                <a:gd name="T25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38" y="13"/>
                  </a:moveTo>
                  <a:cubicBezTo>
                    <a:pt x="34" y="8"/>
                    <a:pt x="28" y="4"/>
                    <a:pt x="21" y="3"/>
                  </a:cubicBezTo>
                  <a:cubicBezTo>
                    <a:pt x="16" y="2"/>
                    <a:pt x="9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2" y="1"/>
                    <a:pt x="3" y="4"/>
                    <a:pt x="3" y="7"/>
                  </a:cubicBezTo>
                  <a:cubicBezTo>
                    <a:pt x="3" y="10"/>
                    <a:pt x="3" y="13"/>
                    <a:pt x="3" y="15"/>
                  </a:cubicBezTo>
                  <a:cubicBezTo>
                    <a:pt x="3" y="23"/>
                    <a:pt x="4" y="31"/>
                    <a:pt x="10" y="37"/>
                  </a:cubicBezTo>
                  <a:cubicBezTo>
                    <a:pt x="18" y="43"/>
                    <a:pt x="27" y="43"/>
                    <a:pt x="34" y="37"/>
                  </a:cubicBezTo>
                  <a:cubicBezTo>
                    <a:pt x="36" y="40"/>
                    <a:pt x="37" y="42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3"/>
                    <a:pt x="37" y="40"/>
                    <a:pt x="35" y="37"/>
                  </a:cubicBezTo>
                  <a:cubicBezTo>
                    <a:pt x="36" y="36"/>
                    <a:pt x="36" y="35"/>
                    <a:pt x="37" y="35"/>
                  </a:cubicBezTo>
                  <a:cubicBezTo>
                    <a:pt x="43" y="29"/>
                    <a:pt x="43" y="20"/>
                    <a:pt x="38" y="13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646"/>
            <p:cNvSpPr/>
            <p:nvPr/>
          </p:nvSpPr>
          <p:spPr bwMode="auto">
            <a:xfrm>
              <a:off x="7889852" y="1141415"/>
              <a:ext cx="101601" cy="153989"/>
            </a:xfrm>
            <a:custGeom>
              <a:avLst/>
              <a:gdLst>
                <a:gd name="T0" fmla="*/ 27 w 27"/>
                <a:gd name="T1" fmla="*/ 22 h 41"/>
                <a:gd name="T2" fmla="*/ 21 w 27"/>
                <a:gd name="T3" fmla="*/ 11 h 41"/>
                <a:gd name="T4" fmla="*/ 13 w 27"/>
                <a:gd name="T5" fmla="*/ 3 h 41"/>
                <a:gd name="T6" fmla="*/ 11 w 27"/>
                <a:gd name="T7" fmla="*/ 0 h 41"/>
                <a:gd name="T8" fmla="*/ 6 w 27"/>
                <a:gd name="T9" fmla="*/ 10 h 41"/>
                <a:gd name="T10" fmla="*/ 2 w 27"/>
                <a:gd name="T11" fmla="*/ 27 h 41"/>
                <a:gd name="T12" fmla="*/ 16 w 27"/>
                <a:gd name="T13" fmla="*/ 35 h 41"/>
                <a:gd name="T14" fmla="*/ 16 w 27"/>
                <a:gd name="T15" fmla="*/ 40 h 41"/>
                <a:gd name="T16" fmla="*/ 17 w 27"/>
                <a:gd name="T17" fmla="*/ 41 h 41"/>
                <a:gd name="T18" fmla="*/ 17 w 27"/>
                <a:gd name="T19" fmla="*/ 35 h 41"/>
                <a:gd name="T20" fmla="*/ 19 w 27"/>
                <a:gd name="T21" fmla="*/ 34 h 41"/>
                <a:gd name="T22" fmla="*/ 27 w 27"/>
                <a:gd name="T23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41">
                  <a:moveTo>
                    <a:pt x="27" y="22"/>
                  </a:moveTo>
                  <a:cubicBezTo>
                    <a:pt x="26" y="18"/>
                    <a:pt x="24" y="14"/>
                    <a:pt x="21" y="11"/>
                  </a:cubicBezTo>
                  <a:cubicBezTo>
                    <a:pt x="18" y="8"/>
                    <a:pt x="14" y="6"/>
                    <a:pt x="13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3"/>
                    <a:pt x="7" y="8"/>
                    <a:pt x="6" y="10"/>
                  </a:cubicBezTo>
                  <a:cubicBezTo>
                    <a:pt x="3" y="15"/>
                    <a:pt x="0" y="21"/>
                    <a:pt x="2" y="27"/>
                  </a:cubicBezTo>
                  <a:cubicBezTo>
                    <a:pt x="5" y="33"/>
                    <a:pt x="10" y="36"/>
                    <a:pt x="16" y="35"/>
                  </a:cubicBezTo>
                  <a:cubicBezTo>
                    <a:pt x="17" y="37"/>
                    <a:pt x="17" y="39"/>
                    <a:pt x="16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39"/>
                    <a:pt x="17" y="37"/>
                    <a:pt x="17" y="35"/>
                  </a:cubicBezTo>
                  <a:cubicBezTo>
                    <a:pt x="18" y="34"/>
                    <a:pt x="18" y="34"/>
                    <a:pt x="19" y="34"/>
                  </a:cubicBezTo>
                  <a:cubicBezTo>
                    <a:pt x="24" y="32"/>
                    <a:pt x="27" y="27"/>
                    <a:pt x="27" y="22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647"/>
            <p:cNvSpPr/>
            <p:nvPr/>
          </p:nvSpPr>
          <p:spPr bwMode="auto">
            <a:xfrm>
              <a:off x="7942239" y="1336678"/>
              <a:ext cx="214314" cy="173039"/>
            </a:xfrm>
            <a:custGeom>
              <a:avLst/>
              <a:gdLst>
                <a:gd name="T0" fmla="*/ 37 w 57"/>
                <a:gd name="T1" fmla="*/ 41 h 46"/>
                <a:gd name="T2" fmla="*/ 46 w 57"/>
                <a:gd name="T3" fmla="*/ 22 h 46"/>
                <a:gd name="T4" fmla="*/ 48 w 57"/>
                <a:gd name="T5" fmla="*/ 13 h 46"/>
                <a:gd name="T6" fmla="*/ 53 w 57"/>
                <a:gd name="T7" fmla="*/ 5 h 46"/>
                <a:gd name="T8" fmla="*/ 57 w 57"/>
                <a:gd name="T9" fmla="*/ 0 h 46"/>
                <a:gd name="T10" fmla="*/ 52 w 57"/>
                <a:gd name="T11" fmla="*/ 1 h 46"/>
                <a:gd name="T12" fmla="*/ 45 w 57"/>
                <a:gd name="T13" fmla="*/ 1 h 46"/>
                <a:gd name="T14" fmla="*/ 33 w 57"/>
                <a:gd name="T15" fmla="*/ 1 h 46"/>
                <a:gd name="T16" fmla="*/ 7 w 57"/>
                <a:gd name="T17" fmla="*/ 13 h 46"/>
                <a:gd name="T18" fmla="*/ 3 w 57"/>
                <a:gd name="T19" fmla="*/ 27 h 46"/>
                <a:gd name="T20" fmla="*/ 10 w 57"/>
                <a:gd name="T21" fmla="*/ 40 h 46"/>
                <a:gd name="T22" fmla="*/ 0 w 57"/>
                <a:gd name="T23" fmla="*/ 44 h 46"/>
                <a:gd name="T24" fmla="*/ 1 w 57"/>
                <a:gd name="T25" fmla="*/ 46 h 46"/>
                <a:gd name="T26" fmla="*/ 10 w 57"/>
                <a:gd name="T27" fmla="*/ 40 h 46"/>
                <a:gd name="T28" fmla="*/ 13 w 57"/>
                <a:gd name="T29" fmla="*/ 42 h 46"/>
                <a:gd name="T30" fmla="*/ 25 w 57"/>
                <a:gd name="T31" fmla="*/ 46 h 46"/>
                <a:gd name="T32" fmla="*/ 37 w 57"/>
                <a:gd name="T33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46">
                  <a:moveTo>
                    <a:pt x="37" y="41"/>
                  </a:moveTo>
                  <a:cubicBezTo>
                    <a:pt x="43" y="36"/>
                    <a:pt x="45" y="29"/>
                    <a:pt x="46" y="22"/>
                  </a:cubicBezTo>
                  <a:cubicBezTo>
                    <a:pt x="47" y="19"/>
                    <a:pt x="47" y="16"/>
                    <a:pt x="48" y="13"/>
                  </a:cubicBezTo>
                  <a:cubicBezTo>
                    <a:pt x="48" y="10"/>
                    <a:pt x="50" y="6"/>
                    <a:pt x="53" y="5"/>
                  </a:cubicBezTo>
                  <a:cubicBezTo>
                    <a:pt x="54" y="3"/>
                    <a:pt x="56" y="2"/>
                    <a:pt x="57" y="0"/>
                  </a:cubicBezTo>
                  <a:cubicBezTo>
                    <a:pt x="56" y="1"/>
                    <a:pt x="54" y="1"/>
                    <a:pt x="52" y="1"/>
                  </a:cubicBezTo>
                  <a:cubicBezTo>
                    <a:pt x="49" y="1"/>
                    <a:pt x="47" y="1"/>
                    <a:pt x="45" y="1"/>
                  </a:cubicBezTo>
                  <a:cubicBezTo>
                    <a:pt x="40" y="1"/>
                    <a:pt x="36" y="1"/>
                    <a:pt x="33" y="1"/>
                  </a:cubicBezTo>
                  <a:cubicBezTo>
                    <a:pt x="23" y="2"/>
                    <a:pt x="13" y="4"/>
                    <a:pt x="7" y="13"/>
                  </a:cubicBezTo>
                  <a:cubicBezTo>
                    <a:pt x="4" y="17"/>
                    <a:pt x="3" y="22"/>
                    <a:pt x="3" y="27"/>
                  </a:cubicBezTo>
                  <a:cubicBezTo>
                    <a:pt x="4" y="31"/>
                    <a:pt x="6" y="36"/>
                    <a:pt x="10" y="40"/>
                  </a:cubicBezTo>
                  <a:cubicBezTo>
                    <a:pt x="7" y="42"/>
                    <a:pt x="4" y="43"/>
                    <a:pt x="0" y="44"/>
                  </a:cubicBezTo>
                  <a:cubicBezTo>
                    <a:pt x="0" y="45"/>
                    <a:pt x="0" y="45"/>
                    <a:pt x="1" y="46"/>
                  </a:cubicBezTo>
                  <a:cubicBezTo>
                    <a:pt x="3" y="45"/>
                    <a:pt x="7" y="43"/>
                    <a:pt x="10" y="40"/>
                  </a:cubicBezTo>
                  <a:cubicBezTo>
                    <a:pt x="11" y="41"/>
                    <a:pt x="12" y="42"/>
                    <a:pt x="13" y="42"/>
                  </a:cubicBezTo>
                  <a:cubicBezTo>
                    <a:pt x="17" y="45"/>
                    <a:pt x="21" y="46"/>
                    <a:pt x="25" y="46"/>
                  </a:cubicBezTo>
                  <a:cubicBezTo>
                    <a:pt x="30" y="45"/>
                    <a:pt x="34" y="44"/>
                    <a:pt x="37" y="41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648"/>
            <p:cNvSpPr/>
            <p:nvPr/>
          </p:nvSpPr>
          <p:spPr bwMode="auto">
            <a:xfrm>
              <a:off x="7956527" y="1516067"/>
              <a:ext cx="211139" cy="153989"/>
            </a:xfrm>
            <a:custGeom>
              <a:avLst/>
              <a:gdLst>
                <a:gd name="T0" fmla="*/ 39 w 56"/>
                <a:gd name="T1" fmla="*/ 34 h 41"/>
                <a:gd name="T2" fmla="*/ 43 w 56"/>
                <a:gd name="T3" fmla="*/ 25 h 41"/>
                <a:gd name="T4" fmla="*/ 47 w 56"/>
                <a:gd name="T5" fmla="*/ 15 h 41"/>
                <a:gd name="T6" fmla="*/ 51 w 56"/>
                <a:gd name="T7" fmla="*/ 9 h 41"/>
                <a:gd name="T8" fmla="*/ 56 w 56"/>
                <a:gd name="T9" fmla="*/ 7 h 41"/>
                <a:gd name="T10" fmla="*/ 50 w 56"/>
                <a:gd name="T11" fmla="*/ 5 h 41"/>
                <a:gd name="T12" fmla="*/ 44 w 56"/>
                <a:gd name="T13" fmla="*/ 3 h 41"/>
                <a:gd name="T14" fmla="*/ 33 w 56"/>
                <a:gd name="T15" fmla="*/ 1 h 41"/>
                <a:gd name="T16" fmla="*/ 19 w 56"/>
                <a:gd name="T17" fmla="*/ 3 h 41"/>
                <a:gd name="T18" fmla="*/ 9 w 56"/>
                <a:gd name="T19" fmla="*/ 10 h 41"/>
                <a:gd name="T20" fmla="*/ 7 w 56"/>
                <a:gd name="T21" fmla="*/ 22 h 41"/>
                <a:gd name="T22" fmla="*/ 13 w 56"/>
                <a:gd name="T23" fmla="*/ 34 h 41"/>
                <a:gd name="T24" fmla="*/ 8 w 56"/>
                <a:gd name="T25" fmla="*/ 36 h 41"/>
                <a:gd name="T26" fmla="*/ 0 w 56"/>
                <a:gd name="T27" fmla="*/ 37 h 41"/>
                <a:gd name="T28" fmla="*/ 0 w 56"/>
                <a:gd name="T29" fmla="*/ 38 h 41"/>
                <a:gd name="T30" fmla="*/ 7 w 56"/>
                <a:gd name="T31" fmla="*/ 37 h 41"/>
                <a:gd name="T32" fmla="*/ 13 w 56"/>
                <a:gd name="T33" fmla="*/ 35 h 41"/>
                <a:gd name="T34" fmla="*/ 28 w 56"/>
                <a:gd name="T35" fmla="*/ 40 h 41"/>
                <a:gd name="T36" fmla="*/ 39 w 56"/>
                <a:gd name="T3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41">
                  <a:moveTo>
                    <a:pt x="39" y="34"/>
                  </a:moveTo>
                  <a:cubicBezTo>
                    <a:pt x="41" y="32"/>
                    <a:pt x="42" y="28"/>
                    <a:pt x="43" y="25"/>
                  </a:cubicBezTo>
                  <a:cubicBezTo>
                    <a:pt x="44" y="21"/>
                    <a:pt x="45" y="18"/>
                    <a:pt x="47" y="15"/>
                  </a:cubicBezTo>
                  <a:cubicBezTo>
                    <a:pt x="47" y="13"/>
                    <a:pt x="49" y="11"/>
                    <a:pt x="51" y="9"/>
                  </a:cubicBezTo>
                  <a:cubicBezTo>
                    <a:pt x="54" y="8"/>
                    <a:pt x="56" y="7"/>
                    <a:pt x="56" y="7"/>
                  </a:cubicBezTo>
                  <a:cubicBezTo>
                    <a:pt x="54" y="6"/>
                    <a:pt x="52" y="5"/>
                    <a:pt x="50" y="5"/>
                  </a:cubicBezTo>
                  <a:cubicBezTo>
                    <a:pt x="48" y="4"/>
                    <a:pt x="46" y="3"/>
                    <a:pt x="44" y="3"/>
                  </a:cubicBezTo>
                  <a:cubicBezTo>
                    <a:pt x="41" y="2"/>
                    <a:pt x="37" y="1"/>
                    <a:pt x="33" y="1"/>
                  </a:cubicBezTo>
                  <a:cubicBezTo>
                    <a:pt x="29" y="0"/>
                    <a:pt x="24" y="1"/>
                    <a:pt x="19" y="3"/>
                  </a:cubicBezTo>
                  <a:cubicBezTo>
                    <a:pt x="15" y="5"/>
                    <a:pt x="12" y="7"/>
                    <a:pt x="9" y="10"/>
                  </a:cubicBezTo>
                  <a:cubicBezTo>
                    <a:pt x="7" y="14"/>
                    <a:pt x="6" y="18"/>
                    <a:pt x="7" y="22"/>
                  </a:cubicBezTo>
                  <a:cubicBezTo>
                    <a:pt x="8" y="27"/>
                    <a:pt x="10" y="31"/>
                    <a:pt x="13" y="34"/>
                  </a:cubicBezTo>
                  <a:cubicBezTo>
                    <a:pt x="12" y="35"/>
                    <a:pt x="10" y="36"/>
                    <a:pt x="8" y="36"/>
                  </a:cubicBezTo>
                  <a:cubicBezTo>
                    <a:pt x="5" y="37"/>
                    <a:pt x="3" y="37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2" y="38"/>
                    <a:pt x="4" y="38"/>
                    <a:pt x="7" y="37"/>
                  </a:cubicBezTo>
                  <a:cubicBezTo>
                    <a:pt x="9" y="37"/>
                    <a:pt x="12" y="36"/>
                    <a:pt x="13" y="35"/>
                  </a:cubicBezTo>
                  <a:cubicBezTo>
                    <a:pt x="17" y="39"/>
                    <a:pt x="23" y="41"/>
                    <a:pt x="28" y="40"/>
                  </a:cubicBezTo>
                  <a:cubicBezTo>
                    <a:pt x="32" y="39"/>
                    <a:pt x="36" y="37"/>
                    <a:pt x="39" y="3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649"/>
            <p:cNvSpPr/>
            <p:nvPr/>
          </p:nvSpPr>
          <p:spPr bwMode="auto">
            <a:xfrm>
              <a:off x="8013677" y="1682756"/>
              <a:ext cx="173039" cy="127001"/>
            </a:xfrm>
            <a:custGeom>
              <a:avLst/>
              <a:gdLst>
                <a:gd name="T0" fmla="*/ 33 w 46"/>
                <a:gd name="T1" fmla="*/ 31 h 34"/>
                <a:gd name="T2" fmla="*/ 39 w 46"/>
                <a:gd name="T3" fmla="*/ 22 h 34"/>
                <a:gd name="T4" fmla="*/ 42 w 46"/>
                <a:gd name="T5" fmla="*/ 14 h 34"/>
                <a:gd name="T6" fmla="*/ 46 w 46"/>
                <a:gd name="T7" fmla="*/ 5 h 34"/>
                <a:gd name="T8" fmla="*/ 32 w 46"/>
                <a:gd name="T9" fmla="*/ 2 h 34"/>
                <a:gd name="T10" fmla="*/ 13 w 46"/>
                <a:gd name="T11" fmla="*/ 5 h 34"/>
                <a:gd name="T12" fmla="*/ 11 w 46"/>
                <a:gd name="T13" fmla="*/ 25 h 34"/>
                <a:gd name="T14" fmla="*/ 7 w 46"/>
                <a:gd name="T15" fmla="*/ 27 h 34"/>
                <a:gd name="T16" fmla="*/ 1 w 46"/>
                <a:gd name="T17" fmla="*/ 26 h 34"/>
                <a:gd name="T18" fmla="*/ 0 w 46"/>
                <a:gd name="T19" fmla="*/ 27 h 34"/>
                <a:gd name="T20" fmla="*/ 11 w 46"/>
                <a:gd name="T21" fmla="*/ 26 h 34"/>
                <a:gd name="T22" fmla="*/ 22 w 46"/>
                <a:gd name="T23" fmla="*/ 33 h 34"/>
                <a:gd name="T24" fmla="*/ 33 w 46"/>
                <a:gd name="T25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34">
                  <a:moveTo>
                    <a:pt x="33" y="31"/>
                  </a:moveTo>
                  <a:cubicBezTo>
                    <a:pt x="36" y="29"/>
                    <a:pt x="38" y="26"/>
                    <a:pt x="39" y="22"/>
                  </a:cubicBezTo>
                  <a:cubicBezTo>
                    <a:pt x="41" y="20"/>
                    <a:pt x="42" y="17"/>
                    <a:pt x="42" y="14"/>
                  </a:cubicBezTo>
                  <a:cubicBezTo>
                    <a:pt x="43" y="11"/>
                    <a:pt x="46" y="5"/>
                    <a:pt x="46" y="5"/>
                  </a:cubicBezTo>
                  <a:cubicBezTo>
                    <a:pt x="41" y="6"/>
                    <a:pt x="37" y="3"/>
                    <a:pt x="32" y="2"/>
                  </a:cubicBezTo>
                  <a:cubicBezTo>
                    <a:pt x="26" y="0"/>
                    <a:pt x="18" y="1"/>
                    <a:pt x="13" y="5"/>
                  </a:cubicBezTo>
                  <a:cubicBezTo>
                    <a:pt x="7" y="10"/>
                    <a:pt x="7" y="19"/>
                    <a:pt x="11" y="25"/>
                  </a:cubicBezTo>
                  <a:cubicBezTo>
                    <a:pt x="10" y="26"/>
                    <a:pt x="8" y="26"/>
                    <a:pt x="7" y="27"/>
                  </a:cubicBezTo>
                  <a:cubicBezTo>
                    <a:pt x="5" y="27"/>
                    <a:pt x="3" y="26"/>
                    <a:pt x="1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8" y="27"/>
                    <a:pt x="11" y="26"/>
                  </a:cubicBezTo>
                  <a:cubicBezTo>
                    <a:pt x="14" y="30"/>
                    <a:pt x="17" y="33"/>
                    <a:pt x="22" y="33"/>
                  </a:cubicBezTo>
                  <a:cubicBezTo>
                    <a:pt x="25" y="34"/>
                    <a:pt x="30" y="32"/>
                    <a:pt x="33" y="3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650"/>
            <p:cNvSpPr/>
            <p:nvPr/>
          </p:nvSpPr>
          <p:spPr bwMode="auto">
            <a:xfrm>
              <a:off x="8050190" y="1752606"/>
              <a:ext cx="147638" cy="214314"/>
            </a:xfrm>
            <a:custGeom>
              <a:avLst/>
              <a:gdLst>
                <a:gd name="T0" fmla="*/ 38 w 39"/>
                <a:gd name="T1" fmla="*/ 34 h 57"/>
                <a:gd name="T2" fmla="*/ 37 w 39"/>
                <a:gd name="T3" fmla="*/ 22 h 57"/>
                <a:gd name="T4" fmla="*/ 34 w 39"/>
                <a:gd name="T5" fmla="*/ 12 h 57"/>
                <a:gd name="T6" fmla="*/ 33 w 39"/>
                <a:gd name="T7" fmla="*/ 5 h 57"/>
                <a:gd name="T8" fmla="*/ 34 w 39"/>
                <a:gd name="T9" fmla="*/ 0 h 57"/>
                <a:gd name="T10" fmla="*/ 29 w 39"/>
                <a:gd name="T11" fmla="*/ 3 h 57"/>
                <a:gd name="T12" fmla="*/ 24 w 39"/>
                <a:gd name="T13" fmla="*/ 5 h 57"/>
                <a:gd name="T14" fmla="*/ 15 w 39"/>
                <a:gd name="T15" fmla="*/ 9 h 57"/>
                <a:gd name="T16" fmla="*/ 0 w 39"/>
                <a:gd name="T17" fmla="*/ 29 h 57"/>
                <a:gd name="T18" fmla="*/ 5 w 39"/>
                <a:gd name="T19" fmla="*/ 41 h 57"/>
                <a:gd name="T20" fmla="*/ 16 w 39"/>
                <a:gd name="T21" fmla="*/ 47 h 57"/>
                <a:gd name="T22" fmla="*/ 14 w 39"/>
                <a:gd name="T23" fmla="*/ 51 h 57"/>
                <a:gd name="T24" fmla="*/ 13 w 39"/>
                <a:gd name="T25" fmla="*/ 54 h 57"/>
                <a:gd name="T26" fmla="*/ 11 w 39"/>
                <a:gd name="T27" fmla="*/ 56 h 57"/>
                <a:gd name="T28" fmla="*/ 12 w 39"/>
                <a:gd name="T29" fmla="*/ 57 h 57"/>
                <a:gd name="T30" fmla="*/ 14 w 39"/>
                <a:gd name="T31" fmla="*/ 52 h 57"/>
                <a:gd name="T32" fmla="*/ 17 w 39"/>
                <a:gd name="T33" fmla="*/ 47 h 57"/>
                <a:gd name="T34" fmla="*/ 32 w 39"/>
                <a:gd name="T35" fmla="*/ 44 h 57"/>
                <a:gd name="T36" fmla="*/ 38 w 39"/>
                <a:gd name="T37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57">
                  <a:moveTo>
                    <a:pt x="38" y="34"/>
                  </a:moveTo>
                  <a:cubicBezTo>
                    <a:pt x="39" y="30"/>
                    <a:pt x="38" y="26"/>
                    <a:pt x="37" y="22"/>
                  </a:cubicBezTo>
                  <a:cubicBezTo>
                    <a:pt x="36" y="19"/>
                    <a:pt x="35" y="16"/>
                    <a:pt x="34" y="12"/>
                  </a:cubicBezTo>
                  <a:cubicBezTo>
                    <a:pt x="33" y="11"/>
                    <a:pt x="33" y="8"/>
                    <a:pt x="33" y="5"/>
                  </a:cubicBezTo>
                  <a:cubicBezTo>
                    <a:pt x="33" y="2"/>
                    <a:pt x="34" y="0"/>
                    <a:pt x="34" y="0"/>
                  </a:cubicBezTo>
                  <a:cubicBezTo>
                    <a:pt x="33" y="1"/>
                    <a:pt x="31" y="2"/>
                    <a:pt x="29" y="3"/>
                  </a:cubicBezTo>
                  <a:cubicBezTo>
                    <a:pt x="27" y="4"/>
                    <a:pt x="26" y="4"/>
                    <a:pt x="24" y="5"/>
                  </a:cubicBezTo>
                  <a:cubicBezTo>
                    <a:pt x="21" y="6"/>
                    <a:pt x="18" y="7"/>
                    <a:pt x="15" y="9"/>
                  </a:cubicBezTo>
                  <a:cubicBezTo>
                    <a:pt x="8" y="13"/>
                    <a:pt x="1" y="21"/>
                    <a:pt x="0" y="29"/>
                  </a:cubicBezTo>
                  <a:cubicBezTo>
                    <a:pt x="0" y="34"/>
                    <a:pt x="2" y="38"/>
                    <a:pt x="5" y="41"/>
                  </a:cubicBezTo>
                  <a:cubicBezTo>
                    <a:pt x="8" y="44"/>
                    <a:pt x="12" y="46"/>
                    <a:pt x="16" y="47"/>
                  </a:cubicBezTo>
                  <a:cubicBezTo>
                    <a:pt x="16" y="48"/>
                    <a:pt x="15" y="50"/>
                    <a:pt x="14" y="51"/>
                  </a:cubicBezTo>
                  <a:cubicBezTo>
                    <a:pt x="14" y="52"/>
                    <a:pt x="13" y="53"/>
                    <a:pt x="13" y="54"/>
                  </a:cubicBezTo>
                  <a:cubicBezTo>
                    <a:pt x="12" y="55"/>
                    <a:pt x="11" y="55"/>
                    <a:pt x="11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3" y="54"/>
                    <a:pt x="14" y="52"/>
                  </a:cubicBezTo>
                  <a:cubicBezTo>
                    <a:pt x="15" y="51"/>
                    <a:pt x="17" y="49"/>
                    <a:pt x="17" y="47"/>
                  </a:cubicBezTo>
                  <a:cubicBezTo>
                    <a:pt x="23" y="48"/>
                    <a:pt x="28" y="48"/>
                    <a:pt x="32" y="44"/>
                  </a:cubicBezTo>
                  <a:cubicBezTo>
                    <a:pt x="34" y="42"/>
                    <a:pt x="37" y="38"/>
                    <a:pt x="38" y="3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651"/>
            <p:cNvSpPr/>
            <p:nvPr/>
          </p:nvSpPr>
          <p:spPr bwMode="auto">
            <a:xfrm>
              <a:off x="5178385" y="5114955"/>
              <a:ext cx="473078" cy="312740"/>
            </a:xfrm>
            <a:custGeom>
              <a:avLst/>
              <a:gdLst>
                <a:gd name="T0" fmla="*/ 44 w 126"/>
                <a:gd name="T1" fmla="*/ 1 h 83"/>
                <a:gd name="T2" fmla="*/ 20 w 126"/>
                <a:gd name="T3" fmla="*/ 19 h 83"/>
                <a:gd name="T4" fmla="*/ 8 w 126"/>
                <a:gd name="T5" fmla="*/ 41 h 83"/>
                <a:gd name="T6" fmla="*/ 3 w 126"/>
                <a:gd name="T7" fmla="*/ 55 h 83"/>
                <a:gd name="T8" fmla="*/ 0 w 126"/>
                <a:gd name="T9" fmla="*/ 64 h 83"/>
                <a:gd name="T10" fmla="*/ 15 w 126"/>
                <a:gd name="T11" fmla="*/ 67 h 83"/>
                <a:gd name="T12" fmla="*/ 29 w 126"/>
                <a:gd name="T13" fmla="*/ 75 h 83"/>
                <a:gd name="T14" fmla="*/ 51 w 126"/>
                <a:gd name="T15" fmla="*/ 82 h 83"/>
                <a:gd name="T16" fmla="*/ 54 w 126"/>
                <a:gd name="T17" fmla="*/ 83 h 83"/>
                <a:gd name="T18" fmla="*/ 56 w 126"/>
                <a:gd name="T19" fmla="*/ 83 h 83"/>
                <a:gd name="T20" fmla="*/ 58 w 126"/>
                <a:gd name="T21" fmla="*/ 83 h 83"/>
                <a:gd name="T22" fmla="*/ 66 w 126"/>
                <a:gd name="T23" fmla="*/ 82 h 83"/>
                <a:gd name="T24" fmla="*/ 78 w 126"/>
                <a:gd name="T25" fmla="*/ 78 h 83"/>
                <a:gd name="T26" fmla="*/ 94 w 126"/>
                <a:gd name="T27" fmla="*/ 58 h 83"/>
                <a:gd name="T28" fmla="*/ 97 w 126"/>
                <a:gd name="T29" fmla="*/ 29 h 83"/>
                <a:gd name="T30" fmla="*/ 110 w 126"/>
                <a:gd name="T31" fmla="*/ 31 h 83"/>
                <a:gd name="T32" fmla="*/ 124 w 126"/>
                <a:gd name="T33" fmla="*/ 43 h 83"/>
                <a:gd name="T34" fmla="*/ 126 w 126"/>
                <a:gd name="T35" fmla="*/ 42 h 83"/>
                <a:gd name="T36" fmla="*/ 121 w 126"/>
                <a:gd name="T37" fmla="*/ 37 h 83"/>
                <a:gd name="T38" fmla="*/ 114 w 126"/>
                <a:gd name="T39" fmla="*/ 32 h 83"/>
                <a:gd name="T40" fmla="*/ 97 w 126"/>
                <a:gd name="T41" fmla="*/ 28 h 83"/>
                <a:gd name="T42" fmla="*/ 88 w 126"/>
                <a:gd name="T43" fmla="*/ 11 h 83"/>
                <a:gd name="T44" fmla="*/ 73 w 126"/>
                <a:gd name="T45" fmla="*/ 1 h 83"/>
                <a:gd name="T46" fmla="*/ 66 w 126"/>
                <a:gd name="T47" fmla="*/ 0 h 83"/>
                <a:gd name="T48" fmla="*/ 60 w 126"/>
                <a:gd name="T49" fmla="*/ 0 h 83"/>
                <a:gd name="T50" fmla="*/ 58 w 126"/>
                <a:gd name="T51" fmla="*/ 0 h 83"/>
                <a:gd name="T52" fmla="*/ 56 w 126"/>
                <a:gd name="T53" fmla="*/ 0 h 83"/>
                <a:gd name="T54" fmla="*/ 52 w 126"/>
                <a:gd name="T55" fmla="*/ 0 h 83"/>
                <a:gd name="T56" fmla="*/ 44 w 126"/>
                <a:gd name="T57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6" h="83">
                  <a:moveTo>
                    <a:pt x="44" y="1"/>
                  </a:moveTo>
                  <a:cubicBezTo>
                    <a:pt x="33" y="4"/>
                    <a:pt x="26" y="11"/>
                    <a:pt x="20" y="19"/>
                  </a:cubicBezTo>
                  <a:cubicBezTo>
                    <a:pt x="14" y="26"/>
                    <a:pt x="11" y="33"/>
                    <a:pt x="8" y="41"/>
                  </a:cubicBezTo>
                  <a:cubicBezTo>
                    <a:pt x="7" y="44"/>
                    <a:pt x="5" y="50"/>
                    <a:pt x="3" y="55"/>
                  </a:cubicBezTo>
                  <a:cubicBezTo>
                    <a:pt x="1" y="60"/>
                    <a:pt x="0" y="64"/>
                    <a:pt x="0" y="64"/>
                  </a:cubicBezTo>
                  <a:cubicBezTo>
                    <a:pt x="5" y="62"/>
                    <a:pt x="10" y="64"/>
                    <a:pt x="15" y="67"/>
                  </a:cubicBezTo>
                  <a:cubicBezTo>
                    <a:pt x="20" y="69"/>
                    <a:pt x="25" y="73"/>
                    <a:pt x="29" y="75"/>
                  </a:cubicBezTo>
                  <a:cubicBezTo>
                    <a:pt x="35" y="78"/>
                    <a:pt x="43" y="81"/>
                    <a:pt x="51" y="82"/>
                  </a:cubicBezTo>
                  <a:cubicBezTo>
                    <a:pt x="52" y="82"/>
                    <a:pt x="53" y="82"/>
                    <a:pt x="54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7" y="83"/>
                    <a:pt x="57" y="83"/>
                    <a:pt x="58" y="83"/>
                  </a:cubicBezTo>
                  <a:cubicBezTo>
                    <a:pt x="61" y="83"/>
                    <a:pt x="64" y="83"/>
                    <a:pt x="66" y="82"/>
                  </a:cubicBezTo>
                  <a:cubicBezTo>
                    <a:pt x="71" y="82"/>
                    <a:pt x="75" y="80"/>
                    <a:pt x="78" y="78"/>
                  </a:cubicBezTo>
                  <a:cubicBezTo>
                    <a:pt x="86" y="74"/>
                    <a:pt x="91" y="67"/>
                    <a:pt x="94" y="58"/>
                  </a:cubicBezTo>
                  <a:cubicBezTo>
                    <a:pt x="97" y="49"/>
                    <a:pt x="99" y="39"/>
                    <a:pt x="97" y="29"/>
                  </a:cubicBezTo>
                  <a:cubicBezTo>
                    <a:pt x="101" y="29"/>
                    <a:pt x="106" y="30"/>
                    <a:pt x="110" y="31"/>
                  </a:cubicBezTo>
                  <a:cubicBezTo>
                    <a:pt x="116" y="34"/>
                    <a:pt x="121" y="38"/>
                    <a:pt x="124" y="43"/>
                  </a:cubicBezTo>
                  <a:cubicBezTo>
                    <a:pt x="124" y="42"/>
                    <a:pt x="125" y="42"/>
                    <a:pt x="126" y="42"/>
                  </a:cubicBezTo>
                  <a:cubicBezTo>
                    <a:pt x="125" y="40"/>
                    <a:pt x="124" y="38"/>
                    <a:pt x="121" y="37"/>
                  </a:cubicBezTo>
                  <a:cubicBezTo>
                    <a:pt x="119" y="35"/>
                    <a:pt x="117" y="33"/>
                    <a:pt x="114" y="32"/>
                  </a:cubicBezTo>
                  <a:cubicBezTo>
                    <a:pt x="108" y="29"/>
                    <a:pt x="101" y="28"/>
                    <a:pt x="97" y="28"/>
                  </a:cubicBezTo>
                  <a:cubicBezTo>
                    <a:pt x="95" y="22"/>
                    <a:pt x="93" y="16"/>
                    <a:pt x="88" y="11"/>
                  </a:cubicBezTo>
                  <a:cubicBezTo>
                    <a:pt x="84" y="7"/>
                    <a:pt x="79" y="3"/>
                    <a:pt x="73" y="1"/>
                  </a:cubicBezTo>
                  <a:cubicBezTo>
                    <a:pt x="70" y="1"/>
                    <a:pt x="68" y="0"/>
                    <a:pt x="66" y="0"/>
                  </a:cubicBezTo>
                  <a:cubicBezTo>
                    <a:pt x="64" y="0"/>
                    <a:pt x="61" y="0"/>
                    <a:pt x="6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3" y="0"/>
                    <a:pt x="52" y="0"/>
                  </a:cubicBezTo>
                  <a:cubicBezTo>
                    <a:pt x="49" y="0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652"/>
            <p:cNvSpPr/>
            <p:nvPr/>
          </p:nvSpPr>
          <p:spPr bwMode="auto">
            <a:xfrm>
              <a:off x="5426037" y="4646639"/>
              <a:ext cx="307977" cy="225427"/>
            </a:xfrm>
            <a:custGeom>
              <a:avLst/>
              <a:gdLst>
                <a:gd name="T0" fmla="*/ 45 w 82"/>
                <a:gd name="T1" fmla="*/ 2 h 60"/>
                <a:gd name="T2" fmla="*/ 24 w 82"/>
                <a:gd name="T3" fmla="*/ 5 h 60"/>
                <a:gd name="T4" fmla="*/ 10 w 82"/>
                <a:gd name="T5" fmla="*/ 15 h 60"/>
                <a:gd name="T6" fmla="*/ 3 w 82"/>
                <a:gd name="T7" fmla="*/ 22 h 60"/>
                <a:gd name="T8" fmla="*/ 0 w 82"/>
                <a:gd name="T9" fmla="*/ 28 h 60"/>
                <a:gd name="T10" fmla="*/ 7 w 82"/>
                <a:gd name="T11" fmla="*/ 33 h 60"/>
                <a:gd name="T12" fmla="*/ 12 w 82"/>
                <a:gd name="T13" fmla="*/ 42 h 60"/>
                <a:gd name="T14" fmla="*/ 24 w 82"/>
                <a:gd name="T15" fmla="*/ 54 h 60"/>
                <a:gd name="T16" fmla="*/ 41 w 82"/>
                <a:gd name="T17" fmla="*/ 60 h 60"/>
                <a:gd name="T18" fmla="*/ 59 w 82"/>
                <a:gd name="T19" fmla="*/ 52 h 60"/>
                <a:gd name="T20" fmla="*/ 67 w 82"/>
                <a:gd name="T21" fmla="*/ 35 h 60"/>
                <a:gd name="T22" fmla="*/ 74 w 82"/>
                <a:gd name="T23" fmla="*/ 37 h 60"/>
                <a:gd name="T24" fmla="*/ 82 w 82"/>
                <a:gd name="T25" fmla="*/ 42 h 60"/>
                <a:gd name="T26" fmla="*/ 82 w 82"/>
                <a:gd name="T27" fmla="*/ 40 h 60"/>
                <a:gd name="T28" fmla="*/ 76 w 82"/>
                <a:gd name="T29" fmla="*/ 37 h 60"/>
                <a:gd name="T30" fmla="*/ 68 w 82"/>
                <a:gd name="T31" fmla="*/ 34 h 60"/>
                <a:gd name="T32" fmla="*/ 68 w 82"/>
                <a:gd name="T33" fmla="*/ 21 h 60"/>
                <a:gd name="T34" fmla="*/ 63 w 82"/>
                <a:gd name="T35" fmla="*/ 11 h 60"/>
                <a:gd name="T36" fmla="*/ 45 w 82"/>
                <a:gd name="T3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60">
                  <a:moveTo>
                    <a:pt x="45" y="2"/>
                  </a:moveTo>
                  <a:cubicBezTo>
                    <a:pt x="37" y="0"/>
                    <a:pt x="31" y="2"/>
                    <a:pt x="24" y="5"/>
                  </a:cubicBezTo>
                  <a:cubicBezTo>
                    <a:pt x="19" y="7"/>
                    <a:pt x="14" y="11"/>
                    <a:pt x="10" y="15"/>
                  </a:cubicBezTo>
                  <a:cubicBezTo>
                    <a:pt x="9" y="17"/>
                    <a:pt x="5" y="19"/>
                    <a:pt x="3" y="22"/>
                  </a:cubicBezTo>
                  <a:cubicBezTo>
                    <a:pt x="1" y="25"/>
                    <a:pt x="0" y="28"/>
                    <a:pt x="0" y="28"/>
                  </a:cubicBezTo>
                  <a:cubicBezTo>
                    <a:pt x="2" y="27"/>
                    <a:pt x="5" y="30"/>
                    <a:pt x="7" y="33"/>
                  </a:cubicBezTo>
                  <a:cubicBezTo>
                    <a:pt x="9" y="36"/>
                    <a:pt x="10" y="39"/>
                    <a:pt x="12" y="42"/>
                  </a:cubicBezTo>
                  <a:cubicBezTo>
                    <a:pt x="15" y="46"/>
                    <a:pt x="19" y="50"/>
                    <a:pt x="24" y="54"/>
                  </a:cubicBezTo>
                  <a:cubicBezTo>
                    <a:pt x="29" y="57"/>
                    <a:pt x="35" y="59"/>
                    <a:pt x="41" y="60"/>
                  </a:cubicBezTo>
                  <a:cubicBezTo>
                    <a:pt x="48" y="60"/>
                    <a:pt x="55" y="57"/>
                    <a:pt x="59" y="52"/>
                  </a:cubicBezTo>
                  <a:cubicBezTo>
                    <a:pt x="64" y="48"/>
                    <a:pt x="66" y="41"/>
                    <a:pt x="67" y="35"/>
                  </a:cubicBezTo>
                  <a:cubicBezTo>
                    <a:pt x="70" y="35"/>
                    <a:pt x="72" y="36"/>
                    <a:pt x="74" y="37"/>
                  </a:cubicBezTo>
                  <a:cubicBezTo>
                    <a:pt x="76" y="39"/>
                    <a:pt x="79" y="41"/>
                    <a:pt x="82" y="42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1" y="40"/>
                    <a:pt x="78" y="39"/>
                    <a:pt x="76" y="37"/>
                  </a:cubicBezTo>
                  <a:cubicBezTo>
                    <a:pt x="73" y="36"/>
                    <a:pt x="70" y="34"/>
                    <a:pt x="68" y="34"/>
                  </a:cubicBezTo>
                  <a:cubicBezTo>
                    <a:pt x="68" y="29"/>
                    <a:pt x="68" y="25"/>
                    <a:pt x="68" y="21"/>
                  </a:cubicBezTo>
                  <a:cubicBezTo>
                    <a:pt x="67" y="17"/>
                    <a:pt x="66" y="14"/>
                    <a:pt x="63" y="11"/>
                  </a:cubicBezTo>
                  <a:cubicBezTo>
                    <a:pt x="59" y="7"/>
                    <a:pt x="51" y="3"/>
                    <a:pt x="45" y="2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53"/>
            <p:cNvSpPr/>
            <p:nvPr/>
          </p:nvSpPr>
          <p:spPr bwMode="auto">
            <a:xfrm>
              <a:off x="3732164" y="5972211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654"/>
            <p:cNvSpPr/>
            <p:nvPr/>
          </p:nvSpPr>
          <p:spPr bwMode="auto">
            <a:xfrm>
              <a:off x="3728989" y="597221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0 h 1"/>
                <a:gd name="T16" fmla="*/ 0 w 1"/>
                <a:gd name="T17" fmla="*/ 1 h 1"/>
                <a:gd name="T18" fmla="*/ 0 w 1"/>
                <a:gd name="T19" fmla="*/ 1 h 1"/>
                <a:gd name="T20" fmla="*/ 0 w 1"/>
                <a:gd name="T21" fmla="*/ 1 h 1"/>
                <a:gd name="T22" fmla="*/ 0 w 1"/>
                <a:gd name="T23" fmla="*/ 1 h 1"/>
                <a:gd name="T24" fmla="*/ 0 w 1"/>
                <a:gd name="T25" fmla="*/ 1 h 1"/>
                <a:gd name="T26" fmla="*/ 0 w 1"/>
                <a:gd name="T27" fmla="*/ 1 h 1"/>
                <a:gd name="T28" fmla="*/ 0 w 1"/>
                <a:gd name="T29" fmla="*/ 1 h 1"/>
                <a:gd name="T30" fmla="*/ 1 w 1"/>
                <a:gd name="T31" fmla="*/ 1 h 1"/>
                <a:gd name="T32" fmla="*/ 1 w 1"/>
                <a:gd name="T33" fmla="*/ 1 h 1"/>
                <a:gd name="T34" fmla="*/ 1 w 1"/>
                <a:gd name="T35" fmla="*/ 1 h 1"/>
                <a:gd name="T36" fmla="*/ 1 w 1"/>
                <a:gd name="T37" fmla="*/ 1 h 1"/>
                <a:gd name="T38" fmla="*/ 1 w 1"/>
                <a:gd name="T39" fmla="*/ 1 h 1"/>
                <a:gd name="T40" fmla="*/ 1 w 1"/>
                <a:gd name="T41" fmla="*/ 1 h 1"/>
                <a:gd name="T42" fmla="*/ 1 w 1"/>
                <a:gd name="T43" fmla="*/ 1 h 1"/>
                <a:gd name="T44" fmla="*/ 1 w 1"/>
                <a:gd name="T45" fmla="*/ 1 h 1"/>
                <a:gd name="T46" fmla="*/ 1 w 1"/>
                <a:gd name="T47" fmla="*/ 1 h 1"/>
                <a:gd name="T48" fmla="*/ 1 w 1"/>
                <a:gd name="T49" fmla="*/ 1 h 1"/>
                <a:gd name="T50" fmla="*/ 0 w 1"/>
                <a:gd name="T5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655"/>
            <p:cNvSpPr/>
            <p:nvPr/>
          </p:nvSpPr>
          <p:spPr bwMode="auto">
            <a:xfrm>
              <a:off x="6157879" y="5156230"/>
              <a:ext cx="371477" cy="560391"/>
            </a:xfrm>
            <a:custGeom>
              <a:avLst/>
              <a:gdLst>
                <a:gd name="T0" fmla="*/ 7 w 99"/>
                <a:gd name="T1" fmla="*/ 101 h 149"/>
                <a:gd name="T2" fmla="*/ 30 w 99"/>
                <a:gd name="T3" fmla="*/ 124 h 149"/>
                <a:gd name="T4" fmla="*/ 56 w 99"/>
                <a:gd name="T5" fmla="*/ 136 h 149"/>
                <a:gd name="T6" fmla="*/ 82 w 99"/>
                <a:gd name="T7" fmla="*/ 149 h 149"/>
                <a:gd name="T8" fmla="*/ 95 w 99"/>
                <a:gd name="T9" fmla="*/ 108 h 149"/>
                <a:gd name="T10" fmla="*/ 99 w 99"/>
                <a:gd name="T11" fmla="*/ 78 h 149"/>
                <a:gd name="T12" fmla="*/ 89 w 99"/>
                <a:gd name="T13" fmla="*/ 48 h 149"/>
                <a:gd name="T14" fmla="*/ 87 w 99"/>
                <a:gd name="T15" fmla="*/ 45 h 149"/>
                <a:gd name="T16" fmla="*/ 85 w 99"/>
                <a:gd name="T17" fmla="*/ 43 h 149"/>
                <a:gd name="T18" fmla="*/ 84 w 99"/>
                <a:gd name="T19" fmla="*/ 42 h 149"/>
                <a:gd name="T20" fmla="*/ 78 w 99"/>
                <a:gd name="T21" fmla="*/ 39 h 149"/>
                <a:gd name="T22" fmla="*/ 63 w 99"/>
                <a:gd name="T23" fmla="*/ 34 h 149"/>
                <a:gd name="T24" fmla="*/ 30 w 99"/>
                <a:gd name="T25" fmla="*/ 35 h 149"/>
                <a:gd name="T26" fmla="*/ 30 w 99"/>
                <a:gd name="T27" fmla="*/ 20 h 149"/>
                <a:gd name="T28" fmla="*/ 40 w 99"/>
                <a:gd name="T29" fmla="*/ 2 h 149"/>
                <a:gd name="T30" fmla="*/ 38 w 99"/>
                <a:gd name="T31" fmla="*/ 0 h 149"/>
                <a:gd name="T32" fmla="*/ 30 w 99"/>
                <a:gd name="T33" fmla="*/ 15 h 149"/>
                <a:gd name="T34" fmla="*/ 28 w 99"/>
                <a:gd name="T35" fmla="*/ 35 h 149"/>
                <a:gd name="T36" fmla="*/ 10 w 99"/>
                <a:gd name="T37" fmla="*/ 48 h 149"/>
                <a:gd name="T38" fmla="*/ 4 w 99"/>
                <a:gd name="T39" fmla="*/ 58 h 149"/>
                <a:gd name="T40" fmla="*/ 1 w 99"/>
                <a:gd name="T41" fmla="*/ 68 h 149"/>
                <a:gd name="T42" fmla="*/ 7 w 99"/>
                <a:gd name="T43" fmla="*/ 10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149">
                  <a:moveTo>
                    <a:pt x="7" y="101"/>
                  </a:moveTo>
                  <a:cubicBezTo>
                    <a:pt x="12" y="112"/>
                    <a:pt x="21" y="118"/>
                    <a:pt x="30" y="124"/>
                  </a:cubicBezTo>
                  <a:cubicBezTo>
                    <a:pt x="38" y="130"/>
                    <a:pt x="47" y="133"/>
                    <a:pt x="56" y="136"/>
                  </a:cubicBezTo>
                  <a:cubicBezTo>
                    <a:pt x="63" y="138"/>
                    <a:pt x="82" y="149"/>
                    <a:pt x="82" y="149"/>
                  </a:cubicBezTo>
                  <a:cubicBezTo>
                    <a:pt x="80" y="135"/>
                    <a:pt x="90" y="121"/>
                    <a:pt x="95" y="108"/>
                  </a:cubicBezTo>
                  <a:cubicBezTo>
                    <a:pt x="98" y="99"/>
                    <a:pt x="99" y="88"/>
                    <a:pt x="99" y="78"/>
                  </a:cubicBezTo>
                  <a:cubicBezTo>
                    <a:pt x="98" y="67"/>
                    <a:pt x="95" y="56"/>
                    <a:pt x="89" y="48"/>
                  </a:cubicBezTo>
                  <a:cubicBezTo>
                    <a:pt x="88" y="47"/>
                    <a:pt x="88" y="46"/>
                    <a:pt x="87" y="45"/>
                  </a:cubicBezTo>
                  <a:cubicBezTo>
                    <a:pt x="86" y="44"/>
                    <a:pt x="86" y="44"/>
                    <a:pt x="85" y="43"/>
                  </a:cubicBezTo>
                  <a:cubicBezTo>
                    <a:pt x="85" y="43"/>
                    <a:pt x="84" y="43"/>
                    <a:pt x="84" y="42"/>
                  </a:cubicBezTo>
                  <a:cubicBezTo>
                    <a:pt x="82" y="41"/>
                    <a:pt x="80" y="40"/>
                    <a:pt x="78" y="39"/>
                  </a:cubicBezTo>
                  <a:cubicBezTo>
                    <a:pt x="73" y="37"/>
                    <a:pt x="68" y="35"/>
                    <a:pt x="63" y="34"/>
                  </a:cubicBezTo>
                  <a:cubicBezTo>
                    <a:pt x="52" y="32"/>
                    <a:pt x="40" y="31"/>
                    <a:pt x="30" y="35"/>
                  </a:cubicBezTo>
                  <a:cubicBezTo>
                    <a:pt x="29" y="30"/>
                    <a:pt x="29" y="24"/>
                    <a:pt x="30" y="20"/>
                  </a:cubicBezTo>
                  <a:cubicBezTo>
                    <a:pt x="32" y="13"/>
                    <a:pt x="36" y="7"/>
                    <a:pt x="40" y="2"/>
                  </a:cubicBezTo>
                  <a:cubicBezTo>
                    <a:pt x="40" y="2"/>
                    <a:pt x="39" y="1"/>
                    <a:pt x="38" y="0"/>
                  </a:cubicBezTo>
                  <a:cubicBezTo>
                    <a:pt x="36" y="3"/>
                    <a:pt x="32" y="8"/>
                    <a:pt x="30" y="15"/>
                  </a:cubicBezTo>
                  <a:cubicBezTo>
                    <a:pt x="28" y="22"/>
                    <a:pt x="27" y="30"/>
                    <a:pt x="28" y="35"/>
                  </a:cubicBezTo>
                  <a:cubicBezTo>
                    <a:pt x="21" y="38"/>
                    <a:pt x="15" y="42"/>
                    <a:pt x="10" y="48"/>
                  </a:cubicBezTo>
                  <a:cubicBezTo>
                    <a:pt x="7" y="51"/>
                    <a:pt x="6" y="54"/>
                    <a:pt x="4" y="58"/>
                  </a:cubicBezTo>
                  <a:cubicBezTo>
                    <a:pt x="3" y="61"/>
                    <a:pt x="2" y="64"/>
                    <a:pt x="1" y="68"/>
                  </a:cubicBezTo>
                  <a:cubicBezTo>
                    <a:pt x="0" y="78"/>
                    <a:pt x="2" y="92"/>
                    <a:pt x="7" y="101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656"/>
            <p:cNvSpPr/>
            <p:nvPr/>
          </p:nvSpPr>
          <p:spPr bwMode="auto">
            <a:xfrm>
              <a:off x="5564150" y="4559326"/>
              <a:ext cx="417515" cy="312740"/>
            </a:xfrm>
            <a:custGeom>
              <a:avLst/>
              <a:gdLst>
                <a:gd name="T0" fmla="*/ 70 w 111"/>
                <a:gd name="T1" fmla="*/ 4 h 83"/>
                <a:gd name="T2" fmla="*/ 44 w 111"/>
                <a:gd name="T3" fmla="*/ 3 h 83"/>
                <a:gd name="T4" fmla="*/ 22 w 111"/>
                <a:gd name="T5" fmla="*/ 9 h 83"/>
                <a:gd name="T6" fmla="*/ 9 w 111"/>
                <a:gd name="T7" fmla="*/ 13 h 83"/>
                <a:gd name="T8" fmla="*/ 0 w 111"/>
                <a:gd name="T9" fmla="*/ 15 h 83"/>
                <a:gd name="T10" fmla="*/ 14 w 111"/>
                <a:gd name="T11" fmla="*/ 46 h 83"/>
                <a:gd name="T12" fmla="*/ 28 w 111"/>
                <a:gd name="T13" fmla="*/ 67 h 83"/>
                <a:gd name="T14" fmla="*/ 51 w 111"/>
                <a:gd name="T15" fmla="*/ 81 h 83"/>
                <a:gd name="T16" fmla="*/ 76 w 111"/>
                <a:gd name="T17" fmla="*/ 74 h 83"/>
                <a:gd name="T18" fmla="*/ 91 w 111"/>
                <a:gd name="T19" fmla="*/ 52 h 83"/>
                <a:gd name="T20" fmla="*/ 100 w 111"/>
                <a:gd name="T21" fmla="*/ 58 h 83"/>
                <a:gd name="T22" fmla="*/ 109 w 111"/>
                <a:gd name="T23" fmla="*/ 69 h 83"/>
                <a:gd name="T24" fmla="*/ 111 w 111"/>
                <a:gd name="T25" fmla="*/ 68 h 83"/>
                <a:gd name="T26" fmla="*/ 103 w 111"/>
                <a:gd name="T27" fmla="*/ 59 h 83"/>
                <a:gd name="T28" fmla="*/ 92 w 111"/>
                <a:gd name="T29" fmla="*/ 51 h 83"/>
                <a:gd name="T30" fmla="*/ 95 w 111"/>
                <a:gd name="T31" fmla="*/ 34 h 83"/>
                <a:gd name="T32" fmla="*/ 90 w 111"/>
                <a:gd name="T33" fmla="*/ 20 h 83"/>
                <a:gd name="T34" fmla="*/ 70 w 111"/>
                <a:gd name="T35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83">
                  <a:moveTo>
                    <a:pt x="70" y="4"/>
                  </a:moveTo>
                  <a:cubicBezTo>
                    <a:pt x="62" y="0"/>
                    <a:pt x="53" y="2"/>
                    <a:pt x="44" y="3"/>
                  </a:cubicBezTo>
                  <a:cubicBezTo>
                    <a:pt x="37" y="4"/>
                    <a:pt x="30" y="6"/>
                    <a:pt x="22" y="9"/>
                  </a:cubicBezTo>
                  <a:cubicBezTo>
                    <a:pt x="20" y="10"/>
                    <a:pt x="14" y="11"/>
                    <a:pt x="9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22"/>
                    <a:pt x="9" y="36"/>
                    <a:pt x="14" y="46"/>
                  </a:cubicBezTo>
                  <a:cubicBezTo>
                    <a:pt x="17" y="53"/>
                    <a:pt x="21" y="61"/>
                    <a:pt x="28" y="67"/>
                  </a:cubicBezTo>
                  <a:cubicBezTo>
                    <a:pt x="34" y="74"/>
                    <a:pt x="42" y="79"/>
                    <a:pt x="51" y="81"/>
                  </a:cubicBezTo>
                  <a:cubicBezTo>
                    <a:pt x="60" y="83"/>
                    <a:pt x="69" y="80"/>
                    <a:pt x="76" y="74"/>
                  </a:cubicBezTo>
                  <a:cubicBezTo>
                    <a:pt x="83" y="69"/>
                    <a:pt x="88" y="61"/>
                    <a:pt x="91" y="52"/>
                  </a:cubicBezTo>
                  <a:cubicBezTo>
                    <a:pt x="95" y="54"/>
                    <a:pt x="98" y="56"/>
                    <a:pt x="100" y="58"/>
                  </a:cubicBezTo>
                  <a:cubicBezTo>
                    <a:pt x="104" y="61"/>
                    <a:pt x="107" y="65"/>
                    <a:pt x="109" y="69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10" y="66"/>
                    <a:pt x="106" y="62"/>
                    <a:pt x="103" y="59"/>
                  </a:cubicBezTo>
                  <a:cubicBezTo>
                    <a:pt x="99" y="56"/>
                    <a:pt x="95" y="52"/>
                    <a:pt x="92" y="51"/>
                  </a:cubicBezTo>
                  <a:cubicBezTo>
                    <a:pt x="94" y="45"/>
                    <a:pt x="95" y="40"/>
                    <a:pt x="95" y="34"/>
                  </a:cubicBezTo>
                  <a:cubicBezTo>
                    <a:pt x="94" y="29"/>
                    <a:pt x="93" y="24"/>
                    <a:pt x="90" y="20"/>
                  </a:cubicBezTo>
                  <a:cubicBezTo>
                    <a:pt x="86" y="14"/>
                    <a:pt x="78" y="8"/>
                    <a:pt x="70" y="4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657"/>
            <p:cNvSpPr/>
            <p:nvPr/>
          </p:nvSpPr>
          <p:spPr bwMode="auto">
            <a:xfrm>
              <a:off x="5294273" y="4841903"/>
              <a:ext cx="473078" cy="292102"/>
            </a:xfrm>
            <a:custGeom>
              <a:avLst/>
              <a:gdLst>
                <a:gd name="T0" fmla="*/ 43 w 126"/>
                <a:gd name="T1" fmla="*/ 7 h 78"/>
                <a:gd name="T2" fmla="*/ 35 w 126"/>
                <a:gd name="T3" fmla="*/ 16 h 78"/>
                <a:gd name="T4" fmla="*/ 30 w 126"/>
                <a:gd name="T5" fmla="*/ 26 h 78"/>
                <a:gd name="T6" fmla="*/ 21 w 126"/>
                <a:gd name="T7" fmla="*/ 45 h 78"/>
                <a:gd name="T8" fmla="*/ 10 w 126"/>
                <a:gd name="T9" fmla="*/ 54 h 78"/>
                <a:gd name="T10" fmla="*/ 0 w 126"/>
                <a:gd name="T11" fmla="*/ 59 h 78"/>
                <a:gd name="T12" fmla="*/ 11 w 126"/>
                <a:gd name="T13" fmla="*/ 64 h 78"/>
                <a:gd name="T14" fmla="*/ 23 w 126"/>
                <a:gd name="T15" fmla="*/ 69 h 78"/>
                <a:gd name="T16" fmla="*/ 44 w 126"/>
                <a:gd name="T17" fmla="*/ 76 h 78"/>
                <a:gd name="T18" fmla="*/ 69 w 126"/>
                <a:gd name="T19" fmla="*/ 77 h 78"/>
                <a:gd name="T20" fmla="*/ 73 w 126"/>
                <a:gd name="T21" fmla="*/ 76 h 78"/>
                <a:gd name="T22" fmla="*/ 75 w 126"/>
                <a:gd name="T23" fmla="*/ 76 h 78"/>
                <a:gd name="T24" fmla="*/ 78 w 126"/>
                <a:gd name="T25" fmla="*/ 75 h 78"/>
                <a:gd name="T26" fmla="*/ 87 w 126"/>
                <a:gd name="T27" fmla="*/ 70 h 78"/>
                <a:gd name="T28" fmla="*/ 100 w 126"/>
                <a:gd name="T29" fmla="*/ 50 h 78"/>
                <a:gd name="T30" fmla="*/ 100 w 126"/>
                <a:gd name="T31" fmla="*/ 24 h 78"/>
                <a:gd name="T32" fmla="*/ 111 w 126"/>
                <a:gd name="T33" fmla="*/ 24 h 78"/>
                <a:gd name="T34" fmla="*/ 125 w 126"/>
                <a:gd name="T35" fmla="*/ 31 h 78"/>
                <a:gd name="T36" fmla="*/ 126 w 126"/>
                <a:gd name="T37" fmla="*/ 29 h 78"/>
                <a:gd name="T38" fmla="*/ 114 w 126"/>
                <a:gd name="T39" fmla="*/ 24 h 78"/>
                <a:gd name="T40" fmla="*/ 99 w 126"/>
                <a:gd name="T41" fmla="*/ 23 h 78"/>
                <a:gd name="T42" fmla="*/ 75 w 126"/>
                <a:gd name="T43" fmla="*/ 1 h 78"/>
                <a:gd name="T44" fmla="*/ 67 w 126"/>
                <a:gd name="T45" fmla="*/ 0 h 78"/>
                <a:gd name="T46" fmla="*/ 63 w 126"/>
                <a:gd name="T47" fmla="*/ 1 h 78"/>
                <a:gd name="T48" fmla="*/ 61 w 126"/>
                <a:gd name="T49" fmla="*/ 1 h 78"/>
                <a:gd name="T50" fmla="*/ 59 w 126"/>
                <a:gd name="T51" fmla="*/ 2 h 78"/>
                <a:gd name="T52" fmla="*/ 43 w 126"/>
                <a:gd name="T53" fmla="*/ 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" h="78">
                  <a:moveTo>
                    <a:pt x="43" y="7"/>
                  </a:moveTo>
                  <a:cubicBezTo>
                    <a:pt x="39" y="9"/>
                    <a:pt x="37" y="12"/>
                    <a:pt x="35" y="16"/>
                  </a:cubicBezTo>
                  <a:cubicBezTo>
                    <a:pt x="33" y="19"/>
                    <a:pt x="32" y="22"/>
                    <a:pt x="30" y="26"/>
                  </a:cubicBezTo>
                  <a:cubicBezTo>
                    <a:pt x="27" y="32"/>
                    <a:pt x="25" y="38"/>
                    <a:pt x="21" y="45"/>
                  </a:cubicBezTo>
                  <a:cubicBezTo>
                    <a:pt x="19" y="47"/>
                    <a:pt x="15" y="51"/>
                    <a:pt x="10" y="54"/>
                  </a:cubicBezTo>
                  <a:cubicBezTo>
                    <a:pt x="5" y="57"/>
                    <a:pt x="0" y="59"/>
                    <a:pt x="0" y="59"/>
                  </a:cubicBezTo>
                  <a:cubicBezTo>
                    <a:pt x="4" y="60"/>
                    <a:pt x="8" y="62"/>
                    <a:pt x="11" y="64"/>
                  </a:cubicBezTo>
                  <a:cubicBezTo>
                    <a:pt x="15" y="66"/>
                    <a:pt x="19" y="67"/>
                    <a:pt x="23" y="69"/>
                  </a:cubicBezTo>
                  <a:cubicBezTo>
                    <a:pt x="30" y="72"/>
                    <a:pt x="38" y="75"/>
                    <a:pt x="44" y="76"/>
                  </a:cubicBezTo>
                  <a:cubicBezTo>
                    <a:pt x="53" y="78"/>
                    <a:pt x="63" y="78"/>
                    <a:pt x="69" y="77"/>
                  </a:cubicBezTo>
                  <a:cubicBezTo>
                    <a:pt x="71" y="77"/>
                    <a:pt x="72" y="76"/>
                    <a:pt x="73" y="76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76" y="75"/>
                    <a:pt x="77" y="75"/>
                    <a:pt x="78" y="75"/>
                  </a:cubicBezTo>
                  <a:cubicBezTo>
                    <a:pt x="81" y="74"/>
                    <a:pt x="84" y="72"/>
                    <a:pt x="87" y="70"/>
                  </a:cubicBezTo>
                  <a:cubicBezTo>
                    <a:pt x="93" y="66"/>
                    <a:pt x="97" y="59"/>
                    <a:pt x="100" y="50"/>
                  </a:cubicBezTo>
                  <a:cubicBezTo>
                    <a:pt x="102" y="42"/>
                    <a:pt x="102" y="32"/>
                    <a:pt x="100" y="24"/>
                  </a:cubicBezTo>
                  <a:cubicBezTo>
                    <a:pt x="103" y="23"/>
                    <a:pt x="107" y="23"/>
                    <a:pt x="111" y="24"/>
                  </a:cubicBezTo>
                  <a:cubicBezTo>
                    <a:pt x="116" y="25"/>
                    <a:pt x="121" y="28"/>
                    <a:pt x="125" y="31"/>
                  </a:cubicBezTo>
                  <a:cubicBezTo>
                    <a:pt x="125" y="30"/>
                    <a:pt x="125" y="30"/>
                    <a:pt x="126" y="29"/>
                  </a:cubicBezTo>
                  <a:cubicBezTo>
                    <a:pt x="124" y="27"/>
                    <a:pt x="119" y="25"/>
                    <a:pt x="114" y="24"/>
                  </a:cubicBezTo>
                  <a:cubicBezTo>
                    <a:pt x="109" y="23"/>
                    <a:pt x="103" y="22"/>
                    <a:pt x="99" y="23"/>
                  </a:cubicBezTo>
                  <a:cubicBezTo>
                    <a:pt x="96" y="12"/>
                    <a:pt x="87" y="2"/>
                    <a:pt x="75" y="1"/>
                  </a:cubicBezTo>
                  <a:cubicBezTo>
                    <a:pt x="72" y="0"/>
                    <a:pt x="70" y="0"/>
                    <a:pt x="67" y="0"/>
                  </a:cubicBezTo>
                  <a:cubicBezTo>
                    <a:pt x="66" y="0"/>
                    <a:pt x="65" y="1"/>
                    <a:pt x="63" y="1"/>
                  </a:cubicBezTo>
                  <a:cubicBezTo>
                    <a:pt x="63" y="1"/>
                    <a:pt x="62" y="1"/>
                    <a:pt x="61" y="1"/>
                  </a:cubicBezTo>
                  <a:cubicBezTo>
                    <a:pt x="60" y="1"/>
                    <a:pt x="59" y="1"/>
                    <a:pt x="59" y="2"/>
                  </a:cubicBezTo>
                  <a:cubicBezTo>
                    <a:pt x="52" y="3"/>
                    <a:pt x="47" y="5"/>
                    <a:pt x="43" y="7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658"/>
            <p:cNvSpPr/>
            <p:nvPr/>
          </p:nvSpPr>
          <p:spPr bwMode="auto">
            <a:xfrm>
              <a:off x="5594313" y="5221318"/>
              <a:ext cx="255589" cy="385765"/>
            </a:xfrm>
            <a:custGeom>
              <a:avLst/>
              <a:gdLst>
                <a:gd name="T0" fmla="*/ 4 w 68"/>
                <a:gd name="T1" fmla="*/ 68 h 103"/>
                <a:gd name="T2" fmla="*/ 20 w 68"/>
                <a:gd name="T3" fmla="*/ 84 h 103"/>
                <a:gd name="T4" fmla="*/ 37 w 68"/>
                <a:gd name="T5" fmla="*/ 92 h 103"/>
                <a:gd name="T6" fmla="*/ 48 w 68"/>
                <a:gd name="T7" fmla="*/ 98 h 103"/>
                <a:gd name="T8" fmla="*/ 55 w 68"/>
                <a:gd name="T9" fmla="*/ 103 h 103"/>
                <a:gd name="T10" fmla="*/ 64 w 68"/>
                <a:gd name="T11" fmla="*/ 74 h 103"/>
                <a:gd name="T12" fmla="*/ 68 w 68"/>
                <a:gd name="T13" fmla="*/ 53 h 103"/>
                <a:gd name="T14" fmla="*/ 62 w 68"/>
                <a:gd name="T15" fmla="*/ 34 h 103"/>
                <a:gd name="T16" fmla="*/ 45 w 68"/>
                <a:gd name="T17" fmla="*/ 23 h 103"/>
                <a:gd name="T18" fmla="*/ 22 w 68"/>
                <a:gd name="T19" fmla="*/ 23 h 103"/>
                <a:gd name="T20" fmla="*/ 22 w 68"/>
                <a:gd name="T21" fmla="*/ 13 h 103"/>
                <a:gd name="T22" fmla="*/ 28 w 68"/>
                <a:gd name="T23" fmla="*/ 1 h 103"/>
                <a:gd name="T24" fmla="*/ 27 w 68"/>
                <a:gd name="T25" fmla="*/ 0 h 103"/>
                <a:gd name="T26" fmla="*/ 22 w 68"/>
                <a:gd name="T27" fmla="*/ 10 h 103"/>
                <a:gd name="T28" fmla="*/ 21 w 68"/>
                <a:gd name="T29" fmla="*/ 23 h 103"/>
                <a:gd name="T30" fmla="*/ 1 w 68"/>
                <a:gd name="T31" fmla="*/ 44 h 103"/>
                <a:gd name="T32" fmla="*/ 4 w 68"/>
                <a:gd name="T33" fmla="*/ 6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03">
                  <a:moveTo>
                    <a:pt x="4" y="68"/>
                  </a:moveTo>
                  <a:cubicBezTo>
                    <a:pt x="8" y="76"/>
                    <a:pt x="14" y="80"/>
                    <a:pt x="20" y="84"/>
                  </a:cubicBezTo>
                  <a:cubicBezTo>
                    <a:pt x="25" y="88"/>
                    <a:pt x="31" y="90"/>
                    <a:pt x="37" y="92"/>
                  </a:cubicBezTo>
                  <a:cubicBezTo>
                    <a:pt x="40" y="93"/>
                    <a:pt x="44" y="96"/>
                    <a:pt x="48" y="98"/>
                  </a:cubicBezTo>
                  <a:cubicBezTo>
                    <a:pt x="52" y="101"/>
                    <a:pt x="55" y="103"/>
                    <a:pt x="55" y="103"/>
                  </a:cubicBezTo>
                  <a:cubicBezTo>
                    <a:pt x="54" y="93"/>
                    <a:pt x="61" y="83"/>
                    <a:pt x="64" y="74"/>
                  </a:cubicBezTo>
                  <a:cubicBezTo>
                    <a:pt x="67" y="67"/>
                    <a:pt x="68" y="60"/>
                    <a:pt x="68" y="53"/>
                  </a:cubicBezTo>
                  <a:cubicBezTo>
                    <a:pt x="67" y="46"/>
                    <a:pt x="66" y="40"/>
                    <a:pt x="62" y="34"/>
                  </a:cubicBezTo>
                  <a:cubicBezTo>
                    <a:pt x="59" y="29"/>
                    <a:pt x="52" y="25"/>
                    <a:pt x="45" y="23"/>
                  </a:cubicBezTo>
                  <a:cubicBezTo>
                    <a:pt x="38" y="21"/>
                    <a:pt x="30" y="21"/>
                    <a:pt x="22" y="23"/>
                  </a:cubicBezTo>
                  <a:cubicBezTo>
                    <a:pt x="22" y="20"/>
                    <a:pt x="22" y="16"/>
                    <a:pt x="22" y="13"/>
                  </a:cubicBezTo>
                  <a:cubicBezTo>
                    <a:pt x="23" y="9"/>
                    <a:pt x="25" y="5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2"/>
                    <a:pt x="23" y="6"/>
                    <a:pt x="22" y="10"/>
                  </a:cubicBezTo>
                  <a:cubicBezTo>
                    <a:pt x="21" y="15"/>
                    <a:pt x="20" y="20"/>
                    <a:pt x="21" y="23"/>
                  </a:cubicBezTo>
                  <a:cubicBezTo>
                    <a:pt x="11" y="26"/>
                    <a:pt x="3" y="33"/>
                    <a:pt x="1" y="44"/>
                  </a:cubicBezTo>
                  <a:cubicBezTo>
                    <a:pt x="0" y="51"/>
                    <a:pt x="2" y="61"/>
                    <a:pt x="4" y="68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659"/>
            <p:cNvSpPr/>
            <p:nvPr/>
          </p:nvSpPr>
          <p:spPr bwMode="auto">
            <a:xfrm>
              <a:off x="5297448" y="5438807"/>
              <a:ext cx="365127" cy="511179"/>
            </a:xfrm>
            <a:custGeom>
              <a:avLst/>
              <a:gdLst>
                <a:gd name="T0" fmla="*/ 3 w 97"/>
                <a:gd name="T1" fmla="*/ 52 h 136"/>
                <a:gd name="T2" fmla="*/ 2 w 97"/>
                <a:gd name="T3" fmla="*/ 80 h 136"/>
                <a:gd name="T4" fmla="*/ 6 w 97"/>
                <a:gd name="T5" fmla="*/ 107 h 136"/>
                <a:gd name="T6" fmla="*/ 8 w 97"/>
                <a:gd name="T7" fmla="*/ 124 h 136"/>
                <a:gd name="T8" fmla="*/ 8 w 97"/>
                <a:gd name="T9" fmla="*/ 136 h 136"/>
                <a:gd name="T10" fmla="*/ 28 w 97"/>
                <a:gd name="T11" fmla="*/ 127 h 136"/>
                <a:gd name="T12" fmla="*/ 50 w 97"/>
                <a:gd name="T13" fmla="*/ 122 h 136"/>
                <a:gd name="T14" fmla="*/ 79 w 97"/>
                <a:gd name="T15" fmla="*/ 103 h 136"/>
                <a:gd name="T16" fmla="*/ 95 w 97"/>
                <a:gd name="T17" fmla="*/ 70 h 136"/>
                <a:gd name="T18" fmla="*/ 84 w 97"/>
                <a:gd name="T19" fmla="*/ 40 h 136"/>
                <a:gd name="T20" fmla="*/ 55 w 97"/>
                <a:gd name="T21" fmla="*/ 26 h 136"/>
                <a:gd name="T22" fmla="*/ 60 w 97"/>
                <a:gd name="T23" fmla="*/ 15 h 136"/>
                <a:gd name="T24" fmla="*/ 72 w 97"/>
                <a:gd name="T25" fmla="*/ 2 h 136"/>
                <a:gd name="T26" fmla="*/ 70 w 97"/>
                <a:gd name="T27" fmla="*/ 0 h 136"/>
                <a:gd name="T28" fmla="*/ 61 w 97"/>
                <a:gd name="T29" fmla="*/ 12 h 136"/>
                <a:gd name="T30" fmla="*/ 53 w 97"/>
                <a:gd name="T31" fmla="*/ 26 h 136"/>
                <a:gd name="T32" fmla="*/ 33 w 97"/>
                <a:gd name="T33" fmla="*/ 26 h 136"/>
                <a:gd name="T34" fmla="*/ 18 w 97"/>
                <a:gd name="T35" fmla="*/ 32 h 136"/>
                <a:gd name="T36" fmla="*/ 9 w 97"/>
                <a:gd name="T37" fmla="*/ 41 h 136"/>
                <a:gd name="T38" fmla="*/ 3 w 97"/>
                <a:gd name="T3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136">
                  <a:moveTo>
                    <a:pt x="3" y="52"/>
                  </a:moveTo>
                  <a:cubicBezTo>
                    <a:pt x="0" y="60"/>
                    <a:pt x="1" y="70"/>
                    <a:pt x="2" y="80"/>
                  </a:cubicBezTo>
                  <a:cubicBezTo>
                    <a:pt x="2" y="89"/>
                    <a:pt x="4" y="98"/>
                    <a:pt x="6" y="107"/>
                  </a:cubicBezTo>
                  <a:cubicBezTo>
                    <a:pt x="7" y="110"/>
                    <a:pt x="8" y="118"/>
                    <a:pt x="8" y="124"/>
                  </a:cubicBezTo>
                  <a:cubicBezTo>
                    <a:pt x="8" y="130"/>
                    <a:pt x="8" y="136"/>
                    <a:pt x="8" y="136"/>
                  </a:cubicBezTo>
                  <a:cubicBezTo>
                    <a:pt x="13" y="131"/>
                    <a:pt x="20" y="129"/>
                    <a:pt x="28" y="127"/>
                  </a:cubicBezTo>
                  <a:cubicBezTo>
                    <a:pt x="35" y="126"/>
                    <a:pt x="43" y="125"/>
                    <a:pt x="50" y="122"/>
                  </a:cubicBezTo>
                  <a:cubicBezTo>
                    <a:pt x="60" y="118"/>
                    <a:pt x="71" y="112"/>
                    <a:pt x="79" y="103"/>
                  </a:cubicBezTo>
                  <a:cubicBezTo>
                    <a:pt x="87" y="93"/>
                    <a:pt x="94" y="82"/>
                    <a:pt x="95" y="70"/>
                  </a:cubicBezTo>
                  <a:cubicBezTo>
                    <a:pt x="97" y="58"/>
                    <a:pt x="92" y="47"/>
                    <a:pt x="84" y="40"/>
                  </a:cubicBezTo>
                  <a:cubicBezTo>
                    <a:pt x="76" y="33"/>
                    <a:pt x="65" y="28"/>
                    <a:pt x="55" y="26"/>
                  </a:cubicBezTo>
                  <a:cubicBezTo>
                    <a:pt x="56" y="22"/>
                    <a:pt x="58" y="19"/>
                    <a:pt x="60" y="15"/>
                  </a:cubicBezTo>
                  <a:cubicBezTo>
                    <a:pt x="63" y="10"/>
                    <a:pt x="67" y="6"/>
                    <a:pt x="72" y="2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7" y="2"/>
                    <a:pt x="64" y="7"/>
                    <a:pt x="61" y="12"/>
                  </a:cubicBezTo>
                  <a:cubicBezTo>
                    <a:pt x="57" y="17"/>
                    <a:pt x="54" y="22"/>
                    <a:pt x="53" y="26"/>
                  </a:cubicBezTo>
                  <a:cubicBezTo>
                    <a:pt x="46" y="25"/>
                    <a:pt x="39" y="25"/>
                    <a:pt x="33" y="26"/>
                  </a:cubicBezTo>
                  <a:cubicBezTo>
                    <a:pt x="27" y="27"/>
                    <a:pt x="22" y="29"/>
                    <a:pt x="18" y="32"/>
                  </a:cubicBezTo>
                  <a:cubicBezTo>
                    <a:pt x="15" y="34"/>
                    <a:pt x="12" y="37"/>
                    <a:pt x="9" y="41"/>
                  </a:cubicBezTo>
                  <a:cubicBezTo>
                    <a:pt x="7" y="44"/>
                    <a:pt x="5" y="48"/>
                    <a:pt x="3" y="52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660"/>
            <p:cNvSpPr/>
            <p:nvPr/>
          </p:nvSpPr>
          <p:spPr bwMode="auto">
            <a:xfrm>
              <a:off x="5076785" y="5453095"/>
              <a:ext cx="420690" cy="552454"/>
            </a:xfrm>
            <a:custGeom>
              <a:avLst/>
              <a:gdLst>
                <a:gd name="T0" fmla="*/ 6 w 112"/>
                <a:gd name="T1" fmla="*/ 49 h 147"/>
                <a:gd name="T2" fmla="*/ 1 w 112"/>
                <a:gd name="T3" fmla="*/ 83 h 147"/>
                <a:gd name="T4" fmla="*/ 5 w 112"/>
                <a:gd name="T5" fmla="*/ 114 h 147"/>
                <a:gd name="T6" fmla="*/ 6 w 112"/>
                <a:gd name="T7" fmla="*/ 133 h 147"/>
                <a:gd name="T8" fmla="*/ 6 w 112"/>
                <a:gd name="T9" fmla="*/ 147 h 147"/>
                <a:gd name="T10" fmla="*/ 30 w 112"/>
                <a:gd name="T11" fmla="*/ 138 h 147"/>
                <a:gd name="T12" fmla="*/ 55 w 112"/>
                <a:gd name="T13" fmla="*/ 133 h 147"/>
                <a:gd name="T14" fmla="*/ 87 w 112"/>
                <a:gd name="T15" fmla="*/ 115 h 147"/>
                <a:gd name="T16" fmla="*/ 108 w 112"/>
                <a:gd name="T17" fmla="*/ 84 h 147"/>
                <a:gd name="T18" fmla="*/ 102 w 112"/>
                <a:gd name="T19" fmla="*/ 49 h 147"/>
                <a:gd name="T20" fmla="*/ 73 w 112"/>
                <a:gd name="T21" fmla="*/ 26 h 147"/>
                <a:gd name="T22" fmla="*/ 82 w 112"/>
                <a:gd name="T23" fmla="*/ 14 h 147"/>
                <a:gd name="T24" fmla="*/ 98 w 112"/>
                <a:gd name="T25" fmla="*/ 3 h 147"/>
                <a:gd name="T26" fmla="*/ 96 w 112"/>
                <a:gd name="T27" fmla="*/ 0 h 147"/>
                <a:gd name="T28" fmla="*/ 83 w 112"/>
                <a:gd name="T29" fmla="*/ 11 h 147"/>
                <a:gd name="T30" fmla="*/ 71 w 112"/>
                <a:gd name="T31" fmla="*/ 25 h 147"/>
                <a:gd name="T32" fmla="*/ 49 w 112"/>
                <a:gd name="T33" fmla="*/ 20 h 147"/>
                <a:gd name="T34" fmla="*/ 29 w 112"/>
                <a:gd name="T35" fmla="*/ 25 h 147"/>
                <a:gd name="T36" fmla="*/ 6 w 112"/>
                <a:gd name="T37" fmla="*/ 4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47">
                  <a:moveTo>
                    <a:pt x="6" y="49"/>
                  </a:moveTo>
                  <a:cubicBezTo>
                    <a:pt x="0" y="60"/>
                    <a:pt x="1" y="71"/>
                    <a:pt x="1" y="83"/>
                  </a:cubicBezTo>
                  <a:cubicBezTo>
                    <a:pt x="1" y="93"/>
                    <a:pt x="3" y="103"/>
                    <a:pt x="5" y="114"/>
                  </a:cubicBezTo>
                  <a:cubicBezTo>
                    <a:pt x="6" y="118"/>
                    <a:pt x="7" y="126"/>
                    <a:pt x="6" y="133"/>
                  </a:cubicBezTo>
                  <a:cubicBezTo>
                    <a:pt x="6" y="141"/>
                    <a:pt x="6" y="147"/>
                    <a:pt x="6" y="147"/>
                  </a:cubicBezTo>
                  <a:cubicBezTo>
                    <a:pt x="13" y="142"/>
                    <a:pt x="21" y="140"/>
                    <a:pt x="30" y="138"/>
                  </a:cubicBezTo>
                  <a:cubicBezTo>
                    <a:pt x="38" y="136"/>
                    <a:pt x="47" y="135"/>
                    <a:pt x="55" y="133"/>
                  </a:cubicBezTo>
                  <a:cubicBezTo>
                    <a:pt x="66" y="129"/>
                    <a:pt x="78" y="123"/>
                    <a:pt x="87" y="115"/>
                  </a:cubicBezTo>
                  <a:cubicBezTo>
                    <a:pt x="97" y="107"/>
                    <a:pt x="105" y="96"/>
                    <a:pt x="108" y="84"/>
                  </a:cubicBezTo>
                  <a:cubicBezTo>
                    <a:pt x="112" y="71"/>
                    <a:pt x="109" y="59"/>
                    <a:pt x="102" y="49"/>
                  </a:cubicBezTo>
                  <a:cubicBezTo>
                    <a:pt x="95" y="38"/>
                    <a:pt x="84" y="31"/>
                    <a:pt x="73" y="26"/>
                  </a:cubicBezTo>
                  <a:cubicBezTo>
                    <a:pt x="75" y="22"/>
                    <a:pt x="78" y="18"/>
                    <a:pt x="82" y="14"/>
                  </a:cubicBezTo>
                  <a:cubicBezTo>
                    <a:pt x="86" y="10"/>
                    <a:pt x="92" y="6"/>
                    <a:pt x="98" y="3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3" y="2"/>
                    <a:pt x="88" y="6"/>
                    <a:pt x="83" y="11"/>
                  </a:cubicBezTo>
                  <a:cubicBezTo>
                    <a:pt x="78" y="15"/>
                    <a:pt x="74" y="20"/>
                    <a:pt x="71" y="25"/>
                  </a:cubicBezTo>
                  <a:cubicBezTo>
                    <a:pt x="64" y="22"/>
                    <a:pt x="56" y="20"/>
                    <a:pt x="49" y="20"/>
                  </a:cubicBezTo>
                  <a:cubicBezTo>
                    <a:pt x="42" y="20"/>
                    <a:pt x="35" y="21"/>
                    <a:pt x="29" y="25"/>
                  </a:cubicBezTo>
                  <a:cubicBezTo>
                    <a:pt x="20" y="30"/>
                    <a:pt x="11" y="40"/>
                    <a:pt x="6" y="49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61"/>
            <p:cNvSpPr/>
            <p:nvPr/>
          </p:nvSpPr>
          <p:spPr bwMode="auto">
            <a:xfrm>
              <a:off x="4918034" y="5389594"/>
              <a:ext cx="395290" cy="469903"/>
            </a:xfrm>
            <a:custGeom>
              <a:avLst/>
              <a:gdLst>
                <a:gd name="T0" fmla="*/ 4 w 105"/>
                <a:gd name="T1" fmla="*/ 48 h 125"/>
                <a:gd name="T2" fmla="*/ 6 w 105"/>
                <a:gd name="T3" fmla="*/ 80 h 125"/>
                <a:gd name="T4" fmla="*/ 19 w 105"/>
                <a:gd name="T5" fmla="*/ 103 h 125"/>
                <a:gd name="T6" fmla="*/ 27 w 105"/>
                <a:gd name="T7" fmla="*/ 116 h 125"/>
                <a:gd name="T8" fmla="*/ 32 w 105"/>
                <a:gd name="T9" fmla="*/ 125 h 125"/>
                <a:gd name="T10" fmla="*/ 64 w 105"/>
                <a:gd name="T11" fmla="*/ 101 h 125"/>
                <a:gd name="T12" fmla="*/ 84 w 105"/>
                <a:gd name="T13" fmla="*/ 84 h 125"/>
                <a:gd name="T14" fmla="*/ 95 w 105"/>
                <a:gd name="T15" fmla="*/ 63 h 125"/>
                <a:gd name="T16" fmla="*/ 90 w 105"/>
                <a:gd name="T17" fmla="*/ 38 h 125"/>
                <a:gd name="T18" fmla="*/ 71 w 105"/>
                <a:gd name="T19" fmla="*/ 14 h 125"/>
                <a:gd name="T20" fmla="*/ 84 w 105"/>
                <a:gd name="T21" fmla="*/ 5 h 125"/>
                <a:gd name="T22" fmla="*/ 104 w 105"/>
                <a:gd name="T23" fmla="*/ 4 h 125"/>
                <a:gd name="T24" fmla="*/ 105 w 105"/>
                <a:gd name="T25" fmla="*/ 1 h 125"/>
                <a:gd name="T26" fmla="*/ 88 w 105"/>
                <a:gd name="T27" fmla="*/ 3 h 125"/>
                <a:gd name="T28" fmla="*/ 70 w 105"/>
                <a:gd name="T29" fmla="*/ 13 h 125"/>
                <a:gd name="T30" fmla="*/ 50 w 105"/>
                <a:gd name="T31" fmla="*/ 8 h 125"/>
                <a:gd name="T32" fmla="*/ 28 w 105"/>
                <a:gd name="T33" fmla="*/ 16 h 125"/>
                <a:gd name="T34" fmla="*/ 14 w 105"/>
                <a:gd name="T35" fmla="*/ 31 h 125"/>
                <a:gd name="T36" fmla="*/ 4 w 105"/>
                <a:gd name="T37" fmla="*/ 4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5">
                  <a:moveTo>
                    <a:pt x="4" y="48"/>
                  </a:moveTo>
                  <a:cubicBezTo>
                    <a:pt x="0" y="60"/>
                    <a:pt x="3" y="70"/>
                    <a:pt x="6" y="80"/>
                  </a:cubicBezTo>
                  <a:cubicBezTo>
                    <a:pt x="9" y="89"/>
                    <a:pt x="13" y="96"/>
                    <a:pt x="19" y="103"/>
                  </a:cubicBezTo>
                  <a:cubicBezTo>
                    <a:pt x="21" y="105"/>
                    <a:pt x="24" y="111"/>
                    <a:pt x="27" y="116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8" y="113"/>
                    <a:pt x="54" y="108"/>
                    <a:pt x="64" y="101"/>
                  </a:cubicBezTo>
                  <a:cubicBezTo>
                    <a:pt x="71" y="96"/>
                    <a:pt x="78" y="90"/>
                    <a:pt x="84" y="84"/>
                  </a:cubicBezTo>
                  <a:cubicBezTo>
                    <a:pt x="89" y="78"/>
                    <a:pt x="93" y="71"/>
                    <a:pt x="95" y="63"/>
                  </a:cubicBezTo>
                  <a:cubicBezTo>
                    <a:pt x="96" y="55"/>
                    <a:pt x="94" y="46"/>
                    <a:pt x="90" y="38"/>
                  </a:cubicBezTo>
                  <a:cubicBezTo>
                    <a:pt x="86" y="29"/>
                    <a:pt x="80" y="20"/>
                    <a:pt x="71" y="14"/>
                  </a:cubicBezTo>
                  <a:cubicBezTo>
                    <a:pt x="75" y="10"/>
                    <a:pt x="79" y="7"/>
                    <a:pt x="84" y="5"/>
                  </a:cubicBezTo>
                  <a:cubicBezTo>
                    <a:pt x="91" y="3"/>
                    <a:pt x="98" y="2"/>
                    <a:pt x="104" y="4"/>
                  </a:cubicBezTo>
                  <a:cubicBezTo>
                    <a:pt x="104" y="3"/>
                    <a:pt x="104" y="2"/>
                    <a:pt x="105" y="1"/>
                  </a:cubicBezTo>
                  <a:cubicBezTo>
                    <a:pt x="102" y="0"/>
                    <a:pt x="95" y="0"/>
                    <a:pt x="88" y="3"/>
                  </a:cubicBezTo>
                  <a:cubicBezTo>
                    <a:pt x="81" y="5"/>
                    <a:pt x="74" y="9"/>
                    <a:pt x="70" y="13"/>
                  </a:cubicBezTo>
                  <a:cubicBezTo>
                    <a:pt x="64" y="10"/>
                    <a:pt x="57" y="7"/>
                    <a:pt x="50" y="8"/>
                  </a:cubicBezTo>
                  <a:cubicBezTo>
                    <a:pt x="43" y="8"/>
                    <a:pt x="35" y="11"/>
                    <a:pt x="28" y="16"/>
                  </a:cubicBezTo>
                  <a:cubicBezTo>
                    <a:pt x="23" y="20"/>
                    <a:pt x="18" y="25"/>
                    <a:pt x="14" y="31"/>
                  </a:cubicBezTo>
                  <a:cubicBezTo>
                    <a:pt x="9" y="37"/>
                    <a:pt x="6" y="43"/>
                    <a:pt x="4" y="48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62"/>
            <p:cNvSpPr/>
            <p:nvPr/>
          </p:nvSpPr>
          <p:spPr bwMode="auto">
            <a:xfrm>
              <a:off x="4614819" y="5472145"/>
              <a:ext cx="349252" cy="522291"/>
            </a:xfrm>
            <a:custGeom>
              <a:avLst/>
              <a:gdLst>
                <a:gd name="T0" fmla="*/ 0 w 93"/>
                <a:gd name="T1" fmla="*/ 71 h 139"/>
                <a:gd name="T2" fmla="*/ 12 w 93"/>
                <a:gd name="T3" fmla="*/ 102 h 139"/>
                <a:gd name="T4" fmla="*/ 32 w 93"/>
                <a:gd name="T5" fmla="*/ 121 h 139"/>
                <a:gd name="T6" fmla="*/ 44 w 93"/>
                <a:gd name="T7" fmla="*/ 131 h 139"/>
                <a:gd name="T8" fmla="*/ 52 w 93"/>
                <a:gd name="T9" fmla="*/ 139 h 139"/>
                <a:gd name="T10" fmla="*/ 61 w 93"/>
                <a:gd name="T11" fmla="*/ 122 h 139"/>
                <a:gd name="T12" fmla="*/ 74 w 93"/>
                <a:gd name="T13" fmla="*/ 108 h 139"/>
                <a:gd name="T14" fmla="*/ 88 w 93"/>
                <a:gd name="T15" fmla="*/ 87 h 139"/>
                <a:gd name="T16" fmla="*/ 92 w 93"/>
                <a:gd name="T17" fmla="*/ 64 h 139"/>
                <a:gd name="T18" fmla="*/ 79 w 93"/>
                <a:gd name="T19" fmla="*/ 40 h 139"/>
                <a:gd name="T20" fmla="*/ 52 w 93"/>
                <a:gd name="T21" fmla="*/ 23 h 139"/>
                <a:gd name="T22" fmla="*/ 60 w 93"/>
                <a:gd name="T23" fmla="*/ 11 h 139"/>
                <a:gd name="T24" fmla="*/ 77 w 93"/>
                <a:gd name="T25" fmla="*/ 3 h 139"/>
                <a:gd name="T26" fmla="*/ 76 w 93"/>
                <a:gd name="T27" fmla="*/ 0 h 139"/>
                <a:gd name="T28" fmla="*/ 62 w 93"/>
                <a:gd name="T29" fmla="*/ 8 h 139"/>
                <a:gd name="T30" fmla="*/ 51 w 93"/>
                <a:gd name="T31" fmla="*/ 22 h 139"/>
                <a:gd name="T32" fmla="*/ 30 w 93"/>
                <a:gd name="T33" fmla="*/ 22 h 139"/>
                <a:gd name="T34" fmla="*/ 12 w 93"/>
                <a:gd name="T35" fmla="*/ 35 h 139"/>
                <a:gd name="T36" fmla="*/ 0 w 93"/>
                <a:gd name="T37" fmla="*/ 7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139">
                  <a:moveTo>
                    <a:pt x="0" y="71"/>
                  </a:moveTo>
                  <a:cubicBezTo>
                    <a:pt x="0" y="84"/>
                    <a:pt x="6" y="93"/>
                    <a:pt x="12" y="102"/>
                  </a:cubicBezTo>
                  <a:cubicBezTo>
                    <a:pt x="17" y="110"/>
                    <a:pt x="24" y="115"/>
                    <a:pt x="32" y="121"/>
                  </a:cubicBezTo>
                  <a:cubicBezTo>
                    <a:pt x="34" y="123"/>
                    <a:pt x="40" y="127"/>
                    <a:pt x="44" y="131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3" y="133"/>
                    <a:pt x="56" y="127"/>
                    <a:pt x="61" y="122"/>
                  </a:cubicBezTo>
                  <a:cubicBezTo>
                    <a:pt x="65" y="117"/>
                    <a:pt x="70" y="113"/>
                    <a:pt x="74" y="108"/>
                  </a:cubicBezTo>
                  <a:cubicBezTo>
                    <a:pt x="80" y="102"/>
                    <a:pt x="85" y="95"/>
                    <a:pt x="88" y="87"/>
                  </a:cubicBezTo>
                  <a:cubicBezTo>
                    <a:pt x="91" y="80"/>
                    <a:pt x="93" y="72"/>
                    <a:pt x="92" y="64"/>
                  </a:cubicBezTo>
                  <a:cubicBezTo>
                    <a:pt x="91" y="55"/>
                    <a:pt x="86" y="47"/>
                    <a:pt x="79" y="40"/>
                  </a:cubicBezTo>
                  <a:cubicBezTo>
                    <a:pt x="72" y="32"/>
                    <a:pt x="62" y="26"/>
                    <a:pt x="52" y="23"/>
                  </a:cubicBezTo>
                  <a:cubicBezTo>
                    <a:pt x="54" y="18"/>
                    <a:pt x="57" y="14"/>
                    <a:pt x="60" y="11"/>
                  </a:cubicBezTo>
                  <a:cubicBezTo>
                    <a:pt x="65" y="7"/>
                    <a:pt x="71" y="4"/>
                    <a:pt x="77" y="3"/>
                  </a:cubicBezTo>
                  <a:cubicBezTo>
                    <a:pt x="77" y="2"/>
                    <a:pt x="77" y="1"/>
                    <a:pt x="76" y="0"/>
                  </a:cubicBezTo>
                  <a:cubicBezTo>
                    <a:pt x="73" y="1"/>
                    <a:pt x="68" y="3"/>
                    <a:pt x="62" y="8"/>
                  </a:cubicBezTo>
                  <a:cubicBezTo>
                    <a:pt x="57" y="12"/>
                    <a:pt x="52" y="18"/>
                    <a:pt x="51" y="22"/>
                  </a:cubicBezTo>
                  <a:cubicBezTo>
                    <a:pt x="44" y="20"/>
                    <a:pt x="37" y="20"/>
                    <a:pt x="30" y="22"/>
                  </a:cubicBezTo>
                  <a:cubicBezTo>
                    <a:pt x="23" y="24"/>
                    <a:pt x="17" y="29"/>
                    <a:pt x="12" y="35"/>
                  </a:cubicBezTo>
                  <a:cubicBezTo>
                    <a:pt x="5" y="45"/>
                    <a:pt x="0" y="60"/>
                    <a:pt x="0" y="7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63"/>
            <p:cNvSpPr/>
            <p:nvPr/>
          </p:nvSpPr>
          <p:spPr bwMode="auto">
            <a:xfrm>
              <a:off x="5060910" y="5400707"/>
              <a:ext cx="206376" cy="323852"/>
            </a:xfrm>
            <a:custGeom>
              <a:avLst/>
              <a:gdLst>
                <a:gd name="T0" fmla="*/ 0 w 55"/>
                <a:gd name="T1" fmla="*/ 42 h 86"/>
                <a:gd name="T2" fmla="*/ 6 w 55"/>
                <a:gd name="T3" fmla="*/ 57 h 86"/>
                <a:gd name="T4" fmla="*/ 15 w 55"/>
                <a:gd name="T5" fmla="*/ 70 h 86"/>
                <a:gd name="T6" fmla="*/ 20 w 55"/>
                <a:gd name="T7" fmla="*/ 79 h 86"/>
                <a:gd name="T8" fmla="*/ 22 w 55"/>
                <a:gd name="T9" fmla="*/ 86 h 86"/>
                <a:gd name="T10" fmla="*/ 31 w 55"/>
                <a:gd name="T11" fmla="*/ 76 h 86"/>
                <a:gd name="T12" fmla="*/ 42 w 55"/>
                <a:gd name="T13" fmla="*/ 67 h 86"/>
                <a:gd name="T14" fmla="*/ 52 w 55"/>
                <a:gd name="T15" fmla="*/ 50 h 86"/>
                <a:gd name="T16" fmla="*/ 53 w 55"/>
                <a:gd name="T17" fmla="*/ 30 h 86"/>
                <a:gd name="T18" fmla="*/ 40 w 55"/>
                <a:gd name="T19" fmla="*/ 16 h 86"/>
                <a:gd name="T20" fmla="*/ 21 w 55"/>
                <a:gd name="T21" fmla="*/ 16 h 86"/>
                <a:gd name="T22" fmla="*/ 21 w 55"/>
                <a:gd name="T23" fmla="*/ 9 h 86"/>
                <a:gd name="T24" fmla="*/ 23 w 55"/>
                <a:gd name="T25" fmla="*/ 0 h 86"/>
                <a:gd name="T26" fmla="*/ 21 w 55"/>
                <a:gd name="T27" fmla="*/ 0 h 86"/>
                <a:gd name="T28" fmla="*/ 20 w 55"/>
                <a:gd name="T29" fmla="*/ 8 h 86"/>
                <a:gd name="T30" fmla="*/ 21 w 55"/>
                <a:gd name="T31" fmla="*/ 16 h 86"/>
                <a:gd name="T32" fmla="*/ 10 w 55"/>
                <a:gd name="T33" fmla="*/ 21 h 86"/>
                <a:gd name="T34" fmla="*/ 3 w 55"/>
                <a:gd name="T35" fmla="*/ 27 h 86"/>
                <a:gd name="T36" fmla="*/ 0 w 55"/>
                <a:gd name="T37" fmla="*/ 4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86">
                  <a:moveTo>
                    <a:pt x="0" y="42"/>
                  </a:moveTo>
                  <a:cubicBezTo>
                    <a:pt x="0" y="47"/>
                    <a:pt x="3" y="52"/>
                    <a:pt x="6" y="57"/>
                  </a:cubicBezTo>
                  <a:cubicBezTo>
                    <a:pt x="9" y="62"/>
                    <a:pt x="12" y="66"/>
                    <a:pt x="15" y="70"/>
                  </a:cubicBezTo>
                  <a:cubicBezTo>
                    <a:pt x="16" y="72"/>
                    <a:pt x="18" y="75"/>
                    <a:pt x="20" y="79"/>
                  </a:cubicBezTo>
                  <a:cubicBezTo>
                    <a:pt x="21" y="82"/>
                    <a:pt x="22" y="86"/>
                    <a:pt x="22" y="86"/>
                  </a:cubicBezTo>
                  <a:cubicBezTo>
                    <a:pt x="24" y="82"/>
                    <a:pt x="28" y="79"/>
                    <a:pt x="31" y="76"/>
                  </a:cubicBezTo>
                  <a:cubicBezTo>
                    <a:pt x="35" y="73"/>
                    <a:pt x="39" y="70"/>
                    <a:pt x="42" y="67"/>
                  </a:cubicBezTo>
                  <a:cubicBezTo>
                    <a:pt x="46" y="63"/>
                    <a:pt x="50" y="57"/>
                    <a:pt x="52" y="50"/>
                  </a:cubicBezTo>
                  <a:cubicBezTo>
                    <a:pt x="54" y="44"/>
                    <a:pt x="55" y="36"/>
                    <a:pt x="53" y="30"/>
                  </a:cubicBezTo>
                  <a:cubicBezTo>
                    <a:pt x="51" y="23"/>
                    <a:pt x="46" y="18"/>
                    <a:pt x="40" y="16"/>
                  </a:cubicBezTo>
                  <a:cubicBezTo>
                    <a:pt x="34" y="14"/>
                    <a:pt x="27" y="14"/>
                    <a:pt x="21" y="16"/>
                  </a:cubicBezTo>
                  <a:cubicBezTo>
                    <a:pt x="21" y="14"/>
                    <a:pt x="21" y="12"/>
                    <a:pt x="21" y="9"/>
                  </a:cubicBezTo>
                  <a:cubicBezTo>
                    <a:pt x="21" y="6"/>
                    <a:pt x="22" y="3"/>
                    <a:pt x="2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1" y="5"/>
                    <a:pt x="20" y="8"/>
                  </a:cubicBezTo>
                  <a:cubicBezTo>
                    <a:pt x="20" y="11"/>
                    <a:pt x="20" y="14"/>
                    <a:pt x="21" y="16"/>
                  </a:cubicBezTo>
                  <a:cubicBezTo>
                    <a:pt x="17" y="17"/>
                    <a:pt x="13" y="19"/>
                    <a:pt x="10" y="21"/>
                  </a:cubicBezTo>
                  <a:cubicBezTo>
                    <a:pt x="7" y="22"/>
                    <a:pt x="4" y="24"/>
                    <a:pt x="3" y="27"/>
                  </a:cubicBezTo>
                  <a:cubicBezTo>
                    <a:pt x="1" y="31"/>
                    <a:pt x="0" y="37"/>
                    <a:pt x="0" y="42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64"/>
            <p:cNvSpPr/>
            <p:nvPr/>
          </p:nvSpPr>
          <p:spPr bwMode="auto">
            <a:xfrm>
              <a:off x="4337005" y="5483257"/>
              <a:ext cx="427040" cy="409578"/>
            </a:xfrm>
            <a:custGeom>
              <a:avLst/>
              <a:gdLst>
                <a:gd name="T0" fmla="*/ 19 w 114"/>
                <a:gd name="T1" fmla="*/ 23 h 109"/>
                <a:gd name="T2" fmla="*/ 8 w 114"/>
                <a:gd name="T3" fmla="*/ 52 h 109"/>
                <a:gd name="T4" fmla="*/ 7 w 114"/>
                <a:gd name="T5" fmla="*/ 80 h 109"/>
                <a:gd name="T6" fmla="*/ 4 w 114"/>
                <a:gd name="T7" fmla="*/ 97 h 109"/>
                <a:gd name="T8" fmla="*/ 0 w 114"/>
                <a:gd name="T9" fmla="*/ 109 h 109"/>
                <a:gd name="T10" fmla="*/ 24 w 114"/>
                <a:gd name="T11" fmla="*/ 105 h 109"/>
                <a:gd name="T12" fmla="*/ 48 w 114"/>
                <a:gd name="T13" fmla="*/ 105 h 109"/>
                <a:gd name="T14" fmla="*/ 77 w 114"/>
                <a:gd name="T15" fmla="*/ 96 h 109"/>
                <a:gd name="T16" fmla="*/ 83 w 114"/>
                <a:gd name="T17" fmla="*/ 93 h 109"/>
                <a:gd name="T18" fmla="*/ 85 w 114"/>
                <a:gd name="T19" fmla="*/ 91 h 109"/>
                <a:gd name="T20" fmla="*/ 87 w 114"/>
                <a:gd name="T21" fmla="*/ 90 h 109"/>
                <a:gd name="T22" fmla="*/ 89 w 114"/>
                <a:gd name="T23" fmla="*/ 88 h 109"/>
                <a:gd name="T24" fmla="*/ 103 w 114"/>
                <a:gd name="T25" fmla="*/ 73 h 109"/>
                <a:gd name="T26" fmla="*/ 107 w 114"/>
                <a:gd name="T27" fmla="*/ 57 h 109"/>
                <a:gd name="T28" fmla="*/ 103 w 114"/>
                <a:gd name="T29" fmla="*/ 41 h 109"/>
                <a:gd name="T30" fmla="*/ 83 w 114"/>
                <a:gd name="T31" fmla="*/ 16 h 109"/>
                <a:gd name="T32" fmla="*/ 94 w 114"/>
                <a:gd name="T33" fmla="*/ 7 h 109"/>
                <a:gd name="T34" fmla="*/ 114 w 114"/>
                <a:gd name="T35" fmla="*/ 4 h 109"/>
                <a:gd name="T36" fmla="*/ 114 w 114"/>
                <a:gd name="T37" fmla="*/ 1 h 109"/>
                <a:gd name="T38" fmla="*/ 97 w 114"/>
                <a:gd name="T39" fmla="*/ 4 h 109"/>
                <a:gd name="T40" fmla="*/ 81 w 114"/>
                <a:gd name="T41" fmla="*/ 15 h 109"/>
                <a:gd name="T42" fmla="*/ 62 w 114"/>
                <a:gd name="T43" fmla="*/ 7 h 109"/>
                <a:gd name="T44" fmla="*/ 45 w 114"/>
                <a:gd name="T45" fmla="*/ 6 h 109"/>
                <a:gd name="T46" fmla="*/ 40 w 114"/>
                <a:gd name="T47" fmla="*/ 8 h 109"/>
                <a:gd name="T48" fmla="*/ 39 w 114"/>
                <a:gd name="T49" fmla="*/ 8 h 109"/>
                <a:gd name="T50" fmla="*/ 39 w 114"/>
                <a:gd name="T51" fmla="*/ 8 h 109"/>
                <a:gd name="T52" fmla="*/ 39 w 114"/>
                <a:gd name="T53" fmla="*/ 8 h 109"/>
                <a:gd name="T54" fmla="*/ 38 w 114"/>
                <a:gd name="T55" fmla="*/ 8 h 109"/>
                <a:gd name="T56" fmla="*/ 37 w 114"/>
                <a:gd name="T57" fmla="*/ 9 h 109"/>
                <a:gd name="T58" fmla="*/ 33 w 114"/>
                <a:gd name="T59" fmla="*/ 12 h 109"/>
                <a:gd name="T60" fmla="*/ 19 w 114"/>
                <a:gd name="T61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09">
                  <a:moveTo>
                    <a:pt x="19" y="23"/>
                  </a:moveTo>
                  <a:cubicBezTo>
                    <a:pt x="11" y="32"/>
                    <a:pt x="10" y="42"/>
                    <a:pt x="8" y="52"/>
                  </a:cubicBezTo>
                  <a:cubicBezTo>
                    <a:pt x="7" y="61"/>
                    <a:pt x="7" y="70"/>
                    <a:pt x="7" y="80"/>
                  </a:cubicBezTo>
                  <a:cubicBezTo>
                    <a:pt x="7" y="83"/>
                    <a:pt x="6" y="91"/>
                    <a:pt x="4" y="97"/>
                  </a:cubicBezTo>
                  <a:cubicBezTo>
                    <a:pt x="2" y="103"/>
                    <a:pt x="0" y="109"/>
                    <a:pt x="0" y="109"/>
                  </a:cubicBezTo>
                  <a:cubicBezTo>
                    <a:pt x="7" y="106"/>
                    <a:pt x="15" y="105"/>
                    <a:pt x="24" y="105"/>
                  </a:cubicBezTo>
                  <a:cubicBezTo>
                    <a:pt x="32" y="105"/>
                    <a:pt x="40" y="106"/>
                    <a:pt x="48" y="105"/>
                  </a:cubicBezTo>
                  <a:cubicBezTo>
                    <a:pt x="58" y="104"/>
                    <a:pt x="68" y="100"/>
                    <a:pt x="77" y="96"/>
                  </a:cubicBezTo>
                  <a:cubicBezTo>
                    <a:pt x="79" y="95"/>
                    <a:pt x="81" y="94"/>
                    <a:pt x="83" y="93"/>
                  </a:cubicBezTo>
                  <a:cubicBezTo>
                    <a:pt x="84" y="92"/>
                    <a:pt x="85" y="92"/>
                    <a:pt x="85" y="91"/>
                  </a:cubicBezTo>
                  <a:cubicBezTo>
                    <a:pt x="86" y="91"/>
                    <a:pt x="86" y="90"/>
                    <a:pt x="87" y="90"/>
                  </a:cubicBezTo>
                  <a:cubicBezTo>
                    <a:pt x="87" y="89"/>
                    <a:pt x="88" y="89"/>
                    <a:pt x="89" y="88"/>
                  </a:cubicBezTo>
                  <a:cubicBezTo>
                    <a:pt x="95" y="84"/>
                    <a:pt x="100" y="79"/>
                    <a:pt x="103" y="73"/>
                  </a:cubicBezTo>
                  <a:cubicBezTo>
                    <a:pt x="106" y="68"/>
                    <a:pt x="107" y="62"/>
                    <a:pt x="107" y="57"/>
                  </a:cubicBezTo>
                  <a:cubicBezTo>
                    <a:pt x="107" y="52"/>
                    <a:pt x="105" y="46"/>
                    <a:pt x="103" y="41"/>
                  </a:cubicBezTo>
                  <a:cubicBezTo>
                    <a:pt x="99" y="32"/>
                    <a:pt x="92" y="22"/>
                    <a:pt x="83" y="16"/>
                  </a:cubicBezTo>
                  <a:cubicBezTo>
                    <a:pt x="86" y="12"/>
                    <a:pt x="90" y="9"/>
                    <a:pt x="94" y="7"/>
                  </a:cubicBezTo>
                  <a:cubicBezTo>
                    <a:pt x="100" y="4"/>
                    <a:pt x="107" y="3"/>
                    <a:pt x="114" y="4"/>
                  </a:cubicBezTo>
                  <a:cubicBezTo>
                    <a:pt x="113" y="3"/>
                    <a:pt x="114" y="2"/>
                    <a:pt x="114" y="1"/>
                  </a:cubicBezTo>
                  <a:cubicBezTo>
                    <a:pt x="110" y="0"/>
                    <a:pt x="103" y="2"/>
                    <a:pt x="97" y="4"/>
                  </a:cubicBezTo>
                  <a:cubicBezTo>
                    <a:pt x="91" y="7"/>
                    <a:pt x="85" y="11"/>
                    <a:pt x="81" y="15"/>
                  </a:cubicBezTo>
                  <a:cubicBezTo>
                    <a:pt x="75" y="11"/>
                    <a:pt x="69" y="8"/>
                    <a:pt x="62" y="7"/>
                  </a:cubicBezTo>
                  <a:cubicBezTo>
                    <a:pt x="56" y="5"/>
                    <a:pt x="49" y="6"/>
                    <a:pt x="45" y="6"/>
                  </a:cubicBezTo>
                  <a:cubicBezTo>
                    <a:pt x="43" y="7"/>
                    <a:pt x="41" y="7"/>
                    <a:pt x="40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10"/>
                    <a:pt x="34" y="11"/>
                    <a:pt x="33" y="12"/>
                  </a:cubicBezTo>
                  <a:cubicBezTo>
                    <a:pt x="27" y="15"/>
                    <a:pt x="22" y="19"/>
                    <a:pt x="19" y="23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66"/>
            <p:cNvSpPr/>
            <p:nvPr/>
          </p:nvSpPr>
          <p:spPr bwMode="auto">
            <a:xfrm>
              <a:off x="4141741" y="5532470"/>
              <a:ext cx="217489" cy="142876"/>
            </a:xfrm>
            <a:custGeom>
              <a:avLst/>
              <a:gdLst>
                <a:gd name="T0" fmla="*/ 31 w 58"/>
                <a:gd name="T1" fmla="*/ 0 h 38"/>
                <a:gd name="T2" fmla="*/ 21 w 58"/>
                <a:gd name="T3" fmla="*/ 3 h 38"/>
                <a:gd name="T4" fmla="*/ 12 w 58"/>
                <a:gd name="T5" fmla="*/ 6 h 38"/>
                <a:gd name="T6" fmla="*/ 5 w 58"/>
                <a:gd name="T7" fmla="*/ 6 h 38"/>
                <a:gd name="T8" fmla="*/ 0 w 58"/>
                <a:gd name="T9" fmla="*/ 5 h 38"/>
                <a:gd name="T10" fmla="*/ 4 w 58"/>
                <a:gd name="T11" fmla="*/ 15 h 38"/>
                <a:gd name="T12" fmla="*/ 9 w 58"/>
                <a:gd name="T13" fmla="*/ 25 h 38"/>
                <a:gd name="T14" fmla="*/ 20 w 58"/>
                <a:gd name="T15" fmla="*/ 34 h 38"/>
                <a:gd name="T16" fmla="*/ 33 w 58"/>
                <a:gd name="T17" fmla="*/ 37 h 38"/>
                <a:gd name="T18" fmla="*/ 43 w 58"/>
                <a:gd name="T19" fmla="*/ 31 h 38"/>
                <a:gd name="T20" fmla="*/ 47 w 58"/>
                <a:gd name="T21" fmla="*/ 19 h 38"/>
                <a:gd name="T22" fmla="*/ 52 w 58"/>
                <a:gd name="T23" fmla="*/ 21 h 38"/>
                <a:gd name="T24" fmla="*/ 57 w 58"/>
                <a:gd name="T25" fmla="*/ 27 h 38"/>
                <a:gd name="T26" fmla="*/ 58 w 58"/>
                <a:gd name="T27" fmla="*/ 26 h 38"/>
                <a:gd name="T28" fmla="*/ 54 w 58"/>
                <a:gd name="T29" fmla="*/ 21 h 38"/>
                <a:gd name="T30" fmla="*/ 47 w 58"/>
                <a:gd name="T31" fmla="*/ 18 h 38"/>
                <a:gd name="T32" fmla="*/ 42 w 58"/>
                <a:gd name="T33" fmla="*/ 4 h 38"/>
                <a:gd name="T34" fmla="*/ 31 w 58"/>
                <a:gd name="T3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38">
                  <a:moveTo>
                    <a:pt x="31" y="0"/>
                  </a:moveTo>
                  <a:cubicBezTo>
                    <a:pt x="28" y="0"/>
                    <a:pt x="25" y="2"/>
                    <a:pt x="21" y="3"/>
                  </a:cubicBezTo>
                  <a:cubicBezTo>
                    <a:pt x="18" y="4"/>
                    <a:pt x="15" y="5"/>
                    <a:pt x="12" y="6"/>
                  </a:cubicBezTo>
                  <a:cubicBezTo>
                    <a:pt x="10" y="6"/>
                    <a:pt x="7" y="7"/>
                    <a:pt x="5" y="6"/>
                  </a:cubicBezTo>
                  <a:cubicBezTo>
                    <a:pt x="2" y="6"/>
                    <a:pt x="0" y="5"/>
                    <a:pt x="0" y="5"/>
                  </a:cubicBezTo>
                  <a:cubicBezTo>
                    <a:pt x="2" y="8"/>
                    <a:pt x="3" y="12"/>
                    <a:pt x="4" y="15"/>
                  </a:cubicBezTo>
                  <a:cubicBezTo>
                    <a:pt x="5" y="19"/>
                    <a:pt x="7" y="22"/>
                    <a:pt x="9" y="25"/>
                  </a:cubicBezTo>
                  <a:cubicBezTo>
                    <a:pt x="12" y="29"/>
                    <a:pt x="16" y="32"/>
                    <a:pt x="20" y="34"/>
                  </a:cubicBezTo>
                  <a:cubicBezTo>
                    <a:pt x="24" y="37"/>
                    <a:pt x="29" y="38"/>
                    <a:pt x="33" y="37"/>
                  </a:cubicBezTo>
                  <a:cubicBezTo>
                    <a:pt x="37" y="37"/>
                    <a:pt x="40" y="34"/>
                    <a:pt x="43" y="31"/>
                  </a:cubicBezTo>
                  <a:cubicBezTo>
                    <a:pt x="45" y="27"/>
                    <a:pt x="47" y="23"/>
                    <a:pt x="47" y="19"/>
                  </a:cubicBezTo>
                  <a:cubicBezTo>
                    <a:pt x="49" y="19"/>
                    <a:pt x="51" y="20"/>
                    <a:pt x="52" y="21"/>
                  </a:cubicBezTo>
                  <a:cubicBezTo>
                    <a:pt x="55" y="22"/>
                    <a:pt x="56" y="24"/>
                    <a:pt x="57" y="27"/>
                  </a:cubicBezTo>
                  <a:cubicBezTo>
                    <a:pt x="58" y="27"/>
                    <a:pt x="58" y="26"/>
                    <a:pt x="58" y="26"/>
                  </a:cubicBezTo>
                  <a:cubicBezTo>
                    <a:pt x="58" y="25"/>
                    <a:pt x="56" y="23"/>
                    <a:pt x="54" y="21"/>
                  </a:cubicBezTo>
                  <a:cubicBezTo>
                    <a:pt x="52" y="20"/>
                    <a:pt x="49" y="19"/>
                    <a:pt x="47" y="18"/>
                  </a:cubicBezTo>
                  <a:cubicBezTo>
                    <a:pt x="48" y="13"/>
                    <a:pt x="46" y="7"/>
                    <a:pt x="42" y="4"/>
                  </a:cubicBezTo>
                  <a:cubicBezTo>
                    <a:pt x="39" y="2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67"/>
            <p:cNvSpPr/>
            <p:nvPr/>
          </p:nvSpPr>
          <p:spPr bwMode="auto">
            <a:xfrm>
              <a:off x="7029421" y="3132153"/>
              <a:ext cx="382590" cy="423865"/>
            </a:xfrm>
            <a:custGeom>
              <a:avLst/>
              <a:gdLst>
                <a:gd name="T0" fmla="*/ 94 w 102"/>
                <a:gd name="T1" fmla="*/ 30 h 113"/>
                <a:gd name="T2" fmla="*/ 72 w 102"/>
                <a:gd name="T3" fmla="*/ 7 h 113"/>
                <a:gd name="T4" fmla="*/ 46 w 102"/>
                <a:gd name="T5" fmla="*/ 1 h 113"/>
                <a:gd name="T6" fmla="*/ 26 w 102"/>
                <a:gd name="T7" fmla="*/ 6 h 113"/>
                <a:gd name="T8" fmla="*/ 9 w 102"/>
                <a:gd name="T9" fmla="*/ 12 h 113"/>
                <a:gd name="T10" fmla="*/ 0 w 102"/>
                <a:gd name="T11" fmla="*/ 17 h 113"/>
                <a:gd name="T12" fmla="*/ 10 w 102"/>
                <a:gd name="T13" fmla="*/ 25 h 113"/>
                <a:gd name="T14" fmla="*/ 12 w 102"/>
                <a:gd name="T15" fmla="*/ 39 h 113"/>
                <a:gd name="T16" fmla="*/ 12 w 102"/>
                <a:gd name="T17" fmla="*/ 58 h 113"/>
                <a:gd name="T18" fmla="*/ 21 w 102"/>
                <a:gd name="T19" fmla="*/ 75 h 113"/>
                <a:gd name="T20" fmla="*/ 45 w 102"/>
                <a:gd name="T21" fmla="*/ 91 h 113"/>
                <a:gd name="T22" fmla="*/ 74 w 102"/>
                <a:gd name="T23" fmla="*/ 91 h 113"/>
                <a:gd name="T24" fmla="*/ 74 w 102"/>
                <a:gd name="T25" fmla="*/ 113 h 113"/>
                <a:gd name="T26" fmla="*/ 77 w 102"/>
                <a:gd name="T27" fmla="*/ 113 h 113"/>
                <a:gd name="T28" fmla="*/ 76 w 102"/>
                <a:gd name="T29" fmla="*/ 91 h 113"/>
                <a:gd name="T30" fmla="*/ 83 w 102"/>
                <a:gd name="T31" fmla="*/ 88 h 113"/>
                <a:gd name="T32" fmla="*/ 99 w 102"/>
                <a:gd name="T33" fmla="*/ 64 h 113"/>
                <a:gd name="T34" fmla="*/ 94 w 102"/>
                <a:gd name="T35" fmla="*/ 3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113">
                  <a:moveTo>
                    <a:pt x="94" y="30"/>
                  </a:moveTo>
                  <a:cubicBezTo>
                    <a:pt x="89" y="20"/>
                    <a:pt x="81" y="12"/>
                    <a:pt x="72" y="7"/>
                  </a:cubicBezTo>
                  <a:cubicBezTo>
                    <a:pt x="64" y="2"/>
                    <a:pt x="54" y="0"/>
                    <a:pt x="46" y="1"/>
                  </a:cubicBezTo>
                  <a:cubicBezTo>
                    <a:pt x="40" y="1"/>
                    <a:pt x="33" y="3"/>
                    <a:pt x="26" y="6"/>
                  </a:cubicBezTo>
                  <a:cubicBezTo>
                    <a:pt x="20" y="8"/>
                    <a:pt x="14" y="11"/>
                    <a:pt x="9" y="12"/>
                  </a:cubicBezTo>
                  <a:cubicBezTo>
                    <a:pt x="6" y="14"/>
                    <a:pt x="3" y="15"/>
                    <a:pt x="0" y="17"/>
                  </a:cubicBezTo>
                  <a:cubicBezTo>
                    <a:pt x="4" y="16"/>
                    <a:pt x="8" y="20"/>
                    <a:pt x="10" y="25"/>
                  </a:cubicBezTo>
                  <a:cubicBezTo>
                    <a:pt x="12" y="30"/>
                    <a:pt x="12" y="36"/>
                    <a:pt x="12" y="39"/>
                  </a:cubicBezTo>
                  <a:cubicBezTo>
                    <a:pt x="12" y="46"/>
                    <a:pt x="12" y="52"/>
                    <a:pt x="12" y="58"/>
                  </a:cubicBezTo>
                  <a:cubicBezTo>
                    <a:pt x="13" y="63"/>
                    <a:pt x="16" y="69"/>
                    <a:pt x="21" y="75"/>
                  </a:cubicBezTo>
                  <a:cubicBezTo>
                    <a:pt x="28" y="82"/>
                    <a:pt x="36" y="88"/>
                    <a:pt x="45" y="91"/>
                  </a:cubicBezTo>
                  <a:cubicBezTo>
                    <a:pt x="54" y="94"/>
                    <a:pt x="64" y="94"/>
                    <a:pt x="74" y="91"/>
                  </a:cubicBezTo>
                  <a:cubicBezTo>
                    <a:pt x="76" y="98"/>
                    <a:pt x="76" y="106"/>
                    <a:pt x="74" y="113"/>
                  </a:cubicBezTo>
                  <a:cubicBezTo>
                    <a:pt x="75" y="113"/>
                    <a:pt x="76" y="113"/>
                    <a:pt x="77" y="113"/>
                  </a:cubicBezTo>
                  <a:cubicBezTo>
                    <a:pt x="78" y="109"/>
                    <a:pt x="78" y="99"/>
                    <a:pt x="76" y="91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91" y="83"/>
                    <a:pt x="97" y="75"/>
                    <a:pt x="99" y="64"/>
                  </a:cubicBezTo>
                  <a:cubicBezTo>
                    <a:pt x="102" y="53"/>
                    <a:pt x="100" y="41"/>
                    <a:pt x="94" y="30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68"/>
            <p:cNvSpPr/>
            <p:nvPr/>
          </p:nvSpPr>
          <p:spPr bwMode="auto">
            <a:xfrm>
              <a:off x="6905596" y="3151204"/>
              <a:ext cx="344490" cy="344490"/>
            </a:xfrm>
            <a:custGeom>
              <a:avLst/>
              <a:gdLst>
                <a:gd name="T0" fmla="*/ 69 w 92"/>
                <a:gd name="T1" fmla="*/ 6 h 92"/>
                <a:gd name="T2" fmla="*/ 42 w 92"/>
                <a:gd name="T3" fmla="*/ 2 h 92"/>
                <a:gd name="T4" fmla="*/ 20 w 92"/>
                <a:gd name="T5" fmla="*/ 8 h 92"/>
                <a:gd name="T6" fmla="*/ 8 w 92"/>
                <a:gd name="T7" fmla="*/ 13 h 92"/>
                <a:gd name="T8" fmla="*/ 0 w 92"/>
                <a:gd name="T9" fmla="*/ 17 h 92"/>
                <a:gd name="T10" fmla="*/ 8 w 92"/>
                <a:gd name="T11" fmla="*/ 29 h 92"/>
                <a:gd name="T12" fmla="*/ 12 w 92"/>
                <a:gd name="T13" fmla="*/ 43 h 92"/>
                <a:gd name="T14" fmla="*/ 20 w 92"/>
                <a:gd name="T15" fmla="*/ 61 h 92"/>
                <a:gd name="T16" fmla="*/ 34 w 92"/>
                <a:gd name="T17" fmla="*/ 73 h 92"/>
                <a:gd name="T18" fmla="*/ 57 w 92"/>
                <a:gd name="T19" fmla="*/ 75 h 92"/>
                <a:gd name="T20" fmla="*/ 80 w 92"/>
                <a:gd name="T21" fmla="*/ 64 h 92"/>
                <a:gd name="T22" fmla="*/ 84 w 92"/>
                <a:gd name="T23" fmla="*/ 75 h 92"/>
                <a:gd name="T24" fmla="*/ 82 w 92"/>
                <a:gd name="T25" fmla="*/ 91 h 92"/>
                <a:gd name="T26" fmla="*/ 84 w 92"/>
                <a:gd name="T27" fmla="*/ 92 h 92"/>
                <a:gd name="T28" fmla="*/ 86 w 92"/>
                <a:gd name="T29" fmla="*/ 78 h 92"/>
                <a:gd name="T30" fmla="*/ 81 w 92"/>
                <a:gd name="T31" fmla="*/ 63 h 92"/>
                <a:gd name="T32" fmla="*/ 90 w 92"/>
                <a:gd name="T33" fmla="*/ 49 h 92"/>
                <a:gd name="T34" fmla="*/ 89 w 92"/>
                <a:gd name="T35" fmla="*/ 31 h 92"/>
                <a:gd name="T36" fmla="*/ 69 w 92"/>
                <a:gd name="T37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92">
                  <a:moveTo>
                    <a:pt x="69" y="6"/>
                  </a:moveTo>
                  <a:cubicBezTo>
                    <a:pt x="60" y="0"/>
                    <a:pt x="50" y="1"/>
                    <a:pt x="42" y="2"/>
                  </a:cubicBezTo>
                  <a:cubicBezTo>
                    <a:pt x="34" y="2"/>
                    <a:pt x="27" y="5"/>
                    <a:pt x="20" y="8"/>
                  </a:cubicBezTo>
                  <a:cubicBezTo>
                    <a:pt x="18" y="9"/>
                    <a:pt x="12" y="11"/>
                    <a:pt x="8" y="13"/>
                  </a:cubicBezTo>
                  <a:cubicBezTo>
                    <a:pt x="3" y="15"/>
                    <a:pt x="0" y="17"/>
                    <a:pt x="0" y="17"/>
                  </a:cubicBezTo>
                  <a:cubicBezTo>
                    <a:pt x="4" y="19"/>
                    <a:pt x="6" y="24"/>
                    <a:pt x="8" y="29"/>
                  </a:cubicBezTo>
                  <a:cubicBezTo>
                    <a:pt x="10" y="34"/>
                    <a:pt x="10" y="39"/>
                    <a:pt x="12" y="43"/>
                  </a:cubicBezTo>
                  <a:cubicBezTo>
                    <a:pt x="14" y="50"/>
                    <a:pt x="17" y="56"/>
                    <a:pt x="20" y="61"/>
                  </a:cubicBezTo>
                  <a:cubicBezTo>
                    <a:pt x="24" y="66"/>
                    <a:pt x="28" y="71"/>
                    <a:pt x="34" y="73"/>
                  </a:cubicBezTo>
                  <a:cubicBezTo>
                    <a:pt x="41" y="76"/>
                    <a:pt x="48" y="76"/>
                    <a:pt x="57" y="75"/>
                  </a:cubicBezTo>
                  <a:cubicBezTo>
                    <a:pt x="65" y="73"/>
                    <a:pt x="74" y="70"/>
                    <a:pt x="80" y="64"/>
                  </a:cubicBezTo>
                  <a:cubicBezTo>
                    <a:pt x="82" y="68"/>
                    <a:pt x="84" y="72"/>
                    <a:pt x="84" y="75"/>
                  </a:cubicBezTo>
                  <a:cubicBezTo>
                    <a:pt x="85" y="81"/>
                    <a:pt x="84" y="86"/>
                    <a:pt x="82" y="91"/>
                  </a:cubicBezTo>
                  <a:cubicBezTo>
                    <a:pt x="83" y="91"/>
                    <a:pt x="84" y="91"/>
                    <a:pt x="84" y="92"/>
                  </a:cubicBezTo>
                  <a:cubicBezTo>
                    <a:pt x="86" y="89"/>
                    <a:pt x="86" y="84"/>
                    <a:pt x="86" y="78"/>
                  </a:cubicBezTo>
                  <a:cubicBezTo>
                    <a:pt x="85" y="73"/>
                    <a:pt x="84" y="67"/>
                    <a:pt x="81" y="63"/>
                  </a:cubicBezTo>
                  <a:cubicBezTo>
                    <a:pt x="86" y="60"/>
                    <a:pt x="89" y="55"/>
                    <a:pt x="90" y="49"/>
                  </a:cubicBezTo>
                  <a:cubicBezTo>
                    <a:pt x="92" y="44"/>
                    <a:pt x="92" y="37"/>
                    <a:pt x="89" y="31"/>
                  </a:cubicBezTo>
                  <a:cubicBezTo>
                    <a:pt x="86" y="22"/>
                    <a:pt x="77" y="11"/>
                    <a:pt x="69" y="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69"/>
            <p:cNvSpPr/>
            <p:nvPr/>
          </p:nvSpPr>
          <p:spPr bwMode="auto">
            <a:xfrm>
              <a:off x="7288185" y="3267092"/>
              <a:ext cx="206376" cy="312740"/>
            </a:xfrm>
            <a:custGeom>
              <a:avLst/>
              <a:gdLst>
                <a:gd name="T0" fmla="*/ 54 w 55"/>
                <a:gd name="T1" fmla="*/ 47 h 83"/>
                <a:gd name="T2" fmla="*/ 51 w 55"/>
                <a:gd name="T3" fmla="*/ 31 h 83"/>
                <a:gd name="T4" fmla="*/ 46 w 55"/>
                <a:gd name="T5" fmla="*/ 17 h 83"/>
                <a:gd name="T6" fmla="*/ 44 w 55"/>
                <a:gd name="T7" fmla="*/ 7 h 83"/>
                <a:gd name="T8" fmla="*/ 44 w 55"/>
                <a:gd name="T9" fmla="*/ 0 h 83"/>
                <a:gd name="T10" fmla="*/ 31 w 55"/>
                <a:gd name="T11" fmla="*/ 8 h 83"/>
                <a:gd name="T12" fmla="*/ 19 w 55"/>
                <a:gd name="T13" fmla="*/ 14 h 83"/>
                <a:gd name="T14" fmla="*/ 1 w 55"/>
                <a:gd name="T15" fmla="*/ 45 h 83"/>
                <a:gd name="T16" fmla="*/ 9 w 55"/>
                <a:gd name="T17" fmla="*/ 61 h 83"/>
                <a:gd name="T18" fmla="*/ 26 w 55"/>
                <a:gd name="T19" fmla="*/ 68 h 83"/>
                <a:gd name="T20" fmla="*/ 23 w 55"/>
                <a:gd name="T21" fmla="*/ 75 h 83"/>
                <a:gd name="T22" fmla="*/ 17 w 55"/>
                <a:gd name="T23" fmla="*/ 82 h 83"/>
                <a:gd name="T24" fmla="*/ 18 w 55"/>
                <a:gd name="T25" fmla="*/ 83 h 83"/>
                <a:gd name="T26" fmla="*/ 23 w 55"/>
                <a:gd name="T27" fmla="*/ 77 h 83"/>
                <a:gd name="T28" fmla="*/ 27 w 55"/>
                <a:gd name="T29" fmla="*/ 68 h 83"/>
                <a:gd name="T30" fmla="*/ 47 w 55"/>
                <a:gd name="T31" fmla="*/ 62 h 83"/>
                <a:gd name="T32" fmla="*/ 54 w 55"/>
                <a:gd name="T33" fmla="*/ 4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83">
                  <a:moveTo>
                    <a:pt x="54" y="47"/>
                  </a:moveTo>
                  <a:cubicBezTo>
                    <a:pt x="55" y="41"/>
                    <a:pt x="53" y="36"/>
                    <a:pt x="51" y="31"/>
                  </a:cubicBezTo>
                  <a:cubicBezTo>
                    <a:pt x="50" y="26"/>
                    <a:pt x="48" y="22"/>
                    <a:pt x="46" y="17"/>
                  </a:cubicBezTo>
                  <a:cubicBezTo>
                    <a:pt x="45" y="15"/>
                    <a:pt x="44" y="11"/>
                    <a:pt x="44" y="7"/>
                  </a:cubicBezTo>
                  <a:cubicBezTo>
                    <a:pt x="43" y="3"/>
                    <a:pt x="44" y="0"/>
                    <a:pt x="44" y="0"/>
                  </a:cubicBezTo>
                  <a:cubicBezTo>
                    <a:pt x="40" y="3"/>
                    <a:pt x="36" y="5"/>
                    <a:pt x="31" y="8"/>
                  </a:cubicBezTo>
                  <a:cubicBezTo>
                    <a:pt x="27" y="10"/>
                    <a:pt x="23" y="12"/>
                    <a:pt x="19" y="14"/>
                  </a:cubicBezTo>
                  <a:cubicBezTo>
                    <a:pt x="9" y="21"/>
                    <a:pt x="0" y="33"/>
                    <a:pt x="1" y="45"/>
                  </a:cubicBezTo>
                  <a:cubicBezTo>
                    <a:pt x="1" y="52"/>
                    <a:pt x="4" y="57"/>
                    <a:pt x="9" y="61"/>
                  </a:cubicBezTo>
                  <a:cubicBezTo>
                    <a:pt x="14" y="65"/>
                    <a:pt x="20" y="67"/>
                    <a:pt x="26" y="68"/>
                  </a:cubicBezTo>
                  <a:cubicBezTo>
                    <a:pt x="25" y="70"/>
                    <a:pt x="25" y="73"/>
                    <a:pt x="23" y="75"/>
                  </a:cubicBezTo>
                  <a:cubicBezTo>
                    <a:pt x="22" y="78"/>
                    <a:pt x="20" y="80"/>
                    <a:pt x="17" y="82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20" y="82"/>
                    <a:pt x="21" y="80"/>
                    <a:pt x="23" y="77"/>
                  </a:cubicBezTo>
                  <a:cubicBezTo>
                    <a:pt x="25" y="74"/>
                    <a:pt x="26" y="71"/>
                    <a:pt x="27" y="68"/>
                  </a:cubicBezTo>
                  <a:cubicBezTo>
                    <a:pt x="35" y="69"/>
                    <a:pt x="43" y="67"/>
                    <a:pt x="47" y="62"/>
                  </a:cubicBezTo>
                  <a:cubicBezTo>
                    <a:pt x="51" y="58"/>
                    <a:pt x="53" y="52"/>
                    <a:pt x="54" y="4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70"/>
            <p:cNvSpPr/>
            <p:nvPr/>
          </p:nvSpPr>
          <p:spPr bwMode="auto">
            <a:xfrm>
              <a:off x="7464399" y="2868627"/>
              <a:ext cx="184151" cy="200026"/>
            </a:xfrm>
            <a:custGeom>
              <a:avLst/>
              <a:gdLst>
                <a:gd name="T0" fmla="*/ 8 w 49"/>
                <a:gd name="T1" fmla="*/ 20 h 53"/>
                <a:gd name="T2" fmla="*/ 8 w 49"/>
                <a:gd name="T3" fmla="*/ 31 h 53"/>
                <a:gd name="T4" fmla="*/ 8 w 49"/>
                <a:gd name="T5" fmla="*/ 36 h 53"/>
                <a:gd name="T6" fmla="*/ 7 w 49"/>
                <a:gd name="T7" fmla="*/ 42 h 53"/>
                <a:gd name="T8" fmla="*/ 4 w 49"/>
                <a:gd name="T9" fmla="*/ 48 h 53"/>
                <a:gd name="T10" fmla="*/ 1 w 49"/>
                <a:gd name="T11" fmla="*/ 51 h 53"/>
                <a:gd name="T12" fmla="*/ 0 w 49"/>
                <a:gd name="T13" fmla="*/ 52 h 53"/>
                <a:gd name="T14" fmla="*/ 13 w 49"/>
                <a:gd name="T15" fmla="*/ 53 h 53"/>
                <a:gd name="T16" fmla="*/ 26 w 49"/>
                <a:gd name="T17" fmla="*/ 51 h 53"/>
                <a:gd name="T18" fmla="*/ 40 w 49"/>
                <a:gd name="T19" fmla="*/ 43 h 53"/>
                <a:gd name="T20" fmla="*/ 47 w 49"/>
                <a:gd name="T21" fmla="*/ 31 h 53"/>
                <a:gd name="T22" fmla="*/ 33 w 49"/>
                <a:gd name="T23" fmla="*/ 10 h 53"/>
                <a:gd name="T24" fmla="*/ 36 w 49"/>
                <a:gd name="T25" fmla="*/ 5 h 53"/>
                <a:gd name="T26" fmla="*/ 43 w 49"/>
                <a:gd name="T27" fmla="*/ 1 h 53"/>
                <a:gd name="T28" fmla="*/ 43 w 49"/>
                <a:gd name="T29" fmla="*/ 0 h 53"/>
                <a:gd name="T30" fmla="*/ 32 w 49"/>
                <a:gd name="T31" fmla="*/ 9 h 53"/>
                <a:gd name="T32" fmla="*/ 15 w 49"/>
                <a:gd name="T33" fmla="*/ 10 h 53"/>
                <a:gd name="T34" fmla="*/ 8 w 49"/>
                <a:gd name="T35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3">
                  <a:moveTo>
                    <a:pt x="8" y="20"/>
                  </a:moveTo>
                  <a:cubicBezTo>
                    <a:pt x="6" y="23"/>
                    <a:pt x="7" y="27"/>
                    <a:pt x="8" y="31"/>
                  </a:cubicBezTo>
                  <a:cubicBezTo>
                    <a:pt x="8" y="32"/>
                    <a:pt x="8" y="34"/>
                    <a:pt x="8" y="36"/>
                  </a:cubicBezTo>
                  <a:cubicBezTo>
                    <a:pt x="8" y="38"/>
                    <a:pt x="7" y="40"/>
                    <a:pt x="7" y="42"/>
                  </a:cubicBezTo>
                  <a:cubicBezTo>
                    <a:pt x="7" y="43"/>
                    <a:pt x="6" y="46"/>
                    <a:pt x="4" y="48"/>
                  </a:cubicBezTo>
                  <a:cubicBezTo>
                    <a:pt x="3" y="49"/>
                    <a:pt x="2" y="50"/>
                    <a:pt x="1" y="51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4" y="52"/>
                    <a:pt x="8" y="53"/>
                    <a:pt x="13" y="53"/>
                  </a:cubicBezTo>
                  <a:cubicBezTo>
                    <a:pt x="18" y="53"/>
                    <a:pt x="22" y="53"/>
                    <a:pt x="26" y="51"/>
                  </a:cubicBezTo>
                  <a:cubicBezTo>
                    <a:pt x="31" y="50"/>
                    <a:pt x="36" y="47"/>
                    <a:pt x="40" y="43"/>
                  </a:cubicBezTo>
                  <a:cubicBezTo>
                    <a:pt x="43" y="39"/>
                    <a:pt x="46" y="35"/>
                    <a:pt x="47" y="31"/>
                  </a:cubicBezTo>
                  <a:cubicBezTo>
                    <a:pt x="49" y="22"/>
                    <a:pt x="41" y="13"/>
                    <a:pt x="33" y="10"/>
                  </a:cubicBezTo>
                  <a:cubicBezTo>
                    <a:pt x="34" y="8"/>
                    <a:pt x="35" y="6"/>
                    <a:pt x="36" y="5"/>
                  </a:cubicBezTo>
                  <a:cubicBezTo>
                    <a:pt x="38" y="3"/>
                    <a:pt x="40" y="2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1"/>
                    <a:pt x="34" y="6"/>
                    <a:pt x="32" y="9"/>
                  </a:cubicBezTo>
                  <a:cubicBezTo>
                    <a:pt x="26" y="7"/>
                    <a:pt x="20" y="7"/>
                    <a:pt x="15" y="10"/>
                  </a:cubicBezTo>
                  <a:cubicBezTo>
                    <a:pt x="12" y="13"/>
                    <a:pt x="9" y="17"/>
                    <a:pt x="8" y="2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71"/>
            <p:cNvSpPr/>
            <p:nvPr/>
          </p:nvSpPr>
          <p:spPr bwMode="auto">
            <a:xfrm>
              <a:off x="7134197" y="2541599"/>
              <a:ext cx="334965" cy="384178"/>
            </a:xfrm>
            <a:custGeom>
              <a:avLst/>
              <a:gdLst>
                <a:gd name="T0" fmla="*/ 72 w 89"/>
                <a:gd name="T1" fmla="*/ 11 h 102"/>
                <a:gd name="T2" fmla="*/ 46 w 89"/>
                <a:gd name="T3" fmla="*/ 1 h 102"/>
                <a:gd name="T4" fmla="*/ 23 w 89"/>
                <a:gd name="T5" fmla="*/ 2 h 102"/>
                <a:gd name="T6" fmla="*/ 0 w 89"/>
                <a:gd name="T7" fmla="*/ 3 h 102"/>
                <a:gd name="T8" fmla="*/ 6 w 89"/>
                <a:gd name="T9" fmla="*/ 36 h 102"/>
                <a:gd name="T10" fmla="*/ 11 w 89"/>
                <a:gd name="T11" fmla="*/ 56 h 102"/>
                <a:gd name="T12" fmla="*/ 22 w 89"/>
                <a:gd name="T13" fmla="*/ 70 h 102"/>
                <a:gd name="T14" fmla="*/ 44 w 89"/>
                <a:gd name="T15" fmla="*/ 76 h 102"/>
                <a:gd name="T16" fmla="*/ 70 w 89"/>
                <a:gd name="T17" fmla="*/ 73 h 102"/>
                <a:gd name="T18" fmla="*/ 71 w 89"/>
                <a:gd name="T19" fmla="*/ 86 h 102"/>
                <a:gd name="T20" fmla="*/ 63 w 89"/>
                <a:gd name="T21" fmla="*/ 100 h 102"/>
                <a:gd name="T22" fmla="*/ 64 w 89"/>
                <a:gd name="T23" fmla="*/ 102 h 102"/>
                <a:gd name="T24" fmla="*/ 71 w 89"/>
                <a:gd name="T25" fmla="*/ 89 h 102"/>
                <a:gd name="T26" fmla="*/ 71 w 89"/>
                <a:gd name="T27" fmla="*/ 73 h 102"/>
                <a:gd name="T28" fmla="*/ 84 w 89"/>
                <a:gd name="T29" fmla="*/ 60 h 102"/>
                <a:gd name="T30" fmla="*/ 88 w 89"/>
                <a:gd name="T31" fmla="*/ 41 h 102"/>
                <a:gd name="T32" fmla="*/ 81 w 89"/>
                <a:gd name="T33" fmla="*/ 24 h 102"/>
                <a:gd name="T34" fmla="*/ 72 w 89"/>
                <a:gd name="T35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102">
                  <a:moveTo>
                    <a:pt x="72" y="11"/>
                  </a:moveTo>
                  <a:cubicBezTo>
                    <a:pt x="64" y="3"/>
                    <a:pt x="55" y="2"/>
                    <a:pt x="46" y="1"/>
                  </a:cubicBezTo>
                  <a:cubicBezTo>
                    <a:pt x="38" y="0"/>
                    <a:pt x="31" y="1"/>
                    <a:pt x="23" y="2"/>
                  </a:cubicBezTo>
                  <a:cubicBezTo>
                    <a:pt x="17" y="3"/>
                    <a:pt x="0" y="3"/>
                    <a:pt x="0" y="3"/>
                  </a:cubicBezTo>
                  <a:cubicBezTo>
                    <a:pt x="7" y="12"/>
                    <a:pt x="5" y="25"/>
                    <a:pt x="6" y="36"/>
                  </a:cubicBezTo>
                  <a:cubicBezTo>
                    <a:pt x="7" y="43"/>
                    <a:pt x="9" y="50"/>
                    <a:pt x="11" y="56"/>
                  </a:cubicBezTo>
                  <a:cubicBezTo>
                    <a:pt x="14" y="62"/>
                    <a:pt x="17" y="67"/>
                    <a:pt x="22" y="70"/>
                  </a:cubicBezTo>
                  <a:cubicBezTo>
                    <a:pt x="28" y="74"/>
                    <a:pt x="35" y="76"/>
                    <a:pt x="44" y="76"/>
                  </a:cubicBezTo>
                  <a:cubicBezTo>
                    <a:pt x="52" y="77"/>
                    <a:pt x="62" y="77"/>
                    <a:pt x="70" y="73"/>
                  </a:cubicBezTo>
                  <a:cubicBezTo>
                    <a:pt x="71" y="77"/>
                    <a:pt x="72" y="82"/>
                    <a:pt x="71" y="86"/>
                  </a:cubicBezTo>
                  <a:cubicBezTo>
                    <a:pt x="70" y="92"/>
                    <a:pt x="67" y="97"/>
                    <a:pt x="63" y="100"/>
                  </a:cubicBezTo>
                  <a:cubicBezTo>
                    <a:pt x="63" y="101"/>
                    <a:pt x="64" y="101"/>
                    <a:pt x="64" y="102"/>
                  </a:cubicBezTo>
                  <a:cubicBezTo>
                    <a:pt x="67" y="100"/>
                    <a:pt x="69" y="95"/>
                    <a:pt x="71" y="89"/>
                  </a:cubicBezTo>
                  <a:cubicBezTo>
                    <a:pt x="73" y="84"/>
                    <a:pt x="73" y="77"/>
                    <a:pt x="71" y="73"/>
                  </a:cubicBezTo>
                  <a:cubicBezTo>
                    <a:pt x="77" y="70"/>
                    <a:pt x="81" y="66"/>
                    <a:pt x="84" y="60"/>
                  </a:cubicBezTo>
                  <a:cubicBezTo>
                    <a:pt x="87" y="55"/>
                    <a:pt x="89" y="48"/>
                    <a:pt x="88" y="41"/>
                  </a:cubicBezTo>
                  <a:cubicBezTo>
                    <a:pt x="87" y="35"/>
                    <a:pt x="84" y="29"/>
                    <a:pt x="81" y="24"/>
                  </a:cubicBezTo>
                  <a:cubicBezTo>
                    <a:pt x="79" y="19"/>
                    <a:pt x="75" y="14"/>
                    <a:pt x="72" y="1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72"/>
            <p:cNvSpPr/>
            <p:nvPr/>
          </p:nvSpPr>
          <p:spPr bwMode="auto">
            <a:xfrm>
              <a:off x="6965921" y="2808301"/>
              <a:ext cx="415928" cy="279402"/>
            </a:xfrm>
            <a:custGeom>
              <a:avLst/>
              <a:gdLst>
                <a:gd name="T0" fmla="*/ 56 w 111"/>
                <a:gd name="T1" fmla="*/ 3 h 74"/>
                <a:gd name="T2" fmla="*/ 31 w 111"/>
                <a:gd name="T3" fmla="*/ 24 h 74"/>
                <a:gd name="T4" fmla="*/ 22 w 111"/>
                <a:gd name="T5" fmla="*/ 36 h 74"/>
                <a:gd name="T6" fmla="*/ 9 w 111"/>
                <a:gd name="T7" fmla="*/ 45 h 74"/>
                <a:gd name="T8" fmla="*/ 0 w 111"/>
                <a:gd name="T9" fmla="*/ 49 h 74"/>
                <a:gd name="T10" fmla="*/ 17 w 111"/>
                <a:gd name="T11" fmla="*/ 56 h 74"/>
                <a:gd name="T12" fmla="*/ 34 w 111"/>
                <a:gd name="T13" fmla="*/ 64 h 74"/>
                <a:gd name="T14" fmla="*/ 84 w 111"/>
                <a:gd name="T15" fmla="*/ 64 h 74"/>
                <a:gd name="T16" fmla="*/ 98 w 111"/>
                <a:gd name="T17" fmla="*/ 44 h 74"/>
                <a:gd name="T18" fmla="*/ 95 w 111"/>
                <a:gd name="T19" fmla="*/ 21 h 74"/>
                <a:gd name="T20" fmla="*/ 111 w 111"/>
                <a:gd name="T21" fmla="*/ 18 h 74"/>
                <a:gd name="T22" fmla="*/ 111 w 111"/>
                <a:gd name="T23" fmla="*/ 16 h 74"/>
                <a:gd name="T24" fmla="*/ 95 w 111"/>
                <a:gd name="T25" fmla="*/ 20 h 74"/>
                <a:gd name="T26" fmla="*/ 92 w 111"/>
                <a:gd name="T27" fmla="*/ 15 h 74"/>
                <a:gd name="T28" fmla="*/ 75 w 111"/>
                <a:gd name="T29" fmla="*/ 3 h 74"/>
                <a:gd name="T30" fmla="*/ 56 w 111"/>
                <a:gd name="T31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74">
                  <a:moveTo>
                    <a:pt x="56" y="3"/>
                  </a:moveTo>
                  <a:cubicBezTo>
                    <a:pt x="46" y="6"/>
                    <a:pt x="38" y="14"/>
                    <a:pt x="31" y="24"/>
                  </a:cubicBezTo>
                  <a:cubicBezTo>
                    <a:pt x="28" y="27"/>
                    <a:pt x="25" y="32"/>
                    <a:pt x="22" y="36"/>
                  </a:cubicBezTo>
                  <a:cubicBezTo>
                    <a:pt x="18" y="40"/>
                    <a:pt x="14" y="44"/>
                    <a:pt x="9" y="45"/>
                  </a:cubicBezTo>
                  <a:cubicBezTo>
                    <a:pt x="6" y="47"/>
                    <a:pt x="3" y="48"/>
                    <a:pt x="0" y="49"/>
                  </a:cubicBezTo>
                  <a:cubicBezTo>
                    <a:pt x="5" y="49"/>
                    <a:pt x="11" y="52"/>
                    <a:pt x="17" y="56"/>
                  </a:cubicBezTo>
                  <a:cubicBezTo>
                    <a:pt x="23" y="59"/>
                    <a:pt x="29" y="63"/>
                    <a:pt x="34" y="64"/>
                  </a:cubicBezTo>
                  <a:cubicBezTo>
                    <a:pt x="50" y="71"/>
                    <a:pt x="69" y="74"/>
                    <a:pt x="84" y="64"/>
                  </a:cubicBezTo>
                  <a:cubicBezTo>
                    <a:pt x="92" y="59"/>
                    <a:pt x="97" y="52"/>
                    <a:pt x="98" y="44"/>
                  </a:cubicBezTo>
                  <a:cubicBezTo>
                    <a:pt x="100" y="37"/>
                    <a:pt x="99" y="29"/>
                    <a:pt x="95" y="21"/>
                  </a:cubicBezTo>
                  <a:cubicBezTo>
                    <a:pt x="100" y="19"/>
                    <a:pt x="106" y="18"/>
                    <a:pt x="111" y="18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7" y="16"/>
                    <a:pt x="101" y="17"/>
                    <a:pt x="95" y="20"/>
                  </a:cubicBezTo>
                  <a:cubicBezTo>
                    <a:pt x="94" y="18"/>
                    <a:pt x="93" y="17"/>
                    <a:pt x="92" y="15"/>
                  </a:cubicBezTo>
                  <a:cubicBezTo>
                    <a:pt x="88" y="9"/>
                    <a:pt x="81" y="5"/>
                    <a:pt x="75" y="3"/>
                  </a:cubicBezTo>
                  <a:cubicBezTo>
                    <a:pt x="69" y="1"/>
                    <a:pt x="62" y="0"/>
                    <a:pt x="56" y="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673"/>
            <p:cNvSpPr/>
            <p:nvPr/>
          </p:nvSpPr>
          <p:spPr bwMode="auto">
            <a:xfrm>
              <a:off x="7772376" y="3038490"/>
              <a:ext cx="153988" cy="217489"/>
            </a:xfrm>
            <a:custGeom>
              <a:avLst/>
              <a:gdLst>
                <a:gd name="T0" fmla="*/ 40 w 41"/>
                <a:gd name="T1" fmla="*/ 30 h 58"/>
                <a:gd name="T2" fmla="*/ 36 w 41"/>
                <a:gd name="T3" fmla="*/ 16 h 58"/>
                <a:gd name="T4" fmla="*/ 28 w 41"/>
                <a:gd name="T5" fmla="*/ 7 h 58"/>
                <a:gd name="T6" fmla="*/ 23 w 41"/>
                <a:gd name="T7" fmla="*/ 2 h 58"/>
                <a:gd name="T8" fmla="*/ 19 w 41"/>
                <a:gd name="T9" fmla="*/ 0 h 58"/>
                <a:gd name="T10" fmla="*/ 16 w 41"/>
                <a:gd name="T11" fmla="*/ 6 h 58"/>
                <a:gd name="T12" fmla="*/ 9 w 41"/>
                <a:gd name="T13" fmla="*/ 11 h 58"/>
                <a:gd name="T14" fmla="*/ 0 w 41"/>
                <a:gd name="T15" fmla="*/ 29 h 58"/>
                <a:gd name="T16" fmla="*/ 16 w 41"/>
                <a:gd name="T17" fmla="*/ 49 h 58"/>
                <a:gd name="T18" fmla="*/ 13 w 41"/>
                <a:gd name="T19" fmla="*/ 53 h 58"/>
                <a:gd name="T20" fmla="*/ 5 w 41"/>
                <a:gd name="T21" fmla="*/ 57 h 58"/>
                <a:gd name="T22" fmla="*/ 6 w 41"/>
                <a:gd name="T23" fmla="*/ 58 h 58"/>
                <a:gd name="T24" fmla="*/ 17 w 41"/>
                <a:gd name="T25" fmla="*/ 49 h 58"/>
                <a:gd name="T26" fmla="*/ 34 w 41"/>
                <a:gd name="T27" fmla="*/ 45 h 58"/>
                <a:gd name="T28" fmla="*/ 40 w 41"/>
                <a:gd name="T29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58">
                  <a:moveTo>
                    <a:pt x="40" y="30"/>
                  </a:moveTo>
                  <a:cubicBezTo>
                    <a:pt x="41" y="24"/>
                    <a:pt x="39" y="20"/>
                    <a:pt x="36" y="16"/>
                  </a:cubicBezTo>
                  <a:cubicBezTo>
                    <a:pt x="34" y="12"/>
                    <a:pt x="31" y="9"/>
                    <a:pt x="28" y="7"/>
                  </a:cubicBezTo>
                  <a:cubicBezTo>
                    <a:pt x="27" y="6"/>
                    <a:pt x="25" y="4"/>
                    <a:pt x="23" y="2"/>
                  </a:cubicBezTo>
                  <a:cubicBezTo>
                    <a:pt x="21" y="1"/>
                    <a:pt x="19" y="0"/>
                    <a:pt x="19" y="0"/>
                  </a:cubicBezTo>
                  <a:cubicBezTo>
                    <a:pt x="19" y="2"/>
                    <a:pt x="17" y="4"/>
                    <a:pt x="16" y="6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4" y="15"/>
                    <a:pt x="0" y="22"/>
                    <a:pt x="0" y="29"/>
                  </a:cubicBezTo>
                  <a:cubicBezTo>
                    <a:pt x="0" y="37"/>
                    <a:pt x="7" y="46"/>
                    <a:pt x="16" y="49"/>
                  </a:cubicBezTo>
                  <a:cubicBezTo>
                    <a:pt x="15" y="50"/>
                    <a:pt x="14" y="52"/>
                    <a:pt x="13" y="53"/>
                  </a:cubicBezTo>
                  <a:cubicBezTo>
                    <a:pt x="10" y="55"/>
                    <a:pt x="8" y="57"/>
                    <a:pt x="5" y="57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9" y="58"/>
                    <a:pt x="15" y="53"/>
                    <a:pt x="17" y="49"/>
                  </a:cubicBezTo>
                  <a:cubicBezTo>
                    <a:pt x="23" y="51"/>
                    <a:pt x="29" y="50"/>
                    <a:pt x="34" y="45"/>
                  </a:cubicBezTo>
                  <a:cubicBezTo>
                    <a:pt x="37" y="41"/>
                    <a:pt x="40" y="35"/>
                    <a:pt x="40" y="3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674"/>
            <p:cNvSpPr/>
            <p:nvPr/>
          </p:nvSpPr>
          <p:spPr bwMode="auto">
            <a:xfrm>
              <a:off x="7731101" y="2813064"/>
              <a:ext cx="255589" cy="285752"/>
            </a:xfrm>
            <a:custGeom>
              <a:avLst/>
              <a:gdLst>
                <a:gd name="T0" fmla="*/ 65 w 68"/>
                <a:gd name="T1" fmla="*/ 55 h 76"/>
                <a:gd name="T2" fmla="*/ 66 w 68"/>
                <a:gd name="T3" fmla="*/ 34 h 76"/>
                <a:gd name="T4" fmla="*/ 60 w 68"/>
                <a:gd name="T5" fmla="*/ 18 h 76"/>
                <a:gd name="T6" fmla="*/ 55 w 68"/>
                <a:gd name="T7" fmla="*/ 0 h 76"/>
                <a:gd name="T8" fmla="*/ 32 w 68"/>
                <a:gd name="T9" fmla="*/ 13 h 76"/>
                <a:gd name="T10" fmla="*/ 18 w 68"/>
                <a:gd name="T11" fmla="*/ 21 h 76"/>
                <a:gd name="T12" fmla="*/ 9 w 68"/>
                <a:gd name="T13" fmla="*/ 34 h 76"/>
                <a:gd name="T14" fmla="*/ 10 w 68"/>
                <a:gd name="T15" fmla="*/ 51 h 76"/>
                <a:gd name="T16" fmla="*/ 21 w 68"/>
                <a:gd name="T17" fmla="*/ 69 h 76"/>
                <a:gd name="T18" fmla="*/ 13 w 68"/>
                <a:gd name="T19" fmla="*/ 73 h 76"/>
                <a:gd name="T20" fmla="*/ 1 w 68"/>
                <a:gd name="T21" fmla="*/ 73 h 76"/>
                <a:gd name="T22" fmla="*/ 0 w 68"/>
                <a:gd name="T23" fmla="*/ 75 h 76"/>
                <a:gd name="T24" fmla="*/ 11 w 68"/>
                <a:gd name="T25" fmla="*/ 75 h 76"/>
                <a:gd name="T26" fmla="*/ 22 w 68"/>
                <a:gd name="T27" fmla="*/ 70 h 76"/>
                <a:gd name="T28" fmla="*/ 34 w 68"/>
                <a:gd name="T29" fmla="*/ 75 h 76"/>
                <a:gd name="T30" fmla="*/ 48 w 68"/>
                <a:gd name="T31" fmla="*/ 73 h 76"/>
                <a:gd name="T32" fmla="*/ 65 w 68"/>
                <a:gd name="T33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76">
                  <a:moveTo>
                    <a:pt x="65" y="55"/>
                  </a:moveTo>
                  <a:cubicBezTo>
                    <a:pt x="68" y="47"/>
                    <a:pt x="67" y="41"/>
                    <a:pt x="66" y="34"/>
                  </a:cubicBezTo>
                  <a:cubicBezTo>
                    <a:pt x="65" y="28"/>
                    <a:pt x="63" y="23"/>
                    <a:pt x="60" y="18"/>
                  </a:cubicBezTo>
                  <a:cubicBezTo>
                    <a:pt x="58" y="14"/>
                    <a:pt x="55" y="0"/>
                    <a:pt x="55" y="0"/>
                  </a:cubicBezTo>
                  <a:cubicBezTo>
                    <a:pt x="50" y="8"/>
                    <a:pt x="39" y="9"/>
                    <a:pt x="32" y="13"/>
                  </a:cubicBezTo>
                  <a:cubicBezTo>
                    <a:pt x="27" y="15"/>
                    <a:pt x="22" y="18"/>
                    <a:pt x="18" y="21"/>
                  </a:cubicBezTo>
                  <a:cubicBezTo>
                    <a:pt x="14" y="25"/>
                    <a:pt x="11" y="29"/>
                    <a:pt x="9" y="34"/>
                  </a:cubicBezTo>
                  <a:cubicBezTo>
                    <a:pt x="8" y="39"/>
                    <a:pt x="8" y="45"/>
                    <a:pt x="10" y="51"/>
                  </a:cubicBezTo>
                  <a:cubicBezTo>
                    <a:pt x="12" y="58"/>
                    <a:pt x="16" y="64"/>
                    <a:pt x="21" y="69"/>
                  </a:cubicBezTo>
                  <a:cubicBezTo>
                    <a:pt x="19" y="71"/>
                    <a:pt x="16" y="72"/>
                    <a:pt x="13" y="73"/>
                  </a:cubicBezTo>
                  <a:cubicBezTo>
                    <a:pt x="9" y="74"/>
                    <a:pt x="4" y="74"/>
                    <a:pt x="1" y="73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2" y="76"/>
                    <a:pt x="6" y="76"/>
                    <a:pt x="11" y="75"/>
                  </a:cubicBezTo>
                  <a:cubicBezTo>
                    <a:pt x="15" y="74"/>
                    <a:pt x="19" y="72"/>
                    <a:pt x="22" y="70"/>
                  </a:cubicBezTo>
                  <a:cubicBezTo>
                    <a:pt x="25" y="73"/>
                    <a:pt x="29" y="75"/>
                    <a:pt x="34" y="75"/>
                  </a:cubicBezTo>
                  <a:cubicBezTo>
                    <a:pt x="38" y="76"/>
                    <a:pt x="43" y="75"/>
                    <a:pt x="48" y="73"/>
                  </a:cubicBezTo>
                  <a:cubicBezTo>
                    <a:pt x="55" y="69"/>
                    <a:pt x="62" y="61"/>
                    <a:pt x="65" y="5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675"/>
            <p:cNvSpPr/>
            <p:nvPr/>
          </p:nvSpPr>
          <p:spPr bwMode="auto">
            <a:xfrm>
              <a:off x="7386611" y="3033728"/>
              <a:ext cx="119063" cy="166689"/>
            </a:xfrm>
            <a:custGeom>
              <a:avLst/>
              <a:gdLst>
                <a:gd name="T0" fmla="*/ 32 w 32"/>
                <a:gd name="T1" fmla="*/ 19 h 44"/>
                <a:gd name="T2" fmla="*/ 27 w 32"/>
                <a:gd name="T3" fmla="*/ 9 h 44"/>
                <a:gd name="T4" fmla="*/ 19 w 32"/>
                <a:gd name="T5" fmla="*/ 4 h 44"/>
                <a:gd name="T6" fmla="*/ 14 w 32"/>
                <a:gd name="T7" fmla="*/ 1 h 44"/>
                <a:gd name="T8" fmla="*/ 11 w 32"/>
                <a:gd name="T9" fmla="*/ 0 h 44"/>
                <a:gd name="T10" fmla="*/ 10 w 32"/>
                <a:gd name="T11" fmla="*/ 5 h 44"/>
                <a:gd name="T12" fmla="*/ 6 w 32"/>
                <a:gd name="T13" fmla="*/ 10 h 44"/>
                <a:gd name="T14" fmla="*/ 1 w 32"/>
                <a:gd name="T15" fmla="*/ 23 h 44"/>
                <a:gd name="T16" fmla="*/ 6 w 32"/>
                <a:gd name="T17" fmla="*/ 31 h 44"/>
                <a:gd name="T18" fmla="*/ 15 w 32"/>
                <a:gd name="T19" fmla="*/ 37 h 44"/>
                <a:gd name="T20" fmla="*/ 12 w 32"/>
                <a:gd name="T21" fmla="*/ 41 h 44"/>
                <a:gd name="T22" fmla="*/ 6 w 32"/>
                <a:gd name="T23" fmla="*/ 43 h 44"/>
                <a:gd name="T24" fmla="*/ 6 w 32"/>
                <a:gd name="T25" fmla="*/ 44 h 44"/>
                <a:gd name="T26" fmla="*/ 11 w 32"/>
                <a:gd name="T27" fmla="*/ 42 h 44"/>
                <a:gd name="T28" fmla="*/ 15 w 32"/>
                <a:gd name="T29" fmla="*/ 37 h 44"/>
                <a:gd name="T30" fmla="*/ 28 w 32"/>
                <a:gd name="T31" fmla="*/ 33 h 44"/>
                <a:gd name="T32" fmla="*/ 32 w 32"/>
                <a:gd name="T33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4">
                  <a:moveTo>
                    <a:pt x="32" y="19"/>
                  </a:moveTo>
                  <a:cubicBezTo>
                    <a:pt x="32" y="15"/>
                    <a:pt x="29" y="11"/>
                    <a:pt x="27" y="9"/>
                  </a:cubicBezTo>
                  <a:cubicBezTo>
                    <a:pt x="25" y="6"/>
                    <a:pt x="22" y="5"/>
                    <a:pt x="19" y="4"/>
                  </a:cubicBezTo>
                  <a:cubicBezTo>
                    <a:pt x="18" y="3"/>
                    <a:pt x="16" y="2"/>
                    <a:pt x="14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1" y="2"/>
                    <a:pt x="11" y="4"/>
                    <a:pt x="10" y="5"/>
                  </a:cubicBezTo>
                  <a:cubicBezTo>
                    <a:pt x="8" y="7"/>
                    <a:pt x="7" y="8"/>
                    <a:pt x="6" y="10"/>
                  </a:cubicBezTo>
                  <a:cubicBezTo>
                    <a:pt x="3" y="13"/>
                    <a:pt x="0" y="18"/>
                    <a:pt x="1" y="23"/>
                  </a:cubicBezTo>
                  <a:cubicBezTo>
                    <a:pt x="2" y="26"/>
                    <a:pt x="3" y="28"/>
                    <a:pt x="6" y="31"/>
                  </a:cubicBezTo>
                  <a:cubicBezTo>
                    <a:pt x="8" y="33"/>
                    <a:pt x="11" y="36"/>
                    <a:pt x="15" y="37"/>
                  </a:cubicBezTo>
                  <a:cubicBezTo>
                    <a:pt x="14" y="38"/>
                    <a:pt x="13" y="40"/>
                    <a:pt x="12" y="41"/>
                  </a:cubicBezTo>
                  <a:cubicBezTo>
                    <a:pt x="10" y="42"/>
                    <a:pt x="8" y="43"/>
                    <a:pt x="6" y="43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7" y="44"/>
                    <a:pt x="9" y="43"/>
                    <a:pt x="11" y="42"/>
                  </a:cubicBezTo>
                  <a:cubicBezTo>
                    <a:pt x="13" y="40"/>
                    <a:pt x="14" y="39"/>
                    <a:pt x="15" y="37"/>
                  </a:cubicBezTo>
                  <a:cubicBezTo>
                    <a:pt x="20" y="38"/>
                    <a:pt x="25" y="37"/>
                    <a:pt x="28" y="33"/>
                  </a:cubicBezTo>
                  <a:cubicBezTo>
                    <a:pt x="31" y="29"/>
                    <a:pt x="32" y="23"/>
                    <a:pt x="32" y="19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676"/>
            <p:cNvSpPr/>
            <p:nvPr/>
          </p:nvSpPr>
          <p:spPr bwMode="auto">
            <a:xfrm>
              <a:off x="7386611" y="2524137"/>
              <a:ext cx="115888" cy="160339"/>
            </a:xfrm>
            <a:custGeom>
              <a:avLst/>
              <a:gdLst>
                <a:gd name="T0" fmla="*/ 30 w 31"/>
                <a:gd name="T1" fmla="*/ 27 h 43"/>
                <a:gd name="T2" fmla="*/ 30 w 31"/>
                <a:gd name="T3" fmla="*/ 18 h 43"/>
                <a:gd name="T4" fmla="*/ 29 w 31"/>
                <a:gd name="T5" fmla="*/ 9 h 43"/>
                <a:gd name="T6" fmla="*/ 28 w 31"/>
                <a:gd name="T7" fmla="*/ 4 h 43"/>
                <a:gd name="T8" fmla="*/ 29 w 31"/>
                <a:gd name="T9" fmla="*/ 0 h 43"/>
                <a:gd name="T10" fmla="*/ 14 w 31"/>
                <a:gd name="T11" fmla="*/ 5 h 43"/>
                <a:gd name="T12" fmla="*/ 5 w 31"/>
                <a:gd name="T13" fmla="*/ 12 h 43"/>
                <a:gd name="T14" fmla="*/ 0 w 31"/>
                <a:gd name="T15" fmla="*/ 24 h 43"/>
                <a:gd name="T16" fmla="*/ 6 w 31"/>
                <a:gd name="T17" fmla="*/ 35 h 43"/>
                <a:gd name="T18" fmla="*/ 16 w 31"/>
                <a:gd name="T19" fmla="*/ 35 h 43"/>
                <a:gd name="T20" fmla="*/ 16 w 31"/>
                <a:gd name="T21" fmla="*/ 38 h 43"/>
                <a:gd name="T22" fmla="*/ 16 w 31"/>
                <a:gd name="T23" fmla="*/ 43 h 43"/>
                <a:gd name="T24" fmla="*/ 17 w 31"/>
                <a:gd name="T25" fmla="*/ 43 h 43"/>
                <a:gd name="T26" fmla="*/ 17 w 31"/>
                <a:gd name="T27" fmla="*/ 39 h 43"/>
                <a:gd name="T28" fmla="*/ 17 w 31"/>
                <a:gd name="T29" fmla="*/ 35 h 43"/>
                <a:gd name="T30" fmla="*/ 23 w 31"/>
                <a:gd name="T31" fmla="*/ 34 h 43"/>
                <a:gd name="T32" fmla="*/ 27 w 31"/>
                <a:gd name="T33" fmla="*/ 33 h 43"/>
                <a:gd name="T34" fmla="*/ 30 w 31"/>
                <a:gd name="T35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43">
                  <a:moveTo>
                    <a:pt x="30" y="27"/>
                  </a:moveTo>
                  <a:cubicBezTo>
                    <a:pt x="31" y="24"/>
                    <a:pt x="31" y="21"/>
                    <a:pt x="30" y="18"/>
                  </a:cubicBezTo>
                  <a:cubicBezTo>
                    <a:pt x="30" y="15"/>
                    <a:pt x="29" y="12"/>
                    <a:pt x="29" y="9"/>
                  </a:cubicBezTo>
                  <a:cubicBezTo>
                    <a:pt x="29" y="8"/>
                    <a:pt x="28" y="6"/>
                    <a:pt x="28" y="4"/>
                  </a:cubicBezTo>
                  <a:cubicBezTo>
                    <a:pt x="28" y="2"/>
                    <a:pt x="29" y="0"/>
                    <a:pt x="29" y="0"/>
                  </a:cubicBezTo>
                  <a:cubicBezTo>
                    <a:pt x="25" y="3"/>
                    <a:pt x="19" y="3"/>
                    <a:pt x="14" y="5"/>
                  </a:cubicBezTo>
                  <a:cubicBezTo>
                    <a:pt x="11" y="6"/>
                    <a:pt x="7" y="8"/>
                    <a:pt x="5" y="12"/>
                  </a:cubicBezTo>
                  <a:cubicBezTo>
                    <a:pt x="2" y="15"/>
                    <a:pt x="0" y="19"/>
                    <a:pt x="0" y="24"/>
                  </a:cubicBezTo>
                  <a:cubicBezTo>
                    <a:pt x="0" y="29"/>
                    <a:pt x="2" y="33"/>
                    <a:pt x="6" y="35"/>
                  </a:cubicBezTo>
                  <a:cubicBezTo>
                    <a:pt x="9" y="36"/>
                    <a:pt x="13" y="36"/>
                    <a:pt x="16" y="35"/>
                  </a:cubicBezTo>
                  <a:cubicBezTo>
                    <a:pt x="16" y="36"/>
                    <a:pt x="16" y="37"/>
                    <a:pt x="16" y="38"/>
                  </a:cubicBezTo>
                  <a:cubicBezTo>
                    <a:pt x="16" y="40"/>
                    <a:pt x="16" y="42"/>
                    <a:pt x="16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2"/>
                    <a:pt x="17" y="41"/>
                    <a:pt x="17" y="39"/>
                  </a:cubicBezTo>
                  <a:cubicBezTo>
                    <a:pt x="17" y="37"/>
                    <a:pt x="17" y="36"/>
                    <a:pt x="17" y="35"/>
                  </a:cubicBezTo>
                  <a:cubicBezTo>
                    <a:pt x="19" y="34"/>
                    <a:pt x="21" y="34"/>
                    <a:pt x="23" y="34"/>
                  </a:cubicBezTo>
                  <a:cubicBezTo>
                    <a:pt x="25" y="33"/>
                    <a:pt x="26" y="33"/>
                    <a:pt x="27" y="33"/>
                  </a:cubicBezTo>
                  <a:cubicBezTo>
                    <a:pt x="28" y="32"/>
                    <a:pt x="29" y="29"/>
                    <a:pt x="30" y="2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677"/>
            <p:cNvSpPr/>
            <p:nvPr/>
          </p:nvSpPr>
          <p:spPr bwMode="auto">
            <a:xfrm>
              <a:off x="7516787" y="2538424"/>
              <a:ext cx="184151" cy="266702"/>
            </a:xfrm>
            <a:custGeom>
              <a:avLst/>
              <a:gdLst>
                <a:gd name="T0" fmla="*/ 47 w 49"/>
                <a:gd name="T1" fmla="*/ 21 h 71"/>
                <a:gd name="T2" fmla="*/ 34 w 49"/>
                <a:gd name="T3" fmla="*/ 8 h 71"/>
                <a:gd name="T4" fmla="*/ 20 w 49"/>
                <a:gd name="T5" fmla="*/ 4 h 71"/>
                <a:gd name="T6" fmla="*/ 12 w 49"/>
                <a:gd name="T7" fmla="*/ 2 h 71"/>
                <a:gd name="T8" fmla="*/ 6 w 49"/>
                <a:gd name="T9" fmla="*/ 0 h 71"/>
                <a:gd name="T10" fmla="*/ 3 w 49"/>
                <a:gd name="T11" fmla="*/ 20 h 71"/>
                <a:gd name="T12" fmla="*/ 0 w 49"/>
                <a:gd name="T13" fmla="*/ 31 h 71"/>
                <a:gd name="T14" fmla="*/ 3 w 49"/>
                <a:gd name="T15" fmla="*/ 42 h 71"/>
                <a:gd name="T16" fmla="*/ 13 w 49"/>
                <a:gd name="T17" fmla="*/ 51 h 71"/>
                <a:gd name="T18" fmla="*/ 29 w 49"/>
                <a:gd name="T19" fmla="*/ 57 h 71"/>
                <a:gd name="T20" fmla="*/ 26 w 49"/>
                <a:gd name="T21" fmla="*/ 64 h 71"/>
                <a:gd name="T22" fmla="*/ 18 w 49"/>
                <a:gd name="T23" fmla="*/ 70 h 71"/>
                <a:gd name="T24" fmla="*/ 18 w 49"/>
                <a:gd name="T25" fmla="*/ 71 h 71"/>
                <a:gd name="T26" fmla="*/ 25 w 49"/>
                <a:gd name="T27" fmla="*/ 66 h 71"/>
                <a:gd name="T28" fmla="*/ 30 w 49"/>
                <a:gd name="T29" fmla="*/ 57 h 71"/>
                <a:gd name="T30" fmla="*/ 40 w 49"/>
                <a:gd name="T31" fmla="*/ 54 h 71"/>
                <a:gd name="T32" fmla="*/ 48 w 49"/>
                <a:gd name="T33" fmla="*/ 43 h 71"/>
                <a:gd name="T34" fmla="*/ 49 w 49"/>
                <a:gd name="T35" fmla="*/ 32 h 71"/>
                <a:gd name="T36" fmla="*/ 47 w 49"/>
                <a:gd name="T37" fmla="*/ 2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71">
                  <a:moveTo>
                    <a:pt x="47" y="21"/>
                  </a:moveTo>
                  <a:cubicBezTo>
                    <a:pt x="44" y="14"/>
                    <a:pt x="39" y="11"/>
                    <a:pt x="34" y="8"/>
                  </a:cubicBezTo>
                  <a:cubicBezTo>
                    <a:pt x="29" y="6"/>
                    <a:pt x="25" y="5"/>
                    <a:pt x="20" y="4"/>
                  </a:cubicBezTo>
                  <a:cubicBezTo>
                    <a:pt x="18" y="4"/>
                    <a:pt x="15" y="3"/>
                    <a:pt x="12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7"/>
                    <a:pt x="4" y="14"/>
                    <a:pt x="3" y="20"/>
                  </a:cubicBezTo>
                  <a:cubicBezTo>
                    <a:pt x="1" y="24"/>
                    <a:pt x="1" y="28"/>
                    <a:pt x="0" y="31"/>
                  </a:cubicBezTo>
                  <a:cubicBezTo>
                    <a:pt x="0" y="35"/>
                    <a:pt x="1" y="39"/>
                    <a:pt x="3" y="42"/>
                  </a:cubicBezTo>
                  <a:cubicBezTo>
                    <a:pt x="5" y="45"/>
                    <a:pt x="9" y="48"/>
                    <a:pt x="13" y="51"/>
                  </a:cubicBezTo>
                  <a:cubicBezTo>
                    <a:pt x="18" y="54"/>
                    <a:pt x="23" y="56"/>
                    <a:pt x="29" y="57"/>
                  </a:cubicBezTo>
                  <a:cubicBezTo>
                    <a:pt x="28" y="59"/>
                    <a:pt x="27" y="62"/>
                    <a:pt x="26" y="64"/>
                  </a:cubicBezTo>
                  <a:cubicBezTo>
                    <a:pt x="24" y="67"/>
                    <a:pt x="21" y="69"/>
                    <a:pt x="18" y="70"/>
                  </a:cubicBezTo>
                  <a:cubicBezTo>
                    <a:pt x="18" y="70"/>
                    <a:pt x="18" y="71"/>
                    <a:pt x="18" y="71"/>
                  </a:cubicBezTo>
                  <a:cubicBezTo>
                    <a:pt x="20" y="71"/>
                    <a:pt x="23" y="69"/>
                    <a:pt x="25" y="66"/>
                  </a:cubicBezTo>
                  <a:cubicBezTo>
                    <a:pt x="27" y="63"/>
                    <a:pt x="29" y="60"/>
                    <a:pt x="30" y="57"/>
                  </a:cubicBezTo>
                  <a:cubicBezTo>
                    <a:pt x="34" y="57"/>
                    <a:pt x="37" y="56"/>
                    <a:pt x="40" y="54"/>
                  </a:cubicBezTo>
                  <a:cubicBezTo>
                    <a:pt x="44" y="51"/>
                    <a:pt x="46" y="48"/>
                    <a:pt x="48" y="43"/>
                  </a:cubicBezTo>
                  <a:cubicBezTo>
                    <a:pt x="49" y="40"/>
                    <a:pt x="49" y="36"/>
                    <a:pt x="49" y="32"/>
                  </a:cubicBezTo>
                  <a:cubicBezTo>
                    <a:pt x="49" y="28"/>
                    <a:pt x="48" y="24"/>
                    <a:pt x="47" y="2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678"/>
            <p:cNvSpPr/>
            <p:nvPr/>
          </p:nvSpPr>
          <p:spPr bwMode="auto">
            <a:xfrm>
              <a:off x="7769201" y="2549537"/>
              <a:ext cx="206376" cy="211139"/>
            </a:xfrm>
            <a:custGeom>
              <a:avLst/>
              <a:gdLst>
                <a:gd name="T0" fmla="*/ 45 w 55"/>
                <a:gd name="T1" fmla="*/ 37 h 56"/>
                <a:gd name="T2" fmla="*/ 47 w 55"/>
                <a:gd name="T3" fmla="*/ 25 h 56"/>
                <a:gd name="T4" fmla="*/ 48 w 55"/>
                <a:gd name="T5" fmla="*/ 12 h 56"/>
                <a:gd name="T6" fmla="*/ 51 w 55"/>
                <a:gd name="T7" fmla="*/ 5 h 56"/>
                <a:gd name="T8" fmla="*/ 55 w 55"/>
                <a:gd name="T9" fmla="*/ 0 h 56"/>
                <a:gd name="T10" fmla="*/ 41 w 55"/>
                <a:gd name="T11" fmla="*/ 0 h 56"/>
                <a:gd name="T12" fmla="*/ 28 w 55"/>
                <a:gd name="T13" fmla="*/ 1 h 56"/>
                <a:gd name="T14" fmla="*/ 12 w 55"/>
                <a:gd name="T15" fmla="*/ 8 h 56"/>
                <a:gd name="T16" fmla="*/ 3 w 55"/>
                <a:gd name="T17" fmla="*/ 21 h 56"/>
                <a:gd name="T18" fmla="*/ 16 w 55"/>
                <a:gd name="T19" fmla="*/ 46 h 56"/>
                <a:gd name="T20" fmla="*/ 12 w 55"/>
                <a:gd name="T21" fmla="*/ 50 h 56"/>
                <a:gd name="T22" fmla="*/ 5 w 55"/>
                <a:gd name="T23" fmla="*/ 54 h 56"/>
                <a:gd name="T24" fmla="*/ 5 w 55"/>
                <a:gd name="T25" fmla="*/ 56 h 56"/>
                <a:gd name="T26" fmla="*/ 17 w 55"/>
                <a:gd name="T27" fmla="*/ 46 h 56"/>
                <a:gd name="T28" fmla="*/ 35 w 55"/>
                <a:gd name="T29" fmla="*/ 47 h 56"/>
                <a:gd name="T30" fmla="*/ 45 w 55"/>
                <a:gd name="T3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6">
                  <a:moveTo>
                    <a:pt x="45" y="37"/>
                  </a:moveTo>
                  <a:cubicBezTo>
                    <a:pt x="47" y="34"/>
                    <a:pt x="46" y="29"/>
                    <a:pt x="47" y="25"/>
                  </a:cubicBezTo>
                  <a:cubicBezTo>
                    <a:pt x="47" y="21"/>
                    <a:pt x="47" y="17"/>
                    <a:pt x="48" y="12"/>
                  </a:cubicBezTo>
                  <a:cubicBezTo>
                    <a:pt x="48" y="11"/>
                    <a:pt x="49" y="7"/>
                    <a:pt x="51" y="5"/>
                  </a:cubicBezTo>
                  <a:cubicBezTo>
                    <a:pt x="53" y="2"/>
                    <a:pt x="55" y="0"/>
                    <a:pt x="55" y="0"/>
                  </a:cubicBezTo>
                  <a:cubicBezTo>
                    <a:pt x="50" y="0"/>
                    <a:pt x="45" y="0"/>
                    <a:pt x="41" y="0"/>
                  </a:cubicBezTo>
                  <a:cubicBezTo>
                    <a:pt x="36" y="0"/>
                    <a:pt x="32" y="0"/>
                    <a:pt x="28" y="1"/>
                  </a:cubicBezTo>
                  <a:cubicBezTo>
                    <a:pt x="22" y="2"/>
                    <a:pt x="17" y="5"/>
                    <a:pt x="12" y="8"/>
                  </a:cubicBezTo>
                  <a:cubicBezTo>
                    <a:pt x="8" y="12"/>
                    <a:pt x="5" y="16"/>
                    <a:pt x="3" y="21"/>
                  </a:cubicBezTo>
                  <a:cubicBezTo>
                    <a:pt x="0" y="31"/>
                    <a:pt x="7" y="41"/>
                    <a:pt x="16" y="46"/>
                  </a:cubicBezTo>
                  <a:cubicBezTo>
                    <a:pt x="15" y="48"/>
                    <a:pt x="14" y="49"/>
                    <a:pt x="12" y="50"/>
                  </a:cubicBezTo>
                  <a:cubicBezTo>
                    <a:pt x="10" y="52"/>
                    <a:pt x="7" y="53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8" y="55"/>
                    <a:pt x="15" y="50"/>
                    <a:pt x="17" y="46"/>
                  </a:cubicBezTo>
                  <a:cubicBezTo>
                    <a:pt x="23" y="49"/>
                    <a:pt x="30" y="50"/>
                    <a:pt x="35" y="47"/>
                  </a:cubicBezTo>
                  <a:cubicBezTo>
                    <a:pt x="39" y="45"/>
                    <a:pt x="43" y="41"/>
                    <a:pt x="45" y="3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680"/>
            <p:cNvSpPr/>
            <p:nvPr/>
          </p:nvSpPr>
          <p:spPr bwMode="auto">
            <a:xfrm>
              <a:off x="7585050" y="3046428"/>
              <a:ext cx="222251" cy="223839"/>
            </a:xfrm>
            <a:custGeom>
              <a:avLst/>
              <a:gdLst>
                <a:gd name="T0" fmla="*/ 4 w 59"/>
                <a:gd name="T1" fmla="*/ 15 h 60"/>
                <a:gd name="T2" fmla="*/ 1 w 59"/>
                <a:gd name="T3" fmla="*/ 31 h 60"/>
                <a:gd name="T4" fmla="*/ 2 w 59"/>
                <a:gd name="T5" fmla="*/ 45 h 60"/>
                <a:gd name="T6" fmla="*/ 1 w 59"/>
                <a:gd name="T7" fmla="*/ 54 h 60"/>
                <a:gd name="T8" fmla="*/ 0 w 59"/>
                <a:gd name="T9" fmla="*/ 60 h 60"/>
                <a:gd name="T10" fmla="*/ 12 w 59"/>
                <a:gd name="T11" fmla="*/ 56 h 60"/>
                <a:gd name="T12" fmla="*/ 24 w 59"/>
                <a:gd name="T13" fmla="*/ 54 h 60"/>
                <a:gd name="T14" fmla="*/ 39 w 59"/>
                <a:gd name="T15" fmla="*/ 48 h 60"/>
                <a:gd name="T16" fmla="*/ 47 w 59"/>
                <a:gd name="T17" fmla="*/ 38 h 60"/>
                <a:gd name="T18" fmla="*/ 48 w 59"/>
                <a:gd name="T19" fmla="*/ 23 h 60"/>
                <a:gd name="T20" fmla="*/ 41 w 59"/>
                <a:gd name="T21" fmla="*/ 8 h 60"/>
                <a:gd name="T22" fmla="*/ 48 w 59"/>
                <a:gd name="T23" fmla="*/ 5 h 60"/>
                <a:gd name="T24" fmla="*/ 58 w 59"/>
                <a:gd name="T25" fmla="*/ 7 h 60"/>
                <a:gd name="T26" fmla="*/ 59 w 59"/>
                <a:gd name="T27" fmla="*/ 6 h 60"/>
                <a:gd name="T28" fmla="*/ 50 w 59"/>
                <a:gd name="T29" fmla="*/ 4 h 60"/>
                <a:gd name="T30" fmla="*/ 40 w 59"/>
                <a:gd name="T31" fmla="*/ 7 h 60"/>
                <a:gd name="T32" fmla="*/ 30 w 59"/>
                <a:gd name="T33" fmla="*/ 1 h 60"/>
                <a:gd name="T34" fmla="*/ 18 w 59"/>
                <a:gd name="T35" fmla="*/ 2 h 60"/>
                <a:gd name="T36" fmla="*/ 4 w 59"/>
                <a:gd name="T37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60">
                  <a:moveTo>
                    <a:pt x="4" y="15"/>
                  </a:moveTo>
                  <a:cubicBezTo>
                    <a:pt x="0" y="20"/>
                    <a:pt x="1" y="25"/>
                    <a:pt x="1" y="31"/>
                  </a:cubicBezTo>
                  <a:cubicBezTo>
                    <a:pt x="0" y="35"/>
                    <a:pt x="1" y="40"/>
                    <a:pt x="2" y="45"/>
                  </a:cubicBezTo>
                  <a:cubicBezTo>
                    <a:pt x="2" y="46"/>
                    <a:pt x="2" y="50"/>
                    <a:pt x="1" y="54"/>
                  </a:cubicBezTo>
                  <a:cubicBezTo>
                    <a:pt x="1" y="57"/>
                    <a:pt x="0" y="60"/>
                    <a:pt x="0" y="60"/>
                  </a:cubicBezTo>
                  <a:cubicBezTo>
                    <a:pt x="4" y="58"/>
                    <a:pt x="8" y="57"/>
                    <a:pt x="12" y="56"/>
                  </a:cubicBezTo>
                  <a:cubicBezTo>
                    <a:pt x="16" y="56"/>
                    <a:pt x="21" y="55"/>
                    <a:pt x="24" y="54"/>
                  </a:cubicBezTo>
                  <a:cubicBezTo>
                    <a:pt x="29" y="53"/>
                    <a:pt x="35" y="51"/>
                    <a:pt x="39" y="48"/>
                  </a:cubicBezTo>
                  <a:cubicBezTo>
                    <a:pt x="43" y="45"/>
                    <a:pt x="46" y="42"/>
                    <a:pt x="47" y="38"/>
                  </a:cubicBezTo>
                  <a:cubicBezTo>
                    <a:pt x="49" y="34"/>
                    <a:pt x="49" y="29"/>
                    <a:pt x="48" y="23"/>
                  </a:cubicBezTo>
                  <a:cubicBezTo>
                    <a:pt x="46" y="18"/>
                    <a:pt x="44" y="12"/>
                    <a:pt x="41" y="8"/>
                  </a:cubicBezTo>
                  <a:cubicBezTo>
                    <a:pt x="43" y="6"/>
                    <a:pt x="46" y="5"/>
                    <a:pt x="48" y="5"/>
                  </a:cubicBezTo>
                  <a:cubicBezTo>
                    <a:pt x="52" y="5"/>
                    <a:pt x="56" y="5"/>
                    <a:pt x="58" y="7"/>
                  </a:cubicBezTo>
                  <a:cubicBezTo>
                    <a:pt x="59" y="7"/>
                    <a:pt x="59" y="6"/>
                    <a:pt x="59" y="6"/>
                  </a:cubicBezTo>
                  <a:cubicBezTo>
                    <a:pt x="58" y="5"/>
                    <a:pt x="54" y="4"/>
                    <a:pt x="50" y="4"/>
                  </a:cubicBezTo>
                  <a:cubicBezTo>
                    <a:pt x="46" y="4"/>
                    <a:pt x="42" y="5"/>
                    <a:pt x="40" y="7"/>
                  </a:cubicBezTo>
                  <a:cubicBezTo>
                    <a:pt x="37" y="4"/>
                    <a:pt x="34" y="2"/>
                    <a:pt x="30" y="1"/>
                  </a:cubicBezTo>
                  <a:cubicBezTo>
                    <a:pt x="27" y="0"/>
                    <a:pt x="22" y="1"/>
                    <a:pt x="18" y="2"/>
                  </a:cubicBezTo>
                  <a:cubicBezTo>
                    <a:pt x="12" y="5"/>
                    <a:pt x="6" y="10"/>
                    <a:pt x="4" y="1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681"/>
            <p:cNvSpPr/>
            <p:nvPr/>
          </p:nvSpPr>
          <p:spPr bwMode="auto">
            <a:xfrm>
              <a:off x="7340573" y="2816239"/>
              <a:ext cx="112713" cy="104776"/>
            </a:xfrm>
            <a:custGeom>
              <a:avLst/>
              <a:gdLst>
                <a:gd name="T0" fmla="*/ 7 w 30"/>
                <a:gd name="T1" fmla="*/ 7 h 28"/>
                <a:gd name="T2" fmla="*/ 5 w 30"/>
                <a:gd name="T3" fmla="*/ 14 h 28"/>
                <a:gd name="T4" fmla="*/ 3 w 30"/>
                <a:gd name="T5" fmla="*/ 20 h 28"/>
                <a:gd name="T6" fmla="*/ 1 w 30"/>
                <a:gd name="T7" fmla="*/ 24 h 28"/>
                <a:gd name="T8" fmla="*/ 0 w 30"/>
                <a:gd name="T9" fmla="*/ 27 h 28"/>
                <a:gd name="T10" fmla="*/ 6 w 30"/>
                <a:gd name="T11" fmla="*/ 27 h 28"/>
                <a:gd name="T12" fmla="*/ 13 w 30"/>
                <a:gd name="T13" fmla="*/ 28 h 28"/>
                <a:gd name="T14" fmla="*/ 21 w 30"/>
                <a:gd name="T15" fmla="*/ 25 h 28"/>
                <a:gd name="T16" fmla="*/ 27 w 30"/>
                <a:gd name="T17" fmla="*/ 19 h 28"/>
                <a:gd name="T18" fmla="*/ 22 w 30"/>
                <a:gd name="T19" fmla="*/ 5 h 28"/>
                <a:gd name="T20" fmla="*/ 24 w 30"/>
                <a:gd name="T21" fmla="*/ 3 h 28"/>
                <a:gd name="T22" fmla="*/ 28 w 30"/>
                <a:gd name="T23" fmla="*/ 1 h 28"/>
                <a:gd name="T24" fmla="*/ 28 w 30"/>
                <a:gd name="T25" fmla="*/ 0 h 28"/>
                <a:gd name="T26" fmla="*/ 21 w 30"/>
                <a:gd name="T27" fmla="*/ 5 h 28"/>
                <a:gd name="T28" fmla="*/ 12 w 30"/>
                <a:gd name="T29" fmla="*/ 3 h 28"/>
                <a:gd name="T30" fmla="*/ 7 w 30"/>
                <a:gd name="T31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28">
                  <a:moveTo>
                    <a:pt x="7" y="7"/>
                  </a:moveTo>
                  <a:cubicBezTo>
                    <a:pt x="5" y="9"/>
                    <a:pt x="5" y="11"/>
                    <a:pt x="5" y="14"/>
                  </a:cubicBezTo>
                  <a:cubicBezTo>
                    <a:pt x="4" y="16"/>
                    <a:pt x="4" y="18"/>
                    <a:pt x="3" y="20"/>
                  </a:cubicBezTo>
                  <a:cubicBezTo>
                    <a:pt x="3" y="21"/>
                    <a:pt x="2" y="23"/>
                    <a:pt x="1" y="24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2" y="27"/>
                    <a:pt x="4" y="27"/>
                    <a:pt x="6" y="27"/>
                  </a:cubicBezTo>
                  <a:cubicBezTo>
                    <a:pt x="8" y="28"/>
                    <a:pt x="11" y="28"/>
                    <a:pt x="13" y="28"/>
                  </a:cubicBezTo>
                  <a:cubicBezTo>
                    <a:pt x="16" y="28"/>
                    <a:pt x="19" y="27"/>
                    <a:pt x="21" y="25"/>
                  </a:cubicBezTo>
                  <a:cubicBezTo>
                    <a:pt x="24" y="23"/>
                    <a:pt x="26" y="21"/>
                    <a:pt x="27" y="19"/>
                  </a:cubicBezTo>
                  <a:cubicBezTo>
                    <a:pt x="30" y="13"/>
                    <a:pt x="26" y="8"/>
                    <a:pt x="22" y="5"/>
                  </a:cubicBezTo>
                  <a:cubicBezTo>
                    <a:pt x="22" y="4"/>
                    <a:pt x="23" y="3"/>
                    <a:pt x="24" y="3"/>
                  </a:cubicBezTo>
                  <a:cubicBezTo>
                    <a:pt x="25" y="2"/>
                    <a:pt x="27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3" y="3"/>
                    <a:pt x="21" y="5"/>
                  </a:cubicBezTo>
                  <a:cubicBezTo>
                    <a:pt x="18" y="3"/>
                    <a:pt x="15" y="2"/>
                    <a:pt x="12" y="3"/>
                  </a:cubicBezTo>
                  <a:cubicBezTo>
                    <a:pt x="10" y="4"/>
                    <a:pt x="8" y="6"/>
                    <a:pt x="7" y="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682"/>
            <p:cNvSpPr/>
            <p:nvPr/>
          </p:nvSpPr>
          <p:spPr bwMode="auto">
            <a:xfrm>
              <a:off x="6229317" y="2962290"/>
              <a:ext cx="236539" cy="320677"/>
            </a:xfrm>
            <a:custGeom>
              <a:avLst/>
              <a:gdLst>
                <a:gd name="T0" fmla="*/ 56 w 63"/>
                <a:gd name="T1" fmla="*/ 16 h 85"/>
                <a:gd name="T2" fmla="*/ 46 w 63"/>
                <a:gd name="T3" fmla="*/ 6 h 85"/>
                <a:gd name="T4" fmla="*/ 34 w 63"/>
                <a:gd name="T5" fmla="*/ 1 h 85"/>
                <a:gd name="T6" fmla="*/ 15 w 63"/>
                <a:gd name="T7" fmla="*/ 4 h 85"/>
                <a:gd name="T8" fmla="*/ 6 w 63"/>
                <a:gd name="T9" fmla="*/ 8 h 85"/>
                <a:gd name="T10" fmla="*/ 0 w 63"/>
                <a:gd name="T11" fmla="*/ 12 h 85"/>
                <a:gd name="T12" fmla="*/ 4 w 63"/>
                <a:gd name="T13" fmla="*/ 19 h 85"/>
                <a:gd name="T14" fmla="*/ 2 w 63"/>
                <a:gd name="T15" fmla="*/ 28 h 85"/>
                <a:gd name="T16" fmla="*/ 1 w 63"/>
                <a:gd name="T17" fmla="*/ 39 h 85"/>
                <a:gd name="T18" fmla="*/ 6 w 63"/>
                <a:gd name="T19" fmla="*/ 51 h 85"/>
                <a:gd name="T20" fmla="*/ 21 w 63"/>
                <a:gd name="T21" fmla="*/ 62 h 85"/>
                <a:gd name="T22" fmla="*/ 42 w 63"/>
                <a:gd name="T23" fmla="*/ 65 h 85"/>
                <a:gd name="T24" fmla="*/ 40 w 63"/>
                <a:gd name="T25" fmla="*/ 74 h 85"/>
                <a:gd name="T26" fmla="*/ 33 w 63"/>
                <a:gd name="T27" fmla="*/ 84 h 85"/>
                <a:gd name="T28" fmla="*/ 35 w 63"/>
                <a:gd name="T29" fmla="*/ 85 h 85"/>
                <a:gd name="T30" fmla="*/ 40 w 63"/>
                <a:gd name="T31" fmla="*/ 76 h 85"/>
                <a:gd name="T32" fmla="*/ 43 w 63"/>
                <a:gd name="T33" fmla="*/ 64 h 85"/>
                <a:gd name="T34" fmla="*/ 62 w 63"/>
                <a:gd name="T35" fmla="*/ 45 h 85"/>
                <a:gd name="T36" fmla="*/ 62 w 63"/>
                <a:gd name="T37" fmla="*/ 31 h 85"/>
                <a:gd name="T38" fmla="*/ 56 w 63"/>
                <a:gd name="T39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85">
                  <a:moveTo>
                    <a:pt x="56" y="16"/>
                  </a:moveTo>
                  <a:cubicBezTo>
                    <a:pt x="53" y="11"/>
                    <a:pt x="50" y="8"/>
                    <a:pt x="46" y="6"/>
                  </a:cubicBezTo>
                  <a:cubicBezTo>
                    <a:pt x="42" y="3"/>
                    <a:pt x="38" y="2"/>
                    <a:pt x="34" y="1"/>
                  </a:cubicBezTo>
                  <a:cubicBezTo>
                    <a:pt x="27" y="0"/>
                    <a:pt x="21" y="1"/>
                    <a:pt x="15" y="4"/>
                  </a:cubicBezTo>
                  <a:cubicBezTo>
                    <a:pt x="13" y="4"/>
                    <a:pt x="9" y="6"/>
                    <a:pt x="6" y="8"/>
                  </a:cubicBezTo>
                  <a:cubicBezTo>
                    <a:pt x="2" y="10"/>
                    <a:pt x="0" y="12"/>
                    <a:pt x="0" y="12"/>
                  </a:cubicBezTo>
                  <a:cubicBezTo>
                    <a:pt x="3" y="13"/>
                    <a:pt x="4" y="16"/>
                    <a:pt x="4" y="19"/>
                  </a:cubicBezTo>
                  <a:cubicBezTo>
                    <a:pt x="4" y="23"/>
                    <a:pt x="3" y="26"/>
                    <a:pt x="2" y="28"/>
                  </a:cubicBezTo>
                  <a:cubicBezTo>
                    <a:pt x="2" y="32"/>
                    <a:pt x="1" y="35"/>
                    <a:pt x="1" y="39"/>
                  </a:cubicBezTo>
                  <a:cubicBezTo>
                    <a:pt x="2" y="43"/>
                    <a:pt x="3" y="47"/>
                    <a:pt x="6" y="51"/>
                  </a:cubicBezTo>
                  <a:cubicBezTo>
                    <a:pt x="9" y="56"/>
                    <a:pt x="14" y="60"/>
                    <a:pt x="21" y="62"/>
                  </a:cubicBezTo>
                  <a:cubicBezTo>
                    <a:pt x="27" y="65"/>
                    <a:pt x="35" y="66"/>
                    <a:pt x="42" y="65"/>
                  </a:cubicBezTo>
                  <a:cubicBezTo>
                    <a:pt x="42" y="68"/>
                    <a:pt x="41" y="71"/>
                    <a:pt x="40" y="74"/>
                  </a:cubicBezTo>
                  <a:cubicBezTo>
                    <a:pt x="39" y="78"/>
                    <a:pt x="36" y="81"/>
                    <a:pt x="33" y="84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6" y="84"/>
                    <a:pt x="39" y="80"/>
                    <a:pt x="40" y="76"/>
                  </a:cubicBezTo>
                  <a:cubicBezTo>
                    <a:pt x="42" y="72"/>
                    <a:pt x="43" y="68"/>
                    <a:pt x="43" y="64"/>
                  </a:cubicBezTo>
                  <a:cubicBezTo>
                    <a:pt x="52" y="63"/>
                    <a:pt x="60" y="57"/>
                    <a:pt x="62" y="45"/>
                  </a:cubicBezTo>
                  <a:cubicBezTo>
                    <a:pt x="63" y="41"/>
                    <a:pt x="63" y="36"/>
                    <a:pt x="62" y="31"/>
                  </a:cubicBezTo>
                  <a:cubicBezTo>
                    <a:pt x="61" y="25"/>
                    <a:pt x="59" y="20"/>
                    <a:pt x="56" y="1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683"/>
            <p:cNvSpPr/>
            <p:nvPr/>
          </p:nvSpPr>
          <p:spPr bwMode="auto">
            <a:xfrm>
              <a:off x="6465856" y="2678126"/>
              <a:ext cx="214314" cy="292102"/>
            </a:xfrm>
            <a:custGeom>
              <a:avLst/>
              <a:gdLst>
                <a:gd name="T0" fmla="*/ 57 w 57"/>
                <a:gd name="T1" fmla="*/ 33 h 78"/>
                <a:gd name="T2" fmla="*/ 49 w 57"/>
                <a:gd name="T3" fmla="*/ 13 h 78"/>
                <a:gd name="T4" fmla="*/ 34 w 57"/>
                <a:gd name="T5" fmla="*/ 3 h 78"/>
                <a:gd name="T6" fmla="*/ 25 w 57"/>
                <a:gd name="T7" fmla="*/ 0 h 78"/>
                <a:gd name="T8" fmla="*/ 19 w 57"/>
                <a:gd name="T9" fmla="*/ 0 h 78"/>
                <a:gd name="T10" fmla="*/ 17 w 57"/>
                <a:gd name="T11" fmla="*/ 7 h 78"/>
                <a:gd name="T12" fmla="*/ 10 w 57"/>
                <a:gd name="T13" fmla="*/ 14 h 78"/>
                <a:gd name="T14" fmla="*/ 3 w 57"/>
                <a:gd name="T15" fmla="*/ 24 h 78"/>
                <a:gd name="T16" fmla="*/ 1 w 57"/>
                <a:gd name="T17" fmla="*/ 38 h 78"/>
                <a:gd name="T18" fmla="*/ 25 w 57"/>
                <a:gd name="T19" fmla="*/ 64 h 78"/>
                <a:gd name="T20" fmla="*/ 21 w 57"/>
                <a:gd name="T21" fmla="*/ 70 h 78"/>
                <a:gd name="T22" fmla="*/ 17 w 57"/>
                <a:gd name="T23" fmla="*/ 74 h 78"/>
                <a:gd name="T24" fmla="*/ 13 w 57"/>
                <a:gd name="T25" fmla="*/ 77 h 78"/>
                <a:gd name="T26" fmla="*/ 13 w 57"/>
                <a:gd name="T27" fmla="*/ 77 h 78"/>
                <a:gd name="T28" fmla="*/ 14 w 57"/>
                <a:gd name="T29" fmla="*/ 78 h 78"/>
                <a:gd name="T30" fmla="*/ 14 w 57"/>
                <a:gd name="T31" fmla="*/ 78 h 78"/>
                <a:gd name="T32" fmla="*/ 14 w 57"/>
                <a:gd name="T33" fmla="*/ 78 h 78"/>
                <a:gd name="T34" fmla="*/ 15 w 57"/>
                <a:gd name="T35" fmla="*/ 77 h 78"/>
                <a:gd name="T36" fmla="*/ 17 w 57"/>
                <a:gd name="T37" fmla="*/ 76 h 78"/>
                <a:gd name="T38" fmla="*/ 20 w 57"/>
                <a:gd name="T39" fmla="*/ 73 h 78"/>
                <a:gd name="T40" fmla="*/ 26 w 57"/>
                <a:gd name="T41" fmla="*/ 64 h 78"/>
                <a:gd name="T42" fmla="*/ 50 w 57"/>
                <a:gd name="T43" fmla="*/ 56 h 78"/>
                <a:gd name="T44" fmla="*/ 57 w 57"/>
                <a:gd name="T45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78">
                  <a:moveTo>
                    <a:pt x="57" y="33"/>
                  </a:moveTo>
                  <a:cubicBezTo>
                    <a:pt x="57" y="24"/>
                    <a:pt x="53" y="18"/>
                    <a:pt x="49" y="13"/>
                  </a:cubicBezTo>
                  <a:cubicBezTo>
                    <a:pt x="45" y="8"/>
                    <a:pt x="40" y="5"/>
                    <a:pt x="34" y="3"/>
                  </a:cubicBezTo>
                  <a:cubicBezTo>
                    <a:pt x="32" y="3"/>
                    <a:pt x="28" y="1"/>
                    <a:pt x="25" y="0"/>
                  </a:cubicBezTo>
                  <a:cubicBezTo>
                    <a:pt x="22" y="0"/>
                    <a:pt x="19" y="0"/>
                    <a:pt x="19" y="0"/>
                  </a:cubicBezTo>
                  <a:cubicBezTo>
                    <a:pt x="20" y="2"/>
                    <a:pt x="19" y="5"/>
                    <a:pt x="17" y="7"/>
                  </a:cubicBezTo>
                  <a:cubicBezTo>
                    <a:pt x="15" y="10"/>
                    <a:pt x="12" y="12"/>
                    <a:pt x="10" y="14"/>
                  </a:cubicBezTo>
                  <a:cubicBezTo>
                    <a:pt x="8" y="17"/>
                    <a:pt x="5" y="20"/>
                    <a:pt x="3" y="24"/>
                  </a:cubicBezTo>
                  <a:cubicBezTo>
                    <a:pt x="1" y="29"/>
                    <a:pt x="0" y="33"/>
                    <a:pt x="1" y="38"/>
                  </a:cubicBezTo>
                  <a:cubicBezTo>
                    <a:pt x="2" y="49"/>
                    <a:pt x="13" y="60"/>
                    <a:pt x="25" y="64"/>
                  </a:cubicBezTo>
                  <a:cubicBezTo>
                    <a:pt x="24" y="66"/>
                    <a:pt x="23" y="69"/>
                    <a:pt x="21" y="70"/>
                  </a:cubicBezTo>
                  <a:cubicBezTo>
                    <a:pt x="20" y="72"/>
                    <a:pt x="19" y="73"/>
                    <a:pt x="17" y="74"/>
                  </a:cubicBezTo>
                  <a:cubicBezTo>
                    <a:pt x="16" y="75"/>
                    <a:pt x="14" y="76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8"/>
                    <a:pt x="14" y="78"/>
                    <a:pt x="14" y="7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4" y="77"/>
                    <a:pt x="15" y="77"/>
                    <a:pt x="15" y="77"/>
                  </a:cubicBezTo>
                  <a:cubicBezTo>
                    <a:pt x="15" y="77"/>
                    <a:pt x="16" y="76"/>
                    <a:pt x="17" y="76"/>
                  </a:cubicBezTo>
                  <a:cubicBezTo>
                    <a:pt x="18" y="75"/>
                    <a:pt x="19" y="74"/>
                    <a:pt x="20" y="73"/>
                  </a:cubicBezTo>
                  <a:cubicBezTo>
                    <a:pt x="23" y="70"/>
                    <a:pt x="25" y="67"/>
                    <a:pt x="26" y="64"/>
                  </a:cubicBezTo>
                  <a:cubicBezTo>
                    <a:pt x="35" y="66"/>
                    <a:pt x="44" y="64"/>
                    <a:pt x="50" y="56"/>
                  </a:cubicBezTo>
                  <a:cubicBezTo>
                    <a:pt x="54" y="51"/>
                    <a:pt x="57" y="41"/>
                    <a:pt x="57" y="3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684"/>
            <p:cNvSpPr/>
            <p:nvPr/>
          </p:nvSpPr>
          <p:spPr bwMode="auto">
            <a:xfrm>
              <a:off x="6451568" y="2951177"/>
              <a:ext cx="160338" cy="123826"/>
            </a:xfrm>
            <a:custGeom>
              <a:avLst/>
              <a:gdLst>
                <a:gd name="T0" fmla="*/ 29 w 43"/>
                <a:gd name="T1" fmla="*/ 29 h 33"/>
                <a:gd name="T2" fmla="*/ 34 w 43"/>
                <a:gd name="T3" fmla="*/ 21 h 33"/>
                <a:gd name="T4" fmla="*/ 37 w 43"/>
                <a:gd name="T5" fmla="*/ 13 h 33"/>
                <a:gd name="T6" fmla="*/ 40 w 43"/>
                <a:gd name="T7" fmla="*/ 8 h 33"/>
                <a:gd name="T8" fmla="*/ 43 w 43"/>
                <a:gd name="T9" fmla="*/ 5 h 33"/>
                <a:gd name="T10" fmla="*/ 34 w 43"/>
                <a:gd name="T11" fmla="*/ 4 h 33"/>
                <a:gd name="T12" fmla="*/ 27 w 43"/>
                <a:gd name="T13" fmla="*/ 1 h 33"/>
                <a:gd name="T14" fmla="*/ 7 w 43"/>
                <a:gd name="T15" fmla="*/ 8 h 33"/>
                <a:gd name="T16" fmla="*/ 4 w 43"/>
                <a:gd name="T17" fmla="*/ 18 h 33"/>
                <a:gd name="T18" fmla="*/ 9 w 43"/>
                <a:gd name="T19" fmla="*/ 27 h 33"/>
                <a:gd name="T20" fmla="*/ 6 w 43"/>
                <a:gd name="T21" fmla="*/ 29 h 33"/>
                <a:gd name="T22" fmla="*/ 0 w 43"/>
                <a:gd name="T23" fmla="*/ 30 h 33"/>
                <a:gd name="T24" fmla="*/ 1 w 43"/>
                <a:gd name="T25" fmla="*/ 31 h 33"/>
                <a:gd name="T26" fmla="*/ 5 w 43"/>
                <a:gd name="T27" fmla="*/ 30 h 33"/>
                <a:gd name="T28" fmla="*/ 9 w 43"/>
                <a:gd name="T29" fmla="*/ 27 h 33"/>
                <a:gd name="T30" fmla="*/ 20 w 43"/>
                <a:gd name="T31" fmla="*/ 33 h 33"/>
                <a:gd name="T32" fmla="*/ 29 w 43"/>
                <a:gd name="T33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33">
                  <a:moveTo>
                    <a:pt x="29" y="29"/>
                  </a:moveTo>
                  <a:cubicBezTo>
                    <a:pt x="31" y="27"/>
                    <a:pt x="32" y="24"/>
                    <a:pt x="34" y="21"/>
                  </a:cubicBezTo>
                  <a:cubicBezTo>
                    <a:pt x="35" y="19"/>
                    <a:pt x="36" y="16"/>
                    <a:pt x="37" y="13"/>
                  </a:cubicBezTo>
                  <a:cubicBezTo>
                    <a:pt x="37" y="12"/>
                    <a:pt x="38" y="10"/>
                    <a:pt x="40" y="8"/>
                  </a:cubicBezTo>
                  <a:cubicBezTo>
                    <a:pt x="41" y="7"/>
                    <a:pt x="43" y="5"/>
                    <a:pt x="43" y="5"/>
                  </a:cubicBezTo>
                  <a:cubicBezTo>
                    <a:pt x="40" y="5"/>
                    <a:pt x="37" y="4"/>
                    <a:pt x="34" y="4"/>
                  </a:cubicBezTo>
                  <a:cubicBezTo>
                    <a:pt x="32" y="3"/>
                    <a:pt x="29" y="2"/>
                    <a:pt x="27" y="1"/>
                  </a:cubicBezTo>
                  <a:cubicBezTo>
                    <a:pt x="20" y="0"/>
                    <a:pt x="11" y="2"/>
                    <a:pt x="7" y="8"/>
                  </a:cubicBezTo>
                  <a:cubicBezTo>
                    <a:pt x="4" y="11"/>
                    <a:pt x="3" y="14"/>
                    <a:pt x="4" y="18"/>
                  </a:cubicBezTo>
                  <a:cubicBezTo>
                    <a:pt x="5" y="21"/>
                    <a:pt x="7" y="24"/>
                    <a:pt x="9" y="27"/>
                  </a:cubicBezTo>
                  <a:cubicBezTo>
                    <a:pt x="8" y="28"/>
                    <a:pt x="7" y="29"/>
                    <a:pt x="6" y="29"/>
                  </a:cubicBezTo>
                  <a:cubicBezTo>
                    <a:pt x="4" y="30"/>
                    <a:pt x="2" y="30"/>
                    <a:pt x="0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3" y="30"/>
                    <a:pt x="5" y="30"/>
                  </a:cubicBezTo>
                  <a:cubicBezTo>
                    <a:pt x="6" y="29"/>
                    <a:pt x="8" y="28"/>
                    <a:pt x="9" y="27"/>
                  </a:cubicBezTo>
                  <a:cubicBezTo>
                    <a:pt x="13" y="31"/>
                    <a:pt x="16" y="33"/>
                    <a:pt x="20" y="33"/>
                  </a:cubicBezTo>
                  <a:cubicBezTo>
                    <a:pt x="23" y="32"/>
                    <a:pt x="26" y="31"/>
                    <a:pt x="29" y="29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685"/>
            <p:cNvSpPr/>
            <p:nvPr/>
          </p:nvSpPr>
          <p:spPr bwMode="auto">
            <a:xfrm>
              <a:off x="5861014" y="3233754"/>
              <a:ext cx="146051" cy="146051"/>
            </a:xfrm>
            <a:custGeom>
              <a:avLst/>
              <a:gdLst>
                <a:gd name="T0" fmla="*/ 29 w 39"/>
                <a:gd name="T1" fmla="*/ 5 h 39"/>
                <a:gd name="T2" fmla="*/ 19 w 39"/>
                <a:gd name="T3" fmla="*/ 3 h 39"/>
                <a:gd name="T4" fmla="*/ 10 w 39"/>
                <a:gd name="T5" fmla="*/ 3 h 39"/>
                <a:gd name="T6" fmla="*/ 4 w 39"/>
                <a:gd name="T7" fmla="*/ 2 h 39"/>
                <a:gd name="T8" fmla="*/ 0 w 39"/>
                <a:gd name="T9" fmla="*/ 0 h 39"/>
                <a:gd name="T10" fmla="*/ 2 w 39"/>
                <a:gd name="T11" fmla="*/ 9 h 39"/>
                <a:gd name="T12" fmla="*/ 3 w 39"/>
                <a:gd name="T13" fmla="*/ 18 h 39"/>
                <a:gd name="T14" fmla="*/ 15 w 39"/>
                <a:gd name="T15" fmla="*/ 34 h 39"/>
                <a:gd name="T16" fmla="*/ 25 w 39"/>
                <a:gd name="T17" fmla="*/ 34 h 39"/>
                <a:gd name="T18" fmla="*/ 34 w 39"/>
                <a:gd name="T19" fmla="*/ 28 h 39"/>
                <a:gd name="T20" fmla="*/ 36 w 39"/>
                <a:gd name="T21" fmla="*/ 30 h 39"/>
                <a:gd name="T22" fmla="*/ 36 w 39"/>
                <a:gd name="T23" fmla="*/ 31 h 39"/>
                <a:gd name="T24" fmla="*/ 37 w 39"/>
                <a:gd name="T25" fmla="*/ 35 h 39"/>
                <a:gd name="T26" fmla="*/ 36 w 39"/>
                <a:gd name="T27" fmla="*/ 37 h 39"/>
                <a:gd name="T28" fmla="*/ 34 w 39"/>
                <a:gd name="T29" fmla="*/ 38 h 39"/>
                <a:gd name="T30" fmla="*/ 32 w 39"/>
                <a:gd name="T31" fmla="*/ 39 h 39"/>
                <a:gd name="T32" fmla="*/ 29 w 39"/>
                <a:gd name="T33" fmla="*/ 38 h 39"/>
                <a:gd name="T34" fmla="*/ 27 w 39"/>
                <a:gd name="T35" fmla="*/ 35 h 39"/>
                <a:gd name="T36" fmla="*/ 26 w 39"/>
                <a:gd name="T37" fmla="*/ 36 h 39"/>
                <a:gd name="T38" fmla="*/ 28 w 39"/>
                <a:gd name="T39" fmla="*/ 38 h 39"/>
                <a:gd name="T40" fmla="*/ 29 w 39"/>
                <a:gd name="T41" fmla="*/ 39 h 39"/>
                <a:gd name="T42" fmla="*/ 32 w 39"/>
                <a:gd name="T43" fmla="*/ 39 h 39"/>
                <a:gd name="T44" fmla="*/ 36 w 39"/>
                <a:gd name="T45" fmla="*/ 38 h 39"/>
                <a:gd name="T46" fmla="*/ 37 w 39"/>
                <a:gd name="T47" fmla="*/ 35 h 39"/>
                <a:gd name="T48" fmla="*/ 37 w 39"/>
                <a:gd name="T49" fmla="*/ 33 h 39"/>
                <a:gd name="T50" fmla="*/ 36 w 39"/>
                <a:gd name="T51" fmla="*/ 30 h 39"/>
                <a:gd name="T52" fmla="*/ 34 w 39"/>
                <a:gd name="T53" fmla="*/ 27 h 39"/>
                <a:gd name="T54" fmla="*/ 36 w 39"/>
                <a:gd name="T55" fmla="*/ 13 h 39"/>
                <a:gd name="T56" fmla="*/ 29 w 39"/>
                <a:gd name="T5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" h="39">
                  <a:moveTo>
                    <a:pt x="29" y="5"/>
                  </a:moveTo>
                  <a:cubicBezTo>
                    <a:pt x="26" y="3"/>
                    <a:pt x="23" y="3"/>
                    <a:pt x="19" y="3"/>
                  </a:cubicBezTo>
                  <a:cubicBezTo>
                    <a:pt x="16" y="3"/>
                    <a:pt x="13" y="3"/>
                    <a:pt x="10" y="3"/>
                  </a:cubicBezTo>
                  <a:cubicBezTo>
                    <a:pt x="9" y="3"/>
                    <a:pt x="6" y="3"/>
                    <a:pt x="4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1" y="3"/>
                    <a:pt x="1" y="6"/>
                    <a:pt x="2" y="9"/>
                  </a:cubicBezTo>
                  <a:cubicBezTo>
                    <a:pt x="2" y="12"/>
                    <a:pt x="2" y="15"/>
                    <a:pt x="3" y="18"/>
                  </a:cubicBezTo>
                  <a:cubicBezTo>
                    <a:pt x="4" y="25"/>
                    <a:pt x="9" y="32"/>
                    <a:pt x="15" y="34"/>
                  </a:cubicBezTo>
                  <a:cubicBezTo>
                    <a:pt x="18" y="35"/>
                    <a:pt x="21" y="35"/>
                    <a:pt x="25" y="34"/>
                  </a:cubicBezTo>
                  <a:cubicBezTo>
                    <a:pt x="28" y="32"/>
                    <a:pt x="32" y="30"/>
                    <a:pt x="34" y="28"/>
                  </a:cubicBezTo>
                  <a:cubicBezTo>
                    <a:pt x="35" y="28"/>
                    <a:pt x="35" y="29"/>
                    <a:pt x="36" y="30"/>
                  </a:cubicBezTo>
                  <a:cubicBezTo>
                    <a:pt x="36" y="30"/>
                    <a:pt x="36" y="31"/>
                    <a:pt x="36" y="31"/>
                  </a:cubicBezTo>
                  <a:cubicBezTo>
                    <a:pt x="37" y="32"/>
                    <a:pt x="37" y="33"/>
                    <a:pt x="37" y="35"/>
                  </a:cubicBezTo>
                  <a:cubicBezTo>
                    <a:pt x="37" y="35"/>
                    <a:pt x="36" y="36"/>
                    <a:pt x="36" y="37"/>
                  </a:cubicBezTo>
                  <a:cubicBezTo>
                    <a:pt x="35" y="38"/>
                    <a:pt x="35" y="38"/>
                    <a:pt x="34" y="38"/>
                  </a:cubicBezTo>
                  <a:cubicBezTo>
                    <a:pt x="33" y="39"/>
                    <a:pt x="32" y="39"/>
                    <a:pt x="32" y="39"/>
                  </a:cubicBezTo>
                  <a:cubicBezTo>
                    <a:pt x="30" y="39"/>
                    <a:pt x="30" y="38"/>
                    <a:pt x="29" y="38"/>
                  </a:cubicBezTo>
                  <a:cubicBezTo>
                    <a:pt x="28" y="37"/>
                    <a:pt x="28" y="36"/>
                    <a:pt x="27" y="3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7"/>
                    <a:pt x="27" y="37"/>
                    <a:pt x="28" y="38"/>
                  </a:cubicBezTo>
                  <a:cubicBezTo>
                    <a:pt x="28" y="38"/>
                    <a:pt x="29" y="38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3" y="39"/>
                    <a:pt x="34" y="39"/>
                    <a:pt x="36" y="38"/>
                  </a:cubicBezTo>
                  <a:cubicBezTo>
                    <a:pt x="36" y="37"/>
                    <a:pt x="37" y="36"/>
                    <a:pt x="37" y="35"/>
                  </a:cubicBezTo>
                  <a:cubicBezTo>
                    <a:pt x="37" y="34"/>
                    <a:pt x="37" y="34"/>
                    <a:pt x="37" y="33"/>
                  </a:cubicBezTo>
                  <a:cubicBezTo>
                    <a:pt x="37" y="32"/>
                    <a:pt x="37" y="31"/>
                    <a:pt x="36" y="30"/>
                  </a:cubicBezTo>
                  <a:cubicBezTo>
                    <a:pt x="36" y="29"/>
                    <a:pt x="35" y="28"/>
                    <a:pt x="34" y="27"/>
                  </a:cubicBezTo>
                  <a:cubicBezTo>
                    <a:pt x="38" y="23"/>
                    <a:pt x="39" y="18"/>
                    <a:pt x="36" y="13"/>
                  </a:cubicBezTo>
                  <a:cubicBezTo>
                    <a:pt x="35" y="10"/>
                    <a:pt x="32" y="7"/>
                    <a:pt x="29" y="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686"/>
            <p:cNvSpPr/>
            <p:nvPr/>
          </p:nvSpPr>
          <p:spPr bwMode="auto">
            <a:xfrm>
              <a:off x="5861014" y="3417906"/>
              <a:ext cx="57150" cy="60325"/>
            </a:xfrm>
            <a:custGeom>
              <a:avLst/>
              <a:gdLst>
                <a:gd name="T0" fmla="*/ 12 w 15"/>
                <a:gd name="T1" fmla="*/ 1 h 16"/>
                <a:gd name="T2" fmla="*/ 8 w 15"/>
                <a:gd name="T3" fmla="*/ 0 h 16"/>
                <a:gd name="T4" fmla="*/ 4 w 15"/>
                <a:gd name="T5" fmla="*/ 0 h 16"/>
                <a:gd name="T6" fmla="*/ 0 w 15"/>
                <a:gd name="T7" fmla="*/ 0 h 16"/>
                <a:gd name="T8" fmla="*/ 1 w 15"/>
                <a:gd name="T9" fmla="*/ 6 h 16"/>
                <a:gd name="T10" fmla="*/ 4 w 15"/>
                <a:gd name="T11" fmla="*/ 12 h 16"/>
                <a:gd name="T12" fmla="*/ 8 w 15"/>
                <a:gd name="T13" fmla="*/ 12 h 16"/>
                <a:gd name="T14" fmla="*/ 12 w 15"/>
                <a:gd name="T15" fmla="*/ 11 h 16"/>
                <a:gd name="T16" fmla="*/ 13 w 15"/>
                <a:gd name="T17" fmla="*/ 13 h 16"/>
                <a:gd name="T18" fmla="*/ 12 w 15"/>
                <a:gd name="T19" fmla="*/ 16 h 16"/>
                <a:gd name="T20" fmla="*/ 12 w 15"/>
                <a:gd name="T21" fmla="*/ 16 h 16"/>
                <a:gd name="T22" fmla="*/ 12 w 15"/>
                <a:gd name="T23" fmla="*/ 11 h 16"/>
                <a:gd name="T24" fmla="*/ 15 w 15"/>
                <a:gd name="T25" fmla="*/ 6 h 16"/>
                <a:gd name="T26" fmla="*/ 12 w 15"/>
                <a:gd name="T2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6">
                  <a:moveTo>
                    <a:pt x="12" y="1"/>
                  </a:moveTo>
                  <a:cubicBezTo>
                    <a:pt x="11" y="0"/>
                    <a:pt x="9" y="0"/>
                    <a:pt x="8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1" y="2"/>
                    <a:pt x="1" y="4"/>
                    <a:pt x="1" y="6"/>
                  </a:cubicBezTo>
                  <a:cubicBezTo>
                    <a:pt x="2" y="8"/>
                    <a:pt x="3" y="10"/>
                    <a:pt x="4" y="12"/>
                  </a:cubicBezTo>
                  <a:cubicBezTo>
                    <a:pt x="5" y="12"/>
                    <a:pt x="7" y="12"/>
                    <a:pt x="8" y="12"/>
                  </a:cubicBezTo>
                  <a:cubicBezTo>
                    <a:pt x="9" y="12"/>
                    <a:pt x="11" y="12"/>
                    <a:pt x="12" y="11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4"/>
                    <a:pt x="12" y="15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5"/>
                    <a:pt x="13" y="12"/>
                    <a:pt x="12" y="11"/>
                  </a:cubicBezTo>
                  <a:cubicBezTo>
                    <a:pt x="14" y="10"/>
                    <a:pt x="15" y="8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687"/>
            <p:cNvSpPr/>
            <p:nvPr/>
          </p:nvSpPr>
          <p:spPr bwMode="auto">
            <a:xfrm>
              <a:off x="6019765" y="2752739"/>
              <a:ext cx="217489" cy="236539"/>
            </a:xfrm>
            <a:custGeom>
              <a:avLst/>
              <a:gdLst>
                <a:gd name="T0" fmla="*/ 46 w 58"/>
                <a:gd name="T1" fmla="*/ 8 h 63"/>
                <a:gd name="T2" fmla="*/ 30 w 58"/>
                <a:gd name="T3" fmla="*/ 1 h 63"/>
                <a:gd name="T4" fmla="*/ 15 w 58"/>
                <a:gd name="T5" fmla="*/ 1 h 63"/>
                <a:gd name="T6" fmla="*/ 6 w 58"/>
                <a:gd name="T7" fmla="*/ 2 h 63"/>
                <a:gd name="T8" fmla="*/ 0 w 58"/>
                <a:gd name="T9" fmla="*/ 2 h 63"/>
                <a:gd name="T10" fmla="*/ 3 w 58"/>
                <a:gd name="T11" fmla="*/ 12 h 63"/>
                <a:gd name="T12" fmla="*/ 3 w 58"/>
                <a:gd name="T13" fmla="*/ 23 h 63"/>
                <a:gd name="T14" fmla="*/ 16 w 58"/>
                <a:gd name="T15" fmla="*/ 49 h 63"/>
                <a:gd name="T16" fmla="*/ 47 w 58"/>
                <a:gd name="T17" fmla="*/ 45 h 63"/>
                <a:gd name="T18" fmla="*/ 50 w 58"/>
                <a:gd name="T19" fmla="*/ 52 h 63"/>
                <a:gd name="T20" fmla="*/ 51 w 58"/>
                <a:gd name="T21" fmla="*/ 57 h 63"/>
                <a:gd name="T22" fmla="*/ 51 w 58"/>
                <a:gd name="T23" fmla="*/ 59 h 63"/>
                <a:gd name="T24" fmla="*/ 51 w 58"/>
                <a:gd name="T25" fmla="*/ 59 h 63"/>
                <a:gd name="T26" fmla="*/ 51 w 58"/>
                <a:gd name="T27" fmla="*/ 60 h 63"/>
                <a:gd name="T28" fmla="*/ 50 w 58"/>
                <a:gd name="T29" fmla="*/ 60 h 63"/>
                <a:gd name="T30" fmla="*/ 50 w 58"/>
                <a:gd name="T31" fmla="*/ 60 h 63"/>
                <a:gd name="T32" fmla="*/ 48 w 58"/>
                <a:gd name="T33" fmla="*/ 61 h 63"/>
                <a:gd name="T34" fmla="*/ 48 w 58"/>
                <a:gd name="T35" fmla="*/ 61 h 63"/>
                <a:gd name="T36" fmla="*/ 48 w 58"/>
                <a:gd name="T37" fmla="*/ 61 h 63"/>
                <a:gd name="T38" fmla="*/ 48 w 58"/>
                <a:gd name="T39" fmla="*/ 61 h 63"/>
                <a:gd name="T40" fmla="*/ 45 w 58"/>
                <a:gd name="T41" fmla="*/ 62 h 63"/>
                <a:gd name="T42" fmla="*/ 45 w 58"/>
                <a:gd name="T43" fmla="*/ 63 h 63"/>
                <a:gd name="T44" fmla="*/ 45 w 58"/>
                <a:gd name="T45" fmla="*/ 63 h 63"/>
                <a:gd name="T46" fmla="*/ 45 w 58"/>
                <a:gd name="T47" fmla="*/ 63 h 63"/>
                <a:gd name="T48" fmla="*/ 45 w 58"/>
                <a:gd name="T49" fmla="*/ 62 h 63"/>
                <a:gd name="T50" fmla="*/ 45 w 58"/>
                <a:gd name="T51" fmla="*/ 62 h 63"/>
                <a:gd name="T52" fmla="*/ 45 w 58"/>
                <a:gd name="T53" fmla="*/ 61 h 63"/>
                <a:gd name="T54" fmla="*/ 44 w 58"/>
                <a:gd name="T55" fmla="*/ 61 h 63"/>
                <a:gd name="T56" fmla="*/ 44 w 58"/>
                <a:gd name="T57" fmla="*/ 62 h 63"/>
                <a:gd name="T58" fmla="*/ 43 w 58"/>
                <a:gd name="T59" fmla="*/ 63 h 63"/>
                <a:gd name="T60" fmla="*/ 43 w 58"/>
                <a:gd name="T61" fmla="*/ 63 h 63"/>
                <a:gd name="T62" fmla="*/ 43 w 58"/>
                <a:gd name="T63" fmla="*/ 63 h 63"/>
                <a:gd name="T64" fmla="*/ 45 w 58"/>
                <a:gd name="T65" fmla="*/ 62 h 63"/>
                <a:gd name="T66" fmla="*/ 47 w 58"/>
                <a:gd name="T67" fmla="*/ 62 h 63"/>
                <a:gd name="T68" fmla="*/ 48 w 58"/>
                <a:gd name="T69" fmla="*/ 62 h 63"/>
                <a:gd name="T70" fmla="*/ 48 w 58"/>
                <a:gd name="T71" fmla="*/ 61 h 63"/>
                <a:gd name="T72" fmla="*/ 48 w 58"/>
                <a:gd name="T73" fmla="*/ 61 h 63"/>
                <a:gd name="T74" fmla="*/ 49 w 58"/>
                <a:gd name="T75" fmla="*/ 61 h 63"/>
                <a:gd name="T76" fmla="*/ 50 w 58"/>
                <a:gd name="T77" fmla="*/ 60 h 63"/>
                <a:gd name="T78" fmla="*/ 52 w 58"/>
                <a:gd name="T79" fmla="*/ 59 h 63"/>
                <a:gd name="T80" fmla="*/ 52 w 58"/>
                <a:gd name="T81" fmla="*/ 59 h 63"/>
                <a:gd name="T82" fmla="*/ 52 w 58"/>
                <a:gd name="T83" fmla="*/ 58 h 63"/>
                <a:gd name="T84" fmla="*/ 52 w 58"/>
                <a:gd name="T85" fmla="*/ 54 h 63"/>
                <a:gd name="T86" fmla="*/ 48 w 58"/>
                <a:gd name="T87" fmla="*/ 45 h 63"/>
                <a:gd name="T88" fmla="*/ 56 w 58"/>
                <a:gd name="T89" fmla="*/ 25 h 63"/>
                <a:gd name="T90" fmla="*/ 46 w 58"/>
                <a:gd name="T91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" h="63">
                  <a:moveTo>
                    <a:pt x="46" y="8"/>
                  </a:moveTo>
                  <a:cubicBezTo>
                    <a:pt x="42" y="3"/>
                    <a:pt x="36" y="2"/>
                    <a:pt x="30" y="1"/>
                  </a:cubicBezTo>
                  <a:cubicBezTo>
                    <a:pt x="25" y="0"/>
                    <a:pt x="20" y="1"/>
                    <a:pt x="15" y="1"/>
                  </a:cubicBezTo>
                  <a:cubicBezTo>
                    <a:pt x="13" y="2"/>
                    <a:pt x="9" y="2"/>
                    <a:pt x="6" y="2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2" y="5"/>
                    <a:pt x="2" y="8"/>
                    <a:pt x="3" y="12"/>
                  </a:cubicBezTo>
                  <a:cubicBezTo>
                    <a:pt x="3" y="16"/>
                    <a:pt x="2" y="20"/>
                    <a:pt x="3" y="23"/>
                  </a:cubicBezTo>
                  <a:cubicBezTo>
                    <a:pt x="3" y="32"/>
                    <a:pt x="7" y="44"/>
                    <a:pt x="16" y="49"/>
                  </a:cubicBezTo>
                  <a:cubicBezTo>
                    <a:pt x="25" y="56"/>
                    <a:pt x="38" y="53"/>
                    <a:pt x="47" y="45"/>
                  </a:cubicBezTo>
                  <a:cubicBezTo>
                    <a:pt x="49" y="47"/>
                    <a:pt x="50" y="50"/>
                    <a:pt x="50" y="52"/>
                  </a:cubicBezTo>
                  <a:cubicBezTo>
                    <a:pt x="51" y="54"/>
                    <a:pt x="51" y="55"/>
                    <a:pt x="51" y="57"/>
                  </a:cubicBezTo>
                  <a:cubicBezTo>
                    <a:pt x="51" y="58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2"/>
                    <a:pt x="48" y="61"/>
                  </a:cubicBezTo>
                  <a:cubicBezTo>
                    <a:pt x="47" y="62"/>
                    <a:pt x="46" y="62"/>
                    <a:pt x="45" y="62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2"/>
                    <a:pt x="44" y="62"/>
                  </a:cubicBezTo>
                  <a:cubicBezTo>
                    <a:pt x="43" y="62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6" y="62"/>
                    <a:pt x="47" y="62"/>
                  </a:cubicBezTo>
                  <a:cubicBezTo>
                    <a:pt x="47" y="62"/>
                    <a:pt x="47" y="62"/>
                    <a:pt x="48" y="62"/>
                  </a:cubicBezTo>
                  <a:cubicBezTo>
                    <a:pt x="48" y="61"/>
                    <a:pt x="48" y="62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9" y="61"/>
                    <a:pt x="49" y="61"/>
                  </a:cubicBezTo>
                  <a:cubicBezTo>
                    <a:pt x="49" y="60"/>
                    <a:pt x="50" y="60"/>
                    <a:pt x="50" y="60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9"/>
                    <a:pt x="52" y="58"/>
                  </a:cubicBezTo>
                  <a:cubicBezTo>
                    <a:pt x="52" y="57"/>
                    <a:pt x="52" y="55"/>
                    <a:pt x="52" y="54"/>
                  </a:cubicBezTo>
                  <a:cubicBezTo>
                    <a:pt x="51" y="50"/>
                    <a:pt x="50" y="47"/>
                    <a:pt x="48" y="45"/>
                  </a:cubicBezTo>
                  <a:cubicBezTo>
                    <a:pt x="54" y="40"/>
                    <a:pt x="58" y="33"/>
                    <a:pt x="56" y="25"/>
                  </a:cubicBezTo>
                  <a:cubicBezTo>
                    <a:pt x="55" y="19"/>
                    <a:pt x="51" y="12"/>
                    <a:pt x="46" y="8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688"/>
            <p:cNvSpPr/>
            <p:nvPr/>
          </p:nvSpPr>
          <p:spPr bwMode="auto">
            <a:xfrm>
              <a:off x="5775289" y="2895615"/>
              <a:ext cx="244476" cy="165101"/>
            </a:xfrm>
            <a:custGeom>
              <a:avLst/>
              <a:gdLst>
                <a:gd name="T0" fmla="*/ 37 w 65"/>
                <a:gd name="T1" fmla="*/ 1 h 44"/>
                <a:gd name="T2" fmla="*/ 25 w 65"/>
                <a:gd name="T3" fmla="*/ 3 h 44"/>
                <a:gd name="T4" fmla="*/ 13 w 65"/>
                <a:gd name="T5" fmla="*/ 6 h 44"/>
                <a:gd name="T6" fmla="*/ 5 w 65"/>
                <a:gd name="T7" fmla="*/ 6 h 44"/>
                <a:gd name="T8" fmla="*/ 0 w 65"/>
                <a:gd name="T9" fmla="*/ 4 h 44"/>
                <a:gd name="T10" fmla="*/ 4 w 65"/>
                <a:gd name="T11" fmla="*/ 16 h 44"/>
                <a:gd name="T12" fmla="*/ 9 w 65"/>
                <a:gd name="T13" fmla="*/ 28 h 44"/>
                <a:gd name="T14" fmla="*/ 21 w 65"/>
                <a:gd name="T15" fmla="*/ 39 h 44"/>
                <a:gd name="T16" fmla="*/ 35 w 65"/>
                <a:gd name="T17" fmla="*/ 44 h 44"/>
                <a:gd name="T18" fmla="*/ 54 w 65"/>
                <a:gd name="T19" fmla="*/ 24 h 44"/>
                <a:gd name="T20" fmla="*/ 59 w 65"/>
                <a:gd name="T21" fmla="*/ 26 h 44"/>
                <a:gd name="T22" fmla="*/ 62 w 65"/>
                <a:gd name="T23" fmla="*/ 29 h 44"/>
                <a:gd name="T24" fmla="*/ 64 w 65"/>
                <a:gd name="T25" fmla="*/ 31 h 44"/>
                <a:gd name="T26" fmla="*/ 64 w 65"/>
                <a:gd name="T27" fmla="*/ 32 h 44"/>
                <a:gd name="T28" fmla="*/ 65 w 65"/>
                <a:gd name="T29" fmla="*/ 32 h 44"/>
                <a:gd name="T30" fmla="*/ 64 w 65"/>
                <a:gd name="T31" fmla="*/ 33 h 44"/>
                <a:gd name="T32" fmla="*/ 64 w 65"/>
                <a:gd name="T33" fmla="*/ 32 h 44"/>
                <a:gd name="T34" fmla="*/ 65 w 65"/>
                <a:gd name="T35" fmla="*/ 31 h 44"/>
                <a:gd name="T36" fmla="*/ 65 w 65"/>
                <a:gd name="T37" fmla="*/ 31 h 44"/>
                <a:gd name="T38" fmla="*/ 65 w 65"/>
                <a:gd name="T39" fmla="*/ 31 h 44"/>
                <a:gd name="T40" fmla="*/ 64 w 65"/>
                <a:gd name="T41" fmla="*/ 29 h 44"/>
                <a:gd name="T42" fmla="*/ 61 w 65"/>
                <a:gd name="T43" fmla="*/ 27 h 44"/>
                <a:gd name="T44" fmla="*/ 54 w 65"/>
                <a:gd name="T45" fmla="*/ 23 h 44"/>
                <a:gd name="T46" fmla="*/ 49 w 65"/>
                <a:gd name="T47" fmla="*/ 6 h 44"/>
                <a:gd name="T48" fmla="*/ 37 w 65"/>
                <a:gd name="T4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44">
                  <a:moveTo>
                    <a:pt x="37" y="1"/>
                  </a:moveTo>
                  <a:cubicBezTo>
                    <a:pt x="33" y="0"/>
                    <a:pt x="29" y="2"/>
                    <a:pt x="25" y="3"/>
                  </a:cubicBezTo>
                  <a:cubicBezTo>
                    <a:pt x="21" y="4"/>
                    <a:pt x="18" y="5"/>
                    <a:pt x="13" y="6"/>
                  </a:cubicBezTo>
                  <a:cubicBezTo>
                    <a:pt x="12" y="7"/>
                    <a:pt x="8" y="7"/>
                    <a:pt x="5" y="6"/>
                  </a:cubicBezTo>
                  <a:cubicBezTo>
                    <a:pt x="2" y="5"/>
                    <a:pt x="0" y="4"/>
                    <a:pt x="0" y="4"/>
                  </a:cubicBezTo>
                  <a:cubicBezTo>
                    <a:pt x="1" y="8"/>
                    <a:pt x="3" y="12"/>
                    <a:pt x="4" y="16"/>
                  </a:cubicBezTo>
                  <a:cubicBezTo>
                    <a:pt x="6" y="21"/>
                    <a:pt x="7" y="25"/>
                    <a:pt x="9" y="28"/>
                  </a:cubicBezTo>
                  <a:cubicBezTo>
                    <a:pt x="12" y="32"/>
                    <a:pt x="16" y="36"/>
                    <a:pt x="21" y="39"/>
                  </a:cubicBezTo>
                  <a:cubicBezTo>
                    <a:pt x="25" y="42"/>
                    <a:pt x="30" y="44"/>
                    <a:pt x="35" y="44"/>
                  </a:cubicBezTo>
                  <a:cubicBezTo>
                    <a:pt x="45" y="43"/>
                    <a:pt x="52" y="34"/>
                    <a:pt x="54" y="24"/>
                  </a:cubicBezTo>
                  <a:cubicBezTo>
                    <a:pt x="56" y="24"/>
                    <a:pt x="57" y="25"/>
                    <a:pt x="59" y="26"/>
                  </a:cubicBezTo>
                  <a:cubicBezTo>
                    <a:pt x="60" y="27"/>
                    <a:pt x="61" y="28"/>
                    <a:pt x="62" y="29"/>
                  </a:cubicBezTo>
                  <a:cubicBezTo>
                    <a:pt x="63" y="30"/>
                    <a:pt x="63" y="30"/>
                    <a:pt x="64" y="31"/>
                  </a:cubicBezTo>
                  <a:cubicBezTo>
                    <a:pt x="64" y="31"/>
                    <a:pt x="64" y="31"/>
                    <a:pt x="64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4" y="33"/>
                    <a:pt x="64" y="33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0"/>
                    <a:pt x="65" y="30"/>
                    <a:pt x="64" y="29"/>
                  </a:cubicBezTo>
                  <a:cubicBezTo>
                    <a:pt x="63" y="28"/>
                    <a:pt x="62" y="28"/>
                    <a:pt x="61" y="27"/>
                  </a:cubicBezTo>
                  <a:cubicBezTo>
                    <a:pt x="58" y="25"/>
                    <a:pt x="56" y="24"/>
                    <a:pt x="54" y="23"/>
                  </a:cubicBezTo>
                  <a:cubicBezTo>
                    <a:pt x="55" y="17"/>
                    <a:pt x="53" y="10"/>
                    <a:pt x="49" y="6"/>
                  </a:cubicBezTo>
                  <a:cubicBezTo>
                    <a:pt x="46" y="4"/>
                    <a:pt x="41" y="1"/>
                    <a:pt x="37" y="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689"/>
            <p:cNvSpPr/>
            <p:nvPr/>
          </p:nvSpPr>
          <p:spPr bwMode="auto">
            <a:xfrm>
              <a:off x="5918165" y="2324111"/>
              <a:ext cx="396877" cy="638179"/>
            </a:xfrm>
            <a:custGeom>
              <a:avLst/>
              <a:gdLst>
                <a:gd name="T0" fmla="*/ 106 w 106"/>
                <a:gd name="T1" fmla="*/ 84 h 170"/>
                <a:gd name="T2" fmla="*/ 94 w 106"/>
                <a:gd name="T3" fmla="*/ 56 h 170"/>
                <a:gd name="T4" fmla="*/ 78 w 106"/>
                <a:gd name="T5" fmla="*/ 30 h 170"/>
                <a:gd name="T6" fmla="*/ 70 w 106"/>
                <a:gd name="T7" fmla="*/ 13 h 170"/>
                <a:gd name="T8" fmla="*/ 66 w 106"/>
                <a:gd name="T9" fmla="*/ 0 h 170"/>
                <a:gd name="T10" fmla="*/ 47 w 106"/>
                <a:gd name="T11" fmla="*/ 17 h 170"/>
                <a:gd name="T12" fmla="*/ 26 w 106"/>
                <a:gd name="T13" fmla="*/ 34 h 170"/>
                <a:gd name="T14" fmla="*/ 5 w 106"/>
                <a:gd name="T15" fmla="*/ 69 h 170"/>
                <a:gd name="T16" fmla="*/ 4 w 106"/>
                <a:gd name="T17" fmla="*/ 108 h 170"/>
                <a:gd name="T18" fmla="*/ 8 w 106"/>
                <a:gd name="T19" fmla="*/ 117 h 170"/>
                <a:gd name="T20" fmla="*/ 11 w 106"/>
                <a:gd name="T21" fmla="*/ 121 h 170"/>
                <a:gd name="T22" fmla="*/ 12 w 106"/>
                <a:gd name="T23" fmla="*/ 121 h 170"/>
                <a:gd name="T24" fmla="*/ 12 w 106"/>
                <a:gd name="T25" fmla="*/ 122 h 170"/>
                <a:gd name="T26" fmla="*/ 13 w 106"/>
                <a:gd name="T27" fmla="*/ 123 h 170"/>
                <a:gd name="T28" fmla="*/ 14 w 106"/>
                <a:gd name="T29" fmla="*/ 125 h 170"/>
                <a:gd name="T30" fmla="*/ 22 w 106"/>
                <a:gd name="T31" fmla="*/ 130 h 170"/>
                <a:gd name="T32" fmla="*/ 30 w 106"/>
                <a:gd name="T33" fmla="*/ 134 h 170"/>
                <a:gd name="T34" fmla="*/ 66 w 106"/>
                <a:gd name="T35" fmla="*/ 135 h 170"/>
                <a:gd name="T36" fmla="*/ 64 w 106"/>
                <a:gd name="T37" fmla="*/ 152 h 170"/>
                <a:gd name="T38" fmla="*/ 46 w 106"/>
                <a:gd name="T39" fmla="*/ 168 h 170"/>
                <a:gd name="T40" fmla="*/ 47 w 106"/>
                <a:gd name="T41" fmla="*/ 169 h 170"/>
                <a:gd name="T42" fmla="*/ 47 w 106"/>
                <a:gd name="T43" fmla="*/ 170 h 170"/>
                <a:gd name="T44" fmla="*/ 51 w 106"/>
                <a:gd name="T45" fmla="*/ 169 h 170"/>
                <a:gd name="T46" fmla="*/ 56 w 106"/>
                <a:gd name="T47" fmla="*/ 167 h 170"/>
                <a:gd name="T48" fmla="*/ 63 w 106"/>
                <a:gd name="T49" fmla="*/ 157 h 170"/>
                <a:gd name="T50" fmla="*/ 67 w 106"/>
                <a:gd name="T51" fmla="*/ 145 h 170"/>
                <a:gd name="T52" fmla="*/ 67 w 106"/>
                <a:gd name="T53" fmla="*/ 134 h 170"/>
                <a:gd name="T54" fmla="*/ 78 w 106"/>
                <a:gd name="T55" fmla="*/ 130 h 170"/>
                <a:gd name="T56" fmla="*/ 88 w 106"/>
                <a:gd name="T57" fmla="*/ 125 h 170"/>
                <a:gd name="T58" fmla="*/ 90 w 106"/>
                <a:gd name="T59" fmla="*/ 123 h 170"/>
                <a:gd name="T60" fmla="*/ 91 w 106"/>
                <a:gd name="T61" fmla="*/ 123 h 170"/>
                <a:gd name="T62" fmla="*/ 92 w 106"/>
                <a:gd name="T63" fmla="*/ 122 h 170"/>
                <a:gd name="T64" fmla="*/ 96 w 106"/>
                <a:gd name="T65" fmla="*/ 119 h 170"/>
                <a:gd name="T66" fmla="*/ 101 w 106"/>
                <a:gd name="T67" fmla="*/ 111 h 170"/>
                <a:gd name="T68" fmla="*/ 105 w 106"/>
                <a:gd name="T69" fmla="*/ 97 h 170"/>
                <a:gd name="T70" fmla="*/ 106 w 106"/>
                <a:gd name="T71" fmla="*/ 8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" h="170">
                  <a:moveTo>
                    <a:pt x="106" y="84"/>
                  </a:moveTo>
                  <a:cubicBezTo>
                    <a:pt x="105" y="74"/>
                    <a:pt x="99" y="66"/>
                    <a:pt x="94" y="56"/>
                  </a:cubicBezTo>
                  <a:cubicBezTo>
                    <a:pt x="89" y="47"/>
                    <a:pt x="84" y="39"/>
                    <a:pt x="78" y="30"/>
                  </a:cubicBezTo>
                  <a:cubicBezTo>
                    <a:pt x="76" y="27"/>
                    <a:pt x="73" y="19"/>
                    <a:pt x="70" y="13"/>
                  </a:cubicBezTo>
                  <a:cubicBezTo>
                    <a:pt x="68" y="6"/>
                    <a:pt x="66" y="0"/>
                    <a:pt x="66" y="0"/>
                  </a:cubicBezTo>
                  <a:cubicBezTo>
                    <a:pt x="62" y="7"/>
                    <a:pt x="55" y="12"/>
                    <a:pt x="47" y="17"/>
                  </a:cubicBezTo>
                  <a:cubicBezTo>
                    <a:pt x="40" y="22"/>
                    <a:pt x="32" y="27"/>
                    <a:pt x="26" y="34"/>
                  </a:cubicBezTo>
                  <a:cubicBezTo>
                    <a:pt x="17" y="43"/>
                    <a:pt x="9" y="55"/>
                    <a:pt x="5" y="69"/>
                  </a:cubicBezTo>
                  <a:cubicBezTo>
                    <a:pt x="1" y="82"/>
                    <a:pt x="0" y="97"/>
                    <a:pt x="4" y="108"/>
                  </a:cubicBezTo>
                  <a:cubicBezTo>
                    <a:pt x="5" y="112"/>
                    <a:pt x="7" y="114"/>
                    <a:pt x="8" y="117"/>
                  </a:cubicBezTo>
                  <a:cubicBezTo>
                    <a:pt x="9" y="118"/>
                    <a:pt x="10" y="119"/>
                    <a:pt x="11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2" y="121"/>
                    <a:pt x="12" y="121"/>
                    <a:pt x="12" y="122"/>
                  </a:cubicBezTo>
                  <a:cubicBezTo>
                    <a:pt x="12" y="122"/>
                    <a:pt x="12" y="122"/>
                    <a:pt x="13" y="123"/>
                  </a:cubicBezTo>
                  <a:cubicBezTo>
                    <a:pt x="13" y="124"/>
                    <a:pt x="14" y="124"/>
                    <a:pt x="14" y="125"/>
                  </a:cubicBezTo>
                  <a:cubicBezTo>
                    <a:pt x="17" y="127"/>
                    <a:pt x="19" y="129"/>
                    <a:pt x="22" y="130"/>
                  </a:cubicBezTo>
                  <a:cubicBezTo>
                    <a:pt x="24" y="132"/>
                    <a:pt x="27" y="133"/>
                    <a:pt x="30" y="134"/>
                  </a:cubicBezTo>
                  <a:cubicBezTo>
                    <a:pt x="41" y="137"/>
                    <a:pt x="54" y="138"/>
                    <a:pt x="66" y="135"/>
                  </a:cubicBezTo>
                  <a:cubicBezTo>
                    <a:pt x="66" y="140"/>
                    <a:pt x="66" y="146"/>
                    <a:pt x="64" y="152"/>
                  </a:cubicBezTo>
                  <a:cubicBezTo>
                    <a:pt x="61" y="160"/>
                    <a:pt x="55" y="166"/>
                    <a:pt x="46" y="168"/>
                  </a:cubicBezTo>
                  <a:cubicBezTo>
                    <a:pt x="46" y="168"/>
                    <a:pt x="47" y="169"/>
                    <a:pt x="47" y="169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9" y="170"/>
                    <a:pt x="50" y="170"/>
                    <a:pt x="51" y="169"/>
                  </a:cubicBezTo>
                  <a:cubicBezTo>
                    <a:pt x="53" y="169"/>
                    <a:pt x="54" y="168"/>
                    <a:pt x="56" y="167"/>
                  </a:cubicBezTo>
                  <a:cubicBezTo>
                    <a:pt x="58" y="164"/>
                    <a:pt x="61" y="161"/>
                    <a:pt x="63" y="157"/>
                  </a:cubicBezTo>
                  <a:cubicBezTo>
                    <a:pt x="65" y="153"/>
                    <a:pt x="66" y="149"/>
                    <a:pt x="67" y="145"/>
                  </a:cubicBezTo>
                  <a:cubicBezTo>
                    <a:pt x="68" y="141"/>
                    <a:pt x="68" y="137"/>
                    <a:pt x="67" y="134"/>
                  </a:cubicBezTo>
                  <a:cubicBezTo>
                    <a:pt x="71" y="133"/>
                    <a:pt x="75" y="132"/>
                    <a:pt x="78" y="130"/>
                  </a:cubicBezTo>
                  <a:cubicBezTo>
                    <a:pt x="82" y="128"/>
                    <a:pt x="85" y="126"/>
                    <a:pt x="88" y="125"/>
                  </a:cubicBezTo>
                  <a:cubicBezTo>
                    <a:pt x="89" y="124"/>
                    <a:pt x="89" y="124"/>
                    <a:pt x="90" y="123"/>
                  </a:cubicBezTo>
                  <a:cubicBezTo>
                    <a:pt x="90" y="123"/>
                    <a:pt x="91" y="123"/>
                    <a:pt x="91" y="123"/>
                  </a:cubicBezTo>
                  <a:cubicBezTo>
                    <a:pt x="91" y="123"/>
                    <a:pt x="92" y="123"/>
                    <a:pt x="92" y="122"/>
                  </a:cubicBezTo>
                  <a:cubicBezTo>
                    <a:pt x="93" y="121"/>
                    <a:pt x="95" y="120"/>
                    <a:pt x="96" y="119"/>
                  </a:cubicBezTo>
                  <a:cubicBezTo>
                    <a:pt x="98" y="116"/>
                    <a:pt x="100" y="114"/>
                    <a:pt x="101" y="111"/>
                  </a:cubicBezTo>
                  <a:cubicBezTo>
                    <a:pt x="103" y="107"/>
                    <a:pt x="105" y="102"/>
                    <a:pt x="105" y="97"/>
                  </a:cubicBezTo>
                  <a:cubicBezTo>
                    <a:pt x="106" y="93"/>
                    <a:pt x="106" y="88"/>
                    <a:pt x="106" y="84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690"/>
            <p:cNvSpPr/>
            <p:nvPr/>
          </p:nvSpPr>
          <p:spPr bwMode="auto">
            <a:xfrm>
              <a:off x="5580025" y="2749564"/>
              <a:ext cx="382590" cy="242889"/>
            </a:xfrm>
            <a:custGeom>
              <a:avLst/>
              <a:gdLst>
                <a:gd name="T0" fmla="*/ 49 w 102"/>
                <a:gd name="T1" fmla="*/ 0 h 65"/>
                <a:gd name="T2" fmla="*/ 43 w 102"/>
                <a:gd name="T3" fmla="*/ 3 h 65"/>
                <a:gd name="T4" fmla="*/ 36 w 102"/>
                <a:gd name="T5" fmla="*/ 8 h 65"/>
                <a:gd name="T6" fmla="*/ 19 w 102"/>
                <a:gd name="T7" fmla="*/ 12 h 65"/>
                <a:gd name="T8" fmla="*/ 8 w 102"/>
                <a:gd name="T9" fmla="*/ 10 h 65"/>
                <a:gd name="T10" fmla="*/ 0 w 102"/>
                <a:gd name="T11" fmla="*/ 6 h 65"/>
                <a:gd name="T12" fmla="*/ 4 w 102"/>
                <a:gd name="T13" fmla="*/ 26 h 65"/>
                <a:gd name="T14" fmla="*/ 14 w 102"/>
                <a:gd name="T15" fmla="*/ 45 h 65"/>
                <a:gd name="T16" fmla="*/ 38 w 102"/>
                <a:gd name="T17" fmla="*/ 62 h 65"/>
                <a:gd name="T18" fmla="*/ 61 w 102"/>
                <a:gd name="T19" fmla="*/ 63 h 65"/>
                <a:gd name="T20" fmla="*/ 76 w 102"/>
                <a:gd name="T21" fmla="*/ 49 h 65"/>
                <a:gd name="T22" fmla="*/ 81 w 102"/>
                <a:gd name="T23" fmla="*/ 27 h 65"/>
                <a:gd name="T24" fmla="*/ 90 w 102"/>
                <a:gd name="T25" fmla="*/ 30 h 65"/>
                <a:gd name="T26" fmla="*/ 100 w 102"/>
                <a:gd name="T27" fmla="*/ 40 h 65"/>
                <a:gd name="T28" fmla="*/ 102 w 102"/>
                <a:gd name="T29" fmla="*/ 39 h 65"/>
                <a:gd name="T30" fmla="*/ 93 w 102"/>
                <a:gd name="T31" fmla="*/ 31 h 65"/>
                <a:gd name="T32" fmla="*/ 81 w 102"/>
                <a:gd name="T33" fmla="*/ 26 h 65"/>
                <a:gd name="T34" fmla="*/ 77 w 102"/>
                <a:gd name="T35" fmla="*/ 13 h 65"/>
                <a:gd name="T36" fmla="*/ 66 w 102"/>
                <a:gd name="T37" fmla="*/ 3 h 65"/>
                <a:gd name="T38" fmla="*/ 57 w 102"/>
                <a:gd name="T39" fmla="*/ 0 h 65"/>
                <a:gd name="T40" fmla="*/ 49 w 102"/>
                <a:gd name="T4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65">
                  <a:moveTo>
                    <a:pt x="49" y="0"/>
                  </a:moveTo>
                  <a:cubicBezTo>
                    <a:pt x="47" y="1"/>
                    <a:pt x="45" y="2"/>
                    <a:pt x="43" y="3"/>
                  </a:cubicBezTo>
                  <a:cubicBezTo>
                    <a:pt x="41" y="5"/>
                    <a:pt x="39" y="7"/>
                    <a:pt x="36" y="8"/>
                  </a:cubicBezTo>
                  <a:cubicBezTo>
                    <a:pt x="31" y="10"/>
                    <a:pt x="26" y="11"/>
                    <a:pt x="19" y="12"/>
                  </a:cubicBezTo>
                  <a:cubicBezTo>
                    <a:pt x="17" y="12"/>
                    <a:pt x="12" y="11"/>
                    <a:pt x="8" y="10"/>
                  </a:cubicBezTo>
                  <a:cubicBezTo>
                    <a:pt x="3" y="8"/>
                    <a:pt x="0" y="6"/>
                    <a:pt x="0" y="6"/>
                  </a:cubicBezTo>
                  <a:cubicBezTo>
                    <a:pt x="1" y="12"/>
                    <a:pt x="2" y="19"/>
                    <a:pt x="4" y="26"/>
                  </a:cubicBezTo>
                  <a:cubicBezTo>
                    <a:pt x="6" y="33"/>
                    <a:pt x="9" y="40"/>
                    <a:pt x="14" y="45"/>
                  </a:cubicBezTo>
                  <a:cubicBezTo>
                    <a:pt x="21" y="54"/>
                    <a:pt x="30" y="59"/>
                    <a:pt x="38" y="62"/>
                  </a:cubicBezTo>
                  <a:cubicBezTo>
                    <a:pt x="47" y="64"/>
                    <a:pt x="55" y="65"/>
                    <a:pt x="61" y="63"/>
                  </a:cubicBezTo>
                  <a:cubicBezTo>
                    <a:pt x="68" y="60"/>
                    <a:pt x="72" y="55"/>
                    <a:pt x="76" y="49"/>
                  </a:cubicBezTo>
                  <a:cubicBezTo>
                    <a:pt x="79" y="42"/>
                    <a:pt x="81" y="35"/>
                    <a:pt x="81" y="27"/>
                  </a:cubicBezTo>
                  <a:cubicBezTo>
                    <a:pt x="84" y="28"/>
                    <a:pt x="88" y="29"/>
                    <a:pt x="90" y="30"/>
                  </a:cubicBezTo>
                  <a:cubicBezTo>
                    <a:pt x="95" y="32"/>
                    <a:pt x="98" y="36"/>
                    <a:pt x="100" y="40"/>
                  </a:cubicBezTo>
                  <a:cubicBezTo>
                    <a:pt x="100" y="40"/>
                    <a:pt x="101" y="39"/>
                    <a:pt x="102" y="39"/>
                  </a:cubicBezTo>
                  <a:cubicBezTo>
                    <a:pt x="101" y="37"/>
                    <a:pt x="97" y="33"/>
                    <a:pt x="93" y="31"/>
                  </a:cubicBezTo>
                  <a:cubicBezTo>
                    <a:pt x="89" y="28"/>
                    <a:pt x="84" y="26"/>
                    <a:pt x="81" y="26"/>
                  </a:cubicBezTo>
                  <a:cubicBezTo>
                    <a:pt x="81" y="21"/>
                    <a:pt x="79" y="17"/>
                    <a:pt x="77" y="13"/>
                  </a:cubicBezTo>
                  <a:cubicBezTo>
                    <a:pt x="74" y="9"/>
                    <a:pt x="70" y="5"/>
                    <a:pt x="66" y="3"/>
                  </a:cubicBezTo>
                  <a:cubicBezTo>
                    <a:pt x="63" y="2"/>
                    <a:pt x="60" y="1"/>
                    <a:pt x="57" y="0"/>
                  </a:cubicBezTo>
                  <a:cubicBezTo>
                    <a:pt x="54" y="0"/>
                    <a:pt x="51" y="0"/>
                    <a:pt x="49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691"/>
            <p:cNvSpPr/>
            <p:nvPr/>
          </p:nvSpPr>
          <p:spPr bwMode="auto">
            <a:xfrm>
              <a:off x="5091072" y="3921147"/>
              <a:ext cx="150813" cy="96838"/>
            </a:xfrm>
            <a:custGeom>
              <a:avLst/>
              <a:gdLst>
                <a:gd name="T0" fmla="*/ 22 w 40"/>
                <a:gd name="T1" fmla="*/ 0 h 26"/>
                <a:gd name="T2" fmla="*/ 15 w 40"/>
                <a:gd name="T3" fmla="*/ 2 h 26"/>
                <a:gd name="T4" fmla="*/ 8 w 40"/>
                <a:gd name="T5" fmla="*/ 4 h 26"/>
                <a:gd name="T6" fmla="*/ 3 w 40"/>
                <a:gd name="T7" fmla="*/ 4 h 26"/>
                <a:gd name="T8" fmla="*/ 0 w 40"/>
                <a:gd name="T9" fmla="*/ 4 h 26"/>
                <a:gd name="T10" fmla="*/ 3 w 40"/>
                <a:gd name="T11" fmla="*/ 10 h 26"/>
                <a:gd name="T12" fmla="*/ 6 w 40"/>
                <a:gd name="T13" fmla="*/ 17 h 26"/>
                <a:gd name="T14" fmla="*/ 13 w 40"/>
                <a:gd name="T15" fmla="*/ 23 h 26"/>
                <a:gd name="T16" fmla="*/ 23 w 40"/>
                <a:gd name="T17" fmla="*/ 25 h 26"/>
                <a:gd name="T18" fmla="*/ 30 w 40"/>
                <a:gd name="T19" fmla="*/ 21 h 26"/>
                <a:gd name="T20" fmla="*/ 32 w 40"/>
                <a:gd name="T21" fmla="*/ 12 h 26"/>
                <a:gd name="T22" fmla="*/ 35 w 40"/>
                <a:gd name="T23" fmla="*/ 13 h 26"/>
                <a:gd name="T24" fmla="*/ 40 w 40"/>
                <a:gd name="T25" fmla="*/ 15 h 26"/>
                <a:gd name="T26" fmla="*/ 40 w 40"/>
                <a:gd name="T27" fmla="*/ 15 h 26"/>
                <a:gd name="T28" fmla="*/ 32 w 40"/>
                <a:gd name="T29" fmla="*/ 12 h 26"/>
                <a:gd name="T30" fmla="*/ 28 w 40"/>
                <a:gd name="T31" fmla="*/ 2 h 26"/>
                <a:gd name="T32" fmla="*/ 22 w 40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26">
                  <a:moveTo>
                    <a:pt x="22" y="0"/>
                  </a:moveTo>
                  <a:cubicBezTo>
                    <a:pt x="20" y="0"/>
                    <a:pt x="17" y="1"/>
                    <a:pt x="15" y="2"/>
                  </a:cubicBezTo>
                  <a:cubicBezTo>
                    <a:pt x="13" y="2"/>
                    <a:pt x="10" y="3"/>
                    <a:pt x="8" y="4"/>
                  </a:cubicBezTo>
                  <a:cubicBezTo>
                    <a:pt x="7" y="4"/>
                    <a:pt x="5" y="4"/>
                    <a:pt x="3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1" y="5"/>
                    <a:pt x="2" y="8"/>
                    <a:pt x="3" y="10"/>
                  </a:cubicBezTo>
                  <a:cubicBezTo>
                    <a:pt x="4" y="12"/>
                    <a:pt x="4" y="15"/>
                    <a:pt x="6" y="17"/>
                  </a:cubicBezTo>
                  <a:cubicBezTo>
                    <a:pt x="8" y="19"/>
                    <a:pt x="10" y="22"/>
                    <a:pt x="13" y="23"/>
                  </a:cubicBezTo>
                  <a:cubicBezTo>
                    <a:pt x="16" y="25"/>
                    <a:pt x="20" y="26"/>
                    <a:pt x="23" y="25"/>
                  </a:cubicBezTo>
                  <a:cubicBezTo>
                    <a:pt x="26" y="25"/>
                    <a:pt x="29" y="23"/>
                    <a:pt x="30" y="21"/>
                  </a:cubicBezTo>
                  <a:cubicBezTo>
                    <a:pt x="32" y="18"/>
                    <a:pt x="32" y="15"/>
                    <a:pt x="32" y="12"/>
                  </a:cubicBezTo>
                  <a:cubicBezTo>
                    <a:pt x="33" y="12"/>
                    <a:pt x="34" y="12"/>
                    <a:pt x="35" y="13"/>
                  </a:cubicBezTo>
                  <a:cubicBezTo>
                    <a:pt x="37" y="13"/>
                    <a:pt x="38" y="14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4"/>
                    <a:pt x="34" y="12"/>
                    <a:pt x="32" y="12"/>
                  </a:cubicBezTo>
                  <a:cubicBezTo>
                    <a:pt x="32" y="8"/>
                    <a:pt x="30" y="4"/>
                    <a:pt x="28" y="2"/>
                  </a:cubicBezTo>
                  <a:cubicBezTo>
                    <a:pt x="26" y="1"/>
                    <a:pt x="24" y="0"/>
                    <a:pt x="22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692"/>
            <p:cNvSpPr/>
            <p:nvPr/>
          </p:nvSpPr>
          <p:spPr bwMode="auto">
            <a:xfrm>
              <a:off x="5076785" y="3478231"/>
              <a:ext cx="206376" cy="220664"/>
            </a:xfrm>
            <a:custGeom>
              <a:avLst/>
              <a:gdLst>
                <a:gd name="T0" fmla="*/ 44 w 55"/>
                <a:gd name="T1" fmla="*/ 10 h 59"/>
                <a:gd name="T2" fmla="*/ 29 w 55"/>
                <a:gd name="T3" fmla="*/ 5 h 59"/>
                <a:gd name="T4" fmla="*/ 15 w 55"/>
                <a:gd name="T5" fmla="*/ 4 h 59"/>
                <a:gd name="T6" fmla="*/ 6 w 55"/>
                <a:gd name="T7" fmla="*/ 2 h 59"/>
                <a:gd name="T8" fmla="*/ 0 w 55"/>
                <a:gd name="T9" fmla="*/ 0 h 59"/>
                <a:gd name="T10" fmla="*/ 2 w 55"/>
                <a:gd name="T11" fmla="*/ 12 h 59"/>
                <a:gd name="T12" fmla="*/ 1 w 55"/>
                <a:gd name="T13" fmla="*/ 24 h 59"/>
                <a:gd name="T14" fmla="*/ 17 w 55"/>
                <a:gd name="T15" fmla="*/ 52 h 59"/>
                <a:gd name="T16" fmla="*/ 47 w 55"/>
                <a:gd name="T17" fmla="*/ 44 h 59"/>
                <a:gd name="T18" fmla="*/ 50 w 55"/>
                <a:gd name="T19" fmla="*/ 50 h 59"/>
                <a:gd name="T20" fmla="*/ 52 w 55"/>
                <a:gd name="T21" fmla="*/ 59 h 59"/>
                <a:gd name="T22" fmla="*/ 53 w 55"/>
                <a:gd name="T23" fmla="*/ 59 h 59"/>
                <a:gd name="T24" fmla="*/ 53 w 55"/>
                <a:gd name="T25" fmla="*/ 59 h 59"/>
                <a:gd name="T26" fmla="*/ 53 w 55"/>
                <a:gd name="T27" fmla="*/ 59 h 59"/>
                <a:gd name="T28" fmla="*/ 53 w 55"/>
                <a:gd name="T29" fmla="*/ 58 h 59"/>
                <a:gd name="T30" fmla="*/ 53 w 55"/>
                <a:gd name="T31" fmla="*/ 58 h 59"/>
                <a:gd name="T32" fmla="*/ 53 w 55"/>
                <a:gd name="T33" fmla="*/ 56 h 59"/>
                <a:gd name="T34" fmla="*/ 52 w 55"/>
                <a:gd name="T35" fmla="*/ 52 h 59"/>
                <a:gd name="T36" fmla="*/ 47 w 55"/>
                <a:gd name="T37" fmla="*/ 44 h 59"/>
                <a:gd name="T38" fmla="*/ 53 w 55"/>
                <a:gd name="T39" fmla="*/ 24 h 59"/>
                <a:gd name="T40" fmla="*/ 44 w 55"/>
                <a:gd name="T41" fmla="*/ 1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59">
                  <a:moveTo>
                    <a:pt x="44" y="10"/>
                  </a:moveTo>
                  <a:cubicBezTo>
                    <a:pt x="39" y="7"/>
                    <a:pt x="34" y="6"/>
                    <a:pt x="29" y="5"/>
                  </a:cubicBezTo>
                  <a:cubicBezTo>
                    <a:pt x="24" y="4"/>
                    <a:pt x="19" y="4"/>
                    <a:pt x="15" y="4"/>
                  </a:cubicBezTo>
                  <a:cubicBezTo>
                    <a:pt x="13" y="4"/>
                    <a:pt x="9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1" y="4"/>
                    <a:pt x="2" y="8"/>
                    <a:pt x="2" y="12"/>
                  </a:cubicBezTo>
                  <a:cubicBezTo>
                    <a:pt x="1" y="16"/>
                    <a:pt x="1" y="21"/>
                    <a:pt x="1" y="24"/>
                  </a:cubicBezTo>
                  <a:cubicBezTo>
                    <a:pt x="2" y="35"/>
                    <a:pt x="8" y="47"/>
                    <a:pt x="17" y="52"/>
                  </a:cubicBezTo>
                  <a:cubicBezTo>
                    <a:pt x="26" y="57"/>
                    <a:pt x="39" y="53"/>
                    <a:pt x="47" y="44"/>
                  </a:cubicBezTo>
                  <a:cubicBezTo>
                    <a:pt x="48" y="46"/>
                    <a:pt x="49" y="48"/>
                    <a:pt x="50" y="50"/>
                  </a:cubicBezTo>
                  <a:cubicBezTo>
                    <a:pt x="52" y="53"/>
                    <a:pt x="52" y="56"/>
                    <a:pt x="52" y="5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9"/>
                    <a:pt x="53" y="59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7"/>
                    <a:pt x="53" y="57"/>
                    <a:pt x="53" y="56"/>
                  </a:cubicBezTo>
                  <a:cubicBezTo>
                    <a:pt x="53" y="55"/>
                    <a:pt x="52" y="53"/>
                    <a:pt x="52" y="52"/>
                  </a:cubicBezTo>
                  <a:cubicBezTo>
                    <a:pt x="50" y="49"/>
                    <a:pt x="49" y="46"/>
                    <a:pt x="47" y="44"/>
                  </a:cubicBezTo>
                  <a:cubicBezTo>
                    <a:pt x="52" y="38"/>
                    <a:pt x="55" y="31"/>
                    <a:pt x="53" y="24"/>
                  </a:cubicBezTo>
                  <a:cubicBezTo>
                    <a:pt x="51" y="19"/>
                    <a:pt x="47" y="14"/>
                    <a:pt x="44" y="1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693"/>
            <p:cNvSpPr/>
            <p:nvPr/>
          </p:nvSpPr>
          <p:spPr bwMode="auto">
            <a:xfrm>
              <a:off x="5440324" y="3341705"/>
              <a:ext cx="120651" cy="184151"/>
            </a:xfrm>
            <a:custGeom>
              <a:avLst/>
              <a:gdLst>
                <a:gd name="T0" fmla="*/ 30 w 32"/>
                <a:gd name="T1" fmla="*/ 16 h 49"/>
                <a:gd name="T2" fmla="*/ 22 w 32"/>
                <a:gd name="T3" fmla="*/ 8 h 49"/>
                <a:gd name="T4" fmla="*/ 13 w 32"/>
                <a:gd name="T5" fmla="*/ 4 h 49"/>
                <a:gd name="T6" fmla="*/ 8 w 32"/>
                <a:gd name="T7" fmla="*/ 2 h 49"/>
                <a:gd name="T8" fmla="*/ 5 w 32"/>
                <a:gd name="T9" fmla="*/ 0 h 49"/>
                <a:gd name="T10" fmla="*/ 1 w 32"/>
                <a:gd name="T11" fmla="*/ 14 h 49"/>
                <a:gd name="T12" fmla="*/ 0 w 32"/>
                <a:gd name="T13" fmla="*/ 23 h 49"/>
                <a:gd name="T14" fmla="*/ 2 w 32"/>
                <a:gd name="T15" fmla="*/ 30 h 49"/>
                <a:gd name="T16" fmla="*/ 9 w 32"/>
                <a:gd name="T17" fmla="*/ 36 h 49"/>
                <a:gd name="T18" fmla="*/ 19 w 32"/>
                <a:gd name="T19" fmla="*/ 39 h 49"/>
                <a:gd name="T20" fmla="*/ 17 w 32"/>
                <a:gd name="T21" fmla="*/ 44 h 49"/>
                <a:gd name="T22" fmla="*/ 12 w 32"/>
                <a:gd name="T23" fmla="*/ 48 h 49"/>
                <a:gd name="T24" fmla="*/ 12 w 32"/>
                <a:gd name="T25" fmla="*/ 49 h 49"/>
                <a:gd name="T26" fmla="*/ 17 w 32"/>
                <a:gd name="T27" fmla="*/ 45 h 49"/>
                <a:gd name="T28" fmla="*/ 20 w 32"/>
                <a:gd name="T29" fmla="*/ 39 h 49"/>
                <a:gd name="T30" fmla="*/ 27 w 32"/>
                <a:gd name="T31" fmla="*/ 37 h 49"/>
                <a:gd name="T32" fmla="*/ 31 w 32"/>
                <a:gd name="T33" fmla="*/ 30 h 49"/>
                <a:gd name="T34" fmla="*/ 30 w 32"/>
                <a:gd name="T35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49">
                  <a:moveTo>
                    <a:pt x="30" y="16"/>
                  </a:moveTo>
                  <a:cubicBezTo>
                    <a:pt x="28" y="12"/>
                    <a:pt x="25" y="10"/>
                    <a:pt x="22" y="8"/>
                  </a:cubicBezTo>
                  <a:cubicBezTo>
                    <a:pt x="19" y="6"/>
                    <a:pt x="17" y="5"/>
                    <a:pt x="13" y="4"/>
                  </a:cubicBezTo>
                  <a:cubicBezTo>
                    <a:pt x="12" y="4"/>
                    <a:pt x="10" y="3"/>
                    <a:pt x="8" y="2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6" y="5"/>
                    <a:pt x="2" y="10"/>
                    <a:pt x="1" y="14"/>
                  </a:cubicBezTo>
                  <a:cubicBezTo>
                    <a:pt x="0" y="17"/>
                    <a:pt x="0" y="20"/>
                    <a:pt x="0" y="23"/>
                  </a:cubicBezTo>
                  <a:cubicBezTo>
                    <a:pt x="0" y="26"/>
                    <a:pt x="0" y="28"/>
                    <a:pt x="2" y="30"/>
                  </a:cubicBezTo>
                  <a:cubicBezTo>
                    <a:pt x="3" y="33"/>
                    <a:pt x="6" y="34"/>
                    <a:pt x="9" y="36"/>
                  </a:cubicBezTo>
                  <a:cubicBezTo>
                    <a:pt x="12" y="38"/>
                    <a:pt x="16" y="39"/>
                    <a:pt x="19" y="39"/>
                  </a:cubicBezTo>
                  <a:cubicBezTo>
                    <a:pt x="19" y="41"/>
                    <a:pt x="18" y="43"/>
                    <a:pt x="17" y="44"/>
                  </a:cubicBezTo>
                  <a:cubicBezTo>
                    <a:pt x="16" y="46"/>
                    <a:pt x="14" y="47"/>
                    <a:pt x="12" y="48"/>
                  </a:cubicBezTo>
                  <a:cubicBezTo>
                    <a:pt x="12" y="48"/>
                    <a:pt x="12" y="49"/>
                    <a:pt x="12" y="49"/>
                  </a:cubicBezTo>
                  <a:cubicBezTo>
                    <a:pt x="13" y="49"/>
                    <a:pt x="15" y="47"/>
                    <a:pt x="17" y="45"/>
                  </a:cubicBezTo>
                  <a:cubicBezTo>
                    <a:pt x="18" y="44"/>
                    <a:pt x="20" y="41"/>
                    <a:pt x="20" y="39"/>
                  </a:cubicBezTo>
                  <a:cubicBezTo>
                    <a:pt x="22" y="39"/>
                    <a:pt x="25" y="38"/>
                    <a:pt x="27" y="37"/>
                  </a:cubicBezTo>
                  <a:cubicBezTo>
                    <a:pt x="29" y="35"/>
                    <a:pt x="30" y="33"/>
                    <a:pt x="31" y="30"/>
                  </a:cubicBezTo>
                  <a:cubicBezTo>
                    <a:pt x="32" y="25"/>
                    <a:pt x="31" y="19"/>
                    <a:pt x="30" y="1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694"/>
            <p:cNvSpPr/>
            <p:nvPr/>
          </p:nvSpPr>
          <p:spPr bwMode="auto">
            <a:xfrm>
              <a:off x="5602250" y="3398855"/>
              <a:ext cx="131763" cy="146051"/>
            </a:xfrm>
            <a:custGeom>
              <a:avLst/>
              <a:gdLst>
                <a:gd name="T0" fmla="*/ 33 w 35"/>
                <a:gd name="T1" fmla="*/ 28 h 39"/>
                <a:gd name="T2" fmla="*/ 34 w 35"/>
                <a:gd name="T3" fmla="*/ 17 h 39"/>
                <a:gd name="T4" fmla="*/ 31 w 35"/>
                <a:gd name="T5" fmla="*/ 9 h 39"/>
                <a:gd name="T6" fmla="*/ 28 w 35"/>
                <a:gd name="T7" fmla="*/ 0 h 39"/>
                <a:gd name="T8" fmla="*/ 17 w 35"/>
                <a:gd name="T9" fmla="*/ 6 h 39"/>
                <a:gd name="T10" fmla="*/ 10 w 35"/>
                <a:gd name="T11" fmla="*/ 11 h 39"/>
                <a:gd name="T12" fmla="*/ 6 w 35"/>
                <a:gd name="T13" fmla="*/ 17 h 39"/>
                <a:gd name="T14" fmla="*/ 6 w 35"/>
                <a:gd name="T15" fmla="*/ 26 h 39"/>
                <a:gd name="T16" fmla="*/ 11 w 35"/>
                <a:gd name="T17" fmla="*/ 34 h 39"/>
                <a:gd name="T18" fmla="*/ 7 w 35"/>
                <a:gd name="T19" fmla="*/ 36 h 39"/>
                <a:gd name="T20" fmla="*/ 1 w 35"/>
                <a:gd name="T21" fmla="*/ 36 h 39"/>
                <a:gd name="T22" fmla="*/ 0 w 35"/>
                <a:gd name="T23" fmla="*/ 37 h 39"/>
                <a:gd name="T24" fmla="*/ 6 w 35"/>
                <a:gd name="T25" fmla="*/ 37 h 39"/>
                <a:gd name="T26" fmla="*/ 11 w 35"/>
                <a:gd name="T27" fmla="*/ 35 h 39"/>
                <a:gd name="T28" fmla="*/ 24 w 35"/>
                <a:gd name="T29" fmla="*/ 37 h 39"/>
                <a:gd name="T30" fmla="*/ 33 w 35"/>
                <a:gd name="T31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39">
                  <a:moveTo>
                    <a:pt x="33" y="28"/>
                  </a:moveTo>
                  <a:cubicBezTo>
                    <a:pt x="35" y="24"/>
                    <a:pt x="34" y="21"/>
                    <a:pt x="34" y="17"/>
                  </a:cubicBezTo>
                  <a:cubicBezTo>
                    <a:pt x="33" y="14"/>
                    <a:pt x="32" y="12"/>
                    <a:pt x="31" y="9"/>
                  </a:cubicBezTo>
                  <a:cubicBezTo>
                    <a:pt x="30" y="7"/>
                    <a:pt x="28" y="0"/>
                    <a:pt x="28" y="0"/>
                  </a:cubicBezTo>
                  <a:cubicBezTo>
                    <a:pt x="26" y="4"/>
                    <a:pt x="20" y="5"/>
                    <a:pt x="17" y="6"/>
                  </a:cubicBezTo>
                  <a:cubicBezTo>
                    <a:pt x="14" y="8"/>
                    <a:pt x="12" y="9"/>
                    <a:pt x="10" y="11"/>
                  </a:cubicBezTo>
                  <a:cubicBezTo>
                    <a:pt x="8" y="12"/>
                    <a:pt x="6" y="14"/>
                    <a:pt x="6" y="17"/>
                  </a:cubicBezTo>
                  <a:cubicBezTo>
                    <a:pt x="5" y="19"/>
                    <a:pt x="5" y="22"/>
                    <a:pt x="6" y="26"/>
                  </a:cubicBezTo>
                  <a:cubicBezTo>
                    <a:pt x="7" y="29"/>
                    <a:pt x="8" y="32"/>
                    <a:pt x="11" y="34"/>
                  </a:cubicBezTo>
                  <a:cubicBezTo>
                    <a:pt x="10" y="35"/>
                    <a:pt x="8" y="36"/>
                    <a:pt x="7" y="36"/>
                  </a:cubicBezTo>
                  <a:cubicBezTo>
                    <a:pt x="5" y="37"/>
                    <a:pt x="2" y="37"/>
                    <a:pt x="1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7"/>
                    <a:pt x="3" y="37"/>
                    <a:pt x="6" y="37"/>
                  </a:cubicBezTo>
                  <a:cubicBezTo>
                    <a:pt x="8" y="37"/>
                    <a:pt x="10" y="36"/>
                    <a:pt x="11" y="35"/>
                  </a:cubicBezTo>
                  <a:cubicBezTo>
                    <a:pt x="14" y="38"/>
                    <a:pt x="19" y="39"/>
                    <a:pt x="24" y="37"/>
                  </a:cubicBezTo>
                  <a:cubicBezTo>
                    <a:pt x="28" y="35"/>
                    <a:pt x="32" y="31"/>
                    <a:pt x="33" y="28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695"/>
            <p:cNvSpPr/>
            <p:nvPr/>
          </p:nvSpPr>
          <p:spPr bwMode="auto">
            <a:xfrm>
              <a:off x="4997409" y="3751283"/>
              <a:ext cx="252414" cy="173039"/>
            </a:xfrm>
            <a:custGeom>
              <a:avLst/>
              <a:gdLst>
                <a:gd name="T0" fmla="*/ 32 w 67"/>
                <a:gd name="T1" fmla="*/ 1 h 46"/>
                <a:gd name="T2" fmla="*/ 17 w 67"/>
                <a:gd name="T3" fmla="*/ 6 h 46"/>
                <a:gd name="T4" fmla="*/ 7 w 67"/>
                <a:gd name="T5" fmla="*/ 16 h 46"/>
                <a:gd name="T6" fmla="*/ 3 w 67"/>
                <a:gd name="T7" fmla="*/ 22 h 46"/>
                <a:gd name="T8" fmla="*/ 0 w 67"/>
                <a:gd name="T9" fmla="*/ 26 h 46"/>
                <a:gd name="T10" fmla="*/ 7 w 67"/>
                <a:gd name="T11" fmla="*/ 30 h 46"/>
                <a:gd name="T12" fmla="*/ 13 w 67"/>
                <a:gd name="T13" fmla="*/ 36 h 46"/>
                <a:gd name="T14" fmla="*/ 22 w 67"/>
                <a:gd name="T15" fmla="*/ 43 h 46"/>
                <a:gd name="T16" fmla="*/ 35 w 67"/>
                <a:gd name="T17" fmla="*/ 46 h 46"/>
                <a:gd name="T18" fmla="*/ 48 w 67"/>
                <a:gd name="T19" fmla="*/ 39 h 46"/>
                <a:gd name="T20" fmla="*/ 55 w 67"/>
                <a:gd name="T21" fmla="*/ 26 h 46"/>
                <a:gd name="T22" fmla="*/ 60 w 67"/>
                <a:gd name="T23" fmla="*/ 29 h 46"/>
                <a:gd name="T24" fmla="*/ 66 w 67"/>
                <a:gd name="T25" fmla="*/ 35 h 46"/>
                <a:gd name="T26" fmla="*/ 67 w 67"/>
                <a:gd name="T27" fmla="*/ 34 h 46"/>
                <a:gd name="T28" fmla="*/ 55 w 67"/>
                <a:gd name="T29" fmla="*/ 25 h 46"/>
                <a:gd name="T30" fmla="*/ 49 w 67"/>
                <a:gd name="T31" fmla="*/ 7 h 46"/>
                <a:gd name="T32" fmla="*/ 32 w 67"/>
                <a:gd name="T3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6">
                  <a:moveTo>
                    <a:pt x="32" y="1"/>
                  </a:moveTo>
                  <a:cubicBezTo>
                    <a:pt x="26" y="0"/>
                    <a:pt x="21" y="3"/>
                    <a:pt x="17" y="6"/>
                  </a:cubicBezTo>
                  <a:cubicBezTo>
                    <a:pt x="13" y="8"/>
                    <a:pt x="10" y="12"/>
                    <a:pt x="7" y="16"/>
                  </a:cubicBezTo>
                  <a:cubicBezTo>
                    <a:pt x="7" y="17"/>
                    <a:pt x="4" y="19"/>
                    <a:pt x="3" y="22"/>
                  </a:cubicBezTo>
                  <a:cubicBezTo>
                    <a:pt x="1" y="24"/>
                    <a:pt x="0" y="26"/>
                    <a:pt x="0" y="26"/>
                  </a:cubicBezTo>
                  <a:cubicBezTo>
                    <a:pt x="2" y="26"/>
                    <a:pt x="5" y="28"/>
                    <a:pt x="7" y="30"/>
                  </a:cubicBezTo>
                  <a:cubicBezTo>
                    <a:pt x="9" y="32"/>
                    <a:pt x="11" y="34"/>
                    <a:pt x="13" y="36"/>
                  </a:cubicBezTo>
                  <a:cubicBezTo>
                    <a:pt x="16" y="39"/>
                    <a:pt x="19" y="41"/>
                    <a:pt x="22" y="43"/>
                  </a:cubicBezTo>
                  <a:cubicBezTo>
                    <a:pt x="26" y="45"/>
                    <a:pt x="30" y="46"/>
                    <a:pt x="35" y="46"/>
                  </a:cubicBezTo>
                  <a:cubicBezTo>
                    <a:pt x="40" y="46"/>
                    <a:pt x="44" y="43"/>
                    <a:pt x="48" y="39"/>
                  </a:cubicBezTo>
                  <a:cubicBezTo>
                    <a:pt x="51" y="36"/>
                    <a:pt x="53" y="31"/>
                    <a:pt x="55" y="26"/>
                  </a:cubicBezTo>
                  <a:cubicBezTo>
                    <a:pt x="57" y="26"/>
                    <a:pt x="58" y="27"/>
                    <a:pt x="60" y="29"/>
                  </a:cubicBezTo>
                  <a:cubicBezTo>
                    <a:pt x="62" y="30"/>
                    <a:pt x="64" y="33"/>
                    <a:pt x="66" y="35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5" y="32"/>
                    <a:pt x="59" y="26"/>
                    <a:pt x="55" y="25"/>
                  </a:cubicBezTo>
                  <a:cubicBezTo>
                    <a:pt x="56" y="18"/>
                    <a:pt x="55" y="12"/>
                    <a:pt x="49" y="7"/>
                  </a:cubicBezTo>
                  <a:cubicBezTo>
                    <a:pt x="45" y="4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696"/>
            <p:cNvSpPr/>
            <p:nvPr/>
          </p:nvSpPr>
          <p:spPr bwMode="auto">
            <a:xfrm>
              <a:off x="4876758" y="2989278"/>
              <a:ext cx="406402" cy="439741"/>
            </a:xfrm>
            <a:custGeom>
              <a:avLst/>
              <a:gdLst>
                <a:gd name="T0" fmla="*/ 77 w 108"/>
                <a:gd name="T1" fmla="*/ 8 h 117"/>
                <a:gd name="T2" fmla="*/ 60 w 108"/>
                <a:gd name="T3" fmla="*/ 1 h 117"/>
                <a:gd name="T4" fmla="*/ 44 w 108"/>
                <a:gd name="T5" fmla="*/ 0 h 117"/>
                <a:gd name="T6" fmla="*/ 22 w 108"/>
                <a:gd name="T7" fmla="*/ 7 h 117"/>
                <a:gd name="T8" fmla="*/ 9 w 108"/>
                <a:gd name="T9" fmla="*/ 13 h 117"/>
                <a:gd name="T10" fmla="*/ 0 w 108"/>
                <a:gd name="T11" fmla="*/ 17 h 117"/>
                <a:gd name="T12" fmla="*/ 15 w 108"/>
                <a:gd name="T13" fmla="*/ 28 h 117"/>
                <a:gd name="T14" fmla="*/ 24 w 108"/>
                <a:gd name="T15" fmla="*/ 44 h 117"/>
                <a:gd name="T16" fmla="*/ 35 w 108"/>
                <a:gd name="T17" fmla="*/ 62 h 117"/>
                <a:gd name="T18" fmla="*/ 49 w 108"/>
                <a:gd name="T19" fmla="*/ 77 h 117"/>
                <a:gd name="T20" fmla="*/ 70 w 108"/>
                <a:gd name="T21" fmla="*/ 85 h 117"/>
                <a:gd name="T22" fmla="*/ 93 w 108"/>
                <a:gd name="T23" fmla="*/ 83 h 117"/>
                <a:gd name="T24" fmla="*/ 94 w 108"/>
                <a:gd name="T25" fmla="*/ 98 h 117"/>
                <a:gd name="T26" fmla="*/ 87 w 108"/>
                <a:gd name="T27" fmla="*/ 116 h 117"/>
                <a:gd name="T28" fmla="*/ 88 w 108"/>
                <a:gd name="T29" fmla="*/ 117 h 117"/>
                <a:gd name="T30" fmla="*/ 94 w 108"/>
                <a:gd name="T31" fmla="*/ 102 h 117"/>
                <a:gd name="T32" fmla="*/ 95 w 108"/>
                <a:gd name="T33" fmla="*/ 82 h 117"/>
                <a:gd name="T34" fmla="*/ 106 w 108"/>
                <a:gd name="T35" fmla="*/ 68 h 117"/>
                <a:gd name="T36" fmla="*/ 105 w 108"/>
                <a:gd name="T37" fmla="*/ 44 h 117"/>
                <a:gd name="T38" fmla="*/ 93 w 108"/>
                <a:gd name="T39" fmla="*/ 24 h 117"/>
                <a:gd name="T40" fmla="*/ 77 w 108"/>
                <a:gd name="T41" fmla="*/ 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117">
                  <a:moveTo>
                    <a:pt x="77" y="8"/>
                  </a:moveTo>
                  <a:cubicBezTo>
                    <a:pt x="71" y="4"/>
                    <a:pt x="65" y="2"/>
                    <a:pt x="60" y="1"/>
                  </a:cubicBezTo>
                  <a:cubicBezTo>
                    <a:pt x="55" y="0"/>
                    <a:pt x="49" y="0"/>
                    <a:pt x="44" y="0"/>
                  </a:cubicBezTo>
                  <a:cubicBezTo>
                    <a:pt x="36" y="1"/>
                    <a:pt x="29" y="4"/>
                    <a:pt x="22" y="7"/>
                  </a:cubicBezTo>
                  <a:cubicBezTo>
                    <a:pt x="20" y="9"/>
                    <a:pt x="14" y="11"/>
                    <a:pt x="9" y="13"/>
                  </a:cubicBezTo>
                  <a:cubicBezTo>
                    <a:pt x="4" y="15"/>
                    <a:pt x="0" y="17"/>
                    <a:pt x="0" y="17"/>
                  </a:cubicBezTo>
                  <a:cubicBezTo>
                    <a:pt x="7" y="19"/>
                    <a:pt x="11" y="23"/>
                    <a:pt x="15" y="28"/>
                  </a:cubicBezTo>
                  <a:cubicBezTo>
                    <a:pt x="18" y="33"/>
                    <a:pt x="21" y="39"/>
                    <a:pt x="24" y="44"/>
                  </a:cubicBezTo>
                  <a:cubicBezTo>
                    <a:pt x="27" y="50"/>
                    <a:pt x="31" y="57"/>
                    <a:pt x="35" y="62"/>
                  </a:cubicBezTo>
                  <a:cubicBezTo>
                    <a:pt x="39" y="68"/>
                    <a:pt x="44" y="73"/>
                    <a:pt x="49" y="77"/>
                  </a:cubicBezTo>
                  <a:cubicBezTo>
                    <a:pt x="54" y="81"/>
                    <a:pt x="62" y="84"/>
                    <a:pt x="70" y="85"/>
                  </a:cubicBezTo>
                  <a:cubicBezTo>
                    <a:pt x="77" y="87"/>
                    <a:pt x="86" y="87"/>
                    <a:pt x="93" y="83"/>
                  </a:cubicBezTo>
                  <a:cubicBezTo>
                    <a:pt x="95" y="88"/>
                    <a:pt x="95" y="93"/>
                    <a:pt x="94" y="98"/>
                  </a:cubicBezTo>
                  <a:cubicBezTo>
                    <a:pt x="93" y="105"/>
                    <a:pt x="90" y="111"/>
                    <a:pt x="87" y="116"/>
                  </a:cubicBezTo>
                  <a:cubicBezTo>
                    <a:pt x="87" y="116"/>
                    <a:pt x="88" y="117"/>
                    <a:pt x="88" y="117"/>
                  </a:cubicBezTo>
                  <a:cubicBezTo>
                    <a:pt x="90" y="115"/>
                    <a:pt x="93" y="109"/>
                    <a:pt x="94" y="102"/>
                  </a:cubicBezTo>
                  <a:cubicBezTo>
                    <a:pt x="96" y="96"/>
                    <a:pt x="96" y="88"/>
                    <a:pt x="95" y="82"/>
                  </a:cubicBezTo>
                  <a:cubicBezTo>
                    <a:pt x="99" y="80"/>
                    <a:pt x="103" y="75"/>
                    <a:pt x="106" y="68"/>
                  </a:cubicBezTo>
                  <a:cubicBezTo>
                    <a:pt x="108" y="62"/>
                    <a:pt x="108" y="54"/>
                    <a:pt x="105" y="44"/>
                  </a:cubicBezTo>
                  <a:cubicBezTo>
                    <a:pt x="103" y="38"/>
                    <a:pt x="99" y="30"/>
                    <a:pt x="93" y="24"/>
                  </a:cubicBezTo>
                  <a:cubicBezTo>
                    <a:pt x="88" y="17"/>
                    <a:pt x="82" y="12"/>
                    <a:pt x="77" y="8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697"/>
            <p:cNvSpPr/>
            <p:nvPr/>
          </p:nvSpPr>
          <p:spPr bwMode="auto">
            <a:xfrm>
              <a:off x="5448262" y="3121041"/>
              <a:ext cx="225426" cy="300040"/>
            </a:xfrm>
            <a:custGeom>
              <a:avLst/>
              <a:gdLst>
                <a:gd name="T0" fmla="*/ 58 w 60"/>
                <a:gd name="T1" fmla="*/ 23 h 80"/>
                <a:gd name="T2" fmla="*/ 44 w 60"/>
                <a:gd name="T3" fmla="*/ 6 h 80"/>
                <a:gd name="T4" fmla="*/ 27 w 60"/>
                <a:gd name="T5" fmla="*/ 1 h 80"/>
                <a:gd name="T6" fmla="*/ 17 w 60"/>
                <a:gd name="T7" fmla="*/ 0 h 80"/>
                <a:gd name="T8" fmla="*/ 10 w 60"/>
                <a:gd name="T9" fmla="*/ 0 h 80"/>
                <a:gd name="T10" fmla="*/ 11 w 60"/>
                <a:gd name="T11" fmla="*/ 9 h 80"/>
                <a:gd name="T12" fmla="*/ 6 w 60"/>
                <a:gd name="T13" fmla="*/ 18 h 80"/>
                <a:gd name="T14" fmla="*/ 4 w 60"/>
                <a:gd name="T15" fmla="*/ 43 h 80"/>
                <a:gd name="T16" fmla="*/ 15 w 60"/>
                <a:gd name="T17" fmla="*/ 56 h 80"/>
                <a:gd name="T18" fmla="*/ 33 w 60"/>
                <a:gd name="T19" fmla="*/ 63 h 80"/>
                <a:gd name="T20" fmla="*/ 30 w 60"/>
                <a:gd name="T21" fmla="*/ 71 h 80"/>
                <a:gd name="T22" fmla="*/ 20 w 60"/>
                <a:gd name="T23" fmla="*/ 79 h 80"/>
                <a:gd name="T24" fmla="*/ 21 w 60"/>
                <a:gd name="T25" fmla="*/ 80 h 80"/>
                <a:gd name="T26" fmla="*/ 29 w 60"/>
                <a:gd name="T27" fmla="*/ 74 h 80"/>
                <a:gd name="T28" fmla="*/ 34 w 60"/>
                <a:gd name="T29" fmla="*/ 63 h 80"/>
                <a:gd name="T30" fmla="*/ 47 w 60"/>
                <a:gd name="T31" fmla="*/ 61 h 80"/>
                <a:gd name="T32" fmla="*/ 57 w 60"/>
                <a:gd name="T33" fmla="*/ 50 h 80"/>
                <a:gd name="T34" fmla="*/ 59 w 60"/>
                <a:gd name="T35" fmla="*/ 37 h 80"/>
                <a:gd name="T36" fmla="*/ 58 w 60"/>
                <a:gd name="T37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80">
                  <a:moveTo>
                    <a:pt x="58" y="23"/>
                  </a:moveTo>
                  <a:cubicBezTo>
                    <a:pt x="56" y="14"/>
                    <a:pt x="50" y="10"/>
                    <a:pt x="44" y="6"/>
                  </a:cubicBezTo>
                  <a:cubicBezTo>
                    <a:pt x="38" y="2"/>
                    <a:pt x="33" y="1"/>
                    <a:pt x="27" y="1"/>
                  </a:cubicBezTo>
                  <a:cubicBezTo>
                    <a:pt x="25" y="0"/>
                    <a:pt x="20" y="0"/>
                    <a:pt x="17" y="0"/>
                  </a:cubicBezTo>
                  <a:cubicBezTo>
                    <a:pt x="13" y="0"/>
                    <a:pt x="10" y="0"/>
                    <a:pt x="10" y="0"/>
                  </a:cubicBezTo>
                  <a:cubicBezTo>
                    <a:pt x="12" y="2"/>
                    <a:pt x="12" y="6"/>
                    <a:pt x="11" y="9"/>
                  </a:cubicBezTo>
                  <a:cubicBezTo>
                    <a:pt x="10" y="12"/>
                    <a:pt x="8" y="15"/>
                    <a:pt x="6" y="18"/>
                  </a:cubicBezTo>
                  <a:cubicBezTo>
                    <a:pt x="3" y="26"/>
                    <a:pt x="0" y="34"/>
                    <a:pt x="4" y="43"/>
                  </a:cubicBezTo>
                  <a:cubicBezTo>
                    <a:pt x="6" y="48"/>
                    <a:pt x="10" y="52"/>
                    <a:pt x="15" y="56"/>
                  </a:cubicBezTo>
                  <a:cubicBezTo>
                    <a:pt x="20" y="60"/>
                    <a:pt x="27" y="63"/>
                    <a:pt x="33" y="63"/>
                  </a:cubicBezTo>
                  <a:cubicBezTo>
                    <a:pt x="33" y="66"/>
                    <a:pt x="31" y="69"/>
                    <a:pt x="30" y="71"/>
                  </a:cubicBezTo>
                  <a:cubicBezTo>
                    <a:pt x="27" y="75"/>
                    <a:pt x="24" y="77"/>
                    <a:pt x="20" y="79"/>
                  </a:cubicBezTo>
                  <a:cubicBezTo>
                    <a:pt x="20" y="79"/>
                    <a:pt x="21" y="79"/>
                    <a:pt x="21" y="80"/>
                  </a:cubicBezTo>
                  <a:cubicBezTo>
                    <a:pt x="23" y="79"/>
                    <a:pt x="26" y="77"/>
                    <a:pt x="29" y="74"/>
                  </a:cubicBezTo>
                  <a:cubicBezTo>
                    <a:pt x="31" y="70"/>
                    <a:pt x="34" y="67"/>
                    <a:pt x="34" y="63"/>
                  </a:cubicBezTo>
                  <a:cubicBezTo>
                    <a:pt x="39" y="64"/>
                    <a:pt x="43" y="63"/>
                    <a:pt x="47" y="61"/>
                  </a:cubicBezTo>
                  <a:cubicBezTo>
                    <a:pt x="51" y="59"/>
                    <a:pt x="54" y="55"/>
                    <a:pt x="57" y="50"/>
                  </a:cubicBezTo>
                  <a:cubicBezTo>
                    <a:pt x="58" y="46"/>
                    <a:pt x="59" y="42"/>
                    <a:pt x="59" y="37"/>
                  </a:cubicBezTo>
                  <a:cubicBezTo>
                    <a:pt x="60" y="32"/>
                    <a:pt x="59" y="27"/>
                    <a:pt x="58" y="2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698"/>
            <p:cNvSpPr/>
            <p:nvPr/>
          </p:nvSpPr>
          <p:spPr bwMode="auto">
            <a:xfrm>
              <a:off x="6432518" y="3657620"/>
              <a:ext cx="134938" cy="131763"/>
            </a:xfrm>
            <a:custGeom>
              <a:avLst/>
              <a:gdLst>
                <a:gd name="T0" fmla="*/ 24 w 36"/>
                <a:gd name="T1" fmla="*/ 1 h 35"/>
                <a:gd name="T2" fmla="*/ 14 w 36"/>
                <a:gd name="T3" fmla="*/ 2 h 35"/>
                <a:gd name="T4" fmla="*/ 6 w 36"/>
                <a:gd name="T5" fmla="*/ 6 h 35"/>
                <a:gd name="T6" fmla="*/ 2 w 36"/>
                <a:gd name="T7" fmla="*/ 9 h 35"/>
                <a:gd name="T8" fmla="*/ 0 w 36"/>
                <a:gd name="T9" fmla="*/ 11 h 35"/>
                <a:gd name="T10" fmla="*/ 6 w 36"/>
                <a:gd name="T11" fmla="*/ 20 h 35"/>
                <a:gd name="T12" fmla="*/ 10 w 36"/>
                <a:gd name="T13" fmla="*/ 25 h 35"/>
                <a:gd name="T14" fmla="*/ 15 w 36"/>
                <a:gd name="T15" fmla="*/ 28 h 35"/>
                <a:gd name="T16" fmla="*/ 23 w 36"/>
                <a:gd name="T17" fmla="*/ 28 h 35"/>
                <a:gd name="T18" fmla="*/ 32 w 36"/>
                <a:gd name="T19" fmla="*/ 24 h 35"/>
                <a:gd name="T20" fmla="*/ 34 w 36"/>
                <a:gd name="T21" fmla="*/ 29 h 35"/>
                <a:gd name="T22" fmla="*/ 32 w 36"/>
                <a:gd name="T23" fmla="*/ 34 h 35"/>
                <a:gd name="T24" fmla="*/ 33 w 36"/>
                <a:gd name="T25" fmla="*/ 35 h 35"/>
                <a:gd name="T26" fmla="*/ 34 w 36"/>
                <a:gd name="T27" fmla="*/ 30 h 35"/>
                <a:gd name="T28" fmla="*/ 33 w 36"/>
                <a:gd name="T29" fmla="*/ 24 h 35"/>
                <a:gd name="T30" fmla="*/ 36 w 36"/>
                <a:gd name="T31" fmla="*/ 18 h 35"/>
                <a:gd name="T32" fmla="*/ 35 w 36"/>
                <a:gd name="T33" fmla="*/ 10 h 35"/>
                <a:gd name="T34" fmla="*/ 24 w 36"/>
                <a:gd name="T3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35">
                  <a:moveTo>
                    <a:pt x="24" y="1"/>
                  </a:moveTo>
                  <a:cubicBezTo>
                    <a:pt x="20" y="0"/>
                    <a:pt x="17" y="0"/>
                    <a:pt x="14" y="2"/>
                  </a:cubicBezTo>
                  <a:cubicBezTo>
                    <a:pt x="11" y="2"/>
                    <a:pt x="9" y="4"/>
                    <a:pt x="6" y="6"/>
                  </a:cubicBezTo>
                  <a:cubicBezTo>
                    <a:pt x="6" y="7"/>
                    <a:pt x="4" y="8"/>
                    <a:pt x="2" y="9"/>
                  </a:cubicBezTo>
                  <a:cubicBezTo>
                    <a:pt x="1" y="10"/>
                    <a:pt x="0" y="11"/>
                    <a:pt x="0" y="11"/>
                  </a:cubicBezTo>
                  <a:cubicBezTo>
                    <a:pt x="3" y="12"/>
                    <a:pt x="5" y="17"/>
                    <a:pt x="6" y="20"/>
                  </a:cubicBezTo>
                  <a:cubicBezTo>
                    <a:pt x="7" y="22"/>
                    <a:pt x="9" y="24"/>
                    <a:pt x="10" y="25"/>
                  </a:cubicBezTo>
                  <a:cubicBezTo>
                    <a:pt x="12" y="27"/>
                    <a:pt x="13" y="28"/>
                    <a:pt x="15" y="28"/>
                  </a:cubicBezTo>
                  <a:cubicBezTo>
                    <a:pt x="17" y="29"/>
                    <a:pt x="20" y="28"/>
                    <a:pt x="23" y="28"/>
                  </a:cubicBezTo>
                  <a:cubicBezTo>
                    <a:pt x="26" y="27"/>
                    <a:pt x="30" y="26"/>
                    <a:pt x="32" y="24"/>
                  </a:cubicBezTo>
                  <a:cubicBezTo>
                    <a:pt x="33" y="25"/>
                    <a:pt x="33" y="27"/>
                    <a:pt x="34" y="29"/>
                  </a:cubicBezTo>
                  <a:cubicBezTo>
                    <a:pt x="34" y="31"/>
                    <a:pt x="33" y="33"/>
                    <a:pt x="32" y="34"/>
                  </a:cubicBezTo>
                  <a:cubicBezTo>
                    <a:pt x="32" y="35"/>
                    <a:pt x="32" y="35"/>
                    <a:pt x="33" y="35"/>
                  </a:cubicBezTo>
                  <a:cubicBezTo>
                    <a:pt x="33" y="34"/>
                    <a:pt x="34" y="32"/>
                    <a:pt x="34" y="30"/>
                  </a:cubicBezTo>
                  <a:cubicBezTo>
                    <a:pt x="34" y="28"/>
                    <a:pt x="33" y="25"/>
                    <a:pt x="33" y="24"/>
                  </a:cubicBezTo>
                  <a:cubicBezTo>
                    <a:pt x="34" y="22"/>
                    <a:pt x="35" y="20"/>
                    <a:pt x="36" y="18"/>
                  </a:cubicBezTo>
                  <a:cubicBezTo>
                    <a:pt x="36" y="16"/>
                    <a:pt x="36" y="13"/>
                    <a:pt x="35" y="10"/>
                  </a:cubicBezTo>
                  <a:cubicBezTo>
                    <a:pt x="33" y="7"/>
                    <a:pt x="28" y="3"/>
                    <a:pt x="24" y="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699"/>
            <p:cNvSpPr/>
            <p:nvPr/>
          </p:nvSpPr>
          <p:spPr bwMode="auto">
            <a:xfrm>
              <a:off x="6688107" y="3857646"/>
              <a:ext cx="250827" cy="157164"/>
            </a:xfrm>
            <a:custGeom>
              <a:avLst/>
              <a:gdLst>
                <a:gd name="T0" fmla="*/ 31 w 67"/>
                <a:gd name="T1" fmla="*/ 1 h 42"/>
                <a:gd name="T2" fmla="*/ 21 w 67"/>
                <a:gd name="T3" fmla="*/ 7 h 42"/>
                <a:gd name="T4" fmla="*/ 13 w 67"/>
                <a:gd name="T5" fmla="*/ 14 h 42"/>
                <a:gd name="T6" fmla="*/ 6 w 67"/>
                <a:gd name="T7" fmla="*/ 17 h 42"/>
                <a:gd name="T8" fmla="*/ 1 w 67"/>
                <a:gd name="T9" fmla="*/ 17 h 42"/>
                <a:gd name="T10" fmla="*/ 9 w 67"/>
                <a:gd name="T11" fmla="*/ 27 h 42"/>
                <a:gd name="T12" fmla="*/ 18 w 67"/>
                <a:gd name="T13" fmla="*/ 34 h 42"/>
                <a:gd name="T14" fmla="*/ 44 w 67"/>
                <a:gd name="T15" fmla="*/ 39 h 42"/>
                <a:gd name="T16" fmla="*/ 52 w 67"/>
                <a:gd name="T17" fmla="*/ 29 h 42"/>
                <a:gd name="T18" fmla="*/ 54 w 67"/>
                <a:gd name="T19" fmla="*/ 16 h 42"/>
                <a:gd name="T20" fmla="*/ 60 w 67"/>
                <a:gd name="T21" fmla="*/ 17 h 42"/>
                <a:gd name="T22" fmla="*/ 63 w 67"/>
                <a:gd name="T23" fmla="*/ 19 h 42"/>
                <a:gd name="T24" fmla="*/ 65 w 67"/>
                <a:gd name="T25" fmla="*/ 21 h 42"/>
                <a:gd name="T26" fmla="*/ 66 w 67"/>
                <a:gd name="T27" fmla="*/ 23 h 42"/>
                <a:gd name="T28" fmla="*/ 65 w 67"/>
                <a:gd name="T29" fmla="*/ 25 h 42"/>
                <a:gd name="T30" fmla="*/ 64 w 67"/>
                <a:gd name="T31" fmla="*/ 27 h 42"/>
                <a:gd name="T32" fmla="*/ 62 w 67"/>
                <a:gd name="T33" fmla="*/ 28 h 42"/>
                <a:gd name="T34" fmla="*/ 60 w 67"/>
                <a:gd name="T35" fmla="*/ 28 h 42"/>
                <a:gd name="T36" fmla="*/ 60 w 67"/>
                <a:gd name="T37" fmla="*/ 29 h 42"/>
                <a:gd name="T38" fmla="*/ 63 w 67"/>
                <a:gd name="T39" fmla="*/ 28 h 42"/>
                <a:gd name="T40" fmla="*/ 65 w 67"/>
                <a:gd name="T41" fmla="*/ 27 h 42"/>
                <a:gd name="T42" fmla="*/ 66 w 67"/>
                <a:gd name="T43" fmla="*/ 25 h 42"/>
                <a:gd name="T44" fmla="*/ 66 w 67"/>
                <a:gd name="T45" fmla="*/ 22 h 42"/>
                <a:gd name="T46" fmla="*/ 65 w 67"/>
                <a:gd name="T47" fmla="*/ 19 h 42"/>
                <a:gd name="T48" fmla="*/ 63 w 67"/>
                <a:gd name="T49" fmla="*/ 18 h 42"/>
                <a:gd name="T50" fmla="*/ 58 w 67"/>
                <a:gd name="T51" fmla="*/ 16 h 42"/>
                <a:gd name="T52" fmla="*/ 54 w 67"/>
                <a:gd name="T53" fmla="*/ 15 h 42"/>
                <a:gd name="T54" fmla="*/ 44 w 67"/>
                <a:gd name="T55" fmla="*/ 2 h 42"/>
                <a:gd name="T56" fmla="*/ 31 w 67"/>
                <a:gd name="T57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42">
                  <a:moveTo>
                    <a:pt x="31" y="1"/>
                  </a:moveTo>
                  <a:cubicBezTo>
                    <a:pt x="27" y="2"/>
                    <a:pt x="24" y="5"/>
                    <a:pt x="21" y="7"/>
                  </a:cubicBezTo>
                  <a:cubicBezTo>
                    <a:pt x="18" y="10"/>
                    <a:pt x="16" y="12"/>
                    <a:pt x="13" y="14"/>
                  </a:cubicBezTo>
                  <a:cubicBezTo>
                    <a:pt x="12" y="15"/>
                    <a:pt x="9" y="17"/>
                    <a:pt x="6" y="17"/>
                  </a:cubicBezTo>
                  <a:cubicBezTo>
                    <a:pt x="3" y="17"/>
                    <a:pt x="0" y="17"/>
                    <a:pt x="1" y="17"/>
                  </a:cubicBezTo>
                  <a:cubicBezTo>
                    <a:pt x="3" y="20"/>
                    <a:pt x="6" y="23"/>
                    <a:pt x="9" y="27"/>
                  </a:cubicBezTo>
                  <a:cubicBezTo>
                    <a:pt x="12" y="30"/>
                    <a:pt x="15" y="32"/>
                    <a:pt x="18" y="34"/>
                  </a:cubicBezTo>
                  <a:cubicBezTo>
                    <a:pt x="26" y="39"/>
                    <a:pt x="36" y="42"/>
                    <a:pt x="44" y="39"/>
                  </a:cubicBezTo>
                  <a:cubicBezTo>
                    <a:pt x="48" y="37"/>
                    <a:pt x="50" y="33"/>
                    <a:pt x="52" y="29"/>
                  </a:cubicBezTo>
                  <a:cubicBezTo>
                    <a:pt x="54" y="25"/>
                    <a:pt x="55" y="20"/>
                    <a:pt x="54" y="16"/>
                  </a:cubicBezTo>
                  <a:cubicBezTo>
                    <a:pt x="56" y="16"/>
                    <a:pt x="58" y="16"/>
                    <a:pt x="60" y="17"/>
                  </a:cubicBezTo>
                  <a:cubicBezTo>
                    <a:pt x="61" y="17"/>
                    <a:pt x="62" y="18"/>
                    <a:pt x="63" y="19"/>
                  </a:cubicBezTo>
                  <a:cubicBezTo>
                    <a:pt x="64" y="19"/>
                    <a:pt x="64" y="20"/>
                    <a:pt x="65" y="21"/>
                  </a:cubicBezTo>
                  <a:cubicBezTo>
                    <a:pt x="66" y="22"/>
                    <a:pt x="66" y="22"/>
                    <a:pt x="66" y="23"/>
                  </a:cubicBezTo>
                  <a:cubicBezTo>
                    <a:pt x="66" y="24"/>
                    <a:pt x="66" y="25"/>
                    <a:pt x="65" y="25"/>
                  </a:cubicBezTo>
                  <a:cubicBezTo>
                    <a:pt x="65" y="26"/>
                    <a:pt x="64" y="27"/>
                    <a:pt x="64" y="27"/>
                  </a:cubicBezTo>
                  <a:cubicBezTo>
                    <a:pt x="63" y="27"/>
                    <a:pt x="63" y="27"/>
                    <a:pt x="62" y="28"/>
                  </a:cubicBezTo>
                  <a:cubicBezTo>
                    <a:pt x="62" y="28"/>
                    <a:pt x="61" y="28"/>
                    <a:pt x="60" y="28"/>
                  </a:cubicBezTo>
                  <a:cubicBezTo>
                    <a:pt x="60" y="28"/>
                    <a:pt x="60" y="28"/>
                    <a:pt x="60" y="29"/>
                  </a:cubicBezTo>
                  <a:cubicBezTo>
                    <a:pt x="61" y="29"/>
                    <a:pt x="62" y="29"/>
                    <a:pt x="63" y="28"/>
                  </a:cubicBezTo>
                  <a:cubicBezTo>
                    <a:pt x="64" y="28"/>
                    <a:pt x="64" y="28"/>
                    <a:pt x="65" y="27"/>
                  </a:cubicBezTo>
                  <a:cubicBezTo>
                    <a:pt x="65" y="27"/>
                    <a:pt x="66" y="26"/>
                    <a:pt x="66" y="25"/>
                  </a:cubicBezTo>
                  <a:cubicBezTo>
                    <a:pt x="67" y="24"/>
                    <a:pt x="67" y="23"/>
                    <a:pt x="66" y="22"/>
                  </a:cubicBezTo>
                  <a:cubicBezTo>
                    <a:pt x="66" y="21"/>
                    <a:pt x="65" y="20"/>
                    <a:pt x="65" y="19"/>
                  </a:cubicBezTo>
                  <a:cubicBezTo>
                    <a:pt x="64" y="19"/>
                    <a:pt x="63" y="18"/>
                    <a:pt x="63" y="18"/>
                  </a:cubicBezTo>
                  <a:cubicBezTo>
                    <a:pt x="61" y="16"/>
                    <a:pt x="59" y="16"/>
                    <a:pt x="58" y="16"/>
                  </a:cubicBezTo>
                  <a:cubicBezTo>
                    <a:pt x="56" y="15"/>
                    <a:pt x="55" y="15"/>
                    <a:pt x="54" y="15"/>
                  </a:cubicBezTo>
                  <a:cubicBezTo>
                    <a:pt x="53" y="9"/>
                    <a:pt x="49" y="4"/>
                    <a:pt x="44" y="2"/>
                  </a:cubicBezTo>
                  <a:cubicBezTo>
                    <a:pt x="40" y="0"/>
                    <a:pt x="34" y="0"/>
                    <a:pt x="31" y="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700"/>
            <p:cNvSpPr/>
            <p:nvPr/>
          </p:nvSpPr>
          <p:spPr bwMode="auto">
            <a:xfrm>
              <a:off x="7007196" y="3797321"/>
              <a:ext cx="77788" cy="104776"/>
            </a:xfrm>
            <a:custGeom>
              <a:avLst/>
              <a:gdLst>
                <a:gd name="T0" fmla="*/ 20 w 21"/>
                <a:gd name="T1" fmla="*/ 8 h 28"/>
                <a:gd name="T2" fmla="*/ 14 w 21"/>
                <a:gd name="T3" fmla="*/ 3 h 28"/>
                <a:gd name="T4" fmla="*/ 9 w 21"/>
                <a:gd name="T5" fmla="*/ 1 h 28"/>
                <a:gd name="T6" fmla="*/ 3 w 21"/>
                <a:gd name="T7" fmla="*/ 0 h 28"/>
                <a:gd name="T8" fmla="*/ 1 w 21"/>
                <a:gd name="T9" fmla="*/ 8 h 28"/>
                <a:gd name="T10" fmla="*/ 0 w 21"/>
                <a:gd name="T11" fmla="*/ 12 h 28"/>
                <a:gd name="T12" fmla="*/ 1 w 21"/>
                <a:gd name="T13" fmla="*/ 16 h 28"/>
                <a:gd name="T14" fmla="*/ 6 w 21"/>
                <a:gd name="T15" fmla="*/ 20 h 28"/>
                <a:gd name="T16" fmla="*/ 12 w 21"/>
                <a:gd name="T17" fmla="*/ 23 h 28"/>
                <a:gd name="T18" fmla="*/ 10 w 21"/>
                <a:gd name="T19" fmla="*/ 26 h 28"/>
                <a:gd name="T20" fmla="*/ 6 w 21"/>
                <a:gd name="T21" fmla="*/ 28 h 28"/>
                <a:gd name="T22" fmla="*/ 6 w 21"/>
                <a:gd name="T23" fmla="*/ 28 h 28"/>
                <a:gd name="T24" fmla="*/ 10 w 21"/>
                <a:gd name="T25" fmla="*/ 27 h 28"/>
                <a:gd name="T26" fmla="*/ 12 w 21"/>
                <a:gd name="T27" fmla="*/ 23 h 28"/>
                <a:gd name="T28" fmla="*/ 17 w 21"/>
                <a:gd name="T29" fmla="*/ 22 h 28"/>
                <a:gd name="T30" fmla="*/ 20 w 21"/>
                <a:gd name="T31" fmla="*/ 17 h 28"/>
                <a:gd name="T32" fmla="*/ 20 w 21"/>
                <a:gd name="T33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8">
                  <a:moveTo>
                    <a:pt x="20" y="8"/>
                  </a:moveTo>
                  <a:cubicBezTo>
                    <a:pt x="18" y="5"/>
                    <a:pt x="16" y="4"/>
                    <a:pt x="14" y="3"/>
                  </a:cubicBezTo>
                  <a:cubicBezTo>
                    <a:pt x="12" y="2"/>
                    <a:pt x="11" y="1"/>
                    <a:pt x="9" y="1"/>
                  </a:cubicBezTo>
                  <a:cubicBezTo>
                    <a:pt x="7" y="1"/>
                    <a:pt x="3" y="0"/>
                    <a:pt x="3" y="0"/>
                  </a:cubicBezTo>
                  <a:cubicBezTo>
                    <a:pt x="4" y="2"/>
                    <a:pt x="2" y="5"/>
                    <a:pt x="1" y="8"/>
                  </a:cubicBezTo>
                  <a:cubicBezTo>
                    <a:pt x="1" y="9"/>
                    <a:pt x="1" y="11"/>
                    <a:pt x="0" y="12"/>
                  </a:cubicBezTo>
                  <a:cubicBezTo>
                    <a:pt x="0" y="14"/>
                    <a:pt x="1" y="15"/>
                    <a:pt x="1" y="16"/>
                  </a:cubicBezTo>
                  <a:cubicBezTo>
                    <a:pt x="2" y="18"/>
                    <a:pt x="4" y="19"/>
                    <a:pt x="6" y="20"/>
                  </a:cubicBezTo>
                  <a:cubicBezTo>
                    <a:pt x="7" y="21"/>
                    <a:pt x="10" y="23"/>
                    <a:pt x="12" y="23"/>
                  </a:cubicBezTo>
                  <a:cubicBezTo>
                    <a:pt x="12" y="24"/>
                    <a:pt x="11" y="25"/>
                    <a:pt x="10" y="26"/>
                  </a:cubicBezTo>
                  <a:cubicBezTo>
                    <a:pt x="9" y="27"/>
                    <a:pt x="8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28"/>
                    <a:pt x="9" y="28"/>
                    <a:pt x="10" y="27"/>
                  </a:cubicBezTo>
                  <a:cubicBezTo>
                    <a:pt x="11" y="26"/>
                    <a:pt x="12" y="24"/>
                    <a:pt x="12" y="23"/>
                  </a:cubicBezTo>
                  <a:cubicBezTo>
                    <a:pt x="14" y="23"/>
                    <a:pt x="15" y="23"/>
                    <a:pt x="17" y="22"/>
                  </a:cubicBezTo>
                  <a:cubicBezTo>
                    <a:pt x="18" y="21"/>
                    <a:pt x="19" y="19"/>
                    <a:pt x="20" y="17"/>
                  </a:cubicBezTo>
                  <a:cubicBezTo>
                    <a:pt x="21" y="14"/>
                    <a:pt x="21" y="10"/>
                    <a:pt x="20" y="8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701"/>
            <p:cNvSpPr/>
            <p:nvPr/>
          </p:nvSpPr>
          <p:spPr bwMode="auto">
            <a:xfrm>
              <a:off x="7208810" y="3687782"/>
              <a:ext cx="128588" cy="150814"/>
            </a:xfrm>
            <a:custGeom>
              <a:avLst/>
              <a:gdLst>
                <a:gd name="T0" fmla="*/ 29 w 34"/>
                <a:gd name="T1" fmla="*/ 5 h 40"/>
                <a:gd name="T2" fmla="*/ 18 w 34"/>
                <a:gd name="T3" fmla="*/ 0 h 40"/>
                <a:gd name="T4" fmla="*/ 9 w 34"/>
                <a:gd name="T5" fmla="*/ 0 h 40"/>
                <a:gd name="T6" fmla="*/ 0 w 34"/>
                <a:gd name="T7" fmla="*/ 1 h 40"/>
                <a:gd name="T8" fmla="*/ 2 w 34"/>
                <a:gd name="T9" fmla="*/ 13 h 40"/>
                <a:gd name="T10" fmla="*/ 3 w 34"/>
                <a:gd name="T11" fmla="*/ 20 h 40"/>
                <a:gd name="T12" fmla="*/ 5 w 34"/>
                <a:gd name="T13" fmla="*/ 23 h 40"/>
                <a:gd name="T14" fmla="*/ 8 w 34"/>
                <a:gd name="T15" fmla="*/ 25 h 40"/>
                <a:gd name="T16" fmla="*/ 12 w 34"/>
                <a:gd name="T17" fmla="*/ 27 h 40"/>
                <a:gd name="T18" fmla="*/ 22 w 34"/>
                <a:gd name="T19" fmla="*/ 32 h 40"/>
                <a:gd name="T20" fmla="*/ 19 w 34"/>
                <a:gd name="T21" fmla="*/ 36 h 40"/>
                <a:gd name="T22" fmla="*/ 13 w 34"/>
                <a:gd name="T23" fmla="*/ 39 h 40"/>
                <a:gd name="T24" fmla="*/ 13 w 34"/>
                <a:gd name="T25" fmla="*/ 40 h 40"/>
                <a:gd name="T26" fmla="*/ 18 w 34"/>
                <a:gd name="T27" fmla="*/ 38 h 40"/>
                <a:gd name="T28" fmla="*/ 22 w 34"/>
                <a:gd name="T29" fmla="*/ 32 h 40"/>
                <a:gd name="T30" fmla="*/ 29 w 34"/>
                <a:gd name="T31" fmla="*/ 30 h 40"/>
                <a:gd name="T32" fmla="*/ 34 w 34"/>
                <a:gd name="T33" fmla="*/ 21 h 40"/>
                <a:gd name="T34" fmla="*/ 32 w 34"/>
                <a:gd name="T35" fmla="*/ 12 h 40"/>
                <a:gd name="T36" fmla="*/ 29 w 34"/>
                <a:gd name="T3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0">
                  <a:moveTo>
                    <a:pt x="29" y="5"/>
                  </a:moveTo>
                  <a:cubicBezTo>
                    <a:pt x="26" y="1"/>
                    <a:pt x="22" y="1"/>
                    <a:pt x="18" y="0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7" y="1"/>
                    <a:pt x="0" y="1"/>
                    <a:pt x="0" y="1"/>
                  </a:cubicBezTo>
                  <a:cubicBezTo>
                    <a:pt x="3" y="4"/>
                    <a:pt x="2" y="10"/>
                    <a:pt x="2" y="13"/>
                  </a:cubicBezTo>
                  <a:cubicBezTo>
                    <a:pt x="2" y="16"/>
                    <a:pt x="3" y="19"/>
                    <a:pt x="3" y="20"/>
                  </a:cubicBezTo>
                  <a:cubicBezTo>
                    <a:pt x="4" y="22"/>
                    <a:pt x="4" y="23"/>
                    <a:pt x="5" y="23"/>
                  </a:cubicBezTo>
                  <a:cubicBezTo>
                    <a:pt x="6" y="24"/>
                    <a:pt x="7" y="24"/>
                    <a:pt x="8" y="25"/>
                  </a:cubicBezTo>
                  <a:cubicBezTo>
                    <a:pt x="10" y="26"/>
                    <a:pt x="11" y="26"/>
                    <a:pt x="12" y="27"/>
                  </a:cubicBezTo>
                  <a:cubicBezTo>
                    <a:pt x="15" y="29"/>
                    <a:pt x="18" y="31"/>
                    <a:pt x="22" y="32"/>
                  </a:cubicBezTo>
                  <a:cubicBezTo>
                    <a:pt x="21" y="34"/>
                    <a:pt x="20" y="35"/>
                    <a:pt x="19" y="36"/>
                  </a:cubicBezTo>
                  <a:cubicBezTo>
                    <a:pt x="17" y="38"/>
                    <a:pt x="15" y="39"/>
                    <a:pt x="13" y="39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6" y="39"/>
                    <a:pt x="18" y="38"/>
                  </a:cubicBezTo>
                  <a:cubicBezTo>
                    <a:pt x="20" y="36"/>
                    <a:pt x="22" y="34"/>
                    <a:pt x="22" y="32"/>
                  </a:cubicBezTo>
                  <a:cubicBezTo>
                    <a:pt x="25" y="32"/>
                    <a:pt x="27" y="32"/>
                    <a:pt x="29" y="30"/>
                  </a:cubicBezTo>
                  <a:cubicBezTo>
                    <a:pt x="32" y="28"/>
                    <a:pt x="33" y="25"/>
                    <a:pt x="34" y="21"/>
                  </a:cubicBezTo>
                  <a:cubicBezTo>
                    <a:pt x="34" y="18"/>
                    <a:pt x="33" y="15"/>
                    <a:pt x="32" y="12"/>
                  </a:cubicBezTo>
                  <a:cubicBezTo>
                    <a:pt x="31" y="9"/>
                    <a:pt x="30" y="7"/>
                    <a:pt x="29" y="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702"/>
            <p:cNvSpPr/>
            <p:nvPr/>
          </p:nvSpPr>
          <p:spPr bwMode="auto">
            <a:xfrm>
              <a:off x="6746845" y="3533794"/>
              <a:ext cx="169864" cy="115888"/>
            </a:xfrm>
            <a:custGeom>
              <a:avLst/>
              <a:gdLst>
                <a:gd name="T0" fmla="*/ 12 w 45"/>
                <a:gd name="T1" fmla="*/ 2 h 31"/>
                <a:gd name="T2" fmla="*/ 5 w 45"/>
                <a:gd name="T3" fmla="*/ 11 h 31"/>
                <a:gd name="T4" fmla="*/ 3 w 45"/>
                <a:gd name="T5" fmla="*/ 19 h 31"/>
                <a:gd name="T6" fmla="*/ 0 w 45"/>
                <a:gd name="T7" fmla="*/ 28 h 31"/>
                <a:gd name="T8" fmla="*/ 13 w 45"/>
                <a:gd name="T9" fmla="*/ 30 h 31"/>
                <a:gd name="T10" fmla="*/ 21 w 45"/>
                <a:gd name="T11" fmla="*/ 31 h 31"/>
                <a:gd name="T12" fmla="*/ 28 w 45"/>
                <a:gd name="T13" fmla="*/ 29 h 31"/>
                <a:gd name="T14" fmla="*/ 33 w 45"/>
                <a:gd name="T15" fmla="*/ 22 h 31"/>
                <a:gd name="T16" fmla="*/ 35 w 45"/>
                <a:gd name="T17" fmla="*/ 12 h 31"/>
                <a:gd name="T18" fmla="*/ 40 w 45"/>
                <a:gd name="T19" fmla="*/ 13 h 31"/>
                <a:gd name="T20" fmla="*/ 44 w 45"/>
                <a:gd name="T21" fmla="*/ 18 h 31"/>
                <a:gd name="T22" fmla="*/ 45 w 45"/>
                <a:gd name="T23" fmla="*/ 18 h 31"/>
                <a:gd name="T24" fmla="*/ 41 w 45"/>
                <a:gd name="T25" fmla="*/ 13 h 31"/>
                <a:gd name="T26" fmla="*/ 35 w 45"/>
                <a:gd name="T27" fmla="*/ 11 h 31"/>
                <a:gd name="T28" fmla="*/ 33 w 45"/>
                <a:gd name="T29" fmla="*/ 5 h 31"/>
                <a:gd name="T30" fmla="*/ 26 w 45"/>
                <a:gd name="T31" fmla="*/ 1 h 31"/>
                <a:gd name="T32" fmla="*/ 12 w 45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31">
                  <a:moveTo>
                    <a:pt x="12" y="2"/>
                  </a:moveTo>
                  <a:cubicBezTo>
                    <a:pt x="8" y="4"/>
                    <a:pt x="7" y="7"/>
                    <a:pt x="5" y="11"/>
                  </a:cubicBezTo>
                  <a:cubicBezTo>
                    <a:pt x="4" y="13"/>
                    <a:pt x="3" y="16"/>
                    <a:pt x="3" y="19"/>
                  </a:cubicBezTo>
                  <a:cubicBezTo>
                    <a:pt x="2" y="21"/>
                    <a:pt x="0" y="28"/>
                    <a:pt x="0" y="28"/>
                  </a:cubicBezTo>
                  <a:cubicBezTo>
                    <a:pt x="4" y="26"/>
                    <a:pt x="9" y="29"/>
                    <a:pt x="13" y="30"/>
                  </a:cubicBezTo>
                  <a:cubicBezTo>
                    <a:pt x="16" y="31"/>
                    <a:pt x="18" y="31"/>
                    <a:pt x="21" y="31"/>
                  </a:cubicBezTo>
                  <a:cubicBezTo>
                    <a:pt x="23" y="31"/>
                    <a:pt x="26" y="30"/>
                    <a:pt x="28" y="29"/>
                  </a:cubicBezTo>
                  <a:cubicBezTo>
                    <a:pt x="30" y="27"/>
                    <a:pt x="31" y="25"/>
                    <a:pt x="33" y="22"/>
                  </a:cubicBezTo>
                  <a:cubicBezTo>
                    <a:pt x="34" y="19"/>
                    <a:pt x="35" y="15"/>
                    <a:pt x="35" y="12"/>
                  </a:cubicBezTo>
                  <a:cubicBezTo>
                    <a:pt x="37" y="12"/>
                    <a:pt x="39" y="12"/>
                    <a:pt x="40" y="13"/>
                  </a:cubicBezTo>
                  <a:cubicBezTo>
                    <a:pt x="42" y="14"/>
                    <a:pt x="43" y="16"/>
                    <a:pt x="44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7"/>
                    <a:pt x="43" y="15"/>
                    <a:pt x="41" y="13"/>
                  </a:cubicBezTo>
                  <a:cubicBezTo>
                    <a:pt x="39" y="12"/>
                    <a:pt x="37" y="11"/>
                    <a:pt x="35" y="11"/>
                  </a:cubicBezTo>
                  <a:cubicBezTo>
                    <a:pt x="35" y="9"/>
                    <a:pt x="34" y="6"/>
                    <a:pt x="33" y="5"/>
                  </a:cubicBezTo>
                  <a:cubicBezTo>
                    <a:pt x="31" y="3"/>
                    <a:pt x="29" y="1"/>
                    <a:pt x="26" y="1"/>
                  </a:cubicBezTo>
                  <a:cubicBezTo>
                    <a:pt x="22" y="0"/>
                    <a:pt x="16" y="1"/>
                    <a:pt x="12" y="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703"/>
            <p:cNvSpPr/>
            <p:nvPr/>
          </p:nvSpPr>
          <p:spPr bwMode="auto">
            <a:xfrm>
              <a:off x="7175472" y="3819546"/>
              <a:ext cx="82551" cy="123826"/>
            </a:xfrm>
            <a:custGeom>
              <a:avLst/>
              <a:gdLst>
                <a:gd name="T0" fmla="*/ 22 w 22"/>
                <a:gd name="T1" fmla="*/ 11 h 33"/>
                <a:gd name="T2" fmla="*/ 17 w 22"/>
                <a:gd name="T3" fmla="*/ 5 h 33"/>
                <a:gd name="T4" fmla="*/ 11 w 22"/>
                <a:gd name="T5" fmla="*/ 2 h 33"/>
                <a:gd name="T6" fmla="*/ 7 w 22"/>
                <a:gd name="T7" fmla="*/ 0 h 33"/>
                <a:gd name="T8" fmla="*/ 5 w 22"/>
                <a:gd name="T9" fmla="*/ 0 h 33"/>
                <a:gd name="T10" fmla="*/ 2 w 22"/>
                <a:gd name="T11" fmla="*/ 8 h 33"/>
                <a:gd name="T12" fmla="*/ 0 w 22"/>
                <a:gd name="T13" fmla="*/ 13 h 33"/>
                <a:gd name="T14" fmla="*/ 1 w 22"/>
                <a:gd name="T15" fmla="*/ 20 h 33"/>
                <a:gd name="T16" fmla="*/ 6 w 22"/>
                <a:gd name="T17" fmla="*/ 25 h 33"/>
                <a:gd name="T18" fmla="*/ 14 w 22"/>
                <a:gd name="T19" fmla="*/ 26 h 33"/>
                <a:gd name="T20" fmla="*/ 14 w 22"/>
                <a:gd name="T21" fmla="*/ 29 h 33"/>
                <a:gd name="T22" fmla="*/ 12 w 22"/>
                <a:gd name="T23" fmla="*/ 33 h 33"/>
                <a:gd name="T24" fmla="*/ 13 w 22"/>
                <a:gd name="T25" fmla="*/ 33 h 33"/>
                <a:gd name="T26" fmla="*/ 14 w 22"/>
                <a:gd name="T27" fmla="*/ 25 h 33"/>
                <a:gd name="T28" fmla="*/ 22 w 22"/>
                <a:gd name="T29" fmla="*/ 20 h 33"/>
                <a:gd name="T30" fmla="*/ 22 w 22"/>
                <a:gd name="T3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33">
                  <a:moveTo>
                    <a:pt x="22" y="11"/>
                  </a:moveTo>
                  <a:cubicBezTo>
                    <a:pt x="21" y="8"/>
                    <a:pt x="19" y="7"/>
                    <a:pt x="17" y="5"/>
                  </a:cubicBezTo>
                  <a:cubicBezTo>
                    <a:pt x="15" y="3"/>
                    <a:pt x="13" y="2"/>
                    <a:pt x="11" y="2"/>
                  </a:cubicBezTo>
                  <a:cubicBezTo>
                    <a:pt x="10" y="2"/>
                    <a:pt x="9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6" y="2"/>
                    <a:pt x="3" y="5"/>
                    <a:pt x="2" y="8"/>
                  </a:cubicBezTo>
                  <a:cubicBezTo>
                    <a:pt x="1" y="9"/>
                    <a:pt x="0" y="11"/>
                    <a:pt x="0" y="13"/>
                  </a:cubicBezTo>
                  <a:cubicBezTo>
                    <a:pt x="0" y="16"/>
                    <a:pt x="0" y="18"/>
                    <a:pt x="1" y="20"/>
                  </a:cubicBezTo>
                  <a:cubicBezTo>
                    <a:pt x="2" y="23"/>
                    <a:pt x="4" y="24"/>
                    <a:pt x="6" y="25"/>
                  </a:cubicBezTo>
                  <a:cubicBezTo>
                    <a:pt x="9" y="26"/>
                    <a:pt x="11" y="26"/>
                    <a:pt x="14" y="26"/>
                  </a:cubicBezTo>
                  <a:cubicBezTo>
                    <a:pt x="14" y="27"/>
                    <a:pt x="14" y="28"/>
                    <a:pt x="14" y="29"/>
                  </a:cubicBezTo>
                  <a:cubicBezTo>
                    <a:pt x="14" y="30"/>
                    <a:pt x="13" y="31"/>
                    <a:pt x="12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1"/>
                    <a:pt x="15" y="28"/>
                    <a:pt x="14" y="25"/>
                  </a:cubicBezTo>
                  <a:cubicBezTo>
                    <a:pt x="18" y="25"/>
                    <a:pt x="20" y="23"/>
                    <a:pt x="22" y="20"/>
                  </a:cubicBezTo>
                  <a:cubicBezTo>
                    <a:pt x="22" y="18"/>
                    <a:pt x="22" y="14"/>
                    <a:pt x="22" y="1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704"/>
            <p:cNvSpPr/>
            <p:nvPr/>
          </p:nvSpPr>
          <p:spPr bwMode="auto">
            <a:xfrm>
              <a:off x="7145310" y="4171973"/>
              <a:ext cx="101601" cy="128588"/>
            </a:xfrm>
            <a:custGeom>
              <a:avLst/>
              <a:gdLst>
                <a:gd name="T0" fmla="*/ 0 w 27"/>
                <a:gd name="T1" fmla="*/ 17 h 34"/>
                <a:gd name="T2" fmla="*/ 4 w 27"/>
                <a:gd name="T3" fmla="*/ 26 h 34"/>
                <a:gd name="T4" fmla="*/ 10 w 27"/>
                <a:gd name="T5" fmla="*/ 30 h 34"/>
                <a:gd name="T6" fmla="*/ 14 w 27"/>
                <a:gd name="T7" fmla="*/ 33 h 34"/>
                <a:gd name="T8" fmla="*/ 17 w 27"/>
                <a:gd name="T9" fmla="*/ 34 h 34"/>
                <a:gd name="T10" fmla="*/ 18 w 27"/>
                <a:gd name="T11" fmla="*/ 30 h 34"/>
                <a:gd name="T12" fmla="*/ 22 w 27"/>
                <a:gd name="T13" fmla="*/ 26 h 34"/>
                <a:gd name="T14" fmla="*/ 26 w 27"/>
                <a:gd name="T15" fmla="*/ 12 h 34"/>
                <a:gd name="T16" fmla="*/ 21 w 27"/>
                <a:gd name="T17" fmla="*/ 6 h 34"/>
                <a:gd name="T18" fmla="*/ 13 w 27"/>
                <a:gd name="T19" fmla="*/ 3 h 34"/>
                <a:gd name="T20" fmla="*/ 13 w 27"/>
                <a:gd name="T21" fmla="*/ 1 h 34"/>
                <a:gd name="T22" fmla="*/ 13 w 27"/>
                <a:gd name="T23" fmla="*/ 0 h 34"/>
                <a:gd name="T24" fmla="*/ 13 w 27"/>
                <a:gd name="T25" fmla="*/ 0 h 34"/>
                <a:gd name="T26" fmla="*/ 13 w 27"/>
                <a:gd name="T27" fmla="*/ 0 h 34"/>
                <a:gd name="T28" fmla="*/ 13 w 27"/>
                <a:gd name="T29" fmla="*/ 0 h 34"/>
                <a:gd name="T30" fmla="*/ 13 w 27"/>
                <a:gd name="T31" fmla="*/ 0 h 34"/>
                <a:gd name="T32" fmla="*/ 14 w 27"/>
                <a:gd name="T33" fmla="*/ 0 h 34"/>
                <a:gd name="T34" fmla="*/ 15 w 27"/>
                <a:gd name="T35" fmla="*/ 0 h 34"/>
                <a:gd name="T36" fmla="*/ 16 w 27"/>
                <a:gd name="T37" fmla="*/ 0 h 34"/>
                <a:gd name="T38" fmla="*/ 16 w 27"/>
                <a:gd name="T39" fmla="*/ 0 h 34"/>
                <a:gd name="T40" fmla="*/ 17 w 27"/>
                <a:gd name="T41" fmla="*/ 0 h 34"/>
                <a:gd name="T42" fmla="*/ 17 w 27"/>
                <a:gd name="T43" fmla="*/ 0 h 34"/>
                <a:gd name="T44" fmla="*/ 18 w 27"/>
                <a:gd name="T45" fmla="*/ 1 h 34"/>
                <a:gd name="T46" fmla="*/ 19 w 27"/>
                <a:gd name="T47" fmla="*/ 2 h 34"/>
                <a:gd name="T48" fmla="*/ 19 w 27"/>
                <a:gd name="T49" fmla="*/ 2 h 34"/>
                <a:gd name="T50" fmla="*/ 18 w 27"/>
                <a:gd name="T51" fmla="*/ 2 h 34"/>
                <a:gd name="T52" fmla="*/ 15 w 27"/>
                <a:gd name="T53" fmla="*/ 3 h 34"/>
                <a:gd name="T54" fmla="*/ 16 w 27"/>
                <a:gd name="T55" fmla="*/ 4 h 34"/>
                <a:gd name="T56" fmla="*/ 17 w 27"/>
                <a:gd name="T57" fmla="*/ 3 h 34"/>
                <a:gd name="T58" fmla="*/ 18 w 27"/>
                <a:gd name="T59" fmla="*/ 3 h 34"/>
                <a:gd name="T60" fmla="*/ 19 w 27"/>
                <a:gd name="T61" fmla="*/ 2 h 34"/>
                <a:gd name="T62" fmla="*/ 19 w 27"/>
                <a:gd name="T63" fmla="*/ 2 h 34"/>
                <a:gd name="T64" fmla="*/ 19 w 27"/>
                <a:gd name="T65" fmla="*/ 2 h 34"/>
                <a:gd name="T66" fmla="*/ 19 w 27"/>
                <a:gd name="T67" fmla="*/ 2 h 34"/>
                <a:gd name="T68" fmla="*/ 18 w 27"/>
                <a:gd name="T69" fmla="*/ 2 h 34"/>
                <a:gd name="T70" fmla="*/ 17 w 27"/>
                <a:gd name="T71" fmla="*/ 1 h 34"/>
                <a:gd name="T72" fmla="*/ 17 w 27"/>
                <a:gd name="T73" fmla="*/ 1 h 34"/>
                <a:gd name="T74" fmla="*/ 17 w 27"/>
                <a:gd name="T75" fmla="*/ 0 h 34"/>
                <a:gd name="T76" fmla="*/ 17 w 27"/>
                <a:gd name="T77" fmla="*/ 0 h 34"/>
                <a:gd name="T78" fmla="*/ 17 w 27"/>
                <a:gd name="T79" fmla="*/ 0 h 34"/>
                <a:gd name="T80" fmla="*/ 17 w 27"/>
                <a:gd name="T81" fmla="*/ 0 h 34"/>
                <a:gd name="T82" fmla="*/ 16 w 27"/>
                <a:gd name="T83" fmla="*/ 0 h 34"/>
                <a:gd name="T84" fmla="*/ 15 w 27"/>
                <a:gd name="T85" fmla="*/ 0 h 34"/>
                <a:gd name="T86" fmla="*/ 13 w 27"/>
                <a:gd name="T87" fmla="*/ 0 h 34"/>
                <a:gd name="T88" fmla="*/ 13 w 27"/>
                <a:gd name="T89" fmla="*/ 0 h 34"/>
                <a:gd name="T90" fmla="*/ 13 w 27"/>
                <a:gd name="T91" fmla="*/ 0 h 34"/>
                <a:gd name="T92" fmla="*/ 13 w 27"/>
                <a:gd name="T93" fmla="*/ 1 h 34"/>
                <a:gd name="T94" fmla="*/ 12 w 27"/>
                <a:gd name="T95" fmla="*/ 3 h 34"/>
                <a:gd name="T96" fmla="*/ 2 w 27"/>
                <a:gd name="T97" fmla="*/ 7 h 34"/>
                <a:gd name="T98" fmla="*/ 0 w 27"/>
                <a:gd name="T9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" h="34">
                  <a:moveTo>
                    <a:pt x="0" y="17"/>
                  </a:moveTo>
                  <a:cubicBezTo>
                    <a:pt x="0" y="21"/>
                    <a:pt x="2" y="23"/>
                    <a:pt x="4" y="26"/>
                  </a:cubicBezTo>
                  <a:cubicBezTo>
                    <a:pt x="6" y="28"/>
                    <a:pt x="8" y="29"/>
                    <a:pt x="10" y="30"/>
                  </a:cubicBezTo>
                  <a:cubicBezTo>
                    <a:pt x="11" y="31"/>
                    <a:pt x="12" y="32"/>
                    <a:pt x="14" y="33"/>
                  </a:cubicBezTo>
                  <a:cubicBezTo>
                    <a:pt x="15" y="34"/>
                    <a:pt x="17" y="34"/>
                    <a:pt x="17" y="34"/>
                  </a:cubicBezTo>
                  <a:cubicBezTo>
                    <a:pt x="16" y="33"/>
                    <a:pt x="17" y="31"/>
                    <a:pt x="18" y="30"/>
                  </a:cubicBezTo>
                  <a:cubicBezTo>
                    <a:pt x="19" y="29"/>
                    <a:pt x="21" y="27"/>
                    <a:pt x="22" y="26"/>
                  </a:cubicBezTo>
                  <a:cubicBezTo>
                    <a:pt x="24" y="23"/>
                    <a:pt x="27" y="17"/>
                    <a:pt x="26" y="12"/>
                  </a:cubicBezTo>
                  <a:cubicBezTo>
                    <a:pt x="25" y="10"/>
                    <a:pt x="23" y="7"/>
                    <a:pt x="21" y="6"/>
                  </a:cubicBezTo>
                  <a:cubicBezTo>
                    <a:pt x="19" y="4"/>
                    <a:pt x="16" y="3"/>
                    <a:pt x="13" y="3"/>
                  </a:cubicBezTo>
                  <a:cubicBezTo>
                    <a:pt x="13" y="2"/>
                    <a:pt x="13" y="2"/>
                    <a:pt x="13" y="1"/>
                  </a:cubicBezTo>
                  <a:cubicBezTo>
                    <a:pt x="13" y="1"/>
                    <a:pt x="13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1"/>
                    <a:pt x="18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4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8" y="3"/>
                    <a:pt x="5" y="4"/>
                    <a:pt x="2" y="7"/>
                  </a:cubicBezTo>
                  <a:cubicBezTo>
                    <a:pt x="1" y="10"/>
                    <a:pt x="0" y="14"/>
                    <a:pt x="0" y="1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705"/>
            <p:cNvSpPr/>
            <p:nvPr/>
          </p:nvSpPr>
          <p:spPr bwMode="auto">
            <a:xfrm>
              <a:off x="6608731" y="3740170"/>
              <a:ext cx="153988" cy="184151"/>
            </a:xfrm>
            <a:custGeom>
              <a:avLst/>
              <a:gdLst>
                <a:gd name="T0" fmla="*/ 2 w 41"/>
                <a:gd name="T1" fmla="*/ 13 h 49"/>
                <a:gd name="T2" fmla="*/ 1 w 41"/>
                <a:gd name="T3" fmla="*/ 27 h 49"/>
                <a:gd name="T4" fmla="*/ 4 w 41"/>
                <a:gd name="T5" fmla="*/ 38 h 49"/>
                <a:gd name="T6" fmla="*/ 6 w 41"/>
                <a:gd name="T7" fmla="*/ 45 h 49"/>
                <a:gd name="T8" fmla="*/ 8 w 41"/>
                <a:gd name="T9" fmla="*/ 49 h 49"/>
                <a:gd name="T10" fmla="*/ 14 w 41"/>
                <a:gd name="T11" fmla="*/ 45 h 49"/>
                <a:gd name="T12" fmla="*/ 23 w 41"/>
                <a:gd name="T13" fmla="*/ 42 h 49"/>
                <a:gd name="T14" fmla="*/ 40 w 41"/>
                <a:gd name="T15" fmla="*/ 26 h 49"/>
                <a:gd name="T16" fmla="*/ 38 w 41"/>
                <a:gd name="T17" fmla="*/ 13 h 49"/>
                <a:gd name="T18" fmla="*/ 28 w 41"/>
                <a:gd name="T19" fmla="*/ 4 h 49"/>
                <a:gd name="T20" fmla="*/ 31 w 41"/>
                <a:gd name="T21" fmla="*/ 0 h 49"/>
                <a:gd name="T22" fmla="*/ 32 w 41"/>
                <a:gd name="T23" fmla="*/ 0 h 49"/>
                <a:gd name="T24" fmla="*/ 32 w 41"/>
                <a:gd name="T25" fmla="*/ 0 h 49"/>
                <a:gd name="T26" fmla="*/ 32 w 41"/>
                <a:gd name="T27" fmla="*/ 0 h 49"/>
                <a:gd name="T28" fmla="*/ 34 w 41"/>
                <a:gd name="T29" fmla="*/ 1 h 49"/>
                <a:gd name="T30" fmla="*/ 36 w 41"/>
                <a:gd name="T31" fmla="*/ 1 h 49"/>
                <a:gd name="T32" fmla="*/ 36 w 41"/>
                <a:gd name="T33" fmla="*/ 1 h 49"/>
                <a:gd name="T34" fmla="*/ 36 w 41"/>
                <a:gd name="T35" fmla="*/ 2 h 49"/>
                <a:gd name="T36" fmla="*/ 36 w 41"/>
                <a:gd name="T37" fmla="*/ 4 h 49"/>
                <a:gd name="T38" fmla="*/ 37 w 41"/>
                <a:gd name="T39" fmla="*/ 5 h 49"/>
                <a:gd name="T40" fmla="*/ 37 w 41"/>
                <a:gd name="T41" fmla="*/ 5 h 49"/>
                <a:gd name="T42" fmla="*/ 36 w 41"/>
                <a:gd name="T43" fmla="*/ 5 h 49"/>
                <a:gd name="T44" fmla="*/ 33 w 41"/>
                <a:gd name="T45" fmla="*/ 5 h 49"/>
                <a:gd name="T46" fmla="*/ 33 w 41"/>
                <a:gd name="T47" fmla="*/ 6 h 49"/>
                <a:gd name="T48" fmla="*/ 35 w 41"/>
                <a:gd name="T49" fmla="*/ 6 h 49"/>
                <a:gd name="T50" fmla="*/ 37 w 41"/>
                <a:gd name="T51" fmla="*/ 6 h 49"/>
                <a:gd name="T52" fmla="*/ 37 w 41"/>
                <a:gd name="T53" fmla="*/ 6 h 49"/>
                <a:gd name="T54" fmla="*/ 37 w 41"/>
                <a:gd name="T55" fmla="*/ 6 h 49"/>
                <a:gd name="T56" fmla="*/ 37 w 41"/>
                <a:gd name="T57" fmla="*/ 6 h 49"/>
                <a:gd name="T58" fmla="*/ 37 w 41"/>
                <a:gd name="T59" fmla="*/ 6 h 49"/>
                <a:gd name="T60" fmla="*/ 37 w 41"/>
                <a:gd name="T61" fmla="*/ 5 h 49"/>
                <a:gd name="T62" fmla="*/ 36 w 41"/>
                <a:gd name="T63" fmla="*/ 3 h 49"/>
                <a:gd name="T64" fmla="*/ 36 w 41"/>
                <a:gd name="T65" fmla="*/ 1 h 49"/>
                <a:gd name="T66" fmla="*/ 32 w 41"/>
                <a:gd name="T67" fmla="*/ 0 h 49"/>
                <a:gd name="T68" fmla="*/ 31 w 41"/>
                <a:gd name="T69" fmla="*/ 0 h 49"/>
                <a:gd name="T70" fmla="*/ 31 w 41"/>
                <a:gd name="T71" fmla="*/ 0 h 49"/>
                <a:gd name="T72" fmla="*/ 31 w 41"/>
                <a:gd name="T73" fmla="*/ 0 h 49"/>
                <a:gd name="T74" fmla="*/ 31 w 41"/>
                <a:gd name="T75" fmla="*/ 0 h 49"/>
                <a:gd name="T76" fmla="*/ 30 w 41"/>
                <a:gd name="T77" fmla="*/ 1 h 49"/>
                <a:gd name="T78" fmla="*/ 28 w 41"/>
                <a:gd name="T79" fmla="*/ 3 h 49"/>
                <a:gd name="T80" fmla="*/ 11 w 41"/>
                <a:gd name="T81" fmla="*/ 3 h 49"/>
                <a:gd name="T82" fmla="*/ 2 w 41"/>
                <a:gd name="T83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" h="49">
                  <a:moveTo>
                    <a:pt x="2" y="13"/>
                  </a:moveTo>
                  <a:cubicBezTo>
                    <a:pt x="0" y="18"/>
                    <a:pt x="0" y="22"/>
                    <a:pt x="1" y="27"/>
                  </a:cubicBezTo>
                  <a:cubicBezTo>
                    <a:pt x="1" y="31"/>
                    <a:pt x="2" y="34"/>
                    <a:pt x="4" y="38"/>
                  </a:cubicBezTo>
                  <a:cubicBezTo>
                    <a:pt x="5" y="39"/>
                    <a:pt x="5" y="42"/>
                    <a:pt x="6" y="45"/>
                  </a:cubicBezTo>
                  <a:cubicBezTo>
                    <a:pt x="7" y="47"/>
                    <a:pt x="8" y="49"/>
                    <a:pt x="8" y="49"/>
                  </a:cubicBezTo>
                  <a:cubicBezTo>
                    <a:pt x="9" y="47"/>
                    <a:pt x="12" y="46"/>
                    <a:pt x="14" y="45"/>
                  </a:cubicBezTo>
                  <a:cubicBezTo>
                    <a:pt x="17" y="44"/>
                    <a:pt x="20" y="43"/>
                    <a:pt x="23" y="42"/>
                  </a:cubicBezTo>
                  <a:cubicBezTo>
                    <a:pt x="30" y="39"/>
                    <a:pt x="37" y="34"/>
                    <a:pt x="40" y="26"/>
                  </a:cubicBezTo>
                  <a:cubicBezTo>
                    <a:pt x="41" y="21"/>
                    <a:pt x="40" y="17"/>
                    <a:pt x="38" y="13"/>
                  </a:cubicBezTo>
                  <a:cubicBezTo>
                    <a:pt x="36" y="9"/>
                    <a:pt x="32" y="6"/>
                    <a:pt x="28" y="4"/>
                  </a:cubicBezTo>
                  <a:cubicBezTo>
                    <a:pt x="29" y="2"/>
                    <a:pt x="30" y="1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4" y="1"/>
                  </a:cubicBezTo>
                  <a:cubicBezTo>
                    <a:pt x="35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2"/>
                    <a:pt x="36" y="2"/>
                  </a:cubicBezTo>
                  <a:cubicBezTo>
                    <a:pt x="36" y="2"/>
                    <a:pt x="36" y="3"/>
                    <a:pt x="36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4" y="6"/>
                    <a:pt x="35" y="6"/>
                  </a:cubicBezTo>
                  <a:cubicBezTo>
                    <a:pt x="36" y="6"/>
                    <a:pt x="36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4"/>
                    <a:pt x="36" y="3"/>
                    <a:pt x="36" y="3"/>
                  </a:cubicBezTo>
                  <a:cubicBezTo>
                    <a:pt x="36" y="2"/>
                    <a:pt x="36" y="1"/>
                    <a:pt x="36" y="1"/>
                  </a:cubicBezTo>
                  <a:cubicBezTo>
                    <a:pt x="36" y="2"/>
                    <a:pt x="34" y="1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29" y="2"/>
                    <a:pt x="28" y="2"/>
                    <a:pt x="28" y="3"/>
                  </a:cubicBezTo>
                  <a:cubicBezTo>
                    <a:pt x="22" y="0"/>
                    <a:pt x="16" y="0"/>
                    <a:pt x="11" y="3"/>
                  </a:cubicBezTo>
                  <a:cubicBezTo>
                    <a:pt x="8" y="5"/>
                    <a:pt x="4" y="9"/>
                    <a:pt x="2" y="1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706"/>
            <p:cNvSpPr/>
            <p:nvPr/>
          </p:nvSpPr>
          <p:spPr bwMode="auto">
            <a:xfrm>
              <a:off x="7048472" y="3579832"/>
              <a:ext cx="179389" cy="266702"/>
            </a:xfrm>
            <a:custGeom>
              <a:avLst/>
              <a:gdLst>
                <a:gd name="T0" fmla="*/ 1 w 48"/>
                <a:gd name="T1" fmla="*/ 31 h 71"/>
                <a:gd name="T2" fmla="*/ 4 w 48"/>
                <a:gd name="T3" fmla="*/ 47 h 71"/>
                <a:gd name="T4" fmla="*/ 11 w 48"/>
                <a:gd name="T5" fmla="*/ 58 h 71"/>
                <a:gd name="T6" fmla="*/ 18 w 48"/>
                <a:gd name="T7" fmla="*/ 71 h 71"/>
                <a:gd name="T8" fmla="*/ 35 w 48"/>
                <a:gd name="T9" fmla="*/ 57 h 71"/>
                <a:gd name="T10" fmla="*/ 44 w 48"/>
                <a:gd name="T11" fmla="*/ 47 h 71"/>
                <a:gd name="T12" fmla="*/ 48 w 48"/>
                <a:gd name="T13" fmla="*/ 34 h 71"/>
                <a:gd name="T14" fmla="*/ 43 w 48"/>
                <a:gd name="T15" fmla="*/ 21 h 71"/>
                <a:gd name="T16" fmla="*/ 30 w 48"/>
                <a:gd name="T17" fmla="*/ 11 h 71"/>
                <a:gd name="T18" fmla="*/ 34 w 48"/>
                <a:gd name="T19" fmla="*/ 6 h 71"/>
                <a:gd name="T20" fmla="*/ 43 w 48"/>
                <a:gd name="T21" fmla="*/ 1 h 71"/>
                <a:gd name="T22" fmla="*/ 43 w 48"/>
                <a:gd name="T23" fmla="*/ 0 h 71"/>
                <a:gd name="T24" fmla="*/ 35 w 48"/>
                <a:gd name="T25" fmla="*/ 4 h 71"/>
                <a:gd name="T26" fmla="*/ 29 w 48"/>
                <a:gd name="T27" fmla="*/ 11 h 71"/>
                <a:gd name="T28" fmla="*/ 9 w 48"/>
                <a:gd name="T29" fmla="*/ 15 h 71"/>
                <a:gd name="T30" fmla="*/ 1 w 48"/>
                <a:gd name="T31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71">
                  <a:moveTo>
                    <a:pt x="1" y="31"/>
                  </a:moveTo>
                  <a:cubicBezTo>
                    <a:pt x="0" y="37"/>
                    <a:pt x="2" y="42"/>
                    <a:pt x="4" y="47"/>
                  </a:cubicBezTo>
                  <a:cubicBezTo>
                    <a:pt x="6" y="51"/>
                    <a:pt x="9" y="54"/>
                    <a:pt x="11" y="58"/>
                  </a:cubicBezTo>
                  <a:cubicBezTo>
                    <a:pt x="14" y="61"/>
                    <a:pt x="18" y="71"/>
                    <a:pt x="18" y="71"/>
                  </a:cubicBezTo>
                  <a:cubicBezTo>
                    <a:pt x="21" y="64"/>
                    <a:pt x="29" y="61"/>
                    <a:pt x="35" y="57"/>
                  </a:cubicBezTo>
                  <a:cubicBezTo>
                    <a:pt x="38" y="54"/>
                    <a:pt x="42" y="51"/>
                    <a:pt x="44" y="47"/>
                  </a:cubicBezTo>
                  <a:cubicBezTo>
                    <a:pt x="47" y="43"/>
                    <a:pt x="48" y="39"/>
                    <a:pt x="48" y="34"/>
                  </a:cubicBezTo>
                  <a:cubicBezTo>
                    <a:pt x="48" y="30"/>
                    <a:pt x="46" y="25"/>
                    <a:pt x="43" y="21"/>
                  </a:cubicBezTo>
                  <a:cubicBezTo>
                    <a:pt x="40" y="17"/>
                    <a:pt x="35" y="13"/>
                    <a:pt x="30" y="11"/>
                  </a:cubicBezTo>
                  <a:cubicBezTo>
                    <a:pt x="31" y="9"/>
                    <a:pt x="33" y="7"/>
                    <a:pt x="34" y="6"/>
                  </a:cubicBezTo>
                  <a:cubicBezTo>
                    <a:pt x="37" y="3"/>
                    <a:pt x="40" y="2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1"/>
                    <a:pt x="38" y="2"/>
                    <a:pt x="35" y="4"/>
                  </a:cubicBezTo>
                  <a:cubicBezTo>
                    <a:pt x="33" y="6"/>
                    <a:pt x="30" y="9"/>
                    <a:pt x="29" y="11"/>
                  </a:cubicBezTo>
                  <a:cubicBezTo>
                    <a:pt x="23" y="8"/>
                    <a:pt x="15" y="9"/>
                    <a:pt x="9" y="15"/>
                  </a:cubicBezTo>
                  <a:cubicBezTo>
                    <a:pt x="5" y="19"/>
                    <a:pt x="2" y="26"/>
                    <a:pt x="1" y="3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707"/>
            <p:cNvSpPr/>
            <p:nvPr/>
          </p:nvSpPr>
          <p:spPr bwMode="auto">
            <a:xfrm>
              <a:off x="6518243" y="3454418"/>
              <a:ext cx="274639" cy="285752"/>
            </a:xfrm>
            <a:custGeom>
              <a:avLst/>
              <a:gdLst>
                <a:gd name="T0" fmla="*/ 47 w 73"/>
                <a:gd name="T1" fmla="*/ 4 h 76"/>
                <a:gd name="T2" fmla="*/ 26 w 73"/>
                <a:gd name="T3" fmla="*/ 2 h 76"/>
                <a:gd name="T4" fmla="*/ 12 w 73"/>
                <a:gd name="T5" fmla="*/ 9 h 76"/>
                <a:gd name="T6" fmla="*/ 4 w 73"/>
                <a:gd name="T7" fmla="*/ 15 h 76"/>
                <a:gd name="T8" fmla="*/ 0 w 73"/>
                <a:gd name="T9" fmla="*/ 19 h 76"/>
                <a:gd name="T10" fmla="*/ 2 w 73"/>
                <a:gd name="T11" fmla="*/ 20 h 76"/>
                <a:gd name="T12" fmla="*/ 4 w 73"/>
                <a:gd name="T13" fmla="*/ 22 h 76"/>
                <a:gd name="T14" fmla="*/ 7 w 73"/>
                <a:gd name="T15" fmla="*/ 27 h 76"/>
                <a:gd name="T16" fmla="*/ 13 w 73"/>
                <a:gd name="T17" fmla="*/ 38 h 76"/>
                <a:gd name="T18" fmla="*/ 22 w 73"/>
                <a:gd name="T19" fmla="*/ 51 h 76"/>
                <a:gd name="T20" fmla="*/ 34 w 73"/>
                <a:gd name="T21" fmla="*/ 60 h 76"/>
                <a:gd name="T22" fmla="*/ 50 w 73"/>
                <a:gd name="T23" fmla="*/ 60 h 76"/>
                <a:gd name="T24" fmla="*/ 67 w 73"/>
                <a:gd name="T25" fmla="*/ 52 h 76"/>
                <a:gd name="T26" fmla="*/ 71 w 73"/>
                <a:gd name="T27" fmla="*/ 62 h 76"/>
                <a:gd name="T28" fmla="*/ 69 w 73"/>
                <a:gd name="T29" fmla="*/ 74 h 76"/>
                <a:gd name="T30" fmla="*/ 71 w 73"/>
                <a:gd name="T31" fmla="*/ 76 h 76"/>
                <a:gd name="T32" fmla="*/ 73 w 73"/>
                <a:gd name="T33" fmla="*/ 71 h 76"/>
                <a:gd name="T34" fmla="*/ 73 w 73"/>
                <a:gd name="T35" fmla="*/ 64 h 76"/>
                <a:gd name="T36" fmla="*/ 67 w 73"/>
                <a:gd name="T37" fmla="*/ 51 h 76"/>
                <a:gd name="T38" fmla="*/ 72 w 73"/>
                <a:gd name="T39" fmla="*/ 39 h 76"/>
                <a:gd name="T40" fmla="*/ 68 w 73"/>
                <a:gd name="T41" fmla="*/ 24 h 76"/>
                <a:gd name="T42" fmla="*/ 59 w 73"/>
                <a:gd name="T43" fmla="*/ 12 h 76"/>
                <a:gd name="T44" fmla="*/ 47 w 73"/>
                <a:gd name="T45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3" h="76">
                  <a:moveTo>
                    <a:pt x="47" y="4"/>
                  </a:moveTo>
                  <a:cubicBezTo>
                    <a:pt x="39" y="0"/>
                    <a:pt x="33" y="1"/>
                    <a:pt x="26" y="2"/>
                  </a:cubicBezTo>
                  <a:cubicBezTo>
                    <a:pt x="20" y="3"/>
                    <a:pt x="16" y="6"/>
                    <a:pt x="12" y="9"/>
                  </a:cubicBezTo>
                  <a:cubicBezTo>
                    <a:pt x="10" y="10"/>
                    <a:pt x="7" y="12"/>
                    <a:pt x="4" y="15"/>
                  </a:cubicBezTo>
                  <a:cubicBezTo>
                    <a:pt x="2" y="17"/>
                    <a:pt x="1" y="19"/>
                    <a:pt x="0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1"/>
                    <a:pt x="3" y="21"/>
                    <a:pt x="4" y="22"/>
                  </a:cubicBezTo>
                  <a:cubicBezTo>
                    <a:pt x="5" y="23"/>
                    <a:pt x="6" y="25"/>
                    <a:pt x="7" y="27"/>
                  </a:cubicBezTo>
                  <a:cubicBezTo>
                    <a:pt x="9" y="30"/>
                    <a:pt x="11" y="35"/>
                    <a:pt x="13" y="38"/>
                  </a:cubicBezTo>
                  <a:cubicBezTo>
                    <a:pt x="15" y="43"/>
                    <a:pt x="18" y="47"/>
                    <a:pt x="22" y="51"/>
                  </a:cubicBezTo>
                  <a:cubicBezTo>
                    <a:pt x="25" y="55"/>
                    <a:pt x="29" y="59"/>
                    <a:pt x="34" y="60"/>
                  </a:cubicBezTo>
                  <a:cubicBezTo>
                    <a:pt x="39" y="62"/>
                    <a:pt x="44" y="61"/>
                    <a:pt x="50" y="60"/>
                  </a:cubicBezTo>
                  <a:cubicBezTo>
                    <a:pt x="56" y="59"/>
                    <a:pt x="62" y="56"/>
                    <a:pt x="67" y="52"/>
                  </a:cubicBezTo>
                  <a:cubicBezTo>
                    <a:pt x="69" y="55"/>
                    <a:pt x="70" y="58"/>
                    <a:pt x="71" y="62"/>
                  </a:cubicBezTo>
                  <a:cubicBezTo>
                    <a:pt x="72" y="67"/>
                    <a:pt x="72" y="71"/>
                    <a:pt x="69" y="74"/>
                  </a:cubicBezTo>
                  <a:cubicBezTo>
                    <a:pt x="70" y="75"/>
                    <a:pt x="70" y="75"/>
                    <a:pt x="71" y="76"/>
                  </a:cubicBezTo>
                  <a:cubicBezTo>
                    <a:pt x="72" y="75"/>
                    <a:pt x="72" y="73"/>
                    <a:pt x="73" y="71"/>
                  </a:cubicBezTo>
                  <a:cubicBezTo>
                    <a:pt x="73" y="69"/>
                    <a:pt x="73" y="67"/>
                    <a:pt x="73" y="64"/>
                  </a:cubicBezTo>
                  <a:cubicBezTo>
                    <a:pt x="72" y="59"/>
                    <a:pt x="70" y="54"/>
                    <a:pt x="67" y="51"/>
                  </a:cubicBezTo>
                  <a:cubicBezTo>
                    <a:pt x="70" y="48"/>
                    <a:pt x="72" y="44"/>
                    <a:pt x="72" y="39"/>
                  </a:cubicBezTo>
                  <a:cubicBezTo>
                    <a:pt x="72" y="34"/>
                    <a:pt x="71" y="29"/>
                    <a:pt x="68" y="24"/>
                  </a:cubicBezTo>
                  <a:cubicBezTo>
                    <a:pt x="66" y="20"/>
                    <a:pt x="62" y="16"/>
                    <a:pt x="59" y="12"/>
                  </a:cubicBezTo>
                  <a:cubicBezTo>
                    <a:pt x="55" y="9"/>
                    <a:pt x="51" y="6"/>
                    <a:pt x="47" y="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708"/>
            <p:cNvSpPr/>
            <p:nvPr/>
          </p:nvSpPr>
          <p:spPr bwMode="auto">
            <a:xfrm>
              <a:off x="7123085" y="4048147"/>
              <a:ext cx="109538" cy="136526"/>
            </a:xfrm>
            <a:custGeom>
              <a:avLst/>
              <a:gdLst>
                <a:gd name="T0" fmla="*/ 2 w 29"/>
                <a:gd name="T1" fmla="*/ 10 h 36"/>
                <a:gd name="T2" fmla="*/ 0 w 29"/>
                <a:gd name="T3" fmla="*/ 19 h 36"/>
                <a:gd name="T4" fmla="*/ 1 w 29"/>
                <a:gd name="T5" fmla="*/ 28 h 36"/>
                <a:gd name="T6" fmla="*/ 2 w 29"/>
                <a:gd name="T7" fmla="*/ 36 h 36"/>
                <a:gd name="T8" fmla="*/ 14 w 29"/>
                <a:gd name="T9" fmla="*/ 32 h 36"/>
                <a:gd name="T10" fmla="*/ 28 w 29"/>
                <a:gd name="T11" fmla="*/ 21 h 36"/>
                <a:gd name="T12" fmla="*/ 27 w 29"/>
                <a:gd name="T13" fmla="*/ 12 h 36"/>
                <a:gd name="T14" fmla="*/ 21 w 29"/>
                <a:gd name="T15" fmla="*/ 5 h 36"/>
                <a:gd name="T16" fmla="*/ 23 w 29"/>
                <a:gd name="T17" fmla="*/ 3 h 36"/>
                <a:gd name="T18" fmla="*/ 25 w 29"/>
                <a:gd name="T19" fmla="*/ 1 h 36"/>
                <a:gd name="T20" fmla="*/ 28 w 29"/>
                <a:gd name="T21" fmla="*/ 0 h 36"/>
                <a:gd name="T22" fmla="*/ 27 w 29"/>
                <a:gd name="T23" fmla="*/ 0 h 36"/>
                <a:gd name="T24" fmla="*/ 24 w 29"/>
                <a:gd name="T25" fmla="*/ 2 h 36"/>
                <a:gd name="T26" fmla="*/ 20 w 29"/>
                <a:gd name="T27" fmla="*/ 5 h 36"/>
                <a:gd name="T28" fmla="*/ 9 w 29"/>
                <a:gd name="T29" fmla="*/ 3 h 36"/>
                <a:gd name="T30" fmla="*/ 2 w 29"/>
                <a:gd name="T31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6">
                  <a:moveTo>
                    <a:pt x="2" y="10"/>
                  </a:moveTo>
                  <a:cubicBezTo>
                    <a:pt x="0" y="13"/>
                    <a:pt x="0" y="16"/>
                    <a:pt x="0" y="19"/>
                  </a:cubicBezTo>
                  <a:cubicBezTo>
                    <a:pt x="0" y="22"/>
                    <a:pt x="1" y="25"/>
                    <a:pt x="1" y="28"/>
                  </a:cubicBezTo>
                  <a:cubicBezTo>
                    <a:pt x="2" y="30"/>
                    <a:pt x="2" y="36"/>
                    <a:pt x="2" y="36"/>
                  </a:cubicBezTo>
                  <a:cubicBezTo>
                    <a:pt x="5" y="33"/>
                    <a:pt x="10" y="33"/>
                    <a:pt x="14" y="32"/>
                  </a:cubicBezTo>
                  <a:cubicBezTo>
                    <a:pt x="20" y="31"/>
                    <a:pt x="26" y="27"/>
                    <a:pt x="28" y="21"/>
                  </a:cubicBezTo>
                  <a:cubicBezTo>
                    <a:pt x="29" y="18"/>
                    <a:pt x="29" y="15"/>
                    <a:pt x="27" y="12"/>
                  </a:cubicBezTo>
                  <a:cubicBezTo>
                    <a:pt x="26" y="9"/>
                    <a:pt x="24" y="7"/>
                    <a:pt x="21" y="5"/>
                  </a:cubicBezTo>
                  <a:cubicBezTo>
                    <a:pt x="22" y="4"/>
                    <a:pt x="22" y="3"/>
                    <a:pt x="23" y="3"/>
                  </a:cubicBezTo>
                  <a:cubicBezTo>
                    <a:pt x="24" y="2"/>
                    <a:pt x="25" y="2"/>
                    <a:pt x="25" y="1"/>
                  </a:cubicBezTo>
                  <a:cubicBezTo>
                    <a:pt x="26" y="1"/>
                    <a:pt x="27" y="1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1"/>
                    <a:pt x="24" y="2"/>
                  </a:cubicBezTo>
                  <a:cubicBezTo>
                    <a:pt x="23" y="3"/>
                    <a:pt x="21" y="4"/>
                    <a:pt x="20" y="5"/>
                  </a:cubicBezTo>
                  <a:cubicBezTo>
                    <a:pt x="17" y="3"/>
                    <a:pt x="13" y="2"/>
                    <a:pt x="9" y="3"/>
                  </a:cubicBezTo>
                  <a:cubicBezTo>
                    <a:pt x="6" y="5"/>
                    <a:pt x="3" y="8"/>
                    <a:pt x="2" y="1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709"/>
            <p:cNvSpPr/>
            <p:nvPr/>
          </p:nvSpPr>
          <p:spPr bwMode="auto">
            <a:xfrm>
              <a:off x="5316499" y="4289449"/>
              <a:ext cx="247652" cy="374653"/>
            </a:xfrm>
            <a:custGeom>
              <a:avLst/>
              <a:gdLst>
                <a:gd name="T0" fmla="*/ 1 w 66"/>
                <a:gd name="T1" fmla="*/ 45 h 100"/>
                <a:gd name="T2" fmla="*/ 4 w 66"/>
                <a:gd name="T3" fmla="*/ 65 h 100"/>
                <a:gd name="T4" fmla="*/ 12 w 66"/>
                <a:gd name="T5" fmla="*/ 82 h 100"/>
                <a:gd name="T6" fmla="*/ 19 w 66"/>
                <a:gd name="T7" fmla="*/ 100 h 100"/>
                <a:gd name="T8" fmla="*/ 44 w 66"/>
                <a:gd name="T9" fmla="*/ 84 h 100"/>
                <a:gd name="T10" fmla="*/ 60 w 66"/>
                <a:gd name="T11" fmla="*/ 67 h 100"/>
                <a:gd name="T12" fmla="*/ 66 w 66"/>
                <a:gd name="T13" fmla="*/ 45 h 100"/>
                <a:gd name="T14" fmla="*/ 55 w 66"/>
                <a:gd name="T15" fmla="*/ 25 h 100"/>
                <a:gd name="T16" fmla="*/ 33 w 66"/>
                <a:gd name="T17" fmla="*/ 19 h 100"/>
                <a:gd name="T18" fmla="*/ 35 w 66"/>
                <a:gd name="T19" fmla="*/ 11 h 100"/>
                <a:gd name="T20" fmla="*/ 41 w 66"/>
                <a:gd name="T21" fmla="*/ 1 h 100"/>
                <a:gd name="T22" fmla="*/ 39 w 66"/>
                <a:gd name="T23" fmla="*/ 0 h 100"/>
                <a:gd name="T24" fmla="*/ 35 w 66"/>
                <a:gd name="T25" fmla="*/ 9 h 100"/>
                <a:gd name="T26" fmla="*/ 32 w 66"/>
                <a:gd name="T27" fmla="*/ 19 h 100"/>
                <a:gd name="T28" fmla="*/ 19 w 66"/>
                <a:gd name="T29" fmla="*/ 21 h 100"/>
                <a:gd name="T30" fmla="*/ 9 w 66"/>
                <a:gd name="T31" fmla="*/ 27 h 100"/>
                <a:gd name="T32" fmla="*/ 1 w 66"/>
                <a:gd name="T33" fmla="*/ 4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100">
                  <a:moveTo>
                    <a:pt x="1" y="45"/>
                  </a:moveTo>
                  <a:cubicBezTo>
                    <a:pt x="0" y="51"/>
                    <a:pt x="2" y="58"/>
                    <a:pt x="4" y="65"/>
                  </a:cubicBezTo>
                  <a:cubicBezTo>
                    <a:pt x="6" y="71"/>
                    <a:pt x="9" y="76"/>
                    <a:pt x="12" y="82"/>
                  </a:cubicBezTo>
                  <a:cubicBezTo>
                    <a:pt x="15" y="86"/>
                    <a:pt x="19" y="100"/>
                    <a:pt x="19" y="100"/>
                  </a:cubicBezTo>
                  <a:cubicBezTo>
                    <a:pt x="24" y="92"/>
                    <a:pt x="36" y="89"/>
                    <a:pt x="44" y="84"/>
                  </a:cubicBezTo>
                  <a:cubicBezTo>
                    <a:pt x="50" y="80"/>
                    <a:pt x="55" y="74"/>
                    <a:pt x="60" y="67"/>
                  </a:cubicBezTo>
                  <a:cubicBezTo>
                    <a:pt x="64" y="61"/>
                    <a:pt x="66" y="52"/>
                    <a:pt x="66" y="45"/>
                  </a:cubicBezTo>
                  <a:cubicBezTo>
                    <a:pt x="66" y="36"/>
                    <a:pt x="61" y="29"/>
                    <a:pt x="55" y="25"/>
                  </a:cubicBezTo>
                  <a:cubicBezTo>
                    <a:pt x="49" y="21"/>
                    <a:pt x="41" y="19"/>
                    <a:pt x="33" y="19"/>
                  </a:cubicBezTo>
                  <a:cubicBezTo>
                    <a:pt x="34" y="17"/>
                    <a:pt x="34" y="14"/>
                    <a:pt x="35" y="11"/>
                  </a:cubicBezTo>
                  <a:cubicBezTo>
                    <a:pt x="36" y="8"/>
                    <a:pt x="38" y="4"/>
                    <a:pt x="41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8" y="2"/>
                    <a:pt x="36" y="6"/>
                    <a:pt x="35" y="9"/>
                  </a:cubicBezTo>
                  <a:cubicBezTo>
                    <a:pt x="34" y="13"/>
                    <a:pt x="32" y="16"/>
                    <a:pt x="32" y="19"/>
                  </a:cubicBezTo>
                  <a:cubicBezTo>
                    <a:pt x="27" y="19"/>
                    <a:pt x="23" y="20"/>
                    <a:pt x="19" y="21"/>
                  </a:cubicBezTo>
                  <a:cubicBezTo>
                    <a:pt x="15" y="23"/>
                    <a:pt x="11" y="24"/>
                    <a:pt x="9" y="27"/>
                  </a:cubicBezTo>
                  <a:cubicBezTo>
                    <a:pt x="5" y="31"/>
                    <a:pt x="2" y="38"/>
                    <a:pt x="1" y="4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710"/>
            <p:cNvSpPr/>
            <p:nvPr/>
          </p:nvSpPr>
          <p:spPr bwMode="auto">
            <a:xfrm>
              <a:off x="5208548" y="4443438"/>
              <a:ext cx="119063" cy="157164"/>
            </a:xfrm>
            <a:custGeom>
              <a:avLst/>
              <a:gdLst>
                <a:gd name="T0" fmla="*/ 1 w 32"/>
                <a:gd name="T1" fmla="*/ 15 h 42"/>
                <a:gd name="T2" fmla="*/ 1 w 32"/>
                <a:gd name="T3" fmla="*/ 25 h 42"/>
                <a:gd name="T4" fmla="*/ 2 w 32"/>
                <a:gd name="T5" fmla="*/ 33 h 42"/>
                <a:gd name="T6" fmla="*/ 3 w 32"/>
                <a:gd name="T7" fmla="*/ 38 h 42"/>
                <a:gd name="T8" fmla="*/ 2 w 32"/>
                <a:gd name="T9" fmla="*/ 42 h 42"/>
                <a:gd name="T10" fmla="*/ 9 w 32"/>
                <a:gd name="T11" fmla="*/ 40 h 42"/>
                <a:gd name="T12" fmla="*/ 17 w 32"/>
                <a:gd name="T13" fmla="*/ 38 h 42"/>
                <a:gd name="T14" fmla="*/ 30 w 32"/>
                <a:gd name="T15" fmla="*/ 23 h 42"/>
                <a:gd name="T16" fmla="*/ 20 w 32"/>
                <a:gd name="T17" fmla="*/ 7 h 42"/>
                <a:gd name="T18" fmla="*/ 22 w 32"/>
                <a:gd name="T19" fmla="*/ 4 h 42"/>
                <a:gd name="T20" fmla="*/ 27 w 32"/>
                <a:gd name="T21" fmla="*/ 1 h 42"/>
                <a:gd name="T22" fmla="*/ 27 w 32"/>
                <a:gd name="T23" fmla="*/ 0 h 42"/>
                <a:gd name="T24" fmla="*/ 19 w 32"/>
                <a:gd name="T25" fmla="*/ 7 h 42"/>
                <a:gd name="T26" fmla="*/ 7 w 32"/>
                <a:gd name="T27" fmla="*/ 8 h 42"/>
                <a:gd name="T28" fmla="*/ 1 w 32"/>
                <a:gd name="T2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42">
                  <a:moveTo>
                    <a:pt x="1" y="15"/>
                  </a:moveTo>
                  <a:cubicBezTo>
                    <a:pt x="0" y="18"/>
                    <a:pt x="1" y="21"/>
                    <a:pt x="1" y="25"/>
                  </a:cubicBezTo>
                  <a:cubicBezTo>
                    <a:pt x="1" y="27"/>
                    <a:pt x="2" y="30"/>
                    <a:pt x="2" y="33"/>
                  </a:cubicBezTo>
                  <a:cubicBezTo>
                    <a:pt x="3" y="34"/>
                    <a:pt x="3" y="36"/>
                    <a:pt x="3" y="38"/>
                  </a:cubicBezTo>
                  <a:cubicBezTo>
                    <a:pt x="3" y="41"/>
                    <a:pt x="2" y="42"/>
                    <a:pt x="2" y="42"/>
                  </a:cubicBezTo>
                  <a:cubicBezTo>
                    <a:pt x="4" y="41"/>
                    <a:pt x="7" y="40"/>
                    <a:pt x="9" y="40"/>
                  </a:cubicBezTo>
                  <a:cubicBezTo>
                    <a:pt x="12" y="39"/>
                    <a:pt x="15" y="39"/>
                    <a:pt x="17" y="38"/>
                  </a:cubicBezTo>
                  <a:cubicBezTo>
                    <a:pt x="23" y="35"/>
                    <a:pt x="29" y="29"/>
                    <a:pt x="30" y="23"/>
                  </a:cubicBezTo>
                  <a:cubicBezTo>
                    <a:pt x="32" y="16"/>
                    <a:pt x="26" y="10"/>
                    <a:pt x="20" y="7"/>
                  </a:cubicBezTo>
                  <a:cubicBezTo>
                    <a:pt x="20" y="6"/>
                    <a:pt x="21" y="5"/>
                    <a:pt x="22" y="4"/>
                  </a:cubicBezTo>
                  <a:cubicBezTo>
                    <a:pt x="24" y="2"/>
                    <a:pt x="25" y="1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1"/>
                    <a:pt x="21" y="4"/>
                    <a:pt x="19" y="7"/>
                  </a:cubicBezTo>
                  <a:cubicBezTo>
                    <a:pt x="15" y="5"/>
                    <a:pt x="10" y="5"/>
                    <a:pt x="7" y="8"/>
                  </a:cubicBezTo>
                  <a:cubicBezTo>
                    <a:pt x="5" y="10"/>
                    <a:pt x="2" y="13"/>
                    <a:pt x="1" y="1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711"/>
            <p:cNvSpPr/>
            <p:nvPr/>
          </p:nvSpPr>
          <p:spPr bwMode="auto">
            <a:xfrm>
              <a:off x="5759414" y="3692545"/>
              <a:ext cx="98426" cy="138113"/>
            </a:xfrm>
            <a:custGeom>
              <a:avLst/>
              <a:gdLst>
                <a:gd name="T0" fmla="*/ 1 w 26"/>
                <a:gd name="T1" fmla="*/ 22 h 37"/>
                <a:gd name="T2" fmla="*/ 5 w 26"/>
                <a:gd name="T3" fmla="*/ 30 h 37"/>
                <a:gd name="T4" fmla="*/ 12 w 26"/>
                <a:gd name="T5" fmla="*/ 34 h 37"/>
                <a:gd name="T6" fmla="*/ 16 w 26"/>
                <a:gd name="T7" fmla="*/ 36 h 37"/>
                <a:gd name="T8" fmla="*/ 19 w 26"/>
                <a:gd name="T9" fmla="*/ 37 h 37"/>
                <a:gd name="T10" fmla="*/ 19 w 26"/>
                <a:gd name="T11" fmla="*/ 32 h 37"/>
                <a:gd name="T12" fmla="*/ 22 w 26"/>
                <a:gd name="T13" fmla="*/ 28 h 37"/>
                <a:gd name="T14" fmla="*/ 25 w 26"/>
                <a:gd name="T15" fmla="*/ 17 h 37"/>
                <a:gd name="T16" fmla="*/ 12 w 26"/>
                <a:gd name="T17" fmla="*/ 7 h 37"/>
                <a:gd name="T18" fmla="*/ 14 w 26"/>
                <a:gd name="T19" fmla="*/ 4 h 37"/>
                <a:gd name="T20" fmla="*/ 18 w 26"/>
                <a:gd name="T21" fmla="*/ 1 h 37"/>
                <a:gd name="T22" fmla="*/ 17 w 26"/>
                <a:gd name="T23" fmla="*/ 0 h 37"/>
                <a:gd name="T24" fmla="*/ 12 w 26"/>
                <a:gd name="T25" fmla="*/ 7 h 37"/>
                <a:gd name="T26" fmla="*/ 2 w 26"/>
                <a:gd name="T27" fmla="*/ 12 h 37"/>
                <a:gd name="T28" fmla="*/ 1 w 26"/>
                <a:gd name="T29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7">
                  <a:moveTo>
                    <a:pt x="1" y="22"/>
                  </a:moveTo>
                  <a:cubicBezTo>
                    <a:pt x="1" y="26"/>
                    <a:pt x="3" y="28"/>
                    <a:pt x="5" y="30"/>
                  </a:cubicBezTo>
                  <a:cubicBezTo>
                    <a:pt x="7" y="32"/>
                    <a:pt x="9" y="33"/>
                    <a:pt x="12" y="34"/>
                  </a:cubicBezTo>
                  <a:cubicBezTo>
                    <a:pt x="13" y="34"/>
                    <a:pt x="14" y="35"/>
                    <a:pt x="16" y="36"/>
                  </a:cubicBezTo>
                  <a:cubicBezTo>
                    <a:pt x="17" y="36"/>
                    <a:pt x="19" y="37"/>
                    <a:pt x="19" y="37"/>
                  </a:cubicBezTo>
                  <a:cubicBezTo>
                    <a:pt x="18" y="35"/>
                    <a:pt x="19" y="34"/>
                    <a:pt x="19" y="32"/>
                  </a:cubicBezTo>
                  <a:cubicBezTo>
                    <a:pt x="20" y="31"/>
                    <a:pt x="21" y="29"/>
                    <a:pt x="22" y="28"/>
                  </a:cubicBezTo>
                  <a:cubicBezTo>
                    <a:pt x="24" y="25"/>
                    <a:pt x="26" y="21"/>
                    <a:pt x="25" y="17"/>
                  </a:cubicBezTo>
                  <a:cubicBezTo>
                    <a:pt x="23" y="12"/>
                    <a:pt x="18" y="8"/>
                    <a:pt x="12" y="7"/>
                  </a:cubicBezTo>
                  <a:cubicBezTo>
                    <a:pt x="13" y="6"/>
                    <a:pt x="13" y="5"/>
                    <a:pt x="14" y="4"/>
                  </a:cubicBezTo>
                  <a:cubicBezTo>
                    <a:pt x="15" y="3"/>
                    <a:pt x="16" y="2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2" y="5"/>
                    <a:pt x="12" y="7"/>
                  </a:cubicBezTo>
                  <a:cubicBezTo>
                    <a:pt x="8" y="7"/>
                    <a:pt x="4" y="8"/>
                    <a:pt x="2" y="12"/>
                  </a:cubicBezTo>
                  <a:cubicBezTo>
                    <a:pt x="1" y="15"/>
                    <a:pt x="0" y="19"/>
                    <a:pt x="1" y="2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712"/>
            <p:cNvSpPr/>
            <p:nvPr/>
          </p:nvSpPr>
          <p:spPr bwMode="auto">
            <a:xfrm>
              <a:off x="5406987" y="3932259"/>
              <a:ext cx="115888" cy="142876"/>
            </a:xfrm>
            <a:custGeom>
              <a:avLst/>
              <a:gdLst>
                <a:gd name="T0" fmla="*/ 4 w 31"/>
                <a:gd name="T1" fmla="*/ 30 h 38"/>
                <a:gd name="T2" fmla="*/ 13 w 31"/>
                <a:gd name="T3" fmla="*/ 36 h 38"/>
                <a:gd name="T4" fmla="*/ 22 w 31"/>
                <a:gd name="T5" fmla="*/ 37 h 38"/>
                <a:gd name="T6" fmla="*/ 30 w 31"/>
                <a:gd name="T7" fmla="*/ 38 h 38"/>
                <a:gd name="T8" fmla="*/ 30 w 31"/>
                <a:gd name="T9" fmla="*/ 26 h 38"/>
                <a:gd name="T10" fmla="*/ 25 w 31"/>
                <a:gd name="T11" fmla="*/ 10 h 38"/>
                <a:gd name="T12" fmla="*/ 7 w 31"/>
                <a:gd name="T13" fmla="*/ 9 h 38"/>
                <a:gd name="T14" fmla="*/ 6 w 31"/>
                <a:gd name="T15" fmla="*/ 5 h 38"/>
                <a:gd name="T16" fmla="*/ 6 w 31"/>
                <a:gd name="T17" fmla="*/ 0 h 38"/>
                <a:gd name="T18" fmla="*/ 6 w 31"/>
                <a:gd name="T19" fmla="*/ 0 h 38"/>
                <a:gd name="T20" fmla="*/ 7 w 31"/>
                <a:gd name="T21" fmla="*/ 10 h 38"/>
                <a:gd name="T22" fmla="*/ 0 w 31"/>
                <a:gd name="T23" fmla="*/ 20 h 38"/>
                <a:gd name="T24" fmla="*/ 4 w 31"/>
                <a:gd name="T25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8">
                  <a:moveTo>
                    <a:pt x="4" y="30"/>
                  </a:moveTo>
                  <a:cubicBezTo>
                    <a:pt x="7" y="33"/>
                    <a:pt x="10" y="35"/>
                    <a:pt x="13" y="36"/>
                  </a:cubicBezTo>
                  <a:cubicBezTo>
                    <a:pt x="16" y="37"/>
                    <a:pt x="19" y="37"/>
                    <a:pt x="22" y="37"/>
                  </a:cubicBezTo>
                  <a:cubicBezTo>
                    <a:pt x="24" y="37"/>
                    <a:pt x="30" y="38"/>
                    <a:pt x="30" y="38"/>
                  </a:cubicBezTo>
                  <a:cubicBezTo>
                    <a:pt x="28" y="34"/>
                    <a:pt x="30" y="30"/>
                    <a:pt x="30" y="26"/>
                  </a:cubicBezTo>
                  <a:cubicBezTo>
                    <a:pt x="31" y="20"/>
                    <a:pt x="29" y="14"/>
                    <a:pt x="25" y="10"/>
                  </a:cubicBezTo>
                  <a:cubicBezTo>
                    <a:pt x="21" y="5"/>
                    <a:pt x="13" y="6"/>
                    <a:pt x="7" y="9"/>
                  </a:cubicBezTo>
                  <a:cubicBezTo>
                    <a:pt x="6" y="8"/>
                    <a:pt x="6" y="7"/>
                    <a:pt x="6" y="5"/>
                  </a:cubicBezTo>
                  <a:cubicBezTo>
                    <a:pt x="6" y="3"/>
                    <a:pt x="6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5" y="7"/>
                    <a:pt x="7" y="10"/>
                  </a:cubicBezTo>
                  <a:cubicBezTo>
                    <a:pt x="3" y="12"/>
                    <a:pt x="0" y="16"/>
                    <a:pt x="0" y="20"/>
                  </a:cubicBezTo>
                  <a:cubicBezTo>
                    <a:pt x="1" y="23"/>
                    <a:pt x="2" y="28"/>
                    <a:pt x="4" y="3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713"/>
            <p:cNvSpPr/>
            <p:nvPr/>
          </p:nvSpPr>
          <p:spPr bwMode="auto">
            <a:xfrm>
              <a:off x="6259479" y="4421212"/>
              <a:ext cx="150813" cy="231777"/>
            </a:xfrm>
            <a:custGeom>
              <a:avLst/>
              <a:gdLst>
                <a:gd name="T0" fmla="*/ 1 w 40"/>
                <a:gd name="T1" fmla="*/ 34 h 62"/>
                <a:gd name="T2" fmla="*/ 7 w 40"/>
                <a:gd name="T3" fmla="*/ 43 h 62"/>
                <a:gd name="T4" fmla="*/ 15 w 40"/>
                <a:gd name="T5" fmla="*/ 51 h 62"/>
                <a:gd name="T6" fmla="*/ 18 w 40"/>
                <a:gd name="T7" fmla="*/ 57 h 62"/>
                <a:gd name="T8" fmla="*/ 20 w 40"/>
                <a:gd name="T9" fmla="*/ 62 h 62"/>
                <a:gd name="T10" fmla="*/ 27 w 40"/>
                <a:gd name="T11" fmla="*/ 53 h 62"/>
                <a:gd name="T12" fmla="*/ 33 w 40"/>
                <a:gd name="T13" fmla="*/ 46 h 62"/>
                <a:gd name="T14" fmla="*/ 36 w 40"/>
                <a:gd name="T15" fmla="*/ 19 h 62"/>
                <a:gd name="T16" fmla="*/ 26 w 40"/>
                <a:gd name="T17" fmla="*/ 11 h 62"/>
                <a:gd name="T18" fmla="*/ 13 w 40"/>
                <a:gd name="T19" fmla="*/ 12 h 62"/>
                <a:gd name="T20" fmla="*/ 13 w 40"/>
                <a:gd name="T21" fmla="*/ 7 h 62"/>
                <a:gd name="T22" fmla="*/ 15 w 40"/>
                <a:gd name="T23" fmla="*/ 0 h 62"/>
                <a:gd name="T24" fmla="*/ 14 w 40"/>
                <a:gd name="T25" fmla="*/ 0 h 62"/>
                <a:gd name="T26" fmla="*/ 13 w 40"/>
                <a:gd name="T27" fmla="*/ 5 h 62"/>
                <a:gd name="T28" fmla="*/ 13 w 40"/>
                <a:gd name="T29" fmla="*/ 12 h 62"/>
                <a:gd name="T30" fmla="*/ 1 w 40"/>
                <a:gd name="T31" fmla="*/ 22 h 62"/>
                <a:gd name="T32" fmla="*/ 1 w 40"/>
                <a:gd name="T33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1" y="34"/>
                  </a:moveTo>
                  <a:cubicBezTo>
                    <a:pt x="2" y="37"/>
                    <a:pt x="5" y="40"/>
                    <a:pt x="7" y="43"/>
                  </a:cubicBezTo>
                  <a:cubicBezTo>
                    <a:pt x="9" y="46"/>
                    <a:pt x="12" y="48"/>
                    <a:pt x="15" y="51"/>
                  </a:cubicBezTo>
                  <a:cubicBezTo>
                    <a:pt x="16" y="52"/>
                    <a:pt x="17" y="55"/>
                    <a:pt x="18" y="57"/>
                  </a:cubicBezTo>
                  <a:cubicBezTo>
                    <a:pt x="19" y="60"/>
                    <a:pt x="20" y="62"/>
                    <a:pt x="20" y="62"/>
                  </a:cubicBezTo>
                  <a:cubicBezTo>
                    <a:pt x="22" y="59"/>
                    <a:pt x="24" y="56"/>
                    <a:pt x="27" y="53"/>
                  </a:cubicBezTo>
                  <a:cubicBezTo>
                    <a:pt x="29" y="51"/>
                    <a:pt x="31" y="48"/>
                    <a:pt x="33" y="46"/>
                  </a:cubicBezTo>
                  <a:cubicBezTo>
                    <a:pt x="38" y="38"/>
                    <a:pt x="40" y="27"/>
                    <a:pt x="36" y="19"/>
                  </a:cubicBezTo>
                  <a:cubicBezTo>
                    <a:pt x="34" y="15"/>
                    <a:pt x="31" y="12"/>
                    <a:pt x="26" y="11"/>
                  </a:cubicBezTo>
                  <a:cubicBezTo>
                    <a:pt x="22" y="10"/>
                    <a:pt x="17" y="11"/>
                    <a:pt x="13" y="12"/>
                  </a:cubicBezTo>
                  <a:cubicBezTo>
                    <a:pt x="13" y="10"/>
                    <a:pt x="13" y="9"/>
                    <a:pt x="13" y="7"/>
                  </a:cubicBezTo>
                  <a:cubicBezTo>
                    <a:pt x="13" y="4"/>
                    <a:pt x="14" y="2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3"/>
                    <a:pt x="13" y="5"/>
                  </a:cubicBezTo>
                  <a:cubicBezTo>
                    <a:pt x="12" y="8"/>
                    <a:pt x="12" y="10"/>
                    <a:pt x="13" y="12"/>
                  </a:cubicBezTo>
                  <a:cubicBezTo>
                    <a:pt x="7" y="14"/>
                    <a:pt x="3" y="17"/>
                    <a:pt x="1" y="22"/>
                  </a:cubicBezTo>
                  <a:cubicBezTo>
                    <a:pt x="0" y="26"/>
                    <a:pt x="0" y="30"/>
                    <a:pt x="1" y="3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714"/>
            <p:cNvSpPr/>
            <p:nvPr/>
          </p:nvSpPr>
          <p:spPr bwMode="auto">
            <a:xfrm>
              <a:off x="6226142" y="4432325"/>
              <a:ext cx="52388" cy="77788"/>
            </a:xfrm>
            <a:custGeom>
              <a:avLst/>
              <a:gdLst>
                <a:gd name="T0" fmla="*/ 0 w 14"/>
                <a:gd name="T1" fmla="*/ 10 h 21"/>
                <a:gd name="T2" fmla="*/ 1 w 14"/>
                <a:gd name="T3" fmla="*/ 14 h 21"/>
                <a:gd name="T4" fmla="*/ 3 w 14"/>
                <a:gd name="T5" fmla="*/ 17 h 21"/>
                <a:gd name="T6" fmla="*/ 5 w 14"/>
                <a:gd name="T7" fmla="*/ 21 h 21"/>
                <a:gd name="T8" fmla="*/ 10 w 14"/>
                <a:gd name="T9" fmla="*/ 17 h 21"/>
                <a:gd name="T10" fmla="*/ 14 w 14"/>
                <a:gd name="T11" fmla="*/ 9 h 21"/>
                <a:gd name="T12" fmla="*/ 7 w 14"/>
                <a:gd name="T13" fmla="*/ 4 h 21"/>
                <a:gd name="T14" fmla="*/ 8 w 14"/>
                <a:gd name="T15" fmla="*/ 2 h 21"/>
                <a:gd name="T16" fmla="*/ 10 w 14"/>
                <a:gd name="T17" fmla="*/ 0 h 21"/>
                <a:gd name="T18" fmla="*/ 9 w 14"/>
                <a:gd name="T19" fmla="*/ 0 h 21"/>
                <a:gd name="T20" fmla="*/ 7 w 14"/>
                <a:gd name="T21" fmla="*/ 4 h 21"/>
                <a:gd name="T22" fmla="*/ 2 w 14"/>
                <a:gd name="T23" fmla="*/ 5 h 21"/>
                <a:gd name="T24" fmla="*/ 0 w 14"/>
                <a:gd name="T2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1">
                  <a:moveTo>
                    <a:pt x="0" y="10"/>
                  </a:move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2" y="16"/>
                    <a:pt x="3" y="17"/>
                  </a:cubicBezTo>
                  <a:cubicBezTo>
                    <a:pt x="4" y="18"/>
                    <a:pt x="5" y="21"/>
                    <a:pt x="5" y="21"/>
                  </a:cubicBezTo>
                  <a:cubicBezTo>
                    <a:pt x="6" y="19"/>
                    <a:pt x="8" y="19"/>
                    <a:pt x="10" y="17"/>
                  </a:cubicBezTo>
                  <a:cubicBezTo>
                    <a:pt x="12" y="16"/>
                    <a:pt x="14" y="12"/>
                    <a:pt x="14" y="9"/>
                  </a:cubicBezTo>
                  <a:cubicBezTo>
                    <a:pt x="14" y="6"/>
                    <a:pt x="11" y="4"/>
                    <a:pt x="7" y="4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7" y="2"/>
                    <a:pt x="7" y="4"/>
                  </a:cubicBezTo>
                  <a:cubicBezTo>
                    <a:pt x="5" y="3"/>
                    <a:pt x="3" y="4"/>
                    <a:pt x="2" y="5"/>
                  </a:cubicBezTo>
                  <a:cubicBezTo>
                    <a:pt x="1" y="6"/>
                    <a:pt x="0" y="8"/>
                    <a:pt x="0" y="1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715"/>
            <p:cNvSpPr/>
            <p:nvPr/>
          </p:nvSpPr>
          <p:spPr bwMode="auto">
            <a:xfrm>
              <a:off x="5819739" y="3687782"/>
              <a:ext cx="134938" cy="200026"/>
            </a:xfrm>
            <a:custGeom>
              <a:avLst/>
              <a:gdLst>
                <a:gd name="T0" fmla="*/ 3 w 36"/>
                <a:gd name="T1" fmla="*/ 39 h 53"/>
                <a:gd name="T2" fmla="*/ 12 w 36"/>
                <a:gd name="T3" fmla="*/ 46 h 53"/>
                <a:gd name="T4" fmla="*/ 22 w 36"/>
                <a:gd name="T5" fmla="*/ 50 h 53"/>
                <a:gd name="T6" fmla="*/ 32 w 36"/>
                <a:gd name="T7" fmla="*/ 53 h 53"/>
                <a:gd name="T8" fmla="*/ 35 w 36"/>
                <a:gd name="T9" fmla="*/ 38 h 53"/>
                <a:gd name="T10" fmla="*/ 36 w 36"/>
                <a:gd name="T11" fmla="*/ 28 h 53"/>
                <a:gd name="T12" fmla="*/ 33 w 36"/>
                <a:gd name="T13" fmla="*/ 20 h 53"/>
                <a:gd name="T14" fmla="*/ 24 w 36"/>
                <a:gd name="T15" fmla="*/ 13 h 53"/>
                <a:gd name="T16" fmla="*/ 12 w 36"/>
                <a:gd name="T17" fmla="*/ 13 h 53"/>
                <a:gd name="T18" fmla="*/ 12 w 36"/>
                <a:gd name="T19" fmla="*/ 8 h 53"/>
                <a:gd name="T20" fmla="*/ 13 w 36"/>
                <a:gd name="T21" fmla="*/ 4 h 53"/>
                <a:gd name="T22" fmla="*/ 13 w 36"/>
                <a:gd name="T23" fmla="*/ 3 h 53"/>
                <a:gd name="T24" fmla="*/ 14 w 36"/>
                <a:gd name="T25" fmla="*/ 2 h 53"/>
                <a:gd name="T26" fmla="*/ 14 w 36"/>
                <a:gd name="T27" fmla="*/ 2 h 53"/>
                <a:gd name="T28" fmla="*/ 14 w 36"/>
                <a:gd name="T29" fmla="*/ 2 h 53"/>
                <a:gd name="T30" fmla="*/ 15 w 36"/>
                <a:gd name="T31" fmla="*/ 1 h 53"/>
                <a:gd name="T32" fmla="*/ 16 w 36"/>
                <a:gd name="T33" fmla="*/ 1 h 53"/>
                <a:gd name="T34" fmla="*/ 17 w 36"/>
                <a:gd name="T35" fmla="*/ 1 h 53"/>
                <a:gd name="T36" fmla="*/ 17 w 36"/>
                <a:gd name="T37" fmla="*/ 1 h 53"/>
                <a:gd name="T38" fmla="*/ 18 w 36"/>
                <a:gd name="T39" fmla="*/ 2 h 53"/>
                <a:gd name="T40" fmla="*/ 19 w 36"/>
                <a:gd name="T41" fmla="*/ 3 h 53"/>
                <a:gd name="T42" fmla="*/ 19 w 36"/>
                <a:gd name="T43" fmla="*/ 4 h 53"/>
                <a:gd name="T44" fmla="*/ 20 w 36"/>
                <a:gd name="T45" fmla="*/ 4 h 53"/>
                <a:gd name="T46" fmla="*/ 20 w 36"/>
                <a:gd name="T47" fmla="*/ 3 h 53"/>
                <a:gd name="T48" fmla="*/ 20 w 36"/>
                <a:gd name="T49" fmla="*/ 2 h 53"/>
                <a:gd name="T50" fmla="*/ 19 w 36"/>
                <a:gd name="T51" fmla="*/ 1 h 53"/>
                <a:gd name="T52" fmla="*/ 19 w 36"/>
                <a:gd name="T53" fmla="*/ 1 h 53"/>
                <a:gd name="T54" fmla="*/ 17 w 36"/>
                <a:gd name="T55" fmla="*/ 0 h 53"/>
                <a:gd name="T56" fmla="*/ 15 w 36"/>
                <a:gd name="T57" fmla="*/ 0 h 53"/>
                <a:gd name="T58" fmla="*/ 14 w 36"/>
                <a:gd name="T59" fmla="*/ 0 h 53"/>
                <a:gd name="T60" fmla="*/ 14 w 36"/>
                <a:gd name="T61" fmla="*/ 1 h 53"/>
                <a:gd name="T62" fmla="*/ 13 w 36"/>
                <a:gd name="T63" fmla="*/ 2 h 53"/>
                <a:gd name="T64" fmla="*/ 12 w 36"/>
                <a:gd name="T65" fmla="*/ 3 h 53"/>
                <a:gd name="T66" fmla="*/ 12 w 36"/>
                <a:gd name="T67" fmla="*/ 5 h 53"/>
                <a:gd name="T68" fmla="*/ 12 w 36"/>
                <a:gd name="T69" fmla="*/ 7 h 53"/>
                <a:gd name="T70" fmla="*/ 11 w 36"/>
                <a:gd name="T71" fmla="*/ 13 h 53"/>
                <a:gd name="T72" fmla="*/ 4 w 36"/>
                <a:gd name="T73" fmla="*/ 16 h 53"/>
                <a:gd name="T74" fmla="*/ 1 w 36"/>
                <a:gd name="T75" fmla="*/ 24 h 53"/>
                <a:gd name="T76" fmla="*/ 3 w 36"/>
                <a:gd name="T77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" h="53">
                  <a:moveTo>
                    <a:pt x="3" y="39"/>
                  </a:moveTo>
                  <a:cubicBezTo>
                    <a:pt x="5" y="43"/>
                    <a:pt x="9" y="45"/>
                    <a:pt x="12" y="46"/>
                  </a:cubicBezTo>
                  <a:cubicBezTo>
                    <a:pt x="15" y="48"/>
                    <a:pt x="19" y="49"/>
                    <a:pt x="22" y="50"/>
                  </a:cubicBezTo>
                  <a:cubicBezTo>
                    <a:pt x="25" y="50"/>
                    <a:pt x="32" y="53"/>
                    <a:pt x="32" y="53"/>
                  </a:cubicBezTo>
                  <a:cubicBezTo>
                    <a:pt x="31" y="48"/>
                    <a:pt x="34" y="43"/>
                    <a:pt x="35" y="38"/>
                  </a:cubicBezTo>
                  <a:cubicBezTo>
                    <a:pt x="36" y="35"/>
                    <a:pt x="36" y="31"/>
                    <a:pt x="36" y="28"/>
                  </a:cubicBezTo>
                  <a:cubicBezTo>
                    <a:pt x="35" y="25"/>
                    <a:pt x="35" y="22"/>
                    <a:pt x="33" y="20"/>
                  </a:cubicBezTo>
                  <a:cubicBezTo>
                    <a:pt x="31" y="17"/>
                    <a:pt x="28" y="15"/>
                    <a:pt x="24" y="13"/>
                  </a:cubicBezTo>
                  <a:cubicBezTo>
                    <a:pt x="20" y="12"/>
                    <a:pt x="16" y="12"/>
                    <a:pt x="12" y="13"/>
                  </a:cubicBezTo>
                  <a:cubicBezTo>
                    <a:pt x="12" y="12"/>
                    <a:pt x="11" y="10"/>
                    <a:pt x="12" y="8"/>
                  </a:cubicBezTo>
                  <a:cubicBezTo>
                    <a:pt x="12" y="7"/>
                    <a:pt x="12" y="6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1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4"/>
                    <a:pt x="19" y="4"/>
                    <a:pt x="20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20" y="2"/>
                    <a:pt x="20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1" y="9"/>
                    <a:pt x="11" y="12"/>
                    <a:pt x="11" y="13"/>
                  </a:cubicBezTo>
                  <a:cubicBezTo>
                    <a:pt x="9" y="14"/>
                    <a:pt x="6" y="14"/>
                    <a:pt x="4" y="16"/>
                  </a:cubicBezTo>
                  <a:cubicBezTo>
                    <a:pt x="2" y="18"/>
                    <a:pt x="1" y="21"/>
                    <a:pt x="1" y="24"/>
                  </a:cubicBezTo>
                  <a:cubicBezTo>
                    <a:pt x="0" y="28"/>
                    <a:pt x="1" y="35"/>
                    <a:pt x="3" y="39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716"/>
            <p:cNvSpPr/>
            <p:nvPr/>
          </p:nvSpPr>
          <p:spPr bwMode="auto">
            <a:xfrm>
              <a:off x="5841964" y="4341837"/>
              <a:ext cx="255589" cy="296865"/>
            </a:xfrm>
            <a:custGeom>
              <a:avLst/>
              <a:gdLst>
                <a:gd name="T0" fmla="*/ 19 w 68"/>
                <a:gd name="T1" fmla="*/ 35 h 79"/>
                <a:gd name="T2" fmla="*/ 11 w 68"/>
                <a:gd name="T3" fmla="*/ 51 h 79"/>
                <a:gd name="T4" fmla="*/ 7 w 68"/>
                <a:gd name="T5" fmla="*/ 65 h 79"/>
                <a:gd name="T6" fmla="*/ 4 w 68"/>
                <a:gd name="T7" fmla="*/ 73 h 79"/>
                <a:gd name="T8" fmla="*/ 0 w 68"/>
                <a:gd name="T9" fmla="*/ 79 h 79"/>
                <a:gd name="T10" fmla="*/ 8 w 68"/>
                <a:gd name="T11" fmla="*/ 76 h 79"/>
                <a:gd name="T12" fmla="*/ 16 w 68"/>
                <a:gd name="T13" fmla="*/ 75 h 79"/>
                <a:gd name="T14" fmla="*/ 31 w 68"/>
                <a:gd name="T15" fmla="*/ 72 h 79"/>
                <a:gd name="T16" fmla="*/ 50 w 68"/>
                <a:gd name="T17" fmla="*/ 62 h 79"/>
                <a:gd name="T18" fmla="*/ 65 w 68"/>
                <a:gd name="T19" fmla="*/ 44 h 79"/>
                <a:gd name="T20" fmla="*/ 66 w 68"/>
                <a:gd name="T21" fmla="*/ 25 h 79"/>
                <a:gd name="T22" fmla="*/ 54 w 68"/>
                <a:gd name="T23" fmla="*/ 17 h 79"/>
                <a:gd name="T24" fmla="*/ 57 w 68"/>
                <a:gd name="T25" fmla="*/ 10 h 79"/>
                <a:gd name="T26" fmla="*/ 59 w 68"/>
                <a:gd name="T27" fmla="*/ 0 h 79"/>
                <a:gd name="T28" fmla="*/ 58 w 68"/>
                <a:gd name="T29" fmla="*/ 0 h 79"/>
                <a:gd name="T30" fmla="*/ 57 w 68"/>
                <a:gd name="T31" fmla="*/ 8 h 79"/>
                <a:gd name="T32" fmla="*/ 53 w 68"/>
                <a:gd name="T33" fmla="*/ 17 h 79"/>
                <a:gd name="T34" fmla="*/ 44 w 68"/>
                <a:gd name="T35" fmla="*/ 17 h 79"/>
                <a:gd name="T36" fmla="*/ 34 w 68"/>
                <a:gd name="T37" fmla="*/ 21 h 79"/>
                <a:gd name="T38" fmla="*/ 19 w 68"/>
                <a:gd name="T39" fmla="*/ 3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79">
                  <a:moveTo>
                    <a:pt x="19" y="35"/>
                  </a:moveTo>
                  <a:cubicBezTo>
                    <a:pt x="15" y="40"/>
                    <a:pt x="13" y="46"/>
                    <a:pt x="11" y="51"/>
                  </a:cubicBezTo>
                  <a:cubicBezTo>
                    <a:pt x="9" y="56"/>
                    <a:pt x="8" y="60"/>
                    <a:pt x="7" y="65"/>
                  </a:cubicBezTo>
                  <a:cubicBezTo>
                    <a:pt x="7" y="66"/>
                    <a:pt x="6" y="70"/>
                    <a:pt x="4" y="73"/>
                  </a:cubicBezTo>
                  <a:cubicBezTo>
                    <a:pt x="2" y="76"/>
                    <a:pt x="0" y="79"/>
                    <a:pt x="0" y="79"/>
                  </a:cubicBezTo>
                  <a:cubicBezTo>
                    <a:pt x="3" y="78"/>
                    <a:pt x="6" y="77"/>
                    <a:pt x="8" y="76"/>
                  </a:cubicBezTo>
                  <a:cubicBezTo>
                    <a:pt x="11" y="76"/>
                    <a:pt x="13" y="75"/>
                    <a:pt x="16" y="75"/>
                  </a:cubicBezTo>
                  <a:cubicBezTo>
                    <a:pt x="21" y="74"/>
                    <a:pt x="26" y="73"/>
                    <a:pt x="31" y="72"/>
                  </a:cubicBezTo>
                  <a:cubicBezTo>
                    <a:pt x="37" y="70"/>
                    <a:pt x="44" y="66"/>
                    <a:pt x="50" y="62"/>
                  </a:cubicBezTo>
                  <a:cubicBezTo>
                    <a:pt x="56" y="57"/>
                    <a:pt x="62" y="51"/>
                    <a:pt x="65" y="44"/>
                  </a:cubicBezTo>
                  <a:cubicBezTo>
                    <a:pt x="68" y="37"/>
                    <a:pt x="68" y="30"/>
                    <a:pt x="66" y="25"/>
                  </a:cubicBezTo>
                  <a:cubicBezTo>
                    <a:pt x="63" y="20"/>
                    <a:pt x="58" y="18"/>
                    <a:pt x="54" y="17"/>
                  </a:cubicBezTo>
                  <a:cubicBezTo>
                    <a:pt x="55" y="15"/>
                    <a:pt x="56" y="12"/>
                    <a:pt x="57" y="10"/>
                  </a:cubicBezTo>
                  <a:cubicBezTo>
                    <a:pt x="58" y="7"/>
                    <a:pt x="59" y="4"/>
                    <a:pt x="5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2"/>
                    <a:pt x="58" y="5"/>
                    <a:pt x="57" y="8"/>
                  </a:cubicBezTo>
                  <a:cubicBezTo>
                    <a:pt x="56" y="11"/>
                    <a:pt x="54" y="14"/>
                    <a:pt x="53" y="17"/>
                  </a:cubicBezTo>
                  <a:cubicBezTo>
                    <a:pt x="50" y="17"/>
                    <a:pt x="47" y="17"/>
                    <a:pt x="44" y="17"/>
                  </a:cubicBezTo>
                  <a:cubicBezTo>
                    <a:pt x="40" y="18"/>
                    <a:pt x="37" y="19"/>
                    <a:pt x="34" y="21"/>
                  </a:cubicBezTo>
                  <a:cubicBezTo>
                    <a:pt x="29" y="25"/>
                    <a:pt x="23" y="30"/>
                    <a:pt x="19" y="3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717"/>
            <p:cNvSpPr/>
            <p:nvPr/>
          </p:nvSpPr>
          <p:spPr bwMode="auto">
            <a:xfrm>
              <a:off x="5853077" y="4089423"/>
              <a:ext cx="433390" cy="447678"/>
            </a:xfrm>
            <a:custGeom>
              <a:avLst/>
              <a:gdLst>
                <a:gd name="T0" fmla="*/ 87 w 115"/>
                <a:gd name="T1" fmla="*/ 7 h 119"/>
                <a:gd name="T2" fmla="*/ 54 w 115"/>
                <a:gd name="T3" fmla="*/ 0 h 119"/>
                <a:gd name="T4" fmla="*/ 27 w 115"/>
                <a:gd name="T5" fmla="*/ 7 h 119"/>
                <a:gd name="T6" fmla="*/ 11 w 115"/>
                <a:gd name="T7" fmla="*/ 10 h 119"/>
                <a:gd name="T8" fmla="*/ 0 w 115"/>
                <a:gd name="T9" fmla="*/ 12 h 119"/>
                <a:gd name="T10" fmla="*/ 10 w 115"/>
                <a:gd name="T11" fmla="*/ 30 h 119"/>
                <a:gd name="T12" fmla="*/ 14 w 115"/>
                <a:gd name="T13" fmla="*/ 50 h 119"/>
                <a:gd name="T14" fmla="*/ 24 w 115"/>
                <a:gd name="T15" fmla="*/ 72 h 119"/>
                <a:gd name="T16" fmla="*/ 38 w 115"/>
                <a:gd name="T17" fmla="*/ 85 h 119"/>
                <a:gd name="T18" fmla="*/ 48 w 115"/>
                <a:gd name="T19" fmla="*/ 87 h 119"/>
                <a:gd name="T20" fmla="*/ 62 w 115"/>
                <a:gd name="T21" fmla="*/ 88 h 119"/>
                <a:gd name="T22" fmla="*/ 94 w 115"/>
                <a:gd name="T23" fmla="*/ 86 h 119"/>
                <a:gd name="T24" fmla="*/ 92 w 115"/>
                <a:gd name="T25" fmla="*/ 102 h 119"/>
                <a:gd name="T26" fmla="*/ 76 w 115"/>
                <a:gd name="T27" fmla="*/ 117 h 119"/>
                <a:gd name="T28" fmla="*/ 78 w 115"/>
                <a:gd name="T29" fmla="*/ 119 h 119"/>
                <a:gd name="T30" fmla="*/ 91 w 115"/>
                <a:gd name="T31" fmla="*/ 107 h 119"/>
                <a:gd name="T32" fmla="*/ 96 w 115"/>
                <a:gd name="T33" fmla="*/ 96 h 119"/>
                <a:gd name="T34" fmla="*/ 96 w 115"/>
                <a:gd name="T35" fmla="*/ 85 h 119"/>
                <a:gd name="T36" fmla="*/ 111 w 115"/>
                <a:gd name="T37" fmla="*/ 69 h 119"/>
                <a:gd name="T38" fmla="*/ 112 w 115"/>
                <a:gd name="T39" fmla="*/ 42 h 119"/>
                <a:gd name="T40" fmla="*/ 101 w 115"/>
                <a:gd name="T41" fmla="*/ 22 h 119"/>
                <a:gd name="T42" fmla="*/ 87 w 115"/>
                <a:gd name="T43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9">
                  <a:moveTo>
                    <a:pt x="87" y="7"/>
                  </a:moveTo>
                  <a:cubicBezTo>
                    <a:pt x="76" y="0"/>
                    <a:pt x="65" y="0"/>
                    <a:pt x="54" y="0"/>
                  </a:cubicBezTo>
                  <a:cubicBezTo>
                    <a:pt x="45" y="1"/>
                    <a:pt x="36" y="3"/>
                    <a:pt x="27" y="7"/>
                  </a:cubicBezTo>
                  <a:cubicBezTo>
                    <a:pt x="24" y="8"/>
                    <a:pt x="17" y="9"/>
                    <a:pt x="11" y="10"/>
                  </a:cubicBezTo>
                  <a:cubicBezTo>
                    <a:pt x="5" y="11"/>
                    <a:pt x="0" y="12"/>
                    <a:pt x="0" y="12"/>
                  </a:cubicBezTo>
                  <a:cubicBezTo>
                    <a:pt x="5" y="17"/>
                    <a:pt x="8" y="23"/>
                    <a:pt x="10" y="30"/>
                  </a:cubicBezTo>
                  <a:cubicBezTo>
                    <a:pt x="12" y="37"/>
                    <a:pt x="13" y="44"/>
                    <a:pt x="14" y="50"/>
                  </a:cubicBezTo>
                  <a:cubicBezTo>
                    <a:pt x="16" y="58"/>
                    <a:pt x="20" y="66"/>
                    <a:pt x="24" y="72"/>
                  </a:cubicBezTo>
                  <a:cubicBezTo>
                    <a:pt x="28" y="79"/>
                    <a:pt x="32" y="83"/>
                    <a:pt x="38" y="85"/>
                  </a:cubicBezTo>
                  <a:cubicBezTo>
                    <a:pt x="41" y="87"/>
                    <a:pt x="44" y="87"/>
                    <a:pt x="48" y="87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72" y="89"/>
                    <a:pt x="84" y="90"/>
                    <a:pt x="94" y="86"/>
                  </a:cubicBezTo>
                  <a:cubicBezTo>
                    <a:pt x="95" y="91"/>
                    <a:pt x="95" y="97"/>
                    <a:pt x="92" y="102"/>
                  </a:cubicBezTo>
                  <a:cubicBezTo>
                    <a:pt x="89" y="110"/>
                    <a:pt x="83" y="114"/>
                    <a:pt x="76" y="117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81" y="118"/>
                    <a:pt x="87" y="114"/>
                    <a:pt x="91" y="107"/>
                  </a:cubicBezTo>
                  <a:cubicBezTo>
                    <a:pt x="93" y="103"/>
                    <a:pt x="95" y="100"/>
                    <a:pt x="96" y="96"/>
                  </a:cubicBezTo>
                  <a:cubicBezTo>
                    <a:pt x="96" y="92"/>
                    <a:pt x="96" y="88"/>
                    <a:pt x="96" y="85"/>
                  </a:cubicBezTo>
                  <a:cubicBezTo>
                    <a:pt x="102" y="82"/>
                    <a:pt x="108" y="77"/>
                    <a:pt x="111" y="69"/>
                  </a:cubicBezTo>
                  <a:cubicBezTo>
                    <a:pt x="114" y="61"/>
                    <a:pt x="115" y="52"/>
                    <a:pt x="112" y="42"/>
                  </a:cubicBezTo>
                  <a:cubicBezTo>
                    <a:pt x="110" y="35"/>
                    <a:pt x="106" y="28"/>
                    <a:pt x="101" y="22"/>
                  </a:cubicBezTo>
                  <a:cubicBezTo>
                    <a:pt x="97" y="16"/>
                    <a:pt x="91" y="11"/>
                    <a:pt x="87" y="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718"/>
            <p:cNvSpPr/>
            <p:nvPr/>
          </p:nvSpPr>
          <p:spPr bwMode="auto">
            <a:xfrm>
              <a:off x="6007065" y="4965729"/>
              <a:ext cx="282577" cy="390528"/>
            </a:xfrm>
            <a:custGeom>
              <a:avLst/>
              <a:gdLst>
                <a:gd name="T0" fmla="*/ 3 w 75"/>
                <a:gd name="T1" fmla="*/ 39 h 104"/>
                <a:gd name="T2" fmla="*/ 2 w 75"/>
                <a:gd name="T3" fmla="*/ 62 h 104"/>
                <a:gd name="T4" fmla="*/ 7 w 75"/>
                <a:gd name="T5" fmla="*/ 82 h 104"/>
                <a:gd name="T6" fmla="*/ 8 w 75"/>
                <a:gd name="T7" fmla="*/ 95 h 104"/>
                <a:gd name="T8" fmla="*/ 9 w 75"/>
                <a:gd name="T9" fmla="*/ 104 h 104"/>
                <a:gd name="T10" fmla="*/ 24 w 75"/>
                <a:gd name="T11" fmla="*/ 97 h 104"/>
                <a:gd name="T12" fmla="*/ 41 w 75"/>
                <a:gd name="T13" fmla="*/ 92 h 104"/>
                <a:gd name="T14" fmla="*/ 61 w 75"/>
                <a:gd name="T15" fmla="*/ 77 h 104"/>
                <a:gd name="T16" fmla="*/ 73 w 75"/>
                <a:gd name="T17" fmla="*/ 55 h 104"/>
                <a:gd name="T18" fmla="*/ 66 w 75"/>
                <a:gd name="T19" fmla="*/ 31 h 104"/>
                <a:gd name="T20" fmla="*/ 45 w 75"/>
                <a:gd name="T21" fmla="*/ 19 h 104"/>
                <a:gd name="T22" fmla="*/ 49 w 75"/>
                <a:gd name="T23" fmla="*/ 11 h 104"/>
                <a:gd name="T24" fmla="*/ 58 w 75"/>
                <a:gd name="T25" fmla="*/ 2 h 104"/>
                <a:gd name="T26" fmla="*/ 57 w 75"/>
                <a:gd name="T27" fmla="*/ 0 h 104"/>
                <a:gd name="T28" fmla="*/ 50 w 75"/>
                <a:gd name="T29" fmla="*/ 9 h 104"/>
                <a:gd name="T30" fmla="*/ 43 w 75"/>
                <a:gd name="T31" fmla="*/ 19 h 104"/>
                <a:gd name="T32" fmla="*/ 28 w 75"/>
                <a:gd name="T33" fmla="*/ 18 h 104"/>
                <a:gd name="T34" fmla="*/ 16 w 75"/>
                <a:gd name="T35" fmla="*/ 22 h 104"/>
                <a:gd name="T36" fmla="*/ 3 w 75"/>
                <a:gd name="T37" fmla="*/ 3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04">
                  <a:moveTo>
                    <a:pt x="3" y="39"/>
                  </a:moveTo>
                  <a:cubicBezTo>
                    <a:pt x="0" y="46"/>
                    <a:pt x="2" y="54"/>
                    <a:pt x="2" y="62"/>
                  </a:cubicBezTo>
                  <a:cubicBezTo>
                    <a:pt x="3" y="69"/>
                    <a:pt x="5" y="75"/>
                    <a:pt x="7" y="82"/>
                  </a:cubicBezTo>
                  <a:cubicBezTo>
                    <a:pt x="7" y="84"/>
                    <a:pt x="8" y="90"/>
                    <a:pt x="8" y="95"/>
                  </a:cubicBezTo>
                  <a:cubicBezTo>
                    <a:pt x="9" y="100"/>
                    <a:pt x="9" y="104"/>
                    <a:pt x="9" y="104"/>
                  </a:cubicBezTo>
                  <a:cubicBezTo>
                    <a:pt x="13" y="100"/>
                    <a:pt x="18" y="98"/>
                    <a:pt x="24" y="97"/>
                  </a:cubicBezTo>
                  <a:cubicBezTo>
                    <a:pt x="30" y="95"/>
                    <a:pt x="36" y="94"/>
                    <a:pt x="41" y="92"/>
                  </a:cubicBezTo>
                  <a:cubicBezTo>
                    <a:pt x="48" y="89"/>
                    <a:pt x="55" y="84"/>
                    <a:pt x="61" y="77"/>
                  </a:cubicBezTo>
                  <a:cubicBezTo>
                    <a:pt x="68" y="71"/>
                    <a:pt x="72" y="63"/>
                    <a:pt x="73" y="55"/>
                  </a:cubicBezTo>
                  <a:cubicBezTo>
                    <a:pt x="75" y="46"/>
                    <a:pt x="72" y="37"/>
                    <a:pt x="66" y="31"/>
                  </a:cubicBezTo>
                  <a:cubicBezTo>
                    <a:pt x="61" y="25"/>
                    <a:pt x="53" y="21"/>
                    <a:pt x="45" y="19"/>
                  </a:cubicBezTo>
                  <a:cubicBezTo>
                    <a:pt x="46" y="16"/>
                    <a:pt x="47" y="14"/>
                    <a:pt x="49" y="11"/>
                  </a:cubicBezTo>
                  <a:cubicBezTo>
                    <a:pt x="51" y="7"/>
                    <a:pt x="55" y="4"/>
                    <a:pt x="58" y="2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5" y="2"/>
                    <a:pt x="52" y="5"/>
                    <a:pt x="50" y="9"/>
                  </a:cubicBezTo>
                  <a:cubicBezTo>
                    <a:pt x="47" y="12"/>
                    <a:pt x="44" y="16"/>
                    <a:pt x="43" y="19"/>
                  </a:cubicBezTo>
                  <a:cubicBezTo>
                    <a:pt x="38" y="18"/>
                    <a:pt x="33" y="17"/>
                    <a:pt x="28" y="18"/>
                  </a:cubicBezTo>
                  <a:cubicBezTo>
                    <a:pt x="23" y="18"/>
                    <a:pt x="19" y="20"/>
                    <a:pt x="16" y="22"/>
                  </a:cubicBezTo>
                  <a:cubicBezTo>
                    <a:pt x="11" y="26"/>
                    <a:pt x="6" y="33"/>
                    <a:pt x="3" y="39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719"/>
            <p:cNvSpPr/>
            <p:nvPr/>
          </p:nvSpPr>
          <p:spPr bwMode="auto">
            <a:xfrm>
              <a:off x="6638894" y="4721252"/>
              <a:ext cx="307977" cy="390528"/>
            </a:xfrm>
            <a:custGeom>
              <a:avLst/>
              <a:gdLst>
                <a:gd name="T0" fmla="*/ 11 w 82"/>
                <a:gd name="T1" fmla="*/ 88 h 104"/>
                <a:gd name="T2" fmla="*/ 36 w 82"/>
                <a:gd name="T3" fmla="*/ 102 h 104"/>
                <a:gd name="T4" fmla="*/ 59 w 82"/>
                <a:gd name="T5" fmla="*/ 103 h 104"/>
                <a:gd name="T6" fmla="*/ 73 w 82"/>
                <a:gd name="T7" fmla="*/ 102 h 104"/>
                <a:gd name="T8" fmla="*/ 82 w 82"/>
                <a:gd name="T9" fmla="*/ 102 h 104"/>
                <a:gd name="T10" fmla="*/ 78 w 82"/>
                <a:gd name="T11" fmla="*/ 87 h 104"/>
                <a:gd name="T12" fmla="*/ 80 w 82"/>
                <a:gd name="T13" fmla="*/ 72 h 104"/>
                <a:gd name="T14" fmla="*/ 78 w 82"/>
                <a:gd name="T15" fmla="*/ 52 h 104"/>
                <a:gd name="T16" fmla="*/ 68 w 82"/>
                <a:gd name="T17" fmla="*/ 34 h 104"/>
                <a:gd name="T18" fmla="*/ 47 w 82"/>
                <a:gd name="T19" fmla="*/ 25 h 104"/>
                <a:gd name="T20" fmla="*/ 20 w 82"/>
                <a:gd name="T21" fmla="*/ 27 h 104"/>
                <a:gd name="T22" fmla="*/ 20 w 82"/>
                <a:gd name="T23" fmla="*/ 16 h 104"/>
                <a:gd name="T24" fmla="*/ 26 w 82"/>
                <a:gd name="T25" fmla="*/ 1 h 104"/>
                <a:gd name="T26" fmla="*/ 24 w 82"/>
                <a:gd name="T27" fmla="*/ 0 h 104"/>
                <a:gd name="T28" fmla="*/ 19 w 82"/>
                <a:gd name="T29" fmla="*/ 12 h 104"/>
                <a:gd name="T30" fmla="*/ 19 w 82"/>
                <a:gd name="T31" fmla="*/ 28 h 104"/>
                <a:gd name="T32" fmla="*/ 5 w 82"/>
                <a:gd name="T33" fmla="*/ 39 h 104"/>
                <a:gd name="T34" fmla="*/ 0 w 82"/>
                <a:gd name="T35" fmla="*/ 56 h 104"/>
                <a:gd name="T36" fmla="*/ 11 w 82"/>
                <a:gd name="T37" fmla="*/ 8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04">
                  <a:moveTo>
                    <a:pt x="11" y="88"/>
                  </a:moveTo>
                  <a:cubicBezTo>
                    <a:pt x="18" y="97"/>
                    <a:pt x="27" y="100"/>
                    <a:pt x="36" y="102"/>
                  </a:cubicBezTo>
                  <a:cubicBezTo>
                    <a:pt x="44" y="104"/>
                    <a:pt x="51" y="104"/>
                    <a:pt x="59" y="103"/>
                  </a:cubicBezTo>
                  <a:cubicBezTo>
                    <a:pt x="62" y="103"/>
                    <a:pt x="68" y="103"/>
                    <a:pt x="73" y="102"/>
                  </a:cubicBezTo>
                  <a:cubicBezTo>
                    <a:pt x="78" y="102"/>
                    <a:pt x="82" y="102"/>
                    <a:pt x="82" y="102"/>
                  </a:cubicBezTo>
                  <a:cubicBezTo>
                    <a:pt x="79" y="98"/>
                    <a:pt x="78" y="93"/>
                    <a:pt x="78" y="87"/>
                  </a:cubicBezTo>
                  <a:cubicBezTo>
                    <a:pt x="78" y="82"/>
                    <a:pt x="79" y="76"/>
                    <a:pt x="80" y="72"/>
                  </a:cubicBezTo>
                  <a:cubicBezTo>
                    <a:pt x="80" y="65"/>
                    <a:pt x="79" y="58"/>
                    <a:pt x="78" y="52"/>
                  </a:cubicBezTo>
                  <a:cubicBezTo>
                    <a:pt x="76" y="45"/>
                    <a:pt x="73" y="39"/>
                    <a:pt x="68" y="34"/>
                  </a:cubicBezTo>
                  <a:cubicBezTo>
                    <a:pt x="63" y="29"/>
                    <a:pt x="56" y="26"/>
                    <a:pt x="47" y="25"/>
                  </a:cubicBezTo>
                  <a:cubicBezTo>
                    <a:pt x="38" y="24"/>
                    <a:pt x="29" y="24"/>
                    <a:pt x="20" y="27"/>
                  </a:cubicBezTo>
                  <a:cubicBezTo>
                    <a:pt x="19" y="24"/>
                    <a:pt x="19" y="19"/>
                    <a:pt x="20" y="16"/>
                  </a:cubicBezTo>
                  <a:cubicBezTo>
                    <a:pt x="20" y="10"/>
                    <a:pt x="23" y="5"/>
                    <a:pt x="26" y="1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22" y="2"/>
                    <a:pt x="20" y="7"/>
                    <a:pt x="19" y="12"/>
                  </a:cubicBezTo>
                  <a:cubicBezTo>
                    <a:pt x="18" y="18"/>
                    <a:pt x="18" y="24"/>
                    <a:pt x="19" y="28"/>
                  </a:cubicBezTo>
                  <a:cubicBezTo>
                    <a:pt x="14" y="30"/>
                    <a:pt x="9" y="34"/>
                    <a:pt x="5" y="39"/>
                  </a:cubicBezTo>
                  <a:cubicBezTo>
                    <a:pt x="2" y="43"/>
                    <a:pt x="0" y="50"/>
                    <a:pt x="0" y="56"/>
                  </a:cubicBezTo>
                  <a:cubicBezTo>
                    <a:pt x="0" y="67"/>
                    <a:pt x="5" y="80"/>
                    <a:pt x="11" y="88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720"/>
            <p:cNvSpPr/>
            <p:nvPr/>
          </p:nvSpPr>
          <p:spPr bwMode="auto">
            <a:xfrm>
              <a:off x="6897658" y="4699027"/>
              <a:ext cx="198439" cy="217489"/>
            </a:xfrm>
            <a:custGeom>
              <a:avLst/>
              <a:gdLst>
                <a:gd name="T0" fmla="*/ 10 w 53"/>
                <a:gd name="T1" fmla="*/ 46 h 58"/>
                <a:gd name="T2" fmla="*/ 24 w 53"/>
                <a:gd name="T3" fmla="*/ 52 h 58"/>
                <a:gd name="T4" fmla="*/ 38 w 53"/>
                <a:gd name="T5" fmla="*/ 54 h 58"/>
                <a:gd name="T6" fmla="*/ 47 w 53"/>
                <a:gd name="T7" fmla="*/ 55 h 58"/>
                <a:gd name="T8" fmla="*/ 53 w 53"/>
                <a:gd name="T9" fmla="*/ 58 h 58"/>
                <a:gd name="T10" fmla="*/ 51 w 53"/>
                <a:gd name="T11" fmla="*/ 46 h 58"/>
                <a:gd name="T12" fmla="*/ 52 w 53"/>
                <a:gd name="T13" fmla="*/ 34 h 58"/>
                <a:gd name="T14" fmla="*/ 38 w 53"/>
                <a:gd name="T15" fmla="*/ 7 h 58"/>
                <a:gd name="T16" fmla="*/ 22 w 53"/>
                <a:gd name="T17" fmla="*/ 5 h 58"/>
                <a:gd name="T18" fmla="*/ 8 w 53"/>
                <a:gd name="T19" fmla="*/ 14 h 58"/>
                <a:gd name="T20" fmla="*/ 5 w 53"/>
                <a:gd name="T21" fmla="*/ 8 h 58"/>
                <a:gd name="T22" fmla="*/ 2 w 53"/>
                <a:gd name="T23" fmla="*/ 0 h 58"/>
                <a:gd name="T24" fmla="*/ 1 w 53"/>
                <a:gd name="T25" fmla="*/ 1 h 58"/>
                <a:gd name="T26" fmla="*/ 3 w 53"/>
                <a:gd name="T27" fmla="*/ 7 h 58"/>
                <a:gd name="T28" fmla="*/ 8 w 53"/>
                <a:gd name="T29" fmla="*/ 14 h 58"/>
                <a:gd name="T30" fmla="*/ 2 w 53"/>
                <a:gd name="T31" fmla="*/ 33 h 58"/>
                <a:gd name="T32" fmla="*/ 10 w 53"/>
                <a:gd name="T33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8">
                  <a:moveTo>
                    <a:pt x="10" y="46"/>
                  </a:moveTo>
                  <a:cubicBezTo>
                    <a:pt x="14" y="50"/>
                    <a:pt x="19" y="51"/>
                    <a:pt x="24" y="52"/>
                  </a:cubicBezTo>
                  <a:cubicBezTo>
                    <a:pt x="29" y="53"/>
                    <a:pt x="33" y="54"/>
                    <a:pt x="38" y="54"/>
                  </a:cubicBezTo>
                  <a:cubicBezTo>
                    <a:pt x="40" y="54"/>
                    <a:pt x="43" y="54"/>
                    <a:pt x="47" y="55"/>
                  </a:cubicBezTo>
                  <a:cubicBezTo>
                    <a:pt x="50" y="56"/>
                    <a:pt x="53" y="58"/>
                    <a:pt x="53" y="58"/>
                  </a:cubicBezTo>
                  <a:cubicBezTo>
                    <a:pt x="51" y="53"/>
                    <a:pt x="51" y="50"/>
                    <a:pt x="51" y="46"/>
                  </a:cubicBezTo>
                  <a:cubicBezTo>
                    <a:pt x="51" y="42"/>
                    <a:pt x="52" y="38"/>
                    <a:pt x="52" y="34"/>
                  </a:cubicBezTo>
                  <a:cubicBezTo>
                    <a:pt x="51" y="24"/>
                    <a:pt x="47" y="13"/>
                    <a:pt x="38" y="7"/>
                  </a:cubicBezTo>
                  <a:cubicBezTo>
                    <a:pt x="33" y="4"/>
                    <a:pt x="27" y="3"/>
                    <a:pt x="22" y="5"/>
                  </a:cubicBezTo>
                  <a:cubicBezTo>
                    <a:pt x="17" y="6"/>
                    <a:pt x="12" y="10"/>
                    <a:pt x="8" y="14"/>
                  </a:cubicBezTo>
                  <a:cubicBezTo>
                    <a:pt x="7" y="12"/>
                    <a:pt x="6" y="10"/>
                    <a:pt x="5" y="8"/>
                  </a:cubicBezTo>
                  <a:cubicBezTo>
                    <a:pt x="3" y="6"/>
                    <a:pt x="3" y="3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5"/>
                    <a:pt x="3" y="7"/>
                  </a:cubicBezTo>
                  <a:cubicBezTo>
                    <a:pt x="5" y="10"/>
                    <a:pt x="6" y="13"/>
                    <a:pt x="8" y="14"/>
                  </a:cubicBezTo>
                  <a:cubicBezTo>
                    <a:pt x="3" y="20"/>
                    <a:pt x="0" y="26"/>
                    <a:pt x="2" y="33"/>
                  </a:cubicBezTo>
                  <a:cubicBezTo>
                    <a:pt x="3" y="37"/>
                    <a:pt x="6" y="43"/>
                    <a:pt x="10" y="4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721"/>
            <p:cNvSpPr/>
            <p:nvPr/>
          </p:nvSpPr>
          <p:spPr bwMode="auto">
            <a:xfrm>
              <a:off x="5921340" y="5953161"/>
              <a:ext cx="239714" cy="352427"/>
            </a:xfrm>
            <a:custGeom>
              <a:avLst/>
              <a:gdLst>
                <a:gd name="T0" fmla="*/ 2 w 64"/>
                <a:gd name="T1" fmla="*/ 39 h 94"/>
                <a:gd name="T2" fmla="*/ 3 w 64"/>
                <a:gd name="T3" fmla="*/ 58 h 94"/>
                <a:gd name="T4" fmla="*/ 9 w 64"/>
                <a:gd name="T5" fmla="*/ 75 h 94"/>
                <a:gd name="T6" fmla="*/ 11 w 64"/>
                <a:gd name="T7" fmla="*/ 86 h 94"/>
                <a:gd name="T8" fmla="*/ 12 w 64"/>
                <a:gd name="T9" fmla="*/ 94 h 94"/>
                <a:gd name="T10" fmla="*/ 24 w 64"/>
                <a:gd name="T11" fmla="*/ 87 h 94"/>
                <a:gd name="T12" fmla="*/ 39 w 64"/>
                <a:gd name="T13" fmla="*/ 81 h 94"/>
                <a:gd name="T14" fmla="*/ 56 w 64"/>
                <a:gd name="T15" fmla="*/ 66 h 94"/>
                <a:gd name="T16" fmla="*/ 64 w 64"/>
                <a:gd name="T17" fmla="*/ 45 h 94"/>
                <a:gd name="T18" fmla="*/ 55 w 64"/>
                <a:gd name="T19" fmla="*/ 27 h 94"/>
                <a:gd name="T20" fmla="*/ 36 w 64"/>
                <a:gd name="T21" fmla="*/ 17 h 94"/>
                <a:gd name="T22" fmla="*/ 40 w 64"/>
                <a:gd name="T23" fmla="*/ 10 h 94"/>
                <a:gd name="T24" fmla="*/ 48 w 64"/>
                <a:gd name="T25" fmla="*/ 1 h 94"/>
                <a:gd name="T26" fmla="*/ 47 w 64"/>
                <a:gd name="T27" fmla="*/ 0 h 94"/>
                <a:gd name="T28" fmla="*/ 35 w 64"/>
                <a:gd name="T29" fmla="*/ 17 h 94"/>
                <a:gd name="T30" fmla="*/ 11 w 64"/>
                <a:gd name="T31" fmla="*/ 23 h 94"/>
                <a:gd name="T32" fmla="*/ 2 w 64"/>
                <a:gd name="T33" fmla="*/ 3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94">
                  <a:moveTo>
                    <a:pt x="2" y="39"/>
                  </a:moveTo>
                  <a:cubicBezTo>
                    <a:pt x="0" y="45"/>
                    <a:pt x="2" y="51"/>
                    <a:pt x="3" y="58"/>
                  </a:cubicBezTo>
                  <a:cubicBezTo>
                    <a:pt x="4" y="64"/>
                    <a:pt x="6" y="69"/>
                    <a:pt x="9" y="75"/>
                  </a:cubicBezTo>
                  <a:cubicBezTo>
                    <a:pt x="9" y="77"/>
                    <a:pt x="10" y="82"/>
                    <a:pt x="11" y="86"/>
                  </a:cubicBezTo>
                  <a:cubicBezTo>
                    <a:pt x="11" y="90"/>
                    <a:pt x="12" y="94"/>
                    <a:pt x="12" y="94"/>
                  </a:cubicBezTo>
                  <a:cubicBezTo>
                    <a:pt x="15" y="91"/>
                    <a:pt x="20" y="89"/>
                    <a:pt x="24" y="87"/>
                  </a:cubicBezTo>
                  <a:cubicBezTo>
                    <a:pt x="29" y="85"/>
                    <a:pt x="35" y="84"/>
                    <a:pt x="39" y="81"/>
                  </a:cubicBezTo>
                  <a:cubicBezTo>
                    <a:pt x="45" y="78"/>
                    <a:pt x="51" y="73"/>
                    <a:pt x="56" y="66"/>
                  </a:cubicBezTo>
                  <a:cubicBezTo>
                    <a:pt x="61" y="60"/>
                    <a:pt x="64" y="52"/>
                    <a:pt x="64" y="45"/>
                  </a:cubicBezTo>
                  <a:cubicBezTo>
                    <a:pt x="64" y="38"/>
                    <a:pt x="61" y="31"/>
                    <a:pt x="55" y="27"/>
                  </a:cubicBezTo>
                  <a:cubicBezTo>
                    <a:pt x="50" y="22"/>
                    <a:pt x="43" y="19"/>
                    <a:pt x="36" y="17"/>
                  </a:cubicBezTo>
                  <a:cubicBezTo>
                    <a:pt x="37" y="15"/>
                    <a:pt x="38" y="12"/>
                    <a:pt x="40" y="10"/>
                  </a:cubicBezTo>
                  <a:cubicBezTo>
                    <a:pt x="42" y="6"/>
                    <a:pt x="45" y="3"/>
                    <a:pt x="48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2"/>
                    <a:pt x="36" y="11"/>
                    <a:pt x="35" y="17"/>
                  </a:cubicBezTo>
                  <a:cubicBezTo>
                    <a:pt x="26" y="16"/>
                    <a:pt x="16" y="18"/>
                    <a:pt x="11" y="23"/>
                  </a:cubicBezTo>
                  <a:cubicBezTo>
                    <a:pt x="7" y="27"/>
                    <a:pt x="3" y="34"/>
                    <a:pt x="2" y="39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722"/>
            <p:cNvSpPr/>
            <p:nvPr/>
          </p:nvSpPr>
          <p:spPr bwMode="auto">
            <a:xfrm>
              <a:off x="5676863" y="5032404"/>
              <a:ext cx="373065" cy="296865"/>
            </a:xfrm>
            <a:custGeom>
              <a:avLst/>
              <a:gdLst>
                <a:gd name="T0" fmla="*/ 35 w 99"/>
                <a:gd name="T1" fmla="*/ 76 h 79"/>
                <a:gd name="T2" fmla="*/ 59 w 99"/>
                <a:gd name="T3" fmla="*/ 74 h 79"/>
                <a:gd name="T4" fmla="*/ 78 w 99"/>
                <a:gd name="T5" fmla="*/ 65 h 79"/>
                <a:gd name="T6" fmla="*/ 90 w 99"/>
                <a:gd name="T7" fmla="*/ 61 h 79"/>
                <a:gd name="T8" fmla="*/ 99 w 99"/>
                <a:gd name="T9" fmla="*/ 59 h 79"/>
                <a:gd name="T10" fmla="*/ 88 w 99"/>
                <a:gd name="T11" fmla="*/ 45 h 79"/>
                <a:gd name="T12" fmla="*/ 80 w 99"/>
                <a:gd name="T13" fmla="*/ 29 h 79"/>
                <a:gd name="T14" fmla="*/ 66 w 99"/>
                <a:gd name="T15" fmla="*/ 13 h 79"/>
                <a:gd name="T16" fmla="*/ 49 w 99"/>
                <a:gd name="T17" fmla="*/ 5 h 79"/>
                <a:gd name="T18" fmla="*/ 29 w 99"/>
                <a:gd name="T19" fmla="*/ 10 h 79"/>
                <a:gd name="T20" fmla="*/ 9 w 99"/>
                <a:gd name="T21" fmla="*/ 25 h 79"/>
                <a:gd name="T22" fmla="*/ 3 w 99"/>
                <a:gd name="T23" fmla="*/ 16 h 79"/>
                <a:gd name="T24" fmla="*/ 2 w 99"/>
                <a:gd name="T25" fmla="*/ 0 h 79"/>
                <a:gd name="T26" fmla="*/ 0 w 99"/>
                <a:gd name="T27" fmla="*/ 0 h 79"/>
                <a:gd name="T28" fmla="*/ 1 w 99"/>
                <a:gd name="T29" fmla="*/ 13 h 79"/>
                <a:gd name="T30" fmla="*/ 9 w 99"/>
                <a:gd name="T31" fmla="*/ 27 h 79"/>
                <a:gd name="T32" fmla="*/ 4 w 99"/>
                <a:gd name="T33" fmla="*/ 42 h 79"/>
                <a:gd name="T34" fmla="*/ 10 w 99"/>
                <a:gd name="T35" fmla="*/ 59 h 79"/>
                <a:gd name="T36" fmla="*/ 22 w 99"/>
                <a:gd name="T37" fmla="*/ 70 h 79"/>
                <a:gd name="T38" fmla="*/ 35 w 99"/>
                <a:gd name="T39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35" y="76"/>
                  </a:moveTo>
                  <a:cubicBezTo>
                    <a:pt x="44" y="79"/>
                    <a:pt x="51" y="76"/>
                    <a:pt x="59" y="74"/>
                  </a:cubicBezTo>
                  <a:cubicBezTo>
                    <a:pt x="65" y="72"/>
                    <a:pt x="71" y="68"/>
                    <a:pt x="78" y="65"/>
                  </a:cubicBezTo>
                  <a:cubicBezTo>
                    <a:pt x="80" y="64"/>
                    <a:pt x="85" y="62"/>
                    <a:pt x="90" y="61"/>
                  </a:cubicBezTo>
                  <a:cubicBezTo>
                    <a:pt x="95" y="60"/>
                    <a:pt x="99" y="59"/>
                    <a:pt x="99" y="59"/>
                  </a:cubicBezTo>
                  <a:cubicBezTo>
                    <a:pt x="94" y="55"/>
                    <a:pt x="91" y="50"/>
                    <a:pt x="88" y="45"/>
                  </a:cubicBezTo>
                  <a:cubicBezTo>
                    <a:pt x="86" y="40"/>
                    <a:pt x="83" y="34"/>
                    <a:pt x="80" y="29"/>
                  </a:cubicBezTo>
                  <a:cubicBezTo>
                    <a:pt x="76" y="23"/>
                    <a:pt x="71" y="17"/>
                    <a:pt x="66" y="13"/>
                  </a:cubicBezTo>
                  <a:cubicBezTo>
                    <a:pt x="61" y="9"/>
                    <a:pt x="55" y="6"/>
                    <a:pt x="49" y="5"/>
                  </a:cubicBezTo>
                  <a:cubicBezTo>
                    <a:pt x="43" y="5"/>
                    <a:pt x="36" y="7"/>
                    <a:pt x="29" y="10"/>
                  </a:cubicBezTo>
                  <a:cubicBezTo>
                    <a:pt x="22" y="14"/>
                    <a:pt x="14" y="19"/>
                    <a:pt x="9" y="25"/>
                  </a:cubicBezTo>
                  <a:cubicBezTo>
                    <a:pt x="7" y="23"/>
                    <a:pt x="4" y="19"/>
                    <a:pt x="3" y="16"/>
                  </a:cubicBezTo>
                  <a:cubicBezTo>
                    <a:pt x="1" y="11"/>
                    <a:pt x="1" y="5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0" y="8"/>
                    <a:pt x="1" y="13"/>
                  </a:cubicBezTo>
                  <a:cubicBezTo>
                    <a:pt x="3" y="18"/>
                    <a:pt x="6" y="24"/>
                    <a:pt x="9" y="27"/>
                  </a:cubicBezTo>
                  <a:cubicBezTo>
                    <a:pt x="6" y="31"/>
                    <a:pt x="4" y="37"/>
                    <a:pt x="4" y="42"/>
                  </a:cubicBezTo>
                  <a:cubicBezTo>
                    <a:pt x="4" y="48"/>
                    <a:pt x="6" y="54"/>
                    <a:pt x="10" y="59"/>
                  </a:cubicBezTo>
                  <a:cubicBezTo>
                    <a:pt x="13" y="63"/>
                    <a:pt x="17" y="67"/>
                    <a:pt x="22" y="70"/>
                  </a:cubicBezTo>
                  <a:cubicBezTo>
                    <a:pt x="26" y="73"/>
                    <a:pt x="31" y="75"/>
                    <a:pt x="35" y="7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723"/>
            <p:cNvSpPr/>
            <p:nvPr/>
          </p:nvSpPr>
          <p:spPr bwMode="auto">
            <a:xfrm>
              <a:off x="5670513" y="5576920"/>
              <a:ext cx="225426" cy="323852"/>
            </a:xfrm>
            <a:custGeom>
              <a:avLst/>
              <a:gdLst>
                <a:gd name="T0" fmla="*/ 4 w 60"/>
                <a:gd name="T1" fmla="*/ 58 h 86"/>
                <a:gd name="T2" fmla="*/ 18 w 60"/>
                <a:gd name="T3" fmla="*/ 72 h 86"/>
                <a:gd name="T4" fmla="*/ 34 w 60"/>
                <a:gd name="T5" fmla="*/ 78 h 86"/>
                <a:gd name="T6" fmla="*/ 50 w 60"/>
                <a:gd name="T7" fmla="*/ 86 h 86"/>
                <a:gd name="T8" fmla="*/ 49 w 60"/>
                <a:gd name="T9" fmla="*/ 83 h 86"/>
                <a:gd name="T10" fmla="*/ 50 w 60"/>
                <a:gd name="T11" fmla="*/ 80 h 86"/>
                <a:gd name="T12" fmla="*/ 51 w 60"/>
                <a:gd name="T13" fmla="*/ 73 h 86"/>
                <a:gd name="T14" fmla="*/ 56 w 60"/>
                <a:gd name="T15" fmla="*/ 61 h 86"/>
                <a:gd name="T16" fmla="*/ 55 w 60"/>
                <a:gd name="T17" fmla="*/ 29 h 86"/>
                <a:gd name="T18" fmla="*/ 40 w 60"/>
                <a:gd name="T19" fmla="*/ 19 h 86"/>
                <a:gd name="T20" fmla="*/ 21 w 60"/>
                <a:gd name="T21" fmla="*/ 17 h 86"/>
                <a:gd name="T22" fmla="*/ 22 w 60"/>
                <a:gd name="T23" fmla="*/ 8 h 86"/>
                <a:gd name="T24" fmla="*/ 26 w 60"/>
                <a:gd name="T25" fmla="*/ 3 h 86"/>
                <a:gd name="T26" fmla="*/ 33 w 60"/>
                <a:gd name="T27" fmla="*/ 1 h 86"/>
                <a:gd name="T28" fmla="*/ 33 w 60"/>
                <a:gd name="T29" fmla="*/ 1 h 86"/>
                <a:gd name="T30" fmla="*/ 33 w 60"/>
                <a:gd name="T31" fmla="*/ 1 h 86"/>
                <a:gd name="T32" fmla="*/ 30 w 60"/>
                <a:gd name="T33" fmla="*/ 0 h 86"/>
                <a:gd name="T34" fmla="*/ 28 w 60"/>
                <a:gd name="T35" fmla="*/ 1 h 86"/>
                <a:gd name="T36" fmla="*/ 23 w 60"/>
                <a:gd name="T37" fmla="*/ 5 h 86"/>
                <a:gd name="T38" fmla="*/ 20 w 60"/>
                <a:gd name="T39" fmla="*/ 12 h 86"/>
                <a:gd name="T40" fmla="*/ 20 w 60"/>
                <a:gd name="T41" fmla="*/ 18 h 86"/>
                <a:gd name="T42" fmla="*/ 2 w 60"/>
                <a:gd name="T43" fmla="*/ 35 h 86"/>
                <a:gd name="T44" fmla="*/ 4 w 60"/>
                <a:gd name="T45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86">
                  <a:moveTo>
                    <a:pt x="4" y="58"/>
                  </a:moveTo>
                  <a:cubicBezTo>
                    <a:pt x="7" y="65"/>
                    <a:pt x="13" y="68"/>
                    <a:pt x="18" y="72"/>
                  </a:cubicBezTo>
                  <a:cubicBezTo>
                    <a:pt x="23" y="75"/>
                    <a:pt x="28" y="77"/>
                    <a:pt x="34" y="78"/>
                  </a:cubicBezTo>
                  <a:cubicBezTo>
                    <a:pt x="38" y="80"/>
                    <a:pt x="50" y="86"/>
                    <a:pt x="50" y="86"/>
                  </a:cubicBezTo>
                  <a:cubicBezTo>
                    <a:pt x="50" y="85"/>
                    <a:pt x="49" y="84"/>
                    <a:pt x="49" y="83"/>
                  </a:cubicBezTo>
                  <a:cubicBezTo>
                    <a:pt x="49" y="82"/>
                    <a:pt x="50" y="81"/>
                    <a:pt x="50" y="80"/>
                  </a:cubicBezTo>
                  <a:cubicBezTo>
                    <a:pt x="50" y="77"/>
                    <a:pt x="51" y="75"/>
                    <a:pt x="51" y="73"/>
                  </a:cubicBezTo>
                  <a:cubicBezTo>
                    <a:pt x="53" y="69"/>
                    <a:pt x="55" y="65"/>
                    <a:pt x="56" y="61"/>
                  </a:cubicBezTo>
                  <a:cubicBezTo>
                    <a:pt x="60" y="51"/>
                    <a:pt x="60" y="38"/>
                    <a:pt x="55" y="29"/>
                  </a:cubicBezTo>
                  <a:cubicBezTo>
                    <a:pt x="52" y="25"/>
                    <a:pt x="46" y="21"/>
                    <a:pt x="40" y="19"/>
                  </a:cubicBezTo>
                  <a:cubicBezTo>
                    <a:pt x="34" y="17"/>
                    <a:pt x="27" y="16"/>
                    <a:pt x="21" y="17"/>
                  </a:cubicBezTo>
                  <a:cubicBezTo>
                    <a:pt x="21" y="15"/>
                    <a:pt x="21" y="11"/>
                    <a:pt x="22" y="8"/>
                  </a:cubicBezTo>
                  <a:cubicBezTo>
                    <a:pt x="23" y="6"/>
                    <a:pt x="25" y="4"/>
                    <a:pt x="26" y="3"/>
                  </a:cubicBezTo>
                  <a:cubicBezTo>
                    <a:pt x="28" y="1"/>
                    <a:pt x="31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6" y="1"/>
                    <a:pt x="24" y="3"/>
                    <a:pt x="23" y="5"/>
                  </a:cubicBezTo>
                  <a:cubicBezTo>
                    <a:pt x="22" y="7"/>
                    <a:pt x="21" y="10"/>
                    <a:pt x="20" y="12"/>
                  </a:cubicBezTo>
                  <a:cubicBezTo>
                    <a:pt x="20" y="14"/>
                    <a:pt x="20" y="16"/>
                    <a:pt x="20" y="18"/>
                  </a:cubicBezTo>
                  <a:cubicBezTo>
                    <a:pt x="11" y="20"/>
                    <a:pt x="4" y="26"/>
                    <a:pt x="2" y="35"/>
                  </a:cubicBezTo>
                  <a:cubicBezTo>
                    <a:pt x="0" y="42"/>
                    <a:pt x="2" y="52"/>
                    <a:pt x="4" y="58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724"/>
            <p:cNvSpPr/>
            <p:nvPr/>
          </p:nvSpPr>
          <p:spPr bwMode="auto">
            <a:xfrm>
              <a:off x="6248367" y="5626133"/>
              <a:ext cx="274639" cy="401640"/>
            </a:xfrm>
            <a:custGeom>
              <a:avLst/>
              <a:gdLst>
                <a:gd name="T0" fmla="*/ 0 w 73"/>
                <a:gd name="T1" fmla="*/ 54 h 107"/>
                <a:gd name="T2" fmla="*/ 9 w 73"/>
                <a:gd name="T3" fmla="*/ 75 h 107"/>
                <a:gd name="T4" fmla="*/ 22 w 73"/>
                <a:gd name="T5" fmla="*/ 91 h 107"/>
                <a:gd name="T6" fmla="*/ 31 w 73"/>
                <a:gd name="T7" fmla="*/ 101 h 107"/>
                <a:gd name="T8" fmla="*/ 37 w 73"/>
                <a:gd name="T9" fmla="*/ 107 h 107"/>
                <a:gd name="T10" fmla="*/ 45 w 73"/>
                <a:gd name="T11" fmla="*/ 95 h 107"/>
                <a:gd name="T12" fmla="*/ 57 w 73"/>
                <a:gd name="T13" fmla="*/ 85 h 107"/>
                <a:gd name="T14" fmla="*/ 69 w 73"/>
                <a:gd name="T15" fmla="*/ 65 h 107"/>
                <a:gd name="T16" fmla="*/ 71 w 73"/>
                <a:gd name="T17" fmla="*/ 38 h 107"/>
                <a:gd name="T18" fmla="*/ 64 w 73"/>
                <a:gd name="T19" fmla="*/ 26 h 107"/>
                <a:gd name="T20" fmla="*/ 53 w 73"/>
                <a:gd name="T21" fmla="*/ 19 h 107"/>
                <a:gd name="T22" fmla="*/ 29 w 73"/>
                <a:gd name="T23" fmla="*/ 20 h 107"/>
                <a:gd name="T24" fmla="*/ 28 w 73"/>
                <a:gd name="T25" fmla="*/ 12 h 107"/>
                <a:gd name="T26" fmla="*/ 28 w 73"/>
                <a:gd name="T27" fmla="*/ 0 h 107"/>
                <a:gd name="T28" fmla="*/ 26 w 73"/>
                <a:gd name="T29" fmla="*/ 1 h 107"/>
                <a:gd name="T30" fmla="*/ 27 w 73"/>
                <a:gd name="T31" fmla="*/ 10 h 107"/>
                <a:gd name="T32" fmla="*/ 28 w 73"/>
                <a:gd name="T33" fmla="*/ 20 h 107"/>
                <a:gd name="T34" fmla="*/ 14 w 73"/>
                <a:gd name="T35" fmla="*/ 26 h 107"/>
                <a:gd name="T36" fmla="*/ 5 w 73"/>
                <a:gd name="T37" fmla="*/ 33 h 107"/>
                <a:gd name="T38" fmla="*/ 2 w 73"/>
                <a:gd name="T39" fmla="*/ 43 h 107"/>
                <a:gd name="T40" fmla="*/ 0 w 73"/>
                <a:gd name="T41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107">
                  <a:moveTo>
                    <a:pt x="0" y="54"/>
                  </a:moveTo>
                  <a:cubicBezTo>
                    <a:pt x="1" y="62"/>
                    <a:pt x="5" y="68"/>
                    <a:pt x="9" y="75"/>
                  </a:cubicBezTo>
                  <a:cubicBezTo>
                    <a:pt x="13" y="82"/>
                    <a:pt x="17" y="87"/>
                    <a:pt x="22" y="91"/>
                  </a:cubicBezTo>
                  <a:cubicBezTo>
                    <a:pt x="24" y="93"/>
                    <a:pt x="28" y="97"/>
                    <a:pt x="31" y="101"/>
                  </a:cubicBezTo>
                  <a:cubicBezTo>
                    <a:pt x="34" y="105"/>
                    <a:pt x="37" y="107"/>
                    <a:pt x="37" y="107"/>
                  </a:cubicBezTo>
                  <a:cubicBezTo>
                    <a:pt x="37" y="103"/>
                    <a:pt x="41" y="99"/>
                    <a:pt x="45" y="95"/>
                  </a:cubicBezTo>
                  <a:cubicBezTo>
                    <a:pt x="49" y="92"/>
                    <a:pt x="53" y="89"/>
                    <a:pt x="57" y="85"/>
                  </a:cubicBezTo>
                  <a:cubicBezTo>
                    <a:pt x="62" y="80"/>
                    <a:pt x="66" y="73"/>
                    <a:pt x="69" y="65"/>
                  </a:cubicBezTo>
                  <a:cubicBezTo>
                    <a:pt x="72" y="56"/>
                    <a:pt x="73" y="47"/>
                    <a:pt x="71" y="38"/>
                  </a:cubicBezTo>
                  <a:cubicBezTo>
                    <a:pt x="69" y="33"/>
                    <a:pt x="67" y="29"/>
                    <a:pt x="64" y="26"/>
                  </a:cubicBezTo>
                  <a:cubicBezTo>
                    <a:pt x="61" y="22"/>
                    <a:pt x="57" y="20"/>
                    <a:pt x="53" y="19"/>
                  </a:cubicBezTo>
                  <a:cubicBezTo>
                    <a:pt x="45" y="16"/>
                    <a:pt x="37" y="17"/>
                    <a:pt x="29" y="20"/>
                  </a:cubicBezTo>
                  <a:cubicBezTo>
                    <a:pt x="28" y="17"/>
                    <a:pt x="28" y="15"/>
                    <a:pt x="28" y="12"/>
                  </a:cubicBezTo>
                  <a:cubicBezTo>
                    <a:pt x="28" y="8"/>
                    <a:pt x="28" y="4"/>
                    <a:pt x="28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3"/>
                    <a:pt x="27" y="7"/>
                    <a:pt x="27" y="10"/>
                  </a:cubicBezTo>
                  <a:cubicBezTo>
                    <a:pt x="27" y="14"/>
                    <a:pt x="27" y="17"/>
                    <a:pt x="28" y="20"/>
                  </a:cubicBezTo>
                  <a:cubicBezTo>
                    <a:pt x="23" y="22"/>
                    <a:pt x="18" y="24"/>
                    <a:pt x="14" y="26"/>
                  </a:cubicBezTo>
                  <a:cubicBezTo>
                    <a:pt x="10" y="28"/>
                    <a:pt x="7" y="30"/>
                    <a:pt x="5" y="33"/>
                  </a:cubicBezTo>
                  <a:cubicBezTo>
                    <a:pt x="3" y="36"/>
                    <a:pt x="2" y="39"/>
                    <a:pt x="2" y="43"/>
                  </a:cubicBezTo>
                  <a:cubicBezTo>
                    <a:pt x="1" y="46"/>
                    <a:pt x="0" y="50"/>
                    <a:pt x="0" y="5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725"/>
            <p:cNvSpPr/>
            <p:nvPr/>
          </p:nvSpPr>
          <p:spPr bwMode="auto">
            <a:xfrm>
              <a:off x="7037359" y="4506938"/>
              <a:ext cx="176214" cy="247652"/>
            </a:xfrm>
            <a:custGeom>
              <a:avLst/>
              <a:gdLst>
                <a:gd name="T0" fmla="*/ 3 w 47"/>
                <a:gd name="T1" fmla="*/ 39 h 66"/>
                <a:gd name="T2" fmla="*/ 13 w 47"/>
                <a:gd name="T3" fmla="*/ 48 h 66"/>
                <a:gd name="T4" fmla="*/ 24 w 47"/>
                <a:gd name="T5" fmla="*/ 55 h 66"/>
                <a:gd name="T6" fmla="*/ 31 w 47"/>
                <a:gd name="T7" fmla="*/ 61 h 66"/>
                <a:gd name="T8" fmla="*/ 34 w 47"/>
                <a:gd name="T9" fmla="*/ 66 h 66"/>
                <a:gd name="T10" fmla="*/ 39 w 47"/>
                <a:gd name="T11" fmla="*/ 55 h 66"/>
                <a:gd name="T12" fmla="*/ 45 w 47"/>
                <a:gd name="T13" fmla="*/ 44 h 66"/>
                <a:gd name="T14" fmla="*/ 47 w 47"/>
                <a:gd name="T15" fmla="*/ 27 h 66"/>
                <a:gd name="T16" fmla="*/ 40 w 47"/>
                <a:gd name="T17" fmla="*/ 10 h 66"/>
                <a:gd name="T18" fmla="*/ 24 w 47"/>
                <a:gd name="T19" fmla="*/ 4 h 66"/>
                <a:gd name="T20" fmla="*/ 11 w 47"/>
                <a:gd name="T21" fmla="*/ 12 h 66"/>
                <a:gd name="T22" fmla="*/ 8 w 47"/>
                <a:gd name="T23" fmla="*/ 8 h 66"/>
                <a:gd name="T24" fmla="*/ 4 w 47"/>
                <a:gd name="T25" fmla="*/ 0 h 66"/>
                <a:gd name="T26" fmla="*/ 3 w 47"/>
                <a:gd name="T27" fmla="*/ 1 h 66"/>
                <a:gd name="T28" fmla="*/ 6 w 47"/>
                <a:gd name="T29" fmla="*/ 7 h 66"/>
                <a:gd name="T30" fmla="*/ 10 w 47"/>
                <a:gd name="T31" fmla="*/ 12 h 66"/>
                <a:gd name="T32" fmla="*/ 4 w 47"/>
                <a:gd name="T33" fmla="*/ 20 h 66"/>
                <a:gd name="T34" fmla="*/ 0 w 47"/>
                <a:gd name="T35" fmla="*/ 27 h 66"/>
                <a:gd name="T36" fmla="*/ 3 w 47"/>
                <a:gd name="T37" fmla="*/ 3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66">
                  <a:moveTo>
                    <a:pt x="3" y="39"/>
                  </a:moveTo>
                  <a:cubicBezTo>
                    <a:pt x="5" y="43"/>
                    <a:pt x="9" y="45"/>
                    <a:pt x="13" y="48"/>
                  </a:cubicBezTo>
                  <a:cubicBezTo>
                    <a:pt x="17" y="51"/>
                    <a:pt x="20" y="53"/>
                    <a:pt x="24" y="55"/>
                  </a:cubicBezTo>
                  <a:cubicBezTo>
                    <a:pt x="26" y="56"/>
                    <a:pt x="29" y="59"/>
                    <a:pt x="31" y="61"/>
                  </a:cubicBezTo>
                  <a:cubicBezTo>
                    <a:pt x="33" y="63"/>
                    <a:pt x="34" y="66"/>
                    <a:pt x="34" y="66"/>
                  </a:cubicBezTo>
                  <a:cubicBezTo>
                    <a:pt x="35" y="62"/>
                    <a:pt x="37" y="58"/>
                    <a:pt x="39" y="55"/>
                  </a:cubicBezTo>
                  <a:cubicBezTo>
                    <a:pt x="41" y="51"/>
                    <a:pt x="43" y="48"/>
                    <a:pt x="45" y="44"/>
                  </a:cubicBezTo>
                  <a:cubicBezTo>
                    <a:pt x="46" y="39"/>
                    <a:pt x="47" y="33"/>
                    <a:pt x="47" y="27"/>
                  </a:cubicBezTo>
                  <a:cubicBezTo>
                    <a:pt x="46" y="21"/>
                    <a:pt x="44" y="15"/>
                    <a:pt x="40" y="10"/>
                  </a:cubicBezTo>
                  <a:cubicBezTo>
                    <a:pt x="36" y="5"/>
                    <a:pt x="30" y="3"/>
                    <a:pt x="24" y="4"/>
                  </a:cubicBezTo>
                  <a:cubicBezTo>
                    <a:pt x="19" y="5"/>
                    <a:pt x="14" y="8"/>
                    <a:pt x="11" y="12"/>
                  </a:cubicBezTo>
                  <a:cubicBezTo>
                    <a:pt x="9" y="10"/>
                    <a:pt x="8" y="9"/>
                    <a:pt x="8" y="8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5" y="5"/>
                    <a:pt x="6" y="7"/>
                  </a:cubicBezTo>
                  <a:cubicBezTo>
                    <a:pt x="8" y="9"/>
                    <a:pt x="9" y="11"/>
                    <a:pt x="10" y="12"/>
                  </a:cubicBezTo>
                  <a:cubicBezTo>
                    <a:pt x="7" y="15"/>
                    <a:pt x="5" y="17"/>
                    <a:pt x="4" y="20"/>
                  </a:cubicBezTo>
                  <a:cubicBezTo>
                    <a:pt x="2" y="22"/>
                    <a:pt x="1" y="24"/>
                    <a:pt x="0" y="27"/>
                  </a:cubicBezTo>
                  <a:cubicBezTo>
                    <a:pt x="0" y="30"/>
                    <a:pt x="1" y="35"/>
                    <a:pt x="3" y="39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726"/>
            <p:cNvSpPr/>
            <p:nvPr/>
          </p:nvSpPr>
          <p:spPr bwMode="auto">
            <a:xfrm>
              <a:off x="6680169" y="4679977"/>
              <a:ext cx="225426" cy="311152"/>
            </a:xfrm>
            <a:custGeom>
              <a:avLst/>
              <a:gdLst>
                <a:gd name="T0" fmla="*/ 2 w 60"/>
                <a:gd name="T1" fmla="*/ 31 h 83"/>
                <a:gd name="T2" fmla="*/ 2 w 60"/>
                <a:gd name="T3" fmla="*/ 49 h 83"/>
                <a:gd name="T4" fmla="*/ 7 w 60"/>
                <a:gd name="T5" fmla="*/ 65 h 83"/>
                <a:gd name="T6" fmla="*/ 9 w 60"/>
                <a:gd name="T7" fmla="*/ 75 h 83"/>
                <a:gd name="T8" fmla="*/ 9 w 60"/>
                <a:gd name="T9" fmla="*/ 83 h 83"/>
                <a:gd name="T10" fmla="*/ 15 w 60"/>
                <a:gd name="T11" fmla="*/ 78 h 83"/>
                <a:gd name="T12" fmla="*/ 22 w 60"/>
                <a:gd name="T13" fmla="*/ 76 h 83"/>
                <a:gd name="T14" fmla="*/ 35 w 60"/>
                <a:gd name="T15" fmla="*/ 71 h 83"/>
                <a:gd name="T16" fmla="*/ 50 w 60"/>
                <a:gd name="T17" fmla="*/ 59 h 83"/>
                <a:gd name="T18" fmla="*/ 59 w 60"/>
                <a:gd name="T19" fmla="*/ 40 h 83"/>
                <a:gd name="T20" fmla="*/ 52 w 60"/>
                <a:gd name="T21" fmla="*/ 21 h 83"/>
                <a:gd name="T22" fmla="*/ 34 w 60"/>
                <a:gd name="T23" fmla="*/ 13 h 83"/>
                <a:gd name="T24" fmla="*/ 35 w 60"/>
                <a:gd name="T25" fmla="*/ 10 h 83"/>
                <a:gd name="T26" fmla="*/ 36 w 60"/>
                <a:gd name="T27" fmla="*/ 7 h 83"/>
                <a:gd name="T28" fmla="*/ 37 w 60"/>
                <a:gd name="T29" fmla="*/ 3 h 83"/>
                <a:gd name="T30" fmla="*/ 37 w 60"/>
                <a:gd name="T31" fmla="*/ 0 h 83"/>
                <a:gd name="T32" fmla="*/ 35 w 60"/>
                <a:gd name="T33" fmla="*/ 0 h 83"/>
                <a:gd name="T34" fmla="*/ 36 w 60"/>
                <a:gd name="T35" fmla="*/ 2 h 83"/>
                <a:gd name="T36" fmla="*/ 36 w 60"/>
                <a:gd name="T37" fmla="*/ 5 h 83"/>
                <a:gd name="T38" fmla="*/ 35 w 60"/>
                <a:gd name="T39" fmla="*/ 9 h 83"/>
                <a:gd name="T40" fmla="*/ 34 w 60"/>
                <a:gd name="T41" fmla="*/ 11 h 83"/>
                <a:gd name="T42" fmla="*/ 33 w 60"/>
                <a:gd name="T43" fmla="*/ 13 h 83"/>
                <a:gd name="T44" fmla="*/ 21 w 60"/>
                <a:gd name="T45" fmla="*/ 12 h 83"/>
                <a:gd name="T46" fmla="*/ 12 w 60"/>
                <a:gd name="T47" fmla="*/ 16 h 83"/>
                <a:gd name="T48" fmla="*/ 6 w 60"/>
                <a:gd name="T49" fmla="*/ 22 h 83"/>
                <a:gd name="T50" fmla="*/ 2 w 60"/>
                <a:gd name="T51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83">
                  <a:moveTo>
                    <a:pt x="2" y="31"/>
                  </a:moveTo>
                  <a:cubicBezTo>
                    <a:pt x="0" y="37"/>
                    <a:pt x="1" y="43"/>
                    <a:pt x="2" y="49"/>
                  </a:cubicBezTo>
                  <a:cubicBezTo>
                    <a:pt x="3" y="55"/>
                    <a:pt x="5" y="60"/>
                    <a:pt x="7" y="65"/>
                  </a:cubicBezTo>
                  <a:cubicBezTo>
                    <a:pt x="8" y="67"/>
                    <a:pt x="9" y="71"/>
                    <a:pt x="9" y="75"/>
                  </a:cubicBezTo>
                  <a:cubicBezTo>
                    <a:pt x="10" y="79"/>
                    <a:pt x="9" y="83"/>
                    <a:pt x="9" y="83"/>
                  </a:cubicBezTo>
                  <a:cubicBezTo>
                    <a:pt x="11" y="81"/>
                    <a:pt x="13" y="80"/>
                    <a:pt x="15" y="78"/>
                  </a:cubicBezTo>
                  <a:cubicBezTo>
                    <a:pt x="18" y="77"/>
                    <a:pt x="20" y="76"/>
                    <a:pt x="22" y="76"/>
                  </a:cubicBezTo>
                  <a:cubicBezTo>
                    <a:pt x="26" y="74"/>
                    <a:pt x="31" y="73"/>
                    <a:pt x="35" y="71"/>
                  </a:cubicBezTo>
                  <a:cubicBezTo>
                    <a:pt x="40" y="68"/>
                    <a:pt x="46" y="64"/>
                    <a:pt x="50" y="59"/>
                  </a:cubicBezTo>
                  <a:cubicBezTo>
                    <a:pt x="55" y="53"/>
                    <a:pt x="58" y="47"/>
                    <a:pt x="59" y="40"/>
                  </a:cubicBezTo>
                  <a:cubicBezTo>
                    <a:pt x="60" y="33"/>
                    <a:pt x="57" y="26"/>
                    <a:pt x="52" y="21"/>
                  </a:cubicBezTo>
                  <a:cubicBezTo>
                    <a:pt x="48" y="16"/>
                    <a:pt x="41" y="14"/>
                    <a:pt x="34" y="13"/>
                  </a:cubicBezTo>
                  <a:cubicBezTo>
                    <a:pt x="35" y="12"/>
                    <a:pt x="35" y="11"/>
                    <a:pt x="35" y="10"/>
                  </a:cubicBezTo>
                  <a:cubicBezTo>
                    <a:pt x="36" y="9"/>
                    <a:pt x="36" y="8"/>
                    <a:pt x="36" y="7"/>
                  </a:cubicBezTo>
                  <a:cubicBezTo>
                    <a:pt x="37" y="6"/>
                    <a:pt x="37" y="4"/>
                    <a:pt x="37" y="3"/>
                  </a:cubicBezTo>
                  <a:cubicBezTo>
                    <a:pt x="37" y="2"/>
                    <a:pt x="37" y="1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7"/>
                    <a:pt x="35" y="8"/>
                    <a:pt x="35" y="9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4" y="12"/>
                    <a:pt x="34" y="12"/>
                    <a:pt x="33" y="13"/>
                  </a:cubicBezTo>
                  <a:cubicBezTo>
                    <a:pt x="29" y="12"/>
                    <a:pt x="25" y="12"/>
                    <a:pt x="21" y="12"/>
                  </a:cubicBezTo>
                  <a:cubicBezTo>
                    <a:pt x="18" y="13"/>
                    <a:pt x="14" y="14"/>
                    <a:pt x="12" y="16"/>
                  </a:cubicBezTo>
                  <a:cubicBezTo>
                    <a:pt x="10" y="17"/>
                    <a:pt x="8" y="20"/>
                    <a:pt x="6" y="22"/>
                  </a:cubicBezTo>
                  <a:cubicBezTo>
                    <a:pt x="4" y="25"/>
                    <a:pt x="3" y="28"/>
                    <a:pt x="2" y="31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727"/>
            <p:cNvSpPr/>
            <p:nvPr/>
          </p:nvSpPr>
          <p:spPr bwMode="auto">
            <a:xfrm>
              <a:off x="6575394" y="4954616"/>
              <a:ext cx="220664" cy="330202"/>
            </a:xfrm>
            <a:custGeom>
              <a:avLst/>
              <a:gdLst>
                <a:gd name="T0" fmla="*/ 0 w 59"/>
                <a:gd name="T1" fmla="*/ 40 h 88"/>
                <a:gd name="T2" fmla="*/ 6 w 59"/>
                <a:gd name="T3" fmla="*/ 58 h 88"/>
                <a:gd name="T4" fmla="*/ 16 w 59"/>
                <a:gd name="T5" fmla="*/ 71 h 88"/>
                <a:gd name="T6" fmla="*/ 21 w 59"/>
                <a:gd name="T7" fmla="*/ 81 h 88"/>
                <a:gd name="T8" fmla="*/ 23 w 59"/>
                <a:gd name="T9" fmla="*/ 88 h 88"/>
                <a:gd name="T10" fmla="*/ 28 w 59"/>
                <a:gd name="T11" fmla="*/ 82 h 88"/>
                <a:gd name="T12" fmla="*/ 33 w 59"/>
                <a:gd name="T13" fmla="*/ 77 h 88"/>
                <a:gd name="T14" fmla="*/ 44 w 59"/>
                <a:gd name="T15" fmla="*/ 68 h 88"/>
                <a:gd name="T16" fmla="*/ 55 w 59"/>
                <a:gd name="T17" fmla="*/ 52 h 88"/>
                <a:gd name="T18" fmla="*/ 58 w 59"/>
                <a:gd name="T19" fmla="*/ 32 h 88"/>
                <a:gd name="T20" fmla="*/ 46 w 59"/>
                <a:gd name="T21" fmla="*/ 16 h 88"/>
                <a:gd name="T22" fmla="*/ 26 w 59"/>
                <a:gd name="T23" fmla="*/ 14 h 88"/>
                <a:gd name="T24" fmla="*/ 26 w 59"/>
                <a:gd name="T25" fmla="*/ 11 h 88"/>
                <a:gd name="T26" fmla="*/ 26 w 59"/>
                <a:gd name="T27" fmla="*/ 8 h 88"/>
                <a:gd name="T28" fmla="*/ 26 w 59"/>
                <a:gd name="T29" fmla="*/ 3 h 88"/>
                <a:gd name="T30" fmla="*/ 25 w 59"/>
                <a:gd name="T31" fmla="*/ 0 h 88"/>
                <a:gd name="T32" fmla="*/ 23 w 59"/>
                <a:gd name="T33" fmla="*/ 1 h 88"/>
                <a:gd name="T34" fmla="*/ 25 w 59"/>
                <a:gd name="T35" fmla="*/ 3 h 88"/>
                <a:gd name="T36" fmla="*/ 26 w 59"/>
                <a:gd name="T37" fmla="*/ 6 h 88"/>
                <a:gd name="T38" fmla="*/ 25 w 59"/>
                <a:gd name="T39" fmla="*/ 10 h 88"/>
                <a:gd name="T40" fmla="*/ 25 w 59"/>
                <a:gd name="T41" fmla="*/ 12 h 88"/>
                <a:gd name="T42" fmla="*/ 25 w 59"/>
                <a:gd name="T43" fmla="*/ 14 h 88"/>
                <a:gd name="T44" fmla="*/ 14 w 59"/>
                <a:gd name="T45" fmla="*/ 17 h 88"/>
                <a:gd name="T46" fmla="*/ 5 w 59"/>
                <a:gd name="T47" fmla="*/ 23 h 88"/>
                <a:gd name="T48" fmla="*/ 2 w 59"/>
                <a:gd name="T49" fmla="*/ 31 h 88"/>
                <a:gd name="T50" fmla="*/ 0 w 59"/>
                <a:gd name="T51" fmla="*/ 4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" h="88">
                  <a:moveTo>
                    <a:pt x="0" y="40"/>
                  </a:moveTo>
                  <a:cubicBezTo>
                    <a:pt x="0" y="47"/>
                    <a:pt x="3" y="52"/>
                    <a:pt x="6" y="58"/>
                  </a:cubicBezTo>
                  <a:cubicBezTo>
                    <a:pt x="9" y="63"/>
                    <a:pt x="12" y="67"/>
                    <a:pt x="16" y="71"/>
                  </a:cubicBezTo>
                  <a:cubicBezTo>
                    <a:pt x="17" y="73"/>
                    <a:pt x="19" y="77"/>
                    <a:pt x="21" y="81"/>
                  </a:cubicBezTo>
                  <a:cubicBezTo>
                    <a:pt x="23" y="84"/>
                    <a:pt x="23" y="88"/>
                    <a:pt x="23" y="88"/>
                  </a:cubicBezTo>
                  <a:cubicBezTo>
                    <a:pt x="25" y="85"/>
                    <a:pt x="26" y="83"/>
                    <a:pt x="28" y="82"/>
                  </a:cubicBezTo>
                  <a:cubicBezTo>
                    <a:pt x="29" y="80"/>
                    <a:pt x="31" y="78"/>
                    <a:pt x="33" y="77"/>
                  </a:cubicBezTo>
                  <a:cubicBezTo>
                    <a:pt x="37" y="74"/>
                    <a:pt x="41" y="72"/>
                    <a:pt x="44" y="68"/>
                  </a:cubicBezTo>
                  <a:cubicBezTo>
                    <a:pt x="49" y="64"/>
                    <a:pt x="53" y="59"/>
                    <a:pt x="55" y="52"/>
                  </a:cubicBezTo>
                  <a:cubicBezTo>
                    <a:pt x="58" y="46"/>
                    <a:pt x="59" y="39"/>
                    <a:pt x="58" y="32"/>
                  </a:cubicBezTo>
                  <a:cubicBezTo>
                    <a:pt x="57" y="25"/>
                    <a:pt x="52" y="19"/>
                    <a:pt x="46" y="16"/>
                  </a:cubicBezTo>
                  <a:cubicBezTo>
                    <a:pt x="40" y="13"/>
                    <a:pt x="33" y="13"/>
                    <a:pt x="26" y="14"/>
                  </a:cubicBezTo>
                  <a:cubicBezTo>
                    <a:pt x="26" y="13"/>
                    <a:pt x="26" y="12"/>
                    <a:pt x="26" y="11"/>
                  </a:cubicBezTo>
                  <a:cubicBezTo>
                    <a:pt x="26" y="10"/>
                    <a:pt x="26" y="9"/>
                    <a:pt x="26" y="8"/>
                  </a:cubicBezTo>
                  <a:cubicBezTo>
                    <a:pt x="26" y="6"/>
                    <a:pt x="26" y="5"/>
                    <a:pt x="26" y="3"/>
                  </a:cubicBezTo>
                  <a:cubicBezTo>
                    <a:pt x="26" y="2"/>
                    <a:pt x="25" y="1"/>
                    <a:pt x="25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2"/>
                    <a:pt x="25" y="3"/>
                  </a:cubicBezTo>
                  <a:cubicBezTo>
                    <a:pt x="25" y="3"/>
                    <a:pt x="26" y="5"/>
                    <a:pt x="26" y="6"/>
                  </a:cubicBezTo>
                  <a:cubicBezTo>
                    <a:pt x="26" y="7"/>
                    <a:pt x="26" y="9"/>
                    <a:pt x="25" y="10"/>
                  </a:cubicBezTo>
                  <a:cubicBezTo>
                    <a:pt x="25" y="11"/>
                    <a:pt x="25" y="11"/>
                    <a:pt x="25" y="12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1" y="15"/>
                    <a:pt x="17" y="15"/>
                    <a:pt x="14" y="17"/>
                  </a:cubicBezTo>
                  <a:cubicBezTo>
                    <a:pt x="10" y="18"/>
                    <a:pt x="7" y="20"/>
                    <a:pt x="5" y="23"/>
                  </a:cubicBezTo>
                  <a:cubicBezTo>
                    <a:pt x="4" y="25"/>
                    <a:pt x="3" y="28"/>
                    <a:pt x="2" y="31"/>
                  </a:cubicBezTo>
                  <a:cubicBezTo>
                    <a:pt x="1" y="34"/>
                    <a:pt x="1" y="37"/>
                    <a:pt x="0" y="40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728"/>
            <p:cNvSpPr/>
            <p:nvPr/>
          </p:nvSpPr>
          <p:spPr bwMode="auto">
            <a:xfrm>
              <a:off x="6427755" y="4619651"/>
              <a:ext cx="263527" cy="288927"/>
            </a:xfrm>
            <a:custGeom>
              <a:avLst/>
              <a:gdLst>
                <a:gd name="T0" fmla="*/ 57 w 70"/>
                <a:gd name="T1" fmla="*/ 20 h 77"/>
                <a:gd name="T2" fmla="*/ 39 w 70"/>
                <a:gd name="T3" fmla="*/ 11 h 77"/>
                <a:gd name="T4" fmla="*/ 21 w 70"/>
                <a:gd name="T5" fmla="*/ 7 h 77"/>
                <a:gd name="T6" fmla="*/ 9 w 70"/>
                <a:gd name="T7" fmla="*/ 4 h 77"/>
                <a:gd name="T8" fmla="*/ 2 w 70"/>
                <a:gd name="T9" fmla="*/ 0 h 77"/>
                <a:gd name="T10" fmla="*/ 3 w 70"/>
                <a:gd name="T11" fmla="*/ 9 h 77"/>
                <a:gd name="T12" fmla="*/ 2 w 70"/>
                <a:gd name="T13" fmla="*/ 17 h 77"/>
                <a:gd name="T14" fmla="*/ 1 w 70"/>
                <a:gd name="T15" fmla="*/ 32 h 77"/>
                <a:gd name="T16" fmla="*/ 4 w 70"/>
                <a:gd name="T17" fmla="*/ 53 h 77"/>
                <a:gd name="T18" fmla="*/ 18 w 70"/>
                <a:gd name="T19" fmla="*/ 71 h 77"/>
                <a:gd name="T20" fmla="*/ 40 w 70"/>
                <a:gd name="T21" fmla="*/ 75 h 77"/>
                <a:gd name="T22" fmla="*/ 58 w 70"/>
                <a:gd name="T23" fmla="*/ 61 h 77"/>
                <a:gd name="T24" fmla="*/ 60 w 70"/>
                <a:gd name="T25" fmla="*/ 63 h 77"/>
                <a:gd name="T26" fmla="*/ 62 w 70"/>
                <a:gd name="T27" fmla="*/ 66 h 77"/>
                <a:gd name="T28" fmla="*/ 66 w 70"/>
                <a:gd name="T29" fmla="*/ 69 h 77"/>
                <a:gd name="T30" fmla="*/ 69 w 70"/>
                <a:gd name="T31" fmla="*/ 70 h 77"/>
                <a:gd name="T32" fmla="*/ 70 w 70"/>
                <a:gd name="T33" fmla="*/ 69 h 77"/>
                <a:gd name="T34" fmla="*/ 68 w 70"/>
                <a:gd name="T35" fmla="*/ 68 h 77"/>
                <a:gd name="T36" fmla="*/ 64 w 70"/>
                <a:gd name="T37" fmla="*/ 67 h 77"/>
                <a:gd name="T38" fmla="*/ 61 w 70"/>
                <a:gd name="T39" fmla="*/ 63 h 77"/>
                <a:gd name="T40" fmla="*/ 60 w 70"/>
                <a:gd name="T41" fmla="*/ 62 h 77"/>
                <a:gd name="T42" fmla="*/ 58 w 70"/>
                <a:gd name="T43" fmla="*/ 60 h 77"/>
                <a:gd name="T44" fmla="*/ 65 w 70"/>
                <a:gd name="T45" fmla="*/ 49 h 77"/>
                <a:gd name="T46" fmla="*/ 67 w 70"/>
                <a:gd name="T47" fmla="*/ 37 h 77"/>
                <a:gd name="T48" fmla="*/ 63 w 70"/>
                <a:gd name="T49" fmla="*/ 28 h 77"/>
                <a:gd name="T50" fmla="*/ 57 w 70"/>
                <a:gd name="T51" fmla="*/ 2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77">
                  <a:moveTo>
                    <a:pt x="57" y="20"/>
                  </a:moveTo>
                  <a:cubicBezTo>
                    <a:pt x="52" y="15"/>
                    <a:pt x="46" y="13"/>
                    <a:pt x="39" y="11"/>
                  </a:cubicBezTo>
                  <a:cubicBezTo>
                    <a:pt x="33" y="9"/>
                    <a:pt x="27" y="8"/>
                    <a:pt x="21" y="7"/>
                  </a:cubicBezTo>
                  <a:cubicBezTo>
                    <a:pt x="18" y="7"/>
                    <a:pt x="13" y="6"/>
                    <a:pt x="9" y="4"/>
                  </a:cubicBezTo>
                  <a:cubicBezTo>
                    <a:pt x="5" y="3"/>
                    <a:pt x="2" y="0"/>
                    <a:pt x="2" y="0"/>
                  </a:cubicBezTo>
                  <a:cubicBezTo>
                    <a:pt x="2" y="3"/>
                    <a:pt x="3" y="6"/>
                    <a:pt x="3" y="9"/>
                  </a:cubicBezTo>
                  <a:cubicBezTo>
                    <a:pt x="3" y="11"/>
                    <a:pt x="3" y="14"/>
                    <a:pt x="2" y="17"/>
                  </a:cubicBezTo>
                  <a:cubicBezTo>
                    <a:pt x="2" y="22"/>
                    <a:pt x="1" y="27"/>
                    <a:pt x="1" y="32"/>
                  </a:cubicBezTo>
                  <a:cubicBezTo>
                    <a:pt x="0" y="39"/>
                    <a:pt x="2" y="46"/>
                    <a:pt x="4" y="53"/>
                  </a:cubicBezTo>
                  <a:cubicBezTo>
                    <a:pt x="7" y="60"/>
                    <a:pt x="12" y="67"/>
                    <a:pt x="18" y="71"/>
                  </a:cubicBezTo>
                  <a:cubicBezTo>
                    <a:pt x="25" y="76"/>
                    <a:pt x="33" y="77"/>
                    <a:pt x="40" y="75"/>
                  </a:cubicBezTo>
                  <a:cubicBezTo>
                    <a:pt x="47" y="73"/>
                    <a:pt x="53" y="67"/>
                    <a:pt x="58" y="61"/>
                  </a:cubicBezTo>
                  <a:cubicBezTo>
                    <a:pt x="58" y="62"/>
                    <a:pt x="59" y="63"/>
                    <a:pt x="60" y="63"/>
                  </a:cubicBezTo>
                  <a:cubicBezTo>
                    <a:pt x="61" y="64"/>
                    <a:pt x="62" y="65"/>
                    <a:pt x="62" y="66"/>
                  </a:cubicBezTo>
                  <a:cubicBezTo>
                    <a:pt x="64" y="67"/>
                    <a:pt x="65" y="68"/>
                    <a:pt x="66" y="69"/>
                  </a:cubicBezTo>
                  <a:cubicBezTo>
                    <a:pt x="67" y="70"/>
                    <a:pt x="68" y="70"/>
                    <a:pt x="69" y="70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69"/>
                    <a:pt x="69" y="69"/>
                    <a:pt x="68" y="68"/>
                  </a:cubicBezTo>
                  <a:cubicBezTo>
                    <a:pt x="67" y="68"/>
                    <a:pt x="65" y="68"/>
                    <a:pt x="64" y="67"/>
                  </a:cubicBezTo>
                  <a:cubicBezTo>
                    <a:pt x="63" y="66"/>
                    <a:pt x="62" y="64"/>
                    <a:pt x="61" y="63"/>
                  </a:cubicBezTo>
                  <a:cubicBezTo>
                    <a:pt x="61" y="63"/>
                    <a:pt x="60" y="62"/>
                    <a:pt x="60" y="62"/>
                  </a:cubicBezTo>
                  <a:cubicBezTo>
                    <a:pt x="59" y="61"/>
                    <a:pt x="59" y="61"/>
                    <a:pt x="58" y="60"/>
                  </a:cubicBezTo>
                  <a:cubicBezTo>
                    <a:pt x="61" y="56"/>
                    <a:pt x="63" y="52"/>
                    <a:pt x="65" y="49"/>
                  </a:cubicBezTo>
                  <a:cubicBezTo>
                    <a:pt x="67" y="45"/>
                    <a:pt x="67" y="41"/>
                    <a:pt x="67" y="37"/>
                  </a:cubicBezTo>
                  <a:cubicBezTo>
                    <a:pt x="66" y="34"/>
                    <a:pt x="65" y="31"/>
                    <a:pt x="63" y="28"/>
                  </a:cubicBezTo>
                  <a:cubicBezTo>
                    <a:pt x="61" y="25"/>
                    <a:pt x="59" y="22"/>
                    <a:pt x="57" y="20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729"/>
            <p:cNvSpPr/>
            <p:nvPr/>
          </p:nvSpPr>
          <p:spPr bwMode="auto">
            <a:xfrm>
              <a:off x="6218204" y="4754590"/>
              <a:ext cx="266702" cy="334965"/>
            </a:xfrm>
            <a:custGeom>
              <a:avLst/>
              <a:gdLst>
                <a:gd name="T0" fmla="*/ 11 w 71"/>
                <a:gd name="T1" fmla="*/ 76 h 89"/>
                <a:gd name="T2" fmla="*/ 32 w 71"/>
                <a:gd name="T3" fmla="*/ 87 h 89"/>
                <a:gd name="T4" fmla="*/ 51 w 71"/>
                <a:gd name="T5" fmla="*/ 87 h 89"/>
                <a:gd name="T6" fmla="*/ 63 w 71"/>
                <a:gd name="T7" fmla="*/ 87 h 89"/>
                <a:gd name="T8" fmla="*/ 71 w 71"/>
                <a:gd name="T9" fmla="*/ 87 h 89"/>
                <a:gd name="T10" fmla="*/ 67 w 71"/>
                <a:gd name="T11" fmla="*/ 74 h 89"/>
                <a:gd name="T12" fmla="*/ 68 w 71"/>
                <a:gd name="T13" fmla="*/ 60 h 89"/>
                <a:gd name="T14" fmla="*/ 65 w 71"/>
                <a:gd name="T15" fmla="*/ 44 h 89"/>
                <a:gd name="T16" fmla="*/ 58 w 71"/>
                <a:gd name="T17" fmla="*/ 32 h 89"/>
                <a:gd name="T18" fmla="*/ 42 w 71"/>
                <a:gd name="T19" fmla="*/ 24 h 89"/>
                <a:gd name="T20" fmla="*/ 19 w 71"/>
                <a:gd name="T21" fmla="*/ 23 h 89"/>
                <a:gd name="T22" fmla="*/ 21 w 71"/>
                <a:gd name="T23" fmla="*/ 12 h 89"/>
                <a:gd name="T24" fmla="*/ 31 w 71"/>
                <a:gd name="T25" fmla="*/ 2 h 89"/>
                <a:gd name="T26" fmla="*/ 30 w 71"/>
                <a:gd name="T27" fmla="*/ 0 h 89"/>
                <a:gd name="T28" fmla="*/ 22 w 71"/>
                <a:gd name="T29" fmla="*/ 9 h 89"/>
                <a:gd name="T30" fmla="*/ 18 w 71"/>
                <a:gd name="T31" fmla="*/ 23 h 89"/>
                <a:gd name="T32" fmla="*/ 5 w 71"/>
                <a:gd name="T33" fmla="*/ 31 h 89"/>
                <a:gd name="T34" fmla="*/ 0 w 71"/>
                <a:gd name="T35" fmla="*/ 48 h 89"/>
                <a:gd name="T36" fmla="*/ 3 w 71"/>
                <a:gd name="T37" fmla="*/ 63 h 89"/>
                <a:gd name="T38" fmla="*/ 11 w 71"/>
                <a:gd name="T39" fmla="*/ 7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89">
                  <a:moveTo>
                    <a:pt x="11" y="76"/>
                  </a:moveTo>
                  <a:cubicBezTo>
                    <a:pt x="17" y="84"/>
                    <a:pt x="24" y="86"/>
                    <a:pt x="32" y="87"/>
                  </a:cubicBezTo>
                  <a:cubicBezTo>
                    <a:pt x="39" y="89"/>
                    <a:pt x="45" y="88"/>
                    <a:pt x="51" y="87"/>
                  </a:cubicBezTo>
                  <a:cubicBezTo>
                    <a:pt x="54" y="87"/>
                    <a:pt x="59" y="87"/>
                    <a:pt x="63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8" y="83"/>
                    <a:pt x="67" y="78"/>
                    <a:pt x="67" y="74"/>
                  </a:cubicBezTo>
                  <a:cubicBezTo>
                    <a:pt x="67" y="69"/>
                    <a:pt x="68" y="64"/>
                    <a:pt x="68" y="60"/>
                  </a:cubicBezTo>
                  <a:cubicBezTo>
                    <a:pt x="67" y="55"/>
                    <a:pt x="67" y="49"/>
                    <a:pt x="65" y="44"/>
                  </a:cubicBezTo>
                  <a:cubicBezTo>
                    <a:pt x="64" y="39"/>
                    <a:pt x="62" y="35"/>
                    <a:pt x="58" y="32"/>
                  </a:cubicBezTo>
                  <a:cubicBezTo>
                    <a:pt x="55" y="29"/>
                    <a:pt x="49" y="26"/>
                    <a:pt x="42" y="24"/>
                  </a:cubicBezTo>
                  <a:cubicBezTo>
                    <a:pt x="35" y="22"/>
                    <a:pt x="27" y="21"/>
                    <a:pt x="19" y="23"/>
                  </a:cubicBezTo>
                  <a:cubicBezTo>
                    <a:pt x="19" y="19"/>
                    <a:pt x="20" y="15"/>
                    <a:pt x="21" y="12"/>
                  </a:cubicBezTo>
                  <a:cubicBezTo>
                    <a:pt x="23" y="7"/>
                    <a:pt x="27" y="4"/>
                    <a:pt x="31" y="2"/>
                  </a:cubicBezTo>
                  <a:cubicBezTo>
                    <a:pt x="30" y="1"/>
                    <a:pt x="30" y="1"/>
                    <a:pt x="30" y="0"/>
                  </a:cubicBezTo>
                  <a:cubicBezTo>
                    <a:pt x="28" y="1"/>
                    <a:pt x="24" y="4"/>
                    <a:pt x="22" y="9"/>
                  </a:cubicBezTo>
                  <a:cubicBezTo>
                    <a:pt x="19" y="13"/>
                    <a:pt x="18" y="19"/>
                    <a:pt x="18" y="23"/>
                  </a:cubicBezTo>
                  <a:cubicBezTo>
                    <a:pt x="13" y="24"/>
                    <a:pt x="9" y="27"/>
                    <a:pt x="5" y="31"/>
                  </a:cubicBezTo>
                  <a:cubicBezTo>
                    <a:pt x="2" y="35"/>
                    <a:pt x="0" y="41"/>
                    <a:pt x="0" y="48"/>
                  </a:cubicBezTo>
                  <a:cubicBezTo>
                    <a:pt x="0" y="53"/>
                    <a:pt x="1" y="58"/>
                    <a:pt x="3" y="63"/>
                  </a:cubicBezTo>
                  <a:cubicBezTo>
                    <a:pt x="5" y="68"/>
                    <a:pt x="8" y="73"/>
                    <a:pt x="11" y="76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730"/>
            <p:cNvSpPr/>
            <p:nvPr/>
          </p:nvSpPr>
          <p:spPr bwMode="auto">
            <a:xfrm>
              <a:off x="4629107" y="4191023"/>
              <a:ext cx="436565" cy="334965"/>
            </a:xfrm>
            <a:custGeom>
              <a:avLst/>
              <a:gdLst>
                <a:gd name="T0" fmla="*/ 35 w 116"/>
                <a:gd name="T1" fmla="*/ 7 h 89"/>
                <a:gd name="T2" fmla="*/ 17 w 116"/>
                <a:gd name="T3" fmla="*/ 30 h 89"/>
                <a:gd name="T4" fmla="*/ 8 w 116"/>
                <a:gd name="T5" fmla="*/ 54 h 89"/>
                <a:gd name="T6" fmla="*/ 3 w 116"/>
                <a:gd name="T7" fmla="*/ 69 h 89"/>
                <a:gd name="T8" fmla="*/ 0 w 116"/>
                <a:gd name="T9" fmla="*/ 79 h 89"/>
                <a:gd name="T10" fmla="*/ 18 w 116"/>
                <a:gd name="T11" fmla="*/ 80 h 89"/>
                <a:gd name="T12" fmla="*/ 37 w 116"/>
                <a:gd name="T13" fmla="*/ 87 h 89"/>
                <a:gd name="T14" fmla="*/ 65 w 116"/>
                <a:gd name="T15" fmla="*/ 88 h 89"/>
                <a:gd name="T16" fmla="*/ 93 w 116"/>
                <a:gd name="T17" fmla="*/ 75 h 89"/>
                <a:gd name="T18" fmla="*/ 104 w 116"/>
                <a:gd name="T19" fmla="*/ 47 h 89"/>
                <a:gd name="T20" fmla="*/ 92 w 116"/>
                <a:gd name="T21" fmla="*/ 19 h 89"/>
                <a:gd name="T22" fmla="*/ 101 w 116"/>
                <a:gd name="T23" fmla="*/ 14 h 89"/>
                <a:gd name="T24" fmla="*/ 116 w 116"/>
                <a:gd name="T25" fmla="*/ 11 h 89"/>
                <a:gd name="T26" fmla="*/ 115 w 116"/>
                <a:gd name="T27" fmla="*/ 9 h 89"/>
                <a:gd name="T28" fmla="*/ 103 w 116"/>
                <a:gd name="T29" fmla="*/ 12 h 89"/>
                <a:gd name="T30" fmla="*/ 91 w 116"/>
                <a:gd name="T31" fmla="*/ 18 h 89"/>
                <a:gd name="T32" fmla="*/ 77 w 116"/>
                <a:gd name="T33" fmla="*/ 5 h 89"/>
                <a:gd name="T34" fmla="*/ 62 w 116"/>
                <a:gd name="T35" fmla="*/ 0 h 89"/>
                <a:gd name="T36" fmla="*/ 49 w 116"/>
                <a:gd name="T37" fmla="*/ 2 h 89"/>
                <a:gd name="T38" fmla="*/ 35 w 116"/>
                <a:gd name="T39" fmla="*/ 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89">
                  <a:moveTo>
                    <a:pt x="35" y="7"/>
                  </a:moveTo>
                  <a:cubicBezTo>
                    <a:pt x="26" y="13"/>
                    <a:pt x="22" y="21"/>
                    <a:pt x="17" y="30"/>
                  </a:cubicBezTo>
                  <a:cubicBezTo>
                    <a:pt x="12" y="38"/>
                    <a:pt x="10" y="46"/>
                    <a:pt x="8" y="54"/>
                  </a:cubicBezTo>
                  <a:cubicBezTo>
                    <a:pt x="8" y="58"/>
                    <a:pt x="5" y="64"/>
                    <a:pt x="3" y="69"/>
                  </a:cubicBezTo>
                  <a:cubicBezTo>
                    <a:pt x="2" y="75"/>
                    <a:pt x="0" y="79"/>
                    <a:pt x="0" y="79"/>
                  </a:cubicBezTo>
                  <a:cubicBezTo>
                    <a:pt x="6" y="77"/>
                    <a:pt x="12" y="78"/>
                    <a:pt x="18" y="80"/>
                  </a:cubicBezTo>
                  <a:cubicBezTo>
                    <a:pt x="24" y="82"/>
                    <a:pt x="30" y="85"/>
                    <a:pt x="37" y="87"/>
                  </a:cubicBezTo>
                  <a:cubicBezTo>
                    <a:pt x="45" y="89"/>
                    <a:pt x="55" y="89"/>
                    <a:pt x="65" y="88"/>
                  </a:cubicBezTo>
                  <a:cubicBezTo>
                    <a:pt x="75" y="86"/>
                    <a:pt x="85" y="82"/>
                    <a:pt x="93" y="75"/>
                  </a:cubicBezTo>
                  <a:cubicBezTo>
                    <a:pt x="101" y="67"/>
                    <a:pt x="105" y="57"/>
                    <a:pt x="104" y="47"/>
                  </a:cubicBezTo>
                  <a:cubicBezTo>
                    <a:pt x="103" y="37"/>
                    <a:pt x="98" y="27"/>
                    <a:pt x="92" y="19"/>
                  </a:cubicBezTo>
                  <a:cubicBezTo>
                    <a:pt x="95" y="17"/>
                    <a:pt x="98" y="15"/>
                    <a:pt x="101" y="14"/>
                  </a:cubicBezTo>
                  <a:cubicBezTo>
                    <a:pt x="106" y="13"/>
                    <a:pt x="111" y="12"/>
                    <a:pt x="116" y="11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3" y="9"/>
                    <a:pt x="108" y="11"/>
                    <a:pt x="103" y="12"/>
                  </a:cubicBezTo>
                  <a:cubicBezTo>
                    <a:pt x="99" y="14"/>
                    <a:pt x="94" y="16"/>
                    <a:pt x="91" y="18"/>
                  </a:cubicBezTo>
                  <a:cubicBezTo>
                    <a:pt x="87" y="13"/>
                    <a:pt x="82" y="8"/>
                    <a:pt x="77" y="5"/>
                  </a:cubicBezTo>
                  <a:cubicBezTo>
                    <a:pt x="72" y="2"/>
                    <a:pt x="68" y="0"/>
                    <a:pt x="62" y="0"/>
                  </a:cubicBezTo>
                  <a:cubicBezTo>
                    <a:pt x="58" y="0"/>
                    <a:pt x="54" y="0"/>
                    <a:pt x="49" y="2"/>
                  </a:cubicBezTo>
                  <a:cubicBezTo>
                    <a:pt x="44" y="3"/>
                    <a:pt x="39" y="5"/>
                    <a:pt x="35" y="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731"/>
            <p:cNvSpPr/>
            <p:nvPr/>
          </p:nvSpPr>
          <p:spPr bwMode="auto">
            <a:xfrm>
              <a:off x="4468768" y="5167343"/>
              <a:ext cx="149226" cy="131763"/>
            </a:xfrm>
            <a:custGeom>
              <a:avLst/>
              <a:gdLst>
                <a:gd name="T0" fmla="*/ 28 w 40"/>
                <a:gd name="T1" fmla="*/ 4 h 35"/>
                <a:gd name="T2" fmla="*/ 19 w 40"/>
                <a:gd name="T3" fmla="*/ 3 h 35"/>
                <a:gd name="T4" fmla="*/ 10 w 40"/>
                <a:gd name="T5" fmla="*/ 3 h 35"/>
                <a:gd name="T6" fmla="*/ 4 w 40"/>
                <a:gd name="T7" fmla="*/ 2 h 35"/>
                <a:gd name="T8" fmla="*/ 0 w 40"/>
                <a:gd name="T9" fmla="*/ 0 h 35"/>
                <a:gd name="T10" fmla="*/ 2 w 40"/>
                <a:gd name="T11" fmla="*/ 8 h 35"/>
                <a:gd name="T12" fmla="*/ 2 w 40"/>
                <a:gd name="T13" fmla="*/ 17 h 35"/>
                <a:gd name="T14" fmla="*/ 7 w 40"/>
                <a:gd name="T15" fmla="*/ 27 h 35"/>
                <a:gd name="T16" fmla="*/ 16 w 40"/>
                <a:gd name="T17" fmla="*/ 33 h 35"/>
                <a:gd name="T18" fmla="*/ 26 w 40"/>
                <a:gd name="T19" fmla="*/ 32 h 35"/>
                <a:gd name="T20" fmla="*/ 34 w 40"/>
                <a:gd name="T21" fmla="*/ 25 h 35"/>
                <a:gd name="T22" fmla="*/ 37 w 40"/>
                <a:gd name="T23" fmla="*/ 28 h 35"/>
                <a:gd name="T24" fmla="*/ 39 w 40"/>
                <a:gd name="T25" fmla="*/ 34 h 35"/>
                <a:gd name="T26" fmla="*/ 40 w 40"/>
                <a:gd name="T27" fmla="*/ 34 h 35"/>
                <a:gd name="T28" fmla="*/ 34 w 40"/>
                <a:gd name="T29" fmla="*/ 24 h 35"/>
                <a:gd name="T30" fmla="*/ 35 w 40"/>
                <a:gd name="T31" fmla="*/ 11 h 35"/>
                <a:gd name="T32" fmla="*/ 28 w 40"/>
                <a:gd name="T3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5">
                  <a:moveTo>
                    <a:pt x="28" y="4"/>
                  </a:moveTo>
                  <a:cubicBezTo>
                    <a:pt x="25" y="3"/>
                    <a:pt x="22" y="3"/>
                    <a:pt x="19" y="3"/>
                  </a:cubicBezTo>
                  <a:cubicBezTo>
                    <a:pt x="16" y="2"/>
                    <a:pt x="13" y="2"/>
                    <a:pt x="10" y="3"/>
                  </a:cubicBezTo>
                  <a:cubicBezTo>
                    <a:pt x="8" y="3"/>
                    <a:pt x="6" y="2"/>
                    <a:pt x="4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1" y="3"/>
                    <a:pt x="1" y="6"/>
                    <a:pt x="2" y="8"/>
                  </a:cubicBezTo>
                  <a:cubicBezTo>
                    <a:pt x="2" y="11"/>
                    <a:pt x="2" y="14"/>
                    <a:pt x="2" y="17"/>
                  </a:cubicBezTo>
                  <a:cubicBezTo>
                    <a:pt x="3" y="20"/>
                    <a:pt x="5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19" y="35"/>
                    <a:pt x="23" y="34"/>
                    <a:pt x="26" y="32"/>
                  </a:cubicBezTo>
                  <a:cubicBezTo>
                    <a:pt x="29" y="31"/>
                    <a:pt x="32" y="28"/>
                    <a:pt x="34" y="25"/>
                  </a:cubicBezTo>
                  <a:cubicBezTo>
                    <a:pt x="35" y="26"/>
                    <a:pt x="36" y="27"/>
                    <a:pt x="37" y="28"/>
                  </a:cubicBezTo>
                  <a:cubicBezTo>
                    <a:pt x="38" y="30"/>
                    <a:pt x="39" y="32"/>
                    <a:pt x="39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9" y="32"/>
                    <a:pt x="37" y="26"/>
                    <a:pt x="34" y="24"/>
                  </a:cubicBezTo>
                  <a:cubicBezTo>
                    <a:pt x="36" y="20"/>
                    <a:pt x="37" y="15"/>
                    <a:pt x="35" y="11"/>
                  </a:cubicBezTo>
                  <a:cubicBezTo>
                    <a:pt x="33" y="9"/>
                    <a:pt x="30" y="6"/>
                    <a:pt x="28" y="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732"/>
            <p:cNvSpPr/>
            <p:nvPr/>
          </p:nvSpPr>
          <p:spPr bwMode="auto">
            <a:xfrm>
              <a:off x="4208417" y="4492650"/>
              <a:ext cx="338140" cy="220664"/>
            </a:xfrm>
            <a:custGeom>
              <a:avLst/>
              <a:gdLst>
                <a:gd name="T0" fmla="*/ 48 w 90"/>
                <a:gd name="T1" fmla="*/ 1 h 59"/>
                <a:gd name="T2" fmla="*/ 31 w 90"/>
                <a:gd name="T3" fmla="*/ 5 h 59"/>
                <a:gd name="T4" fmla="*/ 16 w 90"/>
                <a:gd name="T5" fmla="*/ 12 h 59"/>
                <a:gd name="T6" fmla="*/ 7 w 90"/>
                <a:gd name="T7" fmla="*/ 17 h 59"/>
                <a:gd name="T8" fmla="*/ 0 w 90"/>
                <a:gd name="T9" fmla="*/ 19 h 59"/>
                <a:gd name="T10" fmla="*/ 16 w 90"/>
                <a:gd name="T11" fmla="*/ 41 h 59"/>
                <a:gd name="T12" fmla="*/ 31 w 90"/>
                <a:gd name="T13" fmla="*/ 54 h 59"/>
                <a:gd name="T14" fmla="*/ 50 w 90"/>
                <a:gd name="T15" fmla="*/ 58 h 59"/>
                <a:gd name="T16" fmla="*/ 67 w 90"/>
                <a:gd name="T17" fmla="*/ 49 h 59"/>
                <a:gd name="T18" fmla="*/ 73 w 90"/>
                <a:gd name="T19" fmla="*/ 30 h 59"/>
                <a:gd name="T20" fmla="*/ 80 w 90"/>
                <a:gd name="T21" fmla="*/ 32 h 59"/>
                <a:gd name="T22" fmla="*/ 89 w 90"/>
                <a:gd name="T23" fmla="*/ 38 h 59"/>
                <a:gd name="T24" fmla="*/ 90 w 90"/>
                <a:gd name="T25" fmla="*/ 37 h 59"/>
                <a:gd name="T26" fmla="*/ 82 w 90"/>
                <a:gd name="T27" fmla="*/ 32 h 59"/>
                <a:gd name="T28" fmla="*/ 73 w 90"/>
                <a:gd name="T29" fmla="*/ 29 h 59"/>
                <a:gd name="T30" fmla="*/ 65 w 90"/>
                <a:gd name="T31" fmla="*/ 7 h 59"/>
                <a:gd name="T32" fmla="*/ 48 w 90"/>
                <a:gd name="T3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9">
                  <a:moveTo>
                    <a:pt x="48" y="1"/>
                  </a:moveTo>
                  <a:cubicBezTo>
                    <a:pt x="42" y="0"/>
                    <a:pt x="37" y="2"/>
                    <a:pt x="31" y="5"/>
                  </a:cubicBezTo>
                  <a:cubicBezTo>
                    <a:pt x="25" y="7"/>
                    <a:pt x="21" y="9"/>
                    <a:pt x="16" y="12"/>
                  </a:cubicBezTo>
                  <a:cubicBezTo>
                    <a:pt x="14" y="14"/>
                    <a:pt x="10" y="15"/>
                    <a:pt x="7" y="17"/>
                  </a:cubicBezTo>
                  <a:cubicBezTo>
                    <a:pt x="3" y="18"/>
                    <a:pt x="0" y="19"/>
                    <a:pt x="0" y="19"/>
                  </a:cubicBezTo>
                  <a:cubicBezTo>
                    <a:pt x="7" y="24"/>
                    <a:pt x="10" y="34"/>
                    <a:pt x="16" y="41"/>
                  </a:cubicBezTo>
                  <a:cubicBezTo>
                    <a:pt x="20" y="46"/>
                    <a:pt x="25" y="50"/>
                    <a:pt x="31" y="54"/>
                  </a:cubicBezTo>
                  <a:cubicBezTo>
                    <a:pt x="37" y="57"/>
                    <a:pt x="44" y="59"/>
                    <a:pt x="50" y="58"/>
                  </a:cubicBezTo>
                  <a:cubicBezTo>
                    <a:pt x="57" y="58"/>
                    <a:pt x="63" y="54"/>
                    <a:pt x="67" y="49"/>
                  </a:cubicBezTo>
                  <a:cubicBezTo>
                    <a:pt x="71" y="43"/>
                    <a:pt x="72" y="36"/>
                    <a:pt x="73" y="30"/>
                  </a:cubicBezTo>
                  <a:cubicBezTo>
                    <a:pt x="75" y="30"/>
                    <a:pt x="78" y="31"/>
                    <a:pt x="80" y="32"/>
                  </a:cubicBezTo>
                  <a:cubicBezTo>
                    <a:pt x="83" y="33"/>
                    <a:pt x="86" y="36"/>
                    <a:pt x="89" y="38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9" y="35"/>
                    <a:pt x="86" y="34"/>
                    <a:pt x="82" y="32"/>
                  </a:cubicBezTo>
                  <a:cubicBezTo>
                    <a:pt x="79" y="30"/>
                    <a:pt x="76" y="29"/>
                    <a:pt x="73" y="29"/>
                  </a:cubicBezTo>
                  <a:cubicBezTo>
                    <a:pt x="73" y="20"/>
                    <a:pt x="71" y="12"/>
                    <a:pt x="65" y="7"/>
                  </a:cubicBezTo>
                  <a:cubicBezTo>
                    <a:pt x="61" y="4"/>
                    <a:pt x="54" y="1"/>
                    <a:pt x="48" y="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733"/>
            <p:cNvSpPr/>
            <p:nvPr/>
          </p:nvSpPr>
          <p:spPr bwMode="auto">
            <a:xfrm>
              <a:off x="4175079" y="5180043"/>
              <a:ext cx="157163" cy="179389"/>
            </a:xfrm>
            <a:custGeom>
              <a:avLst/>
              <a:gdLst>
                <a:gd name="T0" fmla="*/ 36 w 42"/>
                <a:gd name="T1" fmla="*/ 12 h 48"/>
                <a:gd name="T2" fmla="*/ 25 w 42"/>
                <a:gd name="T3" fmla="*/ 5 h 48"/>
                <a:gd name="T4" fmla="*/ 14 w 42"/>
                <a:gd name="T5" fmla="*/ 3 h 48"/>
                <a:gd name="T6" fmla="*/ 2 w 42"/>
                <a:gd name="T7" fmla="*/ 0 h 48"/>
                <a:gd name="T8" fmla="*/ 1 w 42"/>
                <a:gd name="T9" fmla="*/ 18 h 48"/>
                <a:gd name="T10" fmla="*/ 2 w 42"/>
                <a:gd name="T11" fmla="*/ 31 h 48"/>
                <a:gd name="T12" fmla="*/ 10 w 42"/>
                <a:gd name="T13" fmla="*/ 43 h 48"/>
                <a:gd name="T14" fmla="*/ 24 w 42"/>
                <a:gd name="T15" fmla="*/ 45 h 48"/>
                <a:gd name="T16" fmla="*/ 35 w 42"/>
                <a:gd name="T17" fmla="*/ 37 h 48"/>
                <a:gd name="T18" fmla="*/ 38 w 42"/>
                <a:gd name="T19" fmla="*/ 41 h 48"/>
                <a:gd name="T20" fmla="*/ 41 w 42"/>
                <a:gd name="T21" fmla="*/ 48 h 48"/>
                <a:gd name="T22" fmla="*/ 42 w 42"/>
                <a:gd name="T23" fmla="*/ 48 h 48"/>
                <a:gd name="T24" fmla="*/ 39 w 42"/>
                <a:gd name="T25" fmla="*/ 42 h 48"/>
                <a:gd name="T26" fmla="*/ 35 w 42"/>
                <a:gd name="T27" fmla="*/ 37 h 48"/>
                <a:gd name="T28" fmla="*/ 40 w 42"/>
                <a:gd name="T29" fmla="*/ 29 h 48"/>
                <a:gd name="T30" fmla="*/ 41 w 42"/>
                <a:gd name="T31" fmla="*/ 23 h 48"/>
                <a:gd name="T32" fmla="*/ 36 w 42"/>
                <a:gd name="T33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8">
                  <a:moveTo>
                    <a:pt x="36" y="12"/>
                  </a:moveTo>
                  <a:cubicBezTo>
                    <a:pt x="33" y="9"/>
                    <a:pt x="29" y="7"/>
                    <a:pt x="25" y="5"/>
                  </a:cubicBezTo>
                  <a:cubicBezTo>
                    <a:pt x="21" y="4"/>
                    <a:pt x="17" y="3"/>
                    <a:pt x="14" y="3"/>
                  </a:cubicBezTo>
                  <a:cubicBezTo>
                    <a:pt x="11" y="3"/>
                    <a:pt x="2" y="0"/>
                    <a:pt x="2" y="0"/>
                  </a:cubicBezTo>
                  <a:cubicBezTo>
                    <a:pt x="4" y="5"/>
                    <a:pt x="1" y="12"/>
                    <a:pt x="1" y="18"/>
                  </a:cubicBezTo>
                  <a:cubicBezTo>
                    <a:pt x="0" y="21"/>
                    <a:pt x="1" y="26"/>
                    <a:pt x="2" y="31"/>
                  </a:cubicBezTo>
                  <a:cubicBezTo>
                    <a:pt x="4" y="35"/>
                    <a:pt x="7" y="40"/>
                    <a:pt x="10" y="43"/>
                  </a:cubicBezTo>
                  <a:cubicBezTo>
                    <a:pt x="15" y="46"/>
                    <a:pt x="20" y="46"/>
                    <a:pt x="24" y="45"/>
                  </a:cubicBezTo>
                  <a:cubicBezTo>
                    <a:pt x="28" y="44"/>
                    <a:pt x="32" y="41"/>
                    <a:pt x="35" y="37"/>
                  </a:cubicBezTo>
                  <a:cubicBezTo>
                    <a:pt x="36" y="38"/>
                    <a:pt x="37" y="40"/>
                    <a:pt x="38" y="41"/>
                  </a:cubicBezTo>
                  <a:cubicBezTo>
                    <a:pt x="39" y="43"/>
                    <a:pt x="40" y="46"/>
                    <a:pt x="41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6"/>
                    <a:pt x="40" y="44"/>
                    <a:pt x="39" y="42"/>
                  </a:cubicBezTo>
                  <a:cubicBezTo>
                    <a:pt x="38" y="40"/>
                    <a:pt x="37" y="38"/>
                    <a:pt x="35" y="37"/>
                  </a:cubicBezTo>
                  <a:cubicBezTo>
                    <a:pt x="37" y="34"/>
                    <a:pt x="39" y="32"/>
                    <a:pt x="40" y="29"/>
                  </a:cubicBezTo>
                  <a:cubicBezTo>
                    <a:pt x="41" y="27"/>
                    <a:pt x="41" y="25"/>
                    <a:pt x="41" y="23"/>
                  </a:cubicBezTo>
                  <a:cubicBezTo>
                    <a:pt x="41" y="19"/>
                    <a:pt x="38" y="15"/>
                    <a:pt x="36" y="1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734"/>
            <p:cNvSpPr/>
            <p:nvPr/>
          </p:nvSpPr>
          <p:spPr bwMode="auto">
            <a:xfrm>
              <a:off x="4521156" y="4830790"/>
              <a:ext cx="209551" cy="325440"/>
            </a:xfrm>
            <a:custGeom>
              <a:avLst/>
              <a:gdLst>
                <a:gd name="T0" fmla="*/ 55 w 56"/>
                <a:gd name="T1" fmla="*/ 40 h 87"/>
                <a:gd name="T2" fmla="*/ 47 w 56"/>
                <a:gd name="T3" fmla="*/ 25 h 87"/>
                <a:gd name="T4" fmla="*/ 37 w 56"/>
                <a:gd name="T5" fmla="*/ 14 h 87"/>
                <a:gd name="T6" fmla="*/ 32 w 56"/>
                <a:gd name="T7" fmla="*/ 6 h 87"/>
                <a:gd name="T8" fmla="*/ 29 w 56"/>
                <a:gd name="T9" fmla="*/ 0 h 87"/>
                <a:gd name="T10" fmla="*/ 21 w 56"/>
                <a:gd name="T11" fmla="*/ 11 h 87"/>
                <a:gd name="T12" fmla="*/ 11 w 56"/>
                <a:gd name="T13" fmla="*/ 20 h 87"/>
                <a:gd name="T14" fmla="*/ 3 w 56"/>
                <a:gd name="T15" fmla="*/ 54 h 87"/>
                <a:gd name="T16" fmla="*/ 15 w 56"/>
                <a:gd name="T17" fmla="*/ 67 h 87"/>
                <a:gd name="T18" fmla="*/ 34 w 56"/>
                <a:gd name="T19" fmla="*/ 70 h 87"/>
                <a:gd name="T20" fmla="*/ 33 w 56"/>
                <a:gd name="T21" fmla="*/ 77 h 87"/>
                <a:gd name="T22" fmla="*/ 28 w 56"/>
                <a:gd name="T23" fmla="*/ 86 h 87"/>
                <a:gd name="T24" fmla="*/ 29 w 56"/>
                <a:gd name="T25" fmla="*/ 87 h 87"/>
                <a:gd name="T26" fmla="*/ 34 w 56"/>
                <a:gd name="T27" fmla="*/ 69 h 87"/>
                <a:gd name="T28" fmla="*/ 53 w 56"/>
                <a:gd name="T29" fmla="*/ 58 h 87"/>
                <a:gd name="T30" fmla="*/ 55 w 56"/>
                <a:gd name="T31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87">
                  <a:moveTo>
                    <a:pt x="55" y="40"/>
                  </a:moveTo>
                  <a:cubicBezTo>
                    <a:pt x="54" y="35"/>
                    <a:pt x="51" y="30"/>
                    <a:pt x="47" y="25"/>
                  </a:cubicBezTo>
                  <a:cubicBezTo>
                    <a:pt x="44" y="21"/>
                    <a:pt x="41" y="18"/>
                    <a:pt x="37" y="14"/>
                  </a:cubicBezTo>
                  <a:cubicBezTo>
                    <a:pt x="36" y="13"/>
                    <a:pt x="33" y="9"/>
                    <a:pt x="32" y="6"/>
                  </a:cubicBezTo>
                  <a:cubicBezTo>
                    <a:pt x="30" y="3"/>
                    <a:pt x="29" y="0"/>
                    <a:pt x="29" y="0"/>
                  </a:cubicBezTo>
                  <a:cubicBezTo>
                    <a:pt x="27" y="4"/>
                    <a:pt x="24" y="7"/>
                    <a:pt x="21" y="11"/>
                  </a:cubicBezTo>
                  <a:cubicBezTo>
                    <a:pt x="17" y="14"/>
                    <a:pt x="14" y="17"/>
                    <a:pt x="11" y="20"/>
                  </a:cubicBezTo>
                  <a:cubicBezTo>
                    <a:pt x="4" y="30"/>
                    <a:pt x="0" y="43"/>
                    <a:pt x="3" y="54"/>
                  </a:cubicBezTo>
                  <a:cubicBezTo>
                    <a:pt x="5" y="60"/>
                    <a:pt x="10" y="65"/>
                    <a:pt x="15" y="67"/>
                  </a:cubicBezTo>
                  <a:cubicBezTo>
                    <a:pt x="21" y="70"/>
                    <a:pt x="27" y="70"/>
                    <a:pt x="34" y="70"/>
                  </a:cubicBezTo>
                  <a:cubicBezTo>
                    <a:pt x="34" y="72"/>
                    <a:pt x="33" y="75"/>
                    <a:pt x="33" y="77"/>
                  </a:cubicBezTo>
                  <a:cubicBezTo>
                    <a:pt x="32" y="80"/>
                    <a:pt x="30" y="83"/>
                    <a:pt x="28" y="86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1" y="84"/>
                    <a:pt x="35" y="75"/>
                    <a:pt x="34" y="69"/>
                  </a:cubicBezTo>
                  <a:cubicBezTo>
                    <a:pt x="42" y="68"/>
                    <a:pt x="50" y="64"/>
                    <a:pt x="53" y="58"/>
                  </a:cubicBezTo>
                  <a:cubicBezTo>
                    <a:pt x="55" y="53"/>
                    <a:pt x="56" y="45"/>
                    <a:pt x="55" y="4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735"/>
            <p:cNvSpPr/>
            <p:nvPr/>
          </p:nvSpPr>
          <p:spPr bwMode="auto">
            <a:xfrm>
              <a:off x="4722770" y="4545038"/>
              <a:ext cx="188914" cy="288927"/>
            </a:xfrm>
            <a:custGeom>
              <a:avLst/>
              <a:gdLst>
                <a:gd name="T0" fmla="*/ 1 w 50"/>
                <a:gd name="T1" fmla="*/ 37 h 77"/>
                <a:gd name="T2" fmla="*/ 5 w 50"/>
                <a:gd name="T3" fmla="*/ 52 h 77"/>
                <a:gd name="T4" fmla="*/ 13 w 50"/>
                <a:gd name="T5" fmla="*/ 64 h 77"/>
                <a:gd name="T6" fmla="*/ 21 w 50"/>
                <a:gd name="T7" fmla="*/ 77 h 77"/>
                <a:gd name="T8" fmla="*/ 37 w 50"/>
                <a:gd name="T9" fmla="*/ 62 h 77"/>
                <a:gd name="T10" fmla="*/ 46 w 50"/>
                <a:gd name="T11" fmla="*/ 49 h 77"/>
                <a:gd name="T12" fmla="*/ 49 w 50"/>
                <a:gd name="T13" fmla="*/ 33 h 77"/>
                <a:gd name="T14" fmla="*/ 41 w 50"/>
                <a:gd name="T15" fmla="*/ 20 h 77"/>
                <a:gd name="T16" fmla="*/ 25 w 50"/>
                <a:gd name="T17" fmla="*/ 15 h 77"/>
                <a:gd name="T18" fmla="*/ 26 w 50"/>
                <a:gd name="T19" fmla="*/ 9 h 77"/>
                <a:gd name="T20" fmla="*/ 32 w 50"/>
                <a:gd name="T21" fmla="*/ 1 h 77"/>
                <a:gd name="T22" fmla="*/ 31 w 50"/>
                <a:gd name="T23" fmla="*/ 0 h 77"/>
                <a:gd name="T24" fmla="*/ 27 w 50"/>
                <a:gd name="T25" fmla="*/ 7 h 77"/>
                <a:gd name="T26" fmla="*/ 24 w 50"/>
                <a:gd name="T27" fmla="*/ 15 h 77"/>
                <a:gd name="T28" fmla="*/ 6 w 50"/>
                <a:gd name="T29" fmla="*/ 23 h 77"/>
                <a:gd name="T30" fmla="*/ 1 w 50"/>
                <a:gd name="T31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77">
                  <a:moveTo>
                    <a:pt x="1" y="37"/>
                  </a:moveTo>
                  <a:cubicBezTo>
                    <a:pt x="0" y="43"/>
                    <a:pt x="3" y="47"/>
                    <a:pt x="5" y="52"/>
                  </a:cubicBezTo>
                  <a:cubicBezTo>
                    <a:pt x="7" y="57"/>
                    <a:pt x="10" y="60"/>
                    <a:pt x="13" y="64"/>
                  </a:cubicBezTo>
                  <a:cubicBezTo>
                    <a:pt x="15" y="67"/>
                    <a:pt x="21" y="77"/>
                    <a:pt x="21" y="77"/>
                  </a:cubicBezTo>
                  <a:cubicBezTo>
                    <a:pt x="23" y="70"/>
                    <a:pt x="31" y="67"/>
                    <a:pt x="37" y="62"/>
                  </a:cubicBezTo>
                  <a:cubicBezTo>
                    <a:pt x="40" y="59"/>
                    <a:pt x="44" y="55"/>
                    <a:pt x="46" y="49"/>
                  </a:cubicBezTo>
                  <a:cubicBezTo>
                    <a:pt x="49" y="44"/>
                    <a:pt x="50" y="39"/>
                    <a:pt x="49" y="33"/>
                  </a:cubicBezTo>
                  <a:cubicBezTo>
                    <a:pt x="49" y="27"/>
                    <a:pt x="45" y="23"/>
                    <a:pt x="41" y="20"/>
                  </a:cubicBezTo>
                  <a:cubicBezTo>
                    <a:pt x="36" y="17"/>
                    <a:pt x="30" y="15"/>
                    <a:pt x="25" y="15"/>
                  </a:cubicBezTo>
                  <a:cubicBezTo>
                    <a:pt x="25" y="13"/>
                    <a:pt x="26" y="11"/>
                    <a:pt x="26" y="9"/>
                  </a:cubicBezTo>
                  <a:cubicBezTo>
                    <a:pt x="28" y="6"/>
                    <a:pt x="30" y="3"/>
                    <a:pt x="32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1"/>
                    <a:pt x="28" y="4"/>
                    <a:pt x="27" y="7"/>
                  </a:cubicBezTo>
                  <a:cubicBezTo>
                    <a:pt x="25" y="10"/>
                    <a:pt x="24" y="13"/>
                    <a:pt x="24" y="15"/>
                  </a:cubicBezTo>
                  <a:cubicBezTo>
                    <a:pt x="17" y="15"/>
                    <a:pt x="10" y="17"/>
                    <a:pt x="6" y="23"/>
                  </a:cubicBezTo>
                  <a:cubicBezTo>
                    <a:pt x="3" y="26"/>
                    <a:pt x="1" y="32"/>
                    <a:pt x="1" y="3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736"/>
            <p:cNvSpPr/>
            <p:nvPr/>
          </p:nvSpPr>
          <p:spPr bwMode="auto">
            <a:xfrm>
              <a:off x="4930734" y="4457725"/>
              <a:ext cx="231776" cy="373065"/>
            </a:xfrm>
            <a:custGeom>
              <a:avLst/>
              <a:gdLst>
                <a:gd name="T0" fmla="*/ 0 w 62"/>
                <a:gd name="T1" fmla="*/ 45 h 99"/>
                <a:gd name="T2" fmla="*/ 5 w 62"/>
                <a:gd name="T3" fmla="*/ 65 h 99"/>
                <a:gd name="T4" fmla="*/ 14 w 62"/>
                <a:gd name="T5" fmla="*/ 80 h 99"/>
                <a:gd name="T6" fmla="*/ 18 w 62"/>
                <a:gd name="T7" fmla="*/ 91 h 99"/>
                <a:gd name="T8" fmla="*/ 20 w 62"/>
                <a:gd name="T9" fmla="*/ 97 h 99"/>
                <a:gd name="T10" fmla="*/ 20 w 62"/>
                <a:gd name="T11" fmla="*/ 99 h 99"/>
                <a:gd name="T12" fmla="*/ 26 w 62"/>
                <a:gd name="T13" fmla="*/ 92 h 99"/>
                <a:gd name="T14" fmla="*/ 32 w 62"/>
                <a:gd name="T15" fmla="*/ 87 h 99"/>
                <a:gd name="T16" fmla="*/ 44 w 62"/>
                <a:gd name="T17" fmla="*/ 76 h 99"/>
                <a:gd name="T18" fmla="*/ 57 w 62"/>
                <a:gd name="T19" fmla="*/ 56 h 99"/>
                <a:gd name="T20" fmla="*/ 60 w 62"/>
                <a:gd name="T21" fmla="*/ 31 h 99"/>
                <a:gd name="T22" fmla="*/ 55 w 62"/>
                <a:gd name="T23" fmla="*/ 18 h 99"/>
                <a:gd name="T24" fmla="*/ 46 w 62"/>
                <a:gd name="T25" fmla="*/ 11 h 99"/>
                <a:gd name="T26" fmla="*/ 25 w 62"/>
                <a:gd name="T27" fmla="*/ 14 h 99"/>
                <a:gd name="T28" fmla="*/ 23 w 62"/>
                <a:gd name="T29" fmla="*/ 7 h 99"/>
                <a:gd name="T30" fmla="*/ 18 w 62"/>
                <a:gd name="T31" fmla="*/ 0 h 99"/>
                <a:gd name="T32" fmla="*/ 16 w 62"/>
                <a:gd name="T33" fmla="*/ 0 h 99"/>
                <a:gd name="T34" fmla="*/ 21 w 62"/>
                <a:gd name="T35" fmla="*/ 6 h 99"/>
                <a:gd name="T36" fmla="*/ 24 w 62"/>
                <a:gd name="T37" fmla="*/ 14 h 99"/>
                <a:gd name="T38" fmla="*/ 13 w 62"/>
                <a:gd name="T39" fmla="*/ 19 h 99"/>
                <a:gd name="T40" fmla="*/ 5 w 62"/>
                <a:gd name="T41" fmla="*/ 26 h 99"/>
                <a:gd name="T42" fmla="*/ 2 w 62"/>
                <a:gd name="T43" fmla="*/ 35 h 99"/>
                <a:gd name="T44" fmla="*/ 0 w 62"/>
                <a:gd name="T45" fmla="*/ 4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99">
                  <a:moveTo>
                    <a:pt x="0" y="45"/>
                  </a:moveTo>
                  <a:cubicBezTo>
                    <a:pt x="0" y="52"/>
                    <a:pt x="3" y="58"/>
                    <a:pt x="5" y="65"/>
                  </a:cubicBezTo>
                  <a:cubicBezTo>
                    <a:pt x="7" y="70"/>
                    <a:pt x="10" y="75"/>
                    <a:pt x="14" y="80"/>
                  </a:cubicBezTo>
                  <a:cubicBezTo>
                    <a:pt x="15" y="82"/>
                    <a:pt x="17" y="87"/>
                    <a:pt x="18" y="91"/>
                  </a:cubicBezTo>
                  <a:cubicBezTo>
                    <a:pt x="19" y="93"/>
                    <a:pt x="19" y="95"/>
                    <a:pt x="20" y="97"/>
                  </a:cubicBezTo>
                  <a:cubicBezTo>
                    <a:pt x="20" y="98"/>
                    <a:pt x="20" y="99"/>
                    <a:pt x="20" y="99"/>
                  </a:cubicBezTo>
                  <a:cubicBezTo>
                    <a:pt x="22" y="96"/>
                    <a:pt x="24" y="94"/>
                    <a:pt x="26" y="92"/>
                  </a:cubicBezTo>
                  <a:cubicBezTo>
                    <a:pt x="27" y="90"/>
                    <a:pt x="30" y="88"/>
                    <a:pt x="32" y="87"/>
                  </a:cubicBezTo>
                  <a:cubicBezTo>
                    <a:pt x="36" y="83"/>
                    <a:pt x="41" y="80"/>
                    <a:pt x="44" y="76"/>
                  </a:cubicBezTo>
                  <a:cubicBezTo>
                    <a:pt x="49" y="71"/>
                    <a:pt x="54" y="64"/>
                    <a:pt x="57" y="56"/>
                  </a:cubicBezTo>
                  <a:cubicBezTo>
                    <a:pt x="60" y="48"/>
                    <a:pt x="62" y="39"/>
                    <a:pt x="60" y="31"/>
                  </a:cubicBezTo>
                  <a:cubicBezTo>
                    <a:pt x="59" y="26"/>
                    <a:pt x="58" y="22"/>
                    <a:pt x="55" y="18"/>
                  </a:cubicBezTo>
                  <a:cubicBezTo>
                    <a:pt x="52" y="15"/>
                    <a:pt x="49" y="13"/>
                    <a:pt x="46" y="11"/>
                  </a:cubicBezTo>
                  <a:cubicBezTo>
                    <a:pt x="39" y="9"/>
                    <a:pt x="32" y="11"/>
                    <a:pt x="25" y="14"/>
                  </a:cubicBezTo>
                  <a:cubicBezTo>
                    <a:pt x="25" y="11"/>
                    <a:pt x="24" y="9"/>
                    <a:pt x="23" y="7"/>
                  </a:cubicBezTo>
                  <a:cubicBezTo>
                    <a:pt x="21" y="4"/>
                    <a:pt x="20" y="2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1"/>
                    <a:pt x="19" y="3"/>
                    <a:pt x="21" y="6"/>
                  </a:cubicBezTo>
                  <a:cubicBezTo>
                    <a:pt x="23" y="8"/>
                    <a:pt x="24" y="12"/>
                    <a:pt x="24" y="14"/>
                  </a:cubicBezTo>
                  <a:cubicBezTo>
                    <a:pt x="20" y="16"/>
                    <a:pt x="16" y="17"/>
                    <a:pt x="13" y="19"/>
                  </a:cubicBezTo>
                  <a:cubicBezTo>
                    <a:pt x="10" y="21"/>
                    <a:pt x="7" y="23"/>
                    <a:pt x="5" y="26"/>
                  </a:cubicBezTo>
                  <a:cubicBezTo>
                    <a:pt x="4" y="28"/>
                    <a:pt x="3" y="31"/>
                    <a:pt x="2" y="35"/>
                  </a:cubicBezTo>
                  <a:cubicBezTo>
                    <a:pt x="1" y="38"/>
                    <a:pt x="0" y="42"/>
                    <a:pt x="0" y="4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737"/>
            <p:cNvSpPr/>
            <p:nvPr/>
          </p:nvSpPr>
          <p:spPr bwMode="auto">
            <a:xfrm>
              <a:off x="4032203" y="4735540"/>
              <a:ext cx="357190" cy="319090"/>
            </a:xfrm>
            <a:custGeom>
              <a:avLst/>
              <a:gdLst>
                <a:gd name="T0" fmla="*/ 15 w 95"/>
                <a:gd name="T1" fmla="*/ 14 h 85"/>
                <a:gd name="T2" fmla="*/ 2 w 95"/>
                <a:gd name="T3" fmla="*/ 39 h 85"/>
                <a:gd name="T4" fmla="*/ 2 w 95"/>
                <a:gd name="T5" fmla="*/ 62 h 85"/>
                <a:gd name="T6" fmla="*/ 3 w 95"/>
                <a:gd name="T7" fmla="*/ 76 h 85"/>
                <a:gd name="T8" fmla="*/ 5 w 95"/>
                <a:gd name="T9" fmla="*/ 85 h 85"/>
                <a:gd name="T10" fmla="*/ 18 w 95"/>
                <a:gd name="T11" fmla="*/ 81 h 85"/>
                <a:gd name="T12" fmla="*/ 34 w 95"/>
                <a:gd name="T13" fmla="*/ 82 h 85"/>
                <a:gd name="T14" fmla="*/ 55 w 95"/>
                <a:gd name="T15" fmla="*/ 78 h 85"/>
                <a:gd name="T16" fmla="*/ 75 w 95"/>
                <a:gd name="T17" fmla="*/ 65 h 85"/>
                <a:gd name="T18" fmla="*/ 82 w 95"/>
                <a:gd name="T19" fmla="*/ 40 h 85"/>
                <a:gd name="T20" fmla="*/ 71 w 95"/>
                <a:gd name="T21" fmla="*/ 16 h 85"/>
                <a:gd name="T22" fmla="*/ 80 w 95"/>
                <a:gd name="T23" fmla="*/ 12 h 85"/>
                <a:gd name="T24" fmla="*/ 95 w 95"/>
                <a:gd name="T25" fmla="*/ 10 h 85"/>
                <a:gd name="T26" fmla="*/ 95 w 95"/>
                <a:gd name="T27" fmla="*/ 8 h 85"/>
                <a:gd name="T28" fmla="*/ 83 w 95"/>
                <a:gd name="T29" fmla="*/ 10 h 85"/>
                <a:gd name="T30" fmla="*/ 70 w 95"/>
                <a:gd name="T31" fmla="*/ 15 h 85"/>
                <a:gd name="T32" fmla="*/ 57 w 95"/>
                <a:gd name="T33" fmla="*/ 4 h 85"/>
                <a:gd name="T34" fmla="*/ 41 w 95"/>
                <a:gd name="T35" fmla="*/ 1 h 85"/>
                <a:gd name="T36" fmla="*/ 28 w 95"/>
                <a:gd name="T37" fmla="*/ 6 h 85"/>
                <a:gd name="T38" fmla="*/ 15 w 95"/>
                <a:gd name="T39" fmla="*/ 1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85">
                  <a:moveTo>
                    <a:pt x="15" y="14"/>
                  </a:moveTo>
                  <a:cubicBezTo>
                    <a:pt x="7" y="21"/>
                    <a:pt x="4" y="30"/>
                    <a:pt x="2" y="39"/>
                  </a:cubicBezTo>
                  <a:cubicBezTo>
                    <a:pt x="0" y="47"/>
                    <a:pt x="1" y="54"/>
                    <a:pt x="2" y="62"/>
                  </a:cubicBezTo>
                  <a:cubicBezTo>
                    <a:pt x="2" y="65"/>
                    <a:pt x="3" y="71"/>
                    <a:pt x="3" y="76"/>
                  </a:cubicBezTo>
                  <a:cubicBezTo>
                    <a:pt x="4" y="81"/>
                    <a:pt x="5" y="85"/>
                    <a:pt x="5" y="85"/>
                  </a:cubicBezTo>
                  <a:cubicBezTo>
                    <a:pt x="8" y="82"/>
                    <a:pt x="13" y="81"/>
                    <a:pt x="18" y="81"/>
                  </a:cubicBezTo>
                  <a:cubicBezTo>
                    <a:pt x="24" y="81"/>
                    <a:pt x="29" y="82"/>
                    <a:pt x="34" y="82"/>
                  </a:cubicBezTo>
                  <a:cubicBezTo>
                    <a:pt x="41" y="82"/>
                    <a:pt x="48" y="81"/>
                    <a:pt x="55" y="78"/>
                  </a:cubicBezTo>
                  <a:cubicBezTo>
                    <a:pt x="62" y="76"/>
                    <a:pt x="70" y="71"/>
                    <a:pt x="75" y="65"/>
                  </a:cubicBezTo>
                  <a:cubicBezTo>
                    <a:pt x="81" y="58"/>
                    <a:pt x="83" y="49"/>
                    <a:pt x="82" y="40"/>
                  </a:cubicBezTo>
                  <a:cubicBezTo>
                    <a:pt x="81" y="32"/>
                    <a:pt x="77" y="23"/>
                    <a:pt x="71" y="16"/>
                  </a:cubicBezTo>
                  <a:cubicBezTo>
                    <a:pt x="74" y="14"/>
                    <a:pt x="77" y="12"/>
                    <a:pt x="80" y="12"/>
                  </a:cubicBezTo>
                  <a:cubicBezTo>
                    <a:pt x="85" y="10"/>
                    <a:pt x="90" y="10"/>
                    <a:pt x="95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2" y="8"/>
                    <a:pt x="88" y="9"/>
                    <a:pt x="83" y="10"/>
                  </a:cubicBezTo>
                  <a:cubicBezTo>
                    <a:pt x="78" y="11"/>
                    <a:pt x="73" y="13"/>
                    <a:pt x="70" y="15"/>
                  </a:cubicBezTo>
                  <a:cubicBezTo>
                    <a:pt x="66" y="10"/>
                    <a:pt x="62" y="7"/>
                    <a:pt x="57" y="4"/>
                  </a:cubicBezTo>
                  <a:cubicBezTo>
                    <a:pt x="52" y="2"/>
                    <a:pt x="47" y="0"/>
                    <a:pt x="41" y="1"/>
                  </a:cubicBezTo>
                  <a:cubicBezTo>
                    <a:pt x="37" y="2"/>
                    <a:pt x="33" y="3"/>
                    <a:pt x="28" y="6"/>
                  </a:cubicBezTo>
                  <a:cubicBezTo>
                    <a:pt x="23" y="8"/>
                    <a:pt x="19" y="11"/>
                    <a:pt x="15" y="1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738"/>
            <p:cNvSpPr/>
            <p:nvPr/>
          </p:nvSpPr>
          <p:spPr bwMode="auto">
            <a:xfrm>
              <a:off x="4213179" y="4589489"/>
              <a:ext cx="382590" cy="390528"/>
            </a:xfrm>
            <a:custGeom>
              <a:avLst/>
              <a:gdLst>
                <a:gd name="T0" fmla="*/ 5 w 102"/>
                <a:gd name="T1" fmla="*/ 32 h 104"/>
                <a:gd name="T2" fmla="*/ 0 w 102"/>
                <a:gd name="T3" fmla="*/ 52 h 104"/>
                <a:gd name="T4" fmla="*/ 4 w 102"/>
                <a:gd name="T5" fmla="*/ 69 h 104"/>
                <a:gd name="T6" fmla="*/ 20 w 102"/>
                <a:gd name="T7" fmla="*/ 90 h 104"/>
                <a:gd name="T8" fmla="*/ 33 w 102"/>
                <a:gd name="T9" fmla="*/ 99 h 104"/>
                <a:gd name="T10" fmla="*/ 41 w 102"/>
                <a:gd name="T11" fmla="*/ 104 h 104"/>
                <a:gd name="T12" fmla="*/ 48 w 102"/>
                <a:gd name="T13" fmla="*/ 92 h 104"/>
                <a:gd name="T14" fmla="*/ 60 w 102"/>
                <a:gd name="T15" fmla="*/ 87 h 104"/>
                <a:gd name="T16" fmla="*/ 73 w 102"/>
                <a:gd name="T17" fmla="*/ 81 h 104"/>
                <a:gd name="T18" fmla="*/ 84 w 102"/>
                <a:gd name="T19" fmla="*/ 67 h 104"/>
                <a:gd name="T20" fmla="*/ 87 w 102"/>
                <a:gd name="T21" fmla="*/ 41 h 104"/>
                <a:gd name="T22" fmla="*/ 74 w 102"/>
                <a:gd name="T23" fmla="*/ 14 h 104"/>
                <a:gd name="T24" fmla="*/ 85 w 102"/>
                <a:gd name="T25" fmla="*/ 9 h 104"/>
                <a:gd name="T26" fmla="*/ 102 w 102"/>
                <a:gd name="T27" fmla="*/ 8 h 104"/>
                <a:gd name="T28" fmla="*/ 102 w 102"/>
                <a:gd name="T29" fmla="*/ 6 h 104"/>
                <a:gd name="T30" fmla="*/ 73 w 102"/>
                <a:gd name="T31" fmla="*/ 13 h 104"/>
                <a:gd name="T32" fmla="*/ 57 w 102"/>
                <a:gd name="T33" fmla="*/ 2 h 104"/>
                <a:gd name="T34" fmla="*/ 37 w 102"/>
                <a:gd name="T35" fmla="*/ 3 h 104"/>
                <a:gd name="T36" fmla="*/ 19 w 102"/>
                <a:gd name="T37" fmla="*/ 14 h 104"/>
                <a:gd name="T38" fmla="*/ 5 w 102"/>
                <a:gd name="T39" fmla="*/ 3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104">
                  <a:moveTo>
                    <a:pt x="5" y="32"/>
                  </a:moveTo>
                  <a:cubicBezTo>
                    <a:pt x="1" y="39"/>
                    <a:pt x="0" y="46"/>
                    <a:pt x="0" y="52"/>
                  </a:cubicBezTo>
                  <a:cubicBezTo>
                    <a:pt x="0" y="58"/>
                    <a:pt x="2" y="64"/>
                    <a:pt x="4" y="69"/>
                  </a:cubicBezTo>
                  <a:cubicBezTo>
                    <a:pt x="7" y="79"/>
                    <a:pt x="13" y="85"/>
                    <a:pt x="20" y="90"/>
                  </a:cubicBezTo>
                  <a:cubicBezTo>
                    <a:pt x="23" y="92"/>
                    <a:pt x="28" y="96"/>
                    <a:pt x="33" y="99"/>
                  </a:cubicBezTo>
                  <a:cubicBezTo>
                    <a:pt x="37" y="102"/>
                    <a:pt x="41" y="104"/>
                    <a:pt x="41" y="104"/>
                  </a:cubicBezTo>
                  <a:cubicBezTo>
                    <a:pt x="41" y="99"/>
                    <a:pt x="44" y="94"/>
                    <a:pt x="48" y="92"/>
                  </a:cubicBezTo>
                  <a:cubicBezTo>
                    <a:pt x="51" y="89"/>
                    <a:pt x="56" y="88"/>
                    <a:pt x="60" y="87"/>
                  </a:cubicBezTo>
                  <a:cubicBezTo>
                    <a:pt x="64" y="85"/>
                    <a:pt x="69" y="84"/>
                    <a:pt x="73" y="81"/>
                  </a:cubicBezTo>
                  <a:cubicBezTo>
                    <a:pt x="77" y="78"/>
                    <a:pt x="81" y="73"/>
                    <a:pt x="84" y="67"/>
                  </a:cubicBezTo>
                  <a:cubicBezTo>
                    <a:pt x="88" y="60"/>
                    <a:pt x="89" y="50"/>
                    <a:pt x="87" y="41"/>
                  </a:cubicBezTo>
                  <a:cubicBezTo>
                    <a:pt x="85" y="31"/>
                    <a:pt x="80" y="21"/>
                    <a:pt x="74" y="14"/>
                  </a:cubicBezTo>
                  <a:cubicBezTo>
                    <a:pt x="77" y="12"/>
                    <a:pt x="81" y="10"/>
                    <a:pt x="85" y="9"/>
                  </a:cubicBezTo>
                  <a:cubicBezTo>
                    <a:pt x="91" y="7"/>
                    <a:pt x="96" y="7"/>
                    <a:pt x="102" y="8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96" y="5"/>
                    <a:pt x="80" y="7"/>
                    <a:pt x="73" y="13"/>
                  </a:cubicBezTo>
                  <a:cubicBezTo>
                    <a:pt x="68" y="8"/>
                    <a:pt x="63" y="4"/>
                    <a:pt x="57" y="2"/>
                  </a:cubicBezTo>
                  <a:cubicBezTo>
                    <a:pt x="51" y="0"/>
                    <a:pt x="44" y="0"/>
                    <a:pt x="37" y="3"/>
                  </a:cubicBezTo>
                  <a:cubicBezTo>
                    <a:pt x="31" y="5"/>
                    <a:pt x="25" y="9"/>
                    <a:pt x="19" y="14"/>
                  </a:cubicBezTo>
                  <a:cubicBezTo>
                    <a:pt x="14" y="19"/>
                    <a:pt x="8" y="26"/>
                    <a:pt x="5" y="32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739"/>
            <p:cNvSpPr/>
            <p:nvPr/>
          </p:nvSpPr>
          <p:spPr bwMode="auto">
            <a:xfrm>
              <a:off x="4287792" y="3725883"/>
              <a:ext cx="376240" cy="558804"/>
            </a:xfrm>
            <a:custGeom>
              <a:avLst/>
              <a:gdLst>
                <a:gd name="T0" fmla="*/ 96 w 100"/>
                <a:gd name="T1" fmla="*/ 60 h 149"/>
                <a:gd name="T2" fmla="*/ 77 w 100"/>
                <a:gd name="T3" fmla="*/ 36 h 149"/>
                <a:gd name="T4" fmla="*/ 54 w 100"/>
                <a:gd name="T5" fmla="*/ 19 h 149"/>
                <a:gd name="T6" fmla="*/ 40 w 100"/>
                <a:gd name="T7" fmla="*/ 8 h 149"/>
                <a:gd name="T8" fmla="*/ 30 w 100"/>
                <a:gd name="T9" fmla="*/ 0 h 149"/>
                <a:gd name="T10" fmla="*/ 22 w 100"/>
                <a:gd name="T11" fmla="*/ 19 h 149"/>
                <a:gd name="T12" fmla="*/ 9 w 100"/>
                <a:gd name="T13" fmla="*/ 38 h 149"/>
                <a:gd name="T14" fmla="*/ 2 w 100"/>
                <a:gd name="T15" fmla="*/ 55 h 149"/>
                <a:gd name="T16" fmla="*/ 0 w 100"/>
                <a:gd name="T17" fmla="*/ 75 h 149"/>
                <a:gd name="T18" fmla="*/ 3 w 100"/>
                <a:gd name="T19" fmla="*/ 97 h 149"/>
                <a:gd name="T20" fmla="*/ 14 w 100"/>
                <a:gd name="T21" fmla="*/ 117 h 149"/>
                <a:gd name="T22" fmla="*/ 18 w 100"/>
                <a:gd name="T23" fmla="*/ 121 h 149"/>
                <a:gd name="T24" fmla="*/ 20 w 100"/>
                <a:gd name="T25" fmla="*/ 123 h 149"/>
                <a:gd name="T26" fmla="*/ 22 w 100"/>
                <a:gd name="T27" fmla="*/ 124 h 149"/>
                <a:gd name="T28" fmla="*/ 27 w 100"/>
                <a:gd name="T29" fmla="*/ 128 h 149"/>
                <a:gd name="T30" fmla="*/ 31 w 100"/>
                <a:gd name="T31" fmla="*/ 130 h 149"/>
                <a:gd name="T32" fmla="*/ 49 w 100"/>
                <a:gd name="T33" fmla="*/ 130 h 149"/>
                <a:gd name="T34" fmla="*/ 78 w 100"/>
                <a:gd name="T35" fmla="*/ 112 h 149"/>
                <a:gd name="T36" fmla="*/ 86 w 100"/>
                <a:gd name="T37" fmla="*/ 126 h 149"/>
                <a:gd name="T38" fmla="*/ 83 w 100"/>
                <a:gd name="T39" fmla="*/ 148 h 149"/>
                <a:gd name="T40" fmla="*/ 85 w 100"/>
                <a:gd name="T41" fmla="*/ 149 h 149"/>
                <a:gd name="T42" fmla="*/ 88 w 100"/>
                <a:gd name="T43" fmla="*/ 141 h 149"/>
                <a:gd name="T44" fmla="*/ 88 w 100"/>
                <a:gd name="T45" fmla="*/ 130 h 149"/>
                <a:gd name="T46" fmla="*/ 84 w 100"/>
                <a:gd name="T47" fmla="*/ 119 h 149"/>
                <a:gd name="T48" fmla="*/ 79 w 100"/>
                <a:gd name="T49" fmla="*/ 111 h 149"/>
                <a:gd name="T50" fmla="*/ 86 w 100"/>
                <a:gd name="T51" fmla="*/ 102 h 149"/>
                <a:gd name="T52" fmla="*/ 91 w 100"/>
                <a:gd name="T53" fmla="*/ 93 h 149"/>
                <a:gd name="T54" fmla="*/ 94 w 100"/>
                <a:gd name="T55" fmla="*/ 90 h 149"/>
                <a:gd name="T56" fmla="*/ 95 w 100"/>
                <a:gd name="T57" fmla="*/ 89 h 149"/>
                <a:gd name="T58" fmla="*/ 96 w 100"/>
                <a:gd name="T59" fmla="*/ 87 h 149"/>
                <a:gd name="T60" fmla="*/ 99 w 100"/>
                <a:gd name="T61" fmla="*/ 81 h 149"/>
                <a:gd name="T62" fmla="*/ 99 w 100"/>
                <a:gd name="T63" fmla="*/ 72 h 149"/>
                <a:gd name="T64" fmla="*/ 96 w 100"/>
                <a:gd name="T65" fmla="*/ 6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49">
                  <a:moveTo>
                    <a:pt x="96" y="60"/>
                  </a:moveTo>
                  <a:cubicBezTo>
                    <a:pt x="92" y="52"/>
                    <a:pt x="85" y="44"/>
                    <a:pt x="77" y="36"/>
                  </a:cubicBezTo>
                  <a:cubicBezTo>
                    <a:pt x="70" y="29"/>
                    <a:pt x="62" y="24"/>
                    <a:pt x="54" y="19"/>
                  </a:cubicBezTo>
                  <a:cubicBezTo>
                    <a:pt x="51" y="17"/>
                    <a:pt x="45" y="12"/>
                    <a:pt x="40" y="8"/>
                  </a:cubicBezTo>
                  <a:cubicBezTo>
                    <a:pt x="35" y="3"/>
                    <a:pt x="30" y="0"/>
                    <a:pt x="30" y="0"/>
                  </a:cubicBezTo>
                  <a:cubicBezTo>
                    <a:pt x="30" y="7"/>
                    <a:pt x="27" y="13"/>
                    <a:pt x="22" y="19"/>
                  </a:cubicBezTo>
                  <a:cubicBezTo>
                    <a:pt x="18" y="25"/>
                    <a:pt x="12" y="31"/>
                    <a:pt x="9" y="38"/>
                  </a:cubicBezTo>
                  <a:cubicBezTo>
                    <a:pt x="6" y="43"/>
                    <a:pt x="4" y="49"/>
                    <a:pt x="2" y="55"/>
                  </a:cubicBezTo>
                  <a:cubicBezTo>
                    <a:pt x="1" y="61"/>
                    <a:pt x="0" y="68"/>
                    <a:pt x="0" y="75"/>
                  </a:cubicBezTo>
                  <a:cubicBezTo>
                    <a:pt x="0" y="82"/>
                    <a:pt x="1" y="90"/>
                    <a:pt x="3" y="97"/>
                  </a:cubicBezTo>
                  <a:cubicBezTo>
                    <a:pt x="6" y="105"/>
                    <a:pt x="9" y="111"/>
                    <a:pt x="14" y="117"/>
                  </a:cubicBezTo>
                  <a:cubicBezTo>
                    <a:pt x="15" y="118"/>
                    <a:pt x="16" y="120"/>
                    <a:pt x="18" y="121"/>
                  </a:cubicBezTo>
                  <a:cubicBezTo>
                    <a:pt x="18" y="121"/>
                    <a:pt x="19" y="122"/>
                    <a:pt x="20" y="123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3" y="126"/>
                    <a:pt x="25" y="127"/>
                    <a:pt x="27" y="128"/>
                  </a:cubicBezTo>
                  <a:cubicBezTo>
                    <a:pt x="28" y="129"/>
                    <a:pt x="30" y="129"/>
                    <a:pt x="31" y="130"/>
                  </a:cubicBezTo>
                  <a:cubicBezTo>
                    <a:pt x="37" y="131"/>
                    <a:pt x="43" y="131"/>
                    <a:pt x="49" y="130"/>
                  </a:cubicBezTo>
                  <a:cubicBezTo>
                    <a:pt x="60" y="127"/>
                    <a:pt x="70" y="120"/>
                    <a:pt x="78" y="112"/>
                  </a:cubicBezTo>
                  <a:cubicBezTo>
                    <a:pt x="81" y="116"/>
                    <a:pt x="84" y="120"/>
                    <a:pt x="86" y="126"/>
                  </a:cubicBezTo>
                  <a:cubicBezTo>
                    <a:pt x="88" y="134"/>
                    <a:pt x="87" y="142"/>
                    <a:pt x="83" y="148"/>
                  </a:cubicBezTo>
                  <a:cubicBezTo>
                    <a:pt x="84" y="148"/>
                    <a:pt x="85" y="149"/>
                    <a:pt x="85" y="149"/>
                  </a:cubicBezTo>
                  <a:cubicBezTo>
                    <a:pt x="87" y="147"/>
                    <a:pt x="88" y="145"/>
                    <a:pt x="88" y="141"/>
                  </a:cubicBezTo>
                  <a:cubicBezTo>
                    <a:pt x="89" y="138"/>
                    <a:pt x="89" y="134"/>
                    <a:pt x="88" y="130"/>
                  </a:cubicBezTo>
                  <a:cubicBezTo>
                    <a:pt x="87" y="126"/>
                    <a:pt x="86" y="122"/>
                    <a:pt x="84" y="119"/>
                  </a:cubicBezTo>
                  <a:cubicBezTo>
                    <a:pt x="83" y="115"/>
                    <a:pt x="81" y="113"/>
                    <a:pt x="79" y="111"/>
                  </a:cubicBezTo>
                  <a:cubicBezTo>
                    <a:pt x="82" y="108"/>
                    <a:pt x="84" y="105"/>
                    <a:pt x="86" y="102"/>
                  </a:cubicBezTo>
                  <a:cubicBezTo>
                    <a:pt x="88" y="99"/>
                    <a:pt x="90" y="96"/>
                    <a:pt x="91" y="93"/>
                  </a:cubicBezTo>
                  <a:cubicBezTo>
                    <a:pt x="92" y="92"/>
                    <a:pt x="93" y="91"/>
                    <a:pt x="94" y="90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6" y="88"/>
                    <a:pt x="96" y="88"/>
                    <a:pt x="96" y="87"/>
                  </a:cubicBezTo>
                  <a:cubicBezTo>
                    <a:pt x="98" y="85"/>
                    <a:pt x="98" y="83"/>
                    <a:pt x="99" y="81"/>
                  </a:cubicBezTo>
                  <a:cubicBezTo>
                    <a:pt x="100" y="78"/>
                    <a:pt x="100" y="75"/>
                    <a:pt x="99" y="72"/>
                  </a:cubicBezTo>
                  <a:cubicBezTo>
                    <a:pt x="98" y="68"/>
                    <a:pt x="97" y="64"/>
                    <a:pt x="96" y="60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740"/>
            <p:cNvSpPr/>
            <p:nvPr/>
          </p:nvSpPr>
          <p:spPr bwMode="auto">
            <a:xfrm>
              <a:off x="4486231" y="4413275"/>
              <a:ext cx="455615" cy="319090"/>
            </a:xfrm>
            <a:custGeom>
              <a:avLst/>
              <a:gdLst>
                <a:gd name="T0" fmla="*/ 44 w 121"/>
                <a:gd name="T1" fmla="*/ 4 h 85"/>
                <a:gd name="T2" fmla="*/ 23 w 121"/>
                <a:gd name="T3" fmla="*/ 23 h 85"/>
                <a:gd name="T4" fmla="*/ 12 w 121"/>
                <a:gd name="T5" fmla="*/ 45 h 85"/>
                <a:gd name="T6" fmla="*/ 5 w 121"/>
                <a:gd name="T7" fmla="*/ 58 h 85"/>
                <a:gd name="T8" fmla="*/ 0 w 121"/>
                <a:gd name="T9" fmla="*/ 67 h 85"/>
                <a:gd name="T10" fmla="*/ 17 w 121"/>
                <a:gd name="T11" fmla="*/ 71 h 85"/>
                <a:gd name="T12" fmla="*/ 34 w 121"/>
                <a:gd name="T13" fmla="*/ 80 h 85"/>
                <a:gd name="T14" fmla="*/ 61 w 121"/>
                <a:gd name="T15" fmla="*/ 85 h 85"/>
                <a:gd name="T16" fmla="*/ 89 w 121"/>
                <a:gd name="T17" fmla="*/ 76 h 85"/>
                <a:gd name="T18" fmla="*/ 104 w 121"/>
                <a:gd name="T19" fmla="*/ 51 h 85"/>
                <a:gd name="T20" fmla="*/ 96 w 121"/>
                <a:gd name="T21" fmla="*/ 23 h 85"/>
                <a:gd name="T22" fmla="*/ 106 w 121"/>
                <a:gd name="T23" fmla="*/ 20 h 85"/>
                <a:gd name="T24" fmla="*/ 121 w 121"/>
                <a:gd name="T25" fmla="*/ 18 h 85"/>
                <a:gd name="T26" fmla="*/ 120 w 121"/>
                <a:gd name="T27" fmla="*/ 16 h 85"/>
                <a:gd name="T28" fmla="*/ 108 w 121"/>
                <a:gd name="T29" fmla="*/ 18 h 85"/>
                <a:gd name="T30" fmla="*/ 95 w 121"/>
                <a:gd name="T31" fmla="*/ 22 h 85"/>
                <a:gd name="T32" fmla="*/ 84 w 121"/>
                <a:gd name="T33" fmla="*/ 8 h 85"/>
                <a:gd name="T34" fmla="*/ 70 w 121"/>
                <a:gd name="T35" fmla="*/ 1 h 85"/>
                <a:gd name="T36" fmla="*/ 58 w 121"/>
                <a:gd name="T37" fmla="*/ 1 h 85"/>
                <a:gd name="T38" fmla="*/ 44 w 121"/>
                <a:gd name="T39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85">
                  <a:moveTo>
                    <a:pt x="44" y="4"/>
                  </a:moveTo>
                  <a:cubicBezTo>
                    <a:pt x="35" y="8"/>
                    <a:pt x="29" y="15"/>
                    <a:pt x="23" y="23"/>
                  </a:cubicBezTo>
                  <a:cubicBezTo>
                    <a:pt x="18" y="30"/>
                    <a:pt x="15" y="37"/>
                    <a:pt x="12" y="45"/>
                  </a:cubicBezTo>
                  <a:cubicBezTo>
                    <a:pt x="11" y="48"/>
                    <a:pt x="7" y="53"/>
                    <a:pt x="5" y="58"/>
                  </a:cubicBezTo>
                  <a:cubicBezTo>
                    <a:pt x="2" y="63"/>
                    <a:pt x="0" y="67"/>
                    <a:pt x="0" y="67"/>
                  </a:cubicBezTo>
                  <a:cubicBezTo>
                    <a:pt x="6" y="66"/>
                    <a:pt x="11" y="68"/>
                    <a:pt x="17" y="71"/>
                  </a:cubicBezTo>
                  <a:cubicBezTo>
                    <a:pt x="23" y="74"/>
                    <a:pt x="28" y="77"/>
                    <a:pt x="34" y="80"/>
                  </a:cubicBezTo>
                  <a:cubicBezTo>
                    <a:pt x="42" y="83"/>
                    <a:pt x="51" y="85"/>
                    <a:pt x="61" y="85"/>
                  </a:cubicBezTo>
                  <a:cubicBezTo>
                    <a:pt x="71" y="85"/>
                    <a:pt x="81" y="82"/>
                    <a:pt x="89" y="76"/>
                  </a:cubicBezTo>
                  <a:cubicBezTo>
                    <a:pt x="99" y="70"/>
                    <a:pt x="103" y="61"/>
                    <a:pt x="104" y="51"/>
                  </a:cubicBezTo>
                  <a:cubicBezTo>
                    <a:pt x="104" y="41"/>
                    <a:pt x="101" y="31"/>
                    <a:pt x="96" y="23"/>
                  </a:cubicBezTo>
                  <a:cubicBezTo>
                    <a:pt x="99" y="21"/>
                    <a:pt x="102" y="20"/>
                    <a:pt x="106" y="20"/>
                  </a:cubicBezTo>
                  <a:cubicBezTo>
                    <a:pt x="111" y="19"/>
                    <a:pt x="115" y="18"/>
                    <a:pt x="121" y="18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17" y="16"/>
                    <a:pt x="113" y="17"/>
                    <a:pt x="108" y="18"/>
                  </a:cubicBezTo>
                  <a:cubicBezTo>
                    <a:pt x="103" y="19"/>
                    <a:pt x="99" y="20"/>
                    <a:pt x="95" y="22"/>
                  </a:cubicBezTo>
                  <a:cubicBezTo>
                    <a:pt x="92" y="16"/>
                    <a:pt x="88" y="12"/>
                    <a:pt x="84" y="8"/>
                  </a:cubicBezTo>
                  <a:cubicBezTo>
                    <a:pt x="80" y="4"/>
                    <a:pt x="76" y="1"/>
                    <a:pt x="70" y="1"/>
                  </a:cubicBezTo>
                  <a:cubicBezTo>
                    <a:pt x="67" y="0"/>
                    <a:pt x="62" y="0"/>
                    <a:pt x="58" y="1"/>
                  </a:cubicBezTo>
                  <a:cubicBezTo>
                    <a:pt x="53" y="1"/>
                    <a:pt x="48" y="3"/>
                    <a:pt x="44" y="4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741"/>
            <p:cNvSpPr/>
            <p:nvPr/>
          </p:nvSpPr>
          <p:spPr bwMode="auto">
            <a:xfrm>
              <a:off x="6330917" y="3808433"/>
              <a:ext cx="168276" cy="228602"/>
            </a:xfrm>
            <a:custGeom>
              <a:avLst/>
              <a:gdLst>
                <a:gd name="T0" fmla="*/ 1 w 45"/>
                <a:gd name="T1" fmla="*/ 40 h 61"/>
                <a:gd name="T2" fmla="*/ 11 w 45"/>
                <a:gd name="T3" fmla="*/ 55 h 61"/>
                <a:gd name="T4" fmla="*/ 23 w 45"/>
                <a:gd name="T5" fmla="*/ 60 h 61"/>
                <a:gd name="T6" fmla="*/ 31 w 45"/>
                <a:gd name="T7" fmla="*/ 61 h 61"/>
                <a:gd name="T8" fmla="*/ 36 w 45"/>
                <a:gd name="T9" fmla="*/ 61 h 61"/>
                <a:gd name="T10" fmla="*/ 36 w 45"/>
                <a:gd name="T11" fmla="*/ 54 h 61"/>
                <a:gd name="T12" fmla="*/ 40 w 45"/>
                <a:gd name="T13" fmla="*/ 48 h 61"/>
                <a:gd name="T14" fmla="*/ 44 w 45"/>
                <a:gd name="T15" fmla="*/ 40 h 61"/>
                <a:gd name="T16" fmla="*/ 44 w 45"/>
                <a:gd name="T17" fmla="*/ 30 h 61"/>
                <a:gd name="T18" fmla="*/ 37 w 45"/>
                <a:gd name="T19" fmla="*/ 19 h 61"/>
                <a:gd name="T20" fmla="*/ 23 w 45"/>
                <a:gd name="T21" fmla="*/ 12 h 61"/>
                <a:gd name="T22" fmla="*/ 26 w 45"/>
                <a:gd name="T23" fmla="*/ 6 h 61"/>
                <a:gd name="T24" fmla="*/ 33 w 45"/>
                <a:gd name="T25" fmla="*/ 1 h 61"/>
                <a:gd name="T26" fmla="*/ 33 w 45"/>
                <a:gd name="T27" fmla="*/ 0 h 61"/>
                <a:gd name="T28" fmla="*/ 27 w 45"/>
                <a:gd name="T29" fmla="*/ 4 h 61"/>
                <a:gd name="T30" fmla="*/ 22 w 45"/>
                <a:gd name="T31" fmla="*/ 12 h 61"/>
                <a:gd name="T32" fmla="*/ 4 w 45"/>
                <a:gd name="T33" fmla="*/ 20 h 61"/>
                <a:gd name="T34" fmla="*/ 1 w 45"/>
                <a:gd name="T35" fmla="*/ 29 h 61"/>
                <a:gd name="T36" fmla="*/ 1 w 45"/>
                <a:gd name="T3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61">
                  <a:moveTo>
                    <a:pt x="1" y="40"/>
                  </a:moveTo>
                  <a:cubicBezTo>
                    <a:pt x="2" y="47"/>
                    <a:pt x="6" y="52"/>
                    <a:pt x="11" y="55"/>
                  </a:cubicBezTo>
                  <a:cubicBezTo>
                    <a:pt x="15" y="58"/>
                    <a:pt x="19" y="60"/>
                    <a:pt x="23" y="60"/>
                  </a:cubicBezTo>
                  <a:cubicBezTo>
                    <a:pt x="25" y="60"/>
                    <a:pt x="28" y="61"/>
                    <a:pt x="31" y="61"/>
                  </a:cubicBezTo>
                  <a:cubicBezTo>
                    <a:pt x="34" y="61"/>
                    <a:pt x="36" y="61"/>
                    <a:pt x="36" y="61"/>
                  </a:cubicBezTo>
                  <a:cubicBezTo>
                    <a:pt x="35" y="59"/>
                    <a:pt x="35" y="57"/>
                    <a:pt x="36" y="54"/>
                  </a:cubicBezTo>
                  <a:cubicBezTo>
                    <a:pt x="37" y="52"/>
                    <a:pt x="39" y="50"/>
                    <a:pt x="40" y="48"/>
                  </a:cubicBezTo>
                  <a:cubicBezTo>
                    <a:pt x="42" y="45"/>
                    <a:pt x="43" y="43"/>
                    <a:pt x="44" y="40"/>
                  </a:cubicBezTo>
                  <a:cubicBezTo>
                    <a:pt x="45" y="37"/>
                    <a:pt x="45" y="33"/>
                    <a:pt x="44" y="30"/>
                  </a:cubicBezTo>
                  <a:cubicBezTo>
                    <a:pt x="43" y="26"/>
                    <a:pt x="40" y="22"/>
                    <a:pt x="37" y="19"/>
                  </a:cubicBezTo>
                  <a:cubicBezTo>
                    <a:pt x="33" y="15"/>
                    <a:pt x="28" y="13"/>
                    <a:pt x="23" y="12"/>
                  </a:cubicBezTo>
                  <a:cubicBezTo>
                    <a:pt x="24" y="10"/>
                    <a:pt x="25" y="8"/>
                    <a:pt x="26" y="6"/>
                  </a:cubicBezTo>
                  <a:cubicBezTo>
                    <a:pt x="28" y="4"/>
                    <a:pt x="31" y="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29" y="2"/>
                    <a:pt x="27" y="4"/>
                  </a:cubicBezTo>
                  <a:cubicBezTo>
                    <a:pt x="25" y="7"/>
                    <a:pt x="23" y="9"/>
                    <a:pt x="22" y="12"/>
                  </a:cubicBezTo>
                  <a:cubicBezTo>
                    <a:pt x="15" y="11"/>
                    <a:pt x="8" y="13"/>
                    <a:pt x="4" y="20"/>
                  </a:cubicBezTo>
                  <a:cubicBezTo>
                    <a:pt x="3" y="22"/>
                    <a:pt x="2" y="26"/>
                    <a:pt x="1" y="29"/>
                  </a:cubicBezTo>
                  <a:cubicBezTo>
                    <a:pt x="0" y="33"/>
                    <a:pt x="0" y="37"/>
                    <a:pt x="1" y="40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742"/>
            <p:cNvSpPr/>
            <p:nvPr/>
          </p:nvSpPr>
          <p:spPr bwMode="auto">
            <a:xfrm>
              <a:off x="6507131" y="4130698"/>
              <a:ext cx="244476" cy="342902"/>
            </a:xfrm>
            <a:custGeom>
              <a:avLst/>
              <a:gdLst>
                <a:gd name="T0" fmla="*/ 65 w 65"/>
                <a:gd name="T1" fmla="*/ 35 h 91"/>
                <a:gd name="T2" fmla="*/ 54 w 65"/>
                <a:gd name="T3" fmla="*/ 16 h 91"/>
                <a:gd name="T4" fmla="*/ 38 w 65"/>
                <a:gd name="T5" fmla="*/ 7 h 91"/>
                <a:gd name="T6" fmla="*/ 29 w 65"/>
                <a:gd name="T7" fmla="*/ 2 h 91"/>
                <a:gd name="T8" fmla="*/ 22 w 65"/>
                <a:gd name="T9" fmla="*/ 0 h 91"/>
                <a:gd name="T10" fmla="*/ 21 w 65"/>
                <a:gd name="T11" fmla="*/ 5 h 91"/>
                <a:gd name="T12" fmla="*/ 18 w 65"/>
                <a:gd name="T13" fmla="*/ 11 h 91"/>
                <a:gd name="T14" fmla="*/ 10 w 65"/>
                <a:gd name="T15" fmla="*/ 22 h 91"/>
                <a:gd name="T16" fmla="*/ 2 w 65"/>
                <a:gd name="T17" fmla="*/ 37 h 91"/>
                <a:gd name="T18" fmla="*/ 1 w 65"/>
                <a:gd name="T19" fmla="*/ 52 h 91"/>
                <a:gd name="T20" fmla="*/ 12 w 65"/>
                <a:gd name="T21" fmla="*/ 66 h 91"/>
                <a:gd name="T22" fmla="*/ 31 w 65"/>
                <a:gd name="T23" fmla="*/ 75 h 91"/>
                <a:gd name="T24" fmla="*/ 25 w 65"/>
                <a:gd name="T25" fmla="*/ 84 h 91"/>
                <a:gd name="T26" fmla="*/ 11 w 65"/>
                <a:gd name="T27" fmla="*/ 90 h 91"/>
                <a:gd name="T28" fmla="*/ 11 w 65"/>
                <a:gd name="T29" fmla="*/ 91 h 91"/>
                <a:gd name="T30" fmla="*/ 16 w 65"/>
                <a:gd name="T31" fmla="*/ 90 h 91"/>
                <a:gd name="T32" fmla="*/ 23 w 65"/>
                <a:gd name="T33" fmla="*/ 87 h 91"/>
                <a:gd name="T34" fmla="*/ 32 w 65"/>
                <a:gd name="T35" fmla="*/ 75 h 91"/>
                <a:gd name="T36" fmla="*/ 47 w 65"/>
                <a:gd name="T37" fmla="*/ 73 h 91"/>
                <a:gd name="T38" fmla="*/ 59 w 65"/>
                <a:gd name="T39" fmla="*/ 61 h 91"/>
                <a:gd name="T40" fmla="*/ 64 w 65"/>
                <a:gd name="T41" fmla="*/ 48 h 91"/>
                <a:gd name="T42" fmla="*/ 65 w 65"/>
                <a:gd name="T43" fmla="*/ 3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91">
                  <a:moveTo>
                    <a:pt x="65" y="35"/>
                  </a:moveTo>
                  <a:cubicBezTo>
                    <a:pt x="64" y="26"/>
                    <a:pt x="59" y="21"/>
                    <a:pt x="54" y="16"/>
                  </a:cubicBezTo>
                  <a:cubicBezTo>
                    <a:pt x="49" y="12"/>
                    <a:pt x="44" y="9"/>
                    <a:pt x="38" y="7"/>
                  </a:cubicBezTo>
                  <a:cubicBezTo>
                    <a:pt x="36" y="6"/>
                    <a:pt x="32" y="4"/>
                    <a:pt x="29" y="2"/>
                  </a:cubicBezTo>
                  <a:cubicBezTo>
                    <a:pt x="25" y="0"/>
                    <a:pt x="22" y="0"/>
                    <a:pt x="22" y="0"/>
                  </a:cubicBezTo>
                  <a:cubicBezTo>
                    <a:pt x="22" y="1"/>
                    <a:pt x="22" y="3"/>
                    <a:pt x="21" y="5"/>
                  </a:cubicBezTo>
                  <a:cubicBezTo>
                    <a:pt x="20" y="7"/>
                    <a:pt x="19" y="9"/>
                    <a:pt x="18" y="11"/>
                  </a:cubicBezTo>
                  <a:cubicBezTo>
                    <a:pt x="16" y="15"/>
                    <a:pt x="12" y="18"/>
                    <a:pt x="10" y="22"/>
                  </a:cubicBezTo>
                  <a:cubicBezTo>
                    <a:pt x="7" y="26"/>
                    <a:pt x="4" y="32"/>
                    <a:pt x="2" y="37"/>
                  </a:cubicBezTo>
                  <a:cubicBezTo>
                    <a:pt x="1" y="42"/>
                    <a:pt x="0" y="48"/>
                    <a:pt x="1" y="52"/>
                  </a:cubicBezTo>
                  <a:cubicBezTo>
                    <a:pt x="3" y="58"/>
                    <a:pt x="7" y="62"/>
                    <a:pt x="12" y="66"/>
                  </a:cubicBezTo>
                  <a:cubicBezTo>
                    <a:pt x="18" y="70"/>
                    <a:pt x="24" y="74"/>
                    <a:pt x="31" y="75"/>
                  </a:cubicBezTo>
                  <a:cubicBezTo>
                    <a:pt x="30" y="78"/>
                    <a:pt x="28" y="82"/>
                    <a:pt x="25" y="84"/>
                  </a:cubicBezTo>
                  <a:cubicBezTo>
                    <a:pt x="21" y="88"/>
                    <a:pt x="16" y="90"/>
                    <a:pt x="11" y="90"/>
                  </a:cubicBezTo>
                  <a:cubicBezTo>
                    <a:pt x="11" y="90"/>
                    <a:pt x="11" y="91"/>
                    <a:pt x="11" y="91"/>
                  </a:cubicBezTo>
                  <a:cubicBezTo>
                    <a:pt x="13" y="91"/>
                    <a:pt x="14" y="91"/>
                    <a:pt x="16" y="90"/>
                  </a:cubicBezTo>
                  <a:cubicBezTo>
                    <a:pt x="19" y="90"/>
                    <a:pt x="21" y="88"/>
                    <a:pt x="23" y="87"/>
                  </a:cubicBezTo>
                  <a:cubicBezTo>
                    <a:pt x="28" y="83"/>
                    <a:pt x="31" y="79"/>
                    <a:pt x="32" y="75"/>
                  </a:cubicBezTo>
                  <a:cubicBezTo>
                    <a:pt x="37" y="76"/>
                    <a:pt x="42" y="75"/>
                    <a:pt x="47" y="73"/>
                  </a:cubicBezTo>
                  <a:cubicBezTo>
                    <a:pt x="52" y="70"/>
                    <a:pt x="61" y="59"/>
                    <a:pt x="59" y="61"/>
                  </a:cubicBezTo>
                  <a:cubicBezTo>
                    <a:pt x="61" y="57"/>
                    <a:pt x="63" y="53"/>
                    <a:pt x="64" y="48"/>
                  </a:cubicBezTo>
                  <a:cubicBezTo>
                    <a:pt x="65" y="43"/>
                    <a:pt x="65" y="39"/>
                    <a:pt x="65" y="35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743"/>
            <p:cNvSpPr/>
            <p:nvPr/>
          </p:nvSpPr>
          <p:spPr bwMode="auto">
            <a:xfrm>
              <a:off x="6322980" y="3932259"/>
              <a:ext cx="214314" cy="319090"/>
            </a:xfrm>
            <a:custGeom>
              <a:avLst/>
              <a:gdLst>
                <a:gd name="T0" fmla="*/ 56 w 57"/>
                <a:gd name="T1" fmla="*/ 41 h 85"/>
                <a:gd name="T2" fmla="*/ 50 w 57"/>
                <a:gd name="T3" fmla="*/ 24 h 85"/>
                <a:gd name="T4" fmla="*/ 39 w 57"/>
                <a:gd name="T5" fmla="*/ 12 h 85"/>
                <a:gd name="T6" fmla="*/ 32 w 57"/>
                <a:gd name="T7" fmla="*/ 5 h 85"/>
                <a:gd name="T8" fmla="*/ 28 w 57"/>
                <a:gd name="T9" fmla="*/ 0 h 85"/>
                <a:gd name="T10" fmla="*/ 13 w 57"/>
                <a:gd name="T11" fmla="*/ 18 h 85"/>
                <a:gd name="T12" fmla="*/ 1 w 57"/>
                <a:gd name="T13" fmla="*/ 48 h 85"/>
                <a:gd name="T14" fmla="*/ 11 w 57"/>
                <a:gd name="T15" fmla="*/ 63 h 85"/>
                <a:gd name="T16" fmla="*/ 29 w 57"/>
                <a:gd name="T17" fmla="*/ 69 h 85"/>
                <a:gd name="T18" fmla="*/ 27 w 57"/>
                <a:gd name="T19" fmla="*/ 77 h 85"/>
                <a:gd name="T20" fmla="*/ 24 w 57"/>
                <a:gd name="T21" fmla="*/ 81 h 85"/>
                <a:gd name="T22" fmla="*/ 21 w 57"/>
                <a:gd name="T23" fmla="*/ 85 h 85"/>
                <a:gd name="T24" fmla="*/ 22 w 57"/>
                <a:gd name="T25" fmla="*/ 85 h 85"/>
                <a:gd name="T26" fmla="*/ 24 w 57"/>
                <a:gd name="T27" fmla="*/ 82 h 85"/>
                <a:gd name="T28" fmla="*/ 26 w 57"/>
                <a:gd name="T29" fmla="*/ 79 h 85"/>
                <a:gd name="T30" fmla="*/ 30 w 57"/>
                <a:gd name="T31" fmla="*/ 70 h 85"/>
                <a:gd name="T32" fmla="*/ 51 w 57"/>
                <a:gd name="T33" fmla="*/ 61 h 85"/>
                <a:gd name="T34" fmla="*/ 56 w 57"/>
                <a:gd name="T35" fmla="*/ 4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85">
                  <a:moveTo>
                    <a:pt x="56" y="41"/>
                  </a:moveTo>
                  <a:cubicBezTo>
                    <a:pt x="57" y="35"/>
                    <a:pt x="53" y="29"/>
                    <a:pt x="50" y="24"/>
                  </a:cubicBezTo>
                  <a:cubicBezTo>
                    <a:pt x="47" y="19"/>
                    <a:pt x="43" y="15"/>
                    <a:pt x="39" y="12"/>
                  </a:cubicBezTo>
                  <a:cubicBezTo>
                    <a:pt x="38" y="11"/>
                    <a:pt x="35" y="7"/>
                    <a:pt x="32" y="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7"/>
                    <a:pt x="18" y="12"/>
                    <a:pt x="13" y="18"/>
                  </a:cubicBezTo>
                  <a:cubicBezTo>
                    <a:pt x="6" y="25"/>
                    <a:pt x="0" y="37"/>
                    <a:pt x="1" y="48"/>
                  </a:cubicBezTo>
                  <a:cubicBezTo>
                    <a:pt x="2" y="54"/>
                    <a:pt x="6" y="60"/>
                    <a:pt x="11" y="63"/>
                  </a:cubicBezTo>
                  <a:cubicBezTo>
                    <a:pt x="16" y="67"/>
                    <a:pt x="23" y="69"/>
                    <a:pt x="29" y="69"/>
                  </a:cubicBezTo>
                  <a:cubicBezTo>
                    <a:pt x="28" y="72"/>
                    <a:pt x="28" y="74"/>
                    <a:pt x="27" y="77"/>
                  </a:cubicBezTo>
                  <a:cubicBezTo>
                    <a:pt x="26" y="78"/>
                    <a:pt x="25" y="80"/>
                    <a:pt x="24" y="81"/>
                  </a:cubicBezTo>
                  <a:cubicBezTo>
                    <a:pt x="23" y="82"/>
                    <a:pt x="22" y="83"/>
                    <a:pt x="21" y="85"/>
                  </a:cubicBezTo>
                  <a:cubicBezTo>
                    <a:pt x="21" y="85"/>
                    <a:pt x="22" y="85"/>
                    <a:pt x="22" y="85"/>
                  </a:cubicBezTo>
                  <a:cubicBezTo>
                    <a:pt x="22" y="85"/>
                    <a:pt x="23" y="84"/>
                    <a:pt x="24" y="82"/>
                  </a:cubicBezTo>
                  <a:cubicBezTo>
                    <a:pt x="25" y="81"/>
                    <a:pt x="25" y="80"/>
                    <a:pt x="26" y="79"/>
                  </a:cubicBezTo>
                  <a:cubicBezTo>
                    <a:pt x="28" y="76"/>
                    <a:pt x="30" y="72"/>
                    <a:pt x="30" y="70"/>
                  </a:cubicBezTo>
                  <a:cubicBezTo>
                    <a:pt x="38" y="70"/>
                    <a:pt x="46" y="67"/>
                    <a:pt x="51" y="61"/>
                  </a:cubicBezTo>
                  <a:cubicBezTo>
                    <a:pt x="54" y="56"/>
                    <a:pt x="56" y="48"/>
                    <a:pt x="56" y="41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744"/>
            <p:cNvSpPr/>
            <p:nvPr/>
          </p:nvSpPr>
          <p:spPr bwMode="auto">
            <a:xfrm>
              <a:off x="6349967" y="3995760"/>
              <a:ext cx="303214" cy="481016"/>
            </a:xfrm>
            <a:custGeom>
              <a:avLst/>
              <a:gdLst>
                <a:gd name="T0" fmla="*/ 80 w 81"/>
                <a:gd name="T1" fmla="*/ 69 h 128"/>
                <a:gd name="T2" fmla="*/ 74 w 81"/>
                <a:gd name="T3" fmla="*/ 46 h 128"/>
                <a:gd name="T4" fmla="*/ 64 w 81"/>
                <a:gd name="T5" fmla="*/ 25 h 128"/>
                <a:gd name="T6" fmla="*/ 61 w 81"/>
                <a:gd name="T7" fmla="*/ 11 h 128"/>
                <a:gd name="T8" fmla="*/ 62 w 81"/>
                <a:gd name="T9" fmla="*/ 0 h 128"/>
                <a:gd name="T10" fmla="*/ 43 w 81"/>
                <a:gd name="T11" fmla="*/ 12 h 128"/>
                <a:gd name="T12" fmla="*/ 24 w 81"/>
                <a:gd name="T13" fmla="*/ 23 h 128"/>
                <a:gd name="T14" fmla="*/ 6 w 81"/>
                <a:gd name="T15" fmla="*/ 46 h 128"/>
                <a:gd name="T16" fmla="*/ 1 w 81"/>
                <a:gd name="T17" fmla="*/ 59 h 128"/>
                <a:gd name="T18" fmla="*/ 0 w 81"/>
                <a:gd name="T19" fmla="*/ 66 h 128"/>
                <a:gd name="T20" fmla="*/ 0 w 81"/>
                <a:gd name="T21" fmla="*/ 68 h 128"/>
                <a:gd name="T22" fmla="*/ 0 w 81"/>
                <a:gd name="T23" fmla="*/ 68 h 128"/>
                <a:gd name="T24" fmla="*/ 0 w 81"/>
                <a:gd name="T25" fmla="*/ 69 h 128"/>
                <a:gd name="T26" fmla="*/ 0 w 81"/>
                <a:gd name="T27" fmla="*/ 74 h 128"/>
                <a:gd name="T28" fmla="*/ 5 w 81"/>
                <a:gd name="T29" fmla="*/ 87 h 128"/>
                <a:gd name="T30" fmla="*/ 15 w 81"/>
                <a:gd name="T31" fmla="*/ 95 h 128"/>
                <a:gd name="T32" fmla="*/ 41 w 81"/>
                <a:gd name="T33" fmla="*/ 103 h 128"/>
                <a:gd name="T34" fmla="*/ 36 w 81"/>
                <a:gd name="T35" fmla="*/ 115 h 128"/>
                <a:gd name="T36" fmla="*/ 30 w 81"/>
                <a:gd name="T37" fmla="*/ 122 h 128"/>
                <a:gd name="T38" fmla="*/ 22 w 81"/>
                <a:gd name="T39" fmla="*/ 125 h 128"/>
                <a:gd name="T40" fmla="*/ 23 w 81"/>
                <a:gd name="T41" fmla="*/ 128 h 128"/>
                <a:gd name="T42" fmla="*/ 35 w 81"/>
                <a:gd name="T43" fmla="*/ 119 h 128"/>
                <a:gd name="T44" fmla="*/ 42 w 81"/>
                <a:gd name="T45" fmla="*/ 103 h 128"/>
                <a:gd name="T46" fmla="*/ 59 w 81"/>
                <a:gd name="T47" fmla="*/ 99 h 128"/>
                <a:gd name="T48" fmla="*/ 66 w 81"/>
                <a:gd name="T49" fmla="*/ 95 h 128"/>
                <a:gd name="T50" fmla="*/ 69 w 81"/>
                <a:gd name="T51" fmla="*/ 93 h 128"/>
                <a:gd name="T52" fmla="*/ 70 w 81"/>
                <a:gd name="T53" fmla="*/ 92 h 128"/>
                <a:gd name="T54" fmla="*/ 71 w 81"/>
                <a:gd name="T55" fmla="*/ 92 h 128"/>
                <a:gd name="T56" fmla="*/ 71 w 81"/>
                <a:gd name="T57" fmla="*/ 92 h 128"/>
                <a:gd name="T58" fmla="*/ 71 w 81"/>
                <a:gd name="T59" fmla="*/ 91 h 128"/>
                <a:gd name="T60" fmla="*/ 80 w 81"/>
                <a:gd name="T61" fmla="*/ 6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" h="128">
                  <a:moveTo>
                    <a:pt x="80" y="69"/>
                  </a:moveTo>
                  <a:cubicBezTo>
                    <a:pt x="81" y="61"/>
                    <a:pt x="77" y="54"/>
                    <a:pt x="74" y="46"/>
                  </a:cubicBezTo>
                  <a:cubicBezTo>
                    <a:pt x="71" y="39"/>
                    <a:pt x="68" y="32"/>
                    <a:pt x="64" y="25"/>
                  </a:cubicBezTo>
                  <a:cubicBezTo>
                    <a:pt x="63" y="22"/>
                    <a:pt x="62" y="17"/>
                    <a:pt x="61" y="11"/>
                  </a:cubicBezTo>
                  <a:cubicBezTo>
                    <a:pt x="61" y="5"/>
                    <a:pt x="62" y="0"/>
                    <a:pt x="62" y="0"/>
                  </a:cubicBezTo>
                  <a:cubicBezTo>
                    <a:pt x="55" y="5"/>
                    <a:pt x="49" y="9"/>
                    <a:pt x="43" y="12"/>
                  </a:cubicBezTo>
                  <a:cubicBezTo>
                    <a:pt x="36" y="16"/>
                    <a:pt x="29" y="19"/>
                    <a:pt x="24" y="23"/>
                  </a:cubicBezTo>
                  <a:cubicBezTo>
                    <a:pt x="17" y="29"/>
                    <a:pt x="10" y="37"/>
                    <a:pt x="6" y="46"/>
                  </a:cubicBezTo>
                  <a:cubicBezTo>
                    <a:pt x="4" y="50"/>
                    <a:pt x="2" y="54"/>
                    <a:pt x="1" y="59"/>
                  </a:cubicBezTo>
                  <a:cubicBezTo>
                    <a:pt x="1" y="61"/>
                    <a:pt x="0" y="64"/>
                    <a:pt x="0" y="6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0" y="72"/>
                    <a:pt x="0" y="74"/>
                  </a:cubicBezTo>
                  <a:cubicBezTo>
                    <a:pt x="0" y="79"/>
                    <a:pt x="2" y="83"/>
                    <a:pt x="5" y="87"/>
                  </a:cubicBezTo>
                  <a:cubicBezTo>
                    <a:pt x="8" y="90"/>
                    <a:pt x="11" y="93"/>
                    <a:pt x="15" y="95"/>
                  </a:cubicBezTo>
                  <a:cubicBezTo>
                    <a:pt x="23" y="100"/>
                    <a:pt x="32" y="103"/>
                    <a:pt x="41" y="103"/>
                  </a:cubicBezTo>
                  <a:cubicBezTo>
                    <a:pt x="40" y="107"/>
                    <a:pt x="39" y="112"/>
                    <a:pt x="36" y="115"/>
                  </a:cubicBezTo>
                  <a:cubicBezTo>
                    <a:pt x="35" y="118"/>
                    <a:pt x="32" y="120"/>
                    <a:pt x="30" y="122"/>
                  </a:cubicBezTo>
                  <a:cubicBezTo>
                    <a:pt x="27" y="124"/>
                    <a:pt x="25" y="125"/>
                    <a:pt x="22" y="125"/>
                  </a:cubicBezTo>
                  <a:cubicBezTo>
                    <a:pt x="22" y="126"/>
                    <a:pt x="22" y="127"/>
                    <a:pt x="23" y="128"/>
                  </a:cubicBezTo>
                  <a:cubicBezTo>
                    <a:pt x="25" y="127"/>
                    <a:pt x="31" y="124"/>
                    <a:pt x="35" y="119"/>
                  </a:cubicBezTo>
                  <a:cubicBezTo>
                    <a:pt x="39" y="114"/>
                    <a:pt x="42" y="108"/>
                    <a:pt x="42" y="103"/>
                  </a:cubicBezTo>
                  <a:cubicBezTo>
                    <a:pt x="48" y="103"/>
                    <a:pt x="54" y="102"/>
                    <a:pt x="59" y="99"/>
                  </a:cubicBezTo>
                  <a:cubicBezTo>
                    <a:pt x="62" y="98"/>
                    <a:pt x="64" y="97"/>
                    <a:pt x="66" y="95"/>
                  </a:cubicBezTo>
                  <a:cubicBezTo>
                    <a:pt x="67" y="95"/>
                    <a:pt x="68" y="94"/>
                    <a:pt x="69" y="93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6" y="85"/>
                    <a:pt x="79" y="76"/>
                    <a:pt x="80" y="69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745"/>
            <p:cNvSpPr/>
            <p:nvPr/>
          </p:nvSpPr>
          <p:spPr bwMode="auto">
            <a:xfrm>
              <a:off x="7642200" y="3887809"/>
              <a:ext cx="165101" cy="212726"/>
            </a:xfrm>
            <a:custGeom>
              <a:avLst/>
              <a:gdLst>
                <a:gd name="T0" fmla="*/ 2 w 44"/>
                <a:gd name="T1" fmla="*/ 38 h 57"/>
                <a:gd name="T2" fmla="*/ 10 w 44"/>
                <a:gd name="T3" fmla="*/ 49 h 57"/>
                <a:gd name="T4" fmla="*/ 21 w 44"/>
                <a:gd name="T5" fmla="*/ 54 h 57"/>
                <a:gd name="T6" fmla="*/ 39 w 44"/>
                <a:gd name="T7" fmla="*/ 57 h 57"/>
                <a:gd name="T8" fmla="*/ 44 w 44"/>
                <a:gd name="T9" fmla="*/ 57 h 57"/>
                <a:gd name="T10" fmla="*/ 41 w 44"/>
                <a:gd name="T11" fmla="*/ 50 h 57"/>
                <a:gd name="T12" fmla="*/ 42 w 44"/>
                <a:gd name="T13" fmla="*/ 41 h 57"/>
                <a:gd name="T14" fmla="*/ 42 w 44"/>
                <a:gd name="T15" fmla="*/ 31 h 57"/>
                <a:gd name="T16" fmla="*/ 39 w 44"/>
                <a:gd name="T17" fmla="*/ 21 h 57"/>
                <a:gd name="T18" fmla="*/ 29 w 44"/>
                <a:gd name="T19" fmla="*/ 12 h 57"/>
                <a:gd name="T20" fmla="*/ 15 w 44"/>
                <a:gd name="T21" fmla="*/ 11 h 57"/>
                <a:gd name="T22" fmla="*/ 16 w 44"/>
                <a:gd name="T23" fmla="*/ 1 h 57"/>
                <a:gd name="T24" fmla="*/ 14 w 44"/>
                <a:gd name="T25" fmla="*/ 0 h 57"/>
                <a:gd name="T26" fmla="*/ 14 w 44"/>
                <a:gd name="T27" fmla="*/ 11 h 57"/>
                <a:gd name="T28" fmla="*/ 10 w 44"/>
                <a:gd name="T29" fmla="*/ 12 h 57"/>
                <a:gd name="T30" fmla="*/ 1 w 44"/>
                <a:gd name="T31" fmla="*/ 22 h 57"/>
                <a:gd name="T32" fmla="*/ 2 w 44"/>
                <a:gd name="T33" fmla="*/ 3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57">
                  <a:moveTo>
                    <a:pt x="2" y="38"/>
                  </a:moveTo>
                  <a:cubicBezTo>
                    <a:pt x="4" y="43"/>
                    <a:pt x="7" y="46"/>
                    <a:pt x="10" y="49"/>
                  </a:cubicBezTo>
                  <a:cubicBezTo>
                    <a:pt x="13" y="52"/>
                    <a:pt x="17" y="53"/>
                    <a:pt x="21" y="54"/>
                  </a:cubicBezTo>
                  <a:cubicBezTo>
                    <a:pt x="26" y="55"/>
                    <a:pt x="34" y="55"/>
                    <a:pt x="39" y="57"/>
                  </a:cubicBezTo>
                  <a:cubicBezTo>
                    <a:pt x="41" y="57"/>
                    <a:pt x="43" y="57"/>
                    <a:pt x="44" y="57"/>
                  </a:cubicBezTo>
                  <a:cubicBezTo>
                    <a:pt x="42" y="56"/>
                    <a:pt x="41" y="53"/>
                    <a:pt x="41" y="50"/>
                  </a:cubicBezTo>
                  <a:cubicBezTo>
                    <a:pt x="41" y="47"/>
                    <a:pt x="41" y="43"/>
                    <a:pt x="42" y="41"/>
                  </a:cubicBezTo>
                  <a:cubicBezTo>
                    <a:pt x="42" y="37"/>
                    <a:pt x="43" y="34"/>
                    <a:pt x="42" y="31"/>
                  </a:cubicBezTo>
                  <a:cubicBezTo>
                    <a:pt x="42" y="27"/>
                    <a:pt x="41" y="24"/>
                    <a:pt x="39" y="21"/>
                  </a:cubicBezTo>
                  <a:cubicBezTo>
                    <a:pt x="36" y="17"/>
                    <a:pt x="33" y="14"/>
                    <a:pt x="29" y="12"/>
                  </a:cubicBezTo>
                  <a:cubicBezTo>
                    <a:pt x="24" y="10"/>
                    <a:pt x="20" y="10"/>
                    <a:pt x="15" y="11"/>
                  </a:cubicBezTo>
                  <a:cubicBezTo>
                    <a:pt x="14" y="7"/>
                    <a:pt x="15" y="4"/>
                    <a:pt x="16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3" y="7"/>
                    <a:pt x="14" y="11"/>
                  </a:cubicBezTo>
                  <a:cubicBezTo>
                    <a:pt x="13" y="11"/>
                    <a:pt x="12" y="12"/>
                    <a:pt x="10" y="12"/>
                  </a:cubicBezTo>
                  <a:cubicBezTo>
                    <a:pt x="6" y="14"/>
                    <a:pt x="3" y="18"/>
                    <a:pt x="1" y="22"/>
                  </a:cubicBezTo>
                  <a:cubicBezTo>
                    <a:pt x="0" y="27"/>
                    <a:pt x="0" y="33"/>
                    <a:pt x="2" y="3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746"/>
            <p:cNvSpPr/>
            <p:nvPr/>
          </p:nvSpPr>
          <p:spPr bwMode="auto">
            <a:xfrm>
              <a:off x="7837464" y="3871934"/>
              <a:ext cx="254002" cy="176214"/>
            </a:xfrm>
            <a:custGeom>
              <a:avLst/>
              <a:gdLst>
                <a:gd name="T0" fmla="*/ 37 w 68"/>
                <a:gd name="T1" fmla="*/ 2 h 47"/>
                <a:gd name="T2" fmla="*/ 37 w 68"/>
                <a:gd name="T3" fmla="*/ 2 h 47"/>
                <a:gd name="T4" fmla="*/ 36 w 68"/>
                <a:gd name="T5" fmla="*/ 3 h 47"/>
                <a:gd name="T6" fmla="*/ 35 w 68"/>
                <a:gd name="T7" fmla="*/ 7 h 47"/>
                <a:gd name="T8" fmla="*/ 33 w 68"/>
                <a:gd name="T9" fmla="*/ 10 h 47"/>
                <a:gd name="T10" fmla="*/ 33 w 68"/>
                <a:gd name="T11" fmla="*/ 10 h 47"/>
                <a:gd name="T12" fmla="*/ 37 w 68"/>
                <a:gd name="T13" fmla="*/ 4 h 47"/>
                <a:gd name="T14" fmla="*/ 37 w 68"/>
                <a:gd name="T15" fmla="*/ 4 h 47"/>
                <a:gd name="T16" fmla="*/ 36 w 68"/>
                <a:gd name="T17" fmla="*/ 4 h 47"/>
                <a:gd name="T18" fmla="*/ 34 w 68"/>
                <a:gd name="T19" fmla="*/ 4 h 47"/>
                <a:gd name="T20" fmla="*/ 31 w 68"/>
                <a:gd name="T21" fmla="*/ 5 h 47"/>
                <a:gd name="T22" fmla="*/ 24 w 68"/>
                <a:gd name="T23" fmla="*/ 8 h 47"/>
                <a:gd name="T24" fmla="*/ 9 w 68"/>
                <a:gd name="T25" fmla="*/ 7 h 47"/>
                <a:gd name="T26" fmla="*/ 0 w 68"/>
                <a:gd name="T27" fmla="*/ 2 h 47"/>
                <a:gd name="T28" fmla="*/ 1 w 68"/>
                <a:gd name="T29" fmla="*/ 9 h 47"/>
                <a:gd name="T30" fmla="*/ 4 w 68"/>
                <a:gd name="T31" fmla="*/ 22 h 47"/>
                <a:gd name="T32" fmla="*/ 10 w 68"/>
                <a:gd name="T33" fmla="*/ 34 h 47"/>
                <a:gd name="T34" fmla="*/ 15 w 68"/>
                <a:gd name="T35" fmla="*/ 39 h 47"/>
                <a:gd name="T36" fmla="*/ 15 w 68"/>
                <a:gd name="T37" fmla="*/ 39 h 47"/>
                <a:gd name="T38" fmla="*/ 15 w 68"/>
                <a:gd name="T39" fmla="*/ 39 h 47"/>
                <a:gd name="T40" fmla="*/ 15 w 68"/>
                <a:gd name="T41" fmla="*/ 39 h 47"/>
                <a:gd name="T42" fmla="*/ 16 w 68"/>
                <a:gd name="T43" fmla="*/ 40 h 47"/>
                <a:gd name="T44" fmla="*/ 26 w 68"/>
                <a:gd name="T45" fmla="*/ 45 h 47"/>
                <a:gd name="T46" fmla="*/ 45 w 68"/>
                <a:gd name="T47" fmla="*/ 46 h 47"/>
                <a:gd name="T48" fmla="*/ 60 w 68"/>
                <a:gd name="T49" fmla="*/ 19 h 47"/>
                <a:gd name="T50" fmla="*/ 66 w 68"/>
                <a:gd name="T51" fmla="*/ 20 h 47"/>
                <a:gd name="T52" fmla="*/ 68 w 68"/>
                <a:gd name="T53" fmla="*/ 22 h 47"/>
                <a:gd name="T54" fmla="*/ 66 w 68"/>
                <a:gd name="T55" fmla="*/ 23 h 47"/>
                <a:gd name="T56" fmla="*/ 65 w 68"/>
                <a:gd name="T57" fmla="*/ 24 h 47"/>
                <a:gd name="T58" fmla="*/ 66 w 68"/>
                <a:gd name="T59" fmla="*/ 22 h 47"/>
                <a:gd name="T60" fmla="*/ 67 w 68"/>
                <a:gd name="T61" fmla="*/ 21 h 47"/>
                <a:gd name="T62" fmla="*/ 68 w 68"/>
                <a:gd name="T63" fmla="*/ 20 h 47"/>
                <a:gd name="T64" fmla="*/ 63 w 68"/>
                <a:gd name="T65" fmla="*/ 18 h 47"/>
                <a:gd name="T66" fmla="*/ 58 w 68"/>
                <a:gd name="T67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47">
                  <a:moveTo>
                    <a:pt x="39" y="1"/>
                  </a:moveTo>
                  <a:cubicBezTo>
                    <a:pt x="38" y="1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6" y="5"/>
                    <a:pt x="35" y="5"/>
                  </a:cubicBezTo>
                  <a:cubicBezTo>
                    <a:pt x="35" y="6"/>
                    <a:pt x="35" y="7"/>
                    <a:pt x="35" y="7"/>
                  </a:cubicBezTo>
                  <a:cubicBezTo>
                    <a:pt x="34" y="8"/>
                    <a:pt x="34" y="8"/>
                    <a:pt x="34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9" y="16"/>
                    <a:pt x="38" y="3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4"/>
                    <a:pt x="33" y="5"/>
                    <a:pt x="32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0" y="6"/>
                    <a:pt x="29" y="6"/>
                  </a:cubicBezTo>
                  <a:cubicBezTo>
                    <a:pt x="28" y="7"/>
                    <a:pt x="26" y="7"/>
                    <a:pt x="24" y="8"/>
                  </a:cubicBezTo>
                  <a:cubicBezTo>
                    <a:pt x="22" y="9"/>
                    <a:pt x="18" y="9"/>
                    <a:pt x="15" y="9"/>
                  </a:cubicBezTo>
                  <a:cubicBezTo>
                    <a:pt x="13" y="8"/>
                    <a:pt x="11" y="8"/>
                    <a:pt x="9" y="7"/>
                  </a:cubicBezTo>
                  <a:cubicBezTo>
                    <a:pt x="8" y="6"/>
                    <a:pt x="6" y="6"/>
                    <a:pt x="5" y="5"/>
                  </a:cubicBezTo>
                  <a:cubicBezTo>
                    <a:pt x="3" y="4"/>
                    <a:pt x="1" y="3"/>
                    <a:pt x="0" y="2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6"/>
                    <a:pt x="3" y="19"/>
                    <a:pt x="4" y="22"/>
                  </a:cubicBezTo>
                  <a:cubicBezTo>
                    <a:pt x="4" y="24"/>
                    <a:pt x="6" y="27"/>
                    <a:pt x="7" y="29"/>
                  </a:cubicBezTo>
                  <a:cubicBezTo>
                    <a:pt x="8" y="30"/>
                    <a:pt x="9" y="32"/>
                    <a:pt x="10" y="34"/>
                  </a:cubicBezTo>
                  <a:cubicBezTo>
                    <a:pt x="12" y="35"/>
                    <a:pt x="13" y="36"/>
                    <a:pt x="14" y="38"/>
                  </a:cubicBezTo>
                  <a:cubicBezTo>
                    <a:pt x="14" y="38"/>
                    <a:pt x="14" y="38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1"/>
                    <a:pt x="18" y="41"/>
                    <a:pt x="20" y="42"/>
                  </a:cubicBezTo>
                  <a:cubicBezTo>
                    <a:pt x="22" y="43"/>
                    <a:pt x="24" y="44"/>
                    <a:pt x="26" y="45"/>
                  </a:cubicBezTo>
                  <a:cubicBezTo>
                    <a:pt x="30" y="46"/>
                    <a:pt x="33" y="47"/>
                    <a:pt x="36" y="47"/>
                  </a:cubicBezTo>
                  <a:cubicBezTo>
                    <a:pt x="40" y="47"/>
                    <a:pt x="43" y="47"/>
                    <a:pt x="45" y="46"/>
                  </a:cubicBezTo>
                  <a:cubicBezTo>
                    <a:pt x="52" y="43"/>
                    <a:pt x="55" y="39"/>
                    <a:pt x="58" y="35"/>
                  </a:cubicBezTo>
                  <a:cubicBezTo>
                    <a:pt x="60" y="30"/>
                    <a:pt x="61" y="25"/>
                    <a:pt x="60" y="19"/>
                  </a:cubicBezTo>
                  <a:cubicBezTo>
                    <a:pt x="61" y="19"/>
                    <a:pt x="62" y="19"/>
                    <a:pt x="63" y="19"/>
                  </a:cubicBezTo>
                  <a:cubicBezTo>
                    <a:pt x="64" y="19"/>
                    <a:pt x="65" y="20"/>
                    <a:pt x="66" y="20"/>
                  </a:cubicBezTo>
                  <a:cubicBezTo>
                    <a:pt x="67" y="20"/>
                    <a:pt x="67" y="20"/>
                    <a:pt x="68" y="21"/>
                  </a:cubicBezTo>
                  <a:cubicBezTo>
                    <a:pt x="68" y="21"/>
                    <a:pt x="68" y="22"/>
                    <a:pt x="68" y="22"/>
                  </a:cubicBezTo>
                  <a:cubicBezTo>
                    <a:pt x="67" y="22"/>
                    <a:pt x="67" y="22"/>
                    <a:pt x="67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3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2"/>
                    <a:pt x="66" y="21"/>
                    <a:pt x="6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7" y="21"/>
                    <a:pt x="68" y="21"/>
                  </a:cubicBezTo>
                  <a:cubicBezTo>
                    <a:pt x="68" y="21"/>
                    <a:pt x="68" y="20"/>
                    <a:pt x="68" y="20"/>
                  </a:cubicBezTo>
                  <a:cubicBezTo>
                    <a:pt x="68" y="20"/>
                    <a:pt x="68" y="19"/>
                    <a:pt x="67" y="19"/>
                  </a:cubicBezTo>
                  <a:cubicBezTo>
                    <a:pt x="66" y="19"/>
                    <a:pt x="65" y="19"/>
                    <a:pt x="63" y="18"/>
                  </a:cubicBezTo>
                  <a:cubicBezTo>
                    <a:pt x="62" y="18"/>
                    <a:pt x="61" y="18"/>
                    <a:pt x="59" y="19"/>
                  </a:cubicBezTo>
                  <a:cubicBezTo>
                    <a:pt x="59" y="17"/>
                    <a:pt x="59" y="16"/>
                    <a:pt x="58" y="15"/>
                  </a:cubicBezTo>
                  <a:cubicBezTo>
                    <a:pt x="55" y="5"/>
                    <a:pt x="44" y="0"/>
                    <a:pt x="39" y="1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747"/>
            <p:cNvSpPr/>
            <p:nvPr/>
          </p:nvSpPr>
          <p:spPr bwMode="auto">
            <a:xfrm>
              <a:off x="7780314" y="4022747"/>
              <a:ext cx="315914" cy="307977"/>
            </a:xfrm>
            <a:custGeom>
              <a:avLst/>
              <a:gdLst>
                <a:gd name="T0" fmla="*/ 9 w 84"/>
                <a:gd name="T1" fmla="*/ 17 h 82"/>
                <a:gd name="T2" fmla="*/ 1 w 84"/>
                <a:gd name="T3" fmla="*/ 32 h 82"/>
                <a:gd name="T4" fmla="*/ 1 w 84"/>
                <a:gd name="T5" fmla="*/ 47 h 82"/>
                <a:gd name="T6" fmla="*/ 10 w 84"/>
                <a:gd name="T7" fmla="*/ 67 h 82"/>
                <a:gd name="T8" fmla="*/ 19 w 84"/>
                <a:gd name="T9" fmla="*/ 77 h 82"/>
                <a:gd name="T10" fmla="*/ 25 w 84"/>
                <a:gd name="T11" fmla="*/ 82 h 82"/>
                <a:gd name="T12" fmla="*/ 32 w 84"/>
                <a:gd name="T13" fmla="*/ 74 h 82"/>
                <a:gd name="T14" fmla="*/ 42 w 84"/>
                <a:gd name="T15" fmla="*/ 73 h 82"/>
                <a:gd name="T16" fmla="*/ 55 w 84"/>
                <a:gd name="T17" fmla="*/ 70 h 82"/>
                <a:gd name="T18" fmla="*/ 71 w 84"/>
                <a:gd name="T19" fmla="*/ 58 h 82"/>
                <a:gd name="T20" fmla="*/ 76 w 84"/>
                <a:gd name="T21" fmla="*/ 34 h 82"/>
                <a:gd name="T22" fmla="*/ 63 w 84"/>
                <a:gd name="T23" fmla="*/ 13 h 82"/>
                <a:gd name="T24" fmla="*/ 71 w 84"/>
                <a:gd name="T25" fmla="*/ 8 h 82"/>
                <a:gd name="T26" fmla="*/ 84 w 84"/>
                <a:gd name="T27" fmla="*/ 4 h 82"/>
                <a:gd name="T28" fmla="*/ 83 w 84"/>
                <a:gd name="T29" fmla="*/ 2 h 82"/>
                <a:gd name="T30" fmla="*/ 73 w 84"/>
                <a:gd name="T31" fmla="*/ 6 h 82"/>
                <a:gd name="T32" fmla="*/ 63 w 84"/>
                <a:gd name="T33" fmla="*/ 12 h 82"/>
                <a:gd name="T34" fmla="*/ 50 w 84"/>
                <a:gd name="T35" fmla="*/ 3 h 82"/>
                <a:gd name="T36" fmla="*/ 36 w 84"/>
                <a:gd name="T37" fmla="*/ 1 h 82"/>
                <a:gd name="T38" fmla="*/ 22 w 84"/>
                <a:gd name="T39" fmla="*/ 7 h 82"/>
                <a:gd name="T40" fmla="*/ 9 w 84"/>
                <a:gd name="T41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82">
                  <a:moveTo>
                    <a:pt x="9" y="17"/>
                  </a:moveTo>
                  <a:cubicBezTo>
                    <a:pt x="5" y="22"/>
                    <a:pt x="3" y="27"/>
                    <a:pt x="1" y="32"/>
                  </a:cubicBezTo>
                  <a:cubicBezTo>
                    <a:pt x="0" y="37"/>
                    <a:pt x="0" y="43"/>
                    <a:pt x="1" y="47"/>
                  </a:cubicBezTo>
                  <a:cubicBezTo>
                    <a:pt x="1" y="56"/>
                    <a:pt x="5" y="62"/>
                    <a:pt x="10" y="67"/>
                  </a:cubicBezTo>
                  <a:cubicBezTo>
                    <a:pt x="12" y="69"/>
                    <a:pt x="15" y="74"/>
                    <a:pt x="19" y="77"/>
                  </a:cubicBezTo>
                  <a:cubicBezTo>
                    <a:pt x="22" y="80"/>
                    <a:pt x="25" y="82"/>
                    <a:pt x="25" y="82"/>
                  </a:cubicBezTo>
                  <a:cubicBezTo>
                    <a:pt x="25" y="78"/>
                    <a:pt x="28" y="75"/>
                    <a:pt x="32" y="74"/>
                  </a:cubicBezTo>
                  <a:cubicBezTo>
                    <a:pt x="35" y="73"/>
                    <a:pt x="39" y="73"/>
                    <a:pt x="42" y="73"/>
                  </a:cubicBezTo>
                  <a:cubicBezTo>
                    <a:pt x="46" y="73"/>
                    <a:pt x="50" y="73"/>
                    <a:pt x="55" y="70"/>
                  </a:cubicBezTo>
                  <a:cubicBezTo>
                    <a:pt x="60" y="68"/>
                    <a:pt x="66" y="64"/>
                    <a:pt x="71" y="58"/>
                  </a:cubicBezTo>
                  <a:cubicBezTo>
                    <a:pt x="76" y="51"/>
                    <a:pt x="77" y="42"/>
                    <a:pt x="76" y="34"/>
                  </a:cubicBezTo>
                  <a:cubicBezTo>
                    <a:pt x="74" y="26"/>
                    <a:pt x="69" y="18"/>
                    <a:pt x="63" y="13"/>
                  </a:cubicBezTo>
                  <a:cubicBezTo>
                    <a:pt x="66" y="11"/>
                    <a:pt x="68" y="9"/>
                    <a:pt x="71" y="8"/>
                  </a:cubicBezTo>
                  <a:cubicBezTo>
                    <a:pt x="75" y="6"/>
                    <a:pt x="79" y="5"/>
                    <a:pt x="84" y="4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0" y="3"/>
                    <a:pt x="77" y="4"/>
                    <a:pt x="73" y="6"/>
                  </a:cubicBezTo>
                  <a:cubicBezTo>
                    <a:pt x="69" y="8"/>
                    <a:pt x="65" y="9"/>
                    <a:pt x="63" y="12"/>
                  </a:cubicBezTo>
                  <a:cubicBezTo>
                    <a:pt x="59" y="8"/>
                    <a:pt x="54" y="5"/>
                    <a:pt x="50" y="3"/>
                  </a:cubicBezTo>
                  <a:cubicBezTo>
                    <a:pt x="46" y="1"/>
                    <a:pt x="41" y="0"/>
                    <a:pt x="36" y="1"/>
                  </a:cubicBezTo>
                  <a:cubicBezTo>
                    <a:pt x="32" y="2"/>
                    <a:pt x="27" y="4"/>
                    <a:pt x="22" y="7"/>
                  </a:cubicBezTo>
                  <a:cubicBezTo>
                    <a:pt x="18" y="9"/>
                    <a:pt x="13" y="13"/>
                    <a:pt x="9" y="17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748"/>
            <p:cNvSpPr/>
            <p:nvPr/>
          </p:nvSpPr>
          <p:spPr bwMode="auto">
            <a:xfrm>
              <a:off x="7926364" y="4097360"/>
              <a:ext cx="165101" cy="236539"/>
            </a:xfrm>
            <a:custGeom>
              <a:avLst/>
              <a:gdLst>
                <a:gd name="T0" fmla="*/ 1 w 44"/>
                <a:gd name="T1" fmla="*/ 42 h 63"/>
                <a:gd name="T2" fmla="*/ 11 w 44"/>
                <a:gd name="T3" fmla="*/ 55 h 63"/>
                <a:gd name="T4" fmla="*/ 23 w 44"/>
                <a:gd name="T5" fmla="*/ 61 h 63"/>
                <a:gd name="T6" fmla="*/ 31 w 44"/>
                <a:gd name="T7" fmla="*/ 62 h 63"/>
                <a:gd name="T8" fmla="*/ 36 w 44"/>
                <a:gd name="T9" fmla="*/ 63 h 63"/>
                <a:gd name="T10" fmla="*/ 35 w 44"/>
                <a:gd name="T11" fmla="*/ 60 h 63"/>
                <a:gd name="T12" fmla="*/ 37 w 44"/>
                <a:gd name="T13" fmla="*/ 56 h 63"/>
                <a:gd name="T14" fmla="*/ 40 w 44"/>
                <a:gd name="T15" fmla="*/ 48 h 63"/>
                <a:gd name="T16" fmla="*/ 44 w 44"/>
                <a:gd name="T17" fmla="*/ 38 h 63"/>
                <a:gd name="T18" fmla="*/ 43 w 44"/>
                <a:gd name="T19" fmla="*/ 28 h 63"/>
                <a:gd name="T20" fmla="*/ 34 w 44"/>
                <a:gd name="T21" fmla="*/ 18 h 63"/>
                <a:gd name="T22" fmla="*/ 20 w 44"/>
                <a:gd name="T23" fmla="*/ 13 h 63"/>
                <a:gd name="T24" fmla="*/ 23 w 44"/>
                <a:gd name="T25" fmla="*/ 6 h 63"/>
                <a:gd name="T26" fmla="*/ 32 w 44"/>
                <a:gd name="T27" fmla="*/ 1 h 63"/>
                <a:gd name="T28" fmla="*/ 31 w 44"/>
                <a:gd name="T29" fmla="*/ 0 h 63"/>
                <a:gd name="T30" fmla="*/ 24 w 44"/>
                <a:gd name="T31" fmla="*/ 4 h 63"/>
                <a:gd name="T32" fmla="*/ 19 w 44"/>
                <a:gd name="T33" fmla="*/ 12 h 63"/>
                <a:gd name="T34" fmla="*/ 10 w 44"/>
                <a:gd name="T35" fmla="*/ 15 h 63"/>
                <a:gd name="T36" fmla="*/ 3 w 44"/>
                <a:gd name="T37" fmla="*/ 23 h 63"/>
                <a:gd name="T38" fmla="*/ 1 w 44"/>
                <a:gd name="T3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63">
                  <a:moveTo>
                    <a:pt x="1" y="42"/>
                  </a:moveTo>
                  <a:cubicBezTo>
                    <a:pt x="3" y="49"/>
                    <a:pt x="7" y="52"/>
                    <a:pt x="11" y="55"/>
                  </a:cubicBezTo>
                  <a:cubicBezTo>
                    <a:pt x="15" y="58"/>
                    <a:pt x="19" y="60"/>
                    <a:pt x="23" y="61"/>
                  </a:cubicBezTo>
                  <a:cubicBezTo>
                    <a:pt x="25" y="61"/>
                    <a:pt x="28" y="62"/>
                    <a:pt x="31" y="62"/>
                  </a:cubicBezTo>
                  <a:cubicBezTo>
                    <a:pt x="34" y="63"/>
                    <a:pt x="36" y="63"/>
                    <a:pt x="36" y="63"/>
                  </a:cubicBezTo>
                  <a:cubicBezTo>
                    <a:pt x="35" y="62"/>
                    <a:pt x="35" y="61"/>
                    <a:pt x="35" y="60"/>
                  </a:cubicBezTo>
                  <a:cubicBezTo>
                    <a:pt x="36" y="58"/>
                    <a:pt x="36" y="57"/>
                    <a:pt x="37" y="56"/>
                  </a:cubicBezTo>
                  <a:cubicBezTo>
                    <a:pt x="38" y="53"/>
                    <a:pt x="39" y="51"/>
                    <a:pt x="40" y="48"/>
                  </a:cubicBezTo>
                  <a:cubicBezTo>
                    <a:pt x="42" y="45"/>
                    <a:pt x="43" y="42"/>
                    <a:pt x="44" y="38"/>
                  </a:cubicBezTo>
                  <a:cubicBezTo>
                    <a:pt x="44" y="34"/>
                    <a:pt x="44" y="31"/>
                    <a:pt x="43" y="28"/>
                  </a:cubicBezTo>
                  <a:cubicBezTo>
                    <a:pt x="41" y="24"/>
                    <a:pt x="38" y="21"/>
                    <a:pt x="34" y="18"/>
                  </a:cubicBezTo>
                  <a:cubicBezTo>
                    <a:pt x="30" y="15"/>
                    <a:pt x="25" y="13"/>
                    <a:pt x="20" y="13"/>
                  </a:cubicBezTo>
                  <a:cubicBezTo>
                    <a:pt x="21" y="10"/>
                    <a:pt x="22" y="8"/>
                    <a:pt x="23" y="6"/>
                  </a:cubicBezTo>
                  <a:cubicBezTo>
                    <a:pt x="25" y="4"/>
                    <a:pt x="29" y="2"/>
                    <a:pt x="32" y="1"/>
                  </a:cubicBezTo>
                  <a:cubicBezTo>
                    <a:pt x="32" y="1"/>
                    <a:pt x="31" y="1"/>
                    <a:pt x="31" y="0"/>
                  </a:cubicBezTo>
                  <a:cubicBezTo>
                    <a:pt x="30" y="0"/>
                    <a:pt x="27" y="2"/>
                    <a:pt x="24" y="4"/>
                  </a:cubicBezTo>
                  <a:cubicBezTo>
                    <a:pt x="22" y="7"/>
                    <a:pt x="20" y="10"/>
                    <a:pt x="19" y="12"/>
                  </a:cubicBezTo>
                  <a:cubicBezTo>
                    <a:pt x="16" y="12"/>
                    <a:pt x="13" y="13"/>
                    <a:pt x="10" y="15"/>
                  </a:cubicBezTo>
                  <a:cubicBezTo>
                    <a:pt x="7" y="16"/>
                    <a:pt x="4" y="19"/>
                    <a:pt x="3" y="23"/>
                  </a:cubicBezTo>
                  <a:cubicBezTo>
                    <a:pt x="0" y="29"/>
                    <a:pt x="0" y="37"/>
                    <a:pt x="1" y="42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749"/>
            <p:cNvSpPr/>
            <p:nvPr/>
          </p:nvSpPr>
          <p:spPr bwMode="auto">
            <a:xfrm>
              <a:off x="8058128" y="4067198"/>
              <a:ext cx="98426" cy="142876"/>
            </a:xfrm>
            <a:custGeom>
              <a:avLst/>
              <a:gdLst>
                <a:gd name="T0" fmla="*/ 1 w 26"/>
                <a:gd name="T1" fmla="*/ 22 h 38"/>
                <a:gd name="T2" fmla="*/ 5 w 26"/>
                <a:gd name="T3" fmla="*/ 29 h 38"/>
                <a:gd name="T4" fmla="*/ 11 w 26"/>
                <a:gd name="T5" fmla="*/ 33 h 38"/>
                <a:gd name="T6" fmla="*/ 16 w 26"/>
                <a:gd name="T7" fmla="*/ 38 h 38"/>
                <a:gd name="T8" fmla="*/ 22 w 26"/>
                <a:gd name="T9" fmla="*/ 29 h 38"/>
                <a:gd name="T10" fmla="*/ 24 w 26"/>
                <a:gd name="T11" fmla="*/ 14 h 38"/>
                <a:gd name="T12" fmla="*/ 10 w 26"/>
                <a:gd name="T13" fmla="*/ 7 h 38"/>
                <a:gd name="T14" fmla="*/ 10 w 26"/>
                <a:gd name="T15" fmla="*/ 4 h 38"/>
                <a:gd name="T16" fmla="*/ 12 w 26"/>
                <a:gd name="T17" fmla="*/ 0 h 38"/>
                <a:gd name="T18" fmla="*/ 12 w 26"/>
                <a:gd name="T19" fmla="*/ 0 h 38"/>
                <a:gd name="T20" fmla="*/ 10 w 26"/>
                <a:gd name="T21" fmla="*/ 8 h 38"/>
                <a:gd name="T22" fmla="*/ 2 w 26"/>
                <a:gd name="T23" fmla="*/ 13 h 38"/>
                <a:gd name="T24" fmla="*/ 1 w 26"/>
                <a:gd name="T25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8">
                  <a:moveTo>
                    <a:pt x="1" y="22"/>
                  </a:moveTo>
                  <a:cubicBezTo>
                    <a:pt x="1" y="25"/>
                    <a:pt x="3" y="27"/>
                    <a:pt x="5" y="29"/>
                  </a:cubicBezTo>
                  <a:cubicBezTo>
                    <a:pt x="7" y="30"/>
                    <a:pt x="9" y="32"/>
                    <a:pt x="11" y="33"/>
                  </a:cubicBezTo>
                  <a:cubicBezTo>
                    <a:pt x="12" y="34"/>
                    <a:pt x="16" y="38"/>
                    <a:pt x="16" y="38"/>
                  </a:cubicBezTo>
                  <a:cubicBezTo>
                    <a:pt x="16" y="35"/>
                    <a:pt x="20" y="32"/>
                    <a:pt x="22" y="29"/>
                  </a:cubicBezTo>
                  <a:cubicBezTo>
                    <a:pt x="24" y="25"/>
                    <a:pt x="26" y="19"/>
                    <a:pt x="24" y="14"/>
                  </a:cubicBezTo>
                  <a:cubicBezTo>
                    <a:pt x="22" y="9"/>
                    <a:pt x="16" y="6"/>
                    <a:pt x="10" y="7"/>
                  </a:cubicBezTo>
                  <a:cubicBezTo>
                    <a:pt x="10" y="6"/>
                    <a:pt x="10" y="5"/>
                    <a:pt x="10" y="4"/>
                  </a:cubicBezTo>
                  <a:cubicBezTo>
                    <a:pt x="11" y="3"/>
                    <a:pt x="12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9" y="5"/>
                    <a:pt x="10" y="8"/>
                  </a:cubicBezTo>
                  <a:cubicBezTo>
                    <a:pt x="6" y="8"/>
                    <a:pt x="3" y="10"/>
                    <a:pt x="2" y="13"/>
                  </a:cubicBezTo>
                  <a:cubicBezTo>
                    <a:pt x="1" y="16"/>
                    <a:pt x="0" y="19"/>
                    <a:pt x="1" y="2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750"/>
            <p:cNvSpPr/>
            <p:nvPr/>
          </p:nvSpPr>
          <p:spPr bwMode="auto">
            <a:xfrm>
              <a:off x="7799364" y="4289449"/>
              <a:ext cx="176214" cy="255589"/>
            </a:xfrm>
            <a:custGeom>
              <a:avLst/>
              <a:gdLst>
                <a:gd name="T0" fmla="*/ 1 w 47"/>
                <a:gd name="T1" fmla="*/ 33 h 68"/>
                <a:gd name="T2" fmla="*/ 5 w 47"/>
                <a:gd name="T3" fmla="*/ 49 h 68"/>
                <a:gd name="T4" fmla="*/ 14 w 47"/>
                <a:gd name="T5" fmla="*/ 59 h 68"/>
                <a:gd name="T6" fmla="*/ 21 w 47"/>
                <a:gd name="T7" fmla="*/ 64 h 68"/>
                <a:gd name="T8" fmla="*/ 25 w 47"/>
                <a:gd name="T9" fmla="*/ 68 h 68"/>
                <a:gd name="T10" fmla="*/ 29 w 47"/>
                <a:gd name="T11" fmla="*/ 60 h 68"/>
                <a:gd name="T12" fmla="*/ 36 w 47"/>
                <a:gd name="T13" fmla="*/ 55 h 68"/>
                <a:gd name="T14" fmla="*/ 47 w 47"/>
                <a:gd name="T15" fmla="*/ 33 h 68"/>
                <a:gd name="T16" fmla="*/ 28 w 47"/>
                <a:gd name="T17" fmla="*/ 11 h 68"/>
                <a:gd name="T18" fmla="*/ 32 w 47"/>
                <a:gd name="T19" fmla="*/ 6 h 68"/>
                <a:gd name="T20" fmla="*/ 41 w 47"/>
                <a:gd name="T21" fmla="*/ 1 h 68"/>
                <a:gd name="T22" fmla="*/ 40 w 47"/>
                <a:gd name="T23" fmla="*/ 0 h 68"/>
                <a:gd name="T24" fmla="*/ 28 w 47"/>
                <a:gd name="T25" fmla="*/ 11 h 68"/>
                <a:gd name="T26" fmla="*/ 8 w 47"/>
                <a:gd name="T27" fmla="*/ 16 h 68"/>
                <a:gd name="T28" fmla="*/ 1 w 47"/>
                <a:gd name="T29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8">
                  <a:moveTo>
                    <a:pt x="1" y="33"/>
                  </a:moveTo>
                  <a:cubicBezTo>
                    <a:pt x="0" y="39"/>
                    <a:pt x="2" y="44"/>
                    <a:pt x="5" y="49"/>
                  </a:cubicBezTo>
                  <a:cubicBezTo>
                    <a:pt x="8" y="53"/>
                    <a:pt x="11" y="56"/>
                    <a:pt x="14" y="59"/>
                  </a:cubicBezTo>
                  <a:cubicBezTo>
                    <a:pt x="16" y="60"/>
                    <a:pt x="18" y="63"/>
                    <a:pt x="21" y="64"/>
                  </a:cubicBezTo>
                  <a:cubicBezTo>
                    <a:pt x="23" y="66"/>
                    <a:pt x="25" y="68"/>
                    <a:pt x="25" y="68"/>
                  </a:cubicBezTo>
                  <a:cubicBezTo>
                    <a:pt x="25" y="65"/>
                    <a:pt x="27" y="62"/>
                    <a:pt x="29" y="60"/>
                  </a:cubicBezTo>
                  <a:cubicBezTo>
                    <a:pt x="31" y="58"/>
                    <a:pt x="34" y="56"/>
                    <a:pt x="36" y="55"/>
                  </a:cubicBezTo>
                  <a:cubicBezTo>
                    <a:pt x="42" y="49"/>
                    <a:pt x="47" y="42"/>
                    <a:pt x="47" y="33"/>
                  </a:cubicBezTo>
                  <a:cubicBezTo>
                    <a:pt x="47" y="24"/>
                    <a:pt x="38" y="15"/>
                    <a:pt x="28" y="11"/>
                  </a:cubicBezTo>
                  <a:cubicBezTo>
                    <a:pt x="29" y="9"/>
                    <a:pt x="31" y="7"/>
                    <a:pt x="32" y="6"/>
                  </a:cubicBezTo>
                  <a:cubicBezTo>
                    <a:pt x="35" y="4"/>
                    <a:pt x="37" y="2"/>
                    <a:pt x="41" y="1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37" y="1"/>
                    <a:pt x="30" y="7"/>
                    <a:pt x="28" y="11"/>
                  </a:cubicBezTo>
                  <a:cubicBezTo>
                    <a:pt x="21" y="9"/>
                    <a:pt x="14" y="10"/>
                    <a:pt x="8" y="16"/>
                  </a:cubicBezTo>
                  <a:cubicBezTo>
                    <a:pt x="5" y="20"/>
                    <a:pt x="2" y="27"/>
                    <a:pt x="1" y="3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751"/>
            <p:cNvSpPr/>
            <p:nvPr/>
          </p:nvSpPr>
          <p:spPr bwMode="auto">
            <a:xfrm>
              <a:off x="8143853" y="4064023"/>
              <a:ext cx="106363" cy="107951"/>
            </a:xfrm>
            <a:custGeom>
              <a:avLst/>
              <a:gdLst>
                <a:gd name="T0" fmla="*/ 4 w 28"/>
                <a:gd name="T1" fmla="*/ 7 h 29"/>
                <a:gd name="T2" fmla="*/ 1 w 28"/>
                <a:gd name="T3" fmla="*/ 14 h 29"/>
                <a:gd name="T4" fmla="*/ 1 w 28"/>
                <a:gd name="T5" fmla="*/ 22 h 29"/>
                <a:gd name="T6" fmla="*/ 0 w 28"/>
                <a:gd name="T7" fmla="*/ 29 h 29"/>
                <a:gd name="T8" fmla="*/ 12 w 28"/>
                <a:gd name="T9" fmla="*/ 28 h 29"/>
                <a:gd name="T10" fmla="*/ 20 w 28"/>
                <a:gd name="T11" fmla="*/ 26 h 29"/>
                <a:gd name="T12" fmla="*/ 26 w 28"/>
                <a:gd name="T13" fmla="*/ 20 h 29"/>
                <a:gd name="T14" fmla="*/ 26 w 28"/>
                <a:gd name="T15" fmla="*/ 11 h 29"/>
                <a:gd name="T16" fmla="*/ 21 w 28"/>
                <a:gd name="T17" fmla="*/ 5 h 29"/>
                <a:gd name="T18" fmla="*/ 23 w 28"/>
                <a:gd name="T19" fmla="*/ 2 h 29"/>
                <a:gd name="T20" fmla="*/ 28 w 28"/>
                <a:gd name="T21" fmla="*/ 1 h 29"/>
                <a:gd name="T22" fmla="*/ 27 w 28"/>
                <a:gd name="T23" fmla="*/ 0 h 29"/>
                <a:gd name="T24" fmla="*/ 20 w 28"/>
                <a:gd name="T25" fmla="*/ 4 h 29"/>
                <a:gd name="T26" fmla="*/ 11 w 28"/>
                <a:gd name="T27" fmla="*/ 2 h 29"/>
                <a:gd name="T28" fmla="*/ 4 w 28"/>
                <a:gd name="T2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9">
                  <a:moveTo>
                    <a:pt x="4" y="7"/>
                  </a:moveTo>
                  <a:cubicBezTo>
                    <a:pt x="2" y="9"/>
                    <a:pt x="2" y="12"/>
                    <a:pt x="1" y="14"/>
                  </a:cubicBezTo>
                  <a:cubicBezTo>
                    <a:pt x="1" y="17"/>
                    <a:pt x="1" y="19"/>
                    <a:pt x="1" y="22"/>
                  </a:cubicBezTo>
                  <a:cubicBezTo>
                    <a:pt x="1" y="24"/>
                    <a:pt x="0" y="29"/>
                    <a:pt x="0" y="29"/>
                  </a:cubicBezTo>
                  <a:cubicBezTo>
                    <a:pt x="3" y="27"/>
                    <a:pt x="8" y="29"/>
                    <a:pt x="12" y="28"/>
                  </a:cubicBezTo>
                  <a:cubicBezTo>
                    <a:pt x="14" y="28"/>
                    <a:pt x="17" y="27"/>
                    <a:pt x="20" y="26"/>
                  </a:cubicBezTo>
                  <a:cubicBezTo>
                    <a:pt x="22" y="24"/>
                    <a:pt x="25" y="22"/>
                    <a:pt x="26" y="20"/>
                  </a:cubicBezTo>
                  <a:cubicBezTo>
                    <a:pt x="27" y="17"/>
                    <a:pt x="27" y="14"/>
                    <a:pt x="26" y="11"/>
                  </a:cubicBezTo>
                  <a:cubicBezTo>
                    <a:pt x="25" y="9"/>
                    <a:pt x="23" y="6"/>
                    <a:pt x="21" y="5"/>
                  </a:cubicBezTo>
                  <a:cubicBezTo>
                    <a:pt x="21" y="4"/>
                    <a:pt x="22" y="3"/>
                    <a:pt x="23" y="2"/>
                  </a:cubicBezTo>
                  <a:cubicBezTo>
                    <a:pt x="25" y="2"/>
                    <a:pt x="26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2" y="3"/>
                    <a:pt x="20" y="4"/>
                  </a:cubicBezTo>
                  <a:cubicBezTo>
                    <a:pt x="17" y="2"/>
                    <a:pt x="14" y="1"/>
                    <a:pt x="11" y="2"/>
                  </a:cubicBezTo>
                  <a:cubicBezTo>
                    <a:pt x="8" y="3"/>
                    <a:pt x="6" y="5"/>
                    <a:pt x="4" y="7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752"/>
            <p:cNvSpPr/>
            <p:nvPr/>
          </p:nvSpPr>
          <p:spPr bwMode="auto">
            <a:xfrm>
              <a:off x="8297842" y="3962422"/>
              <a:ext cx="180976" cy="179389"/>
            </a:xfrm>
            <a:custGeom>
              <a:avLst/>
              <a:gdLst>
                <a:gd name="T0" fmla="*/ 13 w 48"/>
                <a:gd name="T1" fmla="*/ 45 h 48"/>
                <a:gd name="T2" fmla="*/ 27 w 48"/>
                <a:gd name="T3" fmla="*/ 46 h 48"/>
                <a:gd name="T4" fmla="*/ 37 w 48"/>
                <a:gd name="T5" fmla="*/ 42 h 48"/>
                <a:gd name="T6" fmla="*/ 48 w 48"/>
                <a:gd name="T7" fmla="*/ 38 h 48"/>
                <a:gd name="T8" fmla="*/ 40 w 48"/>
                <a:gd name="T9" fmla="*/ 25 h 48"/>
                <a:gd name="T10" fmla="*/ 36 w 48"/>
                <a:gd name="T11" fmla="*/ 17 h 48"/>
                <a:gd name="T12" fmla="*/ 31 w 48"/>
                <a:gd name="T13" fmla="*/ 13 h 48"/>
                <a:gd name="T14" fmla="*/ 21 w 48"/>
                <a:gd name="T15" fmla="*/ 11 h 48"/>
                <a:gd name="T16" fmla="*/ 8 w 48"/>
                <a:gd name="T17" fmla="*/ 13 h 48"/>
                <a:gd name="T18" fmla="*/ 8 w 48"/>
                <a:gd name="T19" fmla="*/ 7 h 48"/>
                <a:gd name="T20" fmla="*/ 10 w 48"/>
                <a:gd name="T21" fmla="*/ 0 h 48"/>
                <a:gd name="T22" fmla="*/ 9 w 48"/>
                <a:gd name="T23" fmla="*/ 0 h 48"/>
                <a:gd name="T24" fmla="*/ 7 w 48"/>
                <a:gd name="T25" fmla="*/ 6 h 48"/>
                <a:gd name="T26" fmla="*/ 8 w 48"/>
                <a:gd name="T27" fmla="*/ 13 h 48"/>
                <a:gd name="T28" fmla="*/ 2 w 48"/>
                <a:gd name="T29" fmla="*/ 19 h 48"/>
                <a:gd name="T30" fmla="*/ 1 w 48"/>
                <a:gd name="T31" fmla="*/ 30 h 48"/>
                <a:gd name="T32" fmla="*/ 6 w 48"/>
                <a:gd name="T33" fmla="*/ 39 h 48"/>
                <a:gd name="T34" fmla="*/ 13 w 48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8">
                  <a:moveTo>
                    <a:pt x="13" y="45"/>
                  </a:moveTo>
                  <a:cubicBezTo>
                    <a:pt x="18" y="48"/>
                    <a:pt x="23" y="47"/>
                    <a:pt x="27" y="46"/>
                  </a:cubicBezTo>
                  <a:cubicBezTo>
                    <a:pt x="31" y="46"/>
                    <a:pt x="34" y="44"/>
                    <a:pt x="37" y="42"/>
                  </a:cubicBezTo>
                  <a:cubicBezTo>
                    <a:pt x="40" y="41"/>
                    <a:pt x="48" y="38"/>
                    <a:pt x="48" y="38"/>
                  </a:cubicBezTo>
                  <a:cubicBezTo>
                    <a:pt x="43" y="35"/>
                    <a:pt x="42" y="29"/>
                    <a:pt x="40" y="25"/>
                  </a:cubicBezTo>
                  <a:cubicBezTo>
                    <a:pt x="39" y="22"/>
                    <a:pt x="37" y="19"/>
                    <a:pt x="36" y="17"/>
                  </a:cubicBezTo>
                  <a:cubicBezTo>
                    <a:pt x="35" y="15"/>
                    <a:pt x="34" y="14"/>
                    <a:pt x="31" y="13"/>
                  </a:cubicBezTo>
                  <a:cubicBezTo>
                    <a:pt x="29" y="12"/>
                    <a:pt x="25" y="11"/>
                    <a:pt x="21" y="11"/>
                  </a:cubicBezTo>
                  <a:cubicBezTo>
                    <a:pt x="17" y="11"/>
                    <a:pt x="12" y="11"/>
                    <a:pt x="8" y="13"/>
                  </a:cubicBezTo>
                  <a:cubicBezTo>
                    <a:pt x="8" y="11"/>
                    <a:pt x="7" y="9"/>
                    <a:pt x="8" y="7"/>
                  </a:cubicBezTo>
                  <a:cubicBezTo>
                    <a:pt x="8" y="5"/>
                    <a:pt x="9" y="2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8" y="3"/>
                    <a:pt x="7" y="6"/>
                  </a:cubicBezTo>
                  <a:cubicBezTo>
                    <a:pt x="7" y="8"/>
                    <a:pt x="7" y="11"/>
                    <a:pt x="8" y="13"/>
                  </a:cubicBezTo>
                  <a:cubicBezTo>
                    <a:pt x="5" y="15"/>
                    <a:pt x="3" y="17"/>
                    <a:pt x="2" y="19"/>
                  </a:cubicBezTo>
                  <a:cubicBezTo>
                    <a:pt x="0" y="22"/>
                    <a:pt x="0" y="26"/>
                    <a:pt x="1" y="30"/>
                  </a:cubicBezTo>
                  <a:cubicBezTo>
                    <a:pt x="2" y="33"/>
                    <a:pt x="4" y="36"/>
                    <a:pt x="6" y="39"/>
                  </a:cubicBezTo>
                  <a:cubicBezTo>
                    <a:pt x="8" y="41"/>
                    <a:pt x="11" y="43"/>
                    <a:pt x="13" y="45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753"/>
            <p:cNvSpPr/>
            <p:nvPr/>
          </p:nvSpPr>
          <p:spPr bwMode="auto">
            <a:xfrm>
              <a:off x="8220054" y="4086248"/>
              <a:ext cx="206376" cy="319090"/>
            </a:xfrm>
            <a:custGeom>
              <a:avLst/>
              <a:gdLst>
                <a:gd name="T0" fmla="*/ 7 w 55"/>
                <a:gd name="T1" fmla="*/ 57 h 85"/>
                <a:gd name="T2" fmla="*/ 13 w 55"/>
                <a:gd name="T3" fmla="*/ 60 h 85"/>
                <a:gd name="T4" fmla="*/ 19 w 55"/>
                <a:gd name="T5" fmla="*/ 63 h 85"/>
                <a:gd name="T6" fmla="*/ 32 w 55"/>
                <a:gd name="T7" fmla="*/ 71 h 85"/>
                <a:gd name="T8" fmla="*/ 38 w 55"/>
                <a:gd name="T9" fmla="*/ 78 h 85"/>
                <a:gd name="T10" fmla="*/ 40 w 55"/>
                <a:gd name="T11" fmla="*/ 85 h 85"/>
                <a:gd name="T12" fmla="*/ 48 w 55"/>
                <a:gd name="T13" fmla="*/ 71 h 85"/>
                <a:gd name="T14" fmla="*/ 54 w 55"/>
                <a:gd name="T15" fmla="*/ 55 h 85"/>
                <a:gd name="T16" fmla="*/ 53 w 55"/>
                <a:gd name="T17" fmla="*/ 34 h 85"/>
                <a:gd name="T18" fmla="*/ 44 w 55"/>
                <a:gd name="T19" fmla="*/ 21 h 85"/>
                <a:gd name="T20" fmla="*/ 29 w 55"/>
                <a:gd name="T21" fmla="*/ 17 h 85"/>
                <a:gd name="T22" fmla="*/ 12 w 55"/>
                <a:gd name="T23" fmla="*/ 20 h 85"/>
                <a:gd name="T24" fmla="*/ 11 w 55"/>
                <a:gd name="T25" fmla="*/ 11 h 85"/>
                <a:gd name="T26" fmla="*/ 17 w 55"/>
                <a:gd name="T27" fmla="*/ 1 h 85"/>
                <a:gd name="T28" fmla="*/ 16 w 55"/>
                <a:gd name="T29" fmla="*/ 0 h 85"/>
                <a:gd name="T30" fmla="*/ 11 w 55"/>
                <a:gd name="T31" fmla="*/ 9 h 85"/>
                <a:gd name="T32" fmla="*/ 11 w 55"/>
                <a:gd name="T33" fmla="*/ 20 h 85"/>
                <a:gd name="T34" fmla="*/ 3 w 55"/>
                <a:gd name="T35" fmla="*/ 29 h 85"/>
                <a:gd name="T36" fmla="*/ 1 w 55"/>
                <a:gd name="T37" fmla="*/ 41 h 85"/>
                <a:gd name="T38" fmla="*/ 3 w 55"/>
                <a:gd name="T39" fmla="*/ 50 h 85"/>
                <a:gd name="T40" fmla="*/ 7 w 55"/>
                <a:gd name="T41" fmla="*/ 5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85">
                  <a:moveTo>
                    <a:pt x="7" y="57"/>
                  </a:moveTo>
                  <a:cubicBezTo>
                    <a:pt x="9" y="59"/>
                    <a:pt x="11" y="60"/>
                    <a:pt x="13" y="60"/>
                  </a:cubicBezTo>
                  <a:cubicBezTo>
                    <a:pt x="15" y="61"/>
                    <a:pt x="17" y="62"/>
                    <a:pt x="19" y="63"/>
                  </a:cubicBezTo>
                  <a:cubicBezTo>
                    <a:pt x="23" y="65"/>
                    <a:pt x="28" y="68"/>
                    <a:pt x="32" y="71"/>
                  </a:cubicBezTo>
                  <a:cubicBezTo>
                    <a:pt x="33" y="72"/>
                    <a:pt x="36" y="75"/>
                    <a:pt x="38" y="78"/>
                  </a:cubicBezTo>
                  <a:cubicBezTo>
                    <a:pt x="39" y="82"/>
                    <a:pt x="40" y="85"/>
                    <a:pt x="40" y="85"/>
                  </a:cubicBezTo>
                  <a:cubicBezTo>
                    <a:pt x="42" y="80"/>
                    <a:pt x="46" y="76"/>
                    <a:pt x="48" y="71"/>
                  </a:cubicBezTo>
                  <a:cubicBezTo>
                    <a:pt x="51" y="66"/>
                    <a:pt x="53" y="61"/>
                    <a:pt x="54" y="55"/>
                  </a:cubicBezTo>
                  <a:cubicBezTo>
                    <a:pt x="55" y="48"/>
                    <a:pt x="55" y="41"/>
                    <a:pt x="53" y="34"/>
                  </a:cubicBezTo>
                  <a:cubicBezTo>
                    <a:pt x="51" y="28"/>
                    <a:pt x="48" y="24"/>
                    <a:pt x="44" y="21"/>
                  </a:cubicBezTo>
                  <a:cubicBezTo>
                    <a:pt x="40" y="18"/>
                    <a:pt x="35" y="17"/>
                    <a:pt x="29" y="17"/>
                  </a:cubicBezTo>
                  <a:cubicBezTo>
                    <a:pt x="24" y="17"/>
                    <a:pt x="17" y="17"/>
                    <a:pt x="12" y="20"/>
                  </a:cubicBezTo>
                  <a:cubicBezTo>
                    <a:pt x="11" y="17"/>
                    <a:pt x="11" y="14"/>
                    <a:pt x="11" y="11"/>
                  </a:cubicBezTo>
                  <a:cubicBezTo>
                    <a:pt x="12" y="7"/>
                    <a:pt x="14" y="3"/>
                    <a:pt x="17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4" y="1"/>
                    <a:pt x="12" y="5"/>
                    <a:pt x="11" y="9"/>
                  </a:cubicBezTo>
                  <a:cubicBezTo>
                    <a:pt x="10" y="13"/>
                    <a:pt x="10" y="17"/>
                    <a:pt x="11" y="20"/>
                  </a:cubicBezTo>
                  <a:cubicBezTo>
                    <a:pt x="8" y="22"/>
                    <a:pt x="5" y="25"/>
                    <a:pt x="3" y="29"/>
                  </a:cubicBezTo>
                  <a:cubicBezTo>
                    <a:pt x="1" y="33"/>
                    <a:pt x="0" y="37"/>
                    <a:pt x="1" y="41"/>
                  </a:cubicBezTo>
                  <a:cubicBezTo>
                    <a:pt x="1" y="44"/>
                    <a:pt x="2" y="48"/>
                    <a:pt x="3" y="50"/>
                  </a:cubicBezTo>
                  <a:cubicBezTo>
                    <a:pt x="5" y="53"/>
                    <a:pt x="6" y="55"/>
                    <a:pt x="7" y="57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754"/>
            <p:cNvSpPr/>
            <p:nvPr/>
          </p:nvSpPr>
          <p:spPr bwMode="auto">
            <a:xfrm>
              <a:off x="8151791" y="4221186"/>
              <a:ext cx="90488" cy="131763"/>
            </a:xfrm>
            <a:custGeom>
              <a:avLst/>
              <a:gdLst>
                <a:gd name="T0" fmla="*/ 1 w 24"/>
                <a:gd name="T1" fmla="*/ 15 h 35"/>
                <a:gd name="T2" fmla="*/ 2 w 24"/>
                <a:gd name="T3" fmla="*/ 23 h 35"/>
                <a:gd name="T4" fmla="*/ 5 w 24"/>
                <a:gd name="T5" fmla="*/ 29 h 35"/>
                <a:gd name="T6" fmla="*/ 8 w 24"/>
                <a:gd name="T7" fmla="*/ 35 h 35"/>
                <a:gd name="T8" fmla="*/ 16 w 24"/>
                <a:gd name="T9" fmla="*/ 30 h 35"/>
                <a:gd name="T10" fmla="*/ 24 w 24"/>
                <a:gd name="T11" fmla="*/ 18 h 35"/>
                <a:gd name="T12" fmla="*/ 21 w 24"/>
                <a:gd name="T13" fmla="*/ 10 h 35"/>
                <a:gd name="T14" fmla="*/ 14 w 24"/>
                <a:gd name="T15" fmla="*/ 7 h 35"/>
                <a:gd name="T16" fmla="*/ 16 w 24"/>
                <a:gd name="T17" fmla="*/ 4 h 35"/>
                <a:gd name="T18" fmla="*/ 19 w 24"/>
                <a:gd name="T19" fmla="*/ 1 h 35"/>
                <a:gd name="T20" fmla="*/ 18 w 24"/>
                <a:gd name="T21" fmla="*/ 0 h 35"/>
                <a:gd name="T22" fmla="*/ 14 w 24"/>
                <a:gd name="T23" fmla="*/ 6 h 35"/>
                <a:gd name="T24" fmla="*/ 5 w 24"/>
                <a:gd name="T25" fmla="*/ 8 h 35"/>
                <a:gd name="T26" fmla="*/ 1 w 24"/>
                <a:gd name="T2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5">
                  <a:moveTo>
                    <a:pt x="1" y="15"/>
                  </a:moveTo>
                  <a:cubicBezTo>
                    <a:pt x="0" y="18"/>
                    <a:pt x="1" y="20"/>
                    <a:pt x="2" y="23"/>
                  </a:cubicBezTo>
                  <a:cubicBezTo>
                    <a:pt x="2" y="25"/>
                    <a:pt x="3" y="27"/>
                    <a:pt x="5" y="29"/>
                  </a:cubicBezTo>
                  <a:cubicBezTo>
                    <a:pt x="6" y="30"/>
                    <a:pt x="8" y="35"/>
                    <a:pt x="8" y="35"/>
                  </a:cubicBezTo>
                  <a:cubicBezTo>
                    <a:pt x="9" y="32"/>
                    <a:pt x="13" y="31"/>
                    <a:pt x="16" y="30"/>
                  </a:cubicBezTo>
                  <a:cubicBezTo>
                    <a:pt x="20" y="27"/>
                    <a:pt x="24" y="23"/>
                    <a:pt x="24" y="18"/>
                  </a:cubicBezTo>
                  <a:cubicBezTo>
                    <a:pt x="24" y="15"/>
                    <a:pt x="23" y="12"/>
                    <a:pt x="21" y="10"/>
                  </a:cubicBezTo>
                  <a:cubicBezTo>
                    <a:pt x="20" y="8"/>
                    <a:pt x="17" y="7"/>
                    <a:pt x="14" y="7"/>
                  </a:cubicBezTo>
                  <a:cubicBezTo>
                    <a:pt x="15" y="6"/>
                    <a:pt x="15" y="5"/>
                    <a:pt x="16" y="4"/>
                  </a:cubicBezTo>
                  <a:cubicBezTo>
                    <a:pt x="17" y="3"/>
                    <a:pt x="18" y="2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5" y="4"/>
                    <a:pt x="14" y="6"/>
                  </a:cubicBezTo>
                  <a:cubicBezTo>
                    <a:pt x="11" y="6"/>
                    <a:pt x="7" y="6"/>
                    <a:pt x="5" y="8"/>
                  </a:cubicBezTo>
                  <a:cubicBezTo>
                    <a:pt x="3" y="10"/>
                    <a:pt x="2" y="13"/>
                    <a:pt x="1" y="1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755"/>
            <p:cNvSpPr/>
            <p:nvPr/>
          </p:nvSpPr>
          <p:spPr bwMode="auto">
            <a:xfrm>
              <a:off x="8440718" y="3868759"/>
              <a:ext cx="153988" cy="187326"/>
            </a:xfrm>
            <a:custGeom>
              <a:avLst/>
              <a:gdLst>
                <a:gd name="T0" fmla="*/ 6 w 41"/>
                <a:gd name="T1" fmla="*/ 43 h 50"/>
                <a:gd name="T2" fmla="*/ 18 w 41"/>
                <a:gd name="T3" fmla="*/ 49 h 50"/>
                <a:gd name="T4" fmla="*/ 29 w 41"/>
                <a:gd name="T5" fmla="*/ 49 h 50"/>
                <a:gd name="T6" fmla="*/ 41 w 41"/>
                <a:gd name="T7" fmla="*/ 49 h 50"/>
                <a:gd name="T8" fmla="*/ 38 w 41"/>
                <a:gd name="T9" fmla="*/ 34 h 50"/>
                <a:gd name="T10" fmla="*/ 37 w 41"/>
                <a:gd name="T11" fmla="*/ 24 h 50"/>
                <a:gd name="T12" fmla="*/ 33 w 41"/>
                <a:gd name="T13" fmla="*/ 17 h 50"/>
                <a:gd name="T14" fmla="*/ 23 w 41"/>
                <a:gd name="T15" fmla="*/ 13 h 50"/>
                <a:gd name="T16" fmla="*/ 10 w 41"/>
                <a:gd name="T17" fmla="*/ 13 h 50"/>
                <a:gd name="T18" fmla="*/ 10 w 41"/>
                <a:gd name="T19" fmla="*/ 8 h 50"/>
                <a:gd name="T20" fmla="*/ 14 w 41"/>
                <a:gd name="T21" fmla="*/ 1 h 50"/>
                <a:gd name="T22" fmla="*/ 13 w 41"/>
                <a:gd name="T23" fmla="*/ 0 h 50"/>
                <a:gd name="T24" fmla="*/ 10 w 41"/>
                <a:gd name="T25" fmla="*/ 6 h 50"/>
                <a:gd name="T26" fmla="*/ 10 w 41"/>
                <a:gd name="T27" fmla="*/ 14 h 50"/>
                <a:gd name="T28" fmla="*/ 3 w 41"/>
                <a:gd name="T29" fmla="*/ 18 h 50"/>
                <a:gd name="T30" fmla="*/ 0 w 41"/>
                <a:gd name="T31" fmla="*/ 27 h 50"/>
                <a:gd name="T32" fmla="*/ 6 w 41"/>
                <a:gd name="T3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0">
                  <a:moveTo>
                    <a:pt x="6" y="43"/>
                  </a:moveTo>
                  <a:cubicBezTo>
                    <a:pt x="10" y="48"/>
                    <a:pt x="14" y="48"/>
                    <a:pt x="18" y="49"/>
                  </a:cubicBezTo>
                  <a:cubicBezTo>
                    <a:pt x="22" y="50"/>
                    <a:pt x="26" y="50"/>
                    <a:pt x="29" y="49"/>
                  </a:cubicBezTo>
                  <a:cubicBezTo>
                    <a:pt x="32" y="49"/>
                    <a:pt x="41" y="49"/>
                    <a:pt x="41" y="49"/>
                  </a:cubicBezTo>
                  <a:cubicBezTo>
                    <a:pt x="37" y="45"/>
                    <a:pt x="39" y="38"/>
                    <a:pt x="38" y="34"/>
                  </a:cubicBezTo>
                  <a:cubicBezTo>
                    <a:pt x="38" y="30"/>
                    <a:pt x="38" y="27"/>
                    <a:pt x="37" y="24"/>
                  </a:cubicBezTo>
                  <a:cubicBezTo>
                    <a:pt x="36" y="22"/>
                    <a:pt x="35" y="19"/>
                    <a:pt x="33" y="17"/>
                  </a:cubicBezTo>
                  <a:cubicBezTo>
                    <a:pt x="31" y="15"/>
                    <a:pt x="27" y="14"/>
                    <a:pt x="23" y="13"/>
                  </a:cubicBezTo>
                  <a:cubicBezTo>
                    <a:pt x="19" y="12"/>
                    <a:pt x="14" y="12"/>
                    <a:pt x="10" y="13"/>
                  </a:cubicBezTo>
                  <a:cubicBezTo>
                    <a:pt x="10" y="12"/>
                    <a:pt x="10" y="10"/>
                    <a:pt x="10" y="8"/>
                  </a:cubicBezTo>
                  <a:cubicBezTo>
                    <a:pt x="11" y="5"/>
                    <a:pt x="12" y="3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1" y="4"/>
                    <a:pt x="10" y="6"/>
                  </a:cubicBezTo>
                  <a:cubicBezTo>
                    <a:pt x="9" y="9"/>
                    <a:pt x="9" y="12"/>
                    <a:pt x="10" y="14"/>
                  </a:cubicBezTo>
                  <a:cubicBezTo>
                    <a:pt x="7" y="15"/>
                    <a:pt x="5" y="16"/>
                    <a:pt x="3" y="18"/>
                  </a:cubicBezTo>
                  <a:cubicBezTo>
                    <a:pt x="1" y="21"/>
                    <a:pt x="0" y="24"/>
                    <a:pt x="0" y="27"/>
                  </a:cubicBezTo>
                  <a:cubicBezTo>
                    <a:pt x="0" y="33"/>
                    <a:pt x="3" y="40"/>
                    <a:pt x="6" y="4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756"/>
            <p:cNvSpPr/>
            <p:nvPr/>
          </p:nvSpPr>
          <p:spPr bwMode="auto">
            <a:xfrm>
              <a:off x="8516918" y="3775096"/>
              <a:ext cx="85726" cy="93663"/>
            </a:xfrm>
            <a:custGeom>
              <a:avLst/>
              <a:gdLst>
                <a:gd name="T0" fmla="*/ 5 w 23"/>
                <a:gd name="T1" fmla="*/ 22 h 25"/>
                <a:gd name="T2" fmla="*/ 12 w 23"/>
                <a:gd name="T3" fmla="*/ 25 h 25"/>
                <a:gd name="T4" fmla="*/ 18 w 23"/>
                <a:gd name="T5" fmla="*/ 24 h 25"/>
                <a:gd name="T6" fmla="*/ 21 w 23"/>
                <a:gd name="T7" fmla="*/ 23 h 25"/>
                <a:gd name="T8" fmla="*/ 23 w 23"/>
                <a:gd name="T9" fmla="*/ 22 h 25"/>
                <a:gd name="T10" fmla="*/ 21 w 23"/>
                <a:gd name="T11" fmla="*/ 15 h 25"/>
                <a:gd name="T12" fmla="*/ 17 w 23"/>
                <a:gd name="T13" fmla="*/ 7 h 25"/>
                <a:gd name="T14" fmla="*/ 12 w 23"/>
                <a:gd name="T15" fmla="*/ 5 h 25"/>
                <a:gd name="T16" fmla="*/ 5 w 23"/>
                <a:gd name="T17" fmla="*/ 7 h 25"/>
                <a:gd name="T18" fmla="*/ 5 w 23"/>
                <a:gd name="T19" fmla="*/ 4 h 25"/>
                <a:gd name="T20" fmla="*/ 6 w 23"/>
                <a:gd name="T21" fmla="*/ 0 h 25"/>
                <a:gd name="T22" fmla="*/ 5 w 23"/>
                <a:gd name="T23" fmla="*/ 0 h 25"/>
                <a:gd name="T24" fmla="*/ 4 w 23"/>
                <a:gd name="T25" fmla="*/ 3 h 25"/>
                <a:gd name="T26" fmla="*/ 5 w 23"/>
                <a:gd name="T27" fmla="*/ 7 h 25"/>
                <a:gd name="T28" fmla="*/ 1 w 23"/>
                <a:gd name="T29" fmla="*/ 15 h 25"/>
                <a:gd name="T30" fmla="*/ 5 w 23"/>
                <a:gd name="T31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5">
                  <a:moveTo>
                    <a:pt x="5" y="22"/>
                  </a:moveTo>
                  <a:cubicBezTo>
                    <a:pt x="7" y="24"/>
                    <a:pt x="10" y="25"/>
                    <a:pt x="12" y="25"/>
                  </a:cubicBezTo>
                  <a:cubicBezTo>
                    <a:pt x="14" y="25"/>
                    <a:pt x="16" y="25"/>
                    <a:pt x="18" y="24"/>
                  </a:cubicBezTo>
                  <a:cubicBezTo>
                    <a:pt x="18" y="24"/>
                    <a:pt x="20" y="23"/>
                    <a:pt x="21" y="23"/>
                  </a:cubicBezTo>
                  <a:cubicBezTo>
                    <a:pt x="22" y="23"/>
                    <a:pt x="23" y="22"/>
                    <a:pt x="23" y="22"/>
                  </a:cubicBezTo>
                  <a:cubicBezTo>
                    <a:pt x="21" y="21"/>
                    <a:pt x="21" y="18"/>
                    <a:pt x="21" y="15"/>
                  </a:cubicBezTo>
                  <a:cubicBezTo>
                    <a:pt x="21" y="12"/>
                    <a:pt x="20" y="9"/>
                    <a:pt x="17" y="7"/>
                  </a:cubicBezTo>
                  <a:cubicBezTo>
                    <a:pt x="16" y="6"/>
                    <a:pt x="14" y="5"/>
                    <a:pt x="12" y="5"/>
                  </a:cubicBezTo>
                  <a:cubicBezTo>
                    <a:pt x="9" y="5"/>
                    <a:pt x="7" y="6"/>
                    <a:pt x="5" y="7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2"/>
                    <a:pt x="4" y="3"/>
                  </a:cubicBezTo>
                  <a:cubicBezTo>
                    <a:pt x="4" y="4"/>
                    <a:pt x="4" y="6"/>
                    <a:pt x="5" y="7"/>
                  </a:cubicBezTo>
                  <a:cubicBezTo>
                    <a:pt x="2" y="8"/>
                    <a:pt x="0" y="11"/>
                    <a:pt x="1" y="15"/>
                  </a:cubicBezTo>
                  <a:cubicBezTo>
                    <a:pt x="1" y="17"/>
                    <a:pt x="3" y="20"/>
                    <a:pt x="5" y="22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757"/>
            <p:cNvSpPr/>
            <p:nvPr/>
          </p:nvSpPr>
          <p:spPr bwMode="auto">
            <a:xfrm>
              <a:off x="8550256" y="3695720"/>
              <a:ext cx="71438" cy="63500"/>
            </a:xfrm>
            <a:custGeom>
              <a:avLst/>
              <a:gdLst>
                <a:gd name="T0" fmla="*/ 6 w 19"/>
                <a:gd name="T1" fmla="*/ 15 h 17"/>
                <a:gd name="T2" fmla="*/ 10 w 19"/>
                <a:gd name="T3" fmla="*/ 15 h 17"/>
                <a:gd name="T4" fmla="*/ 15 w 19"/>
                <a:gd name="T5" fmla="*/ 15 h 17"/>
                <a:gd name="T6" fmla="*/ 17 w 19"/>
                <a:gd name="T7" fmla="*/ 16 h 17"/>
                <a:gd name="T8" fmla="*/ 19 w 19"/>
                <a:gd name="T9" fmla="*/ 17 h 17"/>
                <a:gd name="T10" fmla="*/ 18 w 19"/>
                <a:gd name="T11" fmla="*/ 8 h 17"/>
                <a:gd name="T12" fmla="*/ 12 w 19"/>
                <a:gd name="T13" fmla="*/ 1 h 17"/>
                <a:gd name="T14" fmla="*/ 3 w 19"/>
                <a:gd name="T15" fmla="*/ 5 h 17"/>
                <a:gd name="T16" fmla="*/ 1 w 19"/>
                <a:gd name="T17" fmla="*/ 3 h 17"/>
                <a:gd name="T18" fmla="*/ 1 w 19"/>
                <a:gd name="T19" fmla="*/ 0 h 17"/>
                <a:gd name="T20" fmla="*/ 0 w 19"/>
                <a:gd name="T21" fmla="*/ 0 h 17"/>
                <a:gd name="T22" fmla="*/ 3 w 19"/>
                <a:gd name="T23" fmla="*/ 5 h 17"/>
                <a:gd name="T24" fmla="*/ 3 w 19"/>
                <a:gd name="T25" fmla="*/ 11 h 17"/>
                <a:gd name="T26" fmla="*/ 6 w 19"/>
                <a:gd name="T2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7">
                  <a:moveTo>
                    <a:pt x="6" y="15"/>
                  </a:moveTo>
                  <a:cubicBezTo>
                    <a:pt x="7" y="15"/>
                    <a:pt x="9" y="15"/>
                    <a:pt x="10" y="15"/>
                  </a:cubicBezTo>
                  <a:cubicBezTo>
                    <a:pt x="12" y="15"/>
                    <a:pt x="13" y="15"/>
                    <a:pt x="15" y="15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8" y="16"/>
                    <a:pt x="19" y="17"/>
                    <a:pt x="19" y="17"/>
                  </a:cubicBezTo>
                  <a:cubicBezTo>
                    <a:pt x="18" y="14"/>
                    <a:pt x="19" y="11"/>
                    <a:pt x="18" y="8"/>
                  </a:cubicBezTo>
                  <a:cubicBezTo>
                    <a:pt x="17" y="5"/>
                    <a:pt x="15" y="1"/>
                    <a:pt x="12" y="1"/>
                  </a:cubicBezTo>
                  <a:cubicBezTo>
                    <a:pt x="8" y="0"/>
                    <a:pt x="5" y="2"/>
                    <a:pt x="3" y="5"/>
                  </a:cubicBezTo>
                  <a:cubicBezTo>
                    <a:pt x="2" y="4"/>
                    <a:pt x="2" y="4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4"/>
                    <a:pt x="3" y="5"/>
                  </a:cubicBezTo>
                  <a:cubicBezTo>
                    <a:pt x="2" y="7"/>
                    <a:pt x="1" y="9"/>
                    <a:pt x="3" y="11"/>
                  </a:cubicBezTo>
                  <a:cubicBezTo>
                    <a:pt x="3" y="13"/>
                    <a:pt x="5" y="14"/>
                    <a:pt x="6" y="1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758"/>
            <p:cNvSpPr/>
            <p:nvPr/>
          </p:nvSpPr>
          <p:spPr bwMode="auto">
            <a:xfrm>
              <a:off x="8396267" y="3778271"/>
              <a:ext cx="115888" cy="120651"/>
            </a:xfrm>
            <a:custGeom>
              <a:avLst/>
              <a:gdLst>
                <a:gd name="T0" fmla="*/ 3 w 31"/>
                <a:gd name="T1" fmla="*/ 7 h 32"/>
                <a:gd name="T2" fmla="*/ 0 w 31"/>
                <a:gd name="T3" fmla="*/ 16 h 32"/>
                <a:gd name="T4" fmla="*/ 0 w 31"/>
                <a:gd name="T5" fmla="*/ 24 h 32"/>
                <a:gd name="T6" fmla="*/ 0 w 31"/>
                <a:gd name="T7" fmla="*/ 32 h 32"/>
                <a:gd name="T8" fmla="*/ 12 w 31"/>
                <a:gd name="T9" fmla="*/ 30 h 32"/>
                <a:gd name="T10" fmla="*/ 26 w 31"/>
                <a:gd name="T11" fmla="*/ 22 h 32"/>
                <a:gd name="T12" fmla="*/ 23 w 31"/>
                <a:gd name="T13" fmla="*/ 5 h 32"/>
                <a:gd name="T14" fmla="*/ 26 w 31"/>
                <a:gd name="T15" fmla="*/ 3 h 32"/>
                <a:gd name="T16" fmla="*/ 31 w 31"/>
                <a:gd name="T17" fmla="*/ 2 h 32"/>
                <a:gd name="T18" fmla="*/ 31 w 31"/>
                <a:gd name="T19" fmla="*/ 2 h 32"/>
                <a:gd name="T20" fmla="*/ 22 w 31"/>
                <a:gd name="T21" fmla="*/ 5 h 32"/>
                <a:gd name="T22" fmla="*/ 11 w 31"/>
                <a:gd name="T23" fmla="*/ 1 h 32"/>
                <a:gd name="T24" fmla="*/ 3 w 31"/>
                <a:gd name="T25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2">
                  <a:moveTo>
                    <a:pt x="3" y="7"/>
                  </a:moveTo>
                  <a:cubicBezTo>
                    <a:pt x="1" y="10"/>
                    <a:pt x="0" y="13"/>
                    <a:pt x="0" y="16"/>
                  </a:cubicBezTo>
                  <a:cubicBezTo>
                    <a:pt x="0" y="19"/>
                    <a:pt x="0" y="21"/>
                    <a:pt x="0" y="24"/>
                  </a:cubicBezTo>
                  <a:cubicBezTo>
                    <a:pt x="1" y="26"/>
                    <a:pt x="0" y="32"/>
                    <a:pt x="0" y="32"/>
                  </a:cubicBezTo>
                  <a:cubicBezTo>
                    <a:pt x="4" y="30"/>
                    <a:pt x="8" y="31"/>
                    <a:pt x="12" y="30"/>
                  </a:cubicBezTo>
                  <a:cubicBezTo>
                    <a:pt x="17" y="29"/>
                    <a:pt x="23" y="27"/>
                    <a:pt x="26" y="22"/>
                  </a:cubicBezTo>
                  <a:cubicBezTo>
                    <a:pt x="29" y="17"/>
                    <a:pt x="27" y="9"/>
                    <a:pt x="23" y="5"/>
                  </a:cubicBezTo>
                  <a:cubicBezTo>
                    <a:pt x="24" y="4"/>
                    <a:pt x="25" y="4"/>
                    <a:pt x="26" y="3"/>
                  </a:cubicBezTo>
                  <a:cubicBezTo>
                    <a:pt x="28" y="2"/>
                    <a:pt x="30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1"/>
                    <a:pt x="24" y="3"/>
                    <a:pt x="22" y="5"/>
                  </a:cubicBezTo>
                  <a:cubicBezTo>
                    <a:pt x="19" y="2"/>
                    <a:pt x="15" y="0"/>
                    <a:pt x="11" y="1"/>
                  </a:cubicBezTo>
                  <a:cubicBezTo>
                    <a:pt x="9" y="2"/>
                    <a:pt x="5" y="5"/>
                    <a:pt x="3" y="7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760"/>
            <p:cNvSpPr/>
            <p:nvPr/>
          </p:nvSpPr>
          <p:spPr bwMode="auto">
            <a:xfrm>
              <a:off x="4268742" y="5213380"/>
              <a:ext cx="195264" cy="220664"/>
            </a:xfrm>
            <a:custGeom>
              <a:avLst/>
              <a:gdLst>
                <a:gd name="T0" fmla="*/ 41 w 52"/>
                <a:gd name="T1" fmla="*/ 9 h 59"/>
                <a:gd name="T2" fmla="*/ 27 w 52"/>
                <a:gd name="T3" fmla="*/ 4 h 59"/>
                <a:gd name="T4" fmla="*/ 14 w 52"/>
                <a:gd name="T5" fmla="*/ 3 h 59"/>
                <a:gd name="T6" fmla="*/ 6 w 52"/>
                <a:gd name="T7" fmla="*/ 2 h 59"/>
                <a:gd name="T8" fmla="*/ 0 w 52"/>
                <a:gd name="T9" fmla="*/ 0 h 59"/>
                <a:gd name="T10" fmla="*/ 2 w 52"/>
                <a:gd name="T11" fmla="*/ 11 h 59"/>
                <a:gd name="T12" fmla="*/ 2 w 52"/>
                <a:gd name="T13" fmla="*/ 23 h 59"/>
                <a:gd name="T14" fmla="*/ 6 w 52"/>
                <a:gd name="T15" fmla="*/ 37 h 59"/>
                <a:gd name="T16" fmla="*/ 15 w 52"/>
                <a:gd name="T17" fmla="*/ 47 h 59"/>
                <a:gd name="T18" fmla="*/ 29 w 52"/>
                <a:gd name="T19" fmla="*/ 49 h 59"/>
                <a:gd name="T20" fmla="*/ 43 w 52"/>
                <a:gd name="T21" fmla="*/ 43 h 59"/>
                <a:gd name="T22" fmla="*/ 45 w 52"/>
                <a:gd name="T23" fmla="*/ 49 h 59"/>
                <a:gd name="T24" fmla="*/ 44 w 52"/>
                <a:gd name="T25" fmla="*/ 58 h 59"/>
                <a:gd name="T26" fmla="*/ 46 w 52"/>
                <a:gd name="T27" fmla="*/ 59 h 59"/>
                <a:gd name="T28" fmla="*/ 46 w 52"/>
                <a:gd name="T29" fmla="*/ 51 h 59"/>
                <a:gd name="T30" fmla="*/ 44 w 52"/>
                <a:gd name="T31" fmla="*/ 42 h 59"/>
                <a:gd name="T32" fmla="*/ 50 w 52"/>
                <a:gd name="T33" fmla="*/ 23 h 59"/>
                <a:gd name="T34" fmla="*/ 41 w 52"/>
                <a:gd name="T35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9">
                  <a:moveTo>
                    <a:pt x="41" y="9"/>
                  </a:moveTo>
                  <a:cubicBezTo>
                    <a:pt x="37" y="6"/>
                    <a:pt x="32" y="5"/>
                    <a:pt x="27" y="4"/>
                  </a:cubicBezTo>
                  <a:cubicBezTo>
                    <a:pt x="23" y="4"/>
                    <a:pt x="19" y="4"/>
                    <a:pt x="14" y="3"/>
                  </a:cubicBezTo>
                  <a:cubicBezTo>
                    <a:pt x="12" y="3"/>
                    <a:pt x="9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2" y="4"/>
                    <a:pt x="2" y="7"/>
                    <a:pt x="2" y="11"/>
                  </a:cubicBezTo>
                  <a:cubicBezTo>
                    <a:pt x="2" y="15"/>
                    <a:pt x="1" y="19"/>
                    <a:pt x="2" y="23"/>
                  </a:cubicBezTo>
                  <a:cubicBezTo>
                    <a:pt x="2" y="27"/>
                    <a:pt x="4" y="33"/>
                    <a:pt x="6" y="37"/>
                  </a:cubicBezTo>
                  <a:cubicBezTo>
                    <a:pt x="8" y="41"/>
                    <a:pt x="11" y="45"/>
                    <a:pt x="15" y="47"/>
                  </a:cubicBezTo>
                  <a:cubicBezTo>
                    <a:pt x="19" y="49"/>
                    <a:pt x="24" y="49"/>
                    <a:pt x="29" y="49"/>
                  </a:cubicBezTo>
                  <a:cubicBezTo>
                    <a:pt x="34" y="48"/>
                    <a:pt x="39" y="46"/>
                    <a:pt x="43" y="43"/>
                  </a:cubicBezTo>
                  <a:cubicBezTo>
                    <a:pt x="44" y="45"/>
                    <a:pt x="45" y="47"/>
                    <a:pt x="45" y="49"/>
                  </a:cubicBezTo>
                  <a:cubicBezTo>
                    <a:pt x="46" y="52"/>
                    <a:pt x="45" y="56"/>
                    <a:pt x="44" y="58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7"/>
                    <a:pt x="47" y="54"/>
                    <a:pt x="46" y="51"/>
                  </a:cubicBezTo>
                  <a:cubicBezTo>
                    <a:pt x="46" y="48"/>
                    <a:pt x="45" y="44"/>
                    <a:pt x="44" y="42"/>
                  </a:cubicBezTo>
                  <a:cubicBezTo>
                    <a:pt x="49" y="38"/>
                    <a:pt x="52" y="31"/>
                    <a:pt x="50" y="23"/>
                  </a:cubicBezTo>
                  <a:cubicBezTo>
                    <a:pt x="48" y="18"/>
                    <a:pt x="44" y="12"/>
                    <a:pt x="41" y="9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761"/>
            <p:cNvSpPr/>
            <p:nvPr/>
          </p:nvSpPr>
          <p:spPr bwMode="auto">
            <a:xfrm>
              <a:off x="6965921" y="2216160"/>
              <a:ext cx="228601" cy="231777"/>
            </a:xfrm>
            <a:custGeom>
              <a:avLst/>
              <a:gdLst>
                <a:gd name="T0" fmla="*/ 53 w 61"/>
                <a:gd name="T1" fmla="*/ 13 h 62"/>
                <a:gd name="T2" fmla="*/ 28 w 61"/>
                <a:gd name="T3" fmla="*/ 4 h 62"/>
                <a:gd name="T4" fmla="*/ 18 w 61"/>
                <a:gd name="T5" fmla="*/ 5 h 62"/>
                <a:gd name="T6" fmla="*/ 7 w 61"/>
                <a:gd name="T7" fmla="*/ 3 h 62"/>
                <a:gd name="T8" fmla="*/ 0 w 61"/>
                <a:gd name="T9" fmla="*/ 0 h 62"/>
                <a:gd name="T10" fmla="*/ 3 w 61"/>
                <a:gd name="T11" fmla="*/ 5 h 62"/>
                <a:gd name="T12" fmla="*/ 5 w 61"/>
                <a:gd name="T13" fmla="*/ 12 h 62"/>
                <a:gd name="T14" fmla="*/ 8 w 61"/>
                <a:gd name="T15" fmla="*/ 24 h 62"/>
                <a:gd name="T16" fmla="*/ 22 w 61"/>
                <a:gd name="T17" fmla="*/ 48 h 62"/>
                <a:gd name="T18" fmla="*/ 36 w 61"/>
                <a:gd name="T19" fmla="*/ 51 h 62"/>
                <a:gd name="T20" fmla="*/ 52 w 61"/>
                <a:gd name="T21" fmla="*/ 48 h 62"/>
                <a:gd name="T22" fmla="*/ 50 w 61"/>
                <a:gd name="T23" fmla="*/ 62 h 62"/>
                <a:gd name="T24" fmla="*/ 52 w 61"/>
                <a:gd name="T25" fmla="*/ 62 h 62"/>
                <a:gd name="T26" fmla="*/ 53 w 61"/>
                <a:gd name="T27" fmla="*/ 61 h 62"/>
                <a:gd name="T28" fmla="*/ 53 w 61"/>
                <a:gd name="T29" fmla="*/ 60 h 62"/>
                <a:gd name="T30" fmla="*/ 54 w 61"/>
                <a:gd name="T31" fmla="*/ 56 h 62"/>
                <a:gd name="T32" fmla="*/ 53 w 61"/>
                <a:gd name="T33" fmla="*/ 48 h 62"/>
                <a:gd name="T34" fmla="*/ 56 w 61"/>
                <a:gd name="T35" fmla="*/ 45 h 62"/>
                <a:gd name="T36" fmla="*/ 60 w 61"/>
                <a:gd name="T37" fmla="*/ 28 h 62"/>
                <a:gd name="T38" fmla="*/ 53 w 61"/>
                <a:gd name="T3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62">
                  <a:moveTo>
                    <a:pt x="53" y="13"/>
                  </a:moveTo>
                  <a:cubicBezTo>
                    <a:pt x="46" y="6"/>
                    <a:pt x="37" y="4"/>
                    <a:pt x="28" y="4"/>
                  </a:cubicBezTo>
                  <a:cubicBezTo>
                    <a:pt x="25" y="4"/>
                    <a:pt x="21" y="5"/>
                    <a:pt x="18" y="5"/>
                  </a:cubicBezTo>
                  <a:cubicBezTo>
                    <a:pt x="14" y="5"/>
                    <a:pt x="10" y="5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1" y="1"/>
                    <a:pt x="2" y="3"/>
                    <a:pt x="3" y="5"/>
                  </a:cubicBezTo>
                  <a:cubicBezTo>
                    <a:pt x="4" y="7"/>
                    <a:pt x="5" y="10"/>
                    <a:pt x="5" y="12"/>
                  </a:cubicBezTo>
                  <a:cubicBezTo>
                    <a:pt x="6" y="16"/>
                    <a:pt x="7" y="21"/>
                    <a:pt x="8" y="24"/>
                  </a:cubicBezTo>
                  <a:cubicBezTo>
                    <a:pt x="10" y="34"/>
                    <a:pt x="14" y="44"/>
                    <a:pt x="22" y="48"/>
                  </a:cubicBezTo>
                  <a:cubicBezTo>
                    <a:pt x="26" y="50"/>
                    <a:pt x="31" y="51"/>
                    <a:pt x="36" y="51"/>
                  </a:cubicBezTo>
                  <a:cubicBezTo>
                    <a:pt x="41" y="51"/>
                    <a:pt x="46" y="51"/>
                    <a:pt x="52" y="48"/>
                  </a:cubicBezTo>
                  <a:cubicBezTo>
                    <a:pt x="53" y="53"/>
                    <a:pt x="53" y="58"/>
                    <a:pt x="50" y="62"/>
                  </a:cubicBezTo>
                  <a:cubicBezTo>
                    <a:pt x="51" y="62"/>
                    <a:pt x="51" y="62"/>
                    <a:pt x="52" y="62"/>
                  </a:cubicBezTo>
                  <a:cubicBezTo>
                    <a:pt x="52" y="62"/>
                    <a:pt x="52" y="62"/>
                    <a:pt x="53" y="61"/>
                  </a:cubicBezTo>
                  <a:cubicBezTo>
                    <a:pt x="53" y="61"/>
                    <a:pt x="53" y="60"/>
                    <a:pt x="53" y="60"/>
                  </a:cubicBezTo>
                  <a:cubicBezTo>
                    <a:pt x="54" y="59"/>
                    <a:pt x="54" y="58"/>
                    <a:pt x="54" y="56"/>
                  </a:cubicBezTo>
                  <a:cubicBezTo>
                    <a:pt x="54" y="54"/>
                    <a:pt x="54" y="51"/>
                    <a:pt x="53" y="48"/>
                  </a:cubicBezTo>
                  <a:cubicBezTo>
                    <a:pt x="54" y="47"/>
                    <a:pt x="55" y="46"/>
                    <a:pt x="56" y="45"/>
                  </a:cubicBezTo>
                  <a:cubicBezTo>
                    <a:pt x="60" y="41"/>
                    <a:pt x="61" y="34"/>
                    <a:pt x="60" y="28"/>
                  </a:cubicBezTo>
                  <a:cubicBezTo>
                    <a:pt x="59" y="22"/>
                    <a:pt x="57" y="16"/>
                    <a:pt x="53" y="13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762"/>
            <p:cNvSpPr/>
            <p:nvPr/>
          </p:nvSpPr>
          <p:spPr bwMode="auto">
            <a:xfrm>
              <a:off x="5541925" y="4187848"/>
              <a:ext cx="187326" cy="277814"/>
            </a:xfrm>
            <a:custGeom>
              <a:avLst/>
              <a:gdLst>
                <a:gd name="T0" fmla="*/ 0 w 50"/>
                <a:gd name="T1" fmla="*/ 42 h 74"/>
                <a:gd name="T2" fmla="*/ 8 w 50"/>
                <a:gd name="T3" fmla="*/ 57 h 74"/>
                <a:gd name="T4" fmla="*/ 19 w 50"/>
                <a:gd name="T5" fmla="*/ 67 h 74"/>
                <a:gd name="T6" fmla="*/ 26 w 50"/>
                <a:gd name="T7" fmla="*/ 72 h 74"/>
                <a:gd name="T8" fmla="*/ 31 w 50"/>
                <a:gd name="T9" fmla="*/ 74 h 74"/>
                <a:gd name="T10" fmla="*/ 35 w 50"/>
                <a:gd name="T11" fmla="*/ 66 h 74"/>
                <a:gd name="T12" fmla="*/ 41 w 50"/>
                <a:gd name="T13" fmla="*/ 58 h 74"/>
                <a:gd name="T14" fmla="*/ 48 w 50"/>
                <a:gd name="T15" fmla="*/ 45 h 74"/>
                <a:gd name="T16" fmla="*/ 48 w 50"/>
                <a:gd name="T17" fmla="*/ 28 h 74"/>
                <a:gd name="T18" fmla="*/ 37 w 50"/>
                <a:gd name="T19" fmla="*/ 16 h 74"/>
                <a:gd name="T20" fmla="*/ 20 w 50"/>
                <a:gd name="T21" fmla="*/ 15 h 74"/>
                <a:gd name="T22" fmla="*/ 20 w 50"/>
                <a:gd name="T23" fmla="*/ 9 h 74"/>
                <a:gd name="T24" fmla="*/ 22 w 50"/>
                <a:gd name="T25" fmla="*/ 0 h 74"/>
                <a:gd name="T26" fmla="*/ 20 w 50"/>
                <a:gd name="T27" fmla="*/ 0 h 74"/>
                <a:gd name="T28" fmla="*/ 19 w 50"/>
                <a:gd name="T29" fmla="*/ 7 h 74"/>
                <a:gd name="T30" fmla="*/ 19 w 50"/>
                <a:gd name="T31" fmla="*/ 15 h 74"/>
                <a:gd name="T32" fmla="*/ 9 w 50"/>
                <a:gd name="T33" fmla="*/ 19 h 74"/>
                <a:gd name="T34" fmla="*/ 3 w 50"/>
                <a:gd name="T35" fmla="*/ 25 h 74"/>
                <a:gd name="T36" fmla="*/ 0 w 50"/>
                <a:gd name="T37" fmla="*/ 33 h 74"/>
                <a:gd name="T38" fmla="*/ 0 w 50"/>
                <a:gd name="T39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74">
                  <a:moveTo>
                    <a:pt x="0" y="42"/>
                  </a:moveTo>
                  <a:cubicBezTo>
                    <a:pt x="0" y="48"/>
                    <a:pt x="4" y="53"/>
                    <a:pt x="8" y="57"/>
                  </a:cubicBezTo>
                  <a:cubicBezTo>
                    <a:pt x="11" y="61"/>
                    <a:pt x="15" y="64"/>
                    <a:pt x="19" y="67"/>
                  </a:cubicBezTo>
                  <a:cubicBezTo>
                    <a:pt x="21" y="68"/>
                    <a:pt x="24" y="70"/>
                    <a:pt x="26" y="72"/>
                  </a:cubicBezTo>
                  <a:cubicBezTo>
                    <a:pt x="29" y="73"/>
                    <a:pt x="31" y="74"/>
                    <a:pt x="31" y="74"/>
                  </a:cubicBezTo>
                  <a:cubicBezTo>
                    <a:pt x="31" y="72"/>
                    <a:pt x="32" y="69"/>
                    <a:pt x="35" y="66"/>
                  </a:cubicBezTo>
                  <a:cubicBezTo>
                    <a:pt x="37" y="63"/>
                    <a:pt x="39" y="61"/>
                    <a:pt x="41" y="58"/>
                  </a:cubicBezTo>
                  <a:cubicBezTo>
                    <a:pt x="44" y="55"/>
                    <a:pt x="47" y="51"/>
                    <a:pt x="48" y="45"/>
                  </a:cubicBezTo>
                  <a:cubicBezTo>
                    <a:pt x="49" y="40"/>
                    <a:pt x="50" y="34"/>
                    <a:pt x="48" y="28"/>
                  </a:cubicBezTo>
                  <a:cubicBezTo>
                    <a:pt x="47" y="22"/>
                    <a:pt x="42" y="18"/>
                    <a:pt x="37" y="16"/>
                  </a:cubicBezTo>
                  <a:cubicBezTo>
                    <a:pt x="31" y="14"/>
                    <a:pt x="25" y="14"/>
                    <a:pt x="20" y="15"/>
                  </a:cubicBezTo>
                  <a:cubicBezTo>
                    <a:pt x="19" y="13"/>
                    <a:pt x="19" y="11"/>
                    <a:pt x="20" y="9"/>
                  </a:cubicBezTo>
                  <a:cubicBezTo>
                    <a:pt x="20" y="6"/>
                    <a:pt x="21" y="3"/>
                    <a:pt x="2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5"/>
                    <a:pt x="19" y="7"/>
                  </a:cubicBezTo>
                  <a:cubicBezTo>
                    <a:pt x="19" y="10"/>
                    <a:pt x="18" y="13"/>
                    <a:pt x="19" y="15"/>
                  </a:cubicBezTo>
                  <a:cubicBezTo>
                    <a:pt x="15" y="16"/>
                    <a:pt x="12" y="18"/>
                    <a:pt x="9" y="19"/>
                  </a:cubicBezTo>
                  <a:cubicBezTo>
                    <a:pt x="6" y="21"/>
                    <a:pt x="4" y="23"/>
                    <a:pt x="3" y="25"/>
                  </a:cubicBezTo>
                  <a:cubicBezTo>
                    <a:pt x="2" y="27"/>
                    <a:pt x="1" y="30"/>
                    <a:pt x="0" y="33"/>
                  </a:cubicBezTo>
                  <a:cubicBezTo>
                    <a:pt x="0" y="36"/>
                    <a:pt x="0" y="39"/>
                    <a:pt x="0" y="4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763"/>
            <p:cNvSpPr/>
            <p:nvPr/>
          </p:nvSpPr>
          <p:spPr bwMode="auto">
            <a:xfrm>
              <a:off x="4972009" y="4029097"/>
              <a:ext cx="228601" cy="150814"/>
            </a:xfrm>
            <a:custGeom>
              <a:avLst/>
              <a:gdLst>
                <a:gd name="T0" fmla="*/ 32 w 61"/>
                <a:gd name="T1" fmla="*/ 0 h 40"/>
                <a:gd name="T2" fmla="*/ 21 w 61"/>
                <a:gd name="T3" fmla="*/ 5 h 40"/>
                <a:gd name="T4" fmla="*/ 12 w 61"/>
                <a:gd name="T5" fmla="*/ 10 h 40"/>
                <a:gd name="T6" fmla="*/ 6 w 61"/>
                <a:gd name="T7" fmla="*/ 12 h 40"/>
                <a:gd name="T8" fmla="*/ 0 w 61"/>
                <a:gd name="T9" fmla="*/ 12 h 40"/>
                <a:gd name="T10" fmla="*/ 7 w 61"/>
                <a:gd name="T11" fmla="*/ 21 h 40"/>
                <a:gd name="T12" fmla="*/ 13 w 61"/>
                <a:gd name="T13" fmla="*/ 29 h 40"/>
                <a:gd name="T14" fmla="*/ 39 w 61"/>
                <a:gd name="T15" fmla="*/ 37 h 40"/>
                <a:gd name="T16" fmla="*/ 48 w 61"/>
                <a:gd name="T17" fmla="*/ 29 h 40"/>
                <a:gd name="T18" fmla="*/ 50 w 61"/>
                <a:gd name="T19" fmla="*/ 16 h 40"/>
                <a:gd name="T20" fmla="*/ 54 w 61"/>
                <a:gd name="T21" fmla="*/ 17 h 40"/>
                <a:gd name="T22" fmla="*/ 61 w 61"/>
                <a:gd name="T23" fmla="*/ 19 h 40"/>
                <a:gd name="T24" fmla="*/ 61 w 61"/>
                <a:gd name="T25" fmla="*/ 18 h 40"/>
                <a:gd name="T26" fmla="*/ 56 w 61"/>
                <a:gd name="T27" fmla="*/ 17 h 40"/>
                <a:gd name="T28" fmla="*/ 50 w 61"/>
                <a:gd name="T29" fmla="*/ 16 h 40"/>
                <a:gd name="T30" fmla="*/ 42 w 61"/>
                <a:gd name="T31" fmla="*/ 3 h 40"/>
                <a:gd name="T32" fmla="*/ 32 w 61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40">
                  <a:moveTo>
                    <a:pt x="32" y="0"/>
                  </a:moveTo>
                  <a:cubicBezTo>
                    <a:pt x="28" y="1"/>
                    <a:pt x="25" y="3"/>
                    <a:pt x="21" y="5"/>
                  </a:cubicBezTo>
                  <a:cubicBezTo>
                    <a:pt x="18" y="6"/>
                    <a:pt x="15" y="8"/>
                    <a:pt x="12" y="10"/>
                  </a:cubicBezTo>
                  <a:cubicBezTo>
                    <a:pt x="11" y="11"/>
                    <a:pt x="8" y="12"/>
                    <a:pt x="6" y="12"/>
                  </a:cubicBezTo>
                  <a:cubicBezTo>
                    <a:pt x="3" y="13"/>
                    <a:pt x="0" y="12"/>
                    <a:pt x="0" y="12"/>
                  </a:cubicBezTo>
                  <a:cubicBezTo>
                    <a:pt x="3" y="15"/>
                    <a:pt x="5" y="18"/>
                    <a:pt x="7" y="21"/>
                  </a:cubicBezTo>
                  <a:cubicBezTo>
                    <a:pt x="9" y="24"/>
                    <a:pt x="11" y="27"/>
                    <a:pt x="13" y="29"/>
                  </a:cubicBezTo>
                  <a:cubicBezTo>
                    <a:pt x="20" y="35"/>
                    <a:pt x="30" y="40"/>
                    <a:pt x="39" y="37"/>
                  </a:cubicBezTo>
                  <a:cubicBezTo>
                    <a:pt x="43" y="36"/>
                    <a:pt x="46" y="33"/>
                    <a:pt x="48" y="29"/>
                  </a:cubicBezTo>
                  <a:cubicBezTo>
                    <a:pt x="50" y="25"/>
                    <a:pt x="50" y="21"/>
                    <a:pt x="50" y="16"/>
                  </a:cubicBezTo>
                  <a:cubicBezTo>
                    <a:pt x="51" y="16"/>
                    <a:pt x="53" y="16"/>
                    <a:pt x="54" y="17"/>
                  </a:cubicBezTo>
                  <a:cubicBezTo>
                    <a:pt x="57" y="17"/>
                    <a:pt x="59" y="18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8"/>
                    <a:pt x="58" y="17"/>
                    <a:pt x="56" y="17"/>
                  </a:cubicBezTo>
                  <a:cubicBezTo>
                    <a:pt x="54" y="16"/>
                    <a:pt x="51" y="16"/>
                    <a:pt x="50" y="16"/>
                  </a:cubicBezTo>
                  <a:cubicBezTo>
                    <a:pt x="49" y="10"/>
                    <a:pt x="46" y="5"/>
                    <a:pt x="42" y="3"/>
                  </a:cubicBezTo>
                  <a:cubicBezTo>
                    <a:pt x="39" y="1"/>
                    <a:pt x="35" y="0"/>
                    <a:pt x="32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764"/>
            <p:cNvSpPr/>
            <p:nvPr/>
          </p:nvSpPr>
          <p:spPr bwMode="auto">
            <a:xfrm>
              <a:off x="7164360" y="2032009"/>
              <a:ext cx="38100" cy="146051"/>
            </a:xfrm>
            <a:custGeom>
              <a:avLst/>
              <a:gdLst>
                <a:gd name="T0" fmla="*/ 2 w 10"/>
                <a:gd name="T1" fmla="*/ 39 h 39"/>
                <a:gd name="T2" fmla="*/ 5 w 10"/>
                <a:gd name="T3" fmla="*/ 19 h 39"/>
                <a:gd name="T4" fmla="*/ 2 w 10"/>
                <a:gd name="T5" fmla="*/ 9 h 39"/>
                <a:gd name="T6" fmla="*/ 0 w 10"/>
                <a:gd name="T7" fmla="*/ 0 h 39"/>
                <a:gd name="T8" fmla="*/ 9 w 10"/>
                <a:gd name="T9" fmla="*/ 10 h 39"/>
                <a:gd name="T10" fmla="*/ 8 w 10"/>
                <a:gd name="T11" fmla="*/ 24 h 39"/>
                <a:gd name="T12" fmla="*/ 2 w 10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9">
                  <a:moveTo>
                    <a:pt x="2" y="39"/>
                  </a:moveTo>
                  <a:cubicBezTo>
                    <a:pt x="3" y="33"/>
                    <a:pt x="5" y="26"/>
                    <a:pt x="5" y="19"/>
                  </a:cubicBezTo>
                  <a:cubicBezTo>
                    <a:pt x="4" y="16"/>
                    <a:pt x="3" y="12"/>
                    <a:pt x="2" y="9"/>
                  </a:cubicBezTo>
                  <a:cubicBezTo>
                    <a:pt x="1" y="6"/>
                    <a:pt x="0" y="3"/>
                    <a:pt x="0" y="0"/>
                  </a:cubicBezTo>
                  <a:cubicBezTo>
                    <a:pt x="3" y="3"/>
                    <a:pt x="6" y="7"/>
                    <a:pt x="9" y="10"/>
                  </a:cubicBezTo>
                  <a:cubicBezTo>
                    <a:pt x="10" y="15"/>
                    <a:pt x="8" y="21"/>
                    <a:pt x="8" y="24"/>
                  </a:cubicBezTo>
                  <a:cubicBezTo>
                    <a:pt x="6" y="29"/>
                    <a:pt x="4" y="34"/>
                    <a:pt x="2" y="3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767"/>
            <p:cNvSpPr/>
            <p:nvPr/>
          </p:nvSpPr>
          <p:spPr bwMode="auto">
            <a:xfrm>
              <a:off x="7067522" y="2065346"/>
              <a:ext cx="96838" cy="142876"/>
            </a:xfrm>
            <a:custGeom>
              <a:avLst/>
              <a:gdLst>
                <a:gd name="T0" fmla="*/ 13 w 26"/>
                <a:gd name="T1" fmla="*/ 24 h 38"/>
                <a:gd name="T2" fmla="*/ 22 w 26"/>
                <a:gd name="T3" fmla="*/ 32 h 38"/>
                <a:gd name="T4" fmla="*/ 26 w 26"/>
                <a:gd name="T5" fmla="*/ 38 h 38"/>
                <a:gd name="T6" fmla="*/ 17 w 26"/>
                <a:gd name="T7" fmla="*/ 31 h 38"/>
                <a:gd name="T8" fmla="*/ 5 w 26"/>
                <a:gd name="T9" fmla="*/ 24 h 38"/>
                <a:gd name="T10" fmla="*/ 0 w 26"/>
                <a:gd name="T11" fmla="*/ 13 h 38"/>
                <a:gd name="T12" fmla="*/ 0 w 26"/>
                <a:gd name="T13" fmla="*/ 11 h 38"/>
                <a:gd name="T14" fmla="*/ 8 w 26"/>
                <a:gd name="T15" fmla="*/ 0 h 38"/>
                <a:gd name="T16" fmla="*/ 6 w 26"/>
                <a:gd name="T17" fmla="*/ 6 h 38"/>
                <a:gd name="T18" fmla="*/ 13 w 26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8">
                  <a:moveTo>
                    <a:pt x="13" y="24"/>
                  </a:moveTo>
                  <a:cubicBezTo>
                    <a:pt x="16" y="26"/>
                    <a:pt x="20" y="29"/>
                    <a:pt x="22" y="32"/>
                  </a:cubicBezTo>
                  <a:cubicBezTo>
                    <a:pt x="24" y="34"/>
                    <a:pt x="26" y="38"/>
                    <a:pt x="26" y="38"/>
                  </a:cubicBezTo>
                  <a:cubicBezTo>
                    <a:pt x="24" y="35"/>
                    <a:pt x="20" y="33"/>
                    <a:pt x="17" y="31"/>
                  </a:cubicBezTo>
                  <a:cubicBezTo>
                    <a:pt x="13" y="28"/>
                    <a:pt x="9" y="27"/>
                    <a:pt x="5" y="24"/>
                  </a:cubicBezTo>
                  <a:cubicBezTo>
                    <a:pt x="1" y="22"/>
                    <a:pt x="0" y="17"/>
                    <a:pt x="0" y="13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2" y="7"/>
                    <a:pt x="5" y="3"/>
                    <a:pt x="8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6" y="15"/>
                    <a:pt x="10" y="21"/>
                    <a:pt x="13" y="2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768"/>
            <p:cNvSpPr/>
            <p:nvPr/>
          </p:nvSpPr>
          <p:spPr bwMode="auto">
            <a:xfrm>
              <a:off x="7092922" y="2019308"/>
              <a:ext cx="123826" cy="260352"/>
            </a:xfrm>
            <a:custGeom>
              <a:avLst/>
              <a:gdLst>
                <a:gd name="T0" fmla="*/ 5 w 33"/>
                <a:gd name="T1" fmla="*/ 33 h 69"/>
                <a:gd name="T2" fmla="*/ 15 w 33"/>
                <a:gd name="T3" fmla="*/ 42 h 69"/>
                <a:gd name="T4" fmla="*/ 17 w 33"/>
                <a:gd name="T5" fmla="*/ 44 h 69"/>
                <a:gd name="T6" fmla="*/ 18 w 33"/>
                <a:gd name="T7" fmla="*/ 45 h 69"/>
                <a:gd name="T8" fmla="*/ 18 w 33"/>
                <a:gd name="T9" fmla="*/ 43 h 69"/>
                <a:gd name="T10" fmla="*/ 16 w 33"/>
                <a:gd name="T11" fmla="*/ 39 h 69"/>
                <a:gd name="T12" fmla="*/ 14 w 33"/>
                <a:gd name="T13" fmla="*/ 32 h 69"/>
                <a:gd name="T14" fmla="*/ 10 w 33"/>
                <a:gd name="T15" fmla="*/ 26 h 69"/>
                <a:gd name="T16" fmla="*/ 8 w 33"/>
                <a:gd name="T17" fmla="*/ 18 h 69"/>
                <a:gd name="T18" fmla="*/ 8 w 33"/>
                <a:gd name="T19" fmla="*/ 13 h 69"/>
                <a:gd name="T20" fmla="*/ 10 w 33"/>
                <a:gd name="T21" fmla="*/ 23 h 69"/>
                <a:gd name="T22" fmla="*/ 12 w 33"/>
                <a:gd name="T23" fmla="*/ 27 h 69"/>
                <a:gd name="T24" fmla="*/ 11 w 33"/>
                <a:gd name="T25" fmla="*/ 17 h 69"/>
                <a:gd name="T26" fmla="*/ 12 w 33"/>
                <a:gd name="T27" fmla="*/ 4 h 69"/>
                <a:gd name="T28" fmla="*/ 14 w 33"/>
                <a:gd name="T29" fmla="*/ 2 h 69"/>
                <a:gd name="T30" fmla="*/ 13 w 33"/>
                <a:gd name="T31" fmla="*/ 8 h 69"/>
                <a:gd name="T32" fmla="*/ 16 w 33"/>
                <a:gd name="T33" fmla="*/ 34 h 69"/>
                <a:gd name="T34" fmla="*/ 19 w 33"/>
                <a:gd name="T35" fmla="*/ 40 h 69"/>
                <a:gd name="T36" fmla="*/ 20 w 33"/>
                <a:gd name="T37" fmla="*/ 43 h 69"/>
                <a:gd name="T38" fmla="*/ 20 w 33"/>
                <a:gd name="T39" fmla="*/ 40 h 69"/>
                <a:gd name="T40" fmla="*/ 23 w 33"/>
                <a:gd name="T41" fmla="*/ 28 h 69"/>
                <a:gd name="T42" fmla="*/ 23 w 33"/>
                <a:gd name="T43" fmla="*/ 23 h 69"/>
                <a:gd name="T44" fmla="*/ 21 w 33"/>
                <a:gd name="T45" fmla="*/ 13 h 69"/>
                <a:gd name="T46" fmla="*/ 22 w 33"/>
                <a:gd name="T47" fmla="*/ 13 h 69"/>
                <a:gd name="T48" fmla="*/ 24 w 33"/>
                <a:gd name="T49" fmla="*/ 23 h 69"/>
                <a:gd name="T50" fmla="*/ 24 w 33"/>
                <a:gd name="T51" fmla="*/ 28 h 69"/>
                <a:gd name="T52" fmla="*/ 21 w 33"/>
                <a:gd name="T53" fmla="*/ 42 h 69"/>
                <a:gd name="T54" fmla="*/ 21 w 33"/>
                <a:gd name="T55" fmla="*/ 46 h 69"/>
                <a:gd name="T56" fmla="*/ 24 w 33"/>
                <a:gd name="T57" fmla="*/ 55 h 69"/>
                <a:gd name="T58" fmla="*/ 25 w 33"/>
                <a:gd name="T59" fmla="*/ 53 h 69"/>
                <a:gd name="T60" fmla="*/ 29 w 33"/>
                <a:gd name="T61" fmla="*/ 48 h 69"/>
                <a:gd name="T62" fmla="*/ 33 w 33"/>
                <a:gd name="T63" fmla="*/ 37 h 69"/>
                <a:gd name="T64" fmla="*/ 33 w 33"/>
                <a:gd name="T65" fmla="*/ 29 h 69"/>
                <a:gd name="T66" fmla="*/ 33 w 33"/>
                <a:gd name="T67" fmla="*/ 37 h 69"/>
                <a:gd name="T68" fmla="*/ 29 w 33"/>
                <a:gd name="T69" fmla="*/ 49 h 69"/>
                <a:gd name="T70" fmla="*/ 27 w 33"/>
                <a:gd name="T71" fmla="*/ 53 h 69"/>
                <a:gd name="T72" fmla="*/ 25 w 33"/>
                <a:gd name="T73" fmla="*/ 55 h 69"/>
                <a:gd name="T74" fmla="*/ 24 w 33"/>
                <a:gd name="T75" fmla="*/ 60 h 69"/>
                <a:gd name="T76" fmla="*/ 24 w 33"/>
                <a:gd name="T77" fmla="*/ 64 h 69"/>
                <a:gd name="T78" fmla="*/ 24 w 33"/>
                <a:gd name="T79" fmla="*/ 64 h 69"/>
                <a:gd name="T80" fmla="*/ 23 w 33"/>
                <a:gd name="T81" fmla="*/ 67 h 69"/>
                <a:gd name="T82" fmla="*/ 23 w 33"/>
                <a:gd name="T83" fmla="*/ 61 h 69"/>
                <a:gd name="T84" fmla="*/ 22 w 33"/>
                <a:gd name="T85" fmla="*/ 60 h 69"/>
                <a:gd name="T86" fmla="*/ 21 w 33"/>
                <a:gd name="T87" fmla="*/ 58 h 69"/>
                <a:gd name="T88" fmla="*/ 15 w 33"/>
                <a:gd name="T89" fmla="*/ 50 h 69"/>
                <a:gd name="T90" fmla="*/ 12 w 33"/>
                <a:gd name="T91" fmla="*/ 48 h 69"/>
                <a:gd name="T92" fmla="*/ 1 w 33"/>
                <a:gd name="T93" fmla="*/ 44 h 69"/>
                <a:gd name="T94" fmla="*/ 9 w 33"/>
                <a:gd name="T95" fmla="*/ 45 h 69"/>
                <a:gd name="T96" fmla="*/ 14 w 33"/>
                <a:gd name="T97" fmla="*/ 48 h 69"/>
                <a:gd name="T98" fmla="*/ 19 w 33"/>
                <a:gd name="T99" fmla="*/ 53 h 69"/>
                <a:gd name="T100" fmla="*/ 22 w 33"/>
                <a:gd name="T101" fmla="*/ 58 h 69"/>
                <a:gd name="T102" fmla="*/ 21 w 33"/>
                <a:gd name="T103" fmla="*/ 51 h 69"/>
                <a:gd name="T104" fmla="*/ 20 w 33"/>
                <a:gd name="T105" fmla="*/ 49 h 69"/>
                <a:gd name="T106" fmla="*/ 17 w 33"/>
                <a:gd name="T107" fmla="*/ 45 h 69"/>
                <a:gd name="T108" fmla="*/ 16 w 33"/>
                <a:gd name="T109" fmla="*/ 44 h 69"/>
                <a:gd name="T110" fmla="*/ 11 w 33"/>
                <a:gd name="T111" fmla="*/ 40 h 69"/>
                <a:gd name="T112" fmla="*/ 1 w 33"/>
                <a:gd name="T113" fmla="*/ 30 h 69"/>
                <a:gd name="T114" fmla="*/ 2 w 33"/>
                <a:gd name="T115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69">
                  <a:moveTo>
                    <a:pt x="2" y="30"/>
                  </a:moveTo>
                  <a:cubicBezTo>
                    <a:pt x="3" y="31"/>
                    <a:pt x="4" y="32"/>
                    <a:pt x="5" y="33"/>
                  </a:cubicBezTo>
                  <a:cubicBezTo>
                    <a:pt x="7" y="35"/>
                    <a:pt x="9" y="37"/>
                    <a:pt x="11" y="39"/>
                  </a:cubicBezTo>
                  <a:cubicBezTo>
                    <a:pt x="12" y="40"/>
                    <a:pt x="14" y="41"/>
                    <a:pt x="15" y="42"/>
                  </a:cubicBezTo>
                  <a:cubicBezTo>
                    <a:pt x="15" y="42"/>
                    <a:pt x="16" y="43"/>
                    <a:pt x="16" y="43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8" y="44"/>
                    <a:pt x="1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6"/>
                    <a:pt x="20" y="46"/>
                  </a:cubicBezTo>
                  <a:cubicBezTo>
                    <a:pt x="19" y="45"/>
                    <a:pt x="19" y="44"/>
                    <a:pt x="18" y="43"/>
                  </a:cubicBezTo>
                  <a:cubicBezTo>
                    <a:pt x="18" y="42"/>
                    <a:pt x="18" y="42"/>
                    <a:pt x="17" y="41"/>
                  </a:cubicBezTo>
                  <a:cubicBezTo>
                    <a:pt x="17" y="40"/>
                    <a:pt x="17" y="40"/>
                    <a:pt x="16" y="39"/>
                  </a:cubicBezTo>
                  <a:cubicBezTo>
                    <a:pt x="16" y="38"/>
                    <a:pt x="15" y="36"/>
                    <a:pt x="15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3" y="30"/>
                    <a:pt x="12" y="29"/>
                    <a:pt x="11" y="28"/>
                  </a:cubicBezTo>
                  <a:cubicBezTo>
                    <a:pt x="11" y="27"/>
                    <a:pt x="10" y="26"/>
                    <a:pt x="10" y="26"/>
                  </a:cubicBezTo>
                  <a:cubicBezTo>
                    <a:pt x="10" y="25"/>
                    <a:pt x="9" y="24"/>
                    <a:pt x="9" y="23"/>
                  </a:cubicBezTo>
                  <a:cubicBezTo>
                    <a:pt x="9" y="22"/>
                    <a:pt x="8" y="20"/>
                    <a:pt x="8" y="18"/>
                  </a:cubicBezTo>
                  <a:cubicBezTo>
                    <a:pt x="7" y="17"/>
                    <a:pt x="7" y="17"/>
                    <a:pt x="7" y="16"/>
                  </a:cubicBezTo>
                  <a:cubicBezTo>
                    <a:pt x="7" y="15"/>
                    <a:pt x="8" y="14"/>
                    <a:pt x="8" y="13"/>
                  </a:cubicBezTo>
                  <a:cubicBezTo>
                    <a:pt x="7" y="15"/>
                    <a:pt x="7" y="17"/>
                    <a:pt x="8" y="18"/>
                  </a:cubicBezTo>
                  <a:cubicBezTo>
                    <a:pt x="8" y="20"/>
                    <a:pt x="9" y="21"/>
                    <a:pt x="10" y="23"/>
                  </a:cubicBezTo>
                  <a:cubicBezTo>
                    <a:pt x="10" y="24"/>
                    <a:pt x="10" y="24"/>
                    <a:pt x="11" y="25"/>
                  </a:cubicBezTo>
                  <a:cubicBezTo>
                    <a:pt x="11" y="26"/>
                    <a:pt x="12" y="27"/>
                    <a:pt x="12" y="27"/>
                  </a:cubicBezTo>
                  <a:cubicBezTo>
                    <a:pt x="12" y="28"/>
                    <a:pt x="13" y="28"/>
                    <a:pt x="13" y="29"/>
                  </a:cubicBezTo>
                  <a:cubicBezTo>
                    <a:pt x="12" y="25"/>
                    <a:pt x="11" y="21"/>
                    <a:pt x="11" y="17"/>
                  </a:cubicBezTo>
                  <a:cubicBezTo>
                    <a:pt x="11" y="14"/>
                    <a:pt x="11" y="11"/>
                    <a:pt x="12" y="8"/>
                  </a:cubicBezTo>
                  <a:cubicBezTo>
                    <a:pt x="12" y="7"/>
                    <a:pt x="12" y="5"/>
                    <a:pt x="12" y="4"/>
                  </a:cubicBezTo>
                  <a:cubicBezTo>
                    <a:pt x="13" y="2"/>
                    <a:pt x="13" y="1"/>
                    <a:pt x="14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11"/>
                    <a:pt x="13" y="14"/>
                    <a:pt x="13" y="17"/>
                  </a:cubicBezTo>
                  <a:cubicBezTo>
                    <a:pt x="13" y="23"/>
                    <a:pt x="14" y="29"/>
                    <a:pt x="16" y="34"/>
                  </a:cubicBezTo>
                  <a:cubicBezTo>
                    <a:pt x="17" y="36"/>
                    <a:pt x="17" y="37"/>
                    <a:pt x="18" y="38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19" y="41"/>
                    <a:pt x="19" y="42"/>
                    <a:pt x="20" y="42"/>
                  </a:cubicBezTo>
                  <a:cubicBezTo>
                    <a:pt x="20" y="42"/>
                    <a:pt x="20" y="43"/>
                    <a:pt x="20" y="43"/>
                  </a:cubicBezTo>
                  <a:cubicBezTo>
                    <a:pt x="20" y="43"/>
                    <a:pt x="20" y="42"/>
                    <a:pt x="20" y="42"/>
                  </a:cubicBezTo>
                  <a:cubicBezTo>
                    <a:pt x="20" y="41"/>
                    <a:pt x="20" y="41"/>
                    <a:pt x="20" y="40"/>
                  </a:cubicBezTo>
                  <a:cubicBezTo>
                    <a:pt x="20" y="39"/>
                    <a:pt x="20" y="38"/>
                    <a:pt x="21" y="37"/>
                  </a:cubicBezTo>
                  <a:cubicBezTo>
                    <a:pt x="21" y="34"/>
                    <a:pt x="23" y="31"/>
                    <a:pt x="23" y="28"/>
                  </a:cubicBezTo>
                  <a:cubicBezTo>
                    <a:pt x="23" y="27"/>
                    <a:pt x="23" y="26"/>
                    <a:pt x="23" y="26"/>
                  </a:cubicBezTo>
                  <a:cubicBezTo>
                    <a:pt x="23" y="25"/>
                    <a:pt x="23" y="24"/>
                    <a:pt x="23" y="23"/>
                  </a:cubicBezTo>
                  <a:cubicBezTo>
                    <a:pt x="23" y="21"/>
                    <a:pt x="23" y="20"/>
                    <a:pt x="22" y="18"/>
                  </a:cubicBezTo>
                  <a:cubicBezTo>
                    <a:pt x="22" y="17"/>
                    <a:pt x="22" y="15"/>
                    <a:pt x="21" y="13"/>
                  </a:cubicBezTo>
                  <a:cubicBezTo>
                    <a:pt x="21" y="12"/>
                    <a:pt x="20" y="10"/>
                    <a:pt x="20" y="9"/>
                  </a:cubicBezTo>
                  <a:cubicBezTo>
                    <a:pt x="21" y="10"/>
                    <a:pt x="21" y="12"/>
                    <a:pt x="22" y="13"/>
                  </a:cubicBezTo>
                  <a:cubicBezTo>
                    <a:pt x="22" y="15"/>
                    <a:pt x="23" y="17"/>
                    <a:pt x="23" y="18"/>
                  </a:cubicBezTo>
                  <a:cubicBezTo>
                    <a:pt x="23" y="20"/>
                    <a:pt x="24" y="21"/>
                    <a:pt x="24" y="23"/>
                  </a:cubicBezTo>
                  <a:cubicBezTo>
                    <a:pt x="24" y="24"/>
                    <a:pt x="24" y="25"/>
                    <a:pt x="24" y="26"/>
                  </a:cubicBezTo>
                  <a:cubicBezTo>
                    <a:pt x="24" y="26"/>
                    <a:pt x="24" y="27"/>
                    <a:pt x="24" y="28"/>
                  </a:cubicBezTo>
                  <a:cubicBezTo>
                    <a:pt x="23" y="31"/>
                    <a:pt x="22" y="34"/>
                    <a:pt x="22" y="38"/>
                  </a:cubicBezTo>
                  <a:cubicBezTo>
                    <a:pt x="21" y="39"/>
                    <a:pt x="21" y="41"/>
                    <a:pt x="21" y="42"/>
                  </a:cubicBezTo>
                  <a:cubicBezTo>
                    <a:pt x="21" y="43"/>
                    <a:pt x="21" y="44"/>
                    <a:pt x="21" y="45"/>
                  </a:cubicBezTo>
                  <a:cubicBezTo>
                    <a:pt x="21" y="45"/>
                    <a:pt x="21" y="45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3" y="52"/>
                    <a:pt x="23" y="54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4"/>
                    <a:pt x="25" y="53"/>
                    <a:pt x="25" y="53"/>
                  </a:cubicBezTo>
                  <a:cubicBezTo>
                    <a:pt x="26" y="52"/>
                    <a:pt x="26" y="52"/>
                    <a:pt x="27" y="51"/>
                  </a:cubicBezTo>
                  <a:cubicBezTo>
                    <a:pt x="27" y="50"/>
                    <a:pt x="28" y="49"/>
                    <a:pt x="29" y="48"/>
                  </a:cubicBezTo>
                  <a:cubicBezTo>
                    <a:pt x="29" y="47"/>
                    <a:pt x="30" y="46"/>
                    <a:pt x="30" y="45"/>
                  </a:cubicBezTo>
                  <a:cubicBezTo>
                    <a:pt x="31" y="42"/>
                    <a:pt x="32" y="40"/>
                    <a:pt x="33" y="37"/>
                  </a:cubicBezTo>
                  <a:cubicBezTo>
                    <a:pt x="33" y="36"/>
                    <a:pt x="33" y="34"/>
                    <a:pt x="33" y="33"/>
                  </a:cubicBezTo>
                  <a:cubicBezTo>
                    <a:pt x="33" y="32"/>
                    <a:pt x="33" y="30"/>
                    <a:pt x="33" y="29"/>
                  </a:cubicBezTo>
                  <a:cubicBezTo>
                    <a:pt x="33" y="30"/>
                    <a:pt x="33" y="32"/>
                    <a:pt x="33" y="33"/>
                  </a:cubicBezTo>
                  <a:cubicBezTo>
                    <a:pt x="33" y="34"/>
                    <a:pt x="33" y="36"/>
                    <a:pt x="33" y="37"/>
                  </a:cubicBezTo>
                  <a:cubicBezTo>
                    <a:pt x="33" y="40"/>
                    <a:pt x="32" y="42"/>
                    <a:pt x="31" y="45"/>
                  </a:cubicBezTo>
                  <a:cubicBezTo>
                    <a:pt x="31" y="46"/>
                    <a:pt x="30" y="47"/>
                    <a:pt x="29" y="49"/>
                  </a:cubicBezTo>
                  <a:cubicBezTo>
                    <a:pt x="29" y="50"/>
                    <a:pt x="28" y="51"/>
                    <a:pt x="27" y="52"/>
                  </a:cubicBezTo>
                  <a:cubicBezTo>
                    <a:pt x="27" y="52"/>
                    <a:pt x="27" y="53"/>
                    <a:pt x="27" y="53"/>
                  </a:cubicBezTo>
                  <a:cubicBezTo>
                    <a:pt x="26" y="53"/>
                    <a:pt x="26" y="53"/>
                    <a:pt x="26" y="54"/>
                  </a:cubicBezTo>
                  <a:cubicBezTo>
                    <a:pt x="26" y="54"/>
                    <a:pt x="25" y="55"/>
                    <a:pt x="25" y="55"/>
                  </a:cubicBezTo>
                  <a:cubicBezTo>
                    <a:pt x="24" y="56"/>
                    <a:pt x="24" y="56"/>
                    <a:pt x="24" y="57"/>
                  </a:cubicBezTo>
                  <a:cubicBezTo>
                    <a:pt x="24" y="58"/>
                    <a:pt x="24" y="59"/>
                    <a:pt x="24" y="60"/>
                  </a:cubicBezTo>
                  <a:cubicBezTo>
                    <a:pt x="24" y="61"/>
                    <a:pt x="24" y="62"/>
                    <a:pt x="24" y="63"/>
                  </a:cubicBezTo>
                  <a:cubicBezTo>
                    <a:pt x="24" y="63"/>
                    <a:pt x="24" y="63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3" y="66"/>
                    <a:pt x="23" y="67"/>
                    <a:pt x="23" y="69"/>
                  </a:cubicBezTo>
                  <a:cubicBezTo>
                    <a:pt x="23" y="68"/>
                    <a:pt x="23" y="67"/>
                    <a:pt x="23" y="67"/>
                  </a:cubicBezTo>
                  <a:cubicBezTo>
                    <a:pt x="23" y="66"/>
                    <a:pt x="23" y="65"/>
                    <a:pt x="23" y="64"/>
                  </a:cubicBezTo>
                  <a:cubicBezTo>
                    <a:pt x="23" y="63"/>
                    <a:pt x="23" y="62"/>
                    <a:pt x="23" y="61"/>
                  </a:cubicBezTo>
                  <a:cubicBezTo>
                    <a:pt x="23" y="61"/>
                    <a:pt x="22" y="61"/>
                    <a:pt x="22" y="61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59"/>
                    <a:pt x="22" y="59"/>
                  </a:cubicBezTo>
                  <a:cubicBezTo>
                    <a:pt x="22" y="59"/>
                    <a:pt x="22" y="58"/>
                    <a:pt x="21" y="58"/>
                  </a:cubicBezTo>
                  <a:cubicBezTo>
                    <a:pt x="21" y="57"/>
                    <a:pt x="21" y="57"/>
                    <a:pt x="20" y="56"/>
                  </a:cubicBezTo>
                  <a:cubicBezTo>
                    <a:pt x="19" y="54"/>
                    <a:pt x="17" y="52"/>
                    <a:pt x="15" y="50"/>
                  </a:cubicBezTo>
                  <a:cubicBezTo>
                    <a:pt x="15" y="50"/>
                    <a:pt x="15" y="49"/>
                    <a:pt x="14" y="49"/>
                  </a:cubicBezTo>
                  <a:cubicBezTo>
                    <a:pt x="14" y="48"/>
                    <a:pt x="13" y="48"/>
                    <a:pt x="12" y="48"/>
                  </a:cubicBezTo>
                  <a:cubicBezTo>
                    <a:pt x="11" y="47"/>
                    <a:pt x="10" y="46"/>
                    <a:pt x="9" y="46"/>
                  </a:cubicBezTo>
                  <a:cubicBezTo>
                    <a:pt x="6" y="45"/>
                    <a:pt x="4" y="45"/>
                    <a:pt x="1" y="44"/>
                  </a:cubicBezTo>
                  <a:cubicBezTo>
                    <a:pt x="2" y="44"/>
                    <a:pt x="4" y="45"/>
                    <a:pt x="5" y="45"/>
                  </a:cubicBezTo>
                  <a:cubicBezTo>
                    <a:pt x="6" y="45"/>
                    <a:pt x="8" y="45"/>
                    <a:pt x="9" y="45"/>
                  </a:cubicBezTo>
                  <a:cubicBezTo>
                    <a:pt x="10" y="46"/>
                    <a:pt x="12" y="46"/>
                    <a:pt x="13" y="47"/>
                  </a:cubicBezTo>
                  <a:cubicBezTo>
                    <a:pt x="13" y="47"/>
                    <a:pt x="14" y="48"/>
                    <a:pt x="14" y="48"/>
                  </a:cubicBezTo>
                  <a:cubicBezTo>
                    <a:pt x="15" y="49"/>
                    <a:pt x="15" y="49"/>
                    <a:pt x="16" y="50"/>
                  </a:cubicBezTo>
                  <a:cubicBezTo>
                    <a:pt x="17" y="51"/>
                    <a:pt x="18" y="52"/>
                    <a:pt x="19" y="53"/>
                  </a:cubicBezTo>
                  <a:cubicBezTo>
                    <a:pt x="20" y="54"/>
                    <a:pt x="20" y="55"/>
                    <a:pt x="21" y="56"/>
                  </a:cubicBezTo>
                  <a:cubicBezTo>
                    <a:pt x="22" y="56"/>
                    <a:pt x="22" y="57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6"/>
                    <a:pt x="22" y="53"/>
                    <a:pt x="21" y="51"/>
                  </a:cubicBezTo>
                  <a:cubicBezTo>
                    <a:pt x="21" y="51"/>
                    <a:pt x="21" y="50"/>
                    <a:pt x="21" y="50"/>
                  </a:cubicBezTo>
                  <a:cubicBezTo>
                    <a:pt x="21" y="50"/>
                    <a:pt x="20" y="49"/>
                    <a:pt x="20" y="49"/>
                  </a:cubicBezTo>
                  <a:cubicBezTo>
                    <a:pt x="19" y="47"/>
                    <a:pt x="19" y="46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5" y="44"/>
                    <a:pt x="15" y="43"/>
                    <a:pt x="14" y="43"/>
                  </a:cubicBezTo>
                  <a:cubicBezTo>
                    <a:pt x="13" y="42"/>
                    <a:pt x="12" y="41"/>
                    <a:pt x="11" y="40"/>
                  </a:cubicBezTo>
                  <a:cubicBezTo>
                    <a:pt x="8" y="38"/>
                    <a:pt x="6" y="36"/>
                    <a:pt x="4" y="34"/>
                  </a:cubicBezTo>
                  <a:cubicBezTo>
                    <a:pt x="3" y="33"/>
                    <a:pt x="2" y="32"/>
                    <a:pt x="1" y="30"/>
                  </a:cubicBezTo>
                  <a:cubicBezTo>
                    <a:pt x="1" y="29"/>
                    <a:pt x="0" y="27"/>
                    <a:pt x="0" y="26"/>
                  </a:cubicBezTo>
                  <a:cubicBezTo>
                    <a:pt x="1" y="27"/>
                    <a:pt x="1" y="29"/>
                    <a:pt x="2" y="3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769"/>
            <p:cNvSpPr/>
            <p:nvPr/>
          </p:nvSpPr>
          <p:spPr bwMode="auto">
            <a:xfrm>
              <a:off x="7351686" y="1776419"/>
              <a:ext cx="46038" cy="146051"/>
            </a:xfrm>
            <a:custGeom>
              <a:avLst/>
              <a:gdLst>
                <a:gd name="T0" fmla="*/ 12 w 12"/>
                <a:gd name="T1" fmla="*/ 39 h 39"/>
                <a:gd name="T2" fmla="*/ 6 w 12"/>
                <a:gd name="T3" fmla="*/ 19 h 39"/>
                <a:gd name="T4" fmla="*/ 7 w 12"/>
                <a:gd name="T5" fmla="*/ 9 h 39"/>
                <a:gd name="T6" fmla="*/ 7 w 12"/>
                <a:gd name="T7" fmla="*/ 0 h 39"/>
                <a:gd name="T8" fmla="*/ 0 w 12"/>
                <a:gd name="T9" fmla="*/ 11 h 39"/>
                <a:gd name="T10" fmla="*/ 4 w 12"/>
                <a:gd name="T11" fmla="*/ 24 h 39"/>
                <a:gd name="T12" fmla="*/ 12 w 1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9">
                  <a:moveTo>
                    <a:pt x="12" y="39"/>
                  </a:moveTo>
                  <a:cubicBezTo>
                    <a:pt x="10" y="32"/>
                    <a:pt x="7" y="26"/>
                    <a:pt x="6" y="19"/>
                  </a:cubicBezTo>
                  <a:cubicBezTo>
                    <a:pt x="6" y="16"/>
                    <a:pt x="6" y="12"/>
                    <a:pt x="7" y="9"/>
                  </a:cubicBezTo>
                  <a:cubicBezTo>
                    <a:pt x="7" y="6"/>
                    <a:pt x="8" y="2"/>
                    <a:pt x="7" y="0"/>
                  </a:cubicBezTo>
                  <a:cubicBezTo>
                    <a:pt x="5" y="3"/>
                    <a:pt x="3" y="7"/>
                    <a:pt x="0" y="11"/>
                  </a:cubicBezTo>
                  <a:cubicBezTo>
                    <a:pt x="0" y="16"/>
                    <a:pt x="3" y="22"/>
                    <a:pt x="4" y="24"/>
                  </a:cubicBezTo>
                  <a:cubicBezTo>
                    <a:pt x="6" y="29"/>
                    <a:pt x="9" y="34"/>
                    <a:pt x="12" y="3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772"/>
            <p:cNvSpPr/>
            <p:nvPr/>
          </p:nvSpPr>
          <p:spPr bwMode="auto">
            <a:xfrm>
              <a:off x="7408836" y="1795469"/>
              <a:ext cx="82551" cy="153989"/>
            </a:xfrm>
            <a:custGeom>
              <a:avLst/>
              <a:gdLst>
                <a:gd name="T0" fmla="*/ 11 w 22"/>
                <a:gd name="T1" fmla="*/ 25 h 41"/>
                <a:gd name="T2" fmla="*/ 3 w 22"/>
                <a:gd name="T3" fmla="*/ 34 h 41"/>
                <a:gd name="T4" fmla="*/ 0 w 22"/>
                <a:gd name="T5" fmla="*/ 41 h 41"/>
                <a:gd name="T6" fmla="*/ 8 w 22"/>
                <a:gd name="T7" fmla="*/ 32 h 41"/>
                <a:gd name="T8" fmla="*/ 19 w 22"/>
                <a:gd name="T9" fmla="*/ 24 h 41"/>
                <a:gd name="T10" fmla="*/ 22 w 22"/>
                <a:gd name="T11" fmla="*/ 12 h 41"/>
                <a:gd name="T12" fmla="*/ 22 w 22"/>
                <a:gd name="T13" fmla="*/ 10 h 41"/>
                <a:gd name="T14" fmla="*/ 12 w 22"/>
                <a:gd name="T15" fmla="*/ 0 h 41"/>
                <a:gd name="T16" fmla="*/ 14 w 22"/>
                <a:gd name="T17" fmla="*/ 6 h 41"/>
                <a:gd name="T18" fmla="*/ 11 w 22"/>
                <a:gd name="T1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41">
                  <a:moveTo>
                    <a:pt x="11" y="25"/>
                  </a:moveTo>
                  <a:cubicBezTo>
                    <a:pt x="8" y="27"/>
                    <a:pt x="4" y="32"/>
                    <a:pt x="3" y="34"/>
                  </a:cubicBezTo>
                  <a:cubicBezTo>
                    <a:pt x="1" y="36"/>
                    <a:pt x="0" y="41"/>
                    <a:pt x="0" y="41"/>
                  </a:cubicBezTo>
                  <a:cubicBezTo>
                    <a:pt x="2" y="38"/>
                    <a:pt x="5" y="35"/>
                    <a:pt x="8" y="32"/>
                  </a:cubicBezTo>
                  <a:cubicBezTo>
                    <a:pt x="11" y="29"/>
                    <a:pt x="15" y="27"/>
                    <a:pt x="19" y="24"/>
                  </a:cubicBezTo>
                  <a:cubicBezTo>
                    <a:pt x="22" y="21"/>
                    <a:pt x="22" y="16"/>
                    <a:pt x="22" y="12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19" y="7"/>
                    <a:pt x="15" y="3"/>
                    <a:pt x="12" y="0"/>
                  </a:cubicBezTo>
                  <a:cubicBezTo>
                    <a:pt x="13" y="2"/>
                    <a:pt x="14" y="4"/>
                    <a:pt x="14" y="6"/>
                  </a:cubicBezTo>
                  <a:cubicBezTo>
                    <a:pt x="16" y="15"/>
                    <a:pt x="13" y="22"/>
                    <a:pt x="11" y="2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773"/>
            <p:cNvSpPr/>
            <p:nvPr/>
          </p:nvSpPr>
          <p:spPr bwMode="auto">
            <a:xfrm>
              <a:off x="7345336" y="1757369"/>
              <a:ext cx="127001" cy="261939"/>
            </a:xfrm>
            <a:custGeom>
              <a:avLst/>
              <a:gdLst>
                <a:gd name="T0" fmla="*/ 28 w 34"/>
                <a:gd name="T1" fmla="*/ 32 h 70"/>
                <a:gd name="T2" fmla="*/ 20 w 34"/>
                <a:gd name="T3" fmla="*/ 42 h 70"/>
                <a:gd name="T4" fmla="*/ 18 w 34"/>
                <a:gd name="T5" fmla="*/ 45 h 70"/>
                <a:gd name="T6" fmla="*/ 17 w 34"/>
                <a:gd name="T7" fmla="*/ 46 h 70"/>
                <a:gd name="T8" fmla="*/ 17 w 34"/>
                <a:gd name="T9" fmla="*/ 44 h 70"/>
                <a:gd name="T10" fmla="*/ 18 w 34"/>
                <a:gd name="T11" fmla="*/ 40 h 70"/>
                <a:gd name="T12" fmla="*/ 20 w 34"/>
                <a:gd name="T13" fmla="*/ 32 h 70"/>
                <a:gd name="T14" fmla="*/ 22 w 34"/>
                <a:gd name="T15" fmla="*/ 25 h 70"/>
                <a:gd name="T16" fmla="*/ 23 w 34"/>
                <a:gd name="T17" fmla="*/ 18 h 70"/>
                <a:gd name="T18" fmla="*/ 22 w 34"/>
                <a:gd name="T19" fmla="*/ 13 h 70"/>
                <a:gd name="T20" fmla="*/ 22 w 34"/>
                <a:gd name="T21" fmla="*/ 23 h 70"/>
                <a:gd name="T22" fmla="*/ 20 w 34"/>
                <a:gd name="T23" fmla="*/ 28 h 70"/>
                <a:gd name="T24" fmla="*/ 19 w 34"/>
                <a:gd name="T25" fmla="*/ 17 h 70"/>
                <a:gd name="T26" fmla="*/ 16 w 34"/>
                <a:gd name="T27" fmla="*/ 4 h 70"/>
                <a:gd name="T28" fmla="*/ 15 w 34"/>
                <a:gd name="T29" fmla="*/ 3 h 70"/>
                <a:gd name="T30" fmla="*/ 16 w 34"/>
                <a:gd name="T31" fmla="*/ 9 h 70"/>
                <a:gd name="T32" fmla="*/ 17 w 34"/>
                <a:gd name="T33" fmla="*/ 35 h 70"/>
                <a:gd name="T34" fmla="*/ 16 w 34"/>
                <a:gd name="T35" fmla="*/ 42 h 70"/>
                <a:gd name="T36" fmla="*/ 15 w 34"/>
                <a:gd name="T37" fmla="*/ 44 h 70"/>
                <a:gd name="T38" fmla="*/ 14 w 34"/>
                <a:gd name="T39" fmla="*/ 41 h 70"/>
                <a:gd name="T40" fmla="*/ 10 w 34"/>
                <a:gd name="T41" fmla="*/ 30 h 70"/>
                <a:gd name="T42" fmla="*/ 9 w 34"/>
                <a:gd name="T43" fmla="*/ 25 h 70"/>
                <a:gd name="T44" fmla="*/ 9 w 34"/>
                <a:gd name="T45" fmla="*/ 15 h 70"/>
                <a:gd name="T46" fmla="*/ 9 w 34"/>
                <a:gd name="T47" fmla="*/ 15 h 70"/>
                <a:gd name="T48" fmla="*/ 8 w 34"/>
                <a:gd name="T49" fmla="*/ 25 h 70"/>
                <a:gd name="T50" fmla="*/ 9 w 34"/>
                <a:gd name="T51" fmla="*/ 30 h 70"/>
                <a:gd name="T52" fmla="*/ 14 w 34"/>
                <a:gd name="T53" fmla="*/ 44 h 70"/>
                <a:gd name="T54" fmla="*/ 14 w 34"/>
                <a:gd name="T55" fmla="*/ 47 h 70"/>
                <a:gd name="T56" fmla="*/ 14 w 34"/>
                <a:gd name="T57" fmla="*/ 57 h 70"/>
                <a:gd name="T58" fmla="*/ 12 w 34"/>
                <a:gd name="T59" fmla="*/ 55 h 70"/>
                <a:gd name="T60" fmla="*/ 7 w 34"/>
                <a:gd name="T61" fmla="*/ 51 h 70"/>
                <a:gd name="T62" fmla="*/ 2 w 34"/>
                <a:gd name="T63" fmla="*/ 41 h 70"/>
                <a:gd name="T64" fmla="*/ 0 w 34"/>
                <a:gd name="T65" fmla="*/ 33 h 70"/>
                <a:gd name="T66" fmla="*/ 1 w 34"/>
                <a:gd name="T67" fmla="*/ 41 h 70"/>
                <a:gd name="T68" fmla="*/ 7 w 34"/>
                <a:gd name="T69" fmla="*/ 51 h 70"/>
                <a:gd name="T70" fmla="*/ 10 w 34"/>
                <a:gd name="T71" fmla="*/ 55 h 70"/>
                <a:gd name="T72" fmla="*/ 12 w 34"/>
                <a:gd name="T73" fmla="*/ 57 h 70"/>
                <a:gd name="T74" fmla="*/ 14 w 34"/>
                <a:gd name="T75" fmla="*/ 62 h 70"/>
                <a:gd name="T76" fmla="*/ 15 w 34"/>
                <a:gd name="T77" fmla="*/ 65 h 70"/>
                <a:gd name="T78" fmla="*/ 15 w 34"/>
                <a:gd name="T79" fmla="*/ 66 h 70"/>
                <a:gd name="T80" fmla="*/ 16 w 34"/>
                <a:gd name="T81" fmla="*/ 68 h 70"/>
                <a:gd name="T82" fmla="*/ 16 w 34"/>
                <a:gd name="T83" fmla="*/ 63 h 70"/>
                <a:gd name="T84" fmla="*/ 16 w 34"/>
                <a:gd name="T85" fmla="*/ 61 h 70"/>
                <a:gd name="T86" fmla="*/ 16 w 34"/>
                <a:gd name="T87" fmla="*/ 59 h 70"/>
                <a:gd name="T88" fmla="*/ 21 w 34"/>
                <a:gd name="T89" fmla="*/ 51 h 70"/>
                <a:gd name="T90" fmla="*/ 23 w 34"/>
                <a:gd name="T91" fmla="*/ 48 h 70"/>
                <a:gd name="T92" fmla="*/ 34 w 34"/>
                <a:gd name="T93" fmla="*/ 42 h 70"/>
                <a:gd name="T94" fmla="*/ 26 w 34"/>
                <a:gd name="T95" fmla="*/ 45 h 70"/>
                <a:gd name="T96" fmla="*/ 21 w 34"/>
                <a:gd name="T97" fmla="*/ 49 h 70"/>
                <a:gd name="T98" fmla="*/ 18 w 34"/>
                <a:gd name="T99" fmla="*/ 54 h 70"/>
                <a:gd name="T100" fmla="*/ 15 w 34"/>
                <a:gd name="T101" fmla="*/ 59 h 70"/>
                <a:gd name="T102" fmla="*/ 15 w 34"/>
                <a:gd name="T103" fmla="*/ 53 h 70"/>
                <a:gd name="T104" fmla="*/ 16 w 34"/>
                <a:gd name="T105" fmla="*/ 50 h 70"/>
                <a:gd name="T106" fmla="*/ 18 w 34"/>
                <a:gd name="T107" fmla="*/ 46 h 70"/>
                <a:gd name="T108" fmla="*/ 19 w 34"/>
                <a:gd name="T109" fmla="*/ 45 h 70"/>
                <a:gd name="T110" fmla="*/ 24 w 34"/>
                <a:gd name="T111" fmla="*/ 40 h 70"/>
                <a:gd name="T112" fmla="*/ 31 w 34"/>
                <a:gd name="T113" fmla="*/ 29 h 70"/>
                <a:gd name="T114" fmla="*/ 30 w 34"/>
                <a:gd name="T115" fmla="*/ 2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" h="70">
                  <a:moveTo>
                    <a:pt x="30" y="28"/>
                  </a:moveTo>
                  <a:cubicBezTo>
                    <a:pt x="30" y="30"/>
                    <a:pt x="29" y="31"/>
                    <a:pt x="28" y="32"/>
                  </a:cubicBezTo>
                  <a:cubicBezTo>
                    <a:pt x="27" y="35"/>
                    <a:pt x="25" y="37"/>
                    <a:pt x="23" y="39"/>
                  </a:cubicBezTo>
                  <a:cubicBezTo>
                    <a:pt x="22" y="40"/>
                    <a:pt x="21" y="41"/>
                    <a:pt x="20" y="42"/>
                  </a:cubicBezTo>
                  <a:cubicBezTo>
                    <a:pt x="20" y="43"/>
                    <a:pt x="19" y="43"/>
                    <a:pt x="19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6" y="47"/>
                    <a:pt x="16" y="48"/>
                  </a:cubicBezTo>
                  <a:cubicBezTo>
                    <a:pt x="16" y="46"/>
                    <a:pt x="16" y="45"/>
                    <a:pt x="17" y="44"/>
                  </a:cubicBezTo>
                  <a:cubicBezTo>
                    <a:pt x="17" y="43"/>
                    <a:pt x="17" y="43"/>
                    <a:pt x="17" y="42"/>
                  </a:cubicBezTo>
                  <a:cubicBezTo>
                    <a:pt x="18" y="41"/>
                    <a:pt x="18" y="41"/>
                    <a:pt x="18" y="40"/>
                  </a:cubicBezTo>
                  <a:cubicBezTo>
                    <a:pt x="18" y="38"/>
                    <a:pt x="19" y="37"/>
                    <a:pt x="19" y="35"/>
                  </a:cubicBezTo>
                  <a:cubicBezTo>
                    <a:pt x="19" y="34"/>
                    <a:pt x="19" y="33"/>
                    <a:pt x="20" y="32"/>
                  </a:cubicBezTo>
                  <a:cubicBezTo>
                    <a:pt x="20" y="31"/>
                    <a:pt x="21" y="29"/>
                    <a:pt x="21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5"/>
                    <a:pt x="22" y="24"/>
                    <a:pt x="22" y="23"/>
                  </a:cubicBezTo>
                  <a:cubicBezTo>
                    <a:pt x="23" y="21"/>
                    <a:pt x="23" y="20"/>
                    <a:pt x="23" y="18"/>
                  </a:cubicBezTo>
                  <a:cubicBezTo>
                    <a:pt x="23" y="17"/>
                    <a:pt x="23" y="16"/>
                    <a:pt x="23" y="15"/>
                  </a:cubicBezTo>
                  <a:cubicBezTo>
                    <a:pt x="23" y="14"/>
                    <a:pt x="23" y="14"/>
                    <a:pt x="22" y="13"/>
                  </a:cubicBezTo>
                  <a:cubicBezTo>
                    <a:pt x="23" y="14"/>
                    <a:pt x="23" y="16"/>
                    <a:pt x="23" y="18"/>
                  </a:cubicBezTo>
                  <a:cubicBezTo>
                    <a:pt x="23" y="20"/>
                    <a:pt x="22" y="21"/>
                    <a:pt x="22" y="23"/>
                  </a:cubicBezTo>
                  <a:cubicBezTo>
                    <a:pt x="22" y="24"/>
                    <a:pt x="21" y="24"/>
                    <a:pt x="21" y="25"/>
                  </a:cubicBezTo>
                  <a:cubicBezTo>
                    <a:pt x="21" y="26"/>
                    <a:pt x="21" y="27"/>
                    <a:pt x="20" y="28"/>
                  </a:cubicBezTo>
                  <a:cubicBezTo>
                    <a:pt x="20" y="28"/>
                    <a:pt x="20" y="28"/>
                    <a:pt x="20" y="29"/>
                  </a:cubicBezTo>
                  <a:cubicBezTo>
                    <a:pt x="20" y="25"/>
                    <a:pt x="20" y="21"/>
                    <a:pt x="19" y="17"/>
                  </a:cubicBezTo>
                  <a:cubicBezTo>
                    <a:pt x="19" y="14"/>
                    <a:pt x="18" y="12"/>
                    <a:pt x="18" y="9"/>
                  </a:cubicBezTo>
                  <a:cubicBezTo>
                    <a:pt x="17" y="7"/>
                    <a:pt x="17" y="6"/>
                    <a:pt x="16" y="4"/>
                  </a:cubicBezTo>
                  <a:cubicBezTo>
                    <a:pt x="15" y="3"/>
                    <a:pt x="15" y="2"/>
                    <a:pt x="14" y="0"/>
                  </a:cubicBezTo>
                  <a:cubicBezTo>
                    <a:pt x="14" y="1"/>
                    <a:pt x="14" y="2"/>
                    <a:pt x="15" y="3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6" y="6"/>
                    <a:pt x="16" y="8"/>
                    <a:pt x="16" y="9"/>
                  </a:cubicBezTo>
                  <a:cubicBezTo>
                    <a:pt x="17" y="12"/>
                    <a:pt x="17" y="15"/>
                    <a:pt x="18" y="18"/>
                  </a:cubicBezTo>
                  <a:cubicBezTo>
                    <a:pt x="19" y="23"/>
                    <a:pt x="19" y="29"/>
                    <a:pt x="17" y="35"/>
                  </a:cubicBezTo>
                  <a:cubicBezTo>
                    <a:pt x="17" y="37"/>
                    <a:pt x="17" y="38"/>
                    <a:pt x="17" y="39"/>
                  </a:cubicBezTo>
                  <a:cubicBezTo>
                    <a:pt x="16" y="40"/>
                    <a:pt x="16" y="41"/>
                    <a:pt x="16" y="42"/>
                  </a:cubicBezTo>
                  <a:cubicBezTo>
                    <a:pt x="16" y="42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3"/>
                    <a:pt x="15" y="42"/>
                    <a:pt x="14" y="41"/>
                  </a:cubicBezTo>
                  <a:cubicBezTo>
                    <a:pt x="14" y="40"/>
                    <a:pt x="14" y="40"/>
                    <a:pt x="14" y="39"/>
                  </a:cubicBezTo>
                  <a:cubicBezTo>
                    <a:pt x="12" y="36"/>
                    <a:pt x="11" y="33"/>
                    <a:pt x="10" y="30"/>
                  </a:cubicBezTo>
                  <a:cubicBezTo>
                    <a:pt x="9" y="29"/>
                    <a:pt x="9" y="28"/>
                    <a:pt x="9" y="28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9" y="24"/>
                    <a:pt x="8" y="22"/>
                    <a:pt x="8" y="20"/>
                  </a:cubicBezTo>
                  <a:cubicBezTo>
                    <a:pt x="9" y="19"/>
                    <a:pt x="9" y="17"/>
                    <a:pt x="9" y="15"/>
                  </a:cubicBezTo>
                  <a:cubicBezTo>
                    <a:pt x="9" y="14"/>
                    <a:pt x="9" y="12"/>
                    <a:pt x="10" y="11"/>
                  </a:cubicBezTo>
                  <a:cubicBezTo>
                    <a:pt x="9" y="12"/>
                    <a:pt x="9" y="14"/>
                    <a:pt x="9" y="15"/>
                  </a:cubicBezTo>
                  <a:cubicBezTo>
                    <a:pt x="8" y="17"/>
                    <a:pt x="8" y="19"/>
                    <a:pt x="8" y="20"/>
                  </a:cubicBezTo>
                  <a:cubicBezTo>
                    <a:pt x="8" y="22"/>
                    <a:pt x="8" y="24"/>
                    <a:pt x="8" y="25"/>
                  </a:cubicBezTo>
                  <a:cubicBezTo>
                    <a:pt x="8" y="26"/>
                    <a:pt x="8" y="27"/>
                    <a:pt x="8" y="28"/>
                  </a:cubicBezTo>
                  <a:cubicBezTo>
                    <a:pt x="8" y="29"/>
                    <a:pt x="9" y="29"/>
                    <a:pt x="9" y="30"/>
                  </a:cubicBezTo>
                  <a:cubicBezTo>
                    <a:pt x="10" y="33"/>
                    <a:pt x="11" y="36"/>
                    <a:pt x="13" y="39"/>
                  </a:cubicBezTo>
                  <a:cubicBezTo>
                    <a:pt x="13" y="41"/>
                    <a:pt x="14" y="42"/>
                    <a:pt x="14" y="44"/>
                  </a:cubicBezTo>
                  <a:cubicBezTo>
                    <a:pt x="14" y="45"/>
                    <a:pt x="14" y="45"/>
                    <a:pt x="14" y="4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9"/>
                    <a:pt x="14" y="51"/>
                    <a:pt x="14" y="53"/>
                  </a:cubicBezTo>
                  <a:cubicBezTo>
                    <a:pt x="14" y="54"/>
                    <a:pt x="14" y="55"/>
                    <a:pt x="14" y="57"/>
                  </a:cubicBezTo>
                  <a:cubicBezTo>
                    <a:pt x="13" y="57"/>
                    <a:pt x="13" y="57"/>
                    <a:pt x="13" y="56"/>
                  </a:cubicBezTo>
                  <a:cubicBezTo>
                    <a:pt x="13" y="56"/>
                    <a:pt x="12" y="55"/>
                    <a:pt x="12" y="55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9" y="53"/>
                    <a:pt x="8" y="52"/>
                    <a:pt x="7" y="51"/>
                  </a:cubicBezTo>
                  <a:cubicBezTo>
                    <a:pt x="7" y="50"/>
                    <a:pt x="6" y="49"/>
                    <a:pt x="5" y="48"/>
                  </a:cubicBezTo>
                  <a:cubicBezTo>
                    <a:pt x="4" y="45"/>
                    <a:pt x="2" y="43"/>
                    <a:pt x="2" y="41"/>
                  </a:cubicBezTo>
                  <a:cubicBezTo>
                    <a:pt x="1" y="39"/>
                    <a:pt x="1" y="38"/>
                    <a:pt x="0" y="37"/>
                  </a:cubicBezTo>
                  <a:cubicBezTo>
                    <a:pt x="0" y="35"/>
                    <a:pt x="0" y="34"/>
                    <a:pt x="0" y="33"/>
                  </a:cubicBezTo>
                  <a:cubicBezTo>
                    <a:pt x="0" y="34"/>
                    <a:pt x="0" y="35"/>
                    <a:pt x="0" y="37"/>
                  </a:cubicBezTo>
                  <a:cubicBezTo>
                    <a:pt x="0" y="38"/>
                    <a:pt x="1" y="39"/>
                    <a:pt x="1" y="41"/>
                  </a:cubicBezTo>
                  <a:cubicBezTo>
                    <a:pt x="2" y="43"/>
                    <a:pt x="3" y="46"/>
                    <a:pt x="4" y="48"/>
                  </a:cubicBezTo>
                  <a:cubicBezTo>
                    <a:pt x="5" y="49"/>
                    <a:pt x="6" y="50"/>
                    <a:pt x="7" y="51"/>
                  </a:cubicBezTo>
                  <a:cubicBezTo>
                    <a:pt x="8" y="53"/>
                    <a:pt x="8" y="54"/>
                    <a:pt x="9" y="54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1" y="56"/>
                    <a:pt x="11" y="56"/>
                  </a:cubicBezTo>
                  <a:cubicBezTo>
                    <a:pt x="11" y="56"/>
                    <a:pt x="12" y="57"/>
                    <a:pt x="12" y="57"/>
                  </a:cubicBezTo>
                  <a:cubicBezTo>
                    <a:pt x="13" y="58"/>
                    <a:pt x="13" y="58"/>
                    <a:pt x="14" y="59"/>
                  </a:cubicBezTo>
                  <a:cubicBezTo>
                    <a:pt x="14" y="60"/>
                    <a:pt x="14" y="61"/>
                    <a:pt x="14" y="62"/>
                  </a:cubicBezTo>
                  <a:cubicBezTo>
                    <a:pt x="14" y="63"/>
                    <a:pt x="14" y="64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6" y="68"/>
                    <a:pt x="16" y="69"/>
                    <a:pt x="17" y="70"/>
                  </a:cubicBezTo>
                  <a:cubicBezTo>
                    <a:pt x="17" y="70"/>
                    <a:pt x="16" y="69"/>
                    <a:pt x="16" y="68"/>
                  </a:cubicBezTo>
                  <a:cubicBezTo>
                    <a:pt x="16" y="67"/>
                    <a:pt x="16" y="67"/>
                    <a:pt x="16" y="66"/>
                  </a:cubicBezTo>
                  <a:cubicBezTo>
                    <a:pt x="16" y="65"/>
                    <a:pt x="16" y="64"/>
                    <a:pt x="16" y="63"/>
                  </a:cubicBezTo>
                  <a:cubicBezTo>
                    <a:pt x="16" y="63"/>
                    <a:pt x="16" y="62"/>
                    <a:pt x="16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6" y="60"/>
                    <a:pt x="16" y="60"/>
                    <a:pt x="16" y="59"/>
                  </a:cubicBezTo>
                  <a:cubicBezTo>
                    <a:pt x="16" y="59"/>
                    <a:pt x="17" y="58"/>
                    <a:pt x="17" y="58"/>
                  </a:cubicBezTo>
                  <a:cubicBezTo>
                    <a:pt x="18" y="55"/>
                    <a:pt x="19" y="53"/>
                    <a:pt x="21" y="51"/>
                  </a:cubicBezTo>
                  <a:cubicBezTo>
                    <a:pt x="21" y="50"/>
                    <a:pt x="22" y="50"/>
                    <a:pt x="22" y="49"/>
                  </a:cubicBezTo>
                  <a:cubicBezTo>
                    <a:pt x="22" y="48"/>
                    <a:pt x="23" y="48"/>
                    <a:pt x="23" y="48"/>
                  </a:cubicBezTo>
                  <a:cubicBezTo>
                    <a:pt x="24" y="47"/>
                    <a:pt x="25" y="46"/>
                    <a:pt x="27" y="45"/>
                  </a:cubicBezTo>
                  <a:cubicBezTo>
                    <a:pt x="29" y="44"/>
                    <a:pt x="31" y="43"/>
                    <a:pt x="34" y="42"/>
                  </a:cubicBezTo>
                  <a:cubicBezTo>
                    <a:pt x="33" y="43"/>
                    <a:pt x="31" y="43"/>
                    <a:pt x="30" y="43"/>
                  </a:cubicBezTo>
                  <a:cubicBezTo>
                    <a:pt x="29" y="44"/>
                    <a:pt x="28" y="44"/>
                    <a:pt x="26" y="45"/>
                  </a:cubicBezTo>
                  <a:cubicBezTo>
                    <a:pt x="25" y="45"/>
                    <a:pt x="24" y="46"/>
                    <a:pt x="23" y="47"/>
                  </a:cubicBezTo>
                  <a:cubicBezTo>
                    <a:pt x="22" y="48"/>
                    <a:pt x="22" y="48"/>
                    <a:pt x="21" y="49"/>
                  </a:cubicBezTo>
                  <a:cubicBezTo>
                    <a:pt x="21" y="49"/>
                    <a:pt x="21" y="50"/>
                    <a:pt x="20" y="50"/>
                  </a:cubicBezTo>
                  <a:cubicBezTo>
                    <a:pt x="19" y="51"/>
                    <a:pt x="19" y="52"/>
                    <a:pt x="18" y="54"/>
                  </a:cubicBezTo>
                  <a:cubicBezTo>
                    <a:pt x="17" y="55"/>
                    <a:pt x="17" y="56"/>
                    <a:pt x="16" y="57"/>
                  </a:cubicBezTo>
                  <a:cubicBezTo>
                    <a:pt x="16" y="58"/>
                    <a:pt x="16" y="58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57"/>
                    <a:pt x="15" y="55"/>
                    <a:pt x="15" y="53"/>
                  </a:cubicBezTo>
                  <a:cubicBezTo>
                    <a:pt x="15" y="52"/>
                    <a:pt x="15" y="52"/>
                    <a:pt x="15" y="51"/>
                  </a:cubicBezTo>
                  <a:cubicBezTo>
                    <a:pt x="16" y="51"/>
                    <a:pt x="16" y="50"/>
                    <a:pt x="16" y="50"/>
                  </a:cubicBezTo>
                  <a:cubicBezTo>
                    <a:pt x="16" y="49"/>
                    <a:pt x="17" y="47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4"/>
                    <a:pt x="20" y="44"/>
                    <a:pt x="21" y="43"/>
                  </a:cubicBezTo>
                  <a:cubicBezTo>
                    <a:pt x="22" y="42"/>
                    <a:pt x="23" y="41"/>
                    <a:pt x="24" y="40"/>
                  </a:cubicBezTo>
                  <a:cubicBezTo>
                    <a:pt x="26" y="38"/>
                    <a:pt x="28" y="35"/>
                    <a:pt x="29" y="33"/>
                  </a:cubicBezTo>
                  <a:cubicBezTo>
                    <a:pt x="30" y="31"/>
                    <a:pt x="31" y="30"/>
                    <a:pt x="31" y="29"/>
                  </a:cubicBezTo>
                  <a:cubicBezTo>
                    <a:pt x="32" y="27"/>
                    <a:pt x="32" y="26"/>
                    <a:pt x="32" y="24"/>
                  </a:cubicBezTo>
                  <a:cubicBezTo>
                    <a:pt x="31" y="26"/>
                    <a:pt x="31" y="27"/>
                    <a:pt x="30" y="2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774"/>
            <p:cNvSpPr/>
            <p:nvPr/>
          </p:nvSpPr>
          <p:spPr bwMode="auto">
            <a:xfrm>
              <a:off x="4884696" y="5054629"/>
              <a:ext cx="117476" cy="173039"/>
            </a:xfrm>
            <a:custGeom>
              <a:avLst/>
              <a:gdLst>
                <a:gd name="T0" fmla="*/ 31 w 31"/>
                <a:gd name="T1" fmla="*/ 24 h 46"/>
                <a:gd name="T2" fmla="*/ 27 w 31"/>
                <a:gd name="T3" fmla="*/ 15 h 46"/>
                <a:gd name="T4" fmla="*/ 22 w 31"/>
                <a:gd name="T5" fmla="*/ 8 h 46"/>
                <a:gd name="T6" fmla="*/ 19 w 31"/>
                <a:gd name="T7" fmla="*/ 4 h 46"/>
                <a:gd name="T8" fmla="*/ 17 w 31"/>
                <a:gd name="T9" fmla="*/ 0 h 46"/>
                <a:gd name="T10" fmla="*/ 7 w 31"/>
                <a:gd name="T11" fmla="*/ 11 h 46"/>
                <a:gd name="T12" fmla="*/ 2 w 31"/>
                <a:gd name="T13" fmla="*/ 18 h 46"/>
                <a:gd name="T14" fmla="*/ 1 w 31"/>
                <a:gd name="T15" fmla="*/ 25 h 46"/>
                <a:gd name="T16" fmla="*/ 5 w 31"/>
                <a:gd name="T17" fmla="*/ 33 h 46"/>
                <a:gd name="T18" fmla="*/ 13 w 31"/>
                <a:gd name="T19" fmla="*/ 40 h 46"/>
                <a:gd name="T20" fmla="*/ 9 w 31"/>
                <a:gd name="T21" fmla="*/ 43 h 46"/>
                <a:gd name="T22" fmla="*/ 3 w 31"/>
                <a:gd name="T23" fmla="*/ 45 h 46"/>
                <a:gd name="T24" fmla="*/ 3 w 31"/>
                <a:gd name="T25" fmla="*/ 46 h 46"/>
                <a:gd name="T26" fmla="*/ 8 w 31"/>
                <a:gd name="T27" fmla="*/ 44 h 46"/>
                <a:gd name="T28" fmla="*/ 13 w 31"/>
                <a:gd name="T29" fmla="*/ 40 h 46"/>
                <a:gd name="T30" fmla="*/ 20 w 31"/>
                <a:gd name="T31" fmla="*/ 41 h 46"/>
                <a:gd name="T32" fmla="*/ 27 w 31"/>
                <a:gd name="T33" fmla="*/ 36 h 46"/>
                <a:gd name="T34" fmla="*/ 31 w 31"/>
                <a:gd name="T3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46">
                  <a:moveTo>
                    <a:pt x="31" y="24"/>
                  </a:moveTo>
                  <a:cubicBezTo>
                    <a:pt x="31" y="20"/>
                    <a:pt x="29" y="18"/>
                    <a:pt x="27" y="15"/>
                  </a:cubicBezTo>
                  <a:cubicBezTo>
                    <a:pt x="26" y="12"/>
                    <a:pt x="24" y="10"/>
                    <a:pt x="22" y="8"/>
                  </a:cubicBezTo>
                  <a:cubicBezTo>
                    <a:pt x="21" y="7"/>
                    <a:pt x="20" y="5"/>
                    <a:pt x="19" y="4"/>
                  </a:cubicBezTo>
                  <a:cubicBezTo>
                    <a:pt x="18" y="2"/>
                    <a:pt x="17" y="0"/>
                    <a:pt x="17" y="0"/>
                  </a:cubicBezTo>
                  <a:cubicBezTo>
                    <a:pt x="15" y="5"/>
                    <a:pt x="10" y="7"/>
                    <a:pt x="7" y="11"/>
                  </a:cubicBezTo>
                  <a:cubicBezTo>
                    <a:pt x="5" y="13"/>
                    <a:pt x="3" y="16"/>
                    <a:pt x="2" y="18"/>
                  </a:cubicBezTo>
                  <a:cubicBezTo>
                    <a:pt x="1" y="21"/>
                    <a:pt x="0" y="23"/>
                    <a:pt x="1" y="25"/>
                  </a:cubicBezTo>
                  <a:cubicBezTo>
                    <a:pt x="1" y="28"/>
                    <a:pt x="3" y="31"/>
                    <a:pt x="5" y="33"/>
                  </a:cubicBezTo>
                  <a:cubicBezTo>
                    <a:pt x="7" y="36"/>
                    <a:pt x="10" y="38"/>
                    <a:pt x="13" y="40"/>
                  </a:cubicBezTo>
                  <a:cubicBezTo>
                    <a:pt x="12" y="41"/>
                    <a:pt x="11" y="42"/>
                    <a:pt x="9" y="43"/>
                  </a:cubicBezTo>
                  <a:cubicBezTo>
                    <a:pt x="7" y="45"/>
                    <a:pt x="5" y="45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4" y="46"/>
                    <a:pt x="6" y="45"/>
                    <a:pt x="8" y="44"/>
                  </a:cubicBezTo>
                  <a:cubicBezTo>
                    <a:pt x="10" y="43"/>
                    <a:pt x="12" y="42"/>
                    <a:pt x="13" y="40"/>
                  </a:cubicBezTo>
                  <a:cubicBezTo>
                    <a:pt x="15" y="41"/>
                    <a:pt x="18" y="41"/>
                    <a:pt x="20" y="41"/>
                  </a:cubicBezTo>
                  <a:cubicBezTo>
                    <a:pt x="22" y="40"/>
                    <a:pt x="25" y="38"/>
                    <a:pt x="27" y="36"/>
                  </a:cubicBezTo>
                  <a:cubicBezTo>
                    <a:pt x="29" y="33"/>
                    <a:pt x="31" y="28"/>
                    <a:pt x="31" y="2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775"/>
            <p:cNvSpPr/>
            <p:nvPr/>
          </p:nvSpPr>
          <p:spPr bwMode="auto">
            <a:xfrm>
              <a:off x="6281704" y="2767026"/>
              <a:ext cx="217489" cy="260352"/>
            </a:xfrm>
            <a:custGeom>
              <a:avLst/>
              <a:gdLst>
                <a:gd name="T0" fmla="*/ 48 w 58"/>
                <a:gd name="T1" fmla="*/ 9 h 69"/>
                <a:gd name="T2" fmla="*/ 31 w 58"/>
                <a:gd name="T3" fmla="*/ 1 h 69"/>
                <a:gd name="T4" fmla="*/ 16 w 58"/>
                <a:gd name="T5" fmla="*/ 1 h 69"/>
                <a:gd name="T6" fmla="*/ 6 w 58"/>
                <a:gd name="T7" fmla="*/ 1 h 69"/>
                <a:gd name="T8" fmla="*/ 2 w 58"/>
                <a:gd name="T9" fmla="*/ 1 h 69"/>
                <a:gd name="T10" fmla="*/ 0 w 58"/>
                <a:gd name="T11" fmla="*/ 1 h 69"/>
                <a:gd name="T12" fmla="*/ 2 w 58"/>
                <a:gd name="T13" fmla="*/ 6 h 69"/>
                <a:gd name="T14" fmla="*/ 3 w 58"/>
                <a:gd name="T15" fmla="*/ 11 h 69"/>
                <a:gd name="T16" fmla="*/ 2 w 58"/>
                <a:gd name="T17" fmla="*/ 23 h 69"/>
                <a:gd name="T18" fmla="*/ 5 w 58"/>
                <a:gd name="T19" fmla="*/ 37 h 69"/>
                <a:gd name="T20" fmla="*/ 12 w 58"/>
                <a:gd name="T21" fmla="*/ 48 h 69"/>
                <a:gd name="T22" fmla="*/ 27 w 58"/>
                <a:gd name="T23" fmla="*/ 53 h 69"/>
                <a:gd name="T24" fmla="*/ 45 w 58"/>
                <a:gd name="T25" fmla="*/ 50 h 69"/>
                <a:gd name="T26" fmla="*/ 45 w 58"/>
                <a:gd name="T27" fmla="*/ 59 h 69"/>
                <a:gd name="T28" fmla="*/ 37 w 58"/>
                <a:gd name="T29" fmla="*/ 68 h 69"/>
                <a:gd name="T30" fmla="*/ 38 w 58"/>
                <a:gd name="T31" fmla="*/ 69 h 69"/>
                <a:gd name="T32" fmla="*/ 42 w 58"/>
                <a:gd name="T33" fmla="*/ 67 h 69"/>
                <a:gd name="T34" fmla="*/ 45 w 58"/>
                <a:gd name="T35" fmla="*/ 62 h 69"/>
                <a:gd name="T36" fmla="*/ 47 w 58"/>
                <a:gd name="T37" fmla="*/ 55 h 69"/>
                <a:gd name="T38" fmla="*/ 46 w 58"/>
                <a:gd name="T39" fmla="*/ 50 h 69"/>
                <a:gd name="T40" fmla="*/ 55 w 58"/>
                <a:gd name="T41" fmla="*/ 42 h 69"/>
                <a:gd name="T42" fmla="*/ 57 w 58"/>
                <a:gd name="T43" fmla="*/ 29 h 69"/>
                <a:gd name="T44" fmla="*/ 48 w 58"/>
                <a:gd name="T45" fmla="*/ 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" h="69">
                  <a:moveTo>
                    <a:pt x="48" y="9"/>
                  </a:moveTo>
                  <a:cubicBezTo>
                    <a:pt x="43" y="4"/>
                    <a:pt x="37" y="2"/>
                    <a:pt x="31" y="1"/>
                  </a:cubicBezTo>
                  <a:cubicBezTo>
                    <a:pt x="26" y="0"/>
                    <a:pt x="21" y="0"/>
                    <a:pt x="16" y="1"/>
                  </a:cubicBezTo>
                  <a:cubicBezTo>
                    <a:pt x="14" y="1"/>
                    <a:pt x="10" y="1"/>
                    <a:pt x="6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1"/>
                    <a:pt x="0" y="2"/>
                    <a:pt x="0" y="1"/>
                  </a:cubicBezTo>
                  <a:cubicBezTo>
                    <a:pt x="1" y="2"/>
                    <a:pt x="2" y="4"/>
                    <a:pt x="2" y="6"/>
                  </a:cubicBezTo>
                  <a:cubicBezTo>
                    <a:pt x="2" y="7"/>
                    <a:pt x="3" y="9"/>
                    <a:pt x="3" y="11"/>
                  </a:cubicBezTo>
                  <a:cubicBezTo>
                    <a:pt x="3" y="15"/>
                    <a:pt x="2" y="19"/>
                    <a:pt x="2" y="23"/>
                  </a:cubicBezTo>
                  <a:cubicBezTo>
                    <a:pt x="2" y="27"/>
                    <a:pt x="3" y="32"/>
                    <a:pt x="5" y="37"/>
                  </a:cubicBezTo>
                  <a:cubicBezTo>
                    <a:pt x="6" y="42"/>
                    <a:pt x="9" y="45"/>
                    <a:pt x="12" y="48"/>
                  </a:cubicBezTo>
                  <a:cubicBezTo>
                    <a:pt x="16" y="51"/>
                    <a:pt x="21" y="52"/>
                    <a:pt x="27" y="53"/>
                  </a:cubicBezTo>
                  <a:cubicBezTo>
                    <a:pt x="33" y="53"/>
                    <a:pt x="40" y="53"/>
                    <a:pt x="45" y="50"/>
                  </a:cubicBezTo>
                  <a:cubicBezTo>
                    <a:pt x="46" y="53"/>
                    <a:pt x="46" y="56"/>
                    <a:pt x="45" y="59"/>
                  </a:cubicBezTo>
                  <a:cubicBezTo>
                    <a:pt x="44" y="64"/>
                    <a:pt x="42" y="67"/>
                    <a:pt x="37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9" y="69"/>
                    <a:pt x="41" y="68"/>
                    <a:pt x="42" y="67"/>
                  </a:cubicBezTo>
                  <a:cubicBezTo>
                    <a:pt x="43" y="66"/>
                    <a:pt x="45" y="64"/>
                    <a:pt x="45" y="62"/>
                  </a:cubicBezTo>
                  <a:cubicBezTo>
                    <a:pt x="46" y="60"/>
                    <a:pt x="47" y="58"/>
                    <a:pt x="47" y="55"/>
                  </a:cubicBezTo>
                  <a:cubicBezTo>
                    <a:pt x="47" y="53"/>
                    <a:pt x="46" y="51"/>
                    <a:pt x="46" y="50"/>
                  </a:cubicBezTo>
                  <a:cubicBezTo>
                    <a:pt x="50" y="48"/>
                    <a:pt x="53" y="45"/>
                    <a:pt x="55" y="42"/>
                  </a:cubicBezTo>
                  <a:cubicBezTo>
                    <a:pt x="57" y="38"/>
                    <a:pt x="58" y="34"/>
                    <a:pt x="57" y="29"/>
                  </a:cubicBezTo>
                  <a:cubicBezTo>
                    <a:pt x="56" y="22"/>
                    <a:pt x="52" y="14"/>
                    <a:pt x="48" y="9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776"/>
            <p:cNvSpPr/>
            <p:nvPr/>
          </p:nvSpPr>
          <p:spPr bwMode="auto">
            <a:xfrm>
              <a:off x="6676994" y="3181366"/>
              <a:ext cx="100013" cy="149226"/>
            </a:xfrm>
            <a:custGeom>
              <a:avLst/>
              <a:gdLst>
                <a:gd name="T0" fmla="*/ 27 w 27"/>
                <a:gd name="T1" fmla="*/ 19 h 40"/>
                <a:gd name="T2" fmla="*/ 23 w 27"/>
                <a:gd name="T3" fmla="*/ 11 h 40"/>
                <a:gd name="T4" fmla="*/ 18 w 27"/>
                <a:gd name="T5" fmla="*/ 5 h 40"/>
                <a:gd name="T6" fmla="*/ 12 w 27"/>
                <a:gd name="T7" fmla="*/ 0 h 40"/>
                <a:gd name="T8" fmla="*/ 5 w 27"/>
                <a:gd name="T9" fmla="*/ 9 h 40"/>
                <a:gd name="T10" fmla="*/ 1 w 27"/>
                <a:gd name="T11" fmla="*/ 22 h 40"/>
                <a:gd name="T12" fmla="*/ 5 w 27"/>
                <a:gd name="T13" fmla="*/ 29 h 40"/>
                <a:gd name="T14" fmla="*/ 13 w 27"/>
                <a:gd name="T15" fmla="*/ 33 h 40"/>
                <a:gd name="T16" fmla="*/ 11 w 27"/>
                <a:gd name="T17" fmla="*/ 37 h 40"/>
                <a:gd name="T18" fmla="*/ 6 w 27"/>
                <a:gd name="T19" fmla="*/ 40 h 40"/>
                <a:gd name="T20" fmla="*/ 7 w 27"/>
                <a:gd name="T21" fmla="*/ 40 h 40"/>
                <a:gd name="T22" fmla="*/ 13 w 27"/>
                <a:gd name="T23" fmla="*/ 33 h 40"/>
                <a:gd name="T24" fmla="*/ 24 w 27"/>
                <a:gd name="T25" fmla="*/ 29 h 40"/>
                <a:gd name="T26" fmla="*/ 27 w 27"/>
                <a:gd name="T27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0">
                  <a:moveTo>
                    <a:pt x="27" y="19"/>
                  </a:moveTo>
                  <a:cubicBezTo>
                    <a:pt x="27" y="16"/>
                    <a:pt x="25" y="13"/>
                    <a:pt x="23" y="11"/>
                  </a:cubicBezTo>
                  <a:cubicBezTo>
                    <a:pt x="22" y="8"/>
                    <a:pt x="20" y="7"/>
                    <a:pt x="18" y="5"/>
                  </a:cubicBezTo>
                  <a:cubicBezTo>
                    <a:pt x="16" y="4"/>
                    <a:pt x="12" y="0"/>
                    <a:pt x="12" y="0"/>
                  </a:cubicBezTo>
                  <a:cubicBezTo>
                    <a:pt x="11" y="4"/>
                    <a:pt x="8" y="6"/>
                    <a:pt x="5" y="9"/>
                  </a:cubicBezTo>
                  <a:cubicBezTo>
                    <a:pt x="2" y="13"/>
                    <a:pt x="0" y="18"/>
                    <a:pt x="1" y="22"/>
                  </a:cubicBezTo>
                  <a:cubicBezTo>
                    <a:pt x="1" y="25"/>
                    <a:pt x="3" y="27"/>
                    <a:pt x="5" y="29"/>
                  </a:cubicBezTo>
                  <a:cubicBezTo>
                    <a:pt x="7" y="31"/>
                    <a:pt x="10" y="33"/>
                    <a:pt x="13" y="33"/>
                  </a:cubicBezTo>
                  <a:cubicBezTo>
                    <a:pt x="12" y="35"/>
                    <a:pt x="12" y="36"/>
                    <a:pt x="11" y="37"/>
                  </a:cubicBezTo>
                  <a:cubicBezTo>
                    <a:pt x="10" y="38"/>
                    <a:pt x="8" y="39"/>
                    <a:pt x="6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40"/>
                    <a:pt x="12" y="36"/>
                    <a:pt x="13" y="33"/>
                  </a:cubicBezTo>
                  <a:cubicBezTo>
                    <a:pt x="17" y="34"/>
                    <a:pt x="21" y="33"/>
                    <a:pt x="24" y="29"/>
                  </a:cubicBezTo>
                  <a:cubicBezTo>
                    <a:pt x="26" y="27"/>
                    <a:pt x="27" y="22"/>
                    <a:pt x="27" y="19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777"/>
            <p:cNvSpPr/>
            <p:nvPr/>
          </p:nvSpPr>
          <p:spPr bwMode="auto">
            <a:xfrm>
              <a:off x="6161054" y="3838596"/>
              <a:ext cx="211139" cy="206376"/>
            </a:xfrm>
            <a:custGeom>
              <a:avLst/>
              <a:gdLst>
                <a:gd name="T0" fmla="*/ 3 w 56"/>
                <a:gd name="T1" fmla="*/ 15 h 55"/>
                <a:gd name="T2" fmla="*/ 2 w 56"/>
                <a:gd name="T3" fmla="*/ 32 h 55"/>
                <a:gd name="T4" fmla="*/ 7 w 56"/>
                <a:gd name="T5" fmla="*/ 45 h 55"/>
                <a:gd name="T6" fmla="*/ 11 w 56"/>
                <a:gd name="T7" fmla="*/ 51 h 55"/>
                <a:gd name="T8" fmla="*/ 15 w 56"/>
                <a:gd name="T9" fmla="*/ 55 h 55"/>
                <a:gd name="T10" fmla="*/ 15 w 56"/>
                <a:gd name="T11" fmla="*/ 53 h 55"/>
                <a:gd name="T12" fmla="*/ 16 w 56"/>
                <a:gd name="T13" fmla="*/ 52 h 55"/>
                <a:gd name="T14" fmla="*/ 20 w 56"/>
                <a:gd name="T15" fmla="*/ 51 h 55"/>
                <a:gd name="T16" fmla="*/ 28 w 56"/>
                <a:gd name="T17" fmla="*/ 48 h 55"/>
                <a:gd name="T18" fmla="*/ 45 w 56"/>
                <a:gd name="T19" fmla="*/ 34 h 55"/>
                <a:gd name="T20" fmla="*/ 45 w 56"/>
                <a:gd name="T21" fmla="*/ 20 h 55"/>
                <a:gd name="T22" fmla="*/ 39 w 56"/>
                <a:gd name="T23" fmla="*/ 6 h 55"/>
                <a:gd name="T24" fmla="*/ 46 w 56"/>
                <a:gd name="T25" fmla="*/ 4 h 55"/>
                <a:gd name="T26" fmla="*/ 55 w 56"/>
                <a:gd name="T27" fmla="*/ 6 h 55"/>
                <a:gd name="T28" fmla="*/ 56 w 56"/>
                <a:gd name="T29" fmla="*/ 5 h 55"/>
                <a:gd name="T30" fmla="*/ 48 w 56"/>
                <a:gd name="T31" fmla="*/ 3 h 55"/>
                <a:gd name="T32" fmla="*/ 38 w 56"/>
                <a:gd name="T33" fmla="*/ 6 h 55"/>
                <a:gd name="T34" fmla="*/ 29 w 56"/>
                <a:gd name="T35" fmla="*/ 1 h 55"/>
                <a:gd name="T36" fmla="*/ 18 w 56"/>
                <a:gd name="T37" fmla="*/ 2 h 55"/>
                <a:gd name="T38" fmla="*/ 3 w 56"/>
                <a:gd name="T39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55">
                  <a:moveTo>
                    <a:pt x="3" y="15"/>
                  </a:moveTo>
                  <a:cubicBezTo>
                    <a:pt x="0" y="21"/>
                    <a:pt x="1" y="27"/>
                    <a:pt x="2" y="32"/>
                  </a:cubicBezTo>
                  <a:cubicBezTo>
                    <a:pt x="2" y="37"/>
                    <a:pt x="4" y="41"/>
                    <a:pt x="7" y="45"/>
                  </a:cubicBezTo>
                  <a:cubicBezTo>
                    <a:pt x="8" y="46"/>
                    <a:pt x="9" y="49"/>
                    <a:pt x="11" y="51"/>
                  </a:cubicBezTo>
                  <a:cubicBezTo>
                    <a:pt x="13" y="53"/>
                    <a:pt x="15" y="55"/>
                    <a:pt x="15" y="55"/>
                  </a:cubicBezTo>
                  <a:cubicBezTo>
                    <a:pt x="15" y="54"/>
                    <a:pt x="15" y="54"/>
                    <a:pt x="15" y="53"/>
                  </a:cubicBezTo>
                  <a:cubicBezTo>
                    <a:pt x="16" y="53"/>
                    <a:pt x="16" y="53"/>
                    <a:pt x="16" y="52"/>
                  </a:cubicBezTo>
                  <a:cubicBezTo>
                    <a:pt x="17" y="52"/>
                    <a:pt x="18" y="51"/>
                    <a:pt x="20" y="51"/>
                  </a:cubicBezTo>
                  <a:cubicBezTo>
                    <a:pt x="22" y="50"/>
                    <a:pt x="26" y="49"/>
                    <a:pt x="28" y="48"/>
                  </a:cubicBezTo>
                  <a:cubicBezTo>
                    <a:pt x="35" y="45"/>
                    <a:pt x="42" y="41"/>
                    <a:pt x="45" y="34"/>
                  </a:cubicBezTo>
                  <a:cubicBezTo>
                    <a:pt x="47" y="30"/>
                    <a:pt x="46" y="25"/>
                    <a:pt x="45" y="20"/>
                  </a:cubicBezTo>
                  <a:cubicBezTo>
                    <a:pt x="44" y="16"/>
                    <a:pt x="42" y="10"/>
                    <a:pt x="39" y="6"/>
                  </a:cubicBezTo>
                  <a:cubicBezTo>
                    <a:pt x="41" y="5"/>
                    <a:pt x="43" y="4"/>
                    <a:pt x="46" y="4"/>
                  </a:cubicBezTo>
                  <a:cubicBezTo>
                    <a:pt x="49" y="3"/>
                    <a:pt x="53" y="4"/>
                    <a:pt x="55" y="6"/>
                  </a:cubicBezTo>
                  <a:cubicBezTo>
                    <a:pt x="56" y="6"/>
                    <a:pt x="56" y="6"/>
                    <a:pt x="56" y="5"/>
                  </a:cubicBezTo>
                  <a:cubicBezTo>
                    <a:pt x="55" y="4"/>
                    <a:pt x="52" y="3"/>
                    <a:pt x="48" y="3"/>
                  </a:cubicBezTo>
                  <a:cubicBezTo>
                    <a:pt x="44" y="3"/>
                    <a:pt x="40" y="4"/>
                    <a:pt x="38" y="6"/>
                  </a:cubicBezTo>
                  <a:cubicBezTo>
                    <a:pt x="36" y="3"/>
                    <a:pt x="33" y="1"/>
                    <a:pt x="29" y="1"/>
                  </a:cubicBezTo>
                  <a:cubicBezTo>
                    <a:pt x="26" y="0"/>
                    <a:pt x="22" y="0"/>
                    <a:pt x="18" y="2"/>
                  </a:cubicBezTo>
                  <a:cubicBezTo>
                    <a:pt x="12" y="4"/>
                    <a:pt x="6" y="10"/>
                    <a:pt x="3" y="1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778"/>
            <p:cNvSpPr/>
            <p:nvPr/>
          </p:nvSpPr>
          <p:spPr bwMode="auto">
            <a:xfrm>
              <a:off x="6127716" y="3382980"/>
              <a:ext cx="49213" cy="60325"/>
            </a:xfrm>
            <a:custGeom>
              <a:avLst/>
              <a:gdLst>
                <a:gd name="T0" fmla="*/ 11 w 13"/>
                <a:gd name="T1" fmla="*/ 3 h 16"/>
                <a:gd name="T2" fmla="*/ 7 w 13"/>
                <a:gd name="T3" fmla="*/ 1 h 16"/>
                <a:gd name="T4" fmla="*/ 4 w 13"/>
                <a:gd name="T5" fmla="*/ 0 h 16"/>
                <a:gd name="T6" fmla="*/ 0 w 13"/>
                <a:gd name="T7" fmla="*/ 0 h 16"/>
                <a:gd name="T8" fmla="*/ 1 w 13"/>
                <a:gd name="T9" fmla="*/ 5 h 16"/>
                <a:gd name="T10" fmla="*/ 3 w 13"/>
                <a:gd name="T11" fmla="*/ 11 h 16"/>
                <a:gd name="T12" fmla="*/ 10 w 13"/>
                <a:gd name="T13" fmla="*/ 12 h 16"/>
                <a:gd name="T14" fmla="*/ 10 w 13"/>
                <a:gd name="T15" fmla="*/ 13 h 16"/>
                <a:gd name="T16" fmla="*/ 9 w 13"/>
                <a:gd name="T17" fmla="*/ 16 h 16"/>
                <a:gd name="T18" fmla="*/ 9 w 13"/>
                <a:gd name="T19" fmla="*/ 16 h 16"/>
                <a:gd name="T20" fmla="*/ 10 w 13"/>
                <a:gd name="T21" fmla="*/ 12 h 16"/>
                <a:gd name="T22" fmla="*/ 13 w 13"/>
                <a:gd name="T23" fmla="*/ 7 h 16"/>
                <a:gd name="T24" fmla="*/ 11 w 13"/>
                <a:gd name="T25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6">
                  <a:moveTo>
                    <a:pt x="11" y="3"/>
                  </a:moveTo>
                  <a:cubicBezTo>
                    <a:pt x="10" y="1"/>
                    <a:pt x="9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1" y="7"/>
                    <a:pt x="1" y="9"/>
                    <a:pt x="3" y="11"/>
                  </a:cubicBezTo>
                  <a:cubicBezTo>
                    <a:pt x="4" y="12"/>
                    <a:pt x="7" y="13"/>
                    <a:pt x="10" y="12"/>
                  </a:cubicBezTo>
                  <a:cubicBezTo>
                    <a:pt x="10" y="12"/>
                    <a:pt x="10" y="13"/>
                    <a:pt x="10" y="13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0" y="13"/>
                    <a:pt x="10" y="12"/>
                  </a:cubicBezTo>
                  <a:cubicBezTo>
                    <a:pt x="11" y="11"/>
                    <a:pt x="13" y="10"/>
                    <a:pt x="13" y="7"/>
                  </a:cubicBezTo>
                  <a:cubicBezTo>
                    <a:pt x="13" y="6"/>
                    <a:pt x="12" y="4"/>
                    <a:pt x="11" y="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779"/>
            <p:cNvSpPr/>
            <p:nvPr/>
          </p:nvSpPr>
          <p:spPr bwMode="auto">
            <a:xfrm>
              <a:off x="5700676" y="4202136"/>
              <a:ext cx="58738" cy="90488"/>
            </a:xfrm>
            <a:custGeom>
              <a:avLst/>
              <a:gdLst>
                <a:gd name="T0" fmla="*/ 0 w 16"/>
                <a:gd name="T1" fmla="*/ 13 h 24"/>
                <a:gd name="T2" fmla="*/ 3 w 16"/>
                <a:gd name="T3" fmla="*/ 17 h 24"/>
                <a:gd name="T4" fmla="*/ 6 w 16"/>
                <a:gd name="T5" fmla="*/ 20 h 24"/>
                <a:gd name="T6" fmla="*/ 8 w 16"/>
                <a:gd name="T7" fmla="*/ 22 h 24"/>
                <a:gd name="T8" fmla="*/ 9 w 16"/>
                <a:gd name="T9" fmla="*/ 24 h 24"/>
                <a:gd name="T10" fmla="*/ 13 w 16"/>
                <a:gd name="T11" fmla="*/ 18 h 24"/>
                <a:gd name="T12" fmla="*/ 14 w 16"/>
                <a:gd name="T13" fmla="*/ 9 h 24"/>
                <a:gd name="T14" fmla="*/ 6 w 16"/>
                <a:gd name="T15" fmla="*/ 5 h 24"/>
                <a:gd name="T16" fmla="*/ 7 w 16"/>
                <a:gd name="T17" fmla="*/ 2 h 24"/>
                <a:gd name="T18" fmla="*/ 8 w 16"/>
                <a:gd name="T19" fmla="*/ 0 h 24"/>
                <a:gd name="T20" fmla="*/ 8 w 16"/>
                <a:gd name="T21" fmla="*/ 0 h 24"/>
                <a:gd name="T22" fmla="*/ 6 w 16"/>
                <a:gd name="T23" fmla="*/ 5 h 24"/>
                <a:gd name="T24" fmla="*/ 1 w 16"/>
                <a:gd name="T25" fmla="*/ 8 h 24"/>
                <a:gd name="T26" fmla="*/ 0 w 16"/>
                <a:gd name="T2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4">
                  <a:moveTo>
                    <a:pt x="0" y="13"/>
                  </a:moveTo>
                  <a:cubicBezTo>
                    <a:pt x="1" y="15"/>
                    <a:pt x="2" y="16"/>
                    <a:pt x="3" y="17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6" y="20"/>
                    <a:pt x="7" y="21"/>
                    <a:pt x="8" y="22"/>
                  </a:cubicBezTo>
                  <a:cubicBezTo>
                    <a:pt x="8" y="23"/>
                    <a:pt x="9" y="24"/>
                    <a:pt x="9" y="24"/>
                  </a:cubicBezTo>
                  <a:cubicBezTo>
                    <a:pt x="9" y="21"/>
                    <a:pt x="11" y="20"/>
                    <a:pt x="13" y="18"/>
                  </a:cubicBezTo>
                  <a:cubicBezTo>
                    <a:pt x="14" y="15"/>
                    <a:pt x="16" y="12"/>
                    <a:pt x="14" y="9"/>
                  </a:cubicBezTo>
                  <a:cubicBezTo>
                    <a:pt x="13" y="6"/>
                    <a:pt x="10" y="4"/>
                    <a:pt x="6" y="5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2"/>
                    <a:pt x="7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6" y="3"/>
                    <a:pt x="6" y="5"/>
                  </a:cubicBezTo>
                  <a:cubicBezTo>
                    <a:pt x="4" y="5"/>
                    <a:pt x="2" y="6"/>
                    <a:pt x="1" y="8"/>
                  </a:cubicBezTo>
                  <a:cubicBezTo>
                    <a:pt x="0" y="9"/>
                    <a:pt x="0" y="11"/>
                    <a:pt x="0" y="1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1780"/>
            <p:cNvSpPr/>
            <p:nvPr/>
          </p:nvSpPr>
          <p:spPr bwMode="auto">
            <a:xfrm>
              <a:off x="6078503" y="4408512"/>
              <a:ext cx="53975" cy="79376"/>
            </a:xfrm>
            <a:custGeom>
              <a:avLst/>
              <a:gdLst>
                <a:gd name="T0" fmla="*/ 1 w 14"/>
                <a:gd name="T1" fmla="*/ 12 h 21"/>
                <a:gd name="T2" fmla="*/ 3 w 14"/>
                <a:gd name="T3" fmla="*/ 16 h 21"/>
                <a:gd name="T4" fmla="*/ 6 w 14"/>
                <a:gd name="T5" fmla="*/ 18 h 21"/>
                <a:gd name="T6" fmla="*/ 9 w 14"/>
                <a:gd name="T7" fmla="*/ 21 h 21"/>
                <a:gd name="T8" fmla="*/ 12 w 14"/>
                <a:gd name="T9" fmla="*/ 16 h 21"/>
                <a:gd name="T10" fmla="*/ 13 w 14"/>
                <a:gd name="T11" fmla="*/ 8 h 21"/>
                <a:gd name="T12" fmla="*/ 6 w 14"/>
                <a:gd name="T13" fmla="*/ 4 h 21"/>
                <a:gd name="T14" fmla="*/ 6 w 14"/>
                <a:gd name="T15" fmla="*/ 2 h 21"/>
                <a:gd name="T16" fmla="*/ 7 w 14"/>
                <a:gd name="T17" fmla="*/ 0 h 21"/>
                <a:gd name="T18" fmla="*/ 7 w 14"/>
                <a:gd name="T19" fmla="*/ 0 h 21"/>
                <a:gd name="T20" fmla="*/ 5 w 14"/>
                <a:gd name="T21" fmla="*/ 4 h 21"/>
                <a:gd name="T22" fmla="*/ 1 w 14"/>
                <a:gd name="T23" fmla="*/ 7 h 21"/>
                <a:gd name="T24" fmla="*/ 1 w 14"/>
                <a:gd name="T25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1">
                  <a:moveTo>
                    <a:pt x="1" y="12"/>
                  </a:moveTo>
                  <a:cubicBezTo>
                    <a:pt x="1" y="13"/>
                    <a:pt x="2" y="14"/>
                    <a:pt x="3" y="16"/>
                  </a:cubicBezTo>
                  <a:cubicBezTo>
                    <a:pt x="4" y="17"/>
                    <a:pt x="5" y="17"/>
                    <a:pt x="6" y="18"/>
                  </a:cubicBezTo>
                  <a:cubicBezTo>
                    <a:pt x="7" y="19"/>
                    <a:pt x="9" y="21"/>
                    <a:pt x="9" y="21"/>
                  </a:cubicBezTo>
                  <a:cubicBezTo>
                    <a:pt x="9" y="19"/>
                    <a:pt x="11" y="17"/>
                    <a:pt x="12" y="16"/>
                  </a:cubicBezTo>
                  <a:cubicBezTo>
                    <a:pt x="13" y="14"/>
                    <a:pt x="14" y="10"/>
                    <a:pt x="13" y="8"/>
                  </a:cubicBezTo>
                  <a:cubicBezTo>
                    <a:pt x="12" y="5"/>
                    <a:pt x="9" y="4"/>
                    <a:pt x="6" y="4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3"/>
                    <a:pt x="5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9"/>
                    <a:pt x="0" y="10"/>
                    <a:pt x="1" y="1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1781"/>
            <p:cNvSpPr/>
            <p:nvPr/>
          </p:nvSpPr>
          <p:spPr bwMode="auto">
            <a:xfrm>
              <a:off x="6281704" y="4462488"/>
              <a:ext cx="180976" cy="261939"/>
            </a:xfrm>
            <a:custGeom>
              <a:avLst/>
              <a:gdLst>
                <a:gd name="T0" fmla="*/ 1 w 48"/>
                <a:gd name="T1" fmla="*/ 32 h 70"/>
                <a:gd name="T2" fmla="*/ 4 w 48"/>
                <a:gd name="T3" fmla="*/ 47 h 70"/>
                <a:gd name="T4" fmla="*/ 11 w 48"/>
                <a:gd name="T5" fmla="*/ 59 h 70"/>
                <a:gd name="T6" fmla="*/ 16 w 48"/>
                <a:gd name="T7" fmla="*/ 66 h 70"/>
                <a:gd name="T8" fmla="*/ 19 w 48"/>
                <a:gd name="T9" fmla="*/ 70 h 70"/>
                <a:gd name="T10" fmla="*/ 21 w 48"/>
                <a:gd name="T11" fmla="*/ 67 h 70"/>
                <a:gd name="T12" fmla="*/ 25 w 48"/>
                <a:gd name="T13" fmla="*/ 63 h 70"/>
                <a:gd name="T14" fmla="*/ 34 w 48"/>
                <a:gd name="T15" fmla="*/ 58 h 70"/>
                <a:gd name="T16" fmla="*/ 48 w 48"/>
                <a:gd name="T17" fmla="*/ 34 h 70"/>
                <a:gd name="T18" fmla="*/ 29 w 48"/>
                <a:gd name="T19" fmla="*/ 12 h 70"/>
                <a:gd name="T20" fmla="*/ 33 w 48"/>
                <a:gd name="T21" fmla="*/ 6 h 70"/>
                <a:gd name="T22" fmla="*/ 37 w 48"/>
                <a:gd name="T23" fmla="*/ 3 h 70"/>
                <a:gd name="T24" fmla="*/ 41 w 48"/>
                <a:gd name="T25" fmla="*/ 2 h 70"/>
                <a:gd name="T26" fmla="*/ 41 w 48"/>
                <a:gd name="T27" fmla="*/ 1 h 70"/>
                <a:gd name="T28" fmla="*/ 38 w 48"/>
                <a:gd name="T29" fmla="*/ 2 h 70"/>
                <a:gd name="T30" fmla="*/ 34 w 48"/>
                <a:gd name="T31" fmla="*/ 5 h 70"/>
                <a:gd name="T32" fmla="*/ 28 w 48"/>
                <a:gd name="T33" fmla="*/ 12 h 70"/>
                <a:gd name="T34" fmla="*/ 9 w 48"/>
                <a:gd name="T35" fmla="*/ 16 h 70"/>
                <a:gd name="T36" fmla="*/ 1 w 48"/>
                <a:gd name="T37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70">
                  <a:moveTo>
                    <a:pt x="1" y="32"/>
                  </a:moveTo>
                  <a:cubicBezTo>
                    <a:pt x="0" y="37"/>
                    <a:pt x="2" y="42"/>
                    <a:pt x="4" y="47"/>
                  </a:cubicBezTo>
                  <a:cubicBezTo>
                    <a:pt x="6" y="52"/>
                    <a:pt x="8" y="55"/>
                    <a:pt x="11" y="59"/>
                  </a:cubicBezTo>
                  <a:cubicBezTo>
                    <a:pt x="12" y="60"/>
                    <a:pt x="14" y="63"/>
                    <a:pt x="16" y="66"/>
                  </a:cubicBezTo>
                  <a:cubicBezTo>
                    <a:pt x="17" y="68"/>
                    <a:pt x="19" y="70"/>
                    <a:pt x="19" y="70"/>
                  </a:cubicBezTo>
                  <a:cubicBezTo>
                    <a:pt x="19" y="69"/>
                    <a:pt x="20" y="68"/>
                    <a:pt x="21" y="67"/>
                  </a:cubicBezTo>
                  <a:cubicBezTo>
                    <a:pt x="22" y="65"/>
                    <a:pt x="24" y="64"/>
                    <a:pt x="25" y="63"/>
                  </a:cubicBezTo>
                  <a:cubicBezTo>
                    <a:pt x="28" y="61"/>
                    <a:pt x="31" y="60"/>
                    <a:pt x="34" y="58"/>
                  </a:cubicBezTo>
                  <a:cubicBezTo>
                    <a:pt x="41" y="52"/>
                    <a:pt x="48" y="44"/>
                    <a:pt x="48" y="34"/>
                  </a:cubicBezTo>
                  <a:cubicBezTo>
                    <a:pt x="48" y="25"/>
                    <a:pt x="39" y="15"/>
                    <a:pt x="29" y="12"/>
                  </a:cubicBezTo>
                  <a:cubicBezTo>
                    <a:pt x="30" y="10"/>
                    <a:pt x="31" y="8"/>
                    <a:pt x="33" y="6"/>
                  </a:cubicBezTo>
                  <a:cubicBezTo>
                    <a:pt x="34" y="5"/>
                    <a:pt x="35" y="4"/>
                    <a:pt x="37" y="3"/>
                  </a:cubicBezTo>
                  <a:cubicBezTo>
                    <a:pt x="38" y="3"/>
                    <a:pt x="40" y="2"/>
                    <a:pt x="41" y="2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36" y="3"/>
                    <a:pt x="35" y="4"/>
                    <a:pt x="34" y="5"/>
                  </a:cubicBezTo>
                  <a:cubicBezTo>
                    <a:pt x="31" y="7"/>
                    <a:pt x="29" y="10"/>
                    <a:pt x="28" y="12"/>
                  </a:cubicBezTo>
                  <a:cubicBezTo>
                    <a:pt x="21" y="10"/>
                    <a:pt x="14" y="11"/>
                    <a:pt x="9" y="16"/>
                  </a:cubicBezTo>
                  <a:cubicBezTo>
                    <a:pt x="5" y="20"/>
                    <a:pt x="2" y="26"/>
                    <a:pt x="1" y="32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1782"/>
            <p:cNvSpPr/>
            <p:nvPr/>
          </p:nvSpPr>
          <p:spPr bwMode="auto">
            <a:xfrm>
              <a:off x="6965921" y="4116410"/>
              <a:ext cx="168276" cy="203201"/>
            </a:xfrm>
            <a:custGeom>
              <a:avLst/>
              <a:gdLst>
                <a:gd name="T0" fmla="*/ 2 w 45"/>
                <a:gd name="T1" fmla="*/ 17 h 54"/>
                <a:gd name="T2" fmla="*/ 2 w 45"/>
                <a:gd name="T3" fmla="*/ 33 h 54"/>
                <a:gd name="T4" fmla="*/ 7 w 45"/>
                <a:gd name="T5" fmla="*/ 44 h 54"/>
                <a:gd name="T6" fmla="*/ 12 w 45"/>
                <a:gd name="T7" fmla="*/ 50 h 54"/>
                <a:gd name="T8" fmla="*/ 15 w 45"/>
                <a:gd name="T9" fmla="*/ 54 h 54"/>
                <a:gd name="T10" fmla="*/ 20 w 45"/>
                <a:gd name="T11" fmla="*/ 49 h 54"/>
                <a:gd name="T12" fmla="*/ 27 w 45"/>
                <a:gd name="T13" fmla="*/ 46 h 54"/>
                <a:gd name="T14" fmla="*/ 36 w 45"/>
                <a:gd name="T15" fmla="*/ 40 h 54"/>
                <a:gd name="T16" fmla="*/ 42 w 45"/>
                <a:gd name="T17" fmla="*/ 31 h 54"/>
                <a:gd name="T18" fmla="*/ 33 w 45"/>
                <a:gd name="T19" fmla="*/ 7 h 54"/>
                <a:gd name="T20" fmla="*/ 37 w 45"/>
                <a:gd name="T21" fmla="*/ 3 h 54"/>
                <a:gd name="T22" fmla="*/ 45 w 45"/>
                <a:gd name="T23" fmla="*/ 1 h 54"/>
                <a:gd name="T24" fmla="*/ 45 w 45"/>
                <a:gd name="T25" fmla="*/ 0 h 54"/>
                <a:gd name="T26" fmla="*/ 32 w 45"/>
                <a:gd name="T27" fmla="*/ 6 h 54"/>
                <a:gd name="T28" fmla="*/ 14 w 45"/>
                <a:gd name="T29" fmla="*/ 4 h 54"/>
                <a:gd name="T30" fmla="*/ 2 w 45"/>
                <a:gd name="T31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54">
                  <a:moveTo>
                    <a:pt x="2" y="17"/>
                  </a:moveTo>
                  <a:cubicBezTo>
                    <a:pt x="0" y="23"/>
                    <a:pt x="0" y="28"/>
                    <a:pt x="2" y="33"/>
                  </a:cubicBezTo>
                  <a:cubicBezTo>
                    <a:pt x="3" y="38"/>
                    <a:pt x="5" y="41"/>
                    <a:pt x="7" y="44"/>
                  </a:cubicBezTo>
                  <a:cubicBezTo>
                    <a:pt x="8" y="46"/>
                    <a:pt x="10" y="48"/>
                    <a:pt x="12" y="50"/>
                  </a:cubicBezTo>
                  <a:cubicBezTo>
                    <a:pt x="13" y="53"/>
                    <a:pt x="15" y="54"/>
                    <a:pt x="15" y="54"/>
                  </a:cubicBezTo>
                  <a:cubicBezTo>
                    <a:pt x="15" y="52"/>
                    <a:pt x="18" y="50"/>
                    <a:pt x="20" y="49"/>
                  </a:cubicBezTo>
                  <a:cubicBezTo>
                    <a:pt x="22" y="47"/>
                    <a:pt x="25" y="47"/>
                    <a:pt x="27" y="46"/>
                  </a:cubicBezTo>
                  <a:cubicBezTo>
                    <a:pt x="30" y="44"/>
                    <a:pt x="33" y="43"/>
                    <a:pt x="36" y="40"/>
                  </a:cubicBezTo>
                  <a:cubicBezTo>
                    <a:pt x="39" y="38"/>
                    <a:pt x="41" y="35"/>
                    <a:pt x="42" y="31"/>
                  </a:cubicBezTo>
                  <a:cubicBezTo>
                    <a:pt x="45" y="23"/>
                    <a:pt x="40" y="12"/>
                    <a:pt x="33" y="7"/>
                  </a:cubicBezTo>
                  <a:cubicBezTo>
                    <a:pt x="34" y="5"/>
                    <a:pt x="36" y="4"/>
                    <a:pt x="37" y="3"/>
                  </a:cubicBezTo>
                  <a:cubicBezTo>
                    <a:pt x="40" y="2"/>
                    <a:pt x="42" y="1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0"/>
                    <a:pt x="35" y="3"/>
                    <a:pt x="32" y="6"/>
                  </a:cubicBezTo>
                  <a:cubicBezTo>
                    <a:pt x="27" y="3"/>
                    <a:pt x="20" y="1"/>
                    <a:pt x="14" y="4"/>
                  </a:cubicBezTo>
                  <a:cubicBezTo>
                    <a:pt x="10" y="7"/>
                    <a:pt x="5" y="12"/>
                    <a:pt x="2" y="17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1783"/>
            <p:cNvSpPr/>
            <p:nvPr/>
          </p:nvSpPr>
          <p:spPr bwMode="auto">
            <a:xfrm>
              <a:off x="7002434" y="4083073"/>
              <a:ext cx="123826" cy="82551"/>
            </a:xfrm>
            <a:custGeom>
              <a:avLst/>
              <a:gdLst>
                <a:gd name="T0" fmla="*/ 19 w 33"/>
                <a:gd name="T1" fmla="*/ 0 h 22"/>
                <a:gd name="T2" fmla="*/ 13 w 33"/>
                <a:gd name="T3" fmla="*/ 2 h 22"/>
                <a:gd name="T4" fmla="*/ 7 w 33"/>
                <a:gd name="T5" fmla="*/ 4 h 22"/>
                <a:gd name="T6" fmla="*/ 3 w 33"/>
                <a:gd name="T7" fmla="*/ 4 h 22"/>
                <a:gd name="T8" fmla="*/ 0 w 33"/>
                <a:gd name="T9" fmla="*/ 4 h 22"/>
                <a:gd name="T10" fmla="*/ 3 w 33"/>
                <a:gd name="T11" fmla="*/ 10 h 22"/>
                <a:gd name="T12" fmla="*/ 6 w 33"/>
                <a:gd name="T13" fmla="*/ 15 h 22"/>
                <a:gd name="T14" fmla="*/ 14 w 33"/>
                <a:gd name="T15" fmla="*/ 21 h 22"/>
                <a:gd name="T16" fmla="*/ 23 w 33"/>
                <a:gd name="T17" fmla="*/ 21 h 22"/>
                <a:gd name="T18" fmla="*/ 29 w 33"/>
                <a:gd name="T19" fmla="*/ 15 h 22"/>
                <a:gd name="T20" fmla="*/ 27 w 33"/>
                <a:gd name="T21" fmla="*/ 8 h 22"/>
                <a:gd name="T22" fmla="*/ 30 w 33"/>
                <a:gd name="T23" fmla="*/ 7 h 22"/>
                <a:gd name="T24" fmla="*/ 33 w 33"/>
                <a:gd name="T25" fmla="*/ 6 h 22"/>
                <a:gd name="T26" fmla="*/ 33 w 33"/>
                <a:gd name="T27" fmla="*/ 6 h 22"/>
                <a:gd name="T28" fmla="*/ 30 w 33"/>
                <a:gd name="T29" fmla="*/ 7 h 22"/>
                <a:gd name="T30" fmla="*/ 27 w 33"/>
                <a:gd name="T31" fmla="*/ 8 h 22"/>
                <a:gd name="T32" fmla="*/ 25 w 33"/>
                <a:gd name="T33" fmla="*/ 4 h 22"/>
                <a:gd name="T34" fmla="*/ 23 w 33"/>
                <a:gd name="T35" fmla="*/ 1 h 22"/>
                <a:gd name="T36" fmla="*/ 19 w 33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22">
                  <a:moveTo>
                    <a:pt x="19" y="0"/>
                  </a:moveTo>
                  <a:cubicBezTo>
                    <a:pt x="17" y="0"/>
                    <a:pt x="15" y="1"/>
                    <a:pt x="13" y="2"/>
                  </a:cubicBezTo>
                  <a:cubicBezTo>
                    <a:pt x="11" y="3"/>
                    <a:pt x="9" y="3"/>
                    <a:pt x="7" y="4"/>
                  </a:cubicBezTo>
                  <a:cubicBezTo>
                    <a:pt x="7" y="4"/>
                    <a:pt x="5" y="5"/>
                    <a:pt x="3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2" y="6"/>
                    <a:pt x="2" y="8"/>
                    <a:pt x="3" y="10"/>
                  </a:cubicBezTo>
                  <a:cubicBezTo>
                    <a:pt x="4" y="12"/>
                    <a:pt x="5" y="14"/>
                    <a:pt x="6" y="15"/>
                  </a:cubicBezTo>
                  <a:cubicBezTo>
                    <a:pt x="8" y="18"/>
                    <a:pt x="11" y="20"/>
                    <a:pt x="14" y="21"/>
                  </a:cubicBezTo>
                  <a:cubicBezTo>
                    <a:pt x="17" y="22"/>
                    <a:pt x="20" y="22"/>
                    <a:pt x="23" y="21"/>
                  </a:cubicBezTo>
                  <a:cubicBezTo>
                    <a:pt x="27" y="20"/>
                    <a:pt x="29" y="18"/>
                    <a:pt x="29" y="15"/>
                  </a:cubicBezTo>
                  <a:cubicBezTo>
                    <a:pt x="29" y="13"/>
                    <a:pt x="28" y="10"/>
                    <a:pt x="27" y="8"/>
                  </a:cubicBezTo>
                  <a:cubicBezTo>
                    <a:pt x="28" y="8"/>
                    <a:pt x="29" y="7"/>
                    <a:pt x="30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1" y="6"/>
                    <a:pt x="30" y="7"/>
                  </a:cubicBezTo>
                  <a:cubicBezTo>
                    <a:pt x="29" y="7"/>
                    <a:pt x="28" y="7"/>
                    <a:pt x="27" y="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3"/>
                    <a:pt x="24" y="2"/>
                    <a:pt x="23" y="1"/>
                  </a:cubicBezTo>
                  <a:cubicBezTo>
                    <a:pt x="22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1784"/>
            <p:cNvSpPr/>
            <p:nvPr/>
          </p:nvSpPr>
          <p:spPr bwMode="auto">
            <a:xfrm>
              <a:off x="6984971" y="3910034"/>
              <a:ext cx="119063" cy="115888"/>
            </a:xfrm>
            <a:custGeom>
              <a:avLst/>
              <a:gdLst>
                <a:gd name="T0" fmla="*/ 3 w 32"/>
                <a:gd name="T1" fmla="*/ 7 h 31"/>
                <a:gd name="T2" fmla="*/ 0 w 32"/>
                <a:gd name="T3" fmla="*/ 17 h 31"/>
                <a:gd name="T4" fmla="*/ 2 w 32"/>
                <a:gd name="T5" fmla="*/ 24 h 31"/>
                <a:gd name="T6" fmla="*/ 3 w 32"/>
                <a:gd name="T7" fmla="*/ 28 h 31"/>
                <a:gd name="T8" fmla="*/ 5 w 32"/>
                <a:gd name="T9" fmla="*/ 31 h 31"/>
                <a:gd name="T10" fmla="*/ 9 w 32"/>
                <a:gd name="T11" fmla="*/ 29 h 31"/>
                <a:gd name="T12" fmla="*/ 14 w 32"/>
                <a:gd name="T13" fmla="*/ 28 h 31"/>
                <a:gd name="T14" fmla="*/ 24 w 32"/>
                <a:gd name="T15" fmla="*/ 22 h 31"/>
                <a:gd name="T16" fmla="*/ 25 w 32"/>
                <a:gd name="T17" fmla="*/ 14 h 31"/>
                <a:gd name="T18" fmla="*/ 23 w 32"/>
                <a:gd name="T19" fmla="*/ 6 h 31"/>
                <a:gd name="T20" fmla="*/ 27 w 32"/>
                <a:gd name="T21" fmla="*/ 5 h 31"/>
                <a:gd name="T22" fmla="*/ 32 w 32"/>
                <a:gd name="T23" fmla="*/ 6 h 31"/>
                <a:gd name="T24" fmla="*/ 32 w 32"/>
                <a:gd name="T25" fmla="*/ 5 h 31"/>
                <a:gd name="T26" fmla="*/ 28 w 32"/>
                <a:gd name="T27" fmla="*/ 4 h 31"/>
                <a:gd name="T28" fmla="*/ 23 w 32"/>
                <a:gd name="T29" fmla="*/ 5 h 31"/>
                <a:gd name="T30" fmla="*/ 12 w 32"/>
                <a:gd name="T31" fmla="*/ 1 h 31"/>
                <a:gd name="T32" fmla="*/ 3 w 32"/>
                <a:gd name="T33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3" y="7"/>
                  </a:moveTo>
                  <a:cubicBezTo>
                    <a:pt x="0" y="10"/>
                    <a:pt x="0" y="14"/>
                    <a:pt x="0" y="17"/>
                  </a:cubicBezTo>
                  <a:cubicBezTo>
                    <a:pt x="0" y="19"/>
                    <a:pt x="1" y="22"/>
                    <a:pt x="2" y="24"/>
                  </a:cubicBezTo>
                  <a:cubicBezTo>
                    <a:pt x="2" y="25"/>
                    <a:pt x="3" y="27"/>
                    <a:pt x="3" y="28"/>
                  </a:cubicBezTo>
                  <a:cubicBezTo>
                    <a:pt x="4" y="30"/>
                    <a:pt x="5" y="31"/>
                    <a:pt x="5" y="31"/>
                  </a:cubicBezTo>
                  <a:cubicBezTo>
                    <a:pt x="5" y="30"/>
                    <a:pt x="7" y="29"/>
                    <a:pt x="9" y="29"/>
                  </a:cubicBezTo>
                  <a:cubicBezTo>
                    <a:pt x="10" y="28"/>
                    <a:pt x="12" y="28"/>
                    <a:pt x="14" y="28"/>
                  </a:cubicBezTo>
                  <a:cubicBezTo>
                    <a:pt x="18" y="27"/>
                    <a:pt x="22" y="25"/>
                    <a:pt x="24" y="22"/>
                  </a:cubicBezTo>
                  <a:cubicBezTo>
                    <a:pt x="25" y="20"/>
                    <a:pt x="26" y="17"/>
                    <a:pt x="25" y="14"/>
                  </a:cubicBezTo>
                  <a:cubicBezTo>
                    <a:pt x="25" y="11"/>
                    <a:pt x="24" y="8"/>
                    <a:pt x="23" y="6"/>
                  </a:cubicBezTo>
                  <a:cubicBezTo>
                    <a:pt x="24" y="5"/>
                    <a:pt x="25" y="5"/>
                    <a:pt x="27" y="5"/>
                  </a:cubicBezTo>
                  <a:cubicBezTo>
                    <a:pt x="28" y="5"/>
                    <a:pt x="30" y="5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29" y="4"/>
                    <a:pt x="28" y="4"/>
                  </a:cubicBezTo>
                  <a:cubicBezTo>
                    <a:pt x="26" y="4"/>
                    <a:pt x="24" y="5"/>
                    <a:pt x="23" y="5"/>
                  </a:cubicBezTo>
                  <a:cubicBezTo>
                    <a:pt x="20" y="2"/>
                    <a:pt x="17" y="0"/>
                    <a:pt x="12" y="1"/>
                  </a:cubicBezTo>
                  <a:cubicBezTo>
                    <a:pt x="9" y="2"/>
                    <a:pt x="5" y="5"/>
                    <a:pt x="3" y="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1785"/>
            <p:cNvSpPr/>
            <p:nvPr/>
          </p:nvSpPr>
          <p:spPr bwMode="auto">
            <a:xfrm>
              <a:off x="6965921" y="3289317"/>
              <a:ext cx="214314" cy="161926"/>
            </a:xfrm>
            <a:custGeom>
              <a:avLst/>
              <a:gdLst>
                <a:gd name="T0" fmla="*/ 37 w 57"/>
                <a:gd name="T1" fmla="*/ 2 h 43"/>
                <a:gd name="T2" fmla="*/ 25 w 57"/>
                <a:gd name="T3" fmla="*/ 1 h 43"/>
                <a:gd name="T4" fmla="*/ 13 w 57"/>
                <a:gd name="T5" fmla="*/ 1 h 43"/>
                <a:gd name="T6" fmla="*/ 6 w 57"/>
                <a:gd name="T7" fmla="*/ 1 h 43"/>
                <a:gd name="T8" fmla="*/ 0 w 57"/>
                <a:gd name="T9" fmla="*/ 0 h 43"/>
                <a:gd name="T10" fmla="*/ 3 w 57"/>
                <a:gd name="T11" fmla="*/ 9 h 43"/>
                <a:gd name="T12" fmla="*/ 4 w 57"/>
                <a:gd name="T13" fmla="*/ 20 h 43"/>
                <a:gd name="T14" fmla="*/ 12 w 57"/>
                <a:gd name="T15" fmla="*/ 33 h 43"/>
                <a:gd name="T16" fmla="*/ 25 w 57"/>
                <a:gd name="T17" fmla="*/ 42 h 43"/>
                <a:gd name="T18" fmla="*/ 39 w 57"/>
                <a:gd name="T19" fmla="*/ 38 h 43"/>
                <a:gd name="T20" fmla="*/ 46 w 57"/>
                <a:gd name="T21" fmla="*/ 26 h 43"/>
                <a:gd name="T22" fmla="*/ 51 w 57"/>
                <a:gd name="T23" fmla="*/ 29 h 43"/>
                <a:gd name="T24" fmla="*/ 56 w 57"/>
                <a:gd name="T25" fmla="*/ 35 h 43"/>
                <a:gd name="T26" fmla="*/ 57 w 57"/>
                <a:gd name="T27" fmla="*/ 35 h 43"/>
                <a:gd name="T28" fmla="*/ 52 w 57"/>
                <a:gd name="T29" fmla="*/ 30 h 43"/>
                <a:gd name="T30" fmla="*/ 46 w 57"/>
                <a:gd name="T31" fmla="*/ 26 h 43"/>
                <a:gd name="T32" fmla="*/ 46 w 57"/>
                <a:gd name="T33" fmla="*/ 10 h 43"/>
                <a:gd name="T34" fmla="*/ 37 w 57"/>
                <a:gd name="T3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43">
                  <a:moveTo>
                    <a:pt x="37" y="2"/>
                  </a:moveTo>
                  <a:cubicBezTo>
                    <a:pt x="34" y="0"/>
                    <a:pt x="29" y="1"/>
                    <a:pt x="25" y="1"/>
                  </a:cubicBezTo>
                  <a:cubicBezTo>
                    <a:pt x="21" y="0"/>
                    <a:pt x="17" y="1"/>
                    <a:pt x="13" y="1"/>
                  </a:cubicBezTo>
                  <a:cubicBezTo>
                    <a:pt x="12" y="1"/>
                    <a:pt x="8" y="1"/>
                    <a:pt x="6" y="1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2" y="3"/>
                    <a:pt x="3" y="6"/>
                    <a:pt x="3" y="9"/>
                  </a:cubicBezTo>
                  <a:cubicBezTo>
                    <a:pt x="3" y="13"/>
                    <a:pt x="4" y="17"/>
                    <a:pt x="4" y="20"/>
                  </a:cubicBezTo>
                  <a:cubicBezTo>
                    <a:pt x="6" y="24"/>
                    <a:pt x="8" y="29"/>
                    <a:pt x="12" y="33"/>
                  </a:cubicBezTo>
                  <a:cubicBezTo>
                    <a:pt x="16" y="37"/>
                    <a:pt x="20" y="40"/>
                    <a:pt x="25" y="42"/>
                  </a:cubicBezTo>
                  <a:cubicBezTo>
                    <a:pt x="30" y="43"/>
                    <a:pt x="35" y="41"/>
                    <a:pt x="39" y="38"/>
                  </a:cubicBezTo>
                  <a:cubicBezTo>
                    <a:pt x="42" y="35"/>
                    <a:pt x="45" y="31"/>
                    <a:pt x="46" y="26"/>
                  </a:cubicBezTo>
                  <a:cubicBezTo>
                    <a:pt x="48" y="27"/>
                    <a:pt x="50" y="28"/>
                    <a:pt x="51" y="29"/>
                  </a:cubicBezTo>
                  <a:cubicBezTo>
                    <a:pt x="53" y="31"/>
                    <a:pt x="55" y="33"/>
                    <a:pt x="56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6" y="33"/>
                    <a:pt x="54" y="32"/>
                    <a:pt x="52" y="30"/>
                  </a:cubicBezTo>
                  <a:cubicBezTo>
                    <a:pt x="50" y="28"/>
                    <a:pt x="48" y="26"/>
                    <a:pt x="46" y="26"/>
                  </a:cubicBezTo>
                  <a:cubicBezTo>
                    <a:pt x="48" y="20"/>
                    <a:pt x="48" y="14"/>
                    <a:pt x="46" y="10"/>
                  </a:cubicBezTo>
                  <a:cubicBezTo>
                    <a:pt x="44" y="7"/>
                    <a:pt x="40" y="4"/>
                    <a:pt x="37" y="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1786"/>
            <p:cNvSpPr/>
            <p:nvPr/>
          </p:nvSpPr>
          <p:spPr bwMode="auto">
            <a:xfrm>
              <a:off x="7096097" y="3116279"/>
              <a:ext cx="147638" cy="169864"/>
            </a:xfrm>
            <a:custGeom>
              <a:avLst/>
              <a:gdLst>
                <a:gd name="T0" fmla="*/ 32 w 39"/>
                <a:gd name="T1" fmla="*/ 5 h 45"/>
                <a:gd name="T2" fmla="*/ 20 w 39"/>
                <a:gd name="T3" fmla="*/ 0 h 45"/>
                <a:gd name="T4" fmla="*/ 10 w 39"/>
                <a:gd name="T5" fmla="*/ 1 h 45"/>
                <a:gd name="T6" fmla="*/ 4 w 39"/>
                <a:gd name="T7" fmla="*/ 3 h 45"/>
                <a:gd name="T8" fmla="*/ 0 w 39"/>
                <a:gd name="T9" fmla="*/ 4 h 45"/>
                <a:gd name="T10" fmla="*/ 3 w 39"/>
                <a:gd name="T11" fmla="*/ 10 h 45"/>
                <a:gd name="T12" fmla="*/ 3 w 39"/>
                <a:gd name="T13" fmla="*/ 16 h 45"/>
                <a:gd name="T14" fmla="*/ 5 w 39"/>
                <a:gd name="T15" fmla="*/ 24 h 45"/>
                <a:gd name="T16" fmla="*/ 9 w 39"/>
                <a:gd name="T17" fmla="*/ 31 h 45"/>
                <a:gd name="T18" fmla="*/ 19 w 39"/>
                <a:gd name="T19" fmla="*/ 34 h 45"/>
                <a:gd name="T20" fmla="*/ 31 w 39"/>
                <a:gd name="T21" fmla="*/ 33 h 45"/>
                <a:gd name="T22" fmla="*/ 31 w 39"/>
                <a:gd name="T23" fmla="*/ 38 h 45"/>
                <a:gd name="T24" fmla="*/ 27 w 39"/>
                <a:gd name="T25" fmla="*/ 45 h 45"/>
                <a:gd name="T26" fmla="*/ 28 w 39"/>
                <a:gd name="T27" fmla="*/ 45 h 45"/>
                <a:gd name="T28" fmla="*/ 31 w 39"/>
                <a:gd name="T29" fmla="*/ 40 h 45"/>
                <a:gd name="T30" fmla="*/ 31 w 39"/>
                <a:gd name="T31" fmla="*/ 33 h 45"/>
                <a:gd name="T32" fmla="*/ 37 w 39"/>
                <a:gd name="T33" fmla="*/ 28 h 45"/>
                <a:gd name="T34" fmla="*/ 39 w 39"/>
                <a:gd name="T35" fmla="*/ 19 h 45"/>
                <a:gd name="T36" fmla="*/ 32 w 39"/>
                <a:gd name="T37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5">
                  <a:moveTo>
                    <a:pt x="32" y="5"/>
                  </a:moveTo>
                  <a:cubicBezTo>
                    <a:pt x="29" y="1"/>
                    <a:pt x="24" y="0"/>
                    <a:pt x="20" y="0"/>
                  </a:cubicBezTo>
                  <a:cubicBezTo>
                    <a:pt x="17" y="0"/>
                    <a:pt x="13" y="0"/>
                    <a:pt x="10" y="1"/>
                  </a:cubicBezTo>
                  <a:cubicBezTo>
                    <a:pt x="9" y="2"/>
                    <a:pt x="6" y="2"/>
                    <a:pt x="4" y="3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2" y="5"/>
                    <a:pt x="3" y="7"/>
                    <a:pt x="3" y="10"/>
                  </a:cubicBezTo>
                  <a:cubicBezTo>
                    <a:pt x="3" y="12"/>
                    <a:pt x="3" y="14"/>
                    <a:pt x="3" y="16"/>
                  </a:cubicBezTo>
                  <a:cubicBezTo>
                    <a:pt x="3" y="19"/>
                    <a:pt x="4" y="22"/>
                    <a:pt x="5" y="24"/>
                  </a:cubicBezTo>
                  <a:cubicBezTo>
                    <a:pt x="6" y="27"/>
                    <a:pt x="7" y="29"/>
                    <a:pt x="9" y="31"/>
                  </a:cubicBezTo>
                  <a:cubicBezTo>
                    <a:pt x="12" y="33"/>
                    <a:pt x="15" y="34"/>
                    <a:pt x="19" y="34"/>
                  </a:cubicBezTo>
                  <a:cubicBezTo>
                    <a:pt x="23" y="35"/>
                    <a:pt x="27" y="34"/>
                    <a:pt x="31" y="33"/>
                  </a:cubicBezTo>
                  <a:cubicBezTo>
                    <a:pt x="31" y="35"/>
                    <a:pt x="31" y="37"/>
                    <a:pt x="31" y="38"/>
                  </a:cubicBezTo>
                  <a:cubicBezTo>
                    <a:pt x="30" y="41"/>
                    <a:pt x="29" y="43"/>
                    <a:pt x="27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30" y="42"/>
                    <a:pt x="31" y="40"/>
                  </a:cubicBezTo>
                  <a:cubicBezTo>
                    <a:pt x="31" y="37"/>
                    <a:pt x="32" y="35"/>
                    <a:pt x="31" y="33"/>
                  </a:cubicBezTo>
                  <a:cubicBezTo>
                    <a:pt x="34" y="32"/>
                    <a:pt x="36" y="30"/>
                    <a:pt x="37" y="28"/>
                  </a:cubicBezTo>
                  <a:cubicBezTo>
                    <a:pt x="39" y="25"/>
                    <a:pt x="39" y="22"/>
                    <a:pt x="39" y="19"/>
                  </a:cubicBezTo>
                  <a:cubicBezTo>
                    <a:pt x="38" y="14"/>
                    <a:pt x="35" y="8"/>
                    <a:pt x="32" y="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1787"/>
            <p:cNvSpPr/>
            <p:nvPr/>
          </p:nvSpPr>
          <p:spPr bwMode="auto">
            <a:xfrm>
              <a:off x="6894483" y="3016265"/>
              <a:ext cx="206376" cy="187326"/>
            </a:xfrm>
            <a:custGeom>
              <a:avLst/>
              <a:gdLst>
                <a:gd name="T0" fmla="*/ 38 w 55"/>
                <a:gd name="T1" fmla="*/ 3 h 50"/>
                <a:gd name="T2" fmla="*/ 23 w 55"/>
                <a:gd name="T3" fmla="*/ 3 h 50"/>
                <a:gd name="T4" fmla="*/ 12 w 55"/>
                <a:gd name="T5" fmla="*/ 8 h 50"/>
                <a:gd name="T6" fmla="*/ 0 w 55"/>
                <a:gd name="T7" fmla="*/ 14 h 50"/>
                <a:gd name="T8" fmla="*/ 10 w 55"/>
                <a:gd name="T9" fmla="*/ 29 h 50"/>
                <a:gd name="T10" fmla="*/ 16 w 55"/>
                <a:gd name="T11" fmla="*/ 38 h 50"/>
                <a:gd name="T12" fmla="*/ 24 w 55"/>
                <a:gd name="T13" fmla="*/ 43 h 50"/>
                <a:gd name="T14" fmla="*/ 37 w 55"/>
                <a:gd name="T15" fmla="*/ 42 h 50"/>
                <a:gd name="T16" fmla="*/ 49 w 55"/>
                <a:gd name="T17" fmla="*/ 35 h 50"/>
                <a:gd name="T18" fmla="*/ 52 w 55"/>
                <a:gd name="T19" fmla="*/ 41 h 50"/>
                <a:gd name="T20" fmla="*/ 52 w 55"/>
                <a:gd name="T21" fmla="*/ 50 h 50"/>
                <a:gd name="T22" fmla="*/ 54 w 55"/>
                <a:gd name="T23" fmla="*/ 50 h 50"/>
                <a:gd name="T24" fmla="*/ 53 w 55"/>
                <a:gd name="T25" fmla="*/ 43 h 50"/>
                <a:gd name="T26" fmla="*/ 50 w 55"/>
                <a:gd name="T27" fmla="*/ 35 h 50"/>
                <a:gd name="T28" fmla="*/ 55 w 55"/>
                <a:gd name="T29" fmla="*/ 26 h 50"/>
                <a:gd name="T30" fmla="*/ 53 w 55"/>
                <a:gd name="T31" fmla="*/ 16 h 50"/>
                <a:gd name="T32" fmla="*/ 47 w 55"/>
                <a:gd name="T33" fmla="*/ 8 h 50"/>
                <a:gd name="T34" fmla="*/ 38 w 55"/>
                <a:gd name="T35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50">
                  <a:moveTo>
                    <a:pt x="38" y="3"/>
                  </a:moveTo>
                  <a:cubicBezTo>
                    <a:pt x="33" y="0"/>
                    <a:pt x="28" y="2"/>
                    <a:pt x="23" y="3"/>
                  </a:cubicBezTo>
                  <a:cubicBezTo>
                    <a:pt x="19" y="4"/>
                    <a:pt x="15" y="6"/>
                    <a:pt x="12" y="8"/>
                  </a:cubicBezTo>
                  <a:cubicBezTo>
                    <a:pt x="9" y="10"/>
                    <a:pt x="0" y="14"/>
                    <a:pt x="0" y="14"/>
                  </a:cubicBezTo>
                  <a:cubicBezTo>
                    <a:pt x="6" y="17"/>
                    <a:pt x="8" y="24"/>
                    <a:pt x="10" y="29"/>
                  </a:cubicBezTo>
                  <a:cubicBezTo>
                    <a:pt x="12" y="32"/>
                    <a:pt x="14" y="35"/>
                    <a:pt x="16" y="38"/>
                  </a:cubicBezTo>
                  <a:cubicBezTo>
                    <a:pt x="18" y="40"/>
                    <a:pt x="21" y="42"/>
                    <a:pt x="24" y="43"/>
                  </a:cubicBezTo>
                  <a:cubicBezTo>
                    <a:pt x="28" y="44"/>
                    <a:pt x="32" y="44"/>
                    <a:pt x="37" y="42"/>
                  </a:cubicBezTo>
                  <a:cubicBezTo>
                    <a:pt x="41" y="41"/>
                    <a:pt x="46" y="39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3" y="44"/>
                    <a:pt x="53" y="47"/>
                    <a:pt x="52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48"/>
                    <a:pt x="54" y="46"/>
                    <a:pt x="53" y="43"/>
                  </a:cubicBezTo>
                  <a:cubicBezTo>
                    <a:pt x="53" y="40"/>
                    <a:pt x="51" y="37"/>
                    <a:pt x="50" y="35"/>
                  </a:cubicBezTo>
                  <a:cubicBezTo>
                    <a:pt x="52" y="33"/>
                    <a:pt x="54" y="30"/>
                    <a:pt x="55" y="26"/>
                  </a:cubicBezTo>
                  <a:cubicBezTo>
                    <a:pt x="55" y="23"/>
                    <a:pt x="55" y="20"/>
                    <a:pt x="53" y="16"/>
                  </a:cubicBezTo>
                  <a:cubicBezTo>
                    <a:pt x="51" y="13"/>
                    <a:pt x="49" y="11"/>
                    <a:pt x="47" y="8"/>
                  </a:cubicBezTo>
                  <a:cubicBezTo>
                    <a:pt x="44" y="6"/>
                    <a:pt x="41" y="4"/>
                    <a:pt x="38" y="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1788"/>
            <p:cNvSpPr/>
            <p:nvPr/>
          </p:nvSpPr>
          <p:spPr bwMode="auto">
            <a:xfrm>
              <a:off x="7161185" y="2955940"/>
              <a:ext cx="82551" cy="115888"/>
            </a:xfrm>
            <a:custGeom>
              <a:avLst/>
              <a:gdLst>
                <a:gd name="T0" fmla="*/ 0 w 22"/>
                <a:gd name="T1" fmla="*/ 20 h 31"/>
                <a:gd name="T2" fmla="*/ 5 w 22"/>
                <a:gd name="T3" fmla="*/ 27 h 31"/>
                <a:gd name="T4" fmla="*/ 12 w 22"/>
                <a:gd name="T5" fmla="*/ 29 h 31"/>
                <a:gd name="T6" fmla="*/ 15 w 22"/>
                <a:gd name="T7" fmla="*/ 30 h 31"/>
                <a:gd name="T8" fmla="*/ 18 w 22"/>
                <a:gd name="T9" fmla="*/ 31 h 31"/>
                <a:gd name="T10" fmla="*/ 18 w 22"/>
                <a:gd name="T11" fmla="*/ 27 h 31"/>
                <a:gd name="T12" fmla="*/ 20 w 22"/>
                <a:gd name="T13" fmla="*/ 23 h 31"/>
                <a:gd name="T14" fmla="*/ 22 w 22"/>
                <a:gd name="T15" fmla="*/ 19 h 31"/>
                <a:gd name="T16" fmla="*/ 22 w 22"/>
                <a:gd name="T17" fmla="*/ 15 h 31"/>
                <a:gd name="T18" fmla="*/ 18 w 22"/>
                <a:gd name="T19" fmla="*/ 10 h 31"/>
                <a:gd name="T20" fmla="*/ 12 w 22"/>
                <a:gd name="T21" fmla="*/ 5 h 31"/>
                <a:gd name="T22" fmla="*/ 14 w 22"/>
                <a:gd name="T23" fmla="*/ 2 h 31"/>
                <a:gd name="T24" fmla="*/ 19 w 22"/>
                <a:gd name="T25" fmla="*/ 1 h 31"/>
                <a:gd name="T26" fmla="*/ 19 w 22"/>
                <a:gd name="T27" fmla="*/ 0 h 31"/>
                <a:gd name="T28" fmla="*/ 15 w 22"/>
                <a:gd name="T29" fmla="*/ 2 h 31"/>
                <a:gd name="T30" fmla="*/ 12 w 22"/>
                <a:gd name="T31" fmla="*/ 5 h 31"/>
                <a:gd name="T32" fmla="*/ 2 w 22"/>
                <a:gd name="T33" fmla="*/ 9 h 31"/>
                <a:gd name="T34" fmla="*/ 0 w 22"/>
                <a:gd name="T35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31">
                  <a:moveTo>
                    <a:pt x="0" y="20"/>
                  </a:moveTo>
                  <a:cubicBezTo>
                    <a:pt x="1" y="23"/>
                    <a:pt x="3" y="25"/>
                    <a:pt x="5" y="27"/>
                  </a:cubicBezTo>
                  <a:cubicBezTo>
                    <a:pt x="7" y="28"/>
                    <a:pt x="9" y="29"/>
                    <a:pt x="12" y="29"/>
                  </a:cubicBezTo>
                  <a:cubicBezTo>
                    <a:pt x="12" y="30"/>
                    <a:pt x="14" y="30"/>
                    <a:pt x="15" y="30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7" y="30"/>
                    <a:pt x="17" y="28"/>
                    <a:pt x="18" y="27"/>
                  </a:cubicBezTo>
                  <a:cubicBezTo>
                    <a:pt x="19" y="26"/>
                    <a:pt x="19" y="24"/>
                    <a:pt x="20" y="23"/>
                  </a:cubicBezTo>
                  <a:cubicBezTo>
                    <a:pt x="21" y="22"/>
                    <a:pt x="21" y="20"/>
                    <a:pt x="22" y="19"/>
                  </a:cubicBezTo>
                  <a:cubicBezTo>
                    <a:pt x="22" y="18"/>
                    <a:pt x="22" y="16"/>
                    <a:pt x="22" y="15"/>
                  </a:cubicBezTo>
                  <a:cubicBezTo>
                    <a:pt x="21" y="13"/>
                    <a:pt x="20" y="11"/>
                    <a:pt x="18" y="10"/>
                  </a:cubicBezTo>
                  <a:cubicBezTo>
                    <a:pt x="16" y="8"/>
                    <a:pt x="14" y="6"/>
                    <a:pt x="12" y="5"/>
                  </a:cubicBezTo>
                  <a:cubicBezTo>
                    <a:pt x="13" y="4"/>
                    <a:pt x="13" y="3"/>
                    <a:pt x="14" y="2"/>
                  </a:cubicBezTo>
                  <a:cubicBezTo>
                    <a:pt x="16" y="1"/>
                    <a:pt x="17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1"/>
                    <a:pt x="15" y="2"/>
                  </a:cubicBezTo>
                  <a:cubicBezTo>
                    <a:pt x="14" y="2"/>
                    <a:pt x="12" y="4"/>
                    <a:pt x="12" y="5"/>
                  </a:cubicBezTo>
                  <a:cubicBezTo>
                    <a:pt x="8" y="4"/>
                    <a:pt x="4" y="5"/>
                    <a:pt x="2" y="9"/>
                  </a:cubicBezTo>
                  <a:cubicBezTo>
                    <a:pt x="0" y="12"/>
                    <a:pt x="0" y="17"/>
                    <a:pt x="0" y="2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1789"/>
            <p:cNvSpPr/>
            <p:nvPr/>
          </p:nvSpPr>
          <p:spPr bwMode="auto">
            <a:xfrm>
              <a:off x="6784945" y="2703526"/>
              <a:ext cx="315914" cy="206376"/>
            </a:xfrm>
            <a:custGeom>
              <a:avLst/>
              <a:gdLst>
                <a:gd name="T0" fmla="*/ 48 w 84"/>
                <a:gd name="T1" fmla="*/ 2 h 55"/>
                <a:gd name="T2" fmla="*/ 28 w 84"/>
                <a:gd name="T3" fmla="*/ 15 h 55"/>
                <a:gd name="T4" fmla="*/ 20 w 84"/>
                <a:gd name="T5" fmla="*/ 23 h 55"/>
                <a:gd name="T6" fmla="*/ 7 w 84"/>
                <a:gd name="T7" fmla="*/ 25 h 55"/>
                <a:gd name="T8" fmla="*/ 0 w 84"/>
                <a:gd name="T9" fmla="*/ 24 h 55"/>
                <a:gd name="T10" fmla="*/ 11 w 84"/>
                <a:gd name="T11" fmla="*/ 36 h 55"/>
                <a:gd name="T12" fmla="*/ 25 w 84"/>
                <a:gd name="T13" fmla="*/ 46 h 55"/>
                <a:gd name="T14" fmla="*/ 45 w 84"/>
                <a:gd name="T15" fmla="*/ 54 h 55"/>
                <a:gd name="T16" fmla="*/ 66 w 84"/>
                <a:gd name="T17" fmla="*/ 50 h 55"/>
                <a:gd name="T18" fmla="*/ 79 w 84"/>
                <a:gd name="T19" fmla="*/ 34 h 55"/>
                <a:gd name="T20" fmla="*/ 74 w 84"/>
                <a:gd name="T21" fmla="*/ 17 h 55"/>
                <a:gd name="T22" fmla="*/ 79 w 84"/>
                <a:gd name="T23" fmla="*/ 14 h 55"/>
                <a:gd name="T24" fmla="*/ 84 w 84"/>
                <a:gd name="T25" fmla="*/ 13 h 55"/>
                <a:gd name="T26" fmla="*/ 83 w 84"/>
                <a:gd name="T27" fmla="*/ 11 h 55"/>
                <a:gd name="T28" fmla="*/ 81 w 84"/>
                <a:gd name="T29" fmla="*/ 12 h 55"/>
                <a:gd name="T30" fmla="*/ 79 w 84"/>
                <a:gd name="T31" fmla="*/ 13 h 55"/>
                <a:gd name="T32" fmla="*/ 74 w 84"/>
                <a:gd name="T33" fmla="*/ 16 h 55"/>
                <a:gd name="T34" fmla="*/ 71 w 84"/>
                <a:gd name="T35" fmla="*/ 12 h 55"/>
                <a:gd name="T36" fmla="*/ 48 w 84"/>
                <a:gd name="T37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55">
                  <a:moveTo>
                    <a:pt x="48" y="2"/>
                  </a:moveTo>
                  <a:cubicBezTo>
                    <a:pt x="40" y="4"/>
                    <a:pt x="35" y="9"/>
                    <a:pt x="28" y="15"/>
                  </a:cubicBezTo>
                  <a:cubicBezTo>
                    <a:pt x="26" y="18"/>
                    <a:pt x="23" y="21"/>
                    <a:pt x="20" y="23"/>
                  </a:cubicBezTo>
                  <a:cubicBezTo>
                    <a:pt x="16" y="25"/>
                    <a:pt x="12" y="27"/>
                    <a:pt x="7" y="25"/>
                  </a:cubicBezTo>
                  <a:cubicBezTo>
                    <a:pt x="5" y="25"/>
                    <a:pt x="2" y="25"/>
                    <a:pt x="0" y="24"/>
                  </a:cubicBezTo>
                  <a:cubicBezTo>
                    <a:pt x="3" y="27"/>
                    <a:pt x="6" y="31"/>
                    <a:pt x="11" y="36"/>
                  </a:cubicBezTo>
                  <a:cubicBezTo>
                    <a:pt x="16" y="41"/>
                    <a:pt x="21" y="44"/>
                    <a:pt x="25" y="46"/>
                  </a:cubicBezTo>
                  <a:cubicBezTo>
                    <a:pt x="31" y="50"/>
                    <a:pt x="38" y="53"/>
                    <a:pt x="45" y="54"/>
                  </a:cubicBezTo>
                  <a:cubicBezTo>
                    <a:pt x="52" y="55"/>
                    <a:pt x="59" y="54"/>
                    <a:pt x="66" y="50"/>
                  </a:cubicBezTo>
                  <a:cubicBezTo>
                    <a:pt x="73" y="46"/>
                    <a:pt x="77" y="40"/>
                    <a:pt x="79" y="34"/>
                  </a:cubicBezTo>
                  <a:cubicBezTo>
                    <a:pt x="80" y="28"/>
                    <a:pt x="78" y="22"/>
                    <a:pt x="74" y="17"/>
                  </a:cubicBezTo>
                  <a:cubicBezTo>
                    <a:pt x="76" y="16"/>
                    <a:pt x="78" y="15"/>
                    <a:pt x="79" y="14"/>
                  </a:cubicBezTo>
                  <a:cubicBezTo>
                    <a:pt x="81" y="14"/>
                    <a:pt x="82" y="13"/>
                    <a:pt x="84" y="13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2" y="11"/>
                    <a:pt x="82" y="11"/>
                    <a:pt x="81" y="12"/>
                  </a:cubicBezTo>
                  <a:cubicBezTo>
                    <a:pt x="81" y="12"/>
                    <a:pt x="80" y="12"/>
                    <a:pt x="79" y="13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3" y="15"/>
                    <a:pt x="72" y="13"/>
                    <a:pt x="71" y="12"/>
                  </a:cubicBezTo>
                  <a:cubicBezTo>
                    <a:pt x="65" y="3"/>
                    <a:pt x="56" y="0"/>
                    <a:pt x="48" y="2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1790"/>
            <p:cNvSpPr/>
            <p:nvPr/>
          </p:nvSpPr>
          <p:spPr bwMode="auto">
            <a:xfrm>
              <a:off x="6900833" y="2662250"/>
              <a:ext cx="101601" cy="68263"/>
            </a:xfrm>
            <a:custGeom>
              <a:avLst/>
              <a:gdLst>
                <a:gd name="T0" fmla="*/ 15 w 27"/>
                <a:gd name="T1" fmla="*/ 0 h 18"/>
                <a:gd name="T2" fmla="*/ 9 w 27"/>
                <a:gd name="T3" fmla="*/ 1 h 18"/>
                <a:gd name="T4" fmla="*/ 5 w 27"/>
                <a:gd name="T5" fmla="*/ 4 h 18"/>
                <a:gd name="T6" fmla="*/ 0 w 27"/>
                <a:gd name="T7" fmla="*/ 6 h 18"/>
                <a:gd name="T8" fmla="*/ 5 w 27"/>
                <a:gd name="T9" fmla="*/ 13 h 18"/>
                <a:gd name="T10" fmla="*/ 14 w 27"/>
                <a:gd name="T11" fmla="*/ 18 h 18"/>
                <a:gd name="T12" fmla="*/ 19 w 27"/>
                <a:gd name="T13" fmla="*/ 16 h 18"/>
                <a:gd name="T14" fmla="*/ 23 w 27"/>
                <a:gd name="T15" fmla="*/ 11 h 18"/>
                <a:gd name="T16" fmla="*/ 25 w 27"/>
                <a:gd name="T17" fmla="*/ 13 h 18"/>
                <a:gd name="T18" fmla="*/ 27 w 27"/>
                <a:gd name="T19" fmla="*/ 16 h 18"/>
                <a:gd name="T20" fmla="*/ 27 w 27"/>
                <a:gd name="T21" fmla="*/ 16 h 18"/>
                <a:gd name="T22" fmla="*/ 23 w 27"/>
                <a:gd name="T23" fmla="*/ 11 h 18"/>
                <a:gd name="T24" fmla="*/ 22 w 27"/>
                <a:gd name="T25" fmla="*/ 3 h 18"/>
                <a:gd name="T26" fmla="*/ 15 w 27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8">
                  <a:moveTo>
                    <a:pt x="15" y="0"/>
                  </a:moveTo>
                  <a:cubicBezTo>
                    <a:pt x="13" y="0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5"/>
                    <a:pt x="0" y="6"/>
                    <a:pt x="0" y="6"/>
                  </a:cubicBezTo>
                  <a:cubicBezTo>
                    <a:pt x="2" y="8"/>
                    <a:pt x="3" y="11"/>
                    <a:pt x="5" y="13"/>
                  </a:cubicBezTo>
                  <a:cubicBezTo>
                    <a:pt x="7" y="16"/>
                    <a:pt x="11" y="18"/>
                    <a:pt x="14" y="18"/>
                  </a:cubicBezTo>
                  <a:cubicBezTo>
                    <a:pt x="16" y="18"/>
                    <a:pt x="18" y="17"/>
                    <a:pt x="19" y="16"/>
                  </a:cubicBezTo>
                  <a:cubicBezTo>
                    <a:pt x="21" y="15"/>
                    <a:pt x="22" y="13"/>
                    <a:pt x="23" y="11"/>
                  </a:cubicBezTo>
                  <a:cubicBezTo>
                    <a:pt x="24" y="12"/>
                    <a:pt x="25" y="12"/>
                    <a:pt x="25" y="13"/>
                  </a:cubicBezTo>
                  <a:cubicBezTo>
                    <a:pt x="26" y="14"/>
                    <a:pt x="27" y="15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5" y="12"/>
                    <a:pt x="23" y="11"/>
                  </a:cubicBezTo>
                  <a:cubicBezTo>
                    <a:pt x="24" y="8"/>
                    <a:pt x="24" y="5"/>
                    <a:pt x="22" y="3"/>
                  </a:cubicBezTo>
                  <a:cubicBezTo>
                    <a:pt x="20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1791"/>
            <p:cNvSpPr/>
            <p:nvPr/>
          </p:nvSpPr>
          <p:spPr bwMode="auto">
            <a:xfrm>
              <a:off x="7096097" y="2640025"/>
              <a:ext cx="147638" cy="161926"/>
            </a:xfrm>
            <a:custGeom>
              <a:avLst/>
              <a:gdLst>
                <a:gd name="T0" fmla="*/ 29 w 39"/>
                <a:gd name="T1" fmla="*/ 3 h 43"/>
                <a:gd name="T2" fmla="*/ 17 w 39"/>
                <a:gd name="T3" fmla="*/ 1 h 43"/>
                <a:gd name="T4" fmla="*/ 7 w 39"/>
                <a:gd name="T5" fmla="*/ 4 h 43"/>
                <a:gd name="T6" fmla="*/ 2 w 39"/>
                <a:gd name="T7" fmla="*/ 7 h 43"/>
                <a:gd name="T8" fmla="*/ 0 w 39"/>
                <a:gd name="T9" fmla="*/ 9 h 43"/>
                <a:gd name="T10" fmla="*/ 3 w 39"/>
                <a:gd name="T11" fmla="*/ 13 h 43"/>
                <a:gd name="T12" fmla="*/ 4 w 39"/>
                <a:gd name="T13" fmla="*/ 19 h 43"/>
                <a:gd name="T14" fmla="*/ 7 w 39"/>
                <a:gd name="T15" fmla="*/ 26 h 43"/>
                <a:gd name="T16" fmla="*/ 12 w 39"/>
                <a:gd name="T17" fmla="*/ 31 h 43"/>
                <a:gd name="T18" fmla="*/ 21 w 39"/>
                <a:gd name="T19" fmla="*/ 32 h 43"/>
                <a:gd name="T20" fmla="*/ 32 w 39"/>
                <a:gd name="T21" fmla="*/ 30 h 43"/>
                <a:gd name="T22" fmla="*/ 32 w 39"/>
                <a:gd name="T23" fmla="*/ 36 h 43"/>
                <a:gd name="T24" fmla="*/ 28 w 39"/>
                <a:gd name="T25" fmla="*/ 42 h 43"/>
                <a:gd name="T26" fmla="*/ 29 w 39"/>
                <a:gd name="T27" fmla="*/ 43 h 43"/>
                <a:gd name="T28" fmla="*/ 32 w 39"/>
                <a:gd name="T29" fmla="*/ 37 h 43"/>
                <a:gd name="T30" fmla="*/ 32 w 39"/>
                <a:gd name="T31" fmla="*/ 30 h 43"/>
                <a:gd name="T32" fmla="*/ 38 w 39"/>
                <a:gd name="T33" fmla="*/ 24 h 43"/>
                <a:gd name="T34" fmla="*/ 38 w 39"/>
                <a:gd name="T35" fmla="*/ 16 h 43"/>
                <a:gd name="T36" fmla="*/ 29 w 39"/>
                <a:gd name="T37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3">
                  <a:moveTo>
                    <a:pt x="29" y="3"/>
                  </a:moveTo>
                  <a:cubicBezTo>
                    <a:pt x="25" y="0"/>
                    <a:pt x="21" y="0"/>
                    <a:pt x="17" y="1"/>
                  </a:cubicBezTo>
                  <a:cubicBezTo>
                    <a:pt x="13" y="1"/>
                    <a:pt x="10" y="2"/>
                    <a:pt x="7" y="4"/>
                  </a:cubicBezTo>
                  <a:cubicBezTo>
                    <a:pt x="6" y="5"/>
                    <a:pt x="4" y="6"/>
                    <a:pt x="2" y="7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4" y="15"/>
                    <a:pt x="4" y="17"/>
                    <a:pt x="4" y="19"/>
                  </a:cubicBezTo>
                  <a:cubicBezTo>
                    <a:pt x="5" y="22"/>
                    <a:pt x="6" y="24"/>
                    <a:pt x="7" y="26"/>
                  </a:cubicBezTo>
                  <a:cubicBezTo>
                    <a:pt x="8" y="28"/>
                    <a:pt x="10" y="30"/>
                    <a:pt x="12" y="31"/>
                  </a:cubicBezTo>
                  <a:cubicBezTo>
                    <a:pt x="14" y="32"/>
                    <a:pt x="17" y="32"/>
                    <a:pt x="21" y="32"/>
                  </a:cubicBezTo>
                  <a:cubicBezTo>
                    <a:pt x="25" y="32"/>
                    <a:pt x="29" y="32"/>
                    <a:pt x="32" y="30"/>
                  </a:cubicBezTo>
                  <a:cubicBezTo>
                    <a:pt x="32" y="32"/>
                    <a:pt x="33" y="34"/>
                    <a:pt x="32" y="36"/>
                  </a:cubicBezTo>
                  <a:cubicBezTo>
                    <a:pt x="32" y="38"/>
                    <a:pt x="30" y="41"/>
                    <a:pt x="28" y="42"/>
                  </a:cubicBezTo>
                  <a:cubicBezTo>
                    <a:pt x="28" y="42"/>
                    <a:pt x="29" y="42"/>
                    <a:pt x="29" y="43"/>
                  </a:cubicBezTo>
                  <a:cubicBezTo>
                    <a:pt x="30" y="42"/>
                    <a:pt x="31" y="40"/>
                    <a:pt x="32" y="37"/>
                  </a:cubicBezTo>
                  <a:cubicBezTo>
                    <a:pt x="33" y="35"/>
                    <a:pt x="33" y="32"/>
                    <a:pt x="32" y="30"/>
                  </a:cubicBezTo>
                  <a:cubicBezTo>
                    <a:pt x="35" y="29"/>
                    <a:pt x="36" y="27"/>
                    <a:pt x="38" y="24"/>
                  </a:cubicBezTo>
                  <a:cubicBezTo>
                    <a:pt x="39" y="22"/>
                    <a:pt x="39" y="19"/>
                    <a:pt x="38" y="16"/>
                  </a:cubicBezTo>
                  <a:cubicBezTo>
                    <a:pt x="37" y="11"/>
                    <a:pt x="32" y="6"/>
                    <a:pt x="29" y="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1792"/>
            <p:cNvSpPr/>
            <p:nvPr/>
          </p:nvSpPr>
          <p:spPr bwMode="auto">
            <a:xfrm>
              <a:off x="7235798" y="2406661"/>
              <a:ext cx="150813" cy="225427"/>
            </a:xfrm>
            <a:custGeom>
              <a:avLst/>
              <a:gdLst>
                <a:gd name="T0" fmla="*/ 36 w 40"/>
                <a:gd name="T1" fmla="*/ 20 h 60"/>
                <a:gd name="T2" fmla="*/ 26 w 40"/>
                <a:gd name="T3" fmla="*/ 14 h 60"/>
                <a:gd name="T4" fmla="*/ 17 w 40"/>
                <a:gd name="T5" fmla="*/ 9 h 60"/>
                <a:gd name="T6" fmla="*/ 12 w 40"/>
                <a:gd name="T7" fmla="*/ 4 h 60"/>
                <a:gd name="T8" fmla="*/ 9 w 40"/>
                <a:gd name="T9" fmla="*/ 0 h 60"/>
                <a:gd name="T10" fmla="*/ 5 w 40"/>
                <a:gd name="T11" fmla="*/ 10 h 60"/>
                <a:gd name="T12" fmla="*/ 1 w 40"/>
                <a:gd name="T13" fmla="*/ 21 h 60"/>
                <a:gd name="T14" fmla="*/ 1 w 40"/>
                <a:gd name="T15" fmla="*/ 35 h 60"/>
                <a:gd name="T16" fmla="*/ 7 w 40"/>
                <a:gd name="T17" fmla="*/ 46 h 60"/>
                <a:gd name="T18" fmla="*/ 19 w 40"/>
                <a:gd name="T19" fmla="*/ 50 h 60"/>
                <a:gd name="T20" fmla="*/ 31 w 40"/>
                <a:gd name="T21" fmla="*/ 47 h 60"/>
                <a:gd name="T22" fmla="*/ 33 w 40"/>
                <a:gd name="T23" fmla="*/ 52 h 60"/>
                <a:gd name="T24" fmla="*/ 31 w 40"/>
                <a:gd name="T25" fmla="*/ 60 h 60"/>
                <a:gd name="T26" fmla="*/ 32 w 40"/>
                <a:gd name="T27" fmla="*/ 60 h 60"/>
                <a:gd name="T28" fmla="*/ 33 w 40"/>
                <a:gd name="T29" fmla="*/ 54 h 60"/>
                <a:gd name="T30" fmla="*/ 32 w 40"/>
                <a:gd name="T31" fmla="*/ 46 h 60"/>
                <a:gd name="T32" fmla="*/ 40 w 40"/>
                <a:gd name="T33" fmla="*/ 32 h 60"/>
                <a:gd name="T34" fmla="*/ 36 w 40"/>
                <a:gd name="T35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60">
                  <a:moveTo>
                    <a:pt x="36" y="20"/>
                  </a:moveTo>
                  <a:cubicBezTo>
                    <a:pt x="33" y="17"/>
                    <a:pt x="30" y="16"/>
                    <a:pt x="26" y="14"/>
                  </a:cubicBezTo>
                  <a:cubicBezTo>
                    <a:pt x="23" y="12"/>
                    <a:pt x="20" y="11"/>
                    <a:pt x="17" y="9"/>
                  </a:cubicBezTo>
                  <a:cubicBezTo>
                    <a:pt x="16" y="8"/>
                    <a:pt x="13" y="6"/>
                    <a:pt x="12" y="4"/>
                  </a:cubicBezTo>
                  <a:cubicBezTo>
                    <a:pt x="10" y="2"/>
                    <a:pt x="9" y="0"/>
                    <a:pt x="9" y="0"/>
                  </a:cubicBezTo>
                  <a:cubicBezTo>
                    <a:pt x="8" y="4"/>
                    <a:pt x="6" y="7"/>
                    <a:pt x="5" y="10"/>
                  </a:cubicBezTo>
                  <a:cubicBezTo>
                    <a:pt x="3" y="14"/>
                    <a:pt x="2" y="17"/>
                    <a:pt x="1" y="21"/>
                  </a:cubicBezTo>
                  <a:cubicBezTo>
                    <a:pt x="0" y="25"/>
                    <a:pt x="0" y="31"/>
                    <a:pt x="1" y="35"/>
                  </a:cubicBezTo>
                  <a:cubicBezTo>
                    <a:pt x="2" y="40"/>
                    <a:pt x="4" y="44"/>
                    <a:pt x="7" y="46"/>
                  </a:cubicBezTo>
                  <a:cubicBezTo>
                    <a:pt x="10" y="49"/>
                    <a:pt x="14" y="50"/>
                    <a:pt x="19" y="50"/>
                  </a:cubicBezTo>
                  <a:cubicBezTo>
                    <a:pt x="23" y="50"/>
                    <a:pt x="28" y="49"/>
                    <a:pt x="31" y="47"/>
                  </a:cubicBezTo>
                  <a:cubicBezTo>
                    <a:pt x="32" y="48"/>
                    <a:pt x="33" y="50"/>
                    <a:pt x="33" y="52"/>
                  </a:cubicBezTo>
                  <a:cubicBezTo>
                    <a:pt x="33" y="55"/>
                    <a:pt x="32" y="58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59"/>
                    <a:pt x="33" y="57"/>
                    <a:pt x="33" y="54"/>
                  </a:cubicBezTo>
                  <a:cubicBezTo>
                    <a:pt x="33" y="51"/>
                    <a:pt x="33" y="48"/>
                    <a:pt x="32" y="46"/>
                  </a:cubicBezTo>
                  <a:cubicBezTo>
                    <a:pt x="37" y="43"/>
                    <a:pt x="40" y="38"/>
                    <a:pt x="40" y="32"/>
                  </a:cubicBezTo>
                  <a:cubicBezTo>
                    <a:pt x="40" y="27"/>
                    <a:pt x="38" y="23"/>
                    <a:pt x="36" y="2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1793"/>
            <p:cNvSpPr/>
            <p:nvPr/>
          </p:nvSpPr>
          <p:spPr bwMode="auto">
            <a:xfrm>
              <a:off x="7708876" y="2767026"/>
              <a:ext cx="176214" cy="150814"/>
            </a:xfrm>
            <a:custGeom>
              <a:avLst/>
              <a:gdLst>
                <a:gd name="T0" fmla="*/ 38 w 47"/>
                <a:gd name="T1" fmla="*/ 33 h 40"/>
                <a:gd name="T2" fmla="*/ 43 w 47"/>
                <a:gd name="T3" fmla="*/ 22 h 40"/>
                <a:gd name="T4" fmla="*/ 44 w 47"/>
                <a:gd name="T5" fmla="*/ 11 h 40"/>
                <a:gd name="T6" fmla="*/ 47 w 47"/>
                <a:gd name="T7" fmla="*/ 0 h 40"/>
                <a:gd name="T8" fmla="*/ 29 w 47"/>
                <a:gd name="T9" fmla="*/ 0 h 40"/>
                <a:gd name="T10" fmla="*/ 8 w 47"/>
                <a:gd name="T11" fmla="*/ 10 h 40"/>
                <a:gd name="T12" fmla="*/ 12 w 47"/>
                <a:gd name="T13" fmla="*/ 33 h 40"/>
                <a:gd name="T14" fmla="*/ 7 w 47"/>
                <a:gd name="T15" fmla="*/ 36 h 40"/>
                <a:gd name="T16" fmla="*/ 0 w 47"/>
                <a:gd name="T17" fmla="*/ 37 h 40"/>
                <a:gd name="T18" fmla="*/ 0 w 47"/>
                <a:gd name="T19" fmla="*/ 38 h 40"/>
                <a:gd name="T20" fmla="*/ 12 w 47"/>
                <a:gd name="T21" fmla="*/ 34 h 40"/>
                <a:gd name="T22" fmla="*/ 27 w 47"/>
                <a:gd name="T23" fmla="*/ 39 h 40"/>
                <a:gd name="T24" fmla="*/ 38 w 47"/>
                <a:gd name="T2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0">
                  <a:moveTo>
                    <a:pt x="38" y="33"/>
                  </a:moveTo>
                  <a:cubicBezTo>
                    <a:pt x="41" y="30"/>
                    <a:pt x="42" y="26"/>
                    <a:pt x="43" y="22"/>
                  </a:cubicBezTo>
                  <a:cubicBezTo>
                    <a:pt x="44" y="18"/>
                    <a:pt x="44" y="15"/>
                    <a:pt x="44" y="11"/>
                  </a:cubicBezTo>
                  <a:cubicBezTo>
                    <a:pt x="44" y="8"/>
                    <a:pt x="47" y="0"/>
                    <a:pt x="47" y="0"/>
                  </a:cubicBezTo>
                  <a:cubicBezTo>
                    <a:pt x="41" y="2"/>
                    <a:pt x="35" y="0"/>
                    <a:pt x="29" y="0"/>
                  </a:cubicBezTo>
                  <a:cubicBezTo>
                    <a:pt x="22" y="0"/>
                    <a:pt x="12" y="4"/>
                    <a:pt x="8" y="10"/>
                  </a:cubicBezTo>
                  <a:cubicBezTo>
                    <a:pt x="3" y="17"/>
                    <a:pt x="6" y="27"/>
                    <a:pt x="12" y="33"/>
                  </a:cubicBezTo>
                  <a:cubicBezTo>
                    <a:pt x="10" y="34"/>
                    <a:pt x="9" y="35"/>
                    <a:pt x="7" y="36"/>
                  </a:cubicBezTo>
                  <a:cubicBezTo>
                    <a:pt x="5" y="37"/>
                    <a:pt x="3" y="37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38"/>
                    <a:pt x="9" y="36"/>
                    <a:pt x="12" y="34"/>
                  </a:cubicBezTo>
                  <a:cubicBezTo>
                    <a:pt x="16" y="38"/>
                    <a:pt x="22" y="40"/>
                    <a:pt x="27" y="39"/>
                  </a:cubicBezTo>
                  <a:cubicBezTo>
                    <a:pt x="30" y="38"/>
                    <a:pt x="35" y="35"/>
                    <a:pt x="38" y="3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1794"/>
            <p:cNvSpPr/>
            <p:nvPr/>
          </p:nvSpPr>
          <p:spPr bwMode="auto">
            <a:xfrm>
              <a:off x="7156422" y="3128979"/>
              <a:ext cx="214314" cy="141288"/>
            </a:xfrm>
            <a:custGeom>
              <a:avLst/>
              <a:gdLst>
                <a:gd name="T0" fmla="*/ 30 w 57"/>
                <a:gd name="T1" fmla="*/ 0 h 38"/>
                <a:gd name="T2" fmla="*/ 20 w 57"/>
                <a:gd name="T3" fmla="*/ 5 h 38"/>
                <a:gd name="T4" fmla="*/ 11 w 57"/>
                <a:gd name="T5" fmla="*/ 10 h 38"/>
                <a:gd name="T6" fmla="*/ 5 w 57"/>
                <a:gd name="T7" fmla="*/ 12 h 38"/>
                <a:gd name="T8" fmla="*/ 0 w 57"/>
                <a:gd name="T9" fmla="*/ 12 h 38"/>
                <a:gd name="T10" fmla="*/ 3 w 57"/>
                <a:gd name="T11" fmla="*/ 17 h 38"/>
                <a:gd name="T12" fmla="*/ 7 w 57"/>
                <a:gd name="T13" fmla="*/ 21 h 38"/>
                <a:gd name="T14" fmla="*/ 14 w 57"/>
                <a:gd name="T15" fmla="*/ 29 h 38"/>
                <a:gd name="T16" fmla="*/ 36 w 57"/>
                <a:gd name="T17" fmla="*/ 36 h 38"/>
                <a:gd name="T18" fmla="*/ 45 w 57"/>
                <a:gd name="T19" fmla="*/ 29 h 38"/>
                <a:gd name="T20" fmla="*/ 49 w 57"/>
                <a:gd name="T21" fmla="*/ 18 h 38"/>
                <a:gd name="T22" fmla="*/ 52 w 57"/>
                <a:gd name="T23" fmla="*/ 19 h 38"/>
                <a:gd name="T24" fmla="*/ 54 w 57"/>
                <a:gd name="T25" fmla="*/ 20 h 38"/>
                <a:gd name="T26" fmla="*/ 55 w 57"/>
                <a:gd name="T27" fmla="*/ 21 h 38"/>
                <a:gd name="T28" fmla="*/ 56 w 57"/>
                <a:gd name="T29" fmla="*/ 23 h 38"/>
                <a:gd name="T30" fmla="*/ 56 w 57"/>
                <a:gd name="T31" fmla="*/ 26 h 38"/>
                <a:gd name="T32" fmla="*/ 55 w 57"/>
                <a:gd name="T33" fmla="*/ 29 h 38"/>
                <a:gd name="T34" fmla="*/ 53 w 57"/>
                <a:gd name="T35" fmla="*/ 29 h 38"/>
                <a:gd name="T36" fmla="*/ 52 w 57"/>
                <a:gd name="T37" fmla="*/ 30 h 38"/>
                <a:gd name="T38" fmla="*/ 50 w 57"/>
                <a:gd name="T39" fmla="*/ 30 h 38"/>
                <a:gd name="T40" fmla="*/ 46 w 57"/>
                <a:gd name="T41" fmla="*/ 29 h 38"/>
                <a:gd name="T42" fmla="*/ 46 w 57"/>
                <a:gd name="T43" fmla="*/ 29 h 38"/>
                <a:gd name="T44" fmla="*/ 48 w 57"/>
                <a:gd name="T45" fmla="*/ 30 h 38"/>
                <a:gd name="T46" fmla="*/ 52 w 57"/>
                <a:gd name="T47" fmla="*/ 30 h 38"/>
                <a:gd name="T48" fmla="*/ 54 w 57"/>
                <a:gd name="T49" fmla="*/ 29 h 38"/>
                <a:gd name="T50" fmla="*/ 56 w 57"/>
                <a:gd name="T51" fmla="*/ 27 h 38"/>
                <a:gd name="T52" fmla="*/ 57 w 57"/>
                <a:gd name="T53" fmla="*/ 26 h 38"/>
                <a:gd name="T54" fmla="*/ 57 w 57"/>
                <a:gd name="T55" fmla="*/ 25 h 38"/>
                <a:gd name="T56" fmla="*/ 57 w 57"/>
                <a:gd name="T57" fmla="*/ 23 h 38"/>
                <a:gd name="T58" fmla="*/ 55 w 57"/>
                <a:gd name="T59" fmla="*/ 20 h 38"/>
                <a:gd name="T60" fmla="*/ 54 w 57"/>
                <a:gd name="T61" fmla="*/ 19 h 38"/>
                <a:gd name="T62" fmla="*/ 53 w 57"/>
                <a:gd name="T63" fmla="*/ 18 h 38"/>
                <a:gd name="T64" fmla="*/ 49 w 57"/>
                <a:gd name="T65" fmla="*/ 17 h 38"/>
                <a:gd name="T66" fmla="*/ 42 w 57"/>
                <a:gd name="T67" fmla="*/ 3 h 38"/>
                <a:gd name="T68" fmla="*/ 30 w 57"/>
                <a:gd name="T6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" h="38">
                  <a:moveTo>
                    <a:pt x="30" y="0"/>
                  </a:moveTo>
                  <a:cubicBezTo>
                    <a:pt x="26" y="0"/>
                    <a:pt x="23" y="3"/>
                    <a:pt x="20" y="5"/>
                  </a:cubicBezTo>
                  <a:cubicBezTo>
                    <a:pt x="17" y="6"/>
                    <a:pt x="14" y="9"/>
                    <a:pt x="11" y="10"/>
                  </a:cubicBezTo>
                  <a:cubicBezTo>
                    <a:pt x="10" y="11"/>
                    <a:pt x="7" y="12"/>
                    <a:pt x="5" y="12"/>
                  </a:cubicBezTo>
                  <a:cubicBezTo>
                    <a:pt x="2" y="13"/>
                    <a:pt x="0" y="12"/>
                    <a:pt x="0" y="12"/>
                  </a:cubicBezTo>
                  <a:cubicBezTo>
                    <a:pt x="1" y="14"/>
                    <a:pt x="2" y="15"/>
                    <a:pt x="3" y="17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24"/>
                    <a:pt x="11" y="27"/>
                    <a:pt x="14" y="29"/>
                  </a:cubicBezTo>
                  <a:cubicBezTo>
                    <a:pt x="20" y="34"/>
                    <a:pt x="29" y="38"/>
                    <a:pt x="36" y="36"/>
                  </a:cubicBezTo>
                  <a:cubicBezTo>
                    <a:pt x="39" y="35"/>
                    <a:pt x="42" y="33"/>
                    <a:pt x="45" y="29"/>
                  </a:cubicBezTo>
                  <a:cubicBezTo>
                    <a:pt x="47" y="26"/>
                    <a:pt x="48" y="22"/>
                    <a:pt x="49" y="18"/>
                  </a:cubicBezTo>
                  <a:cubicBezTo>
                    <a:pt x="50" y="18"/>
                    <a:pt x="51" y="18"/>
                    <a:pt x="52" y="19"/>
                  </a:cubicBezTo>
                  <a:cubicBezTo>
                    <a:pt x="52" y="19"/>
                    <a:pt x="53" y="19"/>
                    <a:pt x="54" y="20"/>
                  </a:cubicBezTo>
                  <a:cubicBezTo>
                    <a:pt x="54" y="20"/>
                    <a:pt x="54" y="20"/>
                    <a:pt x="55" y="21"/>
                  </a:cubicBezTo>
                  <a:cubicBezTo>
                    <a:pt x="55" y="21"/>
                    <a:pt x="56" y="22"/>
                    <a:pt x="56" y="23"/>
                  </a:cubicBezTo>
                  <a:cubicBezTo>
                    <a:pt x="56" y="24"/>
                    <a:pt x="57" y="25"/>
                    <a:pt x="56" y="26"/>
                  </a:cubicBezTo>
                  <a:cubicBezTo>
                    <a:pt x="56" y="27"/>
                    <a:pt x="55" y="28"/>
                    <a:pt x="55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3" y="30"/>
                    <a:pt x="52" y="30"/>
                    <a:pt x="52" y="30"/>
                  </a:cubicBezTo>
                  <a:cubicBezTo>
                    <a:pt x="51" y="30"/>
                    <a:pt x="50" y="30"/>
                    <a:pt x="50" y="30"/>
                  </a:cubicBezTo>
                  <a:cubicBezTo>
                    <a:pt x="48" y="29"/>
                    <a:pt x="47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0"/>
                    <a:pt x="47" y="30"/>
                    <a:pt x="48" y="30"/>
                  </a:cubicBezTo>
                  <a:cubicBezTo>
                    <a:pt x="49" y="30"/>
                    <a:pt x="51" y="31"/>
                    <a:pt x="52" y="30"/>
                  </a:cubicBezTo>
                  <a:cubicBezTo>
                    <a:pt x="53" y="30"/>
                    <a:pt x="54" y="30"/>
                    <a:pt x="54" y="29"/>
                  </a:cubicBezTo>
                  <a:cubicBezTo>
                    <a:pt x="55" y="29"/>
                    <a:pt x="56" y="28"/>
                    <a:pt x="56" y="27"/>
                  </a:cubicBezTo>
                  <a:cubicBezTo>
                    <a:pt x="56" y="27"/>
                    <a:pt x="56" y="27"/>
                    <a:pt x="57" y="26"/>
                  </a:cubicBezTo>
                  <a:cubicBezTo>
                    <a:pt x="57" y="26"/>
                    <a:pt x="57" y="26"/>
                    <a:pt x="57" y="25"/>
                  </a:cubicBezTo>
                  <a:cubicBezTo>
                    <a:pt x="57" y="24"/>
                    <a:pt x="57" y="23"/>
                    <a:pt x="57" y="23"/>
                  </a:cubicBezTo>
                  <a:cubicBezTo>
                    <a:pt x="56" y="21"/>
                    <a:pt x="55" y="21"/>
                    <a:pt x="55" y="20"/>
                  </a:cubicBezTo>
                  <a:cubicBezTo>
                    <a:pt x="55" y="20"/>
                    <a:pt x="54" y="20"/>
                    <a:pt x="54" y="19"/>
                  </a:cubicBezTo>
                  <a:cubicBezTo>
                    <a:pt x="53" y="19"/>
                    <a:pt x="53" y="19"/>
                    <a:pt x="53" y="18"/>
                  </a:cubicBezTo>
                  <a:cubicBezTo>
                    <a:pt x="51" y="17"/>
                    <a:pt x="50" y="17"/>
                    <a:pt x="49" y="17"/>
                  </a:cubicBezTo>
                  <a:cubicBezTo>
                    <a:pt x="49" y="11"/>
                    <a:pt x="46" y="6"/>
                    <a:pt x="42" y="3"/>
                  </a:cubicBezTo>
                  <a:cubicBezTo>
                    <a:pt x="38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1795"/>
            <p:cNvSpPr/>
            <p:nvPr/>
          </p:nvSpPr>
          <p:spPr bwMode="auto">
            <a:xfrm>
              <a:off x="7021484" y="2936890"/>
              <a:ext cx="150813" cy="195264"/>
            </a:xfrm>
            <a:custGeom>
              <a:avLst/>
              <a:gdLst>
                <a:gd name="T0" fmla="*/ 37 w 40"/>
                <a:gd name="T1" fmla="*/ 14 h 52"/>
                <a:gd name="T2" fmla="*/ 27 w 40"/>
                <a:gd name="T3" fmla="*/ 5 h 52"/>
                <a:gd name="T4" fmla="*/ 16 w 40"/>
                <a:gd name="T5" fmla="*/ 1 h 52"/>
                <a:gd name="T6" fmla="*/ 9 w 40"/>
                <a:gd name="T7" fmla="*/ 0 h 52"/>
                <a:gd name="T8" fmla="*/ 4 w 40"/>
                <a:gd name="T9" fmla="*/ 0 h 52"/>
                <a:gd name="T10" fmla="*/ 5 w 40"/>
                <a:gd name="T11" fmla="*/ 7 h 52"/>
                <a:gd name="T12" fmla="*/ 2 w 40"/>
                <a:gd name="T13" fmla="*/ 14 h 52"/>
                <a:gd name="T14" fmla="*/ 5 w 40"/>
                <a:gd name="T15" fmla="*/ 36 h 52"/>
                <a:gd name="T16" fmla="*/ 15 w 40"/>
                <a:gd name="T17" fmla="*/ 42 h 52"/>
                <a:gd name="T18" fmla="*/ 29 w 40"/>
                <a:gd name="T19" fmla="*/ 41 h 52"/>
                <a:gd name="T20" fmla="*/ 29 w 40"/>
                <a:gd name="T21" fmla="*/ 46 h 52"/>
                <a:gd name="T22" fmla="*/ 29 w 40"/>
                <a:gd name="T23" fmla="*/ 49 h 52"/>
                <a:gd name="T24" fmla="*/ 29 w 40"/>
                <a:gd name="T25" fmla="*/ 51 h 52"/>
                <a:gd name="T26" fmla="*/ 29 w 40"/>
                <a:gd name="T27" fmla="*/ 52 h 52"/>
                <a:gd name="T28" fmla="*/ 30 w 40"/>
                <a:gd name="T29" fmla="*/ 51 h 52"/>
                <a:gd name="T30" fmla="*/ 30 w 40"/>
                <a:gd name="T31" fmla="*/ 51 h 52"/>
                <a:gd name="T32" fmla="*/ 30 w 40"/>
                <a:gd name="T33" fmla="*/ 50 h 52"/>
                <a:gd name="T34" fmla="*/ 30 w 40"/>
                <a:gd name="T35" fmla="*/ 47 h 52"/>
                <a:gd name="T36" fmla="*/ 29 w 40"/>
                <a:gd name="T37" fmla="*/ 41 h 52"/>
                <a:gd name="T38" fmla="*/ 40 w 40"/>
                <a:gd name="T39" fmla="*/ 28 h 52"/>
                <a:gd name="T40" fmla="*/ 37 w 40"/>
                <a:gd name="T4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52">
                  <a:moveTo>
                    <a:pt x="37" y="14"/>
                  </a:moveTo>
                  <a:cubicBezTo>
                    <a:pt x="35" y="9"/>
                    <a:pt x="31" y="7"/>
                    <a:pt x="27" y="5"/>
                  </a:cubicBezTo>
                  <a:cubicBezTo>
                    <a:pt x="23" y="3"/>
                    <a:pt x="19" y="2"/>
                    <a:pt x="16" y="1"/>
                  </a:cubicBezTo>
                  <a:cubicBezTo>
                    <a:pt x="14" y="1"/>
                    <a:pt x="11" y="1"/>
                    <a:pt x="9" y="0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5" y="2"/>
                    <a:pt x="5" y="4"/>
                    <a:pt x="5" y="7"/>
                  </a:cubicBezTo>
                  <a:cubicBezTo>
                    <a:pt x="4" y="9"/>
                    <a:pt x="3" y="12"/>
                    <a:pt x="2" y="14"/>
                  </a:cubicBezTo>
                  <a:cubicBezTo>
                    <a:pt x="0" y="21"/>
                    <a:pt x="0" y="30"/>
                    <a:pt x="5" y="36"/>
                  </a:cubicBezTo>
                  <a:cubicBezTo>
                    <a:pt x="7" y="39"/>
                    <a:pt x="11" y="42"/>
                    <a:pt x="15" y="42"/>
                  </a:cubicBezTo>
                  <a:cubicBezTo>
                    <a:pt x="20" y="43"/>
                    <a:pt x="24" y="43"/>
                    <a:pt x="29" y="41"/>
                  </a:cubicBezTo>
                  <a:cubicBezTo>
                    <a:pt x="29" y="43"/>
                    <a:pt x="29" y="45"/>
                    <a:pt x="29" y="46"/>
                  </a:cubicBezTo>
                  <a:cubicBezTo>
                    <a:pt x="29" y="47"/>
                    <a:pt x="29" y="48"/>
                    <a:pt x="29" y="49"/>
                  </a:cubicBezTo>
                  <a:cubicBezTo>
                    <a:pt x="29" y="50"/>
                    <a:pt x="29" y="51"/>
                    <a:pt x="29" y="51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0"/>
                  </a:cubicBezTo>
                  <a:cubicBezTo>
                    <a:pt x="29" y="49"/>
                    <a:pt x="30" y="48"/>
                    <a:pt x="30" y="47"/>
                  </a:cubicBezTo>
                  <a:cubicBezTo>
                    <a:pt x="30" y="45"/>
                    <a:pt x="30" y="43"/>
                    <a:pt x="29" y="41"/>
                  </a:cubicBezTo>
                  <a:cubicBezTo>
                    <a:pt x="35" y="38"/>
                    <a:pt x="39" y="34"/>
                    <a:pt x="40" y="28"/>
                  </a:cubicBezTo>
                  <a:cubicBezTo>
                    <a:pt x="40" y="24"/>
                    <a:pt x="39" y="18"/>
                    <a:pt x="37" y="14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1796"/>
            <p:cNvSpPr/>
            <p:nvPr/>
          </p:nvSpPr>
          <p:spPr bwMode="auto">
            <a:xfrm>
              <a:off x="6705569" y="3046428"/>
              <a:ext cx="320677" cy="363540"/>
            </a:xfrm>
            <a:custGeom>
              <a:avLst/>
              <a:gdLst>
                <a:gd name="T0" fmla="*/ 69 w 85"/>
                <a:gd name="T1" fmla="*/ 10 h 97"/>
                <a:gd name="T2" fmla="*/ 43 w 85"/>
                <a:gd name="T3" fmla="*/ 0 h 97"/>
                <a:gd name="T4" fmla="*/ 22 w 85"/>
                <a:gd name="T5" fmla="*/ 3 h 97"/>
                <a:gd name="T6" fmla="*/ 9 w 85"/>
                <a:gd name="T7" fmla="*/ 6 h 97"/>
                <a:gd name="T8" fmla="*/ 0 w 85"/>
                <a:gd name="T9" fmla="*/ 8 h 97"/>
                <a:gd name="T10" fmla="*/ 7 w 85"/>
                <a:gd name="T11" fmla="*/ 21 h 97"/>
                <a:gd name="T12" fmla="*/ 8 w 85"/>
                <a:gd name="T13" fmla="*/ 35 h 97"/>
                <a:gd name="T14" fmla="*/ 12 w 85"/>
                <a:gd name="T15" fmla="*/ 52 h 97"/>
                <a:gd name="T16" fmla="*/ 20 w 85"/>
                <a:gd name="T17" fmla="*/ 63 h 97"/>
                <a:gd name="T18" fmla="*/ 28 w 85"/>
                <a:gd name="T19" fmla="*/ 66 h 97"/>
                <a:gd name="T20" fmla="*/ 38 w 85"/>
                <a:gd name="T21" fmla="*/ 70 h 97"/>
                <a:gd name="T22" fmla="*/ 63 w 85"/>
                <a:gd name="T23" fmla="*/ 72 h 97"/>
                <a:gd name="T24" fmla="*/ 61 w 85"/>
                <a:gd name="T25" fmla="*/ 84 h 97"/>
                <a:gd name="T26" fmla="*/ 49 w 85"/>
                <a:gd name="T27" fmla="*/ 95 h 97"/>
                <a:gd name="T28" fmla="*/ 51 w 85"/>
                <a:gd name="T29" fmla="*/ 97 h 97"/>
                <a:gd name="T30" fmla="*/ 60 w 85"/>
                <a:gd name="T31" fmla="*/ 88 h 97"/>
                <a:gd name="T32" fmla="*/ 64 w 85"/>
                <a:gd name="T33" fmla="*/ 72 h 97"/>
                <a:gd name="T34" fmla="*/ 79 w 85"/>
                <a:gd name="T35" fmla="*/ 63 h 97"/>
                <a:gd name="T36" fmla="*/ 84 w 85"/>
                <a:gd name="T37" fmla="*/ 43 h 97"/>
                <a:gd name="T38" fmla="*/ 79 w 85"/>
                <a:gd name="T39" fmla="*/ 25 h 97"/>
                <a:gd name="T40" fmla="*/ 69 w 85"/>
                <a:gd name="T41" fmla="*/ 1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97">
                  <a:moveTo>
                    <a:pt x="69" y="10"/>
                  </a:moveTo>
                  <a:cubicBezTo>
                    <a:pt x="61" y="2"/>
                    <a:pt x="52" y="1"/>
                    <a:pt x="43" y="0"/>
                  </a:cubicBezTo>
                  <a:cubicBezTo>
                    <a:pt x="36" y="0"/>
                    <a:pt x="29" y="1"/>
                    <a:pt x="22" y="3"/>
                  </a:cubicBezTo>
                  <a:cubicBezTo>
                    <a:pt x="19" y="4"/>
                    <a:pt x="14" y="5"/>
                    <a:pt x="9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11"/>
                    <a:pt x="6" y="16"/>
                    <a:pt x="7" y="21"/>
                  </a:cubicBezTo>
                  <a:cubicBezTo>
                    <a:pt x="8" y="26"/>
                    <a:pt x="8" y="31"/>
                    <a:pt x="8" y="35"/>
                  </a:cubicBezTo>
                  <a:cubicBezTo>
                    <a:pt x="9" y="41"/>
                    <a:pt x="10" y="47"/>
                    <a:pt x="12" y="52"/>
                  </a:cubicBezTo>
                  <a:cubicBezTo>
                    <a:pt x="14" y="57"/>
                    <a:pt x="16" y="60"/>
                    <a:pt x="20" y="63"/>
                  </a:cubicBezTo>
                  <a:cubicBezTo>
                    <a:pt x="22" y="64"/>
                    <a:pt x="25" y="65"/>
                    <a:pt x="28" y="66"/>
                  </a:cubicBezTo>
                  <a:cubicBezTo>
                    <a:pt x="31" y="68"/>
                    <a:pt x="35" y="69"/>
                    <a:pt x="38" y="70"/>
                  </a:cubicBezTo>
                  <a:cubicBezTo>
                    <a:pt x="46" y="72"/>
                    <a:pt x="55" y="74"/>
                    <a:pt x="63" y="72"/>
                  </a:cubicBezTo>
                  <a:cubicBezTo>
                    <a:pt x="63" y="77"/>
                    <a:pt x="62" y="81"/>
                    <a:pt x="61" y="84"/>
                  </a:cubicBezTo>
                  <a:cubicBezTo>
                    <a:pt x="58" y="90"/>
                    <a:pt x="54" y="93"/>
                    <a:pt x="49" y="95"/>
                  </a:cubicBezTo>
                  <a:cubicBezTo>
                    <a:pt x="50" y="96"/>
                    <a:pt x="50" y="97"/>
                    <a:pt x="51" y="97"/>
                  </a:cubicBezTo>
                  <a:cubicBezTo>
                    <a:pt x="53" y="96"/>
                    <a:pt x="57" y="93"/>
                    <a:pt x="60" y="88"/>
                  </a:cubicBezTo>
                  <a:cubicBezTo>
                    <a:pt x="63" y="83"/>
                    <a:pt x="65" y="77"/>
                    <a:pt x="64" y="72"/>
                  </a:cubicBezTo>
                  <a:cubicBezTo>
                    <a:pt x="70" y="71"/>
                    <a:pt x="75" y="68"/>
                    <a:pt x="79" y="63"/>
                  </a:cubicBezTo>
                  <a:cubicBezTo>
                    <a:pt x="82" y="58"/>
                    <a:pt x="85" y="51"/>
                    <a:pt x="84" y="43"/>
                  </a:cubicBezTo>
                  <a:cubicBezTo>
                    <a:pt x="84" y="37"/>
                    <a:pt x="82" y="30"/>
                    <a:pt x="79" y="25"/>
                  </a:cubicBezTo>
                  <a:cubicBezTo>
                    <a:pt x="76" y="19"/>
                    <a:pt x="72" y="14"/>
                    <a:pt x="69" y="10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1797"/>
            <p:cNvSpPr/>
            <p:nvPr/>
          </p:nvSpPr>
          <p:spPr bwMode="auto">
            <a:xfrm>
              <a:off x="5737189" y="2981340"/>
              <a:ext cx="469903" cy="296865"/>
            </a:xfrm>
            <a:custGeom>
              <a:avLst/>
              <a:gdLst>
                <a:gd name="T0" fmla="*/ 61 w 125"/>
                <a:gd name="T1" fmla="*/ 1 h 79"/>
                <a:gd name="T2" fmla="*/ 54 w 125"/>
                <a:gd name="T3" fmla="*/ 6 h 79"/>
                <a:gd name="T4" fmla="*/ 46 w 125"/>
                <a:gd name="T5" fmla="*/ 12 h 79"/>
                <a:gd name="T6" fmla="*/ 25 w 125"/>
                <a:gd name="T7" fmla="*/ 19 h 79"/>
                <a:gd name="T8" fmla="*/ 11 w 125"/>
                <a:gd name="T9" fmla="*/ 18 h 79"/>
                <a:gd name="T10" fmla="*/ 0 w 125"/>
                <a:gd name="T11" fmla="*/ 14 h 79"/>
                <a:gd name="T12" fmla="*/ 4 w 125"/>
                <a:gd name="T13" fmla="*/ 25 h 79"/>
                <a:gd name="T14" fmla="*/ 8 w 125"/>
                <a:gd name="T15" fmla="*/ 38 h 79"/>
                <a:gd name="T16" fmla="*/ 22 w 125"/>
                <a:gd name="T17" fmla="*/ 61 h 79"/>
                <a:gd name="T18" fmla="*/ 38 w 125"/>
                <a:gd name="T19" fmla="*/ 72 h 79"/>
                <a:gd name="T20" fmla="*/ 56 w 125"/>
                <a:gd name="T21" fmla="*/ 78 h 79"/>
                <a:gd name="T22" fmla="*/ 66 w 125"/>
                <a:gd name="T23" fmla="*/ 79 h 79"/>
                <a:gd name="T24" fmla="*/ 70 w 125"/>
                <a:gd name="T25" fmla="*/ 79 h 79"/>
                <a:gd name="T26" fmla="*/ 72 w 125"/>
                <a:gd name="T27" fmla="*/ 79 h 79"/>
                <a:gd name="T28" fmla="*/ 72 w 125"/>
                <a:gd name="T29" fmla="*/ 79 h 79"/>
                <a:gd name="T30" fmla="*/ 74 w 125"/>
                <a:gd name="T31" fmla="*/ 79 h 79"/>
                <a:gd name="T32" fmla="*/ 87 w 125"/>
                <a:gd name="T33" fmla="*/ 74 h 79"/>
                <a:gd name="T34" fmla="*/ 103 w 125"/>
                <a:gd name="T35" fmla="*/ 53 h 79"/>
                <a:gd name="T36" fmla="*/ 100 w 125"/>
                <a:gd name="T37" fmla="*/ 26 h 79"/>
                <a:gd name="T38" fmla="*/ 110 w 125"/>
                <a:gd name="T39" fmla="*/ 24 h 79"/>
                <a:gd name="T40" fmla="*/ 125 w 125"/>
                <a:gd name="T41" fmla="*/ 27 h 79"/>
                <a:gd name="T42" fmla="*/ 125 w 125"/>
                <a:gd name="T43" fmla="*/ 25 h 79"/>
                <a:gd name="T44" fmla="*/ 113 w 125"/>
                <a:gd name="T45" fmla="*/ 23 h 79"/>
                <a:gd name="T46" fmla="*/ 100 w 125"/>
                <a:gd name="T47" fmla="*/ 24 h 79"/>
                <a:gd name="T48" fmla="*/ 78 w 125"/>
                <a:gd name="T49" fmla="*/ 1 h 79"/>
                <a:gd name="T50" fmla="*/ 72 w 125"/>
                <a:gd name="T51" fmla="*/ 0 h 79"/>
                <a:gd name="T52" fmla="*/ 70 w 125"/>
                <a:gd name="T53" fmla="*/ 0 h 79"/>
                <a:gd name="T54" fmla="*/ 69 w 125"/>
                <a:gd name="T55" fmla="*/ 0 h 79"/>
                <a:gd name="T56" fmla="*/ 67 w 125"/>
                <a:gd name="T57" fmla="*/ 0 h 79"/>
                <a:gd name="T58" fmla="*/ 61 w 125"/>
                <a:gd name="T59" fmla="*/ 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79">
                  <a:moveTo>
                    <a:pt x="61" y="1"/>
                  </a:moveTo>
                  <a:cubicBezTo>
                    <a:pt x="59" y="2"/>
                    <a:pt x="57" y="4"/>
                    <a:pt x="54" y="6"/>
                  </a:cubicBezTo>
                  <a:cubicBezTo>
                    <a:pt x="52" y="8"/>
                    <a:pt x="49" y="10"/>
                    <a:pt x="46" y="12"/>
                  </a:cubicBezTo>
                  <a:cubicBezTo>
                    <a:pt x="40" y="15"/>
                    <a:pt x="33" y="18"/>
                    <a:pt x="25" y="19"/>
                  </a:cubicBezTo>
                  <a:cubicBezTo>
                    <a:pt x="22" y="20"/>
                    <a:pt x="16" y="19"/>
                    <a:pt x="11" y="18"/>
                  </a:cubicBezTo>
                  <a:cubicBezTo>
                    <a:pt x="5" y="16"/>
                    <a:pt x="0" y="14"/>
                    <a:pt x="0" y="14"/>
                  </a:cubicBezTo>
                  <a:cubicBezTo>
                    <a:pt x="2" y="17"/>
                    <a:pt x="3" y="21"/>
                    <a:pt x="4" y="25"/>
                  </a:cubicBezTo>
                  <a:cubicBezTo>
                    <a:pt x="5" y="29"/>
                    <a:pt x="7" y="34"/>
                    <a:pt x="8" y="38"/>
                  </a:cubicBezTo>
                  <a:cubicBezTo>
                    <a:pt x="11" y="46"/>
                    <a:pt x="16" y="55"/>
                    <a:pt x="22" y="61"/>
                  </a:cubicBezTo>
                  <a:cubicBezTo>
                    <a:pt x="26" y="65"/>
                    <a:pt x="32" y="69"/>
                    <a:pt x="38" y="72"/>
                  </a:cubicBezTo>
                  <a:cubicBezTo>
                    <a:pt x="43" y="75"/>
                    <a:pt x="50" y="77"/>
                    <a:pt x="56" y="78"/>
                  </a:cubicBezTo>
                  <a:cubicBezTo>
                    <a:pt x="59" y="79"/>
                    <a:pt x="63" y="79"/>
                    <a:pt x="66" y="79"/>
                  </a:cubicBezTo>
                  <a:cubicBezTo>
                    <a:pt x="67" y="79"/>
                    <a:pt x="69" y="79"/>
                    <a:pt x="70" y="79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3" y="79"/>
                    <a:pt x="74" y="79"/>
                    <a:pt x="74" y="79"/>
                  </a:cubicBezTo>
                  <a:cubicBezTo>
                    <a:pt x="79" y="78"/>
                    <a:pt x="83" y="76"/>
                    <a:pt x="87" y="74"/>
                  </a:cubicBezTo>
                  <a:cubicBezTo>
                    <a:pt x="96" y="70"/>
                    <a:pt x="101" y="62"/>
                    <a:pt x="103" y="53"/>
                  </a:cubicBezTo>
                  <a:cubicBezTo>
                    <a:pt x="104" y="44"/>
                    <a:pt x="103" y="34"/>
                    <a:pt x="100" y="26"/>
                  </a:cubicBezTo>
                  <a:cubicBezTo>
                    <a:pt x="103" y="25"/>
                    <a:pt x="107" y="24"/>
                    <a:pt x="110" y="24"/>
                  </a:cubicBezTo>
                  <a:cubicBezTo>
                    <a:pt x="115" y="25"/>
                    <a:pt x="120" y="26"/>
                    <a:pt x="125" y="27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2" y="24"/>
                    <a:pt x="118" y="24"/>
                    <a:pt x="113" y="23"/>
                  </a:cubicBezTo>
                  <a:cubicBezTo>
                    <a:pt x="108" y="23"/>
                    <a:pt x="103" y="23"/>
                    <a:pt x="100" y="24"/>
                  </a:cubicBezTo>
                  <a:cubicBezTo>
                    <a:pt x="95" y="13"/>
                    <a:pt x="88" y="4"/>
                    <a:pt x="78" y="1"/>
                  </a:cubicBezTo>
                  <a:cubicBezTo>
                    <a:pt x="76" y="1"/>
                    <a:pt x="74" y="1"/>
                    <a:pt x="7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65" y="0"/>
                    <a:pt x="63" y="1"/>
                    <a:pt x="61" y="1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1798"/>
            <p:cNvSpPr/>
            <p:nvPr/>
          </p:nvSpPr>
          <p:spPr bwMode="auto">
            <a:xfrm>
              <a:off x="5824502" y="2632088"/>
              <a:ext cx="295277" cy="301627"/>
            </a:xfrm>
            <a:custGeom>
              <a:avLst/>
              <a:gdLst>
                <a:gd name="T0" fmla="*/ 60 w 79"/>
                <a:gd name="T1" fmla="*/ 20 h 80"/>
                <a:gd name="T2" fmla="*/ 42 w 79"/>
                <a:gd name="T3" fmla="*/ 11 h 80"/>
                <a:gd name="T4" fmla="*/ 23 w 79"/>
                <a:gd name="T5" fmla="*/ 6 h 80"/>
                <a:gd name="T6" fmla="*/ 12 w 79"/>
                <a:gd name="T7" fmla="*/ 3 h 80"/>
                <a:gd name="T8" fmla="*/ 4 w 79"/>
                <a:gd name="T9" fmla="*/ 0 h 80"/>
                <a:gd name="T10" fmla="*/ 0 w 79"/>
                <a:gd name="T11" fmla="*/ 30 h 80"/>
                <a:gd name="T12" fmla="*/ 5 w 79"/>
                <a:gd name="T13" fmla="*/ 56 h 80"/>
                <a:gd name="T14" fmla="*/ 9 w 79"/>
                <a:gd name="T15" fmla="*/ 63 h 80"/>
                <a:gd name="T16" fmla="*/ 14 w 79"/>
                <a:gd name="T17" fmla="*/ 69 h 80"/>
                <a:gd name="T18" fmla="*/ 24 w 79"/>
                <a:gd name="T19" fmla="*/ 76 h 80"/>
                <a:gd name="T20" fmla="*/ 37 w 79"/>
                <a:gd name="T21" fmla="*/ 80 h 80"/>
                <a:gd name="T22" fmla="*/ 49 w 79"/>
                <a:gd name="T23" fmla="*/ 76 h 80"/>
                <a:gd name="T24" fmla="*/ 63 w 79"/>
                <a:gd name="T25" fmla="*/ 58 h 80"/>
                <a:gd name="T26" fmla="*/ 70 w 79"/>
                <a:gd name="T27" fmla="*/ 63 h 80"/>
                <a:gd name="T28" fmla="*/ 78 w 79"/>
                <a:gd name="T29" fmla="*/ 73 h 80"/>
                <a:gd name="T30" fmla="*/ 79 w 79"/>
                <a:gd name="T31" fmla="*/ 72 h 80"/>
                <a:gd name="T32" fmla="*/ 73 w 79"/>
                <a:gd name="T33" fmla="*/ 64 h 80"/>
                <a:gd name="T34" fmla="*/ 63 w 79"/>
                <a:gd name="T35" fmla="*/ 57 h 80"/>
                <a:gd name="T36" fmla="*/ 68 w 79"/>
                <a:gd name="T37" fmla="*/ 43 h 80"/>
                <a:gd name="T38" fmla="*/ 69 w 79"/>
                <a:gd name="T39" fmla="*/ 33 h 80"/>
                <a:gd name="T40" fmla="*/ 67 w 79"/>
                <a:gd name="T41" fmla="*/ 29 h 80"/>
                <a:gd name="T42" fmla="*/ 66 w 79"/>
                <a:gd name="T43" fmla="*/ 27 h 80"/>
                <a:gd name="T44" fmla="*/ 65 w 79"/>
                <a:gd name="T45" fmla="*/ 26 h 80"/>
                <a:gd name="T46" fmla="*/ 60 w 79"/>
                <a:gd name="T47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80">
                  <a:moveTo>
                    <a:pt x="60" y="20"/>
                  </a:moveTo>
                  <a:cubicBezTo>
                    <a:pt x="56" y="16"/>
                    <a:pt x="49" y="14"/>
                    <a:pt x="42" y="11"/>
                  </a:cubicBezTo>
                  <a:cubicBezTo>
                    <a:pt x="36" y="9"/>
                    <a:pt x="30" y="7"/>
                    <a:pt x="23" y="6"/>
                  </a:cubicBezTo>
                  <a:cubicBezTo>
                    <a:pt x="21" y="6"/>
                    <a:pt x="16" y="4"/>
                    <a:pt x="12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9"/>
                    <a:pt x="1" y="19"/>
                    <a:pt x="0" y="30"/>
                  </a:cubicBezTo>
                  <a:cubicBezTo>
                    <a:pt x="0" y="38"/>
                    <a:pt x="1" y="47"/>
                    <a:pt x="5" y="56"/>
                  </a:cubicBezTo>
                  <a:cubicBezTo>
                    <a:pt x="7" y="59"/>
                    <a:pt x="8" y="61"/>
                    <a:pt x="9" y="63"/>
                  </a:cubicBezTo>
                  <a:cubicBezTo>
                    <a:pt x="11" y="65"/>
                    <a:pt x="13" y="67"/>
                    <a:pt x="14" y="69"/>
                  </a:cubicBezTo>
                  <a:cubicBezTo>
                    <a:pt x="17" y="71"/>
                    <a:pt x="20" y="74"/>
                    <a:pt x="24" y="76"/>
                  </a:cubicBezTo>
                  <a:cubicBezTo>
                    <a:pt x="28" y="79"/>
                    <a:pt x="33" y="80"/>
                    <a:pt x="37" y="80"/>
                  </a:cubicBezTo>
                  <a:cubicBezTo>
                    <a:pt x="42" y="80"/>
                    <a:pt x="46" y="78"/>
                    <a:pt x="49" y="76"/>
                  </a:cubicBezTo>
                  <a:cubicBezTo>
                    <a:pt x="55" y="72"/>
                    <a:pt x="60" y="65"/>
                    <a:pt x="63" y="58"/>
                  </a:cubicBezTo>
                  <a:cubicBezTo>
                    <a:pt x="65" y="59"/>
                    <a:pt x="68" y="61"/>
                    <a:pt x="70" y="63"/>
                  </a:cubicBezTo>
                  <a:cubicBezTo>
                    <a:pt x="73" y="66"/>
                    <a:pt x="76" y="69"/>
                    <a:pt x="78" y="73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0"/>
                    <a:pt x="76" y="67"/>
                    <a:pt x="73" y="64"/>
                  </a:cubicBezTo>
                  <a:cubicBezTo>
                    <a:pt x="69" y="61"/>
                    <a:pt x="66" y="58"/>
                    <a:pt x="63" y="57"/>
                  </a:cubicBezTo>
                  <a:cubicBezTo>
                    <a:pt x="65" y="52"/>
                    <a:pt x="67" y="47"/>
                    <a:pt x="68" y="43"/>
                  </a:cubicBezTo>
                  <a:cubicBezTo>
                    <a:pt x="69" y="39"/>
                    <a:pt x="70" y="36"/>
                    <a:pt x="69" y="33"/>
                  </a:cubicBezTo>
                  <a:cubicBezTo>
                    <a:pt x="68" y="32"/>
                    <a:pt x="68" y="30"/>
                    <a:pt x="67" y="29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5" y="27"/>
                    <a:pt x="65" y="26"/>
                    <a:pt x="65" y="26"/>
                  </a:cubicBezTo>
                  <a:cubicBezTo>
                    <a:pt x="63" y="24"/>
                    <a:pt x="62" y="22"/>
                    <a:pt x="60" y="20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1799"/>
            <p:cNvSpPr/>
            <p:nvPr/>
          </p:nvSpPr>
          <p:spPr bwMode="auto">
            <a:xfrm>
              <a:off x="5324436" y="3132154"/>
              <a:ext cx="209551" cy="244477"/>
            </a:xfrm>
            <a:custGeom>
              <a:avLst/>
              <a:gdLst>
                <a:gd name="T0" fmla="*/ 49 w 56"/>
                <a:gd name="T1" fmla="*/ 14 h 65"/>
                <a:gd name="T2" fmla="*/ 33 w 56"/>
                <a:gd name="T3" fmla="*/ 3 h 65"/>
                <a:gd name="T4" fmla="*/ 17 w 56"/>
                <a:gd name="T5" fmla="*/ 1 h 65"/>
                <a:gd name="T6" fmla="*/ 8 w 56"/>
                <a:gd name="T7" fmla="*/ 0 h 65"/>
                <a:gd name="T8" fmla="*/ 2 w 56"/>
                <a:gd name="T9" fmla="*/ 0 h 65"/>
                <a:gd name="T10" fmla="*/ 3 w 56"/>
                <a:gd name="T11" fmla="*/ 10 h 65"/>
                <a:gd name="T12" fmla="*/ 1 w 56"/>
                <a:gd name="T13" fmla="*/ 21 h 65"/>
                <a:gd name="T14" fmla="*/ 9 w 56"/>
                <a:gd name="T15" fmla="*/ 50 h 65"/>
                <a:gd name="T16" fmla="*/ 25 w 56"/>
                <a:gd name="T17" fmla="*/ 57 h 65"/>
                <a:gd name="T18" fmla="*/ 43 w 56"/>
                <a:gd name="T19" fmla="*/ 52 h 65"/>
                <a:gd name="T20" fmla="*/ 45 w 56"/>
                <a:gd name="T21" fmla="*/ 58 h 65"/>
                <a:gd name="T22" fmla="*/ 46 w 56"/>
                <a:gd name="T23" fmla="*/ 63 h 65"/>
                <a:gd name="T24" fmla="*/ 46 w 56"/>
                <a:gd name="T25" fmla="*/ 64 h 65"/>
                <a:gd name="T26" fmla="*/ 47 w 56"/>
                <a:gd name="T27" fmla="*/ 65 h 65"/>
                <a:gd name="T28" fmla="*/ 48 w 56"/>
                <a:gd name="T29" fmla="*/ 63 h 65"/>
                <a:gd name="T30" fmla="*/ 48 w 56"/>
                <a:gd name="T31" fmla="*/ 64 h 65"/>
                <a:gd name="T32" fmla="*/ 47 w 56"/>
                <a:gd name="T33" fmla="*/ 63 h 65"/>
                <a:gd name="T34" fmla="*/ 46 w 56"/>
                <a:gd name="T35" fmla="*/ 60 h 65"/>
                <a:gd name="T36" fmla="*/ 44 w 56"/>
                <a:gd name="T37" fmla="*/ 51 h 65"/>
                <a:gd name="T38" fmla="*/ 56 w 56"/>
                <a:gd name="T39" fmla="*/ 33 h 65"/>
                <a:gd name="T40" fmla="*/ 49 w 56"/>
                <a:gd name="T41" fmla="*/ 1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65">
                  <a:moveTo>
                    <a:pt x="49" y="14"/>
                  </a:moveTo>
                  <a:cubicBezTo>
                    <a:pt x="45" y="8"/>
                    <a:pt x="39" y="5"/>
                    <a:pt x="33" y="3"/>
                  </a:cubicBezTo>
                  <a:cubicBezTo>
                    <a:pt x="28" y="1"/>
                    <a:pt x="23" y="0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4" y="2"/>
                    <a:pt x="4" y="6"/>
                    <a:pt x="3" y="10"/>
                  </a:cubicBezTo>
                  <a:cubicBezTo>
                    <a:pt x="3" y="13"/>
                    <a:pt x="1" y="17"/>
                    <a:pt x="1" y="21"/>
                  </a:cubicBezTo>
                  <a:cubicBezTo>
                    <a:pt x="0" y="30"/>
                    <a:pt x="1" y="42"/>
                    <a:pt x="9" y="50"/>
                  </a:cubicBezTo>
                  <a:cubicBezTo>
                    <a:pt x="13" y="55"/>
                    <a:pt x="19" y="57"/>
                    <a:pt x="25" y="57"/>
                  </a:cubicBezTo>
                  <a:cubicBezTo>
                    <a:pt x="31" y="57"/>
                    <a:pt x="38" y="55"/>
                    <a:pt x="43" y="52"/>
                  </a:cubicBezTo>
                  <a:cubicBezTo>
                    <a:pt x="44" y="54"/>
                    <a:pt x="45" y="56"/>
                    <a:pt x="45" y="58"/>
                  </a:cubicBezTo>
                  <a:cubicBezTo>
                    <a:pt x="45" y="60"/>
                    <a:pt x="45" y="61"/>
                    <a:pt x="46" y="63"/>
                  </a:cubicBezTo>
                  <a:cubicBezTo>
                    <a:pt x="46" y="63"/>
                    <a:pt x="46" y="64"/>
                    <a:pt x="46" y="64"/>
                  </a:cubicBezTo>
                  <a:cubicBezTo>
                    <a:pt x="46" y="65"/>
                    <a:pt x="47" y="65"/>
                    <a:pt x="47" y="65"/>
                  </a:cubicBezTo>
                  <a:cubicBezTo>
                    <a:pt x="47" y="64"/>
                    <a:pt x="48" y="64"/>
                    <a:pt x="48" y="63"/>
                  </a:cubicBezTo>
                  <a:cubicBezTo>
                    <a:pt x="48" y="63"/>
                    <a:pt x="48" y="64"/>
                    <a:pt x="48" y="64"/>
                  </a:cubicBezTo>
                  <a:cubicBezTo>
                    <a:pt x="48" y="64"/>
                    <a:pt x="47" y="64"/>
                    <a:pt x="47" y="63"/>
                  </a:cubicBezTo>
                  <a:cubicBezTo>
                    <a:pt x="46" y="63"/>
                    <a:pt x="46" y="61"/>
                    <a:pt x="46" y="60"/>
                  </a:cubicBezTo>
                  <a:cubicBezTo>
                    <a:pt x="46" y="57"/>
                    <a:pt x="45" y="54"/>
                    <a:pt x="44" y="51"/>
                  </a:cubicBezTo>
                  <a:cubicBezTo>
                    <a:pt x="51" y="47"/>
                    <a:pt x="56" y="41"/>
                    <a:pt x="56" y="33"/>
                  </a:cubicBezTo>
                  <a:cubicBezTo>
                    <a:pt x="55" y="27"/>
                    <a:pt x="53" y="19"/>
                    <a:pt x="49" y="1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1800"/>
            <p:cNvSpPr/>
            <p:nvPr/>
          </p:nvSpPr>
          <p:spPr bwMode="auto">
            <a:xfrm>
              <a:off x="5054559" y="3195654"/>
              <a:ext cx="366715" cy="247652"/>
            </a:xfrm>
            <a:custGeom>
              <a:avLst/>
              <a:gdLst>
                <a:gd name="T0" fmla="*/ 57 w 98"/>
                <a:gd name="T1" fmla="*/ 0 h 66"/>
                <a:gd name="T2" fmla="*/ 48 w 98"/>
                <a:gd name="T3" fmla="*/ 1 h 66"/>
                <a:gd name="T4" fmla="*/ 38 w 98"/>
                <a:gd name="T5" fmla="*/ 5 h 66"/>
                <a:gd name="T6" fmla="*/ 21 w 98"/>
                <a:gd name="T7" fmla="*/ 12 h 66"/>
                <a:gd name="T8" fmla="*/ 9 w 98"/>
                <a:gd name="T9" fmla="*/ 13 h 66"/>
                <a:gd name="T10" fmla="*/ 0 w 98"/>
                <a:gd name="T11" fmla="*/ 12 h 66"/>
                <a:gd name="T12" fmla="*/ 9 w 98"/>
                <a:gd name="T13" fmla="*/ 29 h 66"/>
                <a:gd name="T14" fmla="*/ 18 w 98"/>
                <a:gd name="T15" fmla="*/ 45 h 66"/>
                <a:gd name="T16" fmla="*/ 36 w 98"/>
                <a:gd name="T17" fmla="*/ 61 h 66"/>
                <a:gd name="T18" fmla="*/ 53 w 98"/>
                <a:gd name="T19" fmla="*/ 66 h 66"/>
                <a:gd name="T20" fmla="*/ 70 w 98"/>
                <a:gd name="T21" fmla="*/ 58 h 66"/>
                <a:gd name="T22" fmla="*/ 85 w 98"/>
                <a:gd name="T23" fmla="*/ 41 h 66"/>
                <a:gd name="T24" fmla="*/ 93 w 98"/>
                <a:gd name="T25" fmla="*/ 49 h 66"/>
                <a:gd name="T26" fmla="*/ 96 w 98"/>
                <a:gd name="T27" fmla="*/ 63 h 66"/>
                <a:gd name="T28" fmla="*/ 98 w 98"/>
                <a:gd name="T29" fmla="*/ 63 h 66"/>
                <a:gd name="T30" fmla="*/ 95 w 98"/>
                <a:gd name="T31" fmla="*/ 51 h 66"/>
                <a:gd name="T32" fmla="*/ 86 w 98"/>
                <a:gd name="T33" fmla="*/ 40 h 66"/>
                <a:gd name="T34" fmla="*/ 88 w 98"/>
                <a:gd name="T35" fmla="*/ 25 h 66"/>
                <a:gd name="T36" fmla="*/ 79 w 98"/>
                <a:gd name="T37" fmla="*/ 11 h 66"/>
                <a:gd name="T38" fmla="*/ 68 w 98"/>
                <a:gd name="T39" fmla="*/ 4 h 66"/>
                <a:gd name="T40" fmla="*/ 57 w 98"/>
                <a:gd name="T4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66">
                  <a:moveTo>
                    <a:pt x="57" y="0"/>
                  </a:moveTo>
                  <a:cubicBezTo>
                    <a:pt x="54" y="0"/>
                    <a:pt x="51" y="0"/>
                    <a:pt x="48" y="1"/>
                  </a:cubicBezTo>
                  <a:cubicBezTo>
                    <a:pt x="45" y="2"/>
                    <a:pt x="41" y="4"/>
                    <a:pt x="38" y="5"/>
                  </a:cubicBezTo>
                  <a:cubicBezTo>
                    <a:pt x="33" y="7"/>
                    <a:pt x="27" y="10"/>
                    <a:pt x="21" y="12"/>
                  </a:cubicBezTo>
                  <a:cubicBezTo>
                    <a:pt x="19" y="13"/>
                    <a:pt x="14" y="13"/>
                    <a:pt x="9" y="13"/>
                  </a:cubicBezTo>
                  <a:cubicBezTo>
                    <a:pt x="4" y="13"/>
                    <a:pt x="0" y="12"/>
                    <a:pt x="0" y="12"/>
                  </a:cubicBezTo>
                  <a:cubicBezTo>
                    <a:pt x="4" y="17"/>
                    <a:pt x="6" y="23"/>
                    <a:pt x="9" y="29"/>
                  </a:cubicBezTo>
                  <a:cubicBezTo>
                    <a:pt x="12" y="35"/>
                    <a:pt x="15" y="41"/>
                    <a:pt x="18" y="45"/>
                  </a:cubicBezTo>
                  <a:cubicBezTo>
                    <a:pt x="23" y="52"/>
                    <a:pt x="29" y="57"/>
                    <a:pt x="36" y="61"/>
                  </a:cubicBezTo>
                  <a:cubicBezTo>
                    <a:pt x="42" y="64"/>
                    <a:pt x="47" y="66"/>
                    <a:pt x="53" y="66"/>
                  </a:cubicBezTo>
                  <a:cubicBezTo>
                    <a:pt x="59" y="65"/>
                    <a:pt x="64" y="62"/>
                    <a:pt x="70" y="58"/>
                  </a:cubicBezTo>
                  <a:cubicBezTo>
                    <a:pt x="76" y="54"/>
                    <a:pt x="82" y="48"/>
                    <a:pt x="85" y="41"/>
                  </a:cubicBezTo>
                  <a:cubicBezTo>
                    <a:pt x="88" y="43"/>
                    <a:pt x="91" y="46"/>
                    <a:pt x="93" y="49"/>
                  </a:cubicBezTo>
                  <a:cubicBezTo>
                    <a:pt x="95" y="54"/>
                    <a:pt x="96" y="58"/>
                    <a:pt x="96" y="63"/>
                  </a:cubicBezTo>
                  <a:cubicBezTo>
                    <a:pt x="96" y="63"/>
                    <a:pt x="97" y="63"/>
                    <a:pt x="98" y="63"/>
                  </a:cubicBezTo>
                  <a:cubicBezTo>
                    <a:pt x="98" y="60"/>
                    <a:pt x="97" y="56"/>
                    <a:pt x="95" y="51"/>
                  </a:cubicBezTo>
                  <a:cubicBezTo>
                    <a:pt x="93" y="47"/>
                    <a:pt x="89" y="42"/>
                    <a:pt x="86" y="40"/>
                  </a:cubicBezTo>
                  <a:cubicBezTo>
                    <a:pt x="88" y="36"/>
                    <a:pt x="89" y="30"/>
                    <a:pt x="88" y="25"/>
                  </a:cubicBezTo>
                  <a:cubicBezTo>
                    <a:pt x="87" y="20"/>
                    <a:pt x="84" y="15"/>
                    <a:pt x="79" y="11"/>
                  </a:cubicBezTo>
                  <a:cubicBezTo>
                    <a:pt x="76" y="8"/>
                    <a:pt x="72" y="6"/>
                    <a:pt x="68" y="4"/>
                  </a:cubicBezTo>
                  <a:cubicBezTo>
                    <a:pt x="64" y="2"/>
                    <a:pt x="60" y="1"/>
                    <a:pt x="57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1801"/>
            <p:cNvSpPr/>
            <p:nvPr/>
          </p:nvSpPr>
          <p:spPr bwMode="auto">
            <a:xfrm>
              <a:off x="5087897" y="3454418"/>
              <a:ext cx="217489" cy="139701"/>
            </a:xfrm>
            <a:custGeom>
              <a:avLst/>
              <a:gdLst>
                <a:gd name="T0" fmla="*/ 28 w 58"/>
                <a:gd name="T1" fmla="*/ 0 h 37"/>
                <a:gd name="T2" fmla="*/ 19 w 58"/>
                <a:gd name="T3" fmla="*/ 5 h 37"/>
                <a:gd name="T4" fmla="*/ 11 w 58"/>
                <a:gd name="T5" fmla="*/ 11 h 37"/>
                <a:gd name="T6" fmla="*/ 5 w 58"/>
                <a:gd name="T7" fmla="*/ 14 h 37"/>
                <a:gd name="T8" fmla="*/ 0 w 58"/>
                <a:gd name="T9" fmla="*/ 15 h 37"/>
                <a:gd name="T10" fmla="*/ 8 w 58"/>
                <a:gd name="T11" fmla="*/ 22 h 37"/>
                <a:gd name="T12" fmla="*/ 14 w 58"/>
                <a:gd name="T13" fmla="*/ 29 h 37"/>
                <a:gd name="T14" fmla="*/ 38 w 58"/>
                <a:gd name="T15" fmla="*/ 34 h 37"/>
                <a:gd name="T16" fmla="*/ 48 w 58"/>
                <a:gd name="T17" fmla="*/ 14 h 37"/>
                <a:gd name="T18" fmla="*/ 53 w 58"/>
                <a:gd name="T19" fmla="*/ 15 h 37"/>
                <a:gd name="T20" fmla="*/ 55 w 58"/>
                <a:gd name="T21" fmla="*/ 15 h 37"/>
                <a:gd name="T22" fmla="*/ 56 w 58"/>
                <a:gd name="T23" fmla="*/ 16 h 37"/>
                <a:gd name="T24" fmla="*/ 58 w 58"/>
                <a:gd name="T25" fmla="*/ 18 h 37"/>
                <a:gd name="T26" fmla="*/ 58 w 58"/>
                <a:gd name="T27" fmla="*/ 19 h 37"/>
                <a:gd name="T28" fmla="*/ 57 w 58"/>
                <a:gd name="T29" fmla="*/ 20 h 37"/>
                <a:gd name="T30" fmla="*/ 57 w 58"/>
                <a:gd name="T31" fmla="*/ 19 h 37"/>
                <a:gd name="T32" fmla="*/ 57 w 58"/>
                <a:gd name="T33" fmla="*/ 19 h 37"/>
                <a:gd name="T34" fmla="*/ 58 w 58"/>
                <a:gd name="T35" fmla="*/ 18 h 37"/>
                <a:gd name="T36" fmla="*/ 58 w 58"/>
                <a:gd name="T37" fmla="*/ 17 h 37"/>
                <a:gd name="T38" fmla="*/ 56 w 58"/>
                <a:gd name="T39" fmla="*/ 16 h 37"/>
                <a:gd name="T40" fmla="*/ 54 w 58"/>
                <a:gd name="T41" fmla="*/ 15 h 37"/>
                <a:gd name="T42" fmla="*/ 48 w 58"/>
                <a:gd name="T43" fmla="*/ 13 h 37"/>
                <a:gd name="T44" fmla="*/ 39 w 58"/>
                <a:gd name="T45" fmla="*/ 1 h 37"/>
                <a:gd name="T46" fmla="*/ 28 w 58"/>
                <a:gd name="T4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37">
                  <a:moveTo>
                    <a:pt x="28" y="0"/>
                  </a:moveTo>
                  <a:cubicBezTo>
                    <a:pt x="25" y="1"/>
                    <a:pt x="22" y="3"/>
                    <a:pt x="19" y="5"/>
                  </a:cubicBezTo>
                  <a:cubicBezTo>
                    <a:pt x="16" y="7"/>
                    <a:pt x="14" y="9"/>
                    <a:pt x="11" y="11"/>
                  </a:cubicBezTo>
                  <a:cubicBezTo>
                    <a:pt x="10" y="12"/>
                    <a:pt x="8" y="13"/>
                    <a:pt x="5" y="14"/>
                  </a:cubicBezTo>
                  <a:cubicBezTo>
                    <a:pt x="3" y="15"/>
                    <a:pt x="0" y="15"/>
                    <a:pt x="0" y="15"/>
                  </a:cubicBezTo>
                  <a:cubicBezTo>
                    <a:pt x="3" y="17"/>
                    <a:pt x="5" y="20"/>
                    <a:pt x="8" y="22"/>
                  </a:cubicBezTo>
                  <a:cubicBezTo>
                    <a:pt x="10" y="25"/>
                    <a:pt x="12" y="27"/>
                    <a:pt x="14" y="29"/>
                  </a:cubicBezTo>
                  <a:cubicBezTo>
                    <a:pt x="21" y="34"/>
                    <a:pt x="31" y="37"/>
                    <a:pt x="38" y="34"/>
                  </a:cubicBezTo>
                  <a:cubicBezTo>
                    <a:pt x="46" y="31"/>
                    <a:pt x="49" y="22"/>
                    <a:pt x="48" y="14"/>
                  </a:cubicBezTo>
                  <a:cubicBezTo>
                    <a:pt x="49" y="14"/>
                    <a:pt x="51" y="14"/>
                    <a:pt x="53" y="15"/>
                  </a:cubicBezTo>
                  <a:cubicBezTo>
                    <a:pt x="53" y="15"/>
                    <a:pt x="54" y="15"/>
                    <a:pt x="55" y="15"/>
                  </a:cubicBezTo>
                  <a:cubicBezTo>
                    <a:pt x="55" y="16"/>
                    <a:pt x="56" y="16"/>
                    <a:pt x="56" y="16"/>
                  </a:cubicBezTo>
                  <a:cubicBezTo>
                    <a:pt x="57" y="17"/>
                    <a:pt x="58" y="17"/>
                    <a:pt x="58" y="18"/>
                  </a:cubicBezTo>
                  <a:cubicBezTo>
                    <a:pt x="58" y="18"/>
                    <a:pt x="58" y="19"/>
                    <a:pt x="58" y="19"/>
                  </a:cubicBezTo>
                  <a:cubicBezTo>
                    <a:pt x="57" y="19"/>
                    <a:pt x="57" y="20"/>
                    <a:pt x="57" y="20"/>
                  </a:cubicBezTo>
                  <a:cubicBezTo>
                    <a:pt x="57" y="20"/>
                    <a:pt x="57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8"/>
                    <a:pt x="57" y="18"/>
                    <a:pt x="58" y="18"/>
                  </a:cubicBezTo>
                  <a:cubicBezTo>
                    <a:pt x="58" y="18"/>
                    <a:pt x="58" y="17"/>
                    <a:pt x="58" y="17"/>
                  </a:cubicBezTo>
                  <a:cubicBezTo>
                    <a:pt x="58" y="16"/>
                    <a:pt x="57" y="16"/>
                    <a:pt x="56" y="16"/>
                  </a:cubicBezTo>
                  <a:cubicBezTo>
                    <a:pt x="56" y="15"/>
                    <a:pt x="55" y="15"/>
                    <a:pt x="54" y="15"/>
                  </a:cubicBezTo>
                  <a:cubicBezTo>
                    <a:pt x="52" y="14"/>
                    <a:pt x="49" y="13"/>
                    <a:pt x="48" y="13"/>
                  </a:cubicBezTo>
                  <a:cubicBezTo>
                    <a:pt x="47" y="8"/>
                    <a:pt x="44" y="3"/>
                    <a:pt x="39" y="1"/>
                  </a:cubicBezTo>
                  <a:cubicBezTo>
                    <a:pt x="36" y="0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1802"/>
            <p:cNvSpPr/>
            <p:nvPr/>
          </p:nvSpPr>
          <p:spPr bwMode="auto">
            <a:xfrm>
              <a:off x="5324436" y="3519506"/>
              <a:ext cx="157163" cy="138113"/>
            </a:xfrm>
            <a:custGeom>
              <a:avLst/>
              <a:gdLst>
                <a:gd name="T0" fmla="*/ 10 w 42"/>
                <a:gd name="T1" fmla="*/ 6 h 37"/>
                <a:gd name="T2" fmla="*/ 4 w 42"/>
                <a:gd name="T3" fmla="*/ 16 h 37"/>
                <a:gd name="T4" fmla="*/ 2 w 42"/>
                <a:gd name="T5" fmla="*/ 26 h 37"/>
                <a:gd name="T6" fmla="*/ 0 w 42"/>
                <a:gd name="T7" fmla="*/ 36 h 37"/>
                <a:gd name="T8" fmla="*/ 16 w 42"/>
                <a:gd name="T9" fmla="*/ 37 h 37"/>
                <a:gd name="T10" fmla="*/ 27 w 42"/>
                <a:gd name="T11" fmla="*/ 35 h 37"/>
                <a:gd name="T12" fmla="*/ 37 w 42"/>
                <a:gd name="T13" fmla="*/ 28 h 37"/>
                <a:gd name="T14" fmla="*/ 39 w 42"/>
                <a:gd name="T15" fmla="*/ 16 h 37"/>
                <a:gd name="T16" fmla="*/ 33 w 42"/>
                <a:gd name="T17" fmla="*/ 6 h 37"/>
                <a:gd name="T18" fmla="*/ 36 w 42"/>
                <a:gd name="T19" fmla="*/ 3 h 37"/>
                <a:gd name="T20" fmla="*/ 42 w 42"/>
                <a:gd name="T21" fmla="*/ 1 h 37"/>
                <a:gd name="T22" fmla="*/ 41 w 42"/>
                <a:gd name="T23" fmla="*/ 0 h 37"/>
                <a:gd name="T24" fmla="*/ 37 w 42"/>
                <a:gd name="T25" fmla="*/ 2 h 37"/>
                <a:gd name="T26" fmla="*/ 32 w 42"/>
                <a:gd name="T27" fmla="*/ 5 h 37"/>
                <a:gd name="T28" fmla="*/ 19 w 42"/>
                <a:gd name="T29" fmla="*/ 1 h 37"/>
                <a:gd name="T30" fmla="*/ 10 w 42"/>
                <a:gd name="T3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7">
                  <a:moveTo>
                    <a:pt x="10" y="6"/>
                  </a:moveTo>
                  <a:cubicBezTo>
                    <a:pt x="7" y="8"/>
                    <a:pt x="6" y="12"/>
                    <a:pt x="4" y="16"/>
                  </a:cubicBezTo>
                  <a:cubicBezTo>
                    <a:pt x="3" y="19"/>
                    <a:pt x="3" y="22"/>
                    <a:pt x="2" y="26"/>
                  </a:cubicBezTo>
                  <a:cubicBezTo>
                    <a:pt x="2" y="28"/>
                    <a:pt x="0" y="36"/>
                    <a:pt x="0" y="36"/>
                  </a:cubicBezTo>
                  <a:cubicBezTo>
                    <a:pt x="5" y="34"/>
                    <a:pt x="11" y="37"/>
                    <a:pt x="16" y="37"/>
                  </a:cubicBezTo>
                  <a:cubicBezTo>
                    <a:pt x="19" y="37"/>
                    <a:pt x="23" y="36"/>
                    <a:pt x="27" y="35"/>
                  </a:cubicBezTo>
                  <a:cubicBezTo>
                    <a:pt x="31" y="33"/>
                    <a:pt x="35" y="31"/>
                    <a:pt x="37" y="28"/>
                  </a:cubicBezTo>
                  <a:cubicBezTo>
                    <a:pt x="40" y="24"/>
                    <a:pt x="40" y="20"/>
                    <a:pt x="39" y="16"/>
                  </a:cubicBezTo>
                  <a:cubicBezTo>
                    <a:pt x="38" y="12"/>
                    <a:pt x="36" y="8"/>
                    <a:pt x="33" y="6"/>
                  </a:cubicBezTo>
                  <a:cubicBezTo>
                    <a:pt x="34" y="5"/>
                    <a:pt x="35" y="4"/>
                    <a:pt x="36" y="3"/>
                  </a:cubicBezTo>
                  <a:cubicBezTo>
                    <a:pt x="38" y="2"/>
                    <a:pt x="40" y="1"/>
                    <a:pt x="42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8" y="1"/>
                    <a:pt x="37" y="2"/>
                  </a:cubicBezTo>
                  <a:cubicBezTo>
                    <a:pt x="35" y="3"/>
                    <a:pt x="33" y="4"/>
                    <a:pt x="32" y="5"/>
                  </a:cubicBezTo>
                  <a:cubicBezTo>
                    <a:pt x="28" y="2"/>
                    <a:pt x="24" y="0"/>
                    <a:pt x="19" y="1"/>
                  </a:cubicBezTo>
                  <a:cubicBezTo>
                    <a:pt x="16" y="1"/>
                    <a:pt x="12" y="3"/>
                    <a:pt x="10" y="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1803"/>
            <p:cNvSpPr/>
            <p:nvPr/>
          </p:nvSpPr>
          <p:spPr bwMode="auto">
            <a:xfrm>
              <a:off x="5426037" y="3789383"/>
              <a:ext cx="153988" cy="239714"/>
            </a:xfrm>
            <a:custGeom>
              <a:avLst/>
              <a:gdLst>
                <a:gd name="T0" fmla="*/ 0 w 41"/>
                <a:gd name="T1" fmla="*/ 30 h 64"/>
                <a:gd name="T2" fmla="*/ 5 w 41"/>
                <a:gd name="T3" fmla="*/ 42 h 64"/>
                <a:gd name="T4" fmla="*/ 11 w 41"/>
                <a:gd name="T5" fmla="*/ 51 h 64"/>
                <a:gd name="T6" fmla="*/ 13 w 41"/>
                <a:gd name="T7" fmla="*/ 58 h 64"/>
                <a:gd name="T8" fmla="*/ 13 w 41"/>
                <a:gd name="T9" fmla="*/ 64 h 64"/>
                <a:gd name="T10" fmla="*/ 23 w 41"/>
                <a:gd name="T11" fmla="*/ 56 h 64"/>
                <a:gd name="T12" fmla="*/ 31 w 41"/>
                <a:gd name="T13" fmla="*/ 49 h 64"/>
                <a:gd name="T14" fmla="*/ 39 w 41"/>
                <a:gd name="T15" fmla="*/ 37 h 64"/>
                <a:gd name="T16" fmla="*/ 40 w 41"/>
                <a:gd name="T17" fmla="*/ 25 h 64"/>
                <a:gd name="T18" fmla="*/ 33 w 41"/>
                <a:gd name="T19" fmla="*/ 15 h 64"/>
                <a:gd name="T20" fmla="*/ 20 w 41"/>
                <a:gd name="T21" fmla="*/ 9 h 64"/>
                <a:gd name="T22" fmla="*/ 23 w 41"/>
                <a:gd name="T23" fmla="*/ 3 h 64"/>
                <a:gd name="T24" fmla="*/ 28 w 41"/>
                <a:gd name="T25" fmla="*/ 1 h 64"/>
                <a:gd name="T26" fmla="*/ 33 w 41"/>
                <a:gd name="T27" fmla="*/ 1 h 64"/>
                <a:gd name="T28" fmla="*/ 33 w 41"/>
                <a:gd name="T29" fmla="*/ 1 h 64"/>
                <a:gd name="T30" fmla="*/ 29 w 41"/>
                <a:gd name="T31" fmla="*/ 0 h 64"/>
                <a:gd name="T32" fmla="*/ 25 w 41"/>
                <a:gd name="T33" fmla="*/ 1 h 64"/>
                <a:gd name="T34" fmla="*/ 21 w 41"/>
                <a:gd name="T35" fmla="*/ 5 h 64"/>
                <a:gd name="T36" fmla="*/ 19 w 41"/>
                <a:gd name="T37" fmla="*/ 9 h 64"/>
                <a:gd name="T38" fmla="*/ 3 w 41"/>
                <a:gd name="T39" fmla="*/ 17 h 64"/>
                <a:gd name="T40" fmla="*/ 0 w 41"/>
                <a:gd name="T41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64">
                  <a:moveTo>
                    <a:pt x="0" y="30"/>
                  </a:moveTo>
                  <a:cubicBezTo>
                    <a:pt x="0" y="35"/>
                    <a:pt x="2" y="38"/>
                    <a:pt x="5" y="42"/>
                  </a:cubicBezTo>
                  <a:cubicBezTo>
                    <a:pt x="6" y="45"/>
                    <a:pt x="9" y="48"/>
                    <a:pt x="11" y="51"/>
                  </a:cubicBezTo>
                  <a:cubicBezTo>
                    <a:pt x="12" y="52"/>
                    <a:pt x="13" y="55"/>
                    <a:pt x="13" y="58"/>
                  </a:cubicBezTo>
                  <a:cubicBezTo>
                    <a:pt x="13" y="61"/>
                    <a:pt x="13" y="64"/>
                    <a:pt x="13" y="64"/>
                  </a:cubicBezTo>
                  <a:cubicBezTo>
                    <a:pt x="16" y="61"/>
                    <a:pt x="19" y="59"/>
                    <a:pt x="23" y="56"/>
                  </a:cubicBezTo>
                  <a:cubicBezTo>
                    <a:pt x="26" y="54"/>
                    <a:pt x="29" y="52"/>
                    <a:pt x="31" y="49"/>
                  </a:cubicBezTo>
                  <a:cubicBezTo>
                    <a:pt x="34" y="46"/>
                    <a:pt x="37" y="41"/>
                    <a:pt x="39" y="37"/>
                  </a:cubicBezTo>
                  <a:cubicBezTo>
                    <a:pt x="40" y="33"/>
                    <a:pt x="41" y="29"/>
                    <a:pt x="40" y="25"/>
                  </a:cubicBezTo>
                  <a:cubicBezTo>
                    <a:pt x="39" y="21"/>
                    <a:pt x="36" y="18"/>
                    <a:pt x="33" y="15"/>
                  </a:cubicBezTo>
                  <a:cubicBezTo>
                    <a:pt x="29" y="12"/>
                    <a:pt x="25" y="10"/>
                    <a:pt x="20" y="9"/>
                  </a:cubicBezTo>
                  <a:cubicBezTo>
                    <a:pt x="21" y="7"/>
                    <a:pt x="22" y="5"/>
                    <a:pt x="23" y="3"/>
                  </a:cubicBezTo>
                  <a:cubicBezTo>
                    <a:pt x="25" y="2"/>
                    <a:pt x="26" y="1"/>
                    <a:pt x="28" y="1"/>
                  </a:cubicBezTo>
                  <a:cubicBezTo>
                    <a:pt x="29" y="0"/>
                    <a:pt x="31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0" y="0"/>
                    <a:pt x="29" y="0"/>
                  </a:cubicBezTo>
                  <a:cubicBezTo>
                    <a:pt x="27" y="0"/>
                    <a:pt x="26" y="0"/>
                    <a:pt x="25" y="1"/>
                  </a:cubicBezTo>
                  <a:cubicBezTo>
                    <a:pt x="23" y="2"/>
                    <a:pt x="22" y="4"/>
                    <a:pt x="21" y="5"/>
                  </a:cubicBezTo>
                  <a:cubicBezTo>
                    <a:pt x="20" y="7"/>
                    <a:pt x="20" y="8"/>
                    <a:pt x="19" y="9"/>
                  </a:cubicBezTo>
                  <a:cubicBezTo>
                    <a:pt x="13" y="8"/>
                    <a:pt x="7" y="11"/>
                    <a:pt x="3" y="17"/>
                  </a:cubicBezTo>
                  <a:cubicBezTo>
                    <a:pt x="1" y="21"/>
                    <a:pt x="0" y="26"/>
                    <a:pt x="0" y="30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1804"/>
            <p:cNvSpPr/>
            <p:nvPr/>
          </p:nvSpPr>
          <p:spPr bwMode="auto">
            <a:xfrm>
              <a:off x="5718139" y="3643332"/>
              <a:ext cx="93663" cy="142876"/>
            </a:xfrm>
            <a:custGeom>
              <a:avLst/>
              <a:gdLst>
                <a:gd name="T0" fmla="*/ 1 w 25"/>
                <a:gd name="T1" fmla="*/ 22 h 38"/>
                <a:gd name="T2" fmla="*/ 6 w 25"/>
                <a:gd name="T3" fmla="*/ 27 h 38"/>
                <a:gd name="T4" fmla="*/ 11 w 25"/>
                <a:gd name="T5" fmla="*/ 32 h 38"/>
                <a:gd name="T6" fmla="*/ 14 w 25"/>
                <a:gd name="T7" fmla="*/ 35 h 38"/>
                <a:gd name="T8" fmla="*/ 15 w 25"/>
                <a:gd name="T9" fmla="*/ 38 h 38"/>
                <a:gd name="T10" fmla="*/ 18 w 25"/>
                <a:gd name="T11" fmla="*/ 32 h 38"/>
                <a:gd name="T12" fmla="*/ 22 w 25"/>
                <a:gd name="T13" fmla="*/ 27 h 38"/>
                <a:gd name="T14" fmla="*/ 22 w 25"/>
                <a:gd name="T15" fmla="*/ 10 h 38"/>
                <a:gd name="T16" fmla="*/ 15 w 25"/>
                <a:gd name="T17" fmla="*/ 6 h 38"/>
                <a:gd name="T18" fmla="*/ 7 w 25"/>
                <a:gd name="T19" fmla="*/ 8 h 38"/>
                <a:gd name="T20" fmla="*/ 7 w 25"/>
                <a:gd name="T21" fmla="*/ 4 h 38"/>
                <a:gd name="T22" fmla="*/ 7 w 25"/>
                <a:gd name="T23" fmla="*/ 0 h 38"/>
                <a:gd name="T24" fmla="*/ 7 w 25"/>
                <a:gd name="T25" fmla="*/ 0 h 38"/>
                <a:gd name="T26" fmla="*/ 7 w 25"/>
                <a:gd name="T27" fmla="*/ 8 h 38"/>
                <a:gd name="T28" fmla="*/ 1 w 25"/>
                <a:gd name="T29" fmla="*/ 15 h 38"/>
                <a:gd name="T30" fmla="*/ 1 w 25"/>
                <a:gd name="T31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38">
                  <a:moveTo>
                    <a:pt x="1" y="22"/>
                  </a:moveTo>
                  <a:cubicBezTo>
                    <a:pt x="2" y="24"/>
                    <a:pt x="4" y="25"/>
                    <a:pt x="6" y="27"/>
                  </a:cubicBezTo>
                  <a:cubicBezTo>
                    <a:pt x="7" y="29"/>
                    <a:pt x="9" y="30"/>
                    <a:pt x="11" y="32"/>
                  </a:cubicBezTo>
                  <a:cubicBezTo>
                    <a:pt x="12" y="32"/>
                    <a:pt x="13" y="34"/>
                    <a:pt x="14" y="35"/>
                  </a:cubicBezTo>
                  <a:cubicBezTo>
                    <a:pt x="15" y="36"/>
                    <a:pt x="15" y="38"/>
                    <a:pt x="15" y="38"/>
                  </a:cubicBezTo>
                  <a:cubicBezTo>
                    <a:pt x="16" y="36"/>
                    <a:pt x="17" y="34"/>
                    <a:pt x="18" y="32"/>
                  </a:cubicBezTo>
                  <a:cubicBezTo>
                    <a:pt x="20" y="31"/>
                    <a:pt x="21" y="29"/>
                    <a:pt x="22" y="27"/>
                  </a:cubicBezTo>
                  <a:cubicBezTo>
                    <a:pt x="25" y="22"/>
                    <a:pt x="25" y="15"/>
                    <a:pt x="22" y="10"/>
                  </a:cubicBezTo>
                  <a:cubicBezTo>
                    <a:pt x="21" y="8"/>
                    <a:pt x="18" y="6"/>
                    <a:pt x="15" y="6"/>
                  </a:cubicBezTo>
                  <a:cubicBezTo>
                    <a:pt x="13" y="6"/>
                    <a:pt x="10" y="6"/>
                    <a:pt x="7" y="8"/>
                  </a:cubicBezTo>
                  <a:cubicBezTo>
                    <a:pt x="7" y="7"/>
                    <a:pt x="7" y="5"/>
                    <a:pt x="7" y="4"/>
                  </a:cubicBezTo>
                  <a:cubicBezTo>
                    <a:pt x="7" y="3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6"/>
                    <a:pt x="7" y="8"/>
                  </a:cubicBezTo>
                  <a:cubicBezTo>
                    <a:pt x="4" y="9"/>
                    <a:pt x="1" y="12"/>
                    <a:pt x="1" y="15"/>
                  </a:cubicBezTo>
                  <a:cubicBezTo>
                    <a:pt x="0" y="17"/>
                    <a:pt x="1" y="20"/>
                    <a:pt x="1" y="22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1805"/>
            <p:cNvSpPr/>
            <p:nvPr/>
          </p:nvSpPr>
          <p:spPr bwMode="auto">
            <a:xfrm>
              <a:off x="7329461" y="3616344"/>
              <a:ext cx="233364" cy="323852"/>
            </a:xfrm>
            <a:custGeom>
              <a:avLst/>
              <a:gdLst>
                <a:gd name="T0" fmla="*/ 60 w 62"/>
                <a:gd name="T1" fmla="*/ 33 h 86"/>
                <a:gd name="T2" fmla="*/ 51 w 62"/>
                <a:gd name="T3" fmla="*/ 14 h 86"/>
                <a:gd name="T4" fmla="*/ 35 w 62"/>
                <a:gd name="T5" fmla="*/ 5 h 86"/>
                <a:gd name="T6" fmla="*/ 21 w 62"/>
                <a:gd name="T7" fmla="*/ 3 h 86"/>
                <a:gd name="T8" fmla="*/ 8 w 62"/>
                <a:gd name="T9" fmla="*/ 0 h 86"/>
                <a:gd name="T10" fmla="*/ 1 w 62"/>
                <a:gd name="T11" fmla="*/ 0 h 86"/>
                <a:gd name="T12" fmla="*/ 5 w 62"/>
                <a:gd name="T13" fmla="*/ 10 h 86"/>
                <a:gd name="T14" fmla="*/ 3 w 62"/>
                <a:gd name="T15" fmla="*/ 21 h 86"/>
                <a:gd name="T16" fmla="*/ 0 w 62"/>
                <a:gd name="T17" fmla="*/ 35 h 86"/>
                <a:gd name="T18" fmla="*/ 2 w 62"/>
                <a:gd name="T19" fmla="*/ 47 h 86"/>
                <a:gd name="T20" fmla="*/ 14 w 62"/>
                <a:gd name="T21" fmla="*/ 62 h 86"/>
                <a:gd name="T22" fmla="*/ 32 w 62"/>
                <a:gd name="T23" fmla="*/ 71 h 86"/>
                <a:gd name="T24" fmla="*/ 24 w 62"/>
                <a:gd name="T25" fmla="*/ 85 h 86"/>
                <a:gd name="T26" fmla="*/ 26 w 62"/>
                <a:gd name="T27" fmla="*/ 86 h 86"/>
                <a:gd name="T28" fmla="*/ 33 w 62"/>
                <a:gd name="T29" fmla="*/ 71 h 86"/>
                <a:gd name="T30" fmla="*/ 39 w 62"/>
                <a:gd name="T31" fmla="*/ 71 h 86"/>
                <a:gd name="T32" fmla="*/ 56 w 62"/>
                <a:gd name="T33" fmla="*/ 59 h 86"/>
                <a:gd name="T34" fmla="*/ 60 w 62"/>
                <a:gd name="T35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86">
                  <a:moveTo>
                    <a:pt x="60" y="33"/>
                  </a:moveTo>
                  <a:cubicBezTo>
                    <a:pt x="59" y="25"/>
                    <a:pt x="55" y="19"/>
                    <a:pt x="51" y="14"/>
                  </a:cubicBezTo>
                  <a:cubicBezTo>
                    <a:pt x="46" y="9"/>
                    <a:pt x="41" y="6"/>
                    <a:pt x="35" y="5"/>
                  </a:cubicBezTo>
                  <a:cubicBezTo>
                    <a:pt x="31" y="4"/>
                    <a:pt x="26" y="3"/>
                    <a:pt x="21" y="3"/>
                  </a:cubicBezTo>
                  <a:cubicBezTo>
                    <a:pt x="16" y="2"/>
                    <a:pt x="12" y="2"/>
                    <a:pt x="8" y="0"/>
                  </a:cubicBezTo>
                  <a:cubicBezTo>
                    <a:pt x="6" y="0"/>
                    <a:pt x="4" y="0"/>
                    <a:pt x="1" y="0"/>
                  </a:cubicBezTo>
                  <a:cubicBezTo>
                    <a:pt x="4" y="1"/>
                    <a:pt x="5" y="5"/>
                    <a:pt x="5" y="10"/>
                  </a:cubicBezTo>
                  <a:cubicBezTo>
                    <a:pt x="5" y="14"/>
                    <a:pt x="4" y="19"/>
                    <a:pt x="3" y="21"/>
                  </a:cubicBezTo>
                  <a:cubicBezTo>
                    <a:pt x="2" y="27"/>
                    <a:pt x="1" y="31"/>
                    <a:pt x="0" y="35"/>
                  </a:cubicBezTo>
                  <a:cubicBezTo>
                    <a:pt x="0" y="39"/>
                    <a:pt x="0" y="43"/>
                    <a:pt x="2" y="47"/>
                  </a:cubicBezTo>
                  <a:cubicBezTo>
                    <a:pt x="5" y="52"/>
                    <a:pt x="9" y="57"/>
                    <a:pt x="14" y="62"/>
                  </a:cubicBezTo>
                  <a:cubicBezTo>
                    <a:pt x="19" y="66"/>
                    <a:pt x="25" y="70"/>
                    <a:pt x="32" y="71"/>
                  </a:cubicBezTo>
                  <a:cubicBezTo>
                    <a:pt x="31" y="76"/>
                    <a:pt x="28" y="81"/>
                    <a:pt x="24" y="85"/>
                  </a:cubicBezTo>
                  <a:cubicBezTo>
                    <a:pt x="25" y="85"/>
                    <a:pt x="25" y="85"/>
                    <a:pt x="26" y="86"/>
                  </a:cubicBezTo>
                  <a:cubicBezTo>
                    <a:pt x="28" y="84"/>
                    <a:pt x="32" y="78"/>
                    <a:pt x="33" y="71"/>
                  </a:cubicBezTo>
                  <a:cubicBezTo>
                    <a:pt x="35" y="71"/>
                    <a:pt x="37" y="71"/>
                    <a:pt x="39" y="71"/>
                  </a:cubicBezTo>
                  <a:cubicBezTo>
                    <a:pt x="46" y="71"/>
                    <a:pt x="52" y="66"/>
                    <a:pt x="56" y="59"/>
                  </a:cubicBezTo>
                  <a:cubicBezTo>
                    <a:pt x="61" y="51"/>
                    <a:pt x="62" y="41"/>
                    <a:pt x="60" y="33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1806"/>
            <p:cNvSpPr/>
            <p:nvPr/>
          </p:nvSpPr>
          <p:spPr bwMode="auto">
            <a:xfrm>
              <a:off x="6773832" y="3946547"/>
              <a:ext cx="382590" cy="260352"/>
            </a:xfrm>
            <a:custGeom>
              <a:avLst/>
              <a:gdLst>
                <a:gd name="T0" fmla="*/ 40 w 102"/>
                <a:gd name="T1" fmla="*/ 7 h 69"/>
                <a:gd name="T2" fmla="*/ 29 w 102"/>
                <a:gd name="T3" fmla="*/ 22 h 69"/>
                <a:gd name="T4" fmla="*/ 19 w 102"/>
                <a:gd name="T5" fmla="*/ 37 h 69"/>
                <a:gd name="T6" fmla="*/ 9 w 102"/>
                <a:gd name="T7" fmla="*/ 44 h 69"/>
                <a:gd name="T8" fmla="*/ 0 w 102"/>
                <a:gd name="T9" fmla="*/ 47 h 69"/>
                <a:gd name="T10" fmla="*/ 18 w 102"/>
                <a:gd name="T11" fmla="*/ 58 h 69"/>
                <a:gd name="T12" fmla="*/ 36 w 102"/>
                <a:gd name="T13" fmla="*/ 67 h 69"/>
                <a:gd name="T14" fmla="*/ 63 w 102"/>
                <a:gd name="T15" fmla="*/ 67 h 69"/>
                <a:gd name="T16" fmla="*/ 84 w 102"/>
                <a:gd name="T17" fmla="*/ 56 h 69"/>
                <a:gd name="T18" fmla="*/ 91 w 102"/>
                <a:gd name="T19" fmla="*/ 35 h 69"/>
                <a:gd name="T20" fmla="*/ 82 w 102"/>
                <a:gd name="T21" fmla="*/ 14 h 69"/>
                <a:gd name="T22" fmla="*/ 90 w 102"/>
                <a:gd name="T23" fmla="*/ 10 h 69"/>
                <a:gd name="T24" fmla="*/ 102 w 102"/>
                <a:gd name="T25" fmla="*/ 9 h 69"/>
                <a:gd name="T26" fmla="*/ 102 w 102"/>
                <a:gd name="T27" fmla="*/ 7 h 69"/>
                <a:gd name="T28" fmla="*/ 92 w 102"/>
                <a:gd name="T29" fmla="*/ 9 h 69"/>
                <a:gd name="T30" fmla="*/ 81 w 102"/>
                <a:gd name="T31" fmla="*/ 13 h 69"/>
                <a:gd name="T32" fmla="*/ 57 w 102"/>
                <a:gd name="T33" fmla="*/ 1 h 69"/>
                <a:gd name="T34" fmla="*/ 48 w 102"/>
                <a:gd name="T35" fmla="*/ 3 h 69"/>
                <a:gd name="T36" fmla="*/ 40 w 102"/>
                <a:gd name="T37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69">
                  <a:moveTo>
                    <a:pt x="40" y="7"/>
                  </a:moveTo>
                  <a:cubicBezTo>
                    <a:pt x="35" y="10"/>
                    <a:pt x="33" y="16"/>
                    <a:pt x="29" y="22"/>
                  </a:cubicBezTo>
                  <a:cubicBezTo>
                    <a:pt x="26" y="27"/>
                    <a:pt x="23" y="32"/>
                    <a:pt x="19" y="37"/>
                  </a:cubicBezTo>
                  <a:cubicBezTo>
                    <a:pt x="17" y="39"/>
                    <a:pt x="13" y="42"/>
                    <a:pt x="9" y="44"/>
                  </a:cubicBezTo>
                  <a:cubicBezTo>
                    <a:pt x="4" y="46"/>
                    <a:pt x="0" y="47"/>
                    <a:pt x="0" y="47"/>
                  </a:cubicBezTo>
                  <a:cubicBezTo>
                    <a:pt x="6" y="51"/>
                    <a:pt x="12" y="55"/>
                    <a:pt x="18" y="58"/>
                  </a:cubicBezTo>
                  <a:cubicBezTo>
                    <a:pt x="24" y="62"/>
                    <a:pt x="30" y="65"/>
                    <a:pt x="36" y="67"/>
                  </a:cubicBezTo>
                  <a:cubicBezTo>
                    <a:pt x="45" y="69"/>
                    <a:pt x="54" y="69"/>
                    <a:pt x="63" y="67"/>
                  </a:cubicBezTo>
                  <a:cubicBezTo>
                    <a:pt x="71" y="66"/>
                    <a:pt x="79" y="62"/>
                    <a:pt x="84" y="56"/>
                  </a:cubicBezTo>
                  <a:cubicBezTo>
                    <a:pt x="90" y="50"/>
                    <a:pt x="92" y="42"/>
                    <a:pt x="91" y="35"/>
                  </a:cubicBezTo>
                  <a:cubicBezTo>
                    <a:pt x="90" y="27"/>
                    <a:pt x="86" y="20"/>
                    <a:pt x="82" y="14"/>
                  </a:cubicBezTo>
                  <a:cubicBezTo>
                    <a:pt x="84" y="12"/>
                    <a:pt x="87" y="11"/>
                    <a:pt x="90" y="10"/>
                  </a:cubicBezTo>
                  <a:cubicBezTo>
                    <a:pt x="94" y="9"/>
                    <a:pt x="98" y="9"/>
                    <a:pt x="102" y="9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0" y="7"/>
                    <a:pt x="96" y="8"/>
                    <a:pt x="92" y="9"/>
                  </a:cubicBezTo>
                  <a:cubicBezTo>
                    <a:pt x="88" y="10"/>
                    <a:pt x="83" y="11"/>
                    <a:pt x="81" y="13"/>
                  </a:cubicBezTo>
                  <a:cubicBezTo>
                    <a:pt x="74" y="5"/>
                    <a:pt x="66" y="0"/>
                    <a:pt x="57" y="1"/>
                  </a:cubicBezTo>
                  <a:cubicBezTo>
                    <a:pt x="54" y="1"/>
                    <a:pt x="51" y="2"/>
                    <a:pt x="48" y="3"/>
                  </a:cubicBezTo>
                  <a:cubicBezTo>
                    <a:pt x="45" y="4"/>
                    <a:pt x="42" y="5"/>
                    <a:pt x="40" y="7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1807"/>
            <p:cNvSpPr/>
            <p:nvPr/>
          </p:nvSpPr>
          <p:spPr bwMode="auto">
            <a:xfrm>
              <a:off x="8186716" y="3976709"/>
              <a:ext cx="77788" cy="52388"/>
            </a:xfrm>
            <a:custGeom>
              <a:avLst/>
              <a:gdLst>
                <a:gd name="T0" fmla="*/ 12 w 21"/>
                <a:gd name="T1" fmla="*/ 0 h 14"/>
                <a:gd name="T2" fmla="*/ 8 w 21"/>
                <a:gd name="T3" fmla="*/ 1 h 14"/>
                <a:gd name="T4" fmla="*/ 4 w 21"/>
                <a:gd name="T5" fmla="*/ 2 h 14"/>
                <a:gd name="T6" fmla="*/ 0 w 21"/>
                <a:gd name="T7" fmla="*/ 2 h 14"/>
                <a:gd name="T8" fmla="*/ 3 w 21"/>
                <a:gd name="T9" fmla="*/ 9 h 14"/>
                <a:gd name="T10" fmla="*/ 7 w 21"/>
                <a:gd name="T11" fmla="*/ 13 h 14"/>
                <a:gd name="T12" fmla="*/ 13 w 21"/>
                <a:gd name="T13" fmla="*/ 14 h 14"/>
                <a:gd name="T14" fmla="*/ 17 w 21"/>
                <a:gd name="T15" fmla="*/ 11 h 14"/>
                <a:gd name="T16" fmla="*/ 17 w 21"/>
                <a:gd name="T17" fmla="*/ 6 h 14"/>
                <a:gd name="T18" fmla="*/ 19 w 21"/>
                <a:gd name="T19" fmla="*/ 6 h 14"/>
                <a:gd name="T20" fmla="*/ 21 w 21"/>
                <a:gd name="T21" fmla="*/ 7 h 14"/>
                <a:gd name="T22" fmla="*/ 21 w 21"/>
                <a:gd name="T23" fmla="*/ 6 h 14"/>
                <a:gd name="T24" fmla="*/ 17 w 21"/>
                <a:gd name="T25" fmla="*/ 6 h 14"/>
                <a:gd name="T26" fmla="*/ 14 w 21"/>
                <a:gd name="T27" fmla="*/ 1 h 14"/>
                <a:gd name="T28" fmla="*/ 12 w 21"/>
                <a:gd name="T2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4">
                  <a:moveTo>
                    <a:pt x="12" y="0"/>
                  </a:moveTo>
                  <a:cubicBezTo>
                    <a:pt x="11" y="0"/>
                    <a:pt x="9" y="1"/>
                    <a:pt x="8" y="1"/>
                  </a:cubicBezTo>
                  <a:cubicBezTo>
                    <a:pt x="7" y="1"/>
                    <a:pt x="5" y="2"/>
                    <a:pt x="4" y="2"/>
                  </a:cubicBezTo>
                  <a:cubicBezTo>
                    <a:pt x="3" y="2"/>
                    <a:pt x="0" y="2"/>
                    <a:pt x="0" y="2"/>
                  </a:cubicBezTo>
                  <a:cubicBezTo>
                    <a:pt x="1" y="4"/>
                    <a:pt x="1" y="7"/>
                    <a:pt x="3" y="9"/>
                  </a:cubicBezTo>
                  <a:cubicBezTo>
                    <a:pt x="4" y="11"/>
                    <a:pt x="5" y="12"/>
                    <a:pt x="7" y="13"/>
                  </a:cubicBezTo>
                  <a:cubicBezTo>
                    <a:pt x="9" y="14"/>
                    <a:pt x="11" y="14"/>
                    <a:pt x="13" y="14"/>
                  </a:cubicBezTo>
                  <a:cubicBezTo>
                    <a:pt x="15" y="13"/>
                    <a:pt x="16" y="12"/>
                    <a:pt x="17" y="11"/>
                  </a:cubicBezTo>
                  <a:cubicBezTo>
                    <a:pt x="17" y="9"/>
                    <a:pt x="17" y="7"/>
                    <a:pt x="17" y="6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20" y="6"/>
                    <a:pt x="20" y="6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18" y="5"/>
                    <a:pt x="17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1808"/>
            <p:cNvSpPr/>
            <p:nvPr/>
          </p:nvSpPr>
          <p:spPr bwMode="auto">
            <a:xfrm>
              <a:off x="7100859" y="4391050"/>
              <a:ext cx="311152" cy="327027"/>
            </a:xfrm>
            <a:custGeom>
              <a:avLst/>
              <a:gdLst>
                <a:gd name="T0" fmla="*/ 20 w 83"/>
                <a:gd name="T1" fmla="*/ 81 h 87"/>
                <a:gd name="T2" fmla="*/ 44 w 83"/>
                <a:gd name="T3" fmla="*/ 86 h 87"/>
                <a:gd name="T4" fmla="*/ 64 w 83"/>
                <a:gd name="T5" fmla="*/ 81 h 87"/>
                <a:gd name="T6" fmla="*/ 75 w 83"/>
                <a:gd name="T7" fmla="*/ 77 h 87"/>
                <a:gd name="T8" fmla="*/ 83 w 83"/>
                <a:gd name="T9" fmla="*/ 75 h 87"/>
                <a:gd name="T10" fmla="*/ 76 w 83"/>
                <a:gd name="T11" fmla="*/ 63 h 87"/>
                <a:gd name="T12" fmla="*/ 72 w 83"/>
                <a:gd name="T13" fmla="*/ 49 h 87"/>
                <a:gd name="T14" fmla="*/ 65 w 83"/>
                <a:gd name="T15" fmla="*/ 33 h 87"/>
                <a:gd name="T16" fmla="*/ 55 w 83"/>
                <a:gd name="T17" fmla="*/ 23 h 87"/>
                <a:gd name="T18" fmla="*/ 35 w 83"/>
                <a:gd name="T19" fmla="*/ 20 h 87"/>
                <a:gd name="T20" fmla="*/ 13 w 83"/>
                <a:gd name="T21" fmla="*/ 26 h 87"/>
                <a:gd name="T22" fmla="*/ 11 w 83"/>
                <a:gd name="T23" fmla="*/ 15 h 87"/>
                <a:gd name="T24" fmla="*/ 18 w 83"/>
                <a:gd name="T25" fmla="*/ 2 h 87"/>
                <a:gd name="T26" fmla="*/ 16 w 83"/>
                <a:gd name="T27" fmla="*/ 0 h 87"/>
                <a:gd name="T28" fmla="*/ 11 w 83"/>
                <a:gd name="T29" fmla="*/ 12 h 87"/>
                <a:gd name="T30" fmla="*/ 12 w 83"/>
                <a:gd name="T31" fmla="*/ 27 h 87"/>
                <a:gd name="T32" fmla="*/ 2 w 83"/>
                <a:gd name="T33" fmla="*/ 39 h 87"/>
                <a:gd name="T34" fmla="*/ 2 w 83"/>
                <a:gd name="T35" fmla="*/ 56 h 87"/>
                <a:gd name="T36" fmla="*/ 9 w 83"/>
                <a:gd name="T37" fmla="*/ 70 h 87"/>
                <a:gd name="T38" fmla="*/ 20 w 83"/>
                <a:gd name="T39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" h="87">
                  <a:moveTo>
                    <a:pt x="20" y="81"/>
                  </a:moveTo>
                  <a:cubicBezTo>
                    <a:pt x="28" y="87"/>
                    <a:pt x="36" y="86"/>
                    <a:pt x="44" y="86"/>
                  </a:cubicBezTo>
                  <a:cubicBezTo>
                    <a:pt x="51" y="85"/>
                    <a:pt x="57" y="83"/>
                    <a:pt x="64" y="81"/>
                  </a:cubicBezTo>
                  <a:cubicBezTo>
                    <a:pt x="66" y="80"/>
                    <a:pt x="71" y="78"/>
                    <a:pt x="75" y="77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79" y="72"/>
                    <a:pt x="77" y="68"/>
                    <a:pt x="76" y="63"/>
                  </a:cubicBezTo>
                  <a:cubicBezTo>
                    <a:pt x="74" y="58"/>
                    <a:pt x="74" y="53"/>
                    <a:pt x="72" y="49"/>
                  </a:cubicBezTo>
                  <a:cubicBezTo>
                    <a:pt x="71" y="43"/>
                    <a:pt x="68" y="38"/>
                    <a:pt x="65" y="33"/>
                  </a:cubicBezTo>
                  <a:cubicBezTo>
                    <a:pt x="63" y="29"/>
                    <a:pt x="59" y="25"/>
                    <a:pt x="55" y="23"/>
                  </a:cubicBezTo>
                  <a:cubicBezTo>
                    <a:pt x="50" y="21"/>
                    <a:pt x="43" y="20"/>
                    <a:pt x="35" y="20"/>
                  </a:cubicBezTo>
                  <a:cubicBezTo>
                    <a:pt x="28" y="21"/>
                    <a:pt x="20" y="22"/>
                    <a:pt x="13" y="26"/>
                  </a:cubicBezTo>
                  <a:cubicBezTo>
                    <a:pt x="12" y="22"/>
                    <a:pt x="11" y="18"/>
                    <a:pt x="11" y="15"/>
                  </a:cubicBezTo>
                  <a:cubicBezTo>
                    <a:pt x="12" y="9"/>
                    <a:pt x="14" y="5"/>
                    <a:pt x="18" y="2"/>
                  </a:cubicBezTo>
                  <a:cubicBezTo>
                    <a:pt x="17" y="1"/>
                    <a:pt x="17" y="1"/>
                    <a:pt x="16" y="0"/>
                  </a:cubicBezTo>
                  <a:cubicBezTo>
                    <a:pt x="14" y="2"/>
                    <a:pt x="12" y="6"/>
                    <a:pt x="11" y="12"/>
                  </a:cubicBezTo>
                  <a:cubicBezTo>
                    <a:pt x="10" y="17"/>
                    <a:pt x="10" y="23"/>
                    <a:pt x="12" y="27"/>
                  </a:cubicBezTo>
                  <a:cubicBezTo>
                    <a:pt x="7" y="29"/>
                    <a:pt x="4" y="33"/>
                    <a:pt x="2" y="39"/>
                  </a:cubicBezTo>
                  <a:cubicBezTo>
                    <a:pt x="0" y="44"/>
                    <a:pt x="0" y="50"/>
                    <a:pt x="2" y="56"/>
                  </a:cubicBezTo>
                  <a:cubicBezTo>
                    <a:pt x="3" y="61"/>
                    <a:pt x="6" y="66"/>
                    <a:pt x="9" y="70"/>
                  </a:cubicBezTo>
                  <a:cubicBezTo>
                    <a:pt x="13" y="75"/>
                    <a:pt x="17" y="79"/>
                    <a:pt x="20" y="81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1809"/>
            <p:cNvSpPr/>
            <p:nvPr/>
          </p:nvSpPr>
          <p:spPr bwMode="auto">
            <a:xfrm>
              <a:off x="8024790" y="3068653"/>
              <a:ext cx="104776" cy="66675"/>
            </a:xfrm>
            <a:custGeom>
              <a:avLst/>
              <a:gdLst>
                <a:gd name="T0" fmla="*/ 12 w 28"/>
                <a:gd name="T1" fmla="*/ 1 h 18"/>
                <a:gd name="T2" fmla="*/ 8 w 28"/>
                <a:gd name="T3" fmla="*/ 4 h 18"/>
                <a:gd name="T4" fmla="*/ 5 w 28"/>
                <a:gd name="T5" fmla="*/ 8 h 18"/>
                <a:gd name="T6" fmla="*/ 2 w 28"/>
                <a:gd name="T7" fmla="*/ 10 h 18"/>
                <a:gd name="T8" fmla="*/ 0 w 28"/>
                <a:gd name="T9" fmla="*/ 11 h 18"/>
                <a:gd name="T10" fmla="*/ 4 w 28"/>
                <a:gd name="T11" fmla="*/ 14 h 18"/>
                <a:gd name="T12" fmla="*/ 8 w 28"/>
                <a:gd name="T13" fmla="*/ 16 h 18"/>
                <a:gd name="T14" fmla="*/ 19 w 28"/>
                <a:gd name="T15" fmla="*/ 17 h 18"/>
                <a:gd name="T16" fmla="*/ 22 w 28"/>
                <a:gd name="T17" fmla="*/ 6 h 18"/>
                <a:gd name="T18" fmla="*/ 25 w 28"/>
                <a:gd name="T19" fmla="*/ 6 h 18"/>
                <a:gd name="T20" fmla="*/ 26 w 28"/>
                <a:gd name="T21" fmla="*/ 7 h 18"/>
                <a:gd name="T22" fmla="*/ 28 w 28"/>
                <a:gd name="T23" fmla="*/ 8 h 18"/>
                <a:gd name="T24" fmla="*/ 28 w 28"/>
                <a:gd name="T25" fmla="*/ 8 h 18"/>
                <a:gd name="T26" fmla="*/ 28 w 28"/>
                <a:gd name="T27" fmla="*/ 7 h 18"/>
                <a:gd name="T28" fmla="*/ 28 w 28"/>
                <a:gd name="T29" fmla="*/ 7 h 18"/>
                <a:gd name="T30" fmla="*/ 27 w 28"/>
                <a:gd name="T31" fmla="*/ 7 h 18"/>
                <a:gd name="T32" fmla="*/ 25 w 28"/>
                <a:gd name="T33" fmla="*/ 6 h 18"/>
                <a:gd name="T34" fmla="*/ 22 w 28"/>
                <a:gd name="T35" fmla="*/ 6 h 18"/>
                <a:gd name="T36" fmla="*/ 17 w 28"/>
                <a:gd name="T37" fmla="*/ 1 h 18"/>
                <a:gd name="T38" fmla="*/ 12 w 28"/>
                <a:gd name="T3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18">
                  <a:moveTo>
                    <a:pt x="12" y="1"/>
                  </a:moveTo>
                  <a:cubicBezTo>
                    <a:pt x="10" y="2"/>
                    <a:pt x="9" y="3"/>
                    <a:pt x="8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4" y="9"/>
                    <a:pt x="3" y="10"/>
                    <a:pt x="2" y="10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2" y="12"/>
                    <a:pt x="3" y="13"/>
                    <a:pt x="4" y="14"/>
                  </a:cubicBezTo>
                  <a:cubicBezTo>
                    <a:pt x="6" y="15"/>
                    <a:pt x="7" y="15"/>
                    <a:pt x="8" y="16"/>
                  </a:cubicBezTo>
                  <a:cubicBezTo>
                    <a:pt x="11" y="18"/>
                    <a:pt x="16" y="18"/>
                    <a:pt x="19" y="17"/>
                  </a:cubicBezTo>
                  <a:cubicBezTo>
                    <a:pt x="23" y="15"/>
                    <a:pt x="23" y="10"/>
                    <a:pt x="22" y="6"/>
                  </a:cubicBezTo>
                  <a:cubicBezTo>
                    <a:pt x="23" y="6"/>
                    <a:pt x="24" y="6"/>
                    <a:pt x="25" y="6"/>
                  </a:cubicBezTo>
                  <a:cubicBezTo>
                    <a:pt x="25" y="6"/>
                    <a:pt x="26" y="6"/>
                    <a:pt x="26" y="7"/>
                  </a:cubicBezTo>
                  <a:cubicBezTo>
                    <a:pt x="27" y="7"/>
                    <a:pt x="28" y="7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7" y="7"/>
                    <a:pt x="27" y="7"/>
                  </a:cubicBezTo>
                  <a:cubicBezTo>
                    <a:pt x="27" y="6"/>
                    <a:pt x="26" y="6"/>
                    <a:pt x="25" y="6"/>
                  </a:cubicBezTo>
                  <a:cubicBezTo>
                    <a:pt x="24" y="6"/>
                    <a:pt x="23" y="6"/>
                    <a:pt x="22" y="6"/>
                  </a:cubicBezTo>
                  <a:cubicBezTo>
                    <a:pt x="21" y="3"/>
                    <a:pt x="20" y="1"/>
                    <a:pt x="17" y="1"/>
                  </a:cubicBezTo>
                  <a:cubicBezTo>
                    <a:pt x="16" y="0"/>
                    <a:pt x="13" y="1"/>
                    <a:pt x="12" y="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1810"/>
            <p:cNvSpPr/>
            <p:nvPr/>
          </p:nvSpPr>
          <p:spPr bwMode="auto">
            <a:xfrm>
              <a:off x="8069240" y="2909902"/>
              <a:ext cx="52388" cy="79376"/>
            </a:xfrm>
            <a:custGeom>
              <a:avLst/>
              <a:gdLst>
                <a:gd name="T0" fmla="*/ 13 w 14"/>
                <a:gd name="T1" fmla="*/ 6 h 21"/>
                <a:gd name="T2" fmla="*/ 9 w 14"/>
                <a:gd name="T3" fmla="*/ 3 h 21"/>
                <a:gd name="T4" fmla="*/ 5 w 14"/>
                <a:gd name="T5" fmla="*/ 1 h 21"/>
                <a:gd name="T6" fmla="*/ 1 w 14"/>
                <a:gd name="T7" fmla="*/ 0 h 21"/>
                <a:gd name="T8" fmla="*/ 0 w 14"/>
                <a:gd name="T9" fmla="*/ 6 h 21"/>
                <a:gd name="T10" fmla="*/ 1 w 14"/>
                <a:gd name="T11" fmla="*/ 14 h 21"/>
                <a:gd name="T12" fmla="*/ 10 w 14"/>
                <a:gd name="T13" fmla="*/ 16 h 21"/>
                <a:gd name="T14" fmla="*/ 11 w 14"/>
                <a:gd name="T15" fmla="*/ 18 h 21"/>
                <a:gd name="T16" fmla="*/ 10 w 14"/>
                <a:gd name="T17" fmla="*/ 21 h 21"/>
                <a:gd name="T18" fmla="*/ 10 w 14"/>
                <a:gd name="T19" fmla="*/ 21 h 21"/>
                <a:gd name="T20" fmla="*/ 11 w 14"/>
                <a:gd name="T21" fmla="*/ 16 h 21"/>
                <a:gd name="T22" fmla="*/ 14 w 14"/>
                <a:gd name="T23" fmla="*/ 11 h 21"/>
                <a:gd name="T24" fmla="*/ 13 w 14"/>
                <a:gd name="T25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1">
                  <a:moveTo>
                    <a:pt x="13" y="6"/>
                  </a:moveTo>
                  <a:cubicBezTo>
                    <a:pt x="12" y="4"/>
                    <a:pt x="11" y="3"/>
                    <a:pt x="9" y="3"/>
                  </a:cubicBezTo>
                  <a:cubicBezTo>
                    <a:pt x="8" y="2"/>
                    <a:pt x="7" y="2"/>
                    <a:pt x="5" y="1"/>
                  </a:cubicBezTo>
                  <a:cubicBezTo>
                    <a:pt x="4" y="1"/>
                    <a:pt x="1" y="0"/>
                    <a:pt x="1" y="0"/>
                  </a:cubicBezTo>
                  <a:cubicBezTo>
                    <a:pt x="2" y="2"/>
                    <a:pt x="1" y="4"/>
                    <a:pt x="0" y="6"/>
                  </a:cubicBezTo>
                  <a:cubicBezTo>
                    <a:pt x="0" y="9"/>
                    <a:pt x="0" y="12"/>
                    <a:pt x="1" y="14"/>
                  </a:cubicBezTo>
                  <a:cubicBezTo>
                    <a:pt x="3" y="17"/>
                    <a:pt x="7" y="17"/>
                    <a:pt x="10" y="16"/>
                  </a:cubicBezTo>
                  <a:cubicBezTo>
                    <a:pt x="10" y="16"/>
                    <a:pt x="11" y="17"/>
                    <a:pt x="11" y="18"/>
                  </a:cubicBezTo>
                  <a:cubicBezTo>
                    <a:pt x="10" y="19"/>
                    <a:pt x="10" y="20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0"/>
                    <a:pt x="11" y="17"/>
                    <a:pt x="11" y="16"/>
                  </a:cubicBezTo>
                  <a:cubicBezTo>
                    <a:pt x="13" y="15"/>
                    <a:pt x="14" y="13"/>
                    <a:pt x="14" y="11"/>
                  </a:cubicBezTo>
                  <a:cubicBezTo>
                    <a:pt x="14" y="9"/>
                    <a:pt x="14" y="7"/>
                    <a:pt x="13" y="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1811"/>
            <p:cNvSpPr/>
            <p:nvPr/>
          </p:nvSpPr>
          <p:spPr bwMode="auto">
            <a:xfrm>
              <a:off x="8189891" y="2579700"/>
              <a:ext cx="134938" cy="180976"/>
            </a:xfrm>
            <a:custGeom>
              <a:avLst/>
              <a:gdLst>
                <a:gd name="T0" fmla="*/ 35 w 36"/>
                <a:gd name="T1" fmla="*/ 25 h 48"/>
                <a:gd name="T2" fmla="*/ 29 w 36"/>
                <a:gd name="T3" fmla="*/ 16 h 48"/>
                <a:gd name="T4" fmla="*/ 22 w 36"/>
                <a:gd name="T5" fmla="*/ 9 h 48"/>
                <a:gd name="T6" fmla="*/ 18 w 36"/>
                <a:gd name="T7" fmla="*/ 4 h 48"/>
                <a:gd name="T8" fmla="*/ 16 w 36"/>
                <a:gd name="T9" fmla="*/ 0 h 48"/>
                <a:gd name="T10" fmla="*/ 14 w 36"/>
                <a:gd name="T11" fmla="*/ 5 h 48"/>
                <a:gd name="T12" fmla="*/ 11 w 36"/>
                <a:gd name="T13" fmla="*/ 8 h 48"/>
                <a:gd name="T14" fmla="*/ 6 w 36"/>
                <a:gd name="T15" fmla="*/ 15 h 48"/>
                <a:gd name="T16" fmla="*/ 2 w 36"/>
                <a:gd name="T17" fmla="*/ 36 h 48"/>
                <a:gd name="T18" fmla="*/ 21 w 36"/>
                <a:gd name="T19" fmla="*/ 45 h 48"/>
                <a:gd name="T20" fmla="*/ 21 w 36"/>
                <a:gd name="T21" fmla="*/ 48 h 48"/>
                <a:gd name="T22" fmla="*/ 21 w 36"/>
                <a:gd name="T23" fmla="*/ 48 h 48"/>
                <a:gd name="T24" fmla="*/ 21 w 36"/>
                <a:gd name="T25" fmla="*/ 48 h 48"/>
                <a:gd name="T26" fmla="*/ 21 w 36"/>
                <a:gd name="T27" fmla="*/ 48 h 48"/>
                <a:gd name="T28" fmla="*/ 21 w 36"/>
                <a:gd name="T29" fmla="*/ 48 h 48"/>
                <a:gd name="T30" fmla="*/ 19 w 36"/>
                <a:gd name="T31" fmla="*/ 48 h 48"/>
                <a:gd name="T32" fmla="*/ 18 w 36"/>
                <a:gd name="T33" fmla="*/ 48 h 48"/>
                <a:gd name="T34" fmla="*/ 17 w 36"/>
                <a:gd name="T35" fmla="*/ 48 h 48"/>
                <a:gd name="T36" fmla="*/ 16 w 36"/>
                <a:gd name="T37" fmla="*/ 48 h 48"/>
                <a:gd name="T38" fmla="*/ 16 w 36"/>
                <a:gd name="T39" fmla="*/ 48 h 48"/>
                <a:gd name="T40" fmla="*/ 14 w 36"/>
                <a:gd name="T41" fmla="*/ 48 h 48"/>
                <a:gd name="T42" fmla="*/ 12 w 36"/>
                <a:gd name="T43" fmla="*/ 48 h 48"/>
                <a:gd name="T44" fmla="*/ 12 w 36"/>
                <a:gd name="T45" fmla="*/ 47 h 48"/>
                <a:gd name="T46" fmla="*/ 12 w 36"/>
                <a:gd name="T47" fmla="*/ 47 h 48"/>
                <a:gd name="T48" fmla="*/ 12 w 36"/>
                <a:gd name="T49" fmla="*/ 47 h 48"/>
                <a:gd name="T50" fmla="*/ 12 w 36"/>
                <a:gd name="T51" fmla="*/ 47 h 48"/>
                <a:gd name="T52" fmla="*/ 12 w 36"/>
                <a:gd name="T53" fmla="*/ 46 h 48"/>
                <a:gd name="T54" fmla="*/ 16 w 36"/>
                <a:gd name="T55" fmla="*/ 41 h 48"/>
                <a:gd name="T56" fmla="*/ 15 w 36"/>
                <a:gd name="T57" fmla="*/ 40 h 48"/>
                <a:gd name="T58" fmla="*/ 12 w 36"/>
                <a:gd name="T59" fmla="*/ 45 h 48"/>
                <a:gd name="T60" fmla="*/ 12 w 36"/>
                <a:gd name="T61" fmla="*/ 47 h 48"/>
                <a:gd name="T62" fmla="*/ 11 w 36"/>
                <a:gd name="T63" fmla="*/ 47 h 48"/>
                <a:gd name="T64" fmla="*/ 11 w 36"/>
                <a:gd name="T65" fmla="*/ 47 h 48"/>
                <a:gd name="T66" fmla="*/ 11 w 36"/>
                <a:gd name="T67" fmla="*/ 47 h 48"/>
                <a:gd name="T68" fmla="*/ 12 w 36"/>
                <a:gd name="T69" fmla="*/ 48 h 48"/>
                <a:gd name="T70" fmla="*/ 14 w 36"/>
                <a:gd name="T71" fmla="*/ 48 h 48"/>
                <a:gd name="T72" fmla="*/ 16 w 36"/>
                <a:gd name="T73" fmla="*/ 48 h 48"/>
                <a:gd name="T74" fmla="*/ 17 w 36"/>
                <a:gd name="T75" fmla="*/ 48 h 48"/>
                <a:gd name="T76" fmla="*/ 18 w 36"/>
                <a:gd name="T77" fmla="*/ 48 h 48"/>
                <a:gd name="T78" fmla="*/ 19 w 36"/>
                <a:gd name="T79" fmla="*/ 48 h 48"/>
                <a:gd name="T80" fmla="*/ 21 w 36"/>
                <a:gd name="T81" fmla="*/ 48 h 48"/>
                <a:gd name="T82" fmla="*/ 22 w 36"/>
                <a:gd name="T83" fmla="*/ 48 h 48"/>
                <a:gd name="T84" fmla="*/ 22 w 36"/>
                <a:gd name="T85" fmla="*/ 48 h 48"/>
                <a:gd name="T86" fmla="*/ 22 w 36"/>
                <a:gd name="T87" fmla="*/ 48 h 48"/>
                <a:gd name="T88" fmla="*/ 22 w 36"/>
                <a:gd name="T89" fmla="*/ 48 h 48"/>
                <a:gd name="T90" fmla="*/ 22 w 36"/>
                <a:gd name="T91" fmla="*/ 45 h 48"/>
                <a:gd name="T92" fmla="*/ 34 w 36"/>
                <a:gd name="T93" fmla="*/ 37 h 48"/>
                <a:gd name="T94" fmla="*/ 35 w 36"/>
                <a:gd name="T95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" h="48">
                  <a:moveTo>
                    <a:pt x="35" y="25"/>
                  </a:moveTo>
                  <a:cubicBezTo>
                    <a:pt x="34" y="21"/>
                    <a:pt x="32" y="19"/>
                    <a:pt x="29" y="16"/>
                  </a:cubicBezTo>
                  <a:cubicBezTo>
                    <a:pt x="27" y="13"/>
                    <a:pt x="25" y="11"/>
                    <a:pt x="22" y="9"/>
                  </a:cubicBezTo>
                  <a:cubicBezTo>
                    <a:pt x="21" y="8"/>
                    <a:pt x="19" y="6"/>
                    <a:pt x="18" y="4"/>
                  </a:cubicBezTo>
                  <a:cubicBezTo>
                    <a:pt x="16" y="2"/>
                    <a:pt x="16" y="0"/>
                    <a:pt x="16" y="0"/>
                  </a:cubicBezTo>
                  <a:cubicBezTo>
                    <a:pt x="15" y="2"/>
                    <a:pt x="14" y="3"/>
                    <a:pt x="14" y="5"/>
                  </a:cubicBezTo>
                  <a:cubicBezTo>
                    <a:pt x="13" y="6"/>
                    <a:pt x="12" y="7"/>
                    <a:pt x="11" y="8"/>
                  </a:cubicBezTo>
                  <a:cubicBezTo>
                    <a:pt x="9" y="10"/>
                    <a:pt x="7" y="12"/>
                    <a:pt x="6" y="15"/>
                  </a:cubicBezTo>
                  <a:cubicBezTo>
                    <a:pt x="2" y="21"/>
                    <a:pt x="0" y="29"/>
                    <a:pt x="2" y="36"/>
                  </a:cubicBezTo>
                  <a:cubicBezTo>
                    <a:pt x="5" y="43"/>
                    <a:pt x="14" y="46"/>
                    <a:pt x="21" y="45"/>
                  </a:cubicBezTo>
                  <a:cubicBezTo>
                    <a:pt x="21" y="46"/>
                    <a:pt x="21" y="47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7" y="48"/>
                    <a:pt x="17" y="48"/>
                  </a:cubicBezTo>
                  <a:cubicBezTo>
                    <a:pt x="17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4"/>
                    <a:pt x="14" y="42"/>
                    <a:pt x="16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41"/>
                    <a:pt x="13" y="43"/>
                    <a:pt x="12" y="45"/>
                  </a:cubicBezTo>
                  <a:cubicBezTo>
                    <a:pt x="12" y="46"/>
                    <a:pt x="12" y="46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8"/>
                    <a:pt x="15" y="48"/>
                    <a:pt x="16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7" y="44"/>
                    <a:pt x="32" y="42"/>
                    <a:pt x="34" y="37"/>
                  </a:cubicBezTo>
                  <a:cubicBezTo>
                    <a:pt x="35" y="34"/>
                    <a:pt x="36" y="29"/>
                    <a:pt x="35" y="2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1812"/>
            <p:cNvSpPr/>
            <p:nvPr/>
          </p:nvSpPr>
          <p:spPr bwMode="auto">
            <a:xfrm>
              <a:off x="8291492" y="2978165"/>
              <a:ext cx="77788" cy="109538"/>
            </a:xfrm>
            <a:custGeom>
              <a:avLst/>
              <a:gdLst>
                <a:gd name="T0" fmla="*/ 20 w 21"/>
                <a:gd name="T1" fmla="*/ 12 h 29"/>
                <a:gd name="T2" fmla="*/ 17 w 21"/>
                <a:gd name="T3" fmla="*/ 6 h 29"/>
                <a:gd name="T4" fmla="*/ 12 w 21"/>
                <a:gd name="T5" fmla="*/ 3 h 29"/>
                <a:gd name="T6" fmla="*/ 9 w 21"/>
                <a:gd name="T7" fmla="*/ 1 h 29"/>
                <a:gd name="T8" fmla="*/ 7 w 21"/>
                <a:gd name="T9" fmla="*/ 0 h 29"/>
                <a:gd name="T10" fmla="*/ 6 w 21"/>
                <a:gd name="T11" fmla="*/ 3 h 29"/>
                <a:gd name="T12" fmla="*/ 3 w 21"/>
                <a:gd name="T13" fmla="*/ 6 h 29"/>
                <a:gd name="T14" fmla="*/ 1 w 21"/>
                <a:gd name="T15" fmla="*/ 19 h 29"/>
                <a:gd name="T16" fmla="*/ 6 w 21"/>
                <a:gd name="T17" fmla="*/ 23 h 29"/>
                <a:gd name="T18" fmla="*/ 13 w 21"/>
                <a:gd name="T19" fmla="*/ 23 h 29"/>
                <a:gd name="T20" fmla="*/ 13 w 21"/>
                <a:gd name="T21" fmla="*/ 26 h 29"/>
                <a:gd name="T22" fmla="*/ 13 w 21"/>
                <a:gd name="T23" fmla="*/ 29 h 29"/>
                <a:gd name="T24" fmla="*/ 14 w 21"/>
                <a:gd name="T25" fmla="*/ 29 h 29"/>
                <a:gd name="T26" fmla="*/ 14 w 21"/>
                <a:gd name="T27" fmla="*/ 26 h 29"/>
                <a:gd name="T28" fmla="*/ 14 w 21"/>
                <a:gd name="T29" fmla="*/ 23 h 29"/>
                <a:gd name="T30" fmla="*/ 20 w 21"/>
                <a:gd name="T31" fmla="*/ 18 h 29"/>
                <a:gd name="T32" fmla="*/ 20 w 21"/>
                <a:gd name="T33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9">
                  <a:moveTo>
                    <a:pt x="20" y="12"/>
                  </a:moveTo>
                  <a:cubicBezTo>
                    <a:pt x="20" y="9"/>
                    <a:pt x="18" y="8"/>
                    <a:pt x="17" y="6"/>
                  </a:cubicBezTo>
                  <a:cubicBezTo>
                    <a:pt x="15" y="5"/>
                    <a:pt x="14" y="4"/>
                    <a:pt x="12" y="3"/>
                  </a:cubicBezTo>
                  <a:cubicBezTo>
                    <a:pt x="11" y="2"/>
                    <a:pt x="10" y="1"/>
                    <a:pt x="9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1"/>
                    <a:pt x="7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1" y="10"/>
                    <a:pt x="0" y="14"/>
                    <a:pt x="1" y="19"/>
                  </a:cubicBezTo>
                  <a:cubicBezTo>
                    <a:pt x="2" y="21"/>
                    <a:pt x="4" y="23"/>
                    <a:pt x="6" y="23"/>
                  </a:cubicBezTo>
                  <a:cubicBezTo>
                    <a:pt x="9" y="24"/>
                    <a:pt x="11" y="24"/>
                    <a:pt x="13" y="23"/>
                  </a:cubicBezTo>
                  <a:cubicBezTo>
                    <a:pt x="13" y="24"/>
                    <a:pt x="13" y="25"/>
                    <a:pt x="13" y="26"/>
                  </a:cubicBezTo>
                  <a:cubicBezTo>
                    <a:pt x="13" y="27"/>
                    <a:pt x="13" y="28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5"/>
                    <a:pt x="14" y="24"/>
                    <a:pt x="14" y="23"/>
                  </a:cubicBezTo>
                  <a:cubicBezTo>
                    <a:pt x="16" y="22"/>
                    <a:pt x="19" y="21"/>
                    <a:pt x="20" y="18"/>
                  </a:cubicBezTo>
                  <a:cubicBezTo>
                    <a:pt x="20" y="17"/>
                    <a:pt x="21" y="14"/>
                    <a:pt x="20" y="1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1813"/>
            <p:cNvSpPr/>
            <p:nvPr/>
          </p:nvSpPr>
          <p:spPr bwMode="auto">
            <a:xfrm>
              <a:off x="8369280" y="2835289"/>
              <a:ext cx="131763" cy="165101"/>
            </a:xfrm>
            <a:custGeom>
              <a:avLst/>
              <a:gdLst>
                <a:gd name="T0" fmla="*/ 33 w 35"/>
                <a:gd name="T1" fmla="*/ 28 h 44"/>
                <a:gd name="T2" fmla="*/ 33 w 35"/>
                <a:gd name="T3" fmla="*/ 16 h 44"/>
                <a:gd name="T4" fmla="*/ 28 w 35"/>
                <a:gd name="T5" fmla="*/ 7 h 44"/>
                <a:gd name="T6" fmla="*/ 25 w 35"/>
                <a:gd name="T7" fmla="*/ 3 h 44"/>
                <a:gd name="T8" fmla="*/ 22 w 35"/>
                <a:gd name="T9" fmla="*/ 0 h 44"/>
                <a:gd name="T10" fmla="*/ 18 w 35"/>
                <a:gd name="T11" fmla="*/ 4 h 44"/>
                <a:gd name="T12" fmla="*/ 13 w 35"/>
                <a:gd name="T13" fmla="*/ 7 h 44"/>
                <a:gd name="T14" fmla="*/ 1 w 35"/>
                <a:gd name="T15" fmla="*/ 20 h 44"/>
                <a:gd name="T16" fmla="*/ 11 w 35"/>
                <a:gd name="T17" fmla="*/ 38 h 44"/>
                <a:gd name="T18" fmla="*/ 7 w 35"/>
                <a:gd name="T19" fmla="*/ 41 h 44"/>
                <a:gd name="T20" fmla="*/ 1 w 35"/>
                <a:gd name="T21" fmla="*/ 44 h 44"/>
                <a:gd name="T22" fmla="*/ 2 w 35"/>
                <a:gd name="T23" fmla="*/ 44 h 44"/>
                <a:gd name="T24" fmla="*/ 11 w 35"/>
                <a:gd name="T25" fmla="*/ 38 h 44"/>
                <a:gd name="T26" fmla="*/ 25 w 35"/>
                <a:gd name="T27" fmla="*/ 38 h 44"/>
                <a:gd name="T28" fmla="*/ 33 w 35"/>
                <a:gd name="T29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44">
                  <a:moveTo>
                    <a:pt x="33" y="28"/>
                  </a:moveTo>
                  <a:cubicBezTo>
                    <a:pt x="35" y="24"/>
                    <a:pt x="34" y="20"/>
                    <a:pt x="33" y="16"/>
                  </a:cubicBezTo>
                  <a:cubicBezTo>
                    <a:pt x="32" y="13"/>
                    <a:pt x="30" y="10"/>
                    <a:pt x="28" y="7"/>
                  </a:cubicBezTo>
                  <a:cubicBezTo>
                    <a:pt x="27" y="7"/>
                    <a:pt x="26" y="4"/>
                    <a:pt x="25" y="3"/>
                  </a:cubicBezTo>
                  <a:cubicBezTo>
                    <a:pt x="24" y="1"/>
                    <a:pt x="22" y="0"/>
                    <a:pt x="22" y="0"/>
                  </a:cubicBezTo>
                  <a:cubicBezTo>
                    <a:pt x="22" y="2"/>
                    <a:pt x="20" y="3"/>
                    <a:pt x="18" y="4"/>
                  </a:cubicBezTo>
                  <a:cubicBezTo>
                    <a:pt x="17" y="5"/>
                    <a:pt x="14" y="6"/>
                    <a:pt x="13" y="7"/>
                  </a:cubicBezTo>
                  <a:cubicBezTo>
                    <a:pt x="8" y="9"/>
                    <a:pt x="3" y="14"/>
                    <a:pt x="1" y="20"/>
                  </a:cubicBezTo>
                  <a:cubicBezTo>
                    <a:pt x="0" y="26"/>
                    <a:pt x="4" y="34"/>
                    <a:pt x="11" y="38"/>
                  </a:cubicBezTo>
                  <a:cubicBezTo>
                    <a:pt x="10" y="39"/>
                    <a:pt x="9" y="40"/>
                    <a:pt x="7" y="41"/>
                  </a:cubicBezTo>
                  <a:cubicBezTo>
                    <a:pt x="6" y="42"/>
                    <a:pt x="4" y="43"/>
                    <a:pt x="1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4" y="44"/>
                    <a:pt x="9" y="41"/>
                    <a:pt x="11" y="38"/>
                  </a:cubicBezTo>
                  <a:cubicBezTo>
                    <a:pt x="16" y="41"/>
                    <a:pt x="21" y="41"/>
                    <a:pt x="25" y="38"/>
                  </a:cubicBezTo>
                  <a:cubicBezTo>
                    <a:pt x="28" y="36"/>
                    <a:pt x="32" y="32"/>
                    <a:pt x="33" y="28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1814"/>
            <p:cNvSpPr/>
            <p:nvPr/>
          </p:nvSpPr>
          <p:spPr bwMode="auto">
            <a:xfrm>
              <a:off x="7769201" y="3470293"/>
              <a:ext cx="101601" cy="138113"/>
            </a:xfrm>
            <a:custGeom>
              <a:avLst/>
              <a:gdLst>
                <a:gd name="T0" fmla="*/ 1 w 27"/>
                <a:gd name="T1" fmla="*/ 26 h 37"/>
                <a:gd name="T2" fmla="*/ 8 w 27"/>
                <a:gd name="T3" fmla="*/ 35 h 37"/>
                <a:gd name="T4" fmla="*/ 16 w 27"/>
                <a:gd name="T5" fmla="*/ 37 h 37"/>
                <a:gd name="T6" fmla="*/ 21 w 27"/>
                <a:gd name="T7" fmla="*/ 36 h 37"/>
                <a:gd name="T8" fmla="*/ 24 w 27"/>
                <a:gd name="T9" fmla="*/ 36 h 37"/>
                <a:gd name="T10" fmla="*/ 23 w 27"/>
                <a:gd name="T11" fmla="*/ 32 h 37"/>
                <a:gd name="T12" fmla="*/ 25 w 27"/>
                <a:gd name="T13" fmla="*/ 28 h 37"/>
                <a:gd name="T14" fmla="*/ 27 w 27"/>
                <a:gd name="T15" fmla="*/ 24 h 37"/>
                <a:gd name="T16" fmla="*/ 27 w 27"/>
                <a:gd name="T17" fmla="*/ 19 h 37"/>
                <a:gd name="T18" fmla="*/ 14 w 27"/>
                <a:gd name="T19" fmla="*/ 8 h 37"/>
                <a:gd name="T20" fmla="*/ 16 w 27"/>
                <a:gd name="T21" fmla="*/ 4 h 37"/>
                <a:gd name="T22" fmla="*/ 21 w 27"/>
                <a:gd name="T23" fmla="*/ 1 h 37"/>
                <a:gd name="T24" fmla="*/ 20 w 27"/>
                <a:gd name="T25" fmla="*/ 0 h 37"/>
                <a:gd name="T26" fmla="*/ 14 w 27"/>
                <a:gd name="T27" fmla="*/ 8 h 37"/>
                <a:gd name="T28" fmla="*/ 3 w 27"/>
                <a:gd name="T29" fmla="*/ 12 h 37"/>
                <a:gd name="T30" fmla="*/ 0 w 27"/>
                <a:gd name="T31" fmla="*/ 19 h 37"/>
                <a:gd name="T32" fmla="*/ 1 w 27"/>
                <a:gd name="T3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37">
                  <a:moveTo>
                    <a:pt x="1" y="26"/>
                  </a:moveTo>
                  <a:cubicBezTo>
                    <a:pt x="2" y="31"/>
                    <a:pt x="5" y="33"/>
                    <a:pt x="8" y="35"/>
                  </a:cubicBezTo>
                  <a:cubicBezTo>
                    <a:pt x="11" y="37"/>
                    <a:pt x="13" y="37"/>
                    <a:pt x="16" y="37"/>
                  </a:cubicBezTo>
                  <a:cubicBezTo>
                    <a:pt x="17" y="37"/>
                    <a:pt x="19" y="37"/>
                    <a:pt x="21" y="36"/>
                  </a:cubicBezTo>
                  <a:cubicBezTo>
                    <a:pt x="22" y="36"/>
                    <a:pt x="24" y="36"/>
                    <a:pt x="24" y="36"/>
                  </a:cubicBezTo>
                  <a:cubicBezTo>
                    <a:pt x="23" y="35"/>
                    <a:pt x="22" y="33"/>
                    <a:pt x="23" y="32"/>
                  </a:cubicBezTo>
                  <a:cubicBezTo>
                    <a:pt x="23" y="30"/>
                    <a:pt x="24" y="29"/>
                    <a:pt x="25" y="28"/>
                  </a:cubicBezTo>
                  <a:cubicBezTo>
                    <a:pt x="25" y="27"/>
                    <a:pt x="26" y="25"/>
                    <a:pt x="27" y="24"/>
                  </a:cubicBezTo>
                  <a:cubicBezTo>
                    <a:pt x="27" y="23"/>
                    <a:pt x="27" y="21"/>
                    <a:pt x="27" y="19"/>
                  </a:cubicBezTo>
                  <a:cubicBezTo>
                    <a:pt x="25" y="14"/>
                    <a:pt x="20" y="9"/>
                    <a:pt x="14" y="8"/>
                  </a:cubicBezTo>
                  <a:cubicBezTo>
                    <a:pt x="15" y="6"/>
                    <a:pt x="15" y="5"/>
                    <a:pt x="16" y="4"/>
                  </a:cubicBezTo>
                  <a:cubicBezTo>
                    <a:pt x="17" y="3"/>
                    <a:pt x="19" y="2"/>
                    <a:pt x="21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1"/>
                    <a:pt x="15" y="5"/>
                    <a:pt x="14" y="8"/>
                  </a:cubicBezTo>
                  <a:cubicBezTo>
                    <a:pt x="10" y="7"/>
                    <a:pt x="5" y="8"/>
                    <a:pt x="3" y="12"/>
                  </a:cubicBezTo>
                  <a:cubicBezTo>
                    <a:pt x="2" y="14"/>
                    <a:pt x="1" y="16"/>
                    <a:pt x="0" y="19"/>
                  </a:cubicBezTo>
                  <a:cubicBezTo>
                    <a:pt x="0" y="21"/>
                    <a:pt x="0" y="24"/>
                    <a:pt x="1" y="2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1815"/>
            <p:cNvSpPr/>
            <p:nvPr/>
          </p:nvSpPr>
          <p:spPr bwMode="auto">
            <a:xfrm>
              <a:off x="7953352" y="3379805"/>
              <a:ext cx="168276" cy="180976"/>
            </a:xfrm>
            <a:custGeom>
              <a:avLst/>
              <a:gdLst>
                <a:gd name="T0" fmla="*/ 10 w 45"/>
                <a:gd name="T1" fmla="*/ 44 h 48"/>
                <a:gd name="T2" fmla="*/ 23 w 45"/>
                <a:gd name="T3" fmla="*/ 48 h 48"/>
                <a:gd name="T4" fmla="*/ 34 w 45"/>
                <a:gd name="T5" fmla="*/ 46 h 48"/>
                <a:gd name="T6" fmla="*/ 41 w 45"/>
                <a:gd name="T7" fmla="*/ 46 h 48"/>
                <a:gd name="T8" fmla="*/ 45 w 45"/>
                <a:gd name="T9" fmla="*/ 46 h 48"/>
                <a:gd name="T10" fmla="*/ 41 w 45"/>
                <a:gd name="T11" fmla="*/ 29 h 48"/>
                <a:gd name="T12" fmla="*/ 37 w 45"/>
                <a:gd name="T13" fmla="*/ 20 h 48"/>
                <a:gd name="T14" fmla="*/ 32 w 45"/>
                <a:gd name="T15" fmla="*/ 14 h 48"/>
                <a:gd name="T16" fmla="*/ 21 w 45"/>
                <a:gd name="T17" fmla="*/ 12 h 48"/>
                <a:gd name="T18" fmla="*/ 9 w 45"/>
                <a:gd name="T19" fmla="*/ 13 h 48"/>
                <a:gd name="T20" fmla="*/ 8 w 45"/>
                <a:gd name="T21" fmla="*/ 7 h 48"/>
                <a:gd name="T22" fmla="*/ 13 w 45"/>
                <a:gd name="T23" fmla="*/ 0 h 48"/>
                <a:gd name="T24" fmla="*/ 12 w 45"/>
                <a:gd name="T25" fmla="*/ 0 h 48"/>
                <a:gd name="T26" fmla="*/ 8 w 45"/>
                <a:gd name="T27" fmla="*/ 5 h 48"/>
                <a:gd name="T28" fmla="*/ 8 w 45"/>
                <a:gd name="T29" fmla="*/ 14 h 48"/>
                <a:gd name="T30" fmla="*/ 2 w 45"/>
                <a:gd name="T31" fmla="*/ 20 h 48"/>
                <a:gd name="T32" fmla="*/ 1 w 45"/>
                <a:gd name="T33" fmla="*/ 30 h 48"/>
                <a:gd name="T34" fmla="*/ 5 w 45"/>
                <a:gd name="T35" fmla="*/ 38 h 48"/>
                <a:gd name="T36" fmla="*/ 10 w 45"/>
                <a:gd name="T3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48">
                  <a:moveTo>
                    <a:pt x="10" y="44"/>
                  </a:moveTo>
                  <a:cubicBezTo>
                    <a:pt x="14" y="47"/>
                    <a:pt x="19" y="47"/>
                    <a:pt x="23" y="48"/>
                  </a:cubicBezTo>
                  <a:cubicBezTo>
                    <a:pt x="27" y="48"/>
                    <a:pt x="30" y="47"/>
                    <a:pt x="34" y="46"/>
                  </a:cubicBezTo>
                  <a:cubicBezTo>
                    <a:pt x="35" y="46"/>
                    <a:pt x="38" y="46"/>
                    <a:pt x="41" y="46"/>
                  </a:cubicBezTo>
                  <a:cubicBezTo>
                    <a:pt x="43" y="46"/>
                    <a:pt x="45" y="46"/>
                    <a:pt x="45" y="46"/>
                  </a:cubicBezTo>
                  <a:cubicBezTo>
                    <a:pt x="42" y="41"/>
                    <a:pt x="42" y="35"/>
                    <a:pt x="41" y="29"/>
                  </a:cubicBezTo>
                  <a:cubicBezTo>
                    <a:pt x="40" y="26"/>
                    <a:pt x="39" y="22"/>
                    <a:pt x="37" y="20"/>
                  </a:cubicBezTo>
                  <a:cubicBezTo>
                    <a:pt x="36" y="17"/>
                    <a:pt x="34" y="15"/>
                    <a:pt x="32" y="14"/>
                  </a:cubicBezTo>
                  <a:cubicBezTo>
                    <a:pt x="29" y="12"/>
                    <a:pt x="26" y="12"/>
                    <a:pt x="21" y="12"/>
                  </a:cubicBezTo>
                  <a:cubicBezTo>
                    <a:pt x="17" y="12"/>
                    <a:pt x="13" y="12"/>
                    <a:pt x="9" y="13"/>
                  </a:cubicBezTo>
                  <a:cubicBezTo>
                    <a:pt x="8" y="11"/>
                    <a:pt x="8" y="9"/>
                    <a:pt x="8" y="7"/>
                  </a:cubicBezTo>
                  <a:cubicBezTo>
                    <a:pt x="9" y="4"/>
                    <a:pt x="11" y="2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9" y="3"/>
                    <a:pt x="8" y="5"/>
                  </a:cubicBezTo>
                  <a:cubicBezTo>
                    <a:pt x="8" y="8"/>
                    <a:pt x="7" y="12"/>
                    <a:pt x="8" y="14"/>
                  </a:cubicBezTo>
                  <a:cubicBezTo>
                    <a:pt x="5" y="15"/>
                    <a:pt x="3" y="17"/>
                    <a:pt x="2" y="20"/>
                  </a:cubicBezTo>
                  <a:cubicBezTo>
                    <a:pt x="1" y="23"/>
                    <a:pt x="0" y="26"/>
                    <a:pt x="1" y="30"/>
                  </a:cubicBezTo>
                  <a:cubicBezTo>
                    <a:pt x="2" y="33"/>
                    <a:pt x="3" y="36"/>
                    <a:pt x="5" y="38"/>
                  </a:cubicBezTo>
                  <a:cubicBezTo>
                    <a:pt x="7" y="41"/>
                    <a:pt x="9" y="43"/>
                    <a:pt x="10" y="4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1816"/>
            <p:cNvSpPr/>
            <p:nvPr/>
          </p:nvSpPr>
          <p:spPr bwMode="auto">
            <a:xfrm>
              <a:off x="8459768" y="2565412"/>
              <a:ext cx="266702" cy="236539"/>
            </a:xfrm>
            <a:custGeom>
              <a:avLst/>
              <a:gdLst>
                <a:gd name="T0" fmla="*/ 58 w 71"/>
                <a:gd name="T1" fmla="*/ 9 h 63"/>
                <a:gd name="T2" fmla="*/ 27 w 71"/>
                <a:gd name="T3" fmla="*/ 3 h 63"/>
                <a:gd name="T4" fmla="*/ 5 w 71"/>
                <a:gd name="T5" fmla="*/ 13 h 63"/>
                <a:gd name="T6" fmla="*/ 0 w 71"/>
                <a:gd name="T7" fmla="*/ 16 h 63"/>
                <a:gd name="T8" fmla="*/ 7 w 71"/>
                <a:gd name="T9" fmla="*/ 21 h 63"/>
                <a:gd name="T10" fmla="*/ 12 w 71"/>
                <a:gd name="T11" fmla="*/ 31 h 63"/>
                <a:gd name="T12" fmla="*/ 19 w 71"/>
                <a:gd name="T13" fmla="*/ 44 h 63"/>
                <a:gd name="T14" fmla="*/ 28 w 71"/>
                <a:gd name="T15" fmla="*/ 52 h 63"/>
                <a:gd name="T16" fmla="*/ 44 w 71"/>
                <a:gd name="T17" fmla="*/ 54 h 63"/>
                <a:gd name="T18" fmla="*/ 62 w 71"/>
                <a:gd name="T19" fmla="*/ 49 h 63"/>
                <a:gd name="T20" fmla="*/ 64 w 71"/>
                <a:gd name="T21" fmla="*/ 63 h 63"/>
                <a:gd name="T22" fmla="*/ 66 w 71"/>
                <a:gd name="T23" fmla="*/ 63 h 63"/>
                <a:gd name="T24" fmla="*/ 62 w 71"/>
                <a:gd name="T25" fmla="*/ 48 h 63"/>
                <a:gd name="T26" fmla="*/ 66 w 71"/>
                <a:gd name="T27" fmla="*/ 45 h 63"/>
                <a:gd name="T28" fmla="*/ 69 w 71"/>
                <a:gd name="T29" fmla="*/ 27 h 63"/>
                <a:gd name="T30" fmla="*/ 58 w 71"/>
                <a:gd name="T3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63">
                  <a:moveTo>
                    <a:pt x="58" y="9"/>
                  </a:moveTo>
                  <a:cubicBezTo>
                    <a:pt x="48" y="1"/>
                    <a:pt x="37" y="0"/>
                    <a:pt x="27" y="3"/>
                  </a:cubicBezTo>
                  <a:cubicBezTo>
                    <a:pt x="20" y="6"/>
                    <a:pt x="12" y="12"/>
                    <a:pt x="5" y="13"/>
                  </a:cubicBezTo>
                  <a:cubicBezTo>
                    <a:pt x="4" y="14"/>
                    <a:pt x="2" y="14"/>
                    <a:pt x="0" y="16"/>
                  </a:cubicBezTo>
                  <a:cubicBezTo>
                    <a:pt x="2" y="15"/>
                    <a:pt x="5" y="18"/>
                    <a:pt x="7" y="21"/>
                  </a:cubicBezTo>
                  <a:cubicBezTo>
                    <a:pt x="10" y="25"/>
                    <a:pt x="11" y="29"/>
                    <a:pt x="12" y="31"/>
                  </a:cubicBezTo>
                  <a:cubicBezTo>
                    <a:pt x="14" y="36"/>
                    <a:pt x="16" y="40"/>
                    <a:pt x="19" y="44"/>
                  </a:cubicBezTo>
                  <a:cubicBezTo>
                    <a:pt x="21" y="47"/>
                    <a:pt x="24" y="50"/>
                    <a:pt x="28" y="52"/>
                  </a:cubicBezTo>
                  <a:cubicBezTo>
                    <a:pt x="33" y="54"/>
                    <a:pt x="39" y="54"/>
                    <a:pt x="44" y="54"/>
                  </a:cubicBezTo>
                  <a:cubicBezTo>
                    <a:pt x="50" y="54"/>
                    <a:pt x="56" y="53"/>
                    <a:pt x="62" y="49"/>
                  </a:cubicBezTo>
                  <a:cubicBezTo>
                    <a:pt x="64" y="53"/>
                    <a:pt x="65" y="58"/>
                    <a:pt x="64" y="63"/>
                  </a:cubicBezTo>
                  <a:cubicBezTo>
                    <a:pt x="65" y="63"/>
                    <a:pt x="66" y="63"/>
                    <a:pt x="66" y="63"/>
                  </a:cubicBezTo>
                  <a:cubicBezTo>
                    <a:pt x="67" y="60"/>
                    <a:pt x="65" y="53"/>
                    <a:pt x="62" y="48"/>
                  </a:cubicBezTo>
                  <a:cubicBezTo>
                    <a:pt x="64" y="47"/>
                    <a:pt x="65" y="46"/>
                    <a:pt x="66" y="45"/>
                  </a:cubicBezTo>
                  <a:cubicBezTo>
                    <a:pt x="70" y="41"/>
                    <a:pt x="71" y="34"/>
                    <a:pt x="69" y="27"/>
                  </a:cubicBezTo>
                  <a:cubicBezTo>
                    <a:pt x="68" y="20"/>
                    <a:pt x="64" y="13"/>
                    <a:pt x="58" y="9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1817"/>
            <p:cNvSpPr/>
            <p:nvPr/>
          </p:nvSpPr>
          <p:spPr bwMode="auto">
            <a:xfrm>
              <a:off x="8731232" y="2692413"/>
              <a:ext cx="88901" cy="131763"/>
            </a:xfrm>
            <a:custGeom>
              <a:avLst/>
              <a:gdLst>
                <a:gd name="T0" fmla="*/ 23 w 24"/>
                <a:gd name="T1" fmla="*/ 13 h 35"/>
                <a:gd name="T2" fmla="*/ 18 w 24"/>
                <a:gd name="T3" fmla="*/ 6 h 35"/>
                <a:gd name="T4" fmla="*/ 12 w 24"/>
                <a:gd name="T5" fmla="*/ 3 h 35"/>
                <a:gd name="T6" fmla="*/ 5 w 24"/>
                <a:gd name="T7" fmla="*/ 0 h 35"/>
                <a:gd name="T8" fmla="*/ 2 w 24"/>
                <a:gd name="T9" fmla="*/ 9 h 35"/>
                <a:gd name="T10" fmla="*/ 0 w 24"/>
                <a:gd name="T11" fmla="*/ 14 h 35"/>
                <a:gd name="T12" fmla="*/ 0 w 24"/>
                <a:gd name="T13" fmla="*/ 19 h 35"/>
                <a:gd name="T14" fmla="*/ 4 w 24"/>
                <a:gd name="T15" fmla="*/ 25 h 35"/>
                <a:gd name="T16" fmla="*/ 11 w 24"/>
                <a:gd name="T17" fmla="*/ 29 h 35"/>
                <a:gd name="T18" fmla="*/ 10 w 24"/>
                <a:gd name="T19" fmla="*/ 32 h 35"/>
                <a:gd name="T20" fmla="*/ 5 w 24"/>
                <a:gd name="T21" fmla="*/ 35 h 35"/>
                <a:gd name="T22" fmla="*/ 6 w 24"/>
                <a:gd name="T23" fmla="*/ 35 h 35"/>
                <a:gd name="T24" fmla="*/ 9 w 24"/>
                <a:gd name="T25" fmla="*/ 33 h 35"/>
                <a:gd name="T26" fmla="*/ 12 w 24"/>
                <a:gd name="T27" fmla="*/ 29 h 35"/>
                <a:gd name="T28" fmla="*/ 22 w 24"/>
                <a:gd name="T29" fmla="*/ 24 h 35"/>
                <a:gd name="T30" fmla="*/ 23 w 24"/>
                <a:gd name="T3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5">
                  <a:moveTo>
                    <a:pt x="23" y="13"/>
                  </a:moveTo>
                  <a:cubicBezTo>
                    <a:pt x="22" y="10"/>
                    <a:pt x="20" y="8"/>
                    <a:pt x="18" y="6"/>
                  </a:cubicBezTo>
                  <a:cubicBezTo>
                    <a:pt x="16" y="5"/>
                    <a:pt x="14" y="4"/>
                    <a:pt x="12" y="3"/>
                  </a:cubicBezTo>
                  <a:cubicBezTo>
                    <a:pt x="10" y="2"/>
                    <a:pt x="5" y="0"/>
                    <a:pt x="5" y="0"/>
                  </a:cubicBezTo>
                  <a:cubicBezTo>
                    <a:pt x="6" y="3"/>
                    <a:pt x="3" y="7"/>
                    <a:pt x="2" y="9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6"/>
                    <a:pt x="0" y="18"/>
                    <a:pt x="0" y="19"/>
                  </a:cubicBezTo>
                  <a:cubicBezTo>
                    <a:pt x="1" y="21"/>
                    <a:pt x="2" y="23"/>
                    <a:pt x="4" y="25"/>
                  </a:cubicBezTo>
                  <a:cubicBezTo>
                    <a:pt x="6" y="27"/>
                    <a:pt x="9" y="28"/>
                    <a:pt x="11" y="29"/>
                  </a:cubicBezTo>
                  <a:cubicBezTo>
                    <a:pt x="11" y="30"/>
                    <a:pt x="10" y="31"/>
                    <a:pt x="10" y="32"/>
                  </a:cubicBezTo>
                  <a:cubicBezTo>
                    <a:pt x="8" y="33"/>
                    <a:pt x="7" y="34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8" y="34"/>
                    <a:pt x="9" y="33"/>
                  </a:cubicBezTo>
                  <a:cubicBezTo>
                    <a:pt x="10" y="32"/>
                    <a:pt x="11" y="30"/>
                    <a:pt x="12" y="29"/>
                  </a:cubicBezTo>
                  <a:cubicBezTo>
                    <a:pt x="15" y="30"/>
                    <a:pt x="19" y="29"/>
                    <a:pt x="22" y="24"/>
                  </a:cubicBezTo>
                  <a:cubicBezTo>
                    <a:pt x="23" y="21"/>
                    <a:pt x="24" y="16"/>
                    <a:pt x="23" y="13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1818"/>
            <p:cNvSpPr/>
            <p:nvPr/>
          </p:nvSpPr>
          <p:spPr bwMode="auto">
            <a:xfrm>
              <a:off x="8828070" y="2749564"/>
              <a:ext cx="57150" cy="71438"/>
            </a:xfrm>
            <a:custGeom>
              <a:avLst/>
              <a:gdLst>
                <a:gd name="T0" fmla="*/ 14 w 15"/>
                <a:gd name="T1" fmla="*/ 9 h 19"/>
                <a:gd name="T2" fmla="*/ 12 w 15"/>
                <a:gd name="T3" fmla="*/ 4 h 19"/>
                <a:gd name="T4" fmla="*/ 9 w 15"/>
                <a:gd name="T5" fmla="*/ 2 h 19"/>
                <a:gd name="T6" fmla="*/ 7 w 15"/>
                <a:gd name="T7" fmla="*/ 1 h 19"/>
                <a:gd name="T8" fmla="*/ 5 w 15"/>
                <a:gd name="T9" fmla="*/ 0 h 19"/>
                <a:gd name="T10" fmla="*/ 3 w 15"/>
                <a:gd name="T11" fmla="*/ 4 h 19"/>
                <a:gd name="T12" fmla="*/ 0 w 15"/>
                <a:gd name="T13" fmla="*/ 10 h 19"/>
                <a:gd name="T14" fmla="*/ 2 w 15"/>
                <a:gd name="T15" fmla="*/ 13 h 19"/>
                <a:gd name="T16" fmla="*/ 5 w 15"/>
                <a:gd name="T17" fmla="*/ 17 h 19"/>
                <a:gd name="T18" fmla="*/ 4 w 15"/>
                <a:gd name="T19" fmla="*/ 18 h 19"/>
                <a:gd name="T20" fmla="*/ 1 w 15"/>
                <a:gd name="T21" fmla="*/ 19 h 19"/>
                <a:gd name="T22" fmla="*/ 1 w 15"/>
                <a:gd name="T23" fmla="*/ 19 h 19"/>
                <a:gd name="T24" fmla="*/ 3 w 15"/>
                <a:gd name="T25" fmla="*/ 19 h 19"/>
                <a:gd name="T26" fmla="*/ 6 w 15"/>
                <a:gd name="T27" fmla="*/ 17 h 19"/>
                <a:gd name="T28" fmla="*/ 12 w 15"/>
                <a:gd name="T29" fmla="*/ 16 h 19"/>
                <a:gd name="T30" fmla="*/ 14 w 15"/>
                <a:gd name="T3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9">
                  <a:moveTo>
                    <a:pt x="14" y="9"/>
                  </a:moveTo>
                  <a:cubicBezTo>
                    <a:pt x="15" y="7"/>
                    <a:pt x="13" y="6"/>
                    <a:pt x="12" y="4"/>
                  </a:cubicBezTo>
                  <a:cubicBezTo>
                    <a:pt x="11" y="3"/>
                    <a:pt x="10" y="2"/>
                    <a:pt x="9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3" y="15"/>
                    <a:pt x="4" y="16"/>
                    <a:pt x="5" y="17"/>
                  </a:cubicBezTo>
                  <a:cubicBezTo>
                    <a:pt x="5" y="17"/>
                    <a:pt x="4" y="18"/>
                    <a:pt x="4" y="18"/>
                  </a:cubicBezTo>
                  <a:cubicBezTo>
                    <a:pt x="3" y="19"/>
                    <a:pt x="2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8"/>
                    <a:pt x="5" y="18"/>
                    <a:pt x="6" y="17"/>
                  </a:cubicBezTo>
                  <a:cubicBezTo>
                    <a:pt x="7" y="18"/>
                    <a:pt x="10" y="18"/>
                    <a:pt x="12" y="16"/>
                  </a:cubicBezTo>
                  <a:cubicBezTo>
                    <a:pt x="13" y="14"/>
                    <a:pt x="14" y="11"/>
                    <a:pt x="14" y="9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1819"/>
            <p:cNvSpPr/>
            <p:nvPr/>
          </p:nvSpPr>
          <p:spPr bwMode="auto">
            <a:xfrm>
              <a:off x="8696307" y="2951177"/>
              <a:ext cx="153988" cy="206376"/>
            </a:xfrm>
            <a:custGeom>
              <a:avLst/>
              <a:gdLst>
                <a:gd name="T0" fmla="*/ 1 w 41"/>
                <a:gd name="T1" fmla="*/ 25 h 55"/>
                <a:gd name="T2" fmla="*/ 4 w 41"/>
                <a:gd name="T3" fmla="*/ 40 h 55"/>
                <a:gd name="T4" fmla="*/ 12 w 41"/>
                <a:gd name="T5" fmla="*/ 48 h 55"/>
                <a:gd name="T6" fmla="*/ 17 w 41"/>
                <a:gd name="T7" fmla="*/ 53 h 55"/>
                <a:gd name="T8" fmla="*/ 21 w 41"/>
                <a:gd name="T9" fmla="*/ 55 h 55"/>
                <a:gd name="T10" fmla="*/ 24 w 41"/>
                <a:gd name="T11" fmla="*/ 49 h 55"/>
                <a:gd name="T12" fmla="*/ 30 w 41"/>
                <a:gd name="T13" fmla="*/ 45 h 55"/>
                <a:gd name="T14" fmla="*/ 41 w 41"/>
                <a:gd name="T15" fmla="*/ 29 h 55"/>
                <a:gd name="T16" fmla="*/ 37 w 41"/>
                <a:gd name="T17" fmla="*/ 17 h 55"/>
                <a:gd name="T18" fmla="*/ 27 w 41"/>
                <a:gd name="T19" fmla="*/ 9 h 55"/>
                <a:gd name="T20" fmla="*/ 30 w 41"/>
                <a:gd name="T21" fmla="*/ 5 h 55"/>
                <a:gd name="T22" fmla="*/ 33 w 41"/>
                <a:gd name="T23" fmla="*/ 3 h 55"/>
                <a:gd name="T24" fmla="*/ 36 w 41"/>
                <a:gd name="T25" fmla="*/ 1 h 55"/>
                <a:gd name="T26" fmla="*/ 35 w 41"/>
                <a:gd name="T27" fmla="*/ 0 h 55"/>
                <a:gd name="T28" fmla="*/ 33 w 41"/>
                <a:gd name="T29" fmla="*/ 1 h 55"/>
                <a:gd name="T30" fmla="*/ 31 w 41"/>
                <a:gd name="T31" fmla="*/ 3 h 55"/>
                <a:gd name="T32" fmla="*/ 26 w 41"/>
                <a:gd name="T33" fmla="*/ 9 h 55"/>
                <a:gd name="T34" fmla="*/ 9 w 41"/>
                <a:gd name="T35" fmla="*/ 11 h 55"/>
                <a:gd name="T36" fmla="*/ 1 w 41"/>
                <a:gd name="T37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55">
                  <a:moveTo>
                    <a:pt x="1" y="25"/>
                  </a:moveTo>
                  <a:cubicBezTo>
                    <a:pt x="0" y="31"/>
                    <a:pt x="2" y="35"/>
                    <a:pt x="4" y="40"/>
                  </a:cubicBezTo>
                  <a:cubicBezTo>
                    <a:pt x="6" y="43"/>
                    <a:pt x="9" y="46"/>
                    <a:pt x="12" y="48"/>
                  </a:cubicBezTo>
                  <a:cubicBezTo>
                    <a:pt x="13" y="49"/>
                    <a:pt x="15" y="51"/>
                    <a:pt x="17" y="53"/>
                  </a:cubicBezTo>
                  <a:cubicBezTo>
                    <a:pt x="19" y="54"/>
                    <a:pt x="21" y="55"/>
                    <a:pt x="21" y="55"/>
                  </a:cubicBezTo>
                  <a:cubicBezTo>
                    <a:pt x="21" y="53"/>
                    <a:pt x="22" y="51"/>
                    <a:pt x="24" y="49"/>
                  </a:cubicBezTo>
                  <a:cubicBezTo>
                    <a:pt x="26" y="48"/>
                    <a:pt x="28" y="47"/>
                    <a:pt x="30" y="45"/>
                  </a:cubicBezTo>
                  <a:cubicBezTo>
                    <a:pt x="35" y="42"/>
                    <a:pt x="40" y="36"/>
                    <a:pt x="41" y="29"/>
                  </a:cubicBezTo>
                  <a:cubicBezTo>
                    <a:pt x="41" y="25"/>
                    <a:pt x="40" y="21"/>
                    <a:pt x="37" y="17"/>
                  </a:cubicBezTo>
                  <a:cubicBezTo>
                    <a:pt x="34" y="14"/>
                    <a:pt x="31" y="11"/>
                    <a:pt x="27" y="9"/>
                  </a:cubicBezTo>
                  <a:cubicBezTo>
                    <a:pt x="27" y="7"/>
                    <a:pt x="29" y="6"/>
                    <a:pt x="30" y="5"/>
                  </a:cubicBezTo>
                  <a:cubicBezTo>
                    <a:pt x="31" y="4"/>
                    <a:pt x="32" y="3"/>
                    <a:pt x="33" y="3"/>
                  </a:cubicBezTo>
                  <a:cubicBezTo>
                    <a:pt x="34" y="2"/>
                    <a:pt x="35" y="1"/>
                    <a:pt x="36" y="1"/>
                  </a:cubicBezTo>
                  <a:cubicBezTo>
                    <a:pt x="35" y="1"/>
                    <a:pt x="35" y="0"/>
                    <a:pt x="35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2" y="2"/>
                    <a:pt x="31" y="3"/>
                    <a:pt x="31" y="3"/>
                  </a:cubicBezTo>
                  <a:cubicBezTo>
                    <a:pt x="29" y="5"/>
                    <a:pt x="27" y="7"/>
                    <a:pt x="26" y="9"/>
                  </a:cubicBezTo>
                  <a:cubicBezTo>
                    <a:pt x="20" y="6"/>
                    <a:pt x="14" y="6"/>
                    <a:pt x="9" y="11"/>
                  </a:cubicBezTo>
                  <a:cubicBezTo>
                    <a:pt x="6" y="14"/>
                    <a:pt x="3" y="20"/>
                    <a:pt x="1" y="2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1820"/>
            <p:cNvSpPr/>
            <p:nvPr/>
          </p:nvSpPr>
          <p:spPr bwMode="auto">
            <a:xfrm>
              <a:off x="8869345" y="2951177"/>
              <a:ext cx="57150" cy="71438"/>
            </a:xfrm>
            <a:custGeom>
              <a:avLst/>
              <a:gdLst>
                <a:gd name="T0" fmla="*/ 1 w 15"/>
                <a:gd name="T1" fmla="*/ 7 h 19"/>
                <a:gd name="T2" fmla="*/ 2 w 15"/>
                <a:gd name="T3" fmla="*/ 13 h 19"/>
                <a:gd name="T4" fmla="*/ 4 w 15"/>
                <a:gd name="T5" fmla="*/ 16 h 19"/>
                <a:gd name="T6" fmla="*/ 7 w 15"/>
                <a:gd name="T7" fmla="*/ 19 h 19"/>
                <a:gd name="T8" fmla="*/ 9 w 15"/>
                <a:gd name="T9" fmla="*/ 16 h 19"/>
                <a:gd name="T10" fmla="*/ 11 w 15"/>
                <a:gd name="T11" fmla="*/ 14 h 19"/>
                <a:gd name="T12" fmla="*/ 14 w 15"/>
                <a:gd name="T13" fmla="*/ 10 h 19"/>
                <a:gd name="T14" fmla="*/ 10 w 15"/>
                <a:gd name="T15" fmla="*/ 2 h 19"/>
                <a:gd name="T16" fmla="*/ 11 w 15"/>
                <a:gd name="T17" fmla="*/ 1 h 19"/>
                <a:gd name="T18" fmla="*/ 14 w 15"/>
                <a:gd name="T19" fmla="*/ 0 h 19"/>
                <a:gd name="T20" fmla="*/ 14 w 15"/>
                <a:gd name="T21" fmla="*/ 0 h 19"/>
                <a:gd name="T22" fmla="*/ 10 w 15"/>
                <a:gd name="T23" fmla="*/ 2 h 19"/>
                <a:gd name="T24" fmla="*/ 4 w 15"/>
                <a:gd name="T25" fmla="*/ 3 h 19"/>
                <a:gd name="T26" fmla="*/ 1 w 15"/>
                <a:gd name="T2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9">
                  <a:moveTo>
                    <a:pt x="1" y="7"/>
                  </a:moveTo>
                  <a:cubicBezTo>
                    <a:pt x="0" y="9"/>
                    <a:pt x="1" y="12"/>
                    <a:pt x="2" y="13"/>
                  </a:cubicBezTo>
                  <a:cubicBezTo>
                    <a:pt x="2" y="14"/>
                    <a:pt x="3" y="15"/>
                    <a:pt x="4" y="16"/>
                  </a:cubicBezTo>
                  <a:cubicBezTo>
                    <a:pt x="5" y="16"/>
                    <a:pt x="7" y="19"/>
                    <a:pt x="7" y="19"/>
                  </a:cubicBezTo>
                  <a:cubicBezTo>
                    <a:pt x="7" y="18"/>
                    <a:pt x="8" y="17"/>
                    <a:pt x="9" y="16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2" y="14"/>
                    <a:pt x="14" y="12"/>
                    <a:pt x="14" y="10"/>
                  </a:cubicBezTo>
                  <a:cubicBezTo>
                    <a:pt x="15" y="7"/>
                    <a:pt x="13" y="4"/>
                    <a:pt x="10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1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0" y="1"/>
                    <a:pt x="10" y="2"/>
                  </a:cubicBezTo>
                  <a:cubicBezTo>
                    <a:pt x="8" y="1"/>
                    <a:pt x="6" y="1"/>
                    <a:pt x="4" y="3"/>
                  </a:cubicBezTo>
                  <a:cubicBezTo>
                    <a:pt x="3" y="3"/>
                    <a:pt x="1" y="5"/>
                    <a:pt x="1" y="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1821"/>
            <p:cNvSpPr/>
            <p:nvPr/>
          </p:nvSpPr>
          <p:spPr bwMode="auto">
            <a:xfrm>
              <a:off x="8599468" y="2827352"/>
              <a:ext cx="206376" cy="203201"/>
            </a:xfrm>
            <a:custGeom>
              <a:avLst/>
              <a:gdLst>
                <a:gd name="T0" fmla="*/ 16 w 55"/>
                <a:gd name="T1" fmla="*/ 13 h 54"/>
                <a:gd name="T2" fmla="*/ 12 w 55"/>
                <a:gd name="T3" fmla="*/ 32 h 54"/>
                <a:gd name="T4" fmla="*/ 11 w 55"/>
                <a:gd name="T5" fmla="*/ 41 h 54"/>
                <a:gd name="T6" fmla="*/ 5 w 55"/>
                <a:gd name="T7" fmla="*/ 49 h 54"/>
                <a:gd name="T8" fmla="*/ 0 w 55"/>
                <a:gd name="T9" fmla="*/ 53 h 54"/>
                <a:gd name="T10" fmla="*/ 6 w 55"/>
                <a:gd name="T11" fmla="*/ 53 h 54"/>
                <a:gd name="T12" fmla="*/ 14 w 55"/>
                <a:gd name="T13" fmla="*/ 54 h 54"/>
                <a:gd name="T14" fmla="*/ 27 w 55"/>
                <a:gd name="T15" fmla="*/ 52 h 54"/>
                <a:gd name="T16" fmla="*/ 43 w 55"/>
                <a:gd name="T17" fmla="*/ 45 h 54"/>
                <a:gd name="T18" fmla="*/ 53 w 55"/>
                <a:gd name="T19" fmla="*/ 34 h 54"/>
                <a:gd name="T20" fmla="*/ 52 w 55"/>
                <a:gd name="T21" fmla="*/ 19 h 54"/>
                <a:gd name="T22" fmla="*/ 43 w 55"/>
                <a:gd name="T23" fmla="*/ 8 h 54"/>
                <a:gd name="T24" fmla="*/ 53 w 55"/>
                <a:gd name="T25" fmla="*/ 1 h 54"/>
                <a:gd name="T26" fmla="*/ 52 w 55"/>
                <a:gd name="T27" fmla="*/ 0 h 54"/>
                <a:gd name="T28" fmla="*/ 48 w 55"/>
                <a:gd name="T29" fmla="*/ 2 h 54"/>
                <a:gd name="T30" fmla="*/ 43 w 55"/>
                <a:gd name="T31" fmla="*/ 7 h 54"/>
                <a:gd name="T32" fmla="*/ 40 w 55"/>
                <a:gd name="T33" fmla="*/ 6 h 54"/>
                <a:gd name="T34" fmla="*/ 26 w 55"/>
                <a:gd name="T35" fmla="*/ 6 h 54"/>
                <a:gd name="T36" fmla="*/ 16 w 55"/>
                <a:gd name="T37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54">
                  <a:moveTo>
                    <a:pt x="16" y="13"/>
                  </a:moveTo>
                  <a:cubicBezTo>
                    <a:pt x="12" y="19"/>
                    <a:pt x="12" y="25"/>
                    <a:pt x="12" y="32"/>
                  </a:cubicBezTo>
                  <a:cubicBezTo>
                    <a:pt x="12" y="35"/>
                    <a:pt x="12" y="38"/>
                    <a:pt x="11" y="41"/>
                  </a:cubicBezTo>
                  <a:cubicBezTo>
                    <a:pt x="10" y="45"/>
                    <a:pt x="9" y="48"/>
                    <a:pt x="5" y="49"/>
                  </a:cubicBezTo>
                  <a:cubicBezTo>
                    <a:pt x="4" y="51"/>
                    <a:pt x="2" y="52"/>
                    <a:pt x="0" y="53"/>
                  </a:cubicBezTo>
                  <a:cubicBezTo>
                    <a:pt x="2" y="53"/>
                    <a:pt x="4" y="53"/>
                    <a:pt x="6" y="53"/>
                  </a:cubicBezTo>
                  <a:cubicBezTo>
                    <a:pt x="8" y="53"/>
                    <a:pt x="11" y="54"/>
                    <a:pt x="14" y="54"/>
                  </a:cubicBezTo>
                  <a:cubicBezTo>
                    <a:pt x="19" y="54"/>
                    <a:pt x="24" y="53"/>
                    <a:pt x="27" y="52"/>
                  </a:cubicBezTo>
                  <a:cubicBezTo>
                    <a:pt x="33" y="51"/>
                    <a:pt x="39" y="48"/>
                    <a:pt x="43" y="45"/>
                  </a:cubicBezTo>
                  <a:cubicBezTo>
                    <a:pt x="48" y="42"/>
                    <a:pt x="51" y="38"/>
                    <a:pt x="53" y="34"/>
                  </a:cubicBezTo>
                  <a:cubicBezTo>
                    <a:pt x="55" y="28"/>
                    <a:pt x="54" y="23"/>
                    <a:pt x="52" y="19"/>
                  </a:cubicBezTo>
                  <a:cubicBezTo>
                    <a:pt x="51" y="15"/>
                    <a:pt x="48" y="11"/>
                    <a:pt x="43" y="8"/>
                  </a:cubicBezTo>
                  <a:cubicBezTo>
                    <a:pt x="46" y="5"/>
                    <a:pt x="49" y="2"/>
                    <a:pt x="53" y="1"/>
                  </a:cubicBezTo>
                  <a:cubicBezTo>
                    <a:pt x="53" y="1"/>
                    <a:pt x="53" y="0"/>
                    <a:pt x="52" y="0"/>
                  </a:cubicBezTo>
                  <a:cubicBezTo>
                    <a:pt x="51" y="0"/>
                    <a:pt x="49" y="1"/>
                    <a:pt x="48" y="2"/>
                  </a:cubicBezTo>
                  <a:cubicBezTo>
                    <a:pt x="46" y="4"/>
                    <a:pt x="44" y="5"/>
                    <a:pt x="43" y="7"/>
                  </a:cubicBezTo>
                  <a:cubicBezTo>
                    <a:pt x="42" y="7"/>
                    <a:pt x="41" y="6"/>
                    <a:pt x="40" y="6"/>
                  </a:cubicBezTo>
                  <a:cubicBezTo>
                    <a:pt x="35" y="4"/>
                    <a:pt x="30" y="4"/>
                    <a:pt x="26" y="6"/>
                  </a:cubicBezTo>
                  <a:cubicBezTo>
                    <a:pt x="22" y="7"/>
                    <a:pt x="18" y="10"/>
                    <a:pt x="16" y="13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1822"/>
            <p:cNvSpPr/>
            <p:nvPr/>
          </p:nvSpPr>
          <p:spPr bwMode="auto">
            <a:xfrm>
              <a:off x="8580418" y="2794014"/>
              <a:ext cx="101601" cy="74613"/>
            </a:xfrm>
            <a:custGeom>
              <a:avLst/>
              <a:gdLst>
                <a:gd name="T0" fmla="*/ 9 w 27"/>
                <a:gd name="T1" fmla="*/ 2 h 20"/>
                <a:gd name="T2" fmla="*/ 5 w 27"/>
                <a:gd name="T3" fmla="*/ 6 h 20"/>
                <a:gd name="T4" fmla="*/ 3 w 27"/>
                <a:gd name="T5" fmla="*/ 12 h 20"/>
                <a:gd name="T6" fmla="*/ 0 w 27"/>
                <a:gd name="T7" fmla="*/ 17 h 20"/>
                <a:gd name="T8" fmla="*/ 9 w 27"/>
                <a:gd name="T9" fmla="*/ 19 h 20"/>
                <a:gd name="T10" fmla="*/ 21 w 27"/>
                <a:gd name="T11" fmla="*/ 17 h 20"/>
                <a:gd name="T12" fmla="*/ 24 w 27"/>
                <a:gd name="T13" fmla="*/ 11 h 20"/>
                <a:gd name="T14" fmla="*/ 21 w 27"/>
                <a:gd name="T15" fmla="*/ 5 h 20"/>
                <a:gd name="T16" fmla="*/ 24 w 27"/>
                <a:gd name="T17" fmla="*/ 4 h 20"/>
                <a:gd name="T18" fmla="*/ 27 w 27"/>
                <a:gd name="T19" fmla="*/ 4 h 20"/>
                <a:gd name="T20" fmla="*/ 27 w 27"/>
                <a:gd name="T21" fmla="*/ 3 h 20"/>
                <a:gd name="T22" fmla="*/ 21 w 27"/>
                <a:gd name="T23" fmla="*/ 4 h 20"/>
                <a:gd name="T24" fmla="*/ 15 w 27"/>
                <a:gd name="T25" fmla="*/ 0 h 20"/>
                <a:gd name="T26" fmla="*/ 9 w 27"/>
                <a:gd name="T2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0">
                  <a:moveTo>
                    <a:pt x="9" y="2"/>
                  </a:moveTo>
                  <a:cubicBezTo>
                    <a:pt x="7" y="3"/>
                    <a:pt x="6" y="5"/>
                    <a:pt x="5" y="6"/>
                  </a:cubicBezTo>
                  <a:cubicBezTo>
                    <a:pt x="4" y="8"/>
                    <a:pt x="3" y="10"/>
                    <a:pt x="3" y="12"/>
                  </a:cubicBezTo>
                  <a:cubicBezTo>
                    <a:pt x="2" y="13"/>
                    <a:pt x="0" y="17"/>
                    <a:pt x="0" y="17"/>
                  </a:cubicBezTo>
                  <a:cubicBezTo>
                    <a:pt x="3" y="16"/>
                    <a:pt x="6" y="18"/>
                    <a:pt x="9" y="19"/>
                  </a:cubicBezTo>
                  <a:cubicBezTo>
                    <a:pt x="12" y="20"/>
                    <a:pt x="17" y="20"/>
                    <a:pt x="21" y="17"/>
                  </a:cubicBezTo>
                  <a:cubicBezTo>
                    <a:pt x="23" y="15"/>
                    <a:pt x="24" y="13"/>
                    <a:pt x="24" y="11"/>
                  </a:cubicBezTo>
                  <a:cubicBezTo>
                    <a:pt x="24" y="9"/>
                    <a:pt x="23" y="7"/>
                    <a:pt x="21" y="5"/>
                  </a:cubicBezTo>
                  <a:cubicBezTo>
                    <a:pt x="22" y="4"/>
                    <a:pt x="23" y="4"/>
                    <a:pt x="24" y="4"/>
                  </a:cubicBezTo>
                  <a:cubicBezTo>
                    <a:pt x="25" y="4"/>
                    <a:pt x="26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3" y="4"/>
                    <a:pt x="21" y="4"/>
                  </a:cubicBezTo>
                  <a:cubicBezTo>
                    <a:pt x="20" y="2"/>
                    <a:pt x="17" y="0"/>
                    <a:pt x="15" y="0"/>
                  </a:cubicBezTo>
                  <a:cubicBezTo>
                    <a:pt x="13" y="0"/>
                    <a:pt x="11" y="1"/>
                    <a:pt x="9" y="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1823"/>
            <p:cNvSpPr/>
            <p:nvPr/>
          </p:nvSpPr>
          <p:spPr bwMode="auto">
            <a:xfrm>
              <a:off x="7431061" y="3406793"/>
              <a:ext cx="101601" cy="153989"/>
            </a:xfrm>
            <a:custGeom>
              <a:avLst/>
              <a:gdLst>
                <a:gd name="T0" fmla="*/ 27 w 27"/>
                <a:gd name="T1" fmla="*/ 20 h 41"/>
                <a:gd name="T2" fmla="*/ 24 w 27"/>
                <a:gd name="T3" fmla="*/ 12 h 41"/>
                <a:gd name="T4" fmla="*/ 19 w 27"/>
                <a:gd name="T5" fmla="*/ 6 h 41"/>
                <a:gd name="T6" fmla="*/ 14 w 27"/>
                <a:gd name="T7" fmla="*/ 0 h 41"/>
                <a:gd name="T8" fmla="*/ 6 w 27"/>
                <a:gd name="T9" fmla="*/ 9 h 41"/>
                <a:gd name="T10" fmla="*/ 1 w 27"/>
                <a:gd name="T11" fmla="*/ 23 h 41"/>
                <a:gd name="T12" fmla="*/ 13 w 27"/>
                <a:gd name="T13" fmla="*/ 34 h 41"/>
                <a:gd name="T14" fmla="*/ 11 w 27"/>
                <a:gd name="T15" fmla="*/ 37 h 41"/>
                <a:gd name="T16" fmla="*/ 7 w 27"/>
                <a:gd name="T17" fmla="*/ 40 h 41"/>
                <a:gd name="T18" fmla="*/ 7 w 27"/>
                <a:gd name="T19" fmla="*/ 41 h 41"/>
                <a:gd name="T20" fmla="*/ 13 w 27"/>
                <a:gd name="T21" fmla="*/ 34 h 41"/>
                <a:gd name="T22" fmla="*/ 24 w 27"/>
                <a:gd name="T23" fmla="*/ 30 h 41"/>
                <a:gd name="T24" fmla="*/ 27 w 27"/>
                <a:gd name="T2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41">
                  <a:moveTo>
                    <a:pt x="27" y="20"/>
                  </a:moveTo>
                  <a:cubicBezTo>
                    <a:pt x="27" y="17"/>
                    <a:pt x="25" y="15"/>
                    <a:pt x="24" y="12"/>
                  </a:cubicBezTo>
                  <a:cubicBezTo>
                    <a:pt x="22" y="10"/>
                    <a:pt x="21" y="8"/>
                    <a:pt x="19" y="6"/>
                  </a:cubicBezTo>
                  <a:cubicBezTo>
                    <a:pt x="17" y="5"/>
                    <a:pt x="14" y="0"/>
                    <a:pt x="14" y="0"/>
                  </a:cubicBezTo>
                  <a:cubicBezTo>
                    <a:pt x="13" y="4"/>
                    <a:pt x="9" y="6"/>
                    <a:pt x="6" y="9"/>
                  </a:cubicBezTo>
                  <a:cubicBezTo>
                    <a:pt x="3" y="13"/>
                    <a:pt x="0" y="18"/>
                    <a:pt x="1" y="23"/>
                  </a:cubicBezTo>
                  <a:cubicBezTo>
                    <a:pt x="1" y="28"/>
                    <a:pt x="7" y="32"/>
                    <a:pt x="13" y="34"/>
                  </a:cubicBezTo>
                  <a:cubicBezTo>
                    <a:pt x="12" y="35"/>
                    <a:pt x="12" y="36"/>
                    <a:pt x="11" y="37"/>
                  </a:cubicBezTo>
                  <a:cubicBezTo>
                    <a:pt x="10" y="38"/>
                    <a:pt x="9" y="39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40"/>
                    <a:pt x="13" y="36"/>
                    <a:pt x="13" y="34"/>
                  </a:cubicBezTo>
                  <a:cubicBezTo>
                    <a:pt x="17" y="34"/>
                    <a:pt x="21" y="33"/>
                    <a:pt x="24" y="30"/>
                  </a:cubicBezTo>
                  <a:cubicBezTo>
                    <a:pt x="26" y="27"/>
                    <a:pt x="27" y="23"/>
                    <a:pt x="27" y="2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1824"/>
            <p:cNvSpPr/>
            <p:nvPr/>
          </p:nvSpPr>
          <p:spPr bwMode="auto">
            <a:xfrm>
              <a:off x="6864320" y="3305192"/>
              <a:ext cx="209551" cy="138113"/>
            </a:xfrm>
            <a:custGeom>
              <a:avLst/>
              <a:gdLst>
                <a:gd name="T0" fmla="*/ 31 w 56"/>
                <a:gd name="T1" fmla="*/ 1 h 37"/>
                <a:gd name="T2" fmla="*/ 20 w 56"/>
                <a:gd name="T3" fmla="*/ 3 h 37"/>
                <a:gd name="T4" fmla="*/ 11 w 56"/>
                <a:gd name="T5" fmla="*/ 7 h 37"/>
                <a:gd name="T6" fmla="*/ 5 w 56"/>
                <a:gd name="T7" fmla="*/ 9 h 37"/>
                <a:gd name="T8" fmla="*/ 0 w 56"/>
                <a:gd name="T9" fmla="*/ 10 h 37"/>
                <a:gd name="T10" fmla="*/ 6 w 56"/>
                <a:gd name="T11" fmla="*/ 17 h 37"/>
                <a:gd name="T12" fmla="*/ 10 w 56"/>
                <a:gd name="T13" fmla="*/ 25 h 37"/>
                <a:gd name="T14" fmla="*/ 31 w 56"/>
                <a:gd name="T15" fmla="*/ 36 h 37"/>
                <a:gd name="T16" fmla="*/ 45 w 56"/>
                <a:gd name="T17" fmla="*/ 19 h 37"/>
                <a:gd name="T18" fmla="*/ 50 w 56"/>
                <a:gd name="T19" fmla="*/ 20 h 37"/>
                <a:gd name="T20" fmla="*/ 55 w 56"/>
                <a:gd name="T21" fmla="*/ 25 h 37"/>
                <a:gd name="T22" fmla="*/ 56 w 56"/>
                <a:gd name="T23" fmla="*/ 24 h 37"/>
                <a:gd name="T24" fmla="*/ 45 w 56"/>
                <a:gd name="T25" fmla="*/ 18 h 37"/>
                <a:gd name="T26" fmla="*/ 41 w 56"/>
                <a:gd name="T27" fmla="*/ 5 h 37"/>
                <a:gd name="T28" fmla="*/ 31 w 56"/>
                <a:gd name="T2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37">
                  <a:moveTo>
                    <a:pt x="31" y="1"/>
                  </a:moveTo>
                  <a:cubicBezTo>
                    <a:pt x="27" y="0"/>
                    <a:pt x="24" y="2"/>
                    <a:pt x="20" y="3"/>
                  </a:cubicBezTo>
                  <a:cubicBezTo>
                    <a:pt x="17" y="4"/>
                    <a:pt x="14" y="5"/>
                    <a:pt x="11" y="7"/>
                  </a:cubicBezTo>
                  <a:cubicBezTo>
                    <a:pt x="10" y="8"/>
                    <a:pt x="7" y="8"/>
                    <a:pt x="5" y="9"/>
                  </a:cubicBezTo>
                  <a:cubicBezTo>
                    <a:pt x="3" y="9"/>
                    <a:pt x="0" y="10"/>
                    <a:pt x="0" y="10"/>
                  </a:cubicBezTo>
                  <a:cubicBezTo>
                    <a:pt x="3" y="12"/>
                    <a:pt x="4" y="14"/>
                    <a:pt x="6" y="17"/>
                  </a:cubicBezTo>
                  <a:cubicBezTo>
                    <a:pt x="7" y="19"/>
                    <a:pt x="8" y="22"/>
                    <a:pt x="10" y="25"/>
                  </a:cubicBezTo>
                  <a:cubicBezTo>
                    <a:pt x="15" y="31"/>
                    <a:pt x="23" y="37"/>
                    <a:pt x="31" y="36"/>
                  </a:cubicBezTo>
                  <a:cubicBezTo>
                    <a:pt x="39" y="35"/>
                    <a:pt x="45" y="27"/>
                    <a:pt x="45" y="19"/>
                  </a:cubicBezTo>
                  <a:cubicBezTo>
                    <a:pt x="47" y="19"/>
                    <a:pt x="48" y="20"/>
                    <a:pt x="50" y="20"/>
                  </a:cubicBezTo>
                  <a:cubicBezTo>
                    <a:pt x="52" y="22"/>
                    <a:pt x="54" y="23"/>
                    <a:pt x="55" y="2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49" y="19"/>
                    <a:pt x="45" y="18"/>
                  </a:cubicBezTo>
                  <a:cubicBezTo>
                    <a:pt x="46" y="13"/>
                    <a:pt x="44" y="8"/>
                    <a:pt x="41" y="5"/>
                  </a:cubicBezTo>
                  <a:cubicBezTo>
                    <a:pt x="38" y="3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1825"/>
            <p:cNvSpPr/>
            <p:nvPr/>
          </p:nvSpPr>
          <p:spPr bwMode="auto">
            <a:xfrm>
              <a:off x="7502499" y="2087571"/>
              <a:ext cx="280989" cy="423865"/>
            </a:xfrm>
            <a:custGeom>
              <a:avLst/>
              <a:gdLst>
                <a:gd name="T0" fmla="*/ 74 w 75"/>
                <a:gd name="T1" fmla="*/ 40 h 113"/>
                <a:gd name="T2" fmla="*/ 56 w 75"/>
                <a:gd name="T3" fmla="*/ 18 h 113"/>
                <a:gd name="T4" fmla="*/ 36 w 75"/>
                <a:gd name="T5" fmla="*/ 9 h 113"/>
                <a:gd name="T6" fmla="*/ 15 w 75"/>
                <a:gd name="T7" fmla="*/ 0 h 113"/>
                <a:gd name="T8" fmla="*/ 6 w 75"/>
                <a:gd name="T9" fmla="*/ 30 h 113"/>
                <a:gd name="T10" fmla="*/ 1 w 75"/>
                <a:gd name="T11" fmla="*/ 48 h 113"/>
                <a:gd name="T12" fmla="*/ 2 w 75"/>
                <a:gd name="T13" fmla="*/ 64 h 113"/>
                <a:gd name="T14" fmla="*/ 16 w 75"/>
                <a:gd name="T15" fmla="*/ 81 h 113"/>
                <a:gd name="T16" fmla="*/ 39 w 75"/>
                <a:gd name="T17" fmla="*/ 92 h 113"/>
                <a:gd name="T18" fmla="*/ 34 w 75"/>
                <a:gd name="T19" fmla="*/ 102 h 113"/>
                <a:gd name="T20" fmla="*/ 22 w 75"/>
                <a:gd name="T21" fmla="*/ 111 h 113"/>
                <a:gd name="T22" fmla="*/ 24 w 75"/>
                <a:gd name="T23" fmla="*/ 113 h 113"/>
                <a:gd name="T24" fmla="*/ 33 w 75"/>
                <a:gd name="T25" fmla="*/ 105 h 113"/>
                <a:gd name="T26" fmla="*/ 41 w 75"/>
                <a:gd name="T27" fmla="*/ 92 h 113"/>
                <a:gd name="T28" fmla="*/ 58 w 75"/>
                <a:gd name="T29" fmla="*/ 89 h 113"/>
                <a:gd name="T30" fmla="*/ 71 w 75"/>
                <a:gd name="T31" fmla="*/ 76 h 113"/>
                <a:gd name="T32" fmla="*/ 75 w 75"/>
                <a:gd name="T33" fmla="*/ 58 h 113"/>
                <a:gd name="T34" fmla="*/ 74 w 75"/>
                <a:gd name="T35" fmla="*/ 4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113">
                  <a:moveTo>
                    <a:pt x="74" y="40"/>
                  </a:moveTo>
                  <a:cubicBezTo>
                    <a:pt x="71" y="29"/>
                    <a:pt x="63" y="23"/>
                    <a:pt x="56" y="18"/>
                  </a:cubicBezTo>
                  <a:cubicBezTo>
                    <a:pt x="50" y="14"/>
                    <a:pt x="43" y="11"/>
                    <a:pt x="36" y="9"/>
                  </a:cubicBezTo>
                  <a:cubicBezTo>
                    <a:pt x="31" y="8"/>
                    <a:pt x="15" y="0"/>
                    <a:pt x="15" y="0"/>
                  </a:cubicBezTo>
                  <a:cubicBezTo>
                    <a:pt x="18" y="11"/>
                    <a:pt x="10" y="22"/>
                    <a:pt x="6" y="30"/>
                  </a:cubicBezTo>
                  <a:cubicBezTo>
                    <a:pt x="4" y="36"/>
                    <a:pt x="2" y="42"/>
                    <a:pt x="1" y="48"/>
                  </a:cubicBezTo>
                  <a:cubicBezTo>
                    <a:pt x="0" y="53"/>
                    <a:pt x="0" y="58"/>
                    <a:pt x="2" y="64"/>
                  </a:cubicBezTo>
                  <a:cubicBezTo>
                    <a:pt x="4" y="69"/>
                    <a:pt x="9" y="76"/>
                    <a:pt x="16" y="81"/>
                  </a:cubicBezTo>
                  <a:cubicBezTo>
                    <a:pt x="23" y="86"/>
                    <a:pt x="31" y="90"/>
                    <a:pt x="39" y="92"/>
                  </a:cubicBezTo>
                  <a:cubicBezTo>
                    <a:pt x="38" y="95"/>
                    <a:pt x="37" y="99"/>
                    <a:pt x="34" y="102"/>
                  </a:cubicBezTo>
                  <a:cubicBezTo>
                    <a:pt x="31" y="106"/>
                    <a:pt x="27" y="109"/>
                    <a:pt x="22" y="111"/>
                  </a:cubicBezTo>
                  <a:cubicBezTo>
                    <a:pt x="23" y="111"/>
                    <a:pt x="23" y="112"/>
                    <a:pt x="24" y="113"/>
                  </a:cubicBezTo>
                  <a:cubicBezTo>
                    <a:pt x="26" y="112"/>
                    <a:pt x="30" y="109"/>
                    <a:pt x="33" y="105"/>
                  </a:cubicBezTo>
                  <a:cubicBezTo>
                    <a:pt x="37" y="101"/>
                    <a:pt x="40" y="96"/>
                    <a:pt x="41" y="92"/>
                  </a:cubicBezTo>
                  <a:cubicBezTo>
                    <a:pt x="46" y="93"/>
                    <a:pt x="52" y="92"/>
                    <a:pt x="58" y="89"/>
                  </a:cubicBezTo>
                  <a:cubicBezTo>
                    <a:pt x="63" y="87"/>
                    <a:pt x="68" y="82"/>
                    <a:pt x="71" y="76"/>
                  </a:cubicBezTo>
                  <a:cubicBezTo>
                    <a:pt x="73" y="71"/>
                    <a:pt x="74" y="64"/>
                    <a:pt x="75" y="58"/>
                  </a:cubicBezTo>
                  <a:cubicBezTo>
                    <a:pt x="75" y="51"/>
                    <a:pt x="75" y="45"/>
                    <a:pt x="74" y="4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1826"/>
            <p:cNvSpPr/>
            <p:nvPr/>
          </p:nvSpPr>
          <p:spPr bwMode="auto">
            <a:xfrm>
              <a:off x="7618388" y="2482862"/>
              <a:ext cx="266702" cy="371478"/>
            </a:xfrm>
            <a:custGeom>
              <a:avLst/>
              <a:gdLst>
                <a:gd name="T0" fmla="*/ 65 w 71"/>
                <a:gd name="T1" fmla="*/ 67 h 99"/>
                <a:gd name="T2" fmla="*/ 59 w 71"/>
                <a:gd name="T3" fmla="*/ 27 h 99"/>
                <a:gd name="T4" fmla="*/ 48 w 71"/>
                <a:gd name="T5" fmla="*/ 15 h 99"/>
                <a:gd name="T6" fmla="*/ 38 w 71"/>
                <a:gd name="T7" fmla="*/ 5 h 99"/>
                <a:gd name="T8" fmla="*/ 32 w 71"/>
                <a:gd name="T9" fmla="*/ 0 h 99"/>
                <a:gd name="T10" fmla="*/ 29 w 71"/>
                <a:gd name="T11" fmla="*/ 10 h 99"/>
                <a:gd name="T12" fmla="*/ 19 w 71"/>
                <a:gd name="T13" fmla="*/ 20 h 99"/>
                <a:gd name="T14" fmla="*/ 7 w 71"/>
                <a:gd name="T15" fmla="*/ 32 h 99"/>
                <a:gd name="T16" fmla="*/ 0 w 71"/>
                <a:gd name="T17" fmla="*/ 48 h 99"/>
                <a:gd name="T18" fmla="*/ 4 w 71"/>
                <a:gd name="T19" fmla="*/ 69 h 99"/>
                <a:gd name="T20" fmla="*/ 18 w 71"/>
                <a:gd name="T21" fmla="*/ 87 h 99"/>
                <a:gd name="T22" fmla="*/ 2 w 71"/>
                <a:gd name="T23" fmla="*/ 97 h 99"/>
                <a:gd name="T24" fmla="*/ 3 w 71"/>
                <a:gd name="T25" fmla="*/ 99 h 99"/>
                <a:gd name="T26" fmla="*/ 11 w 71"/>
                <a:gd name="T27" fmla="*/ 96 h 99"/>
                <a:gd name="T28" fmla="*/ 19 w 71"/>
                <a:gd name="T29" fmla="*/ 88 h 99"/>
                <a:gd name="T30" fmla="*/ 24 w 71"/>
                <a:gd name="T31" fmla="*/ 91 h 99"/>
                <a:gd name="T32" fmla="*/ 48 w 71"/>
                <a:gd name="T33" fmla="*/ 88 h 99"/>
                <a:gd name="T34" fmla="*/ 65 w 71"/>
                <a:gd name="T35" fmla="*/ 6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99">
                  <a:moveTo>
                    <a:pt x="65" y="67"/>
                  </a:moveTo>
                  <a:cubicBezTo>
                    <a:pt x="71" y="52"/>
                    <a:pt x="67" y="37"/>
                    <a:pt x="59" y="27"/>
                  </a:cubicBezTo>
                  <a:cubicBezTo>
                    <a:pt x="57" y="23"/>
                    <a:pt x="52" y="19"/>
                    <a:pt x="48" y="15"/>
                  </a:cubicBezTo>
                  <a:cubicBezTo>
                    <a:pt x="44" y="12"/>
                    <a:pt x="41" y="8"/>
                    <a:pt x="38" y="5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4" y="2"/>
                    <a:pt x="32" y="7"/>
                    <a:pt x="29" y="10"/>
                  </a:cubicBezTo>
                  <a:cubicBezTo>
                    <a:pt x="26" y="14"/>
                    <a:pt x="22" y="18"/>
                    <a:pt x="19" y="20"/>
                  </a:cubicBezTo>
                  <a:cubicBezTo>
                    <a:pt x="15" y="24"/>
                    <a:pt x="10" y="28"/>
                    <a:pt x="7" y="32"/>
                  </a:cubicBezTo>
                  <a:cubicBezTo>
                    <a:pt x="3" y="37"/>
                    <a:pt x="1" y="41"/>
                    <a:pt x="0" y="48"/>
                  </a:cubicBezTo>
                  <a:cubicBezTo>
                    <a:pt x="0" y="55"/>
                    <a:pt x="1" y="62"/>
                    <a:pt x="4" y="69"/>
                  </a:cubicBezTo>
                  <a:cubicBezTo>
                    <a:pt x="7" y="76"/>
                    <a:pt x="11" y="82"/>
                    <a:pt x="18" y="87"/>
                  </a:cubicBezTo>
                  <a:cubicBezTo>
                    <a:pt x="14" y="92"/>
                    <a:pt x="8" y="95"/>
                    <a:pt x="2" y="97"/>
                  </a:cubicBezTo>
                  <a:cubicBezTo>
                    <a:pt x="2" y="98"/>
                    <a:pt x="3" y="99"/>
                    <a:pt x="3" y="99"/>
                  </a:cubicBezTo>
                  <a:cubicBezTo>
                    <a:pt x="5" y="99"/>
                    <a:pt x="8" y="98"/>
                    <a:pt x="11" y="96"/>
                  </a:cubicBezTo>
                  <a:cubicBezTo>
                    <a:pt x="14" y="94"/>
                    <a:pt x="16" y="91"/>
                    <a:pt x="19" y="88"/>
                  </a:cubicBezTo>
                  <a:cubicBezTo>
                    <a:pt x="21" y="89"/>
                    <a:pt x="22" y="90"/>
                    <a:pt x="24" y="91"/>
                  </a:cubicBezTo>
                  <a:cubicBezTo>
                    <a:pt x="31" y="94"/>
                    <a:pt x="40" y="92"/>
                    <a:pt x="48" y="88"/>
                  </a:cubicBezTo>
                  <a:cubicBezTo>
                    <a:pt x="55" y="83"/>
                    <a:pt x="62" y="76"/>
                    <a:pt x="65" y="67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1827"/>
            <p:cNvSpPr/>
            <p:nvPr/>
          </p:nvSpPr>
          <p:spPr bwMode="auto">
            <a:xfrm>
              <a:off x="7761263" y="2700351"/>
              <a:ext cx="203201" cy="277814"/>
            </a:xfrm>
            <a:custGeom>
              <a:avLst/>
              <a:gdLst>
                <a:gd name="T0" fmla="*/ 47 w 54"/>
                <a:gd name="T1" fmla="*/ 51 h 74"/>
                <a:gd name="T2" fmla="*/ 48 w 54"/>
                <a:gd name="T3" fmla="*/ 28 h 74"/>
                <a:gd name="T4" fmla="*/ 46 w 54"/>
                <a:gd name="T5" fmla="*/ 17 h 74"/>
                <a:gd name="T6" fmla="*/ 47 w 54"/>
                <a:gd name="T7" fmla="*/ 11 h 74"/>
                <a:gd name="T8" fmla="*/ 50 w 54"/>
                <a:gd name="T9" fmla="*/ 6 h 74"/>
                <a:gd name="T10" fmla="*/ 54 w 54"/>
                <a:gd name="T11" fmla="*/ 0 h 74"/>
                <a:gd name="T12" fmla="*/ 48 w 54"/>
                <a:gd name="T13" fmla="*/ 2 h 74"/>
                <a:gd name="T14" fmla="*/ 44 w 54"/>
                <a:gd name="T15" fmla="*/ 3 h 74"/>
                <a:gd name="T16" fmla="*/ 39 w 54"/>
                <a:gd name="T17" fmla="*/ 4 h 74"/>
                <a:gd name="T18" fmla="*/ 25 w 54"/>
                <a:gd name="T19" fmla="*/ 9 h 74"/>
                <a:gd name="T20" fmla="*/ 1 w 54"/>
                <a:gd name="T21" fmla="*/ 37 h 74"/>
                <a:gd name="T22" fmla="*/ 1 w 54"/>
                <a:gd name="T23" fmla="*/ 38 h 74"/>
                <a:gd name="T24" fmla="*/ 0 w 54"/>
                <a:gd name="T25" fmla="*/ 40 h 74"/>
                <a:gd name="T26" fmla="*/ 0 w 54"/>
                <a:gd name="T27" fmla="*/ 44 h 74"/>
                <a:gd name="T28" fmla="*/ 1 w 54"/>
                <a:gd name="T29" fmla="*/ 48 h 74"/>
                <a:gd name="T30" fmla="*/ 6 w 54"/>
                <a:gd name="T31" fmla="*/ 55 h 74"/>
                <a:gd name="T32" fmla="*/ 12 w 54"/>
                <a:gd name="T33" fmla="*/ 60 h 74"/>
                <a:gd name="T34" fmla="*/ 20 w 54"/>
                <a:gd name="T35" fmla="*/ 63 h 74"/>
                <a:gd name="T36" fmla="*/ 16 w 54"/>
                <a:gd name="T37" fmla="*/ 70 h 74"/>
                <a:gd name="T38" fmla="*/ 14 w 54"/>
                <a:gd name="T39" fmla="*/ 72 h 74"/>
                <a:gd name="T40" fmla="*/ 12 w 54"/>
                <a:gd name="T41" fmla="*/ 73 h 74"/>
                <a:gd name="T42" fmla="*/ 11 w 54"/>
                <a:gd name="T43" fmla="*/ 73 h 74"/>
                <a:gd name="T44" fmla="*/ 10 w 54"/>
                <a:gd name="T45" fmla="*/ 73 h 74"/>
                <a:gd name="T46" fmla="*/ 11 w 54"/>
                <a:gd name="T47" fmla="*/ 74 h 74"/>
                <a:gd name="T48" fmla="*/ 11 w 54"/>
                <a:gd name="T49" fmla="*/ 74 h 74"/>
                <a:gd name="T50" fmla="*/ 12 w 54"/>
                <a:gd name="T51" fmla="*/ 74 h 74"/>
                <a:gd name="T52" fmla="*/ 12 w 54"/>
                <a:gd name="T53" fmla="*/ 74 h 74"/>
                <a:gd name="T54" fmla="*/ 12 w 54"/>
                <a:gd name="T55" fmla="*/ 74 h 74"/>
                <a:gd name="T56" fmla="*/ 14 w 54"/>
                <a:gd name="T57" fmla="*/ 73 h 74"/>
                <a:gd name="T58" fmla="*/ 17 w 54"/>
                <a:gd name="T59" fmla="*/ 71 h 74"/>
                <a:gd name="T60" fmla="*/ 19 w 54"/>
                <a:gd name="T61" fmla="*/ 68 h 74"/>
                <a:gd name="T62" fmla="*/ 21 w 54"/>
                <a:gd name="T63" fmla="*/ 63 h 74"/>
                <a:gd name="T64" fmla="*/ 25 w 54"/>
                <a:gd name="T65" fmla="*/ 64 h 74"/>
                <a:gd name="T66" fmla="*/ 33 w 54"/>
                <a:gd name="T67" fmla="*/ 62 h 74"/>
                <a:gd name="T68" fmla="*/ 36 w 54"/>
                <a:gd name="T69" fmla="*/ 61 h 74"/>
                <a:gd name="T70" fmla="*/ 39 w 54"/>
                <a:gd name="T71" fmla="*/ 60 h 74"/>
                <a:gd name="T72" fmla="*/ 39 w 54"/>
                <a:gd name="T73" fmla="*/ 60 h 74"/>
                <a:gd name="T74" fmla="*/ 40 w 54"/>
                <a:gd name="T75" fmla="*/ 60 h 74"/>
                <a:gd name="T76" fmla="*/ 40 w 54"/>
                <a:gd name="T77" fmla="*/ 60 h 74"/>
                <a:gd name="T78" fmla="*/ 41 w 54"/>
                <a:gd name="T79" fmla="*/ 59 h 74"/>
                <a:gd name="T80" fmla="*/ 44 w 54"/>
                <a:gd name="T81" fmla="*/ 56 h 74"/>
                <a:gd name="T82" fmla="*/ 47 w 54"/>
                <a:gd name="T8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74">
                  <a:moveTo>
                    <a:pt x="47" y="51"/>
                  </a:moveTo>
                  <a:cubicBezTo>
                    <a:pt x="50" y="43"/>
                    <a:pt x="49" y="36"/>
                    <a:pt x="48" y="28"/>
                  </a:cubicBezTo>
                  <a:cubicBezTo>
                    <a:pt x="47" y="25"/>
                    <a:pt x="46" y="21"/>
                    <a:pt x="46" y="17"/>
                  </a:cubicBezTo>
                  <a:cubicBezTo>
                    <a:pt x="46" y="15"/>
                    <a:pt x="46" y="13"/>
                    <a:pt x="47" y="11"/>
                  </a:cubicBezTo>
                  <a:cubicBezTo>
                    <a:pt x="47" y="9"/>
                    <a:pt x="48" y="8"/>
                    <a:pt x="50" y="6"/>
                  </a:cubicBezTo>
                  <a:cubicBezTo>
                    <a:pt x="51" y="4"/>
                    <a:pt x="52" y="2"/>
                    <a:pt x="54" y="0"/>
                  </a:cubicBezTo>
                  <a:cubicBezTo>
                    <a:pt x="53" y="1"/>
                    <a:pt x="50" y="2"/>
                    <a:pt x="48" y="2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2" y="3"/>
                    <a:pt x="41" y="4"/>
                    <a:pt x="39" y="4"/>
                  </a:cubicBezTo>
                  <a:cubicBezTo>
                    <a:pt x="34" y="6"/>
                    <a:pt x="28" y="8"/>
                    <a:pt x="25" y="9"/>
                  </a:cubicBezTo>
                  <a:cubicBezTo>
                    <a:pt x="13" y="15"/>
                    <a:pt x="2" y="25"/>
                    <a:pt x="1" y="37"/>
                  </a:cubicBezTo>
                  <a:cubicBezTo>
                    <a:pt x="1" y="37"/>
                    <a:pt x="1" y="38"/>
                    <a:pt x="1" y="38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2"/>
                    <a:pt x="0" y="43"/>
                    <a:pt x="0" y="44"/>
                  </a:cubicBezTo>
                  <a:cubicBezTo>
                    <a:pt x="0" y="45"/>
                    <a:pt x="1" y="47"/>
                    <a:pt x="1" y="48"/>
                  </a:cubicBezTo>
                  <a:cubicBezTo>
                    <a:pt x="2" y="51"/>
                    <a:pt x="4" y="53"/>
                    <a:pt x="6" y="55"/>
                  </a:cubicBezTo>
                  <a:cubicBezTo>
                    <a:pt x="8" y="57"/>
                    <a:pt x="10" y="58"/>
                    <a:pt x="12" y="60"/>
                  </a:cubicBezTo>
                  <a:cubicBezTo>
                    <a:pt x="14" y="61"/>
                    <a:pt x="17" y="63"/>
                    <a:pt x="20" y="63"/>
                  </a:cubicBezTo>
                  <a:cubicBezTo>
                    <a:pt x="19" y="66"/>
                    <a:pt x="18" y="68"/>
                    <a:pt x="16" y="70"/>
                  </a:cubicBezTo>
                  <a:cubicBezTo>
                    <a:pt x="16" y="70"/>
                    <a:pt x="15" y="71"/>
                    <a:pt x="14" y="72"/>
                  </a:cubicBezTo>
                  <a:cubicBezTo>
                    <a:pt x="13" y="72"/>
                    <a:pt x="12" y="72"/>
                    <a:pt x="12" y="73"/>
                  </a:cubicBezTo>
                  <a:cubicBezTo>
                    <a:pt x="12" y="73"/>
                    <a:pt x="11" y="73"/>
                    <a:pt x="11" y="73"/>
                  </a:cubicBezTo>
                  <a:cubicBezTo>
                    <a:pt x="11" y="73"/>
                    <a:pt x="10" y="73"/>
                    <a:pt x="10" y="73"/>
                  </a:cubicBezTo>
                  <a:cubicBezTo>
                    <a:pt x="10" y="73"/>
                    <a:pt x="11" y="74"/>
                    <a:pt x="11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3" y="74"/>
                    <a:pt x="13" y="74"/>
                    <a:pt x="14" y="73"/>
                  </a:cubicBezTo>
                  <a:cubicBezTo>
                    <a:pt x="15" y="73"/>
                    <a:pt x="16" y="72"/>
                    <a:pt x="17" y="71"/>
                  </a:cubicBezTo>
                  <a:cubicBezTo>
                    <a:pt x="18" y="70"/>
                    <a:pt x="18" y="69"/>
                    <a:pt x="19" y="68"/>
                  </a:cubicBezTo>
                  <a:cubicBezTo>
                    <a:pt x="20" y="66"/>
                    <a:pt x="21" y="65"/>
                    <a:pt x="21" y="63"/>
                  </a:cubicBezTo>
                  <a:cubicBezTo>
                    <a:pt x="22" y="64"/>
                    <a:pt x="24" y="64"/>
                    <a:pt x="25" y="64"/>
                  </a:cubicBezTo>
                  <a:cubicBezTo>
                    <a:pt x="28" y="64"/>
                    <a:pt x="31" y="63"/>
                    <a:pt x="33" y="62"/>
                  </a:cubicBezTo>
                  <a:cubicBezTo>
                    <a:pt x="34" y="62"/>
                    <a:pt x="35" y="61"/>
                    <a:pt x="36" y="61"/>
                  </a:cubicBezTo>
                  <a:cubicBezTo>
                    <a:pt x="37" y="60"/>
                    <a:pt x="38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59"/>
                    <a:pt x="41" y="59"/>
                    <a:pt x="41" y="59"/>
                  </a:cubicBezTo>
                  <a:cubicBezTo>
                    <a:pt x="42" y="58"/>
                    <a:pt x="43" y="57"/>
                    <a:pt x="44" y="56"/>
                  </a:cubicBezTo>
                  <a:cubicBezTo>
                    <a:pt x="45" y="54"/>
                    <a:pt x="47" y="53"/>
                    <a:pt x="47" y="51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1828"/>
            <p:cNvSpPr/>
            <p:nvPr/>
          </p:nvSpPr>
          <p:spPr bwMode="auto">
            <a:xfrm>
              <a:off x="7348511" y="2233622"/>
              <a:ext cx="247652" cy="342902"/>
            </a:xfrm>
            <a:custGeom>
              <a:avLst/>
              <a:gdLst>
                <a:gd name="T0" fmla="*/ 61 w 66"/>
                <a:gd name="T1" fmla="*/ 27 h 91"/>
                <a:gd name="T2" fmla="*/ 45 w 66"/>
                <a:gd name="T3" fmla="*/ 11 h 91"/>
                <a:gd name="T4" fmla="*/ 28 w 66"/>
                <a:gd name="T5" fmla="*/ 5 h 91"/>
                <a:gd name="T6" fmla="*/ 17 w 66"/>
                <a:gd name="T7" fmla="*/ 2 h 91"/>
                <a:gd name="T8" fmla="*/ 9 w 66"/>
                <a:gd name="T9" fmla="*/ 0 h 91"/>
                <a:gd name="T10" fmla="*/ 9 w 66"/>
                <a:gd name="T11" fmla="*/ 12 h 91"/>
                <a:gd name="T12" fmla="*/ 4 w 66"/>
                <a:gd name="T13" fmla="*/ 24 h 91"/>
                <a:gd name="T14" fmla="*/ 6 w 66"/>
                <a:gd name="T15" fmla="*/ 59 h 91"/>
                <a:gd name="T16" fmla="*/ 44 w 66"/>
                <a:gd name="T17" fmla="*/ 71 h 91"/>
                <a:gd name="T18" fmla="*/ 44 w 66"/>
                <a:gd name="T19" fmla="*/ 80 h 91"/>
                <a:gd name="T20" fmla="*/ 39 w 66"/>
                <a:gd name="T21" fmla="*/ 91 h 91"/>
                <a:gd name="T22" fmla="*/ 39 w 66"/>
                <a:gd name="T23" fmla="*/ 91 h 91"/>
                <a:gd name="T24" fmla="*/ 40 w 66"/>
                <a:gd name="T25" fmla="*/ 91 h 91"/>
                <a:gd name="T26" fmla="*/ 41 w 66"/>
                <a:gd name="T27" fmla="*/ 91 h 91"/>
                <a:gd name="T28" fmla="*/ 41 w 66"/>
                <a:gd name="T29" fmla="*/ 91 h 91"/>
                <a:gd name="T30" fmla="*/ 41 w 66"/>
                <a:gd name="T31" fmla="*/ 90 h 91"/>
                <a:gd name="T32" fmla="*/ 42 w 66"/>
                <a:gd name="T33" fmla="*/ 88 h 91"/>
                <a:gd name="T34" fmla="*/ 44 w 66"/>
                <a:gd name="T35" fmla="*/ 83 h 91"/>
                <a:gd name="T36" fmla="*/ 45 w 66"/>
                <a:gd name="T37" fmla="*/ 71 h 91"/>
                <a:gd name="T38" fmla="*/ 64 w 66"/>
                <a:gd name="T39" fmla="*/ 52 h 91"/>
                <a:gd name="T40" fmla="*/ 61 w 66"/>
                <a:gd name="T41" fmla="*/ 2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91">
                  <a:moveTo>
                    <a:pt x="61" y="27"/>
                  </a:moveTo>
                  <a:cubicBezTo>
                    <a:pt x="58" y="20"/>
                    <a:pt x="52" y="15"/>
                    <a:pt x="45" y="11"/>
                  </a:cubicBezTo>
                  <a:cubicBezTo>
                    <a:pt x="40" y="8"/>
                    <a:pt x="34" y="6"/>
                    <a:pt x="28" y="5"/>
                  </a:cubicBezTo>
                  <a:cubicBezTo>
                    <a:pt x="25" y="5"/>
                    <a:pt x="21" y="3"/>
                    <a:pt x="17" y="2"/>
                  </a:cubicBezTo>
                  <a:cubicBezTo>
                    <a:pt x="13" y="1"/>
                    <a:pt x="9" y="0"/>
                    <a:pt x="9" y="0"/>
                  </a:cubicBezTo>
                  <a:cubicBezTo>
                    <a:pt x="11" y="4"/>
                    <a:pt x="10" y="8"/>
                    <a:pt x="9" y="12"/>
                  </a:cubicBezTo>
                  <a:cubicBezTo>
                    <a:pt x="8" y="17"/>
                    <a:pt x="5" y="21"/>
                    <a:pt x="4" y="24"/>
                  </a:cubicBezTo>
                  <a:cubicBezTo>
                    <a:pt x="1" y="35"/>
                    <a:pt x="0" y="49"/>
                    <a:pt x="6" y="59"/>
                  </a:cubicBezTo>
                  <a:cubicBezTo>
                    <a:pt x="13" y="71"/>
                    <a:pt x="30" y="75"/>
                    <a:pt x="44" y="71"/>
                  </a:cubicBezTo>
                  <a:cubicBezTo>
                    <a:pt x="44" y="74"/>
                    <a:pt x="44" y="77"/>
                    <a:pt x="44" y="80"/>
                  </a:cubicBezTo>
                  <a:cubicBezTo>
                    <a:pt x="43" y="84"/>
                    <a:pt x="41" y="88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1" y="91"/>
                    <a:pt x="41" y="91"/>
                    <a:pt x="41" y="90"/>
                  </a:cubicBezTo>
                  <a:cubicBezTo>
                    <a:pt x="42" y="90"/>
                    <a:pt x="42" y="89"/>
                    <a:pt x="42" y="88"/>
                  </a:cubicBezTo>
                  <a:cubicBezTo>
                    <a:pt x="43" y="87"/>
                    <a:pt x="44" y="85"/>
                    <a:pt x="44" y="83"/>
                  </a:cubicBezTo>
                  <a:cubicBezTo>
                    <a:pt x="45" y="79"/>
                    <a:pt x="46" y="74"/>
                    <a:pt x="45" y="71"/>
                  </a:cubicBezTo>
                  <a:cubicBezTo>
                    <a:pt x="54" y="68"/>
                    <a:pt x="62" y="62"/>
                    <a:pt x="64" y="52"/>
                  </a:cubicBezTo>
                  <a:cubicBezTo>
                    <a:pt x="66" y="45"/>
                    <a:pt x="64" y="34"/>
                    <a:pt x="61" y="2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1829"/>
            <p:cNvSpPr/>
            <p:nvPr/>
          </p:nvSpPr>
          <p:spPr bwMode="auto">
            <a:xfrm>
              <a:off x="7043709" y="2392374"/>
              <a:ext cx="395290" cy="379415"/>
            </a:xfrm>
            <a:custGeom>
              <a:avLst/>
              <a:gdLst>
                <a:gd name="T0" fmla="*/ 77 w 105"/>
                <a:gd name="T1" fmla="*/ 5 h 101"/>
                <a:gd name="T2" fmla="*/ 48 w 105"/>
                <a:gd name="T3" fmla="*/ 2 h 101"/>
                <a:gd name="T4" fmla="*/ 24 w 105"/>
                <a:gd name="T5" fmla="*/ 8 h 101"/>
                <a:gd name="T6" fmla="*/ 10 w 105"/>
                <a:gd name="T7" fmla="*/ 13 h 101"/>
                <a:gd name="T8" fmla="*/ 0 w 105"/>
                <a:gd name="T9" fmla="*/ 16 h 101"/>
                <a:gd name="T10" fmla="*/ 6 w 105"/>
                <a:gd name="T11" fmla="*/ 22 h 101"/>
                <a:gd name="T12" fmla="*/ 9 w 105"/>
                <a:gd name="T13" fmla="*/ 31 h 101"/>
                <a:gd name="T14" fmla="*/ 14 w 105"/>
                <a:gd name="T15" fmla="*/ 48 h 101"/>
                <a:gd name="T16" fmla="*/ 26 w 105"/>
                <a:gd name="T17" fmla="*/ 69 h 101"/>
                <a:gd name="T18" fmla="*/ 43 w 105"/>
                <a:gd name="T19" fmla="*/ 83 h 101"/>
                <a:gd name="T20" fmla="*/ 68 w 105"/>
                <a:gd name="T21" fmla="*/ 82 h 101"/>
                <a:gd name="T22" fmla="*/ 94 w 105"/>
                <a:gd name="T23" fmla="*/ 69 h 101"/>
                <a:gd name="T24" fmla="*/ 97 w 105"/>
                <a:gd name="T25" fmla="*/ 75 h 101"/>
                <a:gd name="T26" fmla="*/ 99 w 105"/>
                <a:gd name="T27" fmla="*/ 82 h 101"/>
                <a:gd name="T28" fmla="*/ 97 w 105"/>
                <a:gd name="T29" fmla="*/ 93 h 101"/>
                <a:gd name="T30" fmla="*/ 91 w 105"/>
                <a:gd name="T31" fmla="*/ 100 h 101"/>
                <a:gd name="T32" fmla="*/ 91 w 105"/>
                <a:gd name="T33" fmla="*/ 101 h 101"/>
                <a:gd name="T34" fmla="*/ 92 w 105"/>
                <a:gd name="T35" fmla="*/ 101 h 101"/>
                <a:gd name="T36" fmla="*/ 93 w 105"/>
                <a:gd name="T37" fmla="*/ 100 h 101"/>
                <a:gd name="T38" fmla="*/ 95 w 105"/>
                <a:gd name="T39" fmla="*/ 99 h 101"/>
                <a:gd name="T40" fmla="*/ 97 w 105"/>
                <a:gd name="T41" fmla="*/ 96 h 101"/>
                <a:gd name="T42" fmla="*/ 100 w 105"/>
                <a:gd name="T43" fmla="*/ 87 h 101"/>
                <a:gd name="T44" fmla="*/ 99 w 105"/>
                <a:gd name="T45" fmla="*/ 76 h 101"/>
                <a:gd name="T46" fmla="*/ 95 w 105"/>
                <a:gd name="T47" fmla="*/ 68 h 101"/>
                <a:gd name="T48" fmla="*/ 104 w 105"/>
                <a:gd name="T49" fmla="*/ 51 h 101"/>
                <a:gd name="T50" fmla="*/ 101 w 105"/>
                <a:gd name="T51" fmla="*/ 31 h 101"/>
                <a:gd name="T52" fmla="*/ 91 w 105"/>
                <a:gd name="T53" fmla="*/ 16 h 101"/>
                <a:gd name="T54" fmla="*/ 77 w 105"/>
                <a:gd name="T55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5" h="101">
                  <a:moveTo>
                    <a:pt x="77" y="5"/>
                  </a:moveTo>
                  <a:cubicBezTo>
                    <a:pt x="67" y="0"/>
                    <a:pt x="58" y="1"/>
                    <a:pt x="48" y="2"/>
                  </a:cubicBezTo>
                  <a:cubicBezTo>
                    <a:pt x="39" y="2"/>
                    <a:pt x="32" y="5"/>
                    <a:pt x="24" y="8"/>
                  </a:cubicBezTo>
                  <a:cubicBezTo>
                    <a:pt x="21" y="10"/>
                    <a:pt x="15" y="11"/>
                    <a:pt x="10" y="13"/>
                  </a:cubicBezTo>
                  <a:cubicBezTo>
                    <a:pt x="4" y="14"/>
                    <a:pt x="0" y="16"/>
                    <a:pt x="0" y="16"/>
                  </a:cubicBezTo>
                  <a:cubicBezTo>
                    <a:pt x="2" y="17"/>
                    <a:pt x="4" y="20"/>
                    <a:pt x="6" y="22"/>
                  </a:cubicBezTo>
                  <a:cubicBezTo>
                    <a:pt x="7" y="25"/>
                    <a:pt x="8" y="28"/>
                    <a:pt x="9" y="31"/>
                  </a:cubicBezTo>
                  <a:cubicBezTo>
                    <a:pt x="11" y="37"/>
                    <a:pt x="12" y="43"/>
                    <a:pt x="14" y="48"/>
                  </a:cubicBezTo>
                  <a:cubicBezTo>
                    <a:pt x="17" y="56"/>
                    <a:pt x="21" y="63"/>
                    <a:pt x="26" y="69"/>
                  </a:cubicBezTo>
                  <a:cubicBezTo>
                    <a:pt x="30" y="75"/>
                    <a:pt x="36" y="80"/>
                    <a:pt x="43" y="83"/>
                  </a:cubicBezTo>
                  <a:cubicBezTo>
                    <a:pt x="50" y="85"/>
                    <a:pt x="59" y="84"/>
                    <a:pt x="68" y="82"/>
                  </a:cubicBezTo>
                  <a:cubicBezTo>
                    <a:pt x="77" y="80"/>
                    <a:pt x="87" y="76"/>
                    <a:pt x="94" y="69"/>
                  </a:cubicBezTo>
                  <a:cubicBezTo>
                    <a:pt x="95" y="71"/>
                    <a:pt x="96" y="73"/>
                    <a:pt x="97" y="75"/>
                  </a:cubicBezTo>
                  <a:cubicBezTo>
                    <a:pt x="98" y="78"/>
                    <a:pt x="99" y="80"/>
                    <a:pt x="99" y="82"/>
                  </a:cubicBezTo>
                  <a:cubicBezTo>
                    <a:pt x="99" y="86"/>
                    <a:pt x="99" y="89"/>
                    <a:pt x="97" y="93"/>
                  </a:cubicBezTo>
                  <a:cubicBezTo>
                    <a:pt x="96" y="96"/>
                    <a:pt x="94" y="98"/>
                    <a:pt x="91" y="100"/>
                  </a:cubicBezTo>
                  <a:cubicBezTo>
                    <a:pt x="91" y="100"/>
                    <a:pt x="91" y="100"/>
                    <a:pt x="91" y="101"/>
                  </a:cubicBezTo>
                  <a:cubicBezTo>
                    <a:pt x="91" y="101"/>
                    <a:pt x="92" y="101"/>
                    <a:pt x="92" y="101"/>
                  </a:cubicBezTo>
                  <a:cubicBezTo>
                    <a:pt x="92" y="101"/>
                    <a:pt x="93" y="101"/>
                    <a:pt x="93" y="100"/>
                  </a:cubicBezTo>
                  <a:cubicBezTo>
                    <a:pt x="94" y="100"/>
                    <a:pt x="94" y="100"/>
                    <a:pt x="95" y="99"/>
                  </a:cubicBezTo>
                  <a:cubicBezTo>
                    <a:pt x="96" y="98"/>
                    <a:pt x="97" y="97"/>
                    <a:pt x="97" y="96"/>
                  </a:cubicBezTo>
                  <a:cubicBezTo>
                    <a:pt x="99" y="93"/>
                    <a:pt x="100" y="90"/>
                    <a:pt x="100" y="87"/>
                  </a:cubicBezTo>
                  <a:cubicBezTo>
                    <a:pt x="100" y="83"/>
                    <a:pt x="100" y="79"/>
                    <a:pt x="99" y="76"/>
                  </a:cubicBezTo>
                  <a:cubicBezTo>
                    <a:pt x="98" y="73"/>
                    <a:pt x="96" y="70"/>
                    <a:pt x="95" y="68"/>
                  </a:cubicBezTo>
                  <a:cubicBezTo>
                    <a:pt x="99" y="63"/>
                    <a:pt x="103" y="58"/>
                    <a:pt x="104" y="51"/>
                  </a:cubicBezTo>
                  <a:cubicBezTo>
                    <a:pt x="105" y="44"/>
                    <a:pt x="104" y="37"/>
                    <a:pt x="101" y="31"/>
                  </a:cubicBezTo>
                  <a:cubicBezTo>
                    <a:pt x="99" y="26"/>
                    <a:pt x="95" y="21"/>
                    <a:pt x="91" y="16"/>
                  </a:cubicBezTo>
                  <a:cubicBezTo>
                    <a:pt x="86" y="12"/>
                    <a:pt x="82" y="8"/>
                    <a:pt x="77" y="5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1830"/>
            <p:cNvSpPr/>
            <p:nvPr/>
          </p:nvSpPr>
          <p:spPr bwMode="auto">
            <a:xfrm>
              <a:off x="7002434" y="2678126"/>
              <a:ext cx="293689" cy="195264"/>
            </a:xfrm>
            <a:custGeom>
              <a:avLst/>
              <a:gdLst>
                <a:gd name="T0" fmla="*/ 38 w 78"/>
                <a:gd name="T1" fmla="*/ 0 h 52"/>
                <a:gd name="T2" fmla="*/ 22 w 78"/>
                <a:gd name="T3" fmla="*/ 6 h 52"/>
                <a:gd name="T4" fmla="*/ 11 w 78"/>
                <a:gd name="T5" fmla="*/ 16 h 52"/>
                <a:gd name="T6" fmla="*/ 5 w 78"/>
                <a:gd name="T7" fmla="*/ 22 h 52"/>
                <a:gd name="T8" fmla="*/ 0 w 78"/>
                <a:gd name="T9" fmla="*/ 26 h 52"/>
                <a:gd name="T10" fmla="*/ 16 w 78"/>
                <a:gd name="T11" fmla="*/ 40 h 52"/>
                <a:gd name="T12" fmla="*/ 43 w 78"/>
                <a:gd name="T13" fmla="*/ 50 h 52"/>
                <a:gd name="T14" fmla="*/ 64 w 78"/>
                <a:gd name="T15" fmla="*/ 27 h 52"/>
                <a:gd name="T16" fmla="*/ 70 w 78"/>
                <a:gd name="T17" fmla="*/ 30 h 52"/>
                <a:gd name="T18" fmla="*/ 77 w 78"/>
                <a:gd name="T19" fmla="*/ 37 h 52"/>
                <a:gd name="T20" fmla="*/ 78 w 78"/>
                <a:gd name="T21" fmla="*/ 36 h 52"/>
                <a:gd name="T22" fmla="*/ 64 w 78"/>
                <a:gd name="T23" fmla="*/ 26 h 52"/>
                <a:gd name="T24" fmla="*/ 56 w 78"/>
                <a:gd name="T25" fmla="*/ 6 h 52"/>
                <a:gd name="T26" fmla="*/ 38 w 78"/>
                <a:gd name="T2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52">
                  <a:moveTo>
                    <a:pt x="38" y="0"/>
                  </a:moveTo>
                  <a:cubicBezTo>
                    <a:pt x="32" y="0"/>
                    <a:pt x="27" y="3"/>
                    <a:pt x="22" y="6"/>
                  </a:cubicBezTo>
                  <a:cubicBezTo>
                    <a:pt x="18" y="9"/>
                    <a:pt x="14" y="12"/>
                    <a:pt x="11" y="16"/>
                  </a:cubicBezTo>
                  <a:cubicBezTo>
                    <a:pt x="10" y="17"/>
                    <a:pt x="7" y="20"/>
                    <a:pt x="5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7" y="27"/>
                    <a:pt x="12" y="35"/>
                    <a:pt x="16" y="40"/>
                  </a:cubicBezTo>
                  <a:cubicBezTo>
                    <a:pt x="23" y="46"/>
                    <a:pt x="33" y="52"/>
                    <a:pt x="43" y="50"/>
                  </a:cubicBezTo>
                  <a:cubicBezTo>
                    <a:pt x="53" y="49"/>
                    <a:pt x="62" y="38"/>
                    <a:pt x="64" y="27"/>
                  </a:cubicBezTo>
                  <a:cubicBezTo>
                    <a:pt x="66" y="27"/>
                    <a:pt x="68" y="28"/>
                    <a:pt x="70" y="30"/>
                  </a:cubicBezTo>
                  <a:cubicBezTo>
                    <a:pt x="73" y="32"/>
                    <a:pt x="75" y="34"/>
                    <a:pt x="77" y="37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6" y="33"/>
                    <a:pt x="69" y="27"/>
                    <a:pt x="64" y="26"/>
                  </a:cubicBezTo>
                  <a:cubicBezTo>
                    <a:pt x="65" y="18"/>
                    <a:pt x="63" y="11"/>
                    <a:pt x="56" y="6"/>
                  </a:cubicBezTo>
                  <a:cubicBezTo>
                    <a:pt x="52" y="3"/>
                    <a:pt x="44" y="1"/>
                    <a:pt x="38" y="0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1831"/>
            <p:cNvSpPr/>
            <p:nvPr/>
          </p:nvSpPr>
          <p:spPr bwMode="auto">
            <a:xfrm>
              <a:off x="6072153" y="2595575"/>
              <a:ext cx="250827" cy="379415"/>
            </a:xfrm>
            <a:custGeom>
              <a:avLst/>
              <a:gdLst>
                <a:gd name="T0" fmla="*/ 66 w 67"/>
                <a:gd name="T1" fmla="*/ 38 h 101"/>
                <a:gd name="T2" fmla="*/ 52 w 67"/>
                <a:gd name="T3" fmla="*/ 18 h 101"/>
                <a:gd name="T4" fmla="*/ 35 w 67"/>
                <a:gd name="T5" fmla="*/ 8 h 101"/>
                <a:gd name="T6" fmla="*/ 24 w 67"/>
                <a:gd name="T7" fmla="*/ 3 h 101"/>
                <a:gd name="T8" fmla="*/ 17 w 67"/>
                <a:gd name="T9" fmla="*/ 0 h 101"/>
                <a:gd name="T10" fmla="*/ 14 w 67"/>
                <a:gd name="T11" fmla="*/ 13 h 101"/>
                <a:gd name="T12" fmla="*/ 7 w 67"/>
                <a:gd name="T13" fmla="*/ 24 h 101"/>
                <a:gd name="T14" fmla="*/ 1 w 67"/>
                <a:gd name="T15" fmla="*/ 41 h 101"/>
                <a:gd name="T16" fmla="*/ 2 w 67"/>
                <a:gd name="T17" fmla="*/ 58 h 101"/>
                <a:gd name="T18" fmla="*/ 15 w 67"/>
                <a:gd name="T19" fmla="*/ 73 h 101"/>
                <a:gd name="T20" fmla="*/ 37 w 67"/>
                <a:gd name="T21" fmla="*/ 81 h 101"/>
                <a:gd name="T22" fmla="*/ 33 w 67"/>
                <a:gd name="T23" fmla="*/ 91 h 101"/>
                <a:gd name="T24" fmla="*/ 21 w 67"/>
                <a:gd name="T25" fmla="*/ 99 h 101"/>
                <a:gd name="T26" fmla="*/ 22 w 67"/>
                <a:gd name="T27" fmla="*/ 101 h 101"/>
                <a:gd name="T28" fmla="*/ 31 w 67"/>
                <a:gd name="T29" fmla="*/ 93 h 101"/>
                <a:gd name="T30" fmla="*/ 38 w 67"/>
                <a:gd name="T31" fmla="*/ 81 h 101"/>
                <a:gd name="T32" fmla="*/ 53 w 67"/>
                <a:gd name="T33" fmla="*/ 78 h 101"/>
                <a:gd name="T34" fmla="*/ 63 w 67"/>
                <a:gd name="T35" fmla="*/ 66 h 101"/>
                <a:gd name="T36" fmla="*/ 66 w 67"/>
                <a:gd name="T37" fmla="*/ 52 h 101"/>
                <a:gd name="T38" fmla="*/ 66 w 67"/>
                <a:gd name="T39" fmla="*/ 3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101">
                  <a:moveTo>
                    <a:pt x="66" y="38"/>
                  </a:moveTo>
                  <a:cubicBezTo>
                    <a:pt x="64" y="29"/>
                    <a:pt x="58" y="23"/>
                    <a:pt x="52" y="18"/>
                  </a:cubicBezTo>
                  <a:cubicBezTo>
                    <a:pt x="47" y="14"/>
                    <a:pt x="41" y="11"/>
                    <a:pt x="35" y="8"/>
                  </a:cubicBezTo>
                  <a:cubicBezTo>
                    <a:pt x="33" y="8"/>
                    <a:pt x="28" y="5"/>
                    <a:pt x="24" y="3"/>
                  </a:cubicBezTo>
                  <a:cubicBezTo>
                    <a:pt x="20" y="1"/>
                    <a:pt x="17" y="0"/>
                    <a:pt x="17" y="0"/>
                  </a:cubicBezTo>
                  <a:cubicBezTo>
                    <a:pt x="18" y="4"/>
                    <a:pt x="16" y="8"/>
                    <a:pt x="14" y="13"/>
                  </a:cubicBezTo>
                  <a:cubicBezTo>
                    <a:pt x="12" y="17"/>
                    <a:pt x="9" y="21"/>
                    <a:pt x="7" y="24"/>
                  </a:cubicBezTo>
                  <a:cubicBezTo>
                    <a:pt x="4" y="30"/>
                    <a:pt x="2" y="36"/>
                    <a:pt x="1" y="41"/>
                  </a:cubicBezTo>
                  <a:cubicBezTo>
                    <a:pt x="0" y="47"/>
                    <a:pt x="0" y="53"/>
                    <a:pt x="2" y="58"/>
                  </a:cubicBezTo>
                  <a:cubicBezTo>
                    <a:pt x="4" y="64"/>
                    <a:pt x="9" y="69"/>
                    <a:pt x="15" y="73"/>
                  </a:cubicBezTo>
                  <a:cubicBezTo>
                    <a:pt x="22" y="77"/>
                    <a:pt x="29" y="80"/>
                    <a:pt x="37" y="81"/>
                  </a:cubicBezTo>
                  <a:cubicBezTo>
                    <a:pt x="36" y="84"/>
                    <a:pt x="35" y="88"/>
                    <a:pt x="33" y="91"/>
                  </a:cubicBezTo>
                  <a:cubicBezTo>
                    <a:pt x="30" y="95"/>
                    <a:pt x="26" y="98"/>
                    <a:pt x="21" y="99"/>
                  </a:cubicBezTo>
                  <a:cubicBezTo>
                    <a:pt x="21" y="99"/>
                    <a:pt x="22" y="100"/>
                    <a:pt x="22" y="101"/>
                  </a:cubicBezTo>
                  <a:cubicBezTo>
                    <a:pt x="24" y="100"/>
                    <a:pt x="28" y="97"/>
                    <a:pt x="31" y="93"/>
                  </a:cubicBezTo>
                  <a:cubicBezTo>
                    <a:pt x="35" y="90"/>
                    <a:pt x="37" y="85"/>
                    <a:pt x="38" y="81"/>
                  </a:cubicBezTo>
                  <a:cubicBezTo>
                    <a:pt x="43" y="81"/>
                    <a:pt x="48" y="80"/>
                    <a:pt x="53" y="78"/>
                  </a:cubicBezTo>
                  <a:cubicBezTo>
                    <a:pt x="57" y="75"/>
                    <a:pt x="61" y="71"/>
                    <a:pt x="63" y="66"/>
                  </a:cubicBezTo>
                  <a:cubicBezTo>
                    <a:pt x="65" y="62"/>
                    <a:pt x="66" y="57"/>
                    <a:pt x="66" y="52"/>
                  </a:cubicBezTo>
                  <a:cubicBezTo>
                    <a:pt x="67" y="47"/>
                    <a:pt x="66" y="42"/>
                    <a:pt x="66" y="38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1832"/>
            <p:cNvSpPr/>
            <p:nvPr/>
          </p:nvSpPr>
          <p:spPr bwMode="auto">
            <a:xfrm>
              <a:off x="5805452" y="2989278"/>
              <a:ext cx="261939" cy="176214"/>
            </a:xfrm>
            <a:custGeom>
              <a:avLst/>
              <a:gdLst>
                <a:gd name="T0" fmla="*/ 27 w 70"/>
                <a:gd name="T1" fmla="*/ 3 h 47"/>
                <a:gd name="T2" fmla="*/ 18 w 70"/>
                <a:gd name="T3" fmla="*/ 13 h 47"/>
                <a:gd name="T4" fmla="*/ 11 w 70"/>
                <a:gd name="T5" fmla="*/ 24 h 47"/>
                <a:gd name="T6" fmla="*/ 6 w 70"/>
                <a:gd name="T7" fmla="*/ 29 h 47"/>
                <a:gd name="T8" fmla="*/ 0 w 70"/>
                <a:gd name="T9" fmla="*/ 33 h 47"/>
                <a:gd name="T10" fmla="*/ 12 w 70"/>
                <a:gd name="T11" fmla="*/ 38 h 47"/>
                <a:gd name="T12" fmla="*/ 23 w 70"/>
                <a:gd name="T13" fmla="*/ 43 h 47"/>
                <a:gd name="T14" fmla="*/ 54 w 70"/>
                <a:gd name="T15" fmla="*/ 40 h 47"/>
                <a:gd name="T16" fmla="*/ 60 w 70"/>
                <a:gd name="T17" fmla="*/ 26 h 47"/>
                <a:gd name="T18" fmla="*/ 56 w 70"/>
                <a:gd name="T19" fmla="*/ 11 h 47"/>
                <a:gd name="T20" fmla="*/ 62 w 70"/>
                <a:gd name="T21" fmla="*/ 9 h 47"/>
                <a:gd name="T22" fmla="*/ 70 w 70"/>
                <a:gd name="T23" fmla="*/ 10 h 47"/>
                <a:gd name="T24" fmla="*/ 70 w 70"/>
                <a:gd name="T25" fmla="*/ 8 h 47"/>
                <a:gd name="T26" fmla="*/ 63 w 70"/>
                <a:gd name="T27" fmla="*/ 9 h 47"/>
                <a:gd name="T28" fmla="*/ 55 w 70"/>
                <a:gd name="T29" fmla="*/ 11 h 47"/>
                <a:gd name="T30" fmla="*/ 41 w 70"/>
                <a:gd name="T31" fmla="*/ 0 h 47"/>
                <a:gd name="T32" fmla="*/ 27 w 70"/>
                <a:gd name="T33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7">
                  <a:moveTo>
                    <a:pt x="27" y="3"/>
                  </a:moveTo>
                  <a:cubicBezTo>
                    <a:pt x="23" y="5"/>
                    <a:pt x="21" y="9"/>
                    <a:pt x="18" y="13"/>
                  </a:cubicBezTo>
                  <a:cubicBezTo>
                    <a:pt x="16" y="16"/>
                    <a:pt x="14" y="20"/>
                    <a:pt x="11" y="24"/>
                  </a:cubicBezTo>
                  <a:cubicBezTo>
                    <a:pt x="10" y="25"/>
                    <a:pt x="8" y="27"/>
                    <a:pt x="6" y="29"/>
                  </a:cubicBezTo>
                  <a:cubicBezTo>
                    <a:pt x="3" y="31"/>
                    <a:pt x="0" y="33"/>
                    <a:pt x="0" y="33"/>
                  </a:cubicBezTo>
                  <a:cubicBezTo>
                    <a:pt x="5" y="34"/>
                    <a:pt x="8" y="36"/>
                    <a:pt x="12" y="38"/>
                  </a:cubicBezTo>
                  <a:cubicBezTo>
                    <a:pt x="15" y="40"/>
                    <a:pt x="19" y="42"/>
                    <a:pt x="23" y="43"/>
                  </a:cubicBezTo>
                  <a:cubicBezTo>
                    <a:pt x="32" y="47"/>
                    <a:pt x="46" y="46"/>
                    <a:pt x="54" y="40"/>
                  </a:cubicBezTo>
                  <a:cubicBezTo>
                    <a:pt x="58" y="36"/>
                    <a:pt x="60" y="31"/>
                    <a:pt x="60" y="26"/>
                  </a:cubicBezTo>
                  <a:cubicBezTo>
                    <a:pt x="60" y="21"/>
                    <a:pt x="58" y="16"/>
                    <a:pt x="56" y="11"/>
                  </a:cubicBezTo>
                  <a:cubicBezTo>
                    <a:pt x="58" y="10"/>
                    <a:pt x="60" y="10"/>
                    <a:pt x="62" y="9"/>
                  </a:cubicBezTo>
                  <a:cubicBezTo>
                    <a:pt x="64" y="9"/>
                    <a:pt x="67" y="9"/>
                    <a:pt x="70" y="10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8" y="8"/>
                    <a:pt x="66" y="8"/>
                    <a:pt x="63" y="9"/>
                  </a:cubicBezTo>
                  <a:cubicBezTo>
                    <a:pt x="60" y="9"/>
                    <a:pt x="57" y="10"/>
                    <a:pt x="55" y="11"/>
                  </a:cubicBezTo>
                  <a:cubicBezTo>
                    <a:pt x="52" y="5"/>
                    <a:pt x="47" y="1"/>
                    <a:pt x="41" y="0"/>
                  </a:cubicBezTo>
                  <a:cubicBezTo>
                    <a:pt x="37" y="0"/>
                    <a:pt x="31" y="1"/>
                    <a:pt x="27" y="3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1833"/>
            <p:cNvSpPr/>
            <p:nvPr/>
          </p:nvSpPr>
          <p:spPr bwMode="auto">
            <a:xfrm>
              <a:off x="5902290" y="3090878"/>
              <a:ext cx="296864" cy="214314"/>
            </a:xfrm>
            <a:custGeom>
              <a:avLst/>
              <a:gdLst>
                <a:gd name="T0" fmla="*/ 17 w 79"/>
                <a:gd name="T1" fmla="*/ 6 h 57"/>
                <a:gd name="T2" fmla="*/ 5 w 79"/>
                <a:gd name="T3" fmla="*/ 22 h 57"/>
                <a:gd name="T4" fmla="*/ 3 w 79"/>
                <a:gd name="T5" fmla="*/ 38 h 57"/>
                <a:gd name="T6" fmla="*/ 1 w 79"/>
                <a:gd name="T7" fmla="*/ 48 h 57"/>
                <a:gd name="T8" fmla="*/ 0 w 79"/>
                <a:gd name="T9" fmla="*/ 55 h 57"/>
                <a:gd name="T10" fmla="*/ 12 w 79"/>
                <a:gd name="T11" fmla="*/ 54 h 57"/>
                <a:gd name="T12" fmla="*/ 23 w 79"/>
                <a:gd name="T13" fmla="*/ 56 h 57"/>
                <a:gd name="T14" fmla="*/ 38 w 79"/>
                <a:gd name="T15" fmla="*/ 56 h 57"/>
                <a:gd name="T16" fmla="*/ 50 w 79"/>
                <a:gd name="T17" fmla="*/ 51 h 57"/>
                <a:gd name="T18" fmla="*/ 58 w 79"/>
                <a:gd name="T19" fmla="*/ 38 h 57"/>
                <a:gd name="T20" fmla="*/ 61 w 79"/>
                <a:gd name="T21" fmla="*/ 19 h 57"/>
                <a:gd name="T22" fmla="*/ 70 w 79"/>
                <a:gd name="T23" fmla="*/ 21 h 57"/>
                <a:gd name="T24" fmla="*/ 78 w 79"/>
                <a:gd name="T25" fmla="*/ 31 h 57"/>
                <a:gd name="T26" fmla="*/ 79 w 79"/>
                <a:gd name="T27" fmla="*/ 30 h 57"/>
                <a:gd name="T28" fmla="*/ 73 w 79"/>
                <a:gd name="T29" fmla="*/ 22 h 57"/>
                <a:gd name="T30" fmla="*/ 61 w 79"/>
                <a:gd name="T31" fmla="*/ 18 h 57"/>
                <a:gd name="T32" fmla="*/ 55 w 79"/>
                <a:gd name="T33" fmla="*/ 6 h 57"/>
                <a:gd name="T34" fmla="*/ 42 w 79"/>
                <a:gd name="T35" fmla="*/ 0 h 57"/>
                <a:gd name="T36" fmla="*/ 29 w 79"/>
                <a:gd name="T37" fmla="*/ 1 h 57"/>
                <a:gd name="T38" fmla="*/ 17 w 79"/>
                <a:gd name="T39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57">
                  <a:moveTo>
                    <a:pt x="17" y="6"/>
                  </a:moveTo>
                  <a:cubicBezTo>
                    <a:pt x="10" y="10"/>
                    <a:pt x="8" y="16"/>
                    <a:pt x="5" y="22"/>
                  </a:cubicBezTo>
                  <a:cubicBezTo>
                    <a:pt x="3" y="27"/>
                    <a:pt x="3" y="33"/>
                    <a:pt x="3" y="38"/>
                  </a:cubicBezTo>
                  <a:cubicBezTo>
                    <a:pt x="2" y="40"/>
                    <a:pt x="2" y="45"/>
                    <a:pt x="1" y="48"/>
                  </a:cubicBezTo>
                  <a:cubicBezTo>
                    <a:pt x="1" y="52"/>
                    <a:pt x="0" y="55"/>
                    <a:pt x="0" y="55"/>
                  </a:cubicBezTo>
                  <a:cubicBezTo>
                    <a:pt x="4" y="53"/>
                    <a:pt x="8" y="53"/>
                    <a:pt x="12" y="54"/>
                  </a:cubicBezTo>
                  <a:cubicBezTo>
                    <a:pt x="16" y="54"/>
                    <a:pt x="20" y="55"/>
                    <a:pt x="23" y="56"/>
                  </a:cubicBezTo>
                  <a:cubicBezTo>
                    <a:pt x="28" y="57"/>
                    <a:pt x="33" y="57"/>
                    <a:pt x="38" y="56"/>
                  </a:cubicBezTo>
                  <a:cubicBezTo>
                    <a:pt x="42" y="56"/>
                    <a:pt x="46" y="54"/>
                    <a:pt x="50" y="51"/>
                  </a:cubicBezTo>
                  <a:cubicBezTo>
                    <a:pt x="53" y="48"/>
                    <a:pt x="56" y="43"/>
                    <a:pt x="58" y="38"/>
                  </a:cubicBezTo>
                  <a:cubicBezTo>
                    <a:pt x="60" y="32"/>
                    <a:pt x="62" y="25"/>
                    <a:pt x="61" y="19"/>
                  </a:cubicBezTo>
                  <a:cubicBezTo>
                    <a:pt x="64" y="19"/>
                    <a:pt x="67" y="20"/>
                    <a:pt x="70" y="21"/>
                  </a:cubicBezTo>
                  <a:cubicBezTo>
                    <a:pt x="74" y="23"/>
                    <a:pt x="77" y="27"/>
                    <a:pt x="78" y="31"/>
                  </a:cubicBezTo>
                  <a:cubicBezTo>
                    <a:pt x="78" y="30"/>
                    <a:pt x="79" y="30"/>
                    <a:pt x="79" y="30"/>
                  </a:cubicBezTo>
                  <a:cubicBezTo>
                    <a:pt x="79" y="28"/>
                    <a:pt x="77" y="24"/>
                    <a:pt x="73" y="22"/>
                  </a:cubicBezTo>
                  <a:cubicBezTo>
                    <a:pt x="69" y="19"/>
                    <a:pt x="64" y="18"/>
                    <a:pt x="61" y="18"/>
                  </a:cubicBezTo>
                  <a:cubicBezTo>
                    <a:pt x="60" y="13"/>
                    <a:pt x="58" y="9"/>
                    <a:pt x="55" y="6"/>
                  </a:cubicBezTo>
                  <a:cubicBezTo>
                    <a:pt x="52" y="3"/>
                    <a:pt x="47" y="1"/>
                    <a:pt x="42" y="0"/>
                  </a:cubicBezTo>
                  <a:cubicBezTo>
                    <a:pt x="38" y="0"/>
                    <a:pt x="33" y="0"/>
                    <a:pt x="29" y="1"/>
                  </a:cubicBezTo>
                  <a:cubicBezTo>
                    <a:pt x="24" y="2"/>
                    <a:pt x="20" y="4"/>
                    <a:pt x="17" y="6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1834"/>
            <p:cNvSpPr/>
            <p:nvPr/>
          </p:nvSpPr>
          <p:spPr bwMode="auto">
            <a:xfrm>
              <a:off x="5962615" y="5730909"/>
              <a:ext cx="228601" cy="357190"/>
            </a:xfrm>
            <a:custGeom>
              <a:avLst/>
              <a:gdLst>
                <a:gd name="T0" fmla="*/ 2 w 61"/>
                <a:gd name="T1" fmla="*/ 60 h 95"/>
                <a:gd name="T2" fmla="*/ 15 w 61"/>
                <a:gd name="T3" fmla="*/ 76 h 95"/>
                <a:gd name="T4" fmla="*/ 31 w 61"/>
                <a:gd name="T5" fmla="*/ 85 h 95"/>
                <a:gd name="T6" fmla="*/ 40 w 61"/>
                <a:gd name="T7" fmla="*/ 90 h 95"/>
                <a:gd name="T8" fmla="*/ 47 w 61"/>
                <a:gd name="T9" fmla="*/ 95 h 95"/>
                <a:gd name="T10" fmla="*/ 50 w 61"/>
                <a:gd name="T11" fmla="*/ 81 h 95"/>
                <a:gd name="T12" fmla="*/ 56 w 61"/>
                <a:gd name="T13" fmla="*/ 68 h 95"/>
                <a:gd name="T14" fmla="*/ 60 w 61"/>
                <a:gd name="T15" fmla="*/ 51 h 95"/>
                <a:gd name="T16" fmla="*/ 58 w 61"/>
                <a:gd name="T17" fmla="*/ 36 h 95"/>
                <a:gd name="T18" fmla="*/ 45 w 61"/>
                <a:gd name="T19" fmla="*/ 25 h 95"/>
                <a:gd name="T20" fmla="*/ 25 w 61"/>
                <a:gd name="T21" fmla="*/ 18 h 95"/>
                <a:gd name="T22" fmla="*/ 29 w 61"/>
                <a:gd name="T23" fmla="*/ 9 h 95"/>
                <a:gd name="T24" fmla="*/ 41 w 61"/>
                <a:gd name="T25" fmla="*/ 2 h 95"/>
                <a:gd name="T26" fmla="*/ 41 w 61"/>
                <a:gd name="T27" fmla="*/ 0 h 95"/>
                <a:gd name="T28" fmla="*/ 30 w 61"/>
                <a:gd name="T29" fmla="*/ 6 h 95"/>
                <a:gd name="T30" fmla="*/ 24 w 61"/>
                <a:gd name="T31" fmla="*/ 18 h 95"/>
                <a:gd name="T32" fmla="*/ 10 w 61"/>
                <a:gd name="T33" fmla="*/ 22 h 95"/>
                <a:gd name="T34" fmla="*/ 2 w 61"/>
                <a:gd name="T35" fmla="*/ 35 h 95"/>
                <a:gd name="T36" fmla="*/ 0 w 61"/>
                <a:gd name="T37" fmla="*/ 48 h 95"/>
                <a:gd name="T38" fmla="*/ 2 w 61"/>
                <a:gd name="T39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95">
                  <a:moveTo>
                    <a:pt x="2" y="60"/>
                  </a:moveTo>
                  <a:cubicBezTo>
                    <a:pt x="4" y="68"/>
                    <a:pt x="10" y="72"/>
                    <a:pt x="15" y="76"/>
                  </a:cubicBezTo>
                  <a:cubicBezTo>
                    <a:pt x="20" y="80"/>
                    <a:pt x="25" y="82"/>
                    <a:pt x="31" y="85"/>
                  </a:cubicBezTo>
                  <a:cubicBezTo>
                    <a:pt x="33" y="85"/>
                    <a:pt x="37" y="88"/>
                    <a:pt x="40" y="90"/>
                  </a:cubicBezTo>
                  <a:cubicBezTo>
                    <a:pt x="44" y="92"/>
                    <a:pt x="47" y="95"/>
                    <a:pt x="47" y="95"/>
                  </a:cubicBezTo>
                  <a:cubicBezTo>
                    <a:pt x="46" y="90"/>
                    <a:pt x="48" y="85"/>
                    <a:pt x="50" y="81"/>
                  </a:cubicBezTo>
                  <a:cubicBezTo>
                    <a:pt x="52" y="76"/>
                    <a:pt x="55" y="72"/>
                    <a:pt x="56" y="68"/>
                  </a:cubicBezTo>
                  <a:cubicBezTo>
                    <a:pt x="58" y="63"/>
                    <a:pt x="60" y="57"/>
                    <a:pt x="60" y="51"/>
                  </a:cubicBezTo>
                  <a:cubicBezTo>
                    <a:pt x="61" y="46"/>
                    <a:pt x="60" y="41"/>
                    <a:pt x="58" y="36"/>
                  </a:cubicBezTo>
                  <a:cubicBezTo>
                    <a:pt x="55" y="32"/>
                    <a:pt x="51" y="28"/>
                    <a:pt x="45" y="25"/>
                  </a:cubicBezTo>
                  <a:cubicBezTo>
                    <a:pt x="39" y="21"/>
                    <a:pt x="32" y="18"/>
                    <a:pt x="25" y="18"/>
                  </a:cubicBezTo>
                  <a:cubicBezTo>
                    <a:pt x="26" y="15"/>
                    <a:pt x="27" y="11"/>
                    <a:pt x="29" y="9"/>
                  </a:cubicBezTo>
                  <a:cubicBezTo>
                    <a:pt x="32" y="4"/>
                    <a:pt x="37" y="2"/>
                    <a:pt x="41" y="2"/>
                  </a:cubicBezTo>
                  <a:cubicBezTo>
                    <a:pt x="41" y="1"/>
                    <a:pt x="41" y="1"/>
                    <a:pt x="41" y="0"/>
                  </a:cubicBezTo>
                  <a:cubicBezTo>
                    <a:pt x="38" y="0"/>
                    <a:pt x="34" y="2"/>
                    <a:pt x="30" y="6"/>
                  </a:cubicBezTo>
                  <a:cubicBezTo>
                    <a:pt x="27" y="9"/>
                    <a:pt x="24" y="14"/>
                    <a:pt x="24" y="18"/>
                  </a:cubicBezTo>
                  <a:cubicBezTo>
                    <a:pt x="19" y="18"/>
                    <a:pt x="14" y="19"/>
                    <a:pt x="10" y="22"/>
                  </a:cubicBezTo>
                  <a:cubicBezTo>
                    <a:pt x="6" y="25"/>
                    <a:pt x="3" y="29"/>
                    <a:pt x="2" y="35"/>
                  </a:cubicBezTo>
                  <a:cubicBezTo>
                    <a:pt x="0" y="39"/>
                    <a:pt x="0" y="43"/>
                    <a:pt x="0" y="48"/>
                  </a:cubicBezTo>
                  <a:cubicBezTo>
                    <a:pt x="0" y="52"/>
                    <a:pt x="1" y="57"/>
                    <a:pt x="2" y="60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1835"/>
            <p:cNvSpPr/>
            <p:nvPr/>
          </p:nvSpPr>
          <p:spPr bwMode="auto">
            <a:xfrm>
              <a:off x="4835483" y="3140091"/>
              <a:ext cx="469903" cy="311152"/>
            </a:xfrm>
            <a:custGeom>
              <a:avLst/>
              <a:gdLst>
                <a:gd name="T0" fmla="*/ 55 w 125"/>
                <a:gd name="T1" fmla="*/ 0 h 83"/>
                <a:gd name="T2" fmla="*/ 29 w 125"/>
                <a:gd name="T3" fmla="*/ 14 h 83"/>
                <a:gd name="T4" fmla="*/ 14 w 125"/>
                <a:gd name="T5" fmla="*/ 33 h 83"/>
                <a:gd name="T6" fmla="*/ 6 w 125"/>
                <a:gd name="T7" fmla="*/ 46 h 83"/>
                <a:gd name="T8" fmla="*/ 0 w 125"/>
                <a:gd name="T9" fmla="*/ 54 h 83"/>
                <a:gd name="T10" fmla="*/ 16 w 125"/>
                <a:gd name="T11" fmla="*/ 59 h 83"/>
                <a:gd name="T12" fmla="*/ 30 w 125"/>
                <a:gd name="T13" fmla="*/ 70 h 83"/>
                <a:gd name="T14" fmla="*/ 49 w 125"/>
                <a:gd name="T15" fmla="*/ 80 h 83"/>
                <a:gd name="T16" fmla="*/ 69 w 125"/>
                <a:gd name="T17" fmla="*/ 81 h 83"/>
                <a:gd name="T18" fmla="*/ 90 w 125"/>
                <a:gd name="T19" fmla="*/ 68 h 83"/>
                <a:gd name="T20" fmla="*/ 104 w 125"/>
                <a:gd name="T21" fmla="*/ 43 h 83"/>
                <a:gd name="T22" fmla="*/ 114 w 125"/>
                <a:gd name="T23" fmla="*/ 50 h 83"/>
                <a:gd name="T24" fmla="*/ 123 w 125"/>
                <a:gd name="T25" fmla="*/ 65 h 83"/>
                <a:gd name="T26" fmla="*/ 125 w 125"/>
                <a:gd name="T27" fmla="*/ 64 h 83"/>
                <a:gd name="T28" fmla="*/ 118 w 125"/>
                <a:gd name="T29" fmla="*/ 52 h 83"/>
                <a:gd name="T30" fmla="*/ 104 w 125"/>
                <a:gd name="T31" fmla="*/ 42 h 83"/>
                <a:gd name="T32" fmla="*/ 103 w 125"/>
                <a:gd name="T33" fmla="*/ 23 h 83"/>
                <a:gd name="T34" fmla="*/ 90 w 125"/>
                <a:gd name="T35" fmla="*/ 8 h 83"/>
                <a:gd name="T36" fmla="*/ 73 w 125"/>
                <a:gd name="T37" fmla="*/ 1 h 83"/>
                <a:gd name="T38" fmla="*/ 55 w 125"/>
                <a:gd name="T3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5" h="83">
                  <a:moveTo>
                    <a:pt x="55" y="0"/>
                  </a:moveTo>
                  <a:cubicBezTo>
                    <a:pt x="43" y="1"/>
                    <a:pt x="36" y="7"/>
                    <a:pt x="29" y="14"/>
                  </a:cubicBezTo>
                  <a:cubicBezTo>
                    <a:pt x="22" y="20"/>
                    <a:pt x="18" y="26"/>
                    <a:pt x="14" y="33"/>
                  </a:cubicBezTo>
                  <a:cubicBezTo>
                    <a:pt x="13" y="36"/>
                    <a:pt x="9" y="41"/>
                    <a:pt x="6" y="4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6" y="53"/>
                    <a:pt x="11" y="56"/>
                    <a:pt x="16" y="59"/>
                  </a:cubicBezTo>
                  <a:cubicBezTo>
                    <a:pt x="21" y="63"/>
                    <a:pt x="26" y="67"/>
                    <a:pt x="30" y="70"/>
                  </a:cubicBezTo>
                  <a:cubicBezTo>
                    <a:pt x="36" y="74"/>
                    <a:pt x="43" y="78"/>
                    <a:pt x="49" y="80"/>
                  </a:cubicBezTo>
                  <a:cubicBezTo>
                    <a:pt x="56" y="82"/>
                    <a:pt x="63" y="83"/>
                    <a:pt x="69" y="81"/>
                  </a:cubicBezTo>
                  <a:cubicBezTo>
                    <a:pt x="76" y="79"/>
                    <a:pt x="83" y="74"/>
                    <a:pt x="90" y="68"/>
                  </a:cubicBezTo>
                  <a:cubicBezTo>
                    <a:pt x="96" y="61"/>
                    <a:pt x="101" y="52"/>
                    <a:pt x="104" y="43"/>
                  </a:cubicBezTo>
                  <a:cubicBezTo>
                    <a:pt x="108" y="45"/>
                    <a:pt x="112" y="47"/>
                    <a:pt x="114" y="50"/>
                  </a:cubicBezTo>
                  <a:cubicBezTo>
                    <a:pt x="119" y="54"/>
                    <a:pt x="121" y="60"/>
                    <a:pt x="123" y="65"/>
                  </a:cubicBezTo>
                  <a:cubicBezTo>
                    <a:pt x="123" y="65"/>
                    <a:pt x="124" y="65"/>
                    <a:pt x="125" y="64"/>
                  </a:cubicBezTo>
                  <a:cubicBezTo>
                    <a:pt x="124" y="62"/>
                    <a:pt x="122" y="57"/>
                    <a:pt x="118" y="52"/>
                  </a:cubicBezTo>
                  <a:cubicBezTo>
                    <a:pt x="114" y="47"/>
                    <a:pt x="108" y="43"/>
                    <a:pt x="104" y="42"/>
                  </a:cubicBezTo>
                  <a:cubicBezTo>
                    <a:pt x="105" y="36"/>
                    <a:pt x="105" y="29"/>
                    <a:pt x="103" y="23"/>
                  </a:cubicBezTo>
                  <a:cubicBezTo>
                    <a:pt x="101" y="17"/>
                    <a:pt x="96" y="12"/>
                    <a:pt x="90" y="8"/>
                  </a:cubicBezTo>
                  <a:cubicBezTo>
                    <a:pt x="85" y="5"/>
                    <a:pt x="79" y="3"/>
                    <a:pt x="73" y="1"/>
                  </a:cubicBezTo>
                  <a:cubicBezTo>
                    <a:pt x="66" y="0"/>
                    <a:pt x="60" y="0"/>
                    <a:pt x="55" y="0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1836"/>
            <p:cNvSpPr/>
            <p:nvPr/>
          </p:nvSpPr>
          <p:spPr bwMode="auto">
            <a:xfrm>
              <a:off x="4783095" y="3525856"/>
              <a:ext cx="473078" cy="304802"/>
            </a:xfrm>
            <a:custGeom>
              <a:avLst/>
              <a:gdLst>
                <a:gd name="T0" fmla="*/ 58 w 126"/>
                <a:gd name="T1" fmla="*/ 3 h 81"/>
                <a:gd name="T2" fmla="*/ 51 w 126"/>
                <a:gd name="T3" fmla="*/ 9 h 81"/>
                <a:gd name="T4" fmla="*/ 42 w 126"/>
                <a:gd name="T5" fmla="*/ 17 h 81"/>
                <a:gd name="T6" fmla="*/ 25 w 126"/>
                <a:gd name="T7" fmla="*/ 31 h 81"/>
                <a:gd name="T8" fmla="*/ 19 w 126"/>
                <a:gd name="T9" fmla="*/ 34 h 81"/>
                <a:gd name="T10" fmla="*/ 11 w 126"/>
                <a:gd name="T11" fmla="*/ 36 h 81"/>
                <a:gd name="T12" fmla="*/ 0 w 126"/>
                <a:gd name="T13" fmla="*/ 37 h 81"/>
                <a:gd name="T14" fmla="*/ 16 w 126"/>
                <a:gd name="T15" fmla="*/ 55 h 81"/>
                <a:gd name="T16" fmla="*/ 35 w 126"/>
                <a:gd name="T17" fmla="*/ 72 h 81"/>
                <a:gd name="T18" fmla="*/ 68 w 126"/>
                <a:gd name="T19" fmla="*/ 81 h 81"/>
                <a:gd name="T20" fmla="*/ 84 w 126"/>
                <a:gd name="T21" fmla="*/ 79 h 81"/>
                <a:gd name="T22" fmla="*/ 91 w 126"/>
                <a:gd name="T23" fmla="*/ 77 h 81"/>
                <a:gd name="T24" fmla="*/ 95 w 126"/>
                <a:gd name="T25" fmla="*/ 75 h 81"/>
                <a:gd name="T26" fmla="*/ 97 w 126"/>
                <a:gd name="T27" fmla="*/ 73 h 81"/>
                <a:gd name="T28" fmla="*/ 106 w 126"/>
                <a:gd name="T29" fmla="*/ 63 h 81"/>
                <a:gd name="T30" fmla="*/ 110 w 126"/>
                <a:gd name="T31" fmla="*/ 50 h 81"/>
                <a:gd name="T32" fmla="*/ 104 w 126"/>
                <a:gd name="T33" fmla="*/ 23 h 81"/>
                <a:gd name="T34" fmla="*/ 113 w 126"/>
                <a:gd name="T35" fmla="*/ 20 h 81"/>
                <a:gd name="T36" fmla="*/ 120 w 126"/>
                <a:gd name="T37" fmla="*/ 19 h 81"/>
                <a:gd name="T38" fmla="*/ 126 w 126"/>
                <a:gd name="T39" fmla="*/ 18 h 81"/>
                <a:gd name="T40" fmla="*/ 125 w 126"/>
                <a:gd name="T41" fmla="*/ 15 h 81"/>
                <a:gd name="T42" fmla="*/ 121 w 126"/>
                <a:gd name="T43" fmla="*/ 17 h 81"/>
                <a:gd name="T44" fmla="*/ 115 w 126"/>
                <a:gd name="T45" fmla="*/ 18 h 81"/>
                <a:gd name="T46" fmla="*/ 103 w 126"/>
                <a:gd name="T47" fmla="*/ 21 h 81"/>
                <a:gd name="T48" fmla="*/ 93 w 126"/>
                <a:gd name="T49" fmla="*/ 8 h 81"/>
                <a:gd name="T50" fmla="*/ 78 w 126"/>
                <a:gd name="T51" fmla="*/ 1 h 81"/>
                <a:gd name="T52" fmla="*/ 68 w 126"/>
                <a:gd name="T53" fmla="*/ 1 h 81"/>
                <a:gd name="T54" fmla="*/ 58 w 126"/>
                <a:gd name="T55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81">
                  <a:moveTo>
                    <a:pt x="58" y="3"/>
                  </a:moveTo>
                  <a:cubicBezTo>
                    <a:pt x="55" y="5"/>
                    <a:pt x="53" y="7"/>
                    <a:pt x="51" y="9"/>
                  </a:cubicBezTo>
                  <a:cubicBezTo>
                    <a:pt x="48" y="12"/>
                    <a:pt x="45" y="15"/>
                    <a:pt x="42" y="17"/>
                  </a:cubicBezTo>
                  <a:cubicBezTo>
                    <a:pt x="37" y="22"/>
                    <a:pt x="32" y="27"/>
                    <a:pt x="25" y="31"/>
                  </a:cubicBezTo>
                  <a:cubicBezTo>
                    <a:pt x="24" y="32"/>
                    <a:pt x="22" y="33"/>
                    <a:pt x="19" y="34"/>
                  </a:cubicBezTo>
                  <a:cubicBezTo>
                    <a:pt x="17" y="35"/>
                    <a:pt x="14" y="36"/>
                    <a:pt x="11" y="36"/>
                  </a:cubicBezTo>
                  <a:cubicBezTo>
                    <a:pt x="5" y="37"/>
                    <a:pt x="0" y="37"/>
                    <a:pt x="0" y="37"/>
                  </a:cubicBezTo>
                  <a:cubicBezTo>
                    <a:pt x="6" y="42"/>
                    <a:pt x="11" y="49"/>
                    <a:pt x="16" y="55"/>
                  </a:cubicBezTo>
                  <a:cubicBezTo>
                    <a:pt x="22" y="62"/>
                    <a:pt x="28" y="68"/>
                    <a:pt x="35" y="72"/>
                  </a:cubicBezTo>
                  <a:cubicBezTo>
                    <a:pt x="44" y="78"/>
                    <a:pt x="56" y="81"/>
                    <a:pt x="68" y="81"/>
                  </a:cubicBezTo>
                  <a:cubicBezTo>
                    <a:pt x="73" y="81"/>
                    <a:pt x="79" y="81"/>
                    <a:pt x="84" y="79"/>
                  </a:cubicBezTo>
                  <a:cubicBezTo>
                    <a:pt x="87" y="79"/>
                    <a:pt x="89" y="78"/>
                    <a:pt x="91" y="77"/>
                  </a:cubicBezTo>
                  <a:cubicBezTo>
                    <a:pt x="92" y="76"/>
                    <a:pt x="94" y="76"/>
                    <a:pt x="95" y="75"/>
                  </a:cubicBezTo>
                  <a:cubicBezTo>
                    <a:pt x="95" y="75"/>
                    <a:pt x="96" y="74"/>
                    <a:pt x="97" y="73"/>
                  </a:cubicBezTo>
                  <a:cubicBezTo>
                    <a:pt x="101" y="70"/>
                    <a:pt x="104" y="67"/>
                    <a:pt x="106" y="63"/>
                  </a:cubicBezTo>
                  <a:cubicBezTo>
                    <a:pt x="109" y="59"/>
                    <a:pt x="110" y="54"/>
                    <a:pt x="110" y="50"/>
                  </a:cubicBezTo>
                  <a:cubicBezTo>
                    <a:pt x="111" y="40"/>
                    <a:pt x="108" y="31"/>
                    <a:pt x="104" y="23"/>
                  </a:cubicBezTo>
                  <a:cubicBezTo>
                    <a:pt x="107" y="21"/>
                    <a:pt x="110" y="20"/>
                    <a:pt x="113" y="20"/>
                  </a:cubicBezTo>
                  <a:cubicBezTo>
                    <a:pt x="115" y="19"/>
                    <a:pt x="117" y="19"/>
                    <a:pt x="120" y="19"/>
                  </a:cubicBezTo>
                  <a:cubicBezTo>
                    <a:pt x="122" y="19"/>
                    <a:pt x="124" y="18"/>
                    <a:pt x="126" y="18"/>
                  </a:cubicBezTo>
                  <a:cubicBezTo>
                    <a:pt x="125" y="17"/>
                    <a:pt x="125" y="16"/>
                    <a:pt x="125" y="15"/>
                  </a:cubicBezTo>
                  <a:cubicBezTo>
                    <a:pt x="124" y="16"/>
                    <a:pt x="123" y="16"/>
                    <a:pt x="121" y="17"/>
                  </a:cubicBezTo>
                  <a:cubicBezTo>
                    <a:pt x="119" y="18"/>
                    <a:pt x="117" y="18"/>
                    <a:pt x="115" y="18"/>
                  </a:cubicBezTo>
                  <a:cubicBezTo>
                    <a:pt x="111" y="19"/>
                    <a:pt x="106" y="20"/>
                    <a:pt x="103" y="21"/>
                  </a:cubicBezTo>
                  <a:cubicBezTo>
                    <a:pt x="100" y="16"/>
                    <a:pt x="97" y="11"/>
                    <a:pt x="93" y="8"/>
                  </a:cubicBezTo>
                  <a:cubicBezTo>
                    <a:pt x="88" y="4"/>
                    <a:pt x="84" y="2"/>
                    <a:pt x="78" y="1"/>
                  </a:cubicBezTo>
                  <a:cubicBezTo>
                    <a:pt x="75" y="0"/>
                    <a:pt x="71" y="1"/>
                    <a:pt x="68" y="1"/>
                  </a:cubicBezTo>
                  <a:cubicBezTo>
                    <a:pt x="64" y="1"/>
                    <a:pt x="61" y="2"/>
                    <a:pt x="58" y="3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1837"/>
            <p:cNvSpPr/>
            <p:nvPr/>
          </p:nvSpPr>
          <p:spPr bwMode="auto">
            <a:xfrm>
              <a:off x="4576719" y="3852884"/>
              <a:ext cx="341315" cy="274639"/>
            </a:xfrm>
            <a:custGeom>
              <a:avLst/>
              <a:gdLst>
                <a:gd name="T0" fmla="*/ 63 w 91"/>
                <a:gd name="T1" fmla="*/ 4 h 73"/>
                <a:gd name="T2" fmla="*/ 40 w 91"/>
                <a:gd name="T3" fmla="*/ 2 h 73"/>
                <a:gd name="T4" fmla="*/ 20 w 91"/>
                <a:gd name="T5" fmla="*/ 8 h 73"/>
                <a:gd name="T6" fmla="*/ 0 w 91"/>
                <a:gd name="T7" fmla="*/ 12 h 73"/>
                <a:gd name="T8" fmla="*/ 12 w 91"/>
                <a:gd name="T9" fmla="*/ 40 h 73"/>
                <a:gd name="T10" fmla="*/ 39 w 91"/>
                <a:gd name="T11" fmla="*/ 69 h 73"/>
                <a:gd name="T12" fmla="*/ 61 w 91"/>
                <a:gd name="T13" fmla="*/ 67 h 73"/>
                <a:gd name="T14" fmla="*/ 79 w 91"/>
                <a:gd name="T15" fmla="*/ 52 h 73"/>
                <a:gd name="T16" fmla="*/ 85 w 91"/>
                <a:gd name="T17" fmla="*/ 60 h 73"/>
                <a:gd name="T18" fmla="*/ 89 w 91"/>
                <a:gd name="T19" fmla="*/ 73 h 73"/>
                <a:gd name="T20" fmla="*/ 91 w 91"/>
                <a:gd name="T21" fmla="*/ 73 h 73"/>
                <a:gd name="T22" fmla="*/ 79 w 91"/>
                <a:gd name="T23" fmla="*/ 51 h 73"/>
                <a:gd name="T24" fmla="*/ 82 w 91"/>
                <a:gd name="T25" fmla="*/ 22 h 73"/>
                <a:gd name="T26" fmla="*/ 63 w 91"/>
                <a:gd name="T27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73">
                  <a:moveTo>
                    <a:pt x="63" y="4"/>
                  </a:moveTo>
                  <a:cubicBezTo>
                    <a:pt x="55" y="0"/>
                    <a:pt x="48" y="1"/>
                    <a:pt x="40" y="2"/>
                  </a:cubicBezTo>
                  <a:cubicBezTo>
                    <a:pt x="33" y="3"/>
                    <a:pt x="27" y="5"/>
                    <a:pt x="20" y="8"/>
                  </a:cubicBezTo>
                  <a:cubicBezTo>
                    <a:pt x="16" y="9"/>
                    <a:pt x="0" y="12"/>
                    <a:pt x="0" y="12"/>
                  </a:cubicBezTo>
                  <a:cubicBezTo>
                    <a:pt x="8" y="19"/>
                    <a:pt x="9" y="31"/>
                    <a:pt x="12" y="40"/>
                  </a:cubicBezTo>
                  <a:cubicBezTo>
                    <a:pt x="17" y="52"/>
                    <a:pt x="27" y="65"/>
                    <a:pt x="39" y="69"/>
                  </a:cubicBezTo>
                  <a:cubicBezTo>
                    <a:pt x="46" y="72"/>
                    <a:pt x="54" y="70"/>
                    <a:pt x="61" y="67"/>
                  </a:cubicBezTo>
                  <a:cubicBezTo>
                    <a:pt x="68" y="64"/>
                    <a:pt x="74" y="59"/>
                    <a:pt x="79" y="52"/>
                  </a:cubicBezTo>
                  <a:cubicBezTo>
                    <a:pt x="81" y="54"/>
                    <a:pt x="84" y="57"/>
                    <a:pt x="85" y="60"/>
                  </a:cubicBezTo>
                  <a:cubicBezTo>
                    <a:pt x="87" y="64"/>
                    <a:pt x="88" y="68"/>
                    <a:pt x="89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0" y="68"/>
                    <a:pt x="85" y="56"/>
                    <a:pt x="79" y="51"/>
                  </a:cubicBezTo>
                  <a:cubicBezTo>
                    <a:pt x="85" y="42"/>
                    <a:pt x="87" y="32"/>
                    <a:pt x="82" y="22"/>
                  </a:cubicBezTo>
                  <a:cubicBezTo>
                    <a:pt x="78" y="15"/>
                    <a:pt x="70" y="8"/>
                    <a:pt x="63" y="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1838"/>
            <p:cNvSpPr/>
            <p:nvPr/>
          </p:nvSpPr>
          <p:spPr bwMode="auto">
            <a:xfrm>
              <a:off x="3746452" y="4386287"/>
              <a:ext cx="331790" cy="327027"/>
            </a:xfrm>
            <a:custGeom>
              <a:avLst/>
              <a:gdLst>
                <a:gd name="T0" fmla="*/ 5 w 88"/>
                <a:gd name="T1" fmla="*/ 22 h 87"/>
                <a:gd name="T2" fmla="*/ 0 w 88"/>
                <a:gd name="T3" fmla="*/ 37 h 87"/>
                <a:gd name="T4" fmla="*/ 0 w 88"/>
                <a:gd name="T5" fmla="*/ 51 h 87"/>
                <a:gd name="T6" fmla="*/ 9 w 88"/>
                <a:gd name="T7" fmla="*/ 72 h 87"/>
                <a:gd name="T8" fmla="*/ 12 w 88"/>
                <a:gd name="T9" fmla="*/ 77 h 87"/>
                <a:gd name="T10" fmla="*/ 17 w 88"/>
                <a:gd name="T11" fmla="*/ 82 h 87"/>
                <a:gd name="T12" fmla="*/ 24 w 88"/>
                <a:gd name="T13" fmla="*/ 87 h 87"/>
                <a:gd name="T14" fmla="*/ 26 w 88"/>
                <a:gd name="T15" fmla="*/ 83 h 87"/>
                <a:gd name="T16" fmla="*/ 31 w 88"/>
                <a:gd name="T17" fmla="*/ 81 h 87"/>
                <a:gd name="T18" fmla="*/ 43 w 88"/>
                <a:gd name="T19" fmla="*/ 78 h 87"/>
                <a:gd name="T20" fmla="*/ 60 w 88"/>
                <a:gd name="T21" fmla="*/ 70 h 87"/>
                <a:gd name="T22" fmla="*/ 68 w 88"/>
                <a:gd name="T23" fmla="*/ 64 h 87"/>
                <a:gd name="T24" fmla="*/ 71 w 88"/>
                <a:gd name="T25" fmla="*/ 59 h 87"/>
                <a:gd name="T26" fmla="*/ 73 w 88"/>
                <a:gd name="T27" fmla="*/ 57 h 87"/>
                <a:gd name="T28" fmla="*/ 73 w 88"/>
                <a:gd name="T29" fmla="*/ 56 h 87"/>
                <a:gd name="T30" fmla="*/ 74 w 88"/>
                <a:gd name="T31" fmla="*/ 55 h 87"/>
                <a:gd name="T32" fmla="*/ 74 w 88"/>
                <a:gd name="T33" fmla="*/ 54 h 87"/>
                <a:gd name="T34" fmla="*/ 74 w 88"/>
                <a:gd name="T35" fmla="*/ 31 h 87"/>
                <a:gd name="T36" fmla="*/ 61 w 88"/>
                <a:gd name="T37" fmla="*/ 10 h 87"/>
                <a:gd name="T38" fmla="*/ 71 w 88"/>
                <a:gd name="T39" fmla="*/ 4 h 87"/>
                <a:gd name="T40" fmla="*/ 79 w 88"/>
                <a:gd name="T41" fmla="*/ 3 h 87"/>
                <a:gd name="T42" fmla="*/ 87 w 88"/>
                <a:gd name="T43" fmla="*/ 5 h 87"/>
                <a:gd name="T44" fmla="*/ 88 w 88"/>
                <a:gd name="T45" fmla="*/ 3 h 87"/>
                <a:gd name="T46" fmla="*/ 82 w 88"/>
                <a:gd name="T47" fmla="*/ 1 h 87"/>
                <a:gd name="T48" fmla="*/ 74 w 88"/>
                <a:gd name="T49" fmla="*/ 2 h 87"/>
                <a:gd name="T50" fmla="*/ 60 w 88"/>
                <a:gd name="T51" fmla="*/ 9 h 87"/>
                <a:gd name="T52" fmla="*/ 45 w 88"/>
                <a:gd name="T53" fmla="*/ 1 h 87"/>
                <a:gd name="T54" fmla="*/ 36 w 88"/>
                <a:gd name="T55" fmla="*/ 1 h 87"/>
                <a:gd name="T56" fmla="*/ 32 w 88"/>
                <a:gd name="T57" fmla="*/ 1 h 87"/>
                <a:gd name="T58" fmla="*/ 31 w 88"/>
                <a:gd name="T59" fmla="*/ 2 h 87"/>
                <a:gd name="T60" fmla="*/ 30 w 88"/>
                <a:gd name="T61" fmla="*/ 2 h 87"/>
                <a:gd name="T62" fmla="*/ 28 w 88"/>
                <a:gd name="T63" fmla="*/ 3 h 87"/>
                <a:gd name="T64" fmla="*/ 16 w 88"/>
                <a:gd name="T65" fmla="*/ 10 h 87"/>
                <a:gd name="T66" fmla="*/ 5 w 88"/>
                <a:gd name="T67" fmla="*/ 2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7">
                  <a:moveTo>
                    <a:pt x="5" y="22"/>
                  </a:moveTo>
                  <a:cubicBezTo>
                    <a:pt x="2" y="27"/>
                    <a:pt x="1" y="32"/>
                    <a:pt x="0" y="37"/>
                  </a:cubicBezTo>
                  <a:cubicBezTo>
                    <a:pt x="0" y="41"/>
                    <a:pt x="0" y="46"/>
                    <a:pt x="0" y="51"/>
                  </a:cubicBezTo>
                  <a:cubicBezTo>
                    <a:pt x="1" y="59"/>
                    <a:pt x="4" y="66"/>
                    <a:pt x="9" y="72"/>
                  </a:cubicBezTo>
                  <a:cubicBezTo>
                    <a:pt x="10" y="73"/>
                    <a:pt x="11" y="75"/>
                    <a:pt x="12" y="77"/>
                  </a:cubicBezTo>
                  <a:cubicBezTo>
                    <a:pt x="14" y="78"/>
                    <a:pt x="16" y="80"/>
                    <a:pt x="17" y="82"/>
                  </a:cubicBezTo>
                  <a:cubicBezTo>
                    <a:pt x="21" y="85"/>
                    <a:pt x="24" y="87"/>
                    <a:pt x="24" y="87"/>
                  </a:cubicBezTo>
                  <a:cubicBezTo>
                    <a:pt x="24" y="85"/>
                    <a:pt x="25" y="84"/>
                    <a:pt x="26" y="83"/>
                  </a:cubicBezTo>
                  <a:cubicBezTo>
                    <a:pt x="27" y="82"/>
                    <a:pt x="29" y="81"/>
                    <a:pt x="31" y="81"/>
                  </a:cubicBezTo>
                  <a:cubicBezTo>
                    <a:pt x="35" y="80"/>
                    <a:pt x="39" y="79"/>
                    <a:pt x="43" y="78"/>
                  </a:cubicBezTo>
                  <a:cubicBezTo>
                    <a:pt x="49" y="77"/>
                    <a:pt x="55" y="74"/>
                    <a:pt x="60" y="70"/>
                  </a:cubicBezTo>
                  <a:cubicBezTo>
                    <a:pt x="63" y="69"/>
                    <a:pt x="65" y="66"/>
                    <a:pt x="68" y="64"/>
                  </a:cubicBezTo>
                  <a:cubicBezTo>
                    <a:pt x="69" y="62"/>
                    <a:pt x="70" y="61"/>
                    <a:pt x="71" y="59"/>
                  </a:cubicBezTo>
                  <a:cubicBezTo>
                    <a:pt x="72" y="59"/>
                    <a:pt x="72" y="58"/>
                    <a:pt x="73" y="57"/>
                  </a:cubicBezTo>
                  <a:cubicBezTo>
                    <a:pt x="73" y="57"/>
                    <a:pt x="73" y="56"/>
                    <a:pt x="73" y="56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7" y="48"/>
                    <a:pt x="76" y="39"/>
                    <a:pt x="74" y="31"/>
                  </a:cubicBezTo>
                  <a:cubicBezTo>
                    <a:pt x="72" y="23"/>
                    <a:pt x="67" y="15"/>
                    <a:pt x="61" y="10"/>
                  </a:cubicBezTo>
                  <a:cubicBezTo>
                    <a:pt x="64" y="7"/>
                    <a:pt x="67" y="5"/>
                    <a:pt x="71" y="4"/>
                  </a:cubicBezTo>
                  <a:cubicBezTo>
                    <a:pt x="73" y="3"/>
                    <a:pt x="76" y="3"/>
                    <a:pt x="79" y="3"/>
                  </a:cubicBezTo>
                  <a:cubicBezTo>
                    <a:pt x="82" y="3"/>
                    <a:pt x="85" y="3"/>
                    <a:pt x="87" y="5"/>
                  </a:cubicBezTo>
                  <a:cubicBezTo>
                    <a:pt x="87" y="4"/>
                    <a:pt x="87" y="4"/>
                    <a:pt x="88" y="3"/>
                  </a:cubicBezTo>
                  <a:cubicBezTo>
                    <a:pt x="86" y="2"/>
                    <a:pt x="84" y="1"/>
                    <a:pt x="82" y="1"/>
                  </a:cubicBezTo>
                  <a:cubicBezTo>
                    <a:pt x="79" y="1"/>
                    <a:pt x="76" y="1"/>
                    <a:pt x="74" y="2"/>
                  </a:cubicBezTo>
                  <a:cubicBezTo>
                    <a:pt x="68" y="3"/>
                    <a:pt x="63" y="6"/>
                    <a:pt x="60" y="9"/>
                  </a:cubicBezTo>
                  <a:cubicBezTo>
                    <a:pt x="55" y="5"/>
                    <a:pt x="50" y="2"/>
                    <a:pt x="45" y="1"/>
                  </a:cubicBezTo>
                  <a:cubicBezTo>
                    <a:pt x="42" y="0"/>
                    <a:pt x="39" y="0"/>
                    <a:pt x="36" y="1"/>
                  </a:cubicBezTo>
                  <a:cubicBezTo>
                    <a:pt x="35" y="1"/>
                    <a:pt x="34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29" y="2"/>
                    <a:pt x="29" y="2"/>
                    <a:pt x="28" y="3"/>
                  </a:cubicBezTo>
                  <a:cubicBezTo>
                    <a:pt x="24" y="4"/>
                    <a:pt x="20" y="7"/>
                    <a:pt x="16" y="10"/>
                  </a:cubicBezTo>
                  <a:cubicBezTo>
                    <a:pt x="12" y="14"/>
                    <a:pt x="8" y="18"/>
                    <a:pt x="5" y="22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1839"/>
            <p:cNvSpPr/>
            <p:nvPr/>
          </p:nvSpPr>
          <p:spPr bwMode="auto">
            <a:xfrm>
              <a:off x="4314780" y="5216555"/>
              <a:ext cx="303214" cy="263527"/>
            </a:xfrm>
            <a:custGeom>
              <a:avLst/>
              <a:gdLst>
                <a:gd name="T0" fmla="*/ 59 w 81"/>
                <a:gd name="T1" fmla="*/ 6 h 70"/>
                <a:gd name="T2" fmla="*/ 46 w 81"/>
                <a:gd name="T3" fmla="*/ 1 h 70"/>
                <a:gd name="T4" fmla="*/ 34 w 81"/>
                <a:gd name="T5" fmla="*/ 1 h 70"/>
                <a:gd name="T6" fmla="*/ 16 w 81"/>
                <a:gd name="T7" fmla="*/ 9 h 70"/>
                <a:gd name="T8" fmla="*/ 6 w 81"/>
                <a:gd name="T9" fmla="*/ 15 h 70"/>
                <a:gd name="T10" fmla="*/ 0 w 81"/>
                <a:gd name="T11" fmla="*/ 20 h 70"/>
                <a:gd name="T12" fmla="*/ 8 w 81"/>
                <a:gd name="T13" fmla="*/ 28 h 70"/>
                <a:gd name="T14" fmla="*/ 11 w 81"/>
                <a:gd name="T15" fmla="*/ 39 h 70"/>
                <a:gd name="T16" fmla="*/ 16 w 81"/>
                <a:gd name="T17" fmla="*/ 52 h 70"/>
                <a:gd name="T18" fmla="*/ 30 w 81"/>
                <a:gd name="T19" fmla="*/ 65 h 70"/>
                <a:gd name="T20" fmla="*/ 51 w 81"/>
                <a:gd name="T21" fmla="*/ 66 h 70"/>
                <a:gd name="T22" fmla="*/ 69 w 81"/>
                <a:gd name="T23" fmla="*/ 53 h 70"/>
                <a:gd name="T24" fmla="*/ 74 w 81"/>
                <a:gd name="T25" fmla="*/ 59 h 70"/>
                <a:gd name="T26" fmla="*/ 79 w 81"/>
                <a:gd name="T27" fmla="*/ 70 h 70"/>
                <a:gd name="T28" fmla="*/ 81 w 81"/>
                <a:gd name="T29" fmla="*/ 69 h 70"/>
                <a:gd name="T30" fmla="*/ 76 w 81"/>
                <a:gd name="T31" fmla="*/ 60 h 70"/>
                <a:gd name="T32" fmla="*/ 70 w 81"/>
                <a:gd name="T33" fmla="*/ 52 h 70"/>
                <a:gd name="T34" fmla="*/ 76 w 81"/>
                <a:gd name="T35" fmla="*/ 39 h 70"/>
                <a:gd name="T36" fmla="*/ 76 w 81"/>
                <a:gd name="T37" fmla="*/ 26 h 70"/>
                <a:gd name="T38" fmla="*/ 70 w 81"/>
                <a:gd name="T39" fmla="*/ 16 h 70"/>
                <a:gd name="T40" fmla="*/ 59 w 81"/>
                <a:gd name="T41" fmla="*/ 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70">
                  <a:moveTo>
                    <a:pt x="59" y="6"/>
                  </a:moveTo>
                  <a:cubicBezTo>
                    <a:pt x="55" y="3"/>
                    <a:pt x="51" y="1"/>
                    <a:pt x="46" y="1"/>
                  </a:cubicBezTo>
                  <a:cubicBezTo>
                    <a:pt x="42" y="0"/>
                    <a:pt x="38" y="0"/>
                    <a:pt x="34" y="1"/>
                  </a:cubicBezTo>
                  <a:cubicBezTo>
                    <a:pt x="27" y="2"/>
                    <a:pt x="21" y="5"/>
                    <a:pt x="16" y="9"/>
                  </a:cubicBezTo>
                  <a:cubicBezTo>
                    <a:pt x="14" y="10"/>
                    <a:pt x="10" y="12"/>
                    <a:pt x="6" y="15"/>
                  </a:cubicBezTo>
                  <a:cubicBezTo>
                    <a:pt x="3" y="17"/>
                    <a:pt x="0" y="20"/>
                    <a:pt x="0" y="20"/>
                  </a:cubicBezTo>
                  <a:cubicBezTo>
                    <a:pt x="4" y="21"/>
                    <a:pt x="7" y="24"/>
                    <a:pt x="8" y="28"/>
                  </a:cubicBezTo>
                  <a:cubicBezTo>
                    <a:pt x="10" y="31"/>
                    <a:pt x="10" y="35"/>
                    <a:pt x="11" y="39"/>
                  </a:cubicBezTo>
                  <a:cubicBezTo>
                    <a:pt x="12" y="43"/>
                    <a:pt x="13" y="47"/>
                    <a:pt x="16" y="52"/>
                  </a:cubicBezTo>
                  <a:cubicBezTo>
                    <a:pt x="19" y="57"/>
                    <a:pt x="24" y="61"/>
                    <a:pt x="30" y="65"/>
                  </a:cubicBezTo>
                  <a:cubicBezTo>
                    <a:pt x="36" y="68"/>
                    <a:pt x="44" y="69"/>
                    <a:pt x="51" y="66"/>
                  </a:cubicBezTo>
                  <a:cubicBezTo>
                    <a:pt x="58" y="64"/>
                    <a:pt x="65" y="58"/>
                    <a:pt x="69" y="53"/>
                  </a:cubicBezTo>
                  <a:cubicBezTo>
                    <a:pt x="71" y="55"/>
                    <a:pt x="73" y="57"/>
                    <a:pt x="74" y="59"/>
                  </a:cubicBezTo>
                  <a:cubicBezTo>
                    <a:pt x="76" y="62"/>
                    <a:pt x="78" y="66"/>
                    <a:pt x="79" y="70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7"/>
                    <a:pt x="78" y="64"/>
                    <a:pt x="76" y="60"/>
                  </a:cubicBezTo>
                  <a:cubicBezTo>
                    <a:pt x="74" y="57"/>
                    <a:pt x="72" y="54"/>
                    <a:pt x="70" y="52"/>
                  </a:cubicBezTo>
                  <a:cubicBezTo>
                    <a:pt x="73" y="48"/>
                    <a:pt x="75" y="44"/>
                    <a:pt x="76" y="39"/>
                  </a:cubicBezTo>
                  <a:cubicBezTo>
                    <a:pt x="77" y="35"/>
                    <a:pt x="78" y="31"/>
                    <a:pt x="76" y="26"/>
                  </a:cubicBezTo>
                  <a:cubicBezTo>
                    <a:pt x="75" y="23"/>
                    <a:pt x="73" y="19"/>
                    <a:pt x="70" y="16"/>
                  </a:cubicBezTo>
                  <a:cubicBezTo>
                    <a:pt x="67" y="12"/>
                    <a:pt x="63" y="8"/>
                    <a:pt x="59" y="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1840"/>
            <p:cNvSpPr/>
            <p:nvPr/>
          </p:nvSpPr>
          <p:spPr bwMode="auto">
            <a:xfrm>
              <a:off x="4603707" y="5153055"/>
              <a:ext cx="344490" cy="233364"/>
            </a:xfrm>
            <a:custGeom>
              <a:avLst/>
              <a:gdLst>
                <a:gd name="T0" fmla="*/ 49 w 92"/>
                <a:gd name="T1" fmla="*/ 0 h 62"/>
                <a:gd name="T2" fmla="*/ 29 w 92"/>
                <a:gd name="T3" fmla="*/ 7 h 62"/>
                <a:gd name="T4" fmla="*/ 15 w 92"/>
                <a:gd name="T5" fmla="*/ 19 h 62"/>
                <a:gd name="T6" fmla="*/ 0 w 92"/>
                <a:gd name="T7" fmla="*/ 30 h 62"/>
                <a:gd name="T8" fmla="*/ 21 w 92"/>
                <a:gd name="T9" fmla="*/ 48 h 62"/>
                <a:gd name="T10" fmla="*/ 35 w 92"/>
                <a:gd name="T11" fmla="*/ 58 h 62"/>
                <a:gd name="T12" fmla="*/ 50 w 92"/>
                <a:gd name="T13" fmla="*/ 62 h 62"/>
                <a:gd name="T14" fmla="*/ 66 w 92"/>
                <a:gd name="T15" fmla="*/ 54 h 62"/>
                <a:gd name="T16" fmla="*/ 80 w 92"/>
                <a:gd name="T17" fmla="*/ 38 h 62"/>
                <a:gd name="T18" fmla="*/ 87 w 92"/>
                <a:gd name="T19" fmla="*/ 44 h 62"/>
                <a:gd name="T20" fmla="*/ 90 w 92"/>
                <a:gd name="T21" fmla="*/ 57 h 62"/>
                <a:gd name="T22" fmla="*/ 92 w 92"/>
                <a:gd name="T23" fmla="*/ 57 h 62"/>
                <a:gd name="T24" fmla="*/ 89 w 92"/>
                <a:gd name="T25" fmla="*/ 46 h 62"/>
                <a:gd name="T26" fmla="*/ 80 w 92"/>
                <a:gd name="T27" fmla="*/ 37 h 62"/>
                <a:gd name="T28" fmla="*/ 81 w 92"/>
                <a:gd name="T29" fmla="*/ 23 h 62"/>
                <a:gd name="T30" fmla="*/ 73 w 92"/>
                <a:gd name="T31" fmla="*/ 10 h 62"/>
                <a:gd name="T32" fmla="*/ 49 w 92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62">
                  <a:moveTo>
                    <a:pt x="49" y="0"/>
                  </a:moveTo>
                  <a:cubicBezTo>
                    <a:pt x="41" y="0"/>
                    <a:pt x="35" y="3"/>
                    <a:pt x="29" y="7"/>
                  </a:cubicBezTo>
                  <a:cubicBezTo>
                    <a:pt x="23" y="10"/>
                    <a:pt x="19" y="14"/>
                    <a:pt x="15" y="19"/>
                  </a:cubicBezTo>
                  <a:cubicBezTo>
                    <a:pt x="12" y="22"/>
                    <a:pt x="0" y="30"/>
                    <a:pt x="0" y="30"/>
                  </a:cubicBezTo>
                  <a:cubicBezTo>
                    <a:pt x="10" y="33"/>
                    <a:pt x="15" y="42"/>
                    <a:pt x="21" y="48"/>
                  </a:cubicBezTo>
                  <a:cubicBezTo>
                    <a:pt x="25" y="52"/>
                    <a:pt x="30" y="56"/>
                    <a:pt x="35" y="58"/>
                  </a:cubicBezTo>
                  <a:cubicBezTo>
                    <a:pt x="40" y="61"/>
                    <a:pt x="45" y="62"/>
                    <a:pt x="50" y="62"/>
                  </a:cubicBezTo>
                  <a:cubicBezTo>
                    <a:pt x="55" y="62"/>
                    <a:pt x="61" y="59"/>
                    <a:pt x="66" y="54"/>
                  </a:cubicBezTo>
                  <a:cubicBezTo>
                    <a:pt x="72" y="50"/>
                    <a:pt x="77" y="44"/>
                    <a:pt x="80" y="38"/>
                  </a:cubicBezTo>
                  <a:cubicBezTo>
                    <a:pt x="82" y="40"/>
                    <a:pt x="85" y="42"/>
                    <a:pt x="87" y="44"/>
                  </a:cubicBezTo>
                  <a:cubicBezTo>
                    <a:pt x="89" y="48"/>
                    <a:pt x="91" y="53"/>
                    <a:pt x="90" y="57"/>
                  </a:cubicBezTo>
                  <a:cubicBezTo>
                    <a:pt x="91" y="57"/>
                    <a:pt x="92" y="57"/>
                    <a:pt x="92" y="57"/>
                  </a:cubicBezTo>
                  <a:cubicBezTo>
                    <a:pt x="92" y="55"/>
                    <a:pt x="91" y="50"/>
                    <a:pt x="89" y="46"/>
                  </a:cubicBezTo>
                  <a:cubicBezTo>
                    <a:pt x="87" y="42"/>
                    <a:pt x="83" y="39"/>
                    <a:pt x="80" y="37"/>
                  </a:cubicBezTo>
                  <a:cubicBezTo>
                    <a:pt x="82" y="32"/>
                    <a:pt x="82" y="28"/>
                    <a:pt x="81" y="23"/>
                  </a:cubicBezTo>
                  <a:cubicBezTo>
                    <a:pt x="80" y="18"/>
                    <a:pt x="77" y="14"/>
                    <a:pt x="73" y="10"/>
                  </a:cubicBezTo>
                  <a:cubicBezTo>
                    <a:pt x="67" y="5"/>
                    <a:pt x="57" y="1"/>
                    <a:pt x="49" y="0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1841"/>
            <p:cNvSpPr/>
            <p:nvPr/>
          </p:nvSpPr>
          <p:spPr bwMode="auto">
            <a:xfrm>
              <a:off x="4983122" y="4927628"/>
              <a:ext cx="333377" cy="447678"/>
            </a:xfrm>
            <a:custGeom>
              <a:avLst/>
              <a:gdLst>
                <a:gd name="T0" fmla="*/ 80 w 89"/>
                <a:gd name="T1" fmla="*/ 23 h 119"/>
                <a:gd name="T2" fmla="*/ 67 w 89"/>
                <a:gd name="T3" fmla="*/ 8 h 119"/>
                <a:gd name="T4" fmla="*/ 51 w 89"/>
                <a:gd name="T5" fmla="*/ 2 h 119"/>
                <a:gd name="T6" fmla="*/ 24 w 89"/>
                <a:gd name="T7" fmla="*/ 3 h 119"/>
                <a:gd name="T8" fmla="*/ 9 w 89"/>
                <a:gd name="T9" fmla="*/ 7 h 119"/>
                <a:gd name="T10" fmla="*/ 0 w 89"/>
                <a:gd name="T11" fmla="*/ 10 h 119"/>
                <a:gd name="T12" fmla="*/ 6 w 89"/>
                <a:gd name="T13" fmla="*/ 24 h 119"/>
                <a:gd name="T14" fmla="*/ 4 w 89"/>
                <a:gd name="T15" fmla="*/ 38 h 119"/>
                <a:gd name="T16" fmla="*/ 1 w 89"/>
                <a:gd name="T17" fmla="*/ 53 h 119"/>
                <a:gd name="T18" fmla="*/ 6 w 89"/>
                <a:gd name="T19" fmla="*/ 67 h 119"/>
                <a:gd name="T20" fmla="*/ 25 w 89"/>
                <a:gd name="T21" fmla="*/ 83 h 119"/>
                <a:gd name="T22" fmla="*/ 53 w 89"/>
                <a:gd name="T23" fmla="*/ 94 h 119"/>
                <a:gd name="T24" fmla="*/ 47 w 89"/>
                <a:gd name="T25" fmla="*/ 107 h 119"/>
                <a:gd name="T26" fmla="*/ 32 w 89"/>
                <a:gd name="T27" fmla="*/ 117 h 119"/>
                <a:gd name="T28" fmla="*/ 33 w 89"/>
                <a:gd name="T29" fmla="*/ 119 h 119"/>
                <a:gd name="T30" fmla="*/ 45 w 89"/>
                <a:gd name="T31" fmla="*/ 110 h 119"/>
                <a:gd name="T32" fmla="*/ 54 w 89"/>
                <a:gd name="T33" fmla="*/ 94 h 119"/>
                <a:gd name="T34" fmla="*/ 73 w 89"/>
                <a:gd name="T35" fmla="*/ 89 h 119"/>
                <a:gd name="T36" fmla="*/ 87 w 89"/>
                <a:gd name="T37" fmla="*/ 69 h 119"/>
                <a:gd name="T38" fmla="*/ 88 w 89"/>
                <a:gd name="T39" fmla="*/ 46 h 119"/>
                <a:gd name="T40" fmla="*/ 80 w 89"/>
                <a:gd name="T41" fmla="*/ 2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19">
                  <a:moveTo>
                    <a:pt x="80" y="23"/>
                  </a:moveTo>
                  <a:cubicBezTo>
                    <a:pt x="77" y="16"/>
                    <a:pt x="72" y="12"/>
                    <a:pt x="67" y="8"/>
                  </a:cubicBezTo>
                  <a:cubicBezTo>
                    <a:pt x="61" y="5"/>
                    <a:pt x="56" y="3"/>
                    <a:pt x="51" y="2"/>
                  </a:cubicBezTo>
                  <a:cubicBezTo>
                    <a:pt x="41" y="0"/>
                    <a:pt x="33" y="1"/>
                    <a:pt x="24" y="3"/>
                  </a:cubicBezTo>
                  <a:cubicBezTo>
                    <a:pt x="21" y="4"/>
                    <a:pt x="15" y="5"/>
                    <a:pt x="9" y="7"/>
                  </a:cubicBezTo>
                  <a:cubicBezTo>
                    <a:pt x="4" y="8"/>
                    <a:pt x="0" y="10"/>
                    <a:pt x="0" y="10"/>
                  </a:cubicBezTo>
                  <a:cubicBezTo>
                    <a:pt x="4" y="13"/>
                    <a:pt x="5" y="18"/>
                    <a:pt x="6" y="24"/>
                  </a:cubicBezTo>
                  <a:cubicBezTo>
                    <a:pt x="6" y="29"/>
                    <a:pt x="4" y="34"/>
                    <a:pt x="4" y="38"/>
                  </a:cubicBezTo>
                  <a:cubicBezTo>
                    <a:pt x="2" y="44"/>
                    <a:pt x="1" y="49"/>
                    <a:pt x="1" y="53"/>
                  </a:cubicBezTo>
                  <a:cubicBezTo>
                    <a:pt x="2" y="58"/>
                    <a:pt x="3" y="62"/>
                    <a:pt x="6" y="67"/>
                  </a:cubicBezTo>
                  <a:cubicBezTo>
                    <a:pt x="10" y="72"/>
                    <a:pt x="17" y="78"/>
                    <a:pt x="25" y="83"/>
                  </a:cubicBezTo>
                  <a:cubicBezTo>
                    <a:pt x="33" y="89"/>
                    <a:pt x="43" y="93"/>
                    <a:pt x="53" y="94"/>
                  </a:cubicBezTo>
                  <a:cubicBezTo>
                    <a:pt x="52" y="99"/>
                    <a:pt x="49" y="103"/>
                    <a:pt x="47" y="107"/>
                  </a:cubicBezTo>
                  <a:cubicBezTo>
                    <a:pt x="43" y="112"/>
                    <a:pt x="37" y="115"/>
                    <a:pt x="32" y="117"/>
                  </a:cubicBezTo>
                  <a:cubicBezTo>
                    <a:pt x="32" y="118"/>
                    <a:pt x="32" y="119"/>
                    <a:pt x="33" y="119"/>
                  </a:cubicBezTo>
                  <a:cubicBezTo>
                    <a:pt x="36" y="118"/>
                    <a:pt x="41" y="115"/>
                    <a:pt x="45" y="110"/>
                  </a:cubicBezTo>
                  <a:cubicBezTo>
                    <a:pt x="50" y="105"/>
                    <a:pt x="53" y="99"/>
                    <a:pt x="54" y="94"/>
                  </a:cubicBezTo>
                  <a:cubicBezTo>
                    <a:pt x="61" y="95"/>
                    <a:pt x="68" y="93"/>
                    <a:pt x="73" y="89"/>
                  </a:cubicBezTo>
                  <a:cubicBezTo>
                    <a:pt x="79" y="85"/>
                    <a:pt x="84" y="78"/>
                    <a:pt x="87" y="69"/>
                  </a:cubicBezTo>
                  <a:cubicBezTo>
                    <a:pt x="89" y="62"/>
                    <a:pt x="89" y="54"/>
                    <a:pt x="88" y="46"/>
                  </a:cubicBezTo>
                  <a:cubicBezTo>
                    <a:pt x="87" y="37"/>
                    <a:pt x="84" y="29"/>
                    <a:pt x="80" y="23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1842"/>
            <p:cNvSpPr/>
            <p:nvPr/>
          </p:nvSpPr>
          <p:spPr bwMode="auto">
            <a:xfrm>
              <a:off x="4727533" y="5126067"/>
              <a:ext cx="173039" cy="112713"/>
            </a:xfrm>
            <a:custGeom>
              <a:avLst/>
              <a:gdLst>
                <a:gd name="T0" fmla="*/ 23 w 46"/>
                <a:gd name="T1" fmla="*/ 0 h 30"/>
                <a:gd name="T2" fmla="*/ 14 w 46"/>
                <a:gd name="T3" fmla="*/ 3 h 30"/>
                <a:gd name="T4" fmla="*/ 7 w 46"/>
                <a:gd name="T5" fmla="*/ 8 h 30"/>
                <a:gd name="T6" fmla="*/ 3 w 46"/>
                <a:gd name="T7" fmla="*/ 11 h 30"/>
                <a:gd name="T8" fmla="*/ 0 w 46"/>
                <a:gd name="T9" fmla="*/ 13 h 30"/>
                <a:gd name="T10" fmla="*/ 9 w 46"/>
                <a:gd name="T11" fmla="*/ 22 h 30"/>
                <a:gd name="T12" fmla="*/ 26 w 46"/>
                <a:gd name="T13" fmla="*/ 29 h 30"/>
                <a:gd name="T14" fmla="*/ 37 w 46"/>
                <a:gd name="T15" fmla="*/ 15 h 30"/>
                <a:gd name="T16" fmla="*/ 41 w 46"/>
                <a:gd name="T17" fmla="*/ 17 h 30"/>
                <a:gd name="T18" fmla="*/ 45 w 46"/>
                <a:gd name="T19" fmla="*/ 21 h 30"/>
                <a:gd name="T20" fmla="*/ 46 w 46"/>
                <a:gd name="T21" fmla="*/ 21 h 30"/>
                <a:gd name="T22" fmla="*/ 37 w 46"/>
                <a:gd name="T23" fmla="*/ 14 h 30"/>
                <a:gd name="T24" fmla="*/ 33 w 46"/>
                <a:gd name="T25" fmla="*/ 3 h 30"/>
                <a:gd name="T26" fmla="*/ 23 w 46"/>
                <a:gd name="T2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30">
                  <a:moveTo>
                    <a:pt x="23" y="0"/>
                  </a:moveTo>
                  <a:cubicBezTo>
                    <a:pt x="19" y="0"/>
                    <a:pt x="17" y="2"/>
                    <a:pt x="14" y="3"/>
                  </a:cubicBezTo>
                  <a:cubicBezTo>
                    <a:pt x="12" y="5"/>
                    <a:pt x="10" y="6"/>
                    <a:pt x="7" y="8"/>
                  </a:cubicBezTo>
                  <a:cubicBezTo>
                    <a:pt x="7" y="9"/>
                    <a:pt x="5" y="10"/>
                    <a:pt x="3" y="11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4" y="15"/>
                    <a:pt x="6" y="19"/>
                    <a:pt x="9" y="22"/>
                  </a:cubicBezTo>
                  <a:cubicBezTo>
                    <a:pt x="14" y="27"/>
                    <a:pt x="20" y="30"/>
                    <a:pt x="26" y="29"/>
                  </a:cubicBezTo>
                  <a:cubicBezTo>
                    <a:pt x="32" y="28"/>
                    <a:pt x="36" y="22"/>
                    <a:pt x="37" y="15"/>
                  </a:cubicBezTo>
                  <a:cubicBezTo>
                    <a:pt x="39" y="15"/>
                    <a:pt x="40" y="16"/>
                    <a:pt x="41" y="17"/>
                  </a:cubicBezTo>
                  <a:cubicBezTo>
                    <a:pt x="43" y="18"/>
                    <a:pt x="44" y="19"/>
                    <a:pt x="45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19"/>
                    <a:pt x="40" y="15"/>
                    <a:pt x="37" y="14"/>
                  </a:cubicBezTo>
                  <a:cubicBezTo>
                    <a:pt x="38" y="10"/>
                    <a:pt x="37" y="6"/>
                    <a:pt x="33" y="3"/>
                  </a:cubicBezTo>
                  <a:cubicBezTo>
                    <a:pt x="30" y="1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1843"/>
            <p:cNvSpPr/>
            <p:nvPr/>
          </p:nvSpPr>
          <p:spPr bwMode="auto">
            <a:xfrm>
              <a:off x="5764176" y="5483257"/>
              <a:ext cx="409577" cy="319090"/>
            </a:xfrm>
            <a:custGeom>
              <a:avLst/>
              <a:gdLst>
                <a:gd name="T0" fmla="*/ 36 w 109"/>
                <a:gd name="T1" fmla="*/ 81 h 85"/>
                <a:gd name="T2" fmla="*/ 65 w 109"/>
                <a:gd name="T3" fmla="*/ 82 h 85"/>
                <a:gd name="T4" fmla="*/ 87 w 109"/>
                <a:gd name="T5" fmla="*/ 73 h 85"/>
                <a:gd name="T6" fmla="*/ 100 w 109"/>
                <a:gd name="T7" fmla="*/ 67 h 85"/>
                <a:gd name="T8" fmla="*/ 109 w 109"/>
                <a:gd name="T9" fmla="*/ 62 h 85"/>
                <a:gd name="T10" fmla="*/ 98 w 109"/>
                <a:gd name="T11" fmla="*/ 50 h 85"/>
                <a:gd name="T12" fmla="*/ 92 w 109"/>
                <a:gd name="T13" fmla="*/ 34 h 85"/>
                <a:gd name="T14" fmla="*/ 60 w 109"/>
                <a:gd name="T15" fmla="*/ 3 h 85"/>
                <a:gd name="T16" fmla="*/ 35 w 109"/>
                <a:gd name="T17" fmla="*/ 6 h 85"/>
                <a:gd name="T18" fmla="*/ 14 w 109"/>
                <a:gd name="T19" fmla="*/ 24 h 85"/>
                <a:gd name="T20" fmla="*/ 6 w 109"/>
                <a:gd name="T21" fmla="*/ 16 h 85"/>
                <a:gd name="T22" fmla="*/ 2 w 109"/>
                <a:gd name="T23" fmla="*/ 0 h 85"/>
                <a:gd name="T24" fmla="*/ 0 w 109"/>
                <a:gd name="T25" fmla="*/ 0 h 85"/>
                <a:gd name="T26" fmla="*/ 4 w 109"/>
                <a:gd name="T27" fmla="*/ 13 h 85"/>
                <a:gd name="T28" fmla="*/ 13 w 109"/>
                <a:gd name="T29" fmla="*/ 26 h 85"/>
                <a:gd name="T30" fmla="*/ 12 w 109"/>
                <a:gd name="T31" fmla="*/ 60 h 85"/>
                <a:gd name="T32" fmla="*/ 36 w 109"/>
                <a:gd name="T33" fmla="*/ 8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" h="85">
                  <a:moveTo>
                    <a:pt x="36" y="81"/>
                  </a:moveTo>
                  <a:cubicBezTo>
                    <a:pt x="46" y="85"/>
                    <a:pt x="55" y="84"/>
                    <a:pt x="65" y="82"/>
                  </a:cubicBezTo>
                  <a:cubicBezTo>
                    <a:pt x="73" y="80"/>
                    <a:pt x="80" y="77"/>
                    <a:pt x="87" y="73"/>
                  </a:cubicBezTo>
                  <a:cubicBezTo>
                    <a:pt x="89" y="71"/>
                    <a:pt x="95" y="69"/>
                    <a:pt x="100" y="67"/>
                  </a:cubicBezTo>
                  <a:cubicBezTo>
                    <a:pt x="105" y="64"/>
                    <a:pt x="109" y="62"/>
                    <a:pt x="109" y="62"/>
                  </a:cubicBezTo>
                  <a:cubicBezTo>
                    <a:pt x="104" y="60"/>
                    <a:pt x="101" y="55"/>
                    <a:pt x="98" y="50"/>
                  </a:cubicBezTo>
                  <a:cubicBezTo>
                    <a:pt x="96" y="44"/>
                    <a:pt x="94" y="39"/>
                    <a:pt x="92" y="34"/>
                  </a:cubicBezTo>
                  <a:cubicBezTo>
                    <a:pt x="86" y="20"/>
                    <a:pt x="75" y="7"/>
                    <a:pt x="60" y="3"/>
                  </a:cubicBezTo>
                  <a:cubicBezTo>
                    <a:pt x="52" y="0"/>
                    <a:pt x="43" y="2"/>
                    <a:pt x="35" y="6"/>
                  </a:cubicBezTo>
                  <a:cubicBezTo>
                    <a:pt x="27" y="10"/>
                    <a:pt x="19" y="17"/>
                    <a:pt x="14" y="24"/>
                  </a:cubicBezTo>
                  <a:cubicBezTo>
                    <a:pt x="11" y="22"/>
                    <a:pt x="8" y="19"/>
                    <a:pt x="6" y="16"/>
                  </a:cubicBezTo>
                  <a:cubicBezTo>
                    <a:pt x="3" y="11"/>
                    <a:pt x="2" y="5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1" y="8"/>
                    <a:pt x="4" y="13"/>
                  </a:cubicBezTo>
                  <a:cubicBezTo>
                    <a:pt x="6" y="18"/>
                    <a:pt x="10" y="23"/>
                    <a:pt x="13" y="26"/>
                  </a:cubicBezTo>
                  <a:cubicBezTo>
                    <a:pt x="7" y="36"/>
                    <a:pt x="5" y="49"/>
                    <a:pt x="12" y="60"/>
                  </a:cubicBezTo>
                  <a:cubicBezTo>
                    <a:pt x="17" y="68"/>
                    <a:pt x="27" y="77"/>
                    <a:pt x="36" y="81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1844"/>
            <p:cNvSpPr/>
            <p:nvPr/>
          </p:nvSpPr>
          <p:spPr bwMode="auto">
            <a:xfrm>
              <a:off x="6168991" y="5029229"/>
              <a:ext cx="296864" cy="401640"/>
            </a:xfrm>
            <a:custGeom>
              <a:avLst/>
              <a:gdLst>
                <a:gd name="T0" fmla="*/ 3 w 79"/>
                <a:gd name="T1" fmla="*/ 76 h 107"/>
                <a:gd name="T2" fmla="*/ 23 w 79"/>
                <a:gd name="T3" fmla="*/ 99 h 107"/>
                <a:gd name="T4" fmla="*/ 46 w 79"/>
                <a:gd name="T5" fmla="*/ 106 h 107"/>
                <a:gd name="T6" fmla="*/ 60 w 79"/>
                <a:gd name="T7" fmla="*/ 106 h 107"/>
                <a:gd name="T8" fmla="*/ 69 w 79"/>
                <a:gd name="T9" fmla="*/ 105 h 107"/>
                <a:gd name="T10" fmla="*/ 68 w 79"/>
                <a:gd name="T11" fmla="*/ 94 h 107"/>
                <a:gd name="T12" fmla="*/ 74 w 79"/>
                <a:gd name="T13" fmla="*/ 81 h 107"/>
                <a:gd name="T14" fmla="*/ 79 w 79"/>
                <a:gd name="T15" fmla="*/ 63 h 107"/>
                <a:gd name="T16" fmla="*/ 78 w 79"/>
                <a:gd name="T17" fmla="*/ 52 h 107"/>
                <a:gd name="T18" fmla="*/ 77 w 79"/>
                <a:gd name="T19" fmla="*/ 47 h 107"/>
                <a:gd name="T20" fmla="*/ 77 w 79"/>
                <a:gd name="T21" fmla="*/ 45 h 107"/>
                <a:gd name="T22" fmla="*/ 77 w 79"/>
                <a:gd name="T23" fmla="*/ 45 h 107"/>
                <a:gd name="T24" fmla="*/ 76 w 79"/>
                <a:gd name="T25" fmla="*/ 45 h 107"/>
                <a:gd name="T26" fmla="*/ 76 w 79"/>
                <a:gd name="T27" fmla="*/ 45 h 107"/>
                <a:gd name="T28" fmla="*/ 75 w 79"/>
                <a:gd name="T29" fmla="*/ 43 h 107"/>
                <a:gd name="T30" fmla="*/ 68 w 79"/>
                <a:gd name="T31" fmla="*/ 35 h 107"/>
                <a:gd name="T32" fmla="*/ 57 w 79"/>
                <a:gd name="T33" fmla="*/ 27 h 107"/>
                <a:gd name="T34" fmla="*/ 31 w 79"/>
                <a:gd name="T35" fmla="*/ 22 h 107"/>
                <a:gd name="T36" fmla="*/ 32 w 79"/>
                <a:gd name="T37" fmla="*/ 12 h 107"/>
                <a:gd name="T38" fmla="*/ 36 w 79"/>
                <a:gd name="T39" fmla="*/ 0 h 107"/>
                <a:gd name="T40" fmla="*/ 33 w 79"/>
                <a:gd name="T41" fmla="*/ 0 h 107"/>
                <a:gd name="T42" fmla="*/ 33 w 79"/>
                <a:gd name="T43" fmla="*/ 4 h 107"/>
                <a:gd name="T44" fmla="*/ 32 w 79"/>
                <a:gd name="T45" fmla="*/ 10 h 107"/>
                <a:gd name="T46" fmla="*/ 30 w 79"/>
                <a:gd name="T47" fmla="*/ 22 h 107"/>
                <a:gd name="T48" fmla="*/ 13 w 79"/>
                <a:gd name="T49" fmla="*/ 27 h 107"/>
                <a:gd name="T50" fmla="*/ 7 w 79"/>
                <a:gd name="T51" fmla="*/ 33 h 107"/>
                <a:gd name="T52" fmla="*/ 2 w 79"/>
                <a:gd name="T53" fmla="*/ 44 h 107"/>
                <a:gd name="T54" fmla="*/ 0 w 79"/>
                <a:gd name="T55" fmla="*/ 59 h 107"/>
                <a:gd name="T56" fmla="*/ 3 w 79"/>
                <a:gd name="T57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" h="107">
                  <a:moveTo>
                    <a:pt x="3" y="76"/>
                  </a:moveTo>
                  <a:cubicBezTo>
                    <a:pt x="7" y="88"/>
                    <a:pt x="15" y="94"/>
                    <a:pt x="23" y="99"/>
                  </a:cubicBezTo>
                  <a:cubicBezTo>
                    <a:pt x="31" y="104"/>
                    <a:pt x="39" y="106"/>
                    <a:pt x="46" y="106"/>
                  </a:cubicBezTo>
                  <a:cubicBezTo>
                    <a:pt x="49" y="106"/>
                    <a:pt x="55" y="107"/>
                    <a:pt x="60" y="106"/>
                  </a:cubicBezTo>
                  <a:cubicBezTo>
                    <a:pt x="65" y="106"/>
                    <a:pt x="69" y="105"/>
                    <a:pt x="69" y="105"/>
                  </a:cubicBezTo>
                  <a:cubicBezTo>
                    <a:pt x="66" y="102"/>
                    <a:pt x="67" y="98"/>
                    <a:pt x="68" y="94"/>
                  </a:cubicBezTo>
                  <a:cubicBezTo>
                    <a:pt x="70" y="89"/>
                    <a:pt x="72" y="85"/>
                    <a:pt x="74" y="81"/>
                  </a:cubicBezTo>
                  <a:cubicBezTo>
                    <a:pt x="76" y="76"/>
                    <a:pt x="78" y="70"/>
                    <a:pt x="79" y="63"/>
                  </a:cubicBezTo>
                  <a:cubicBezTo>
                    <a:pt x="79" y="60"/>
                    <a:pt x="79" y="56"/>
                    <a:pt x="78" y="52"/>
                  </a:cubicBezTo>
                  <a:cubicBezTo>
                    <a:pt x="78" y="50"/>
                    <a:pt x="78" y="49"/>
                    <a:pt x="77" y="47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4"/>
                    <a:pt x="75" y="44"/>
                    <a:pt x="75" y="43"/>
                  </a:cubicBezTo>
                  <a:cubicBezTo>
                    <a:pt x="73" y="41"/>
                    <a:pt x="71" y="38"/>
                    <a:pt x="68" y="35"/>
                  </a:cubicBezTo>
                  <a:cubicBezTo>
                    <a:pt x="65" y="32"/>
                    <a:pt x="61" y="29"/>
                    <a:pt x="57" y="27"/>
                  </a:cubicBezTo>
                  <a:cubicBezTo>
                    <a:pt x="49" y="22"/>
                    <a:pt x="40" y="21"/>
                    <a:pt x="31" y="22"/>
                  </a:cubicBezTo>
                  <a:cubicBezTo>
                    <a:pt x="31" y="18"/>
                    <a:pt x="31" y="15"/>
                    <a:pt x="32" y="12"/>
                  </a:cubicBezTo>
                  <a:cubicBezTo>
                    <a:pt x="33" y="9"/>
                    <a:pt x="35" y="4"/>
                    <a:pt x="3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3"/>
                    <a:pt x="33" y="4"/>
                  </a:cubicBezTo>
                  <a:cubicBezTo>
                    <a:pt x="33" y="6"/>
                    <a:pt x="32" y="8"/>
                    <a:pt x="32" y="10"/>
                  </a:cubicBezTo>
                  <a:cubicBezTo>
                    <a:pt x="31" y="14"/>
                    <a:pt x="29" y="18"/>
                    <a:pt x="30" y="22"/>
                  </a:cubicBezTo>
                  <a:cubicBezTo>
                    <a:pt x="24" y="23"/>
                    <a:pt x="18" y="24"/>
                    <a:pt x="13" y="27"/>
                  </a:cubicBezTo>
                  <a:cubicBezTo>
                    <a:pt x="11" y="29"/>
                    <a:pt x="8" y="30"/>
                    <a:pt x="7" y="33"/>
                  </a:cubicBezTo>
                  <a:cubicBezTo>
                    <a:pt x="5" y="36"/>
                    <a:pt x="3" y="39"/>
                    <a:pt x="2" y="44"/>
                  </a:cubicBezTo>
                  <a:cubicBezTo>
                    <a:pt x="1" y="48"/>
                    <a:pt x="0" y="54"/>
                    <a:pt x="0" y="59"/>
                  </a:cubicBezTo>
                  <a:cubicBezTo>
                    <a:pt x="1" y="65"/>
                    <a:pt x="2" y="71"/>
                    <a:pt x="3" y="7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1845"/>
            <p:cNvSpPr/>
            <p:nvPr/>
          </p:nvSpPr>
          <p:spPr bwMode="auto">
            <a:xfrm>
              <a:off x="5937215" y="5318156"/>
              <a:ext cx="157163" cy="211139"/>
            </a:xfrm>
            <a:custGeom>
              <a:avLst/>
              <a:gdLst>
                <a:gd name="T0" fmla="*/ 1 w 42"/>
                <a:gd name="T1" fmla="*/ 20 h 56"/>
                <a:gd name="T2" fmla="*/ 2 w 42"/>
                <a:gd name="T3" fmla="*/ 33 h 56"/>
                <a:gd name="T4" fmla="*/ 5 w 42"/>
                <a:gd name="T5" fmla="*/ 43 h 56"/>
                <a:gd name="T6" fmla="*/ 7 w 42"/>
                <a:gd name="T7" fmla="*/ 50 h 56"/>
                <a:gd name="T8" fmla="*/ 6 w 42"/>
                <a:gd name="T9" fmla="*/ 56 h 56"/>
                <a:gd name="T10" fmla="*/ 16 w 42"/>
                <a:gd name="T11" fmla="*/ 50 h 56"/>
                <a:gd name="T12" fmla="*/ 25 w 42"/>
                <a:gd name="T13" fmla="*/ 47 h 56"/>
                <a:gd name="T14" fmla="*/ 40 w 42"/>
                <a:gd name="T15" fmla="*/ 28 h 56"/>
                <a:gd name="T16" fmla="*/ 37 w 42"/>
                <a:gd name="T17" fmla="*/ 16 h 56"/>
                <a:gd name="T18" fmla="*/ 26 w 42"/>
                <a:gd name="T19" fmla="*/ 7 h 56"/>
                <a:gd name="T20" fmla="*/ 31 w 42"/>
                <a:gd name="T21" fmla="*/ 2 h 56"/>
                <a:gd name="T22" fmla="*/ 35 w 42"/>
                <a:gd name="T23" fmla="*/ 1 h 56"/>
                <a:gd name="T24" fmla="*/ 39 w 42"/>
                <a:gd name="T25" fmla="*/ 2 h 56"/>
                <a:gd name="T26" fmla="*/ 41 w 42"/>
                <a:gd name="T27" fmla="*/ 4 h 56"/>
                <a:gd name="T28" fmla="*/ 41 w 42"/>
                <a:gd name="T29" fmla="*/ 7 h 56"/>
                <a:gd name="T30" fmla="*/ 40 w 42"/>
                <a:gd name="T31" fmla="*/ 9 h 56"/>
                <a:gd name="T32" fmla="*/ 41 w 42"/>
                <a:gd name="T33" fmla="*/ 10 h 56"/>
                <a:gd name="T34" fmla="*/ 42 w 42"/>
                <a:gd name="T35" fmla="*/ 7 h 56"/>
                <a:gd name="T36" fmla="*/ 41 w 42"/>
                <a:gd name="T37" fmla="*/ 3 h 56"/>
                <a:gd name="T38" fmla="*/ 40 w 42"/>
                <a:gd name="T39" fmla="*/ 2 h 56"/>
                <a:gd name="T40" fmla="*/ 38 w 42"/>
                <a:gd name="T41" fmla="*/ 0 h 56"/>
                <a:gd name="T42" fmla="*/ 36 w 42"/>
                <a:gd name="T43" fmla="*/ 0 h 56"/>
                <a:gd name="T44" fmla="*/ 34 w 42"/>
                <a:gd name="T45" fmla="*/ 0 h 56"/>
                <a:gd name="T46" fmla="*/ 31 w 42"/>
                <a:gd name="T47" fmla="*/ 2 h 56"/>
                <a:gd name="T48" fmla="*/ 28 w 42"/>
                <a:gd name="T49" fmla="*/ 4 h 56"/>
                <a:gd name="T50" fmla="*/ 26 w 42"/>
                <a:gd name="T51" fmla="*/ 7 h 56"/>
                <a:gd name="T52" fmla="*/ 9 w 42"/>
                <a:gd name="T53" fmla="*/ 8 h 56"/>
                <a:gd name="T54" fmla="*/ 1 w 42"/>
                <a:gd name="T55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56">
                  <a:moveTo>
                    <a:pt x="1" y="20"/>
                  </a:moveTo>
                  <a:cubicBezTo>
                    <a:pt x="0" y="24"/>
                    <a:pt x="1" y="28"/>
                    <a:pt x="2" y="33"/>
                  </a:cubicBezTo>
                  <a:cubicBezTo>
                    <a:pt x="3" y="36"/>
                    <a:pt x="4" y="40"/>
                    <a:pt x="5" y="43"/>
                  </a:cubicBezTo>
                  <a:cubicBezTo>
                    <a:pt x="6" y="45"/>
                    <a:pt x="7" y="48"/>
                    <a:pt x="7" y="50"/>
                  </a:cubicBezTo>
                  <a:cubicBezTo>
                    <a:pt x="7" y="53"/>
                    <a:pt x="6" y="56"/>
                    <a:pt x="6" y="56"/>
                  </a:cubicBezTo>
                  <a:cubicBezTo>
                    <a:pt x="9" y="53"/>
                    <a:pt x="12" y="52"/>
                    <a:pt x="16" y="50"/>
                  </a:cubicBezTo>
                  <a:cubicBezTo>
                    <a:pt x="19" y="49"/>
                    <a:pt x="22" y="48"/>
                    <a:pt x="25" y="47"/>
                  </a:cubicBezTo>
                  <a:cubicBezTo>
                    <a:pt x="32" y="42"/>
                    <a:pt x="39" y="35"/>
                    <a:pt x="40" y="28"/>
                  </a:cubicBezTo>
                  <a:cubicBezTo>
                    <a:pt x="41" y="23"/>
                    <a:pt x="39" y="19"/>
                    <a:pt x="37" y="16"/>
                  </a:cubicBezTo>
                  <a:cubicBezTo>
                    <a:pt x="34" y="12"/>
                    <a:pt x="31" y="9"/>
                    <a:pt x="26" y="7"/>
                  </a:cubicBezTo>
                  <a:cubicBezTo>
                    <a:pt x="28" y="5"/>
                    <a:pt x="29" y="3"/>
                    <a:pt x="31" y="2"/>
                  </a:cubicBezTo>
                  <a:cubicBezTo>
                    <a:pt x="32" y="2"/>
                    <a:pt x="33" y="1"/>
                    <a:pt x="35" y="1"/>
                  </a:cubicBezTo>
                  <a:cubicBezTo>
                    <a:pt x="36" y="1"/>
                    <a:pt x="38" y="1"/>
                    <a:pt x="39" y="2"/>
                  </a:cubicBezTo>
                  <a:cubicBezTo>
                    <a:pt x="40" y="3"/>
                    <a:pt x="41" y="4"/>
                    <a:pt x="41" y="4"/>
                  </a:cubicBezTo>
                  <a:cubicBezTo>
                    <a:pt x="41" y="6"/>
                    <a:pt x="41" y="6"/>
                    <a:pt x="41" y="7"/>
                  </a:cubicBezTo>
                  <a:cubicBezTo>
                    <a:pt x="41" y="8"/>
                    <a:pt x="40" y="9"/>
                    <a:pt x="40" y="9"/>
                  </a:cubicBezTo>
                  <a:cubicBezTo>
                    <a:pt x="40" y="9"/>
                    <a:pt x="41" y="10"/>
                    <a:pt x="41" y="10"/>
                  </a:cubicBezTo>
                  <a:cubicBezTo>
                    <a:pt x="41" y="9"/>
                    <a:pt x="42" y="8"/>
                    <a:pt x="42" y="7"/>
                  </a:cubicBezTo>
                  <a:cubicBezTo>
                    <a:pt x="42" y="6"/>
                    <a:pt x="42" y="5"/>
                    <a:pt x="41" y="3"/>
                  </a:cubicBezTo>
                  <a:cubicBezTo>
                    <a:pt x="41" y="3"/>
                    <a:pt x="41" y="2"/>
                    <a:pt x="40" y="2"/>
                  </a:cubicBezTo>
                  <a:cubicBezTo>
                    <a:pt x="40" y="1"/>
                    <a:pt x="39" y="1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2" y="1"/>
                    <a:pt x="31" y="1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6"/>
                    <a:pt x="26" y="7"/>
                  </a:cubicBezTo>
                  <a:cubicBezTo>
                    <a:pt x="20" y="4"/>
                    <a:pt x="14" y="4"/>
                    <a:pt x="9" y="8"/>
                  </a:cubicBezTo>
                  <a:cubicBezTo>
                    <a:pt x="5" y="11"/>
                    <a:pt x="2" y="16"/>
                    <a:pt x="1" y="2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1846"/>
            <p:cNvSpPr/>
            <p:nvPr/>
          </p:nvSpPr>
          <p:spPr bwMode="auto">
            <a:xfrm>
              <a:off x="5846727" y="5026054"/>
              <a:ext cx="341315" cy="250827"/>
            </a:xfrm>
            <a:custGeom>
              <a:avLst/>
              <a:gdLst>
                <a:gd name="T0" fmla="*/ 38 w 91"/>
                <a:gd name="T1" fmla="*/ 5 h 67"/>
                <a:gd name="T2" fmla="*/ 26 w 91"/>
                <a:gd name="T3" fmla="*/ 20 h 67"/>
                <a:gd name="T4" fmla="*/ 15 w 91"/>
                <a:gd name="T5" fmla="*/ 35 h 67"/>
                <a:gd name="T6" fmla="*/ 7 w 91"/>
                <a:gd name="T7" fmla="*/ 44 h 67"/>
                <a:gd name="T8" fmla="*/ 0 w 91"/>
                <a:gd name="T9" fmla="*/ 49 h 67"/>
                <a:gd name="T10" fmla="*/ 16 w 91"/>
                <a:gd name="T11" fmla="*/ 56 h 67"/>
                <a:gd name="T12" fmla="*/ 32 w 91"/>
                <a:gd name="T13" fmla="*/ 64 h 67"/>
                <a:gd name="T14" fmla="*/ 58 w 91"/>
                <a:gd name="T15" fmla="*/ 66 h 67"/>
                <a:gd name="T16" fmla="*/ 82 w 91"/>
                <a:gd name="T17" fmla="*/ 54 h 67"/>
                <a:gd name="T18" fmla="*/ 88 w 91"/>
                <a:gd name="T19" fmla="*/ 31 h 67"/>
                <a:gd name="T20" fmla="*/ 75 w 91"/>
                <a:gd name="T21" fmla="*/ 13 h 67"/>
                <a:gd name="T22" fmla="*/ 81 w 91"/>
                <a:gd name="T23" fmla="*/ 8 h 67"/>
                <a:gd name="T24" fmla="*/ 91 w 91"/>
                <a:gd name="T25" fmla="*/ 2 h 67"/>
                <a:gd name="T26" fmla="*/ 90 w 91"/>
                <a:gd name="T27" fmla="*/ 1 h 67"/>
                <a:gd name="T28" fmla="*/ 82 w 91"/>
                <a:gd name="T29" fmla="*/ 6 h 67"/>
                <a:gd name="T30" fmla="*/ 74 w 91"/>
                <a:gd name="T31" fmla="*/ 12 h 67"/>
                <a:gd name="T32" fmla="*/ 63 w 91"/>
                <a:gd name="T33" fmla="*/ 4 h 67"/>
                <a:gd name="T34" fmla="*/ 53 w 91"/>
                <a:gd name="T35" fmla="*/ 1 h 67"/>
                <a:gd name="T36" fmla="*/ 45 w 91"/>
                <a:gd name="T37" fmla="*/ 2 h 67"/>
                <a:gd name="T38" fmla="*/ 38 w 91"/>
                <a:gd name="T39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67">
                  <a:moveTo>
                    <a:pt x="38" y="5"/>
                  </a:moveTo>
                  <a:cubicBezTo>
                    <a:pt x="33" y="8"/>
                    <a:pt x="30" y="14"/>
                    <a:pt x="26" y="20"/>
                  </a:cubicBezTo>
                  <a:cubicBezTo>
                    <a:pt x="22" y="25"/>
                    <a:pt x="19" y="30"/>
                    <a:pt x="15" y="35"/>
                  </a:cubicBezTo>
                  <a:cubicBezTo>
                    <a:pt x="14" y="37"/>
                    <a:pt x="11" y="41"/>
                    <a:pt x="7" y="44"/>
                  </a:cubicBezTo>
                  <a:cubicBezTo>
                    <a:pt x="4" y="47"/>
                    <a:pt x="0" y="49"/>
                    <a:pt x="0" y="49"/>
                  </a:cubicBezTo>
                  <a:cubicBezTo>
                    <a:pt x="6" y="50"/>
                    <a:pt x="11" y="53"/>
                    <a:pt x="16" y="56"/>
                  </a:cubicBezTo>
                  <a:cubicBezTo>
                    <a:pt x="21" y="59"/>
                    <a:pt x="27" y="62"/>
                    <a:pt x="32" y="64"/>
                  </a:cubicBezTo>
                  <a:cubicBezTo>
                    <a:pt x="39" y="67"/>
                    <a:pt x="49" y="67"/>
                    <a:pt x="58" y="66"/>
                  </a:cubicBezTo>
                  <a:cubicBezTo>
                    <a:pt x="67" y="64"/>
                    <a:pt x="76" y="60"/>
                    <a:pt x="82" y="54"/>
                  </a:cubicBezTo>
                  <a:cubicBezTo>
                    <a:pt x="88" y="47"/>
                    <a:pt x="90" y="38"/>
                    <a:pt x="88" y="31"/>
                  </a:cubicBezTo>
                  <a:cubicBezTo>
                    <a:pt x="86" y="23"/>
                    <a:pt x="81" y="17"/>
                    <a:pt x="75" y="13"/>
                  </a:cubicBezTo>
                  <a:cubicBezTo>
                    <a:pt x="77" y="11"/>
                    <a:pt x="79" y="9"/>
                    <a:pt x="81" y="8"/>
                  </a:cubicBezTo>
                  <a:cubicBezTo>
                    <a:pt x="84" y="6"/>
                    <a:pt x="87" y="4"/>
                    <a:pt x="91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2"/>
                    <a:pt x="85" y="4"/>
                    <a:pt x="82" y="6"/>
                  </a:cubicBezTo>
                  <a:cubicBezTo>
                    <a:pt x="79" y="8"/>
                    <a:pt x="76" y="10"/>
                    <a:pt x="74" y="12"/>
                  </a:cubicBezTo>
                  <a:cubicBezTo>
                    <a:pt x="70" y="9"/>
                    <a:pt x="66" y="6"/>
                    <a:pt x="63" y="4"/>
                  </a:cubicBezTo>
                  <a:cubicBezTo>
                    <a:pt x="59" y="2"/>
                    <a:pt x="56" y="1"/>
                    <a:pt x="53" y="1"/>
                  </a:cubicBezTo>
                  <a:cubicBezTo>
                    <a:pt x="50" y="0"/>
                    <a:pt x="48" y="1"/>
                    <a:pt x="45" y="2"/>
                  </a:cubicBezTo>
                  <a:cubicBezTo>
                    <a:pt x="43" y="3"/>
                    <a:pt x="40" y="4"/>
                    <a:pt x="38" y="5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1847"/>
            <p:cNvSpPr/>
            <p:nvPr/>
          </p:nvSpPr>
          <p:spPr bwMode="auto">
            <a:xfrm>
              <a:off x="5883240" y="3860821"/>
              <a:ext cx="354015" cy="454028"/>
            </a:xfrm>
            <a:custGeom>
              <a:avLst/>
              <a:gdLst>
                <a:gd name="T0" fmla="*/ 81 w 94"/>
                <a:gd name="T1" fmla="*/ 19 h 121"/>
                <a:gd name="T2" fmla="*/ 53 w 94"/>
                <a:gd name="T3" fmla="*/ 3 h 121"/>
                <a:gd name="T4" fmla="*/ 26 w 94"/>
                <a:gd name="T5" fmla="*/ 1 h 121"/>
                <a:gd name="T6" fmla="*/ 10 w 94"/>
                <a:gd name="T7" fmla="*/ 1 h 121"/>
                <a:gd name="T8" fmla="*/ 0 w 94"/>
                <a:gd name="T9" fmla="*/ 2 h 121"/>
                <a:gd name="T10" fmla="*/ 4 w 94"/>
                <a:gd name="T11" fmla="*/ 19 h 121"/>
                <a:gd name="T12" fmla="*/ 2 w 94"/>
                <a:gd name="T13" fmla="*/ 37 h 121"/>
                <a:gd name="T14" fmla="*/ 4 w 94"/>
                <a:gd name="T15" fmla="*/ 60 h 121"/>
                <a:gd name="T16" fmla="*/ 15 w 94"/>
                <a:gd name="T17" fmla="*/ 79 h 121"/>
                <a:gd name="T18" fmla="*/ 39 w 94"/>
                <a:gd name="T19" fmla="*/ 90 h 121"/>
                <a:gd name="T20" fmla="*/ 69 w 94"/>
                <a:gd name="T21" fmla="*/ 89 h 121"/>
                <a:gd name="T22" fmla="*/ 69 w 94"/>
                <a:gd name="T23" fmla="*/ 103 h 121"/>
                <a:gd name="T24" fmla="*/ 59 w 94"/>
                <a:gd name="T25" fmla="*/ 119 h 121"/>
                <a:gd name="T26" fmla="*/ 61 w 94"/>
                <a:gd name="T27" fmla="*/ 121 h 121"/>
                <a:gd name="T28" fmla="*/ 69 w 94"/>
                <a:gd name="T29" fmla="*/ 107 h 121"/>
                <a:gd name="T30" fmla="*/ 71 w 94"/>
                <a:gd name="T31" fmla="*/ 88 h 121"/>
                <a:gd name="T32" fmla="*/ 87 w 94"/>
                <a:gd name="T33" fmla="*/ 76 h 121"/>
                <a:gd name="T34" fmla="*/ 94 w 94"/>
                <a:gd name="T35" fmla="*/ 55 h 121"/>
                <a:gd name="T36" fmla="*/ 90 w 94"/>
                <a:gd name="T37" fmla="*/ 36 h 121"/>
                <a:gd name="T38" fmla="*/ 81 w 94"/>
                <a:gd name="T39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21">
                  <a:moveTo>
                    <a:pt x="81" y="19"/>
                  </a:moveTo>
                  <a:cubicBezTo>
                    <a:pt x="73" y="9"/>
                    <a:pt x="63" y="6"/>
                    <a:pt x="53" y="3"/>
                  </a:cubicBezTo>
                  <a:cubicBezTo>
                    <a:pt x="44" y="0"/>
                    <a:pt x="35" y="0"/>
                    <a:pt x="26" y="1"/>
                  </a:cubicBezTo>
                  <a:cubicBezTo>
                    <a:pt x="23" y="2"/>
                    <a:pt x="16" y="1"/>
                    <a:pt x="10" y="1"/>
                  </a:cubicBezTo>
                  <a:cubicBezTo>
                    <a:pt x="5" y="2"/>
                    <a:pt x="0" y="2"/>
                    <a:pt x="0" y="2"/>
                  </a:cubicBezTo>
                  <a:cubicBezTo>
                    <a:pt x="4" y="6"/>
                    <a:pt x="4" y="12"/>
                    <a:pt x="4" y="19"/>
                  </a:cubicBezTo>
                  <a:cubicBezTo>
                    <a:pt x="4" y="25"/>
                    <a:pt x="3" y="31"/>
                    <a:pt x="2" y="37"/>
                  </a:cubicBezTo>
                  <a:cubicBezTo>
                    <a:pt x="2" y="44"/>
                    <a:pt x="2" y="53"/>
                    <a:pt x="4" y="60"/>
                  </a:cubicBezTo>
                  <a:cubicBezTo>
                    <a:pt x="6" y="67"/>
                    <a:pt x="9" y="74"/>
                    <a:pt x="15" y="79"/>
                  </a:cubicBezTo>
                  <a:cubicBezTo>
                    <a:pt x="21" y="85"/>
                    <a:pt x="29" y="88"/>
                    <a:pt x="39" y="90"/>
                  </a:cubicBezTo>
                  <a:cubicBezTo>
                    <a:pt x="49" y="92"/>
                    <a:pt x="60" y="92"/>
                    <a:pt x="69" y="89"/>
                  </a:cubicBezTo>
                  <a:cubicBezTo>
                    <a:pt x="70" y="93"/>
                    <a:pt x="70" y="98"/>
                    <a:pt x="69" y="103"/>
                  </a:cubicBezTo>
                  <a:cubicBezTo>
                    <a:pt x="67" y="109"/>
                    <a:pt x="64" y="115"/>
                    <a:pt x="59" y="119"/>
                  </a:cubicBezTo>
                  <a:cubicBezTo>
                    <a:pt x="59" y="119"/>
                    <a:pt x="60" y="120"/>
                    <a:pt x="61" y="121"/>
                  </a:cubicBezTo>
                  <a:cubicBezTo>
                    <a:pt x="63" y="119"/>
                    <a:pt x="67" y="114"/>
                    <a:pt x="69" y="107"/>
                  </a:cubicBezTo>
                  <a:cubicBezTo>
                    <a:pt x="71" y="100"/>
                    <a:pt x="72" y="93"/>
                    <a:pt x="71" y="88"/>
                  </a:cubicBezTo>
                  <a:cubicBezTo>
                    <a:pt x="77" y="86"/>
                    <a:pt x="83" y="82"/>
                    <a:pt x="87" y="76"/>
                  </a:cubicBezTo>
                  <a:cubicBezTo>
                    <a:pt x="91" y="70"/>
                    <a:pt x="94" y="63"/>
                    <a:pt x="94" y="55"/>
                  </a:cubicBezTo>
                  <a:cubicBezTo>
                    <a:pt x="93" y="49"/>
                    <a:pt x="92" y="42"/>
                    <a:pt x="90" y="36"/>
                  </a:cubicBezTo>
                  <a:cubicBezTo>
                    <a:pt x="87" y="30"/>
                    <a:pt x="84" y="24"/>
                    <a:pt x="81" y="19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1848"/>
            <p:cNvSpPr/>
            <p:nvPr/>
          </p:nvSpPr>
          <p:spPr bwMode="auto">
            <a:xfrm>
              <a:off x="6011828" y="3808433"/>
              <a:ext cx="300039" cy="450853"/>
            </a:xfrm>
            <a:custGeom>
              <a:avLst/>
              <a:gdLst>
                <a:gd name="T0" fmla="*/ 77 w 80"/>
                <a:gd name="T1" fmla="*/ 44 h 120"/>
                <a:gd name="T2" fmla="*/ 58 w 80"/>
                <a:gd name="T3" fmla="*/ 23 h 120"/>
                <a:gd name="T4" fmla="*/ 37 w 80"/>
                <a:gd name="T5" fmla="*/ 14 h 120"/>
                <a:gd name="T6" fmla="*/ 24 w 80"/>
                <a:gd name="T7" fmla="*/ 7 h 120"/>
                <a:gd name="T8" fmla="*/ 18 w 80"/>
                <a:gd name="T9" fmla="*/ 2 h 120"/>
                <a:gd name="T10" fmla="*/ 16 w 80"/>
                <a:gd name="T11" fmla="*/ 0 h 120"/>
                <a:gd name="T12" fmla="*/ 15 w 80"/>
                <a:gd name="T13" fmla="*/ 11 h 120"/>
                <a:gd name="T14" fmla="*/ 12 w 80"/>
                <a:gd name="T15" fmla="*/ 20 h 120"/>
                <a:gd name="T16" fmla="*/ 5 w 80"/>
                <a:gd name="T17" fmla="*/ 36 h 120"/>
                <a:gd name="T18" fmla="*/ 1 w 80"/>
                <a:gd name="T19" fmla="*/ 58 h 120"/>
                <a:gd name="T20" fmla="*/ 4 w 80"/>
                <a:gd name="T21" fmla="*/ 77 h 120"/>
                <a:gd name="T22" fmla="*/ 22 w 80"/>
                <a:gd name="T23" fmla="*/ 91 h 120"/>
                <a:gd name="T24" fmla="*/ 47 w 80"/>
                <a:gd name="T25" fmla="*/ 102 h 120"/>
                <a:gd name="T26" fmla="*/ 39 w 80"/>
                <a:gd name="T27" fmla="*/ 114 h 120"/>
                <a:gd name="T28" fmla="*/ 20 w 80"/>
                <a:gd name="T29" fmla="*/ 117 h 120"/>
                <a:gd name="T30" fmla="*/ 20 w 80"/>
                <a:gd name="T31" fmla="*/ 119 h 120"/>
                <a:gd name="T32" fmla="*/ 22 w 80"/>
                <a:gd name="T33" fmla="*/ 119 h 120"/>
                <a:gd name="T34" fmla="*/ 23 w 80"/>
                <a:gd name="T35" fmla="*/ 120 h 120"/>
                <a:gd name="T36" fmla="*/ 27 w 80"/>
                <a:gd name="T37" fmla="*/ 120 h 120"/>
                <a:gd name="T38" fmla="*/ 36 w 80"/>
                <a:gd name="T39" fmla="*/ 117 h 120"/>
                <a:gd name="T40" fmla="*/ 44 w 80"/>
                <a:gd name="T41" fmla="*/ 110 h 120"/>
                <a:gd name="T42" fmla="*/ 48 w 80"/>
                <a:gd name="T43" fmla="*/ 102 h 120"/>
                <a:gd name="T44" fmla="*/ 66 w 80"/>
                <a:gd name="T45" fmla="*/ 96 h 120"/>
                <a:gd name="T46" fmla="*/ 78 w 80"/>
                <a:gd name="T47" fmla="*/ 78 h 120"/>
                <a:gd name="T48" fmla="*/ 80 w 80"/>
                <a:gd name="T49" fmla="*/ 60 h 120"/>
                <a:gd name="T50" fmla="*/ 77 w 80"/>
                <a:gd name="T51" fmla="*/ 4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120">
                  <a:moveTo>
                    <a:pt x="77" y="44"/>
                  </a:moveTo>
                  <a:cubicBezTo>
                    <a:pt x="73" y="34"/>
                    <a:pt x="66" y="29"/>
                    <a:pt x="58" y="23"/>
                  </a:cubicBezTo>
                  <a:cubicBezTo>
                    <a:pt x="52" y="19"/>
                    <a:pt x="45" y="16"/>
                    <a:pt x="37" y="14"/>
                  </a:cubicBezTo>
                  <a:cubicBezTo>
                    <a:pt x="34" y="13"/>
                    <a:pt x="29" y="10"/>
                    <a:pt x="24" y="7"/>
                  </a:cubicBezTo>
                  <a:cubicBezTo>
                    <a:pt x="22" y="5"/>
                    <a:pt x="20" y="3"/>
                    <a:pt x="18" y="2"/>
                  </a:cubicBezTo>
                  <a:cubicBezTo>
                    <a:pt x="17" y="1"/>
                    <a:pt x="16" y="0"/>
                    <a:pt x="16" y="0"/>
                  </a:cubicBezTo>
                  <a:cubicBezTo>
                    <a:pt x="16" y="4"/>
                    <a:pt x="16" y="7"/>
                    <a:pt x="15" y="11"/>
                  </a:cubicBezTo>
                  <a:cubicBezTo>
                    <a:pt x="15" y="14"/>
                    <a:pt x="14" y="17"/>
                    <a:pt x="12" y="20"/>
                  </a:cubicBezTo>
                  <a:cubicBezTo>
                    <a:pt x="10" y="26"/>
                    <a:pt x="7" y="31"/>
                    <a:pt x="5" y="36"/>
                  </a:cubicBezTo>
                  <a:cubicBezTo>
                    <a:pt x="3" y="43"/>
                    <a:pt x="1" y="51"/>
                    <a:pt x="1" y="58"/>
                  </a:cubicBezTo>
                  <a:cubicBezTo>
                    <a:pt x="0" y="65"/>
                    <a:pt x="1" y="72"/>
                    <a:pt x="4" y="77"/>
                  </a:cubicBezTo>
                  <a:cubicBezTo>
                    <a:pt x="8" y="82"/>
                    <a:pt x="14" y="86"/>
                    <a:pt x="22" y="91"/>
                  </a:cubicBezTo>
                  <a:cubicBezTo>
                    <a:pt x="29" y="95"/>
                    <a:pt x="37" y="101"/>
                    <a:pt x="47" y="102"/>
                  </a:cubicBezTo>
                  <a:cubicBezTo>
                    <a:pt x="45" y="106"/>
                    <a:pt x="43" y="111"/>
                    <a:pt x="39" y="114"/>
                  </a:cubicBezTo>
                  <a:cubicBezTo>
                    <a:pt x="34" y="118"/>
                    <a:pt x="27" y="119"/>
                    <a:pt x="20" y="117"/>
                  </a:cubicBezTo>
                  <a:cubicBezTo>
                    <a:pt x="20" y="118"/>
                    <a:pt x="20" y="118"/>
                    <a:pt x="20" y="119"/>
                  </a:cubicBezTo>
                  <a:cubicBezTo>
                    <a:pt x="21" y="119"/>
                    <a:pt x="21" y="119"/>
                    <a:pt x="22" y="119"/>
                  </a:cubicBezTo>
                  <a:cubicBezTo>
                    <a:pt x="22" y="119"/>
                    <a:pt x="23" y="119"/>
                    <a:pt x="23" y="120"/>
                  </a:cubicBezTo>
                  <a:cubicBezTo>
                    <a:pt x="25" y="120"/>
                    <a:pt x="26" y="120"/>
                    <a:pt x="27" y="120"/>
                  </a:cubicBezTo>
                  <a:cubicBezTo>
                    <a:pt x="30" y="119"/>
                    <a:pt x="33" y="118"/>
                    <a:pt x="36" y="117"/>
                  </a:cubicBezTo>
                  <a:cubicBezTo>
                    <a:pt x="39" y="115"/>
                    <a:pt x="42" y="113"/>
                    <a:pt x="44" y="110"/>
                  </a:cubicBezTo>
                  <a:cubicBezTo>
                    <a:pt x="46" y="107"/>
                    <a:pt x="47" y="104"/>
                    <a:pt x="48" y="102"/>
                  </a:cubicBezTo>
                  <a:cubicBezTo>
                    <a:pt x="54" y="102"/>
                    <a:pt x="61" y="100"/>
                    <a:pt x="66" y="96"/>
                  </a:cubicBezTo>
                  <a:cubicBezTo>
                    <a:pt x="72" y="92"/>
                    <a:pt x="76" y="86"/>
                    <a:pt x="78" y="78"/>
                  </a:cubicBezTo>
                  <a:cubicBezTo>
                    <a:pt x="80" y="73"/>
                    <a:pt x="80" y="66"/>
                    <a:pt x="80" y="60"/>
                  </a:cubicBezTo>
                  <a:cubicBezTo>
                    <a:pt x="80" y="54"/>
                    <a:pt x="79" y="48"/>
                    <a:pt x="77" y="44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1849"/>
            <p:cNvSpPr/>
            <p:nvPr/>
          </p:nvSpPr>
          <p:spPr bwMode="auto">
            <a:xfrm>
              <a:off x="5665751" y="3898921"/>
              <a:ext cx="454028" cy="303215"/>
            </a:xfrm>
            <a:custGeom>
              <a:avLst/>
              <a:gdLst>
                <a:gd name="T0" fmla="*/ 68 w 121"/>
                <a:gd name="T1" fmla="*/ 2 h 81"/>
                <a:gd name="T2" fmla="*/ 43 w 121"/>
                <a:gd name="T3" fmla="*/ 8 h 81"/>
                <a:gd name="T4" fmla="*/ 24 w 121"/>
                <a:gd name="T5" fmla="*/ 20 h 81"/>
                <a:gd name="T6" fmla="*/ 11 w 121"/>
                <a:gd name="T7" fmla="*/ 25 h 81"/>
                <a:gd name="T8" fmla="*/ 0 w 121"/>
                <a:gd name="T9" fmla="*/ 26 h 81"/>
                <a:gd name="T10" fmla="*/ 8 w 121"/>
                <a:gd name="T11" fmla="*/ 35 h 81"/>
                <a:gd name="T12" fmla="*/ 14 w 121"/>
                <a:gd name="T13" fmla="*/ 43 h 81"/>
                <a:gd name="T14" fmla="*/ 26 w 121"/>
                <a:gd name="T15" fmla="*/ 60 h 81"/>
                <a:gd name="T16" fmla="*/ 46 w 121"/>
                <a:gd name="T17" fmla="*/ 75 h 81"/>
                <a:gd name="T18" fmla="*/ 68 w 121"/>
                <a:gd name="T19" fmla="*/ 81 h 81"/>
                <a:gd name="T20" fmla="*/ 89 w 121"/>
                <a:gd name="T21" fmla="*/ 70 h 81"/>
                <a:gd name="T22" fmla="*/ 105 w 121"/>
                <a:gd name="T23" fmla="*/ 48 h 81"/>
                <a:gd name="T24" fmla="*/ 115 w 121"/>
                <a:gd name="T25" fmla="*/ 56 h 81"/>
                <a:gd name="T26" fmla="*/ 119 w 121"/>
                <a:gd name="T27" fmla="*/ 74 h 81"/>
                <a:gd name="T28" fmla="*/ 121 w 121"/>
                <a:gd name="T29" fmla="*/ 74 h 81"/>
                <a:gd name="T30" fmla="*/ 121 w 121"/>
                <a:gd name="T31" fmla="*/ 67 h 81"/>
                <a:gd name="T32" fmla="*/ 118 w 121"/>
                <a:gd name="T33" fmla="*/ 59 h 81"/>
                <a:gd name="T34" fmla="*/ 105 w 121"/>
                <a:gd name="T35" fmla="*/ 47 h 81"/>
                <a:gd name="T36" fmla="*/ 106 w 121"/>
                <a:gd name="T37" fmla="*/ 29 h 81"/>
                <a:gd name="T38" fmla="*/ 95 w 121"/>
                <a:gd name="T39" fmla="*/ 13 h 81"/>
                <a:gd name="T40" fmla="*/ 82 w 121"/>
                <a:gd name="T41" fmla="*/ 5 h 81"/>
                <a:gd name="T42" fmla="*/ 68 w 121"/>
                <a:gd name="T43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81">
                  <a:moveTo>
                    <a:pt x="68" y="2"/>
                  </a:moveTo>
                  <a:cubicBezTo>
                    <a:pt x="59" y="0"/>
                    <a:pt x="51" y="5"/>
                    <a:pt x="43" y="8"/>
                  </a:cubicBezTo>
                  <a:cubicBezTo>
                    <a:pt x="37" y="12"/>
                    <a:pt x="31" y="16"/>
                    <a:pt x="24" y="20"/>
                  </a:cubicBezTo>
                  <a:cubicBezTo>
                    <a:pt x="22" y="22"/>
                    <a:pt x="16" y="24"/>
                    <a:pt x="11" y="25"/>
                  </a:cubicBezTo>
                  <a:cubicBezTo>
                    <a:pt x="5" y="27"/>
                    <a:pt x="0" y="26"/>
                    <a:pt x="0" y="26"/>
                  </a:cubicBezTo>
                  <a:cubicBezTo>
                    <a:pt x="3" y="29"/>
                    <a:pt x="6" y="32"/>
                    <a:pt x="8" y="35"/>
                  </a:cubicBezTo>
                  <a:cubicBezTo>
                    <a:pt x="10" y="38"/>
                    <a:pt x="12" y="40"/>
                    <a:pt x="14" y="43"/>
                  </a:cubicBezTo>
                  <a:cubicBezTo>
                    <a:pt x="18" y="49"/>
                    <a:pt x="22" y="55"/>
                    <a:pt x="26" y="60"/>
                  </a:cubicBezTo>
                  <a:cubicBezTo>
                    <a:pt x="32" y="66"/>
                    <a:pt x="39" y="71"/>
                    <a:pt x="46" y="75"/>
                  </a:cubicBezTo>
                  <a:cubicBezTo>
                    <a:pt x="53" y="79"/>
                    <a:pt x="61" y="81"/>
                    <a:pt x="68" y="81"/>
                  </a:cubicBezTo>
                  <a:cubicBezTo>
                    <a:pt x="75" y="80"/>
                    <a:pt x="82" y="76"/>
                    <a:pt x="89" y="70"/>
                  </a:cubicBezTo>
                  <a:cubicBezTo>
                    <a:pt x="95" y="64"/>
                    <a:pt x="102" y="57"/>
                    <a:pt x="105" y="48"/>
                  </a:cubicBezTo>
                  <a:cubicBezTo>
                    <a:pt x="108" y="50"/>
                    <a:pt x="112" y="53"/>
                    <a:pt x="115" y="56"/>
                  </a:cubicBezTo>
                  <a:cubicBezTo>
                    <a:pt x="119" y="62"/>
                    <a:pt x="120" y="68"/>
                    <a:pt x="119" y="74"/>
                  </a:cubicBezTo>
                  <a:cubicBezTo>
                    <a:pt x="119" y="74"/>
                    <a:pt x="120" y="74"/>
                    <a:pt x="121" y="74"/>
                  </a:cubicBezTo>
                  <a:cubicBezTo>
                    <a:pt x="121" y="72"/>
                    <a:pt x="121" y="70"/>
                    <a:pt x="121" y="67"/>
                  </a:cubicBezTo>
                  <a:cubicBezTo>
                    <a:pt x="120" y="65"/>
                    <a:pt x="119" y="62"/>
                    <a:pt x="118" y="59"/>
                  </a:cubicBezTo>
                  <a:cubicBezTo>
                    <a:pt x="114" y="53"/>
                    <a:pt x="109" y="49"/>
                    <a:pt x="105" y="47"/>
                  </a:cubicBezTo>
                  <a:cubicBezTo>
                    <a:pt x="107" y="41"/>
                    <a:pt x="107" y="35"/>
                    <a:pt x="106" y="29"/>
                  </a:cubicBezTo>
                  <a:cubicBezTo>
                    <a:pt x="104" y="23"/>
                    <a:pt x="101" y="17"/>
                    <a:pt x="95" y="13"/>
                  </a:cubicBezTo>
                  <a:cubicBezTo>
                    <a:pt x="92" y="10"/>
                    <a:pt x="87" y="7"/>
                    <a:pt x="82" y="5"/>
                  </a:cubicBezTo>
                  <a:cubicBezTo>
                    <a:pt x="77" y="3"/>
                    <a:pt x="72" y="2"/>
                    <a:pt x="68" y="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1850"/>
            <p:cNvSpPr/>
            <p:nvPr/>
          </p:nvSpPr>
          <p:spPr bwMode="auto">
            <a:xfrm>
              <a:off x="5605425" y="4075135"/>
              <a:ext cx="368302" cy="236539"/>
            </a:xfrm>
            <a:custGeom>
              <a:avLst/>
              <a:gdLst>
                <a:gd name="T0" fmla="*/ 47 w 98"/>
                <a:gd name="T1" fmla="*/ 1 h 63"/>
                <a:gd name="T2" fmla="*/ 28 w 98"/>
                <a:gd name="T3" fmla="*/ 8 h 63"/>
                <a:gd name="T4" fmla="*/ 14 w 98"/>
                <a:gd name="T5" fmla="*/ 21 h 63"/>
                <a:gd name="T6" fmla="*/ 0 w 98"/>
                <a:gd name="T7" fmla="*/ 33 h 63"/>
                <a:gd name="T8" fmla="*/ 21 w 98"/>
                <a:gd name="T9" fmla="*/ 50 h 63"/>
                <a:gd name="T10" fmla="*/ 38 w 98"/>
                <a:gd name="T11" fmla="*/ 60 h 63"/>
                <a:gd name="T12" fmla="*/ 40 w 98"/>
                <a:gd name="T13" fmla="*/ 61 h 63"/>
                <a:gd name="T14" fmla="*/ 41 w 98"/>
                <a:gd name="T15" fmla="*/ 61 h 63"/>
                <a:gd name="T16" fmla="*/ 42 w 98"/>
                <a:gd name="T17" fmla="*/ 61 h 63"/>
                <a:gd name="T18" fmla="*/ 44 w 98"/>
                <a:gd name="T19" fmla="*/ 62 h 63"/>
                <a:gd name="T20" fmla="*/ 50 w 98"/>
                <a:gd name="T21" fmla="*/ 63 h 63"/>
                <a:gd name="T22" fmla="*/ 59 w 98"/>
                <a:gd name="T23" fmla="*/ 61 h 63"/>
                <a:gd name="T24" fmla="*/ 74 w 98"/>
                <a:gd name="T25" fmla="*/ 49 h 63"/>
                <a:gd name="T26" fmla="*/ 80 w 98"/>
                <a:gd name="T27" fmla="*/ 29 h 63"/>
                <a:gd name="T28" fmla="*/ 89 w 98"/>
                <a:gd name="T29" fmla="*/ 32 h 63"/>
                <a:gd name="T30" fmla="*/ 92 w 98"/>
                <a:gd name="T31" fmla="*/ 34 h 63"/>
                <a:gd name="T32" fmla="*/ 94 w 98"/>
                <a:gd name="T33" fmla="*/ 36 h 63"/>
                <a:gd name="T34" fmla="*/ 96 w 98"/>
                <a:gd name="T35" fmla="*/ 39 h 63"/>
                <a:gd name="T36" fmla="*/ 96 w 98"/>
                <a:gd name="T37" fmla="*/ 43 h 63"/>
                <a:gd name="T38" fmla="*/ 96 w 98"/>
                <a:gd name="T39" fmla="*/ 43 h 63"/>
                <a:gd name="T40" fmla="*/ 97 w 98"/>
                <a:gd name="T41" fmla="*/ 43 h 63"/>
                <a:gd name="T42" fmla="*/ 98 w 98"/>
                <a:gd name="T43" fmla="*/ 40 h 63"/>
                <a:gd name="T44" fmla="*/ 97 w 98"/>
                <a:gd name="T45" fmla="*/ 38 h 63"/>
                <a:gd name="T46" fmla="*/ 92 w 98"/>
                <a:gd name="T47" fmla="*/ 33 h 63"/>
                <a:gd name="T48" fmla="*/ 80 w 98"/>
                <a:gd name="T49" fmla="*/ 28 h 63"/>
                <a:gd name="T50" fmla="*/ 67 w 98"/>
                <a:gd name="T51" fmla="*/ 5 h 63"/>
                <a:gd name="T52" fmla="*/ 61 w 98"/>
                <a:gd name="T53" fmla="*/ 3 h 63"/>
                <a:gd name="T54" fmla="*/ 59 w 98"/>
                <a:gd name="T55" fmla="*/ 2 h 63"/>
                <a:gd name="T56" fmla="*/ 57 w 98"/>
                <a:gd name="T57" fmla="*/ 2 h 63"/>
                <a:gd name="T58" fmla="*/ 57 w 98"/>
                <a:gd name="T59" fmla="*/ 2 h 63"/>
                <a:gd name="T60" fmla="*/ 57 w 98"/>
                <a:gd name="T61" fmla="*/ 2 h 63"/>
                <a:gd name="T62" fmla="*/ 56 w 98"/>
                <a:gd name="T63" fmla="*/ 1 h 63"/>
                <a:gd name="T64" fmla="*/ 55 w 98"/>
                <a:gd name="T65" fmla="*/ 1 h 63"/>
                <a:gd name="T66" fmla="*/ 52 w 98"/>
                <a:gd name="T67" fmla="*/ 1 h 63"/>
                <a:gd name="T68" fmla="*/ 47 w 98"/>
                <a:gd name="T6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63">
                  <a:moveTo>
                    <a:pt x="47" y="1"/>
                  </a:moveTo>
                  <a:cubicBezTo>
                    <a:pt x="39" y="1"/>
                    <a:pt x="34" y="5"/>
                    <a:pt x="28" y="8"/>
                  </a:cubicBezTo>
                  <a:cubicBezTo>
                    <a:pt x="23" y="12"/>
                    <a:pt x="18" y="16"/>
                    <a:pt x="14" y="21"/>
                  </a:cubicBezTo>
                  <a:cubicBezTo>
                    <a:pt x="11" y="24"/>
                    <a:pt x="0" y="33"/>
                    <a:pt x="0" y="33"/>
                  </a:cubicBezTo>
                  <a:cubicBezTo>
                    <a:pt x="9" y="35"/>
                    <a:pt x="15" y="44"/>
                    <a:pt x="21" y="50"/>
                  </a:cubicBezTo>
                  <a:cubicBezTo>
                    <a:pt x="26" y="54"/>
                    <a:pt x="32" y="58"/>
                    <a:pt x="38" y="60"/>
                  </a:cubicBezTo>
                  <a:cubicBezTo>
                    <a:pt x="39" y="60"/>
                    <a:pt x="40" y="61"/>
                    <a:pt x="40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3" y="62"/>
                    <a:pt x="44" y="62"/>
                    <a:pt x="44" y="62"/>
                  </a:cubicBezTo>
                  <a:cubicBezTo>
                    <a:pt x="46" y="62"/>
                    <a:pt x="48" y="63"/>
                    <a:pt x="50" y="63"/>
                  </a:cubicBezTo>
                  <a:cubicBezTo>
                    <a:pt x="53" y="63"/>
                    <a:pt x="56" y="62"/>
                    <a:pt x="59" y="61"/>
                  </a:cubicBezTo>
                  <a:cubicBezTo>
                    <a:pt x="65" y="60"/>
                    <a:pt x="70" y="55"/>
                    <a:pt x="74" y="49"/>
                  </a:cubicBezTo>
                  <a:cubicBezTo>
                    <a:pt x="77" y="43"/>
                    <a:pt x="80" y="36"/>
                    <a:pt x="80" y="29"/>
                  </a:cubicBezTo>
                  <a:cubicBezTo>
                    <a:pt x="83" y="29"/>
                    <a:pt x="86" y="30"/>
                    <a:pt x="89" y="32"/>
                  </a:cubicBezTo>
                  <a:cubicBezTo>
                    <a:pt x="90" y="32"/>
                    <a:pt x="91" y="33"/>
                    <a:pt x="92" y="34"/>
                  </a:cubicBezTo>
                  <a:cubicBezTo>
                    <a:pt x="93" y="35"/>
                    <a:pt x="94" y="35"/>
                    <a:pt x="94" y="36"/>
                  </a:cubicBezTo>
                  <a:cubicBezTo>
                    <a:pt x="95" y="37"/>
                    <a:pt x="96" y="38"/>
                    <a:pt x="96" y="39"/>
                  </a:cubicBezTo>
                  <a:cubicBezTo>
                    <a:pt x="96" y="41"/>
                    <a:pt x="97" y="42"/>
                    <a:pt x="96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6" y="43"/>
                    <a:pt x="96" y="43"/>
                    <a:pt x="97" y="43"/>
                  </a:cubicBezTo>
                  <a:cubicBezTo>
                    <a:pt x="97" y="42"/>
                    <a:pt x="98" y="41"/>
                    <a:pt x="98" y="40"/>
                  </a:cubicBezTo>
                  <a:cubicBezTo>
                    <a:pt x="98" y="39"/>
                    <a:pt x="97" y="38"/>
                    <a:pt x="97" y="38"/>
                  </a:cubicBezTo>
                  <a:cubicBezTo>
                    <a:pt x="96" y="36"/>
                    <a:pt x="94" y="34"/>
                    <a:pt x="92" y="33"/>
                  </a:cubicBezTo>
                  <a:cubicBezTo>
                    <a:pt x="88" y="30"/>
                    <a:pt x="83" y="28"/>
                    <a:pt x="80" y="28"/>
                  </a:cubicBezTo>
                  <a:cubicBezTo>
                    <a:pt x="80" y="18"/>
                    <a:pt x="75" y="9"/>
                    <a:pt x="67" y="5"/>
                  </a:cubicBezTo>
                  <a:cubicBezTo>
                    <a:pt x="65" y="4"/>
                    <a:pt x="63" y="3"/>
                    <a:pt x="61" y="3"/>
                  </a:cubicBezTo>
                  <a:cubicBezTo>
                    <a:pt x="61" y="2"/>
                    <a:pt x="60" y="2"/>
                    <a:pt x="59" y="2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7" y="1"/>
                    <a:pt x="57" y="1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4" y="1"/>
                    <a:pt x="53" y="1"/>
                    <a:pt x="52" y="1"/>
                  </a:cubicBezTo>
                  <a:cubicBezTo>
                    <a:pt x="50" y="1"/>
                    <a:pt x="49" y="0"/>
                    <a:pt x="47" y="1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1851"/>
            <p:cNvSpPr/>
            <p:nvPr/>
          </p:nvSpPr>
          <p:spPr bwMode="auto">
            <a:xfrm>
              <a:off x="5516525" y="4292624"/>
              <a:ext cx="401640" cy="252414"/>
            </a:xfrm>
            <a:custGeom>
              <a:avLst/>
              <a:gdLst>
                <a:gd name="T0" fmla="*/ 44 w 107"/>
                <a:gd name="T1" fmla="*/ 3 h 67"/>
                <a:gd name="T2" fmla="*/ 28 w 107"/>
                <a:gd name="T3" fmla="*/ 16 h 67"/>
                <a:gd name="T4" fmla="*/ 16 w 107"/>
                <a:gd name="T5" fmla="*/ 31 h 67"/>
                <a:gd name="T6" fmla="*/ 7 w 107"/>
                <a:gd name="T7" fmla="*/ 39 h 67"/>
                <a:gd name="T8" fmla="*/ 0 w 107"/>
                <a:gd name="T9" fmla="*/ 44 h 67"/>
                <a:gd name="T10" fmla="*/ 16 w 107"/>
                <a:gd name="T11" fmla="*/ 52 h 67"/>
                <a:gd name="T12" fmla="*/ 30 w 107"/>
                <a:gd name="T13" fmla="*/ 61 h 67"/>
                <a:gd name="T14" fmla="*/ 52 w 107"/>
                <a:gd name="T15" fmla="*/ 67 h 67"/>
                <a:gd name="T16" fmla="*/ 73 w 107"/>
                <a:gd name="T17" fmla="*/ 62 h 67"/>
                <a:gd name="T18" fmla="*/ 85 w 107"/>
                <a:gd name="T19" fmla="*/ 22 h 67"/>
                <a:gd name="T20" fmla="*/ 94 w 107"/>
                <a:gd name="T21" fmla="*/ 22 h 67"/>
                <a:gd name="T22" fmla="*/ 106 w 107"/>
                <a:gd name="T23" fmla="*/ 26 h 67"/>
                <a:gd name="T24" fmla="*/ 107 w 107"/>
                <a:gd name="T25" fmla="*/ 25 h 67"/>
                <a:gd name="T26" fmla="*/ 84 w 107"/>
                <a:gd name="T27" fmla="*/ 21 h 67"/>
                <a:gd name="T28" fmla="*/ 65 w 107"/>
                <a:gd name="T29" fmla="*/ 2 h 67"/>
                <a:gd name="T30" fmla="*/ 44 w 107"/>
                <a:gd name="T31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67">
                  <a:moveTo>
                    <a:pt x="44" y="3"/>
                  </a:moveTo>
                  <a:cubicBezTo>
                    <a:pt x="37" y="5"/>
                    <a:pt x="33" y="11"/>
                    <a:pt x="28" y="16"/>
                  </a:cubicBezTo>
                  <a:cubicBezTo>
                    <a:pt x="24" y="20"/>
                    <a:pt x="20" y="25"/>
                    <a:pt x="16" y="31"/>
                  </a:cubicBezTo>
                  <a:cubicBezTo>
                    <a:pt x="15" y="33"/>
                    <a:pt x="11" y="36"/>
                    <a:pt x="7" y="39"/>
                  </a:cubicBezTo>
                  <a:cubicBezTo>
                    <a:pt x="4" y="42"/>
                    <a:pt x="0" y="44"/>
                    <a:pt x="0" y="44"/>
                  </a:cubicBezTo>
                  <a:cubicBezTo>
                    <a:pt x="6" y="45"/>
                    <a:pt x="11" y="48"/>
                    <a:pt x="16" y="52"/>
                  </a:cubicBezTo>
                  <a:cubicBezTo>
                    <a:pt x="20" y="55"/>
                    <a:pt x="25" y="59"/>
                    <a:pt x="30" y="61"/>
                  </a:cubicBezTo>
                  <a:cubicBezTo>
                    <a:pt x="36" y="64"/>
                    <a:pt x="44" y="66"/>
                    <a:pt x="52" y="67"/>
                  </a:cubicBezTo>
                  <a:cubicBezTo>
                    <a:pt x="60" y="67"/>
                    <a:pt x="67" y="66"/>
                    <a:pt x="73" y="62"/>
                  </a:cubicBezTo>
                  <a:cubicBezTo>
                    <a:pt x="86" y="55"/>
                    <a:pt x="89" y="37"/>
                    <a:pt x="85" y="22"/>
                  </a:cubicBezTo>
                  <a:cubicBezTo>
                    <a:pt x="88" y="22"/>
                    <a:pt x="91" y="21"/>
                    <a:pt x="94" y="22"/>
                  </a:cubicBezTo>
                  <a:cubicBezTo>
                    <a:pt x="98" y="22"/>
                    <a:pt x="102" y="24"/>
                    <a:pt x="106" y="26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3" y="22"/>
                    <a:pt x="91" y="20"/>
                    <a:pt x="84" y="21"/>
                  </a:cubicBezTo>
                  <a:cubicBezTo>
                    <a:pt x="81" y="12"/>
                    <a:pt x="74" y="4"/>
                    <a:pt x="65" y="2"/>
                  </a:cubicBezTo>
                  <a:cubicBezTo>
                    <a:pt x="59" y="0"/>
                    <a:pt x="50" y="1"/>
                    <a:pt x="44" y="3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1852"/>
            <p:cNvSpPr/>
            <p:nvPr/>
          </p:nvSpPr>
          <p:spPr bwMode="auto">
            <a:xfrm>
              <a:off x="5568913" y="4314849"/>
              <a:ext cx="374652" cy="357190"/>
            </a:xfrm>
            <a:custGeom>
              <a:avLst/>
              <a:gdLst>
                <a:gd name="T0" fmla="*/ 27 w 100"/>
                <a:gd name="T1" fmla="*/ 26 h 95"/>
                <a:gd name="T2" fmla="*/ 25 w 100"/>
                <a:gd name="T3" fmla="*/ 35 h 95"/>
                <a:gd name="T4" fmla="*/ 24 w 100"/>
                <a:gd name="T5" fmla="*/ 46 h 95"/>
                <a:gd name="T6" fmla="*/ 17 w 100"/>
                <a:gd name="T7" fmla="*/ 66 h 95"/>
                <a:gd name="T8" fmla="*/ 8 w 100"/>
                <a:gd name="T9" fmla="*/ 78 h 95"/>
                <a:gd name="T10" fmla="*/ 0 w 100"/>
                <a:gd name="T11" fmla="*/ 85 h 95"/>
                <a:gd name="T12" fmla="*/ 22 w 100"/>
                <a:gd name="T13" fmla="*/ 91 h 95"/>
                <a:gd name="T14" fmla="*/ 48 w 100"/>
                <a:gd name="T15" fmla="*/ 94 h 95"/>
                <a:gd name="T16" fmla="*/ 75 w 100"/>
                <a:gd name="T17" fmla="*/ 86 h 95"/>
                <a:gd name="T18" fmla="*/ 92 w 100"/>
                <a:gd name="T19" fmla="*/ 71 h 95"/>
                <a:gd name="T20" fmla="*/ 93 w 100"/>
                <a:gd name="T21" fmla="*/ 68 h 95"/>
                <a:gd name="T22" fmla="*/ 96 w 100"/>
                <a:gd name="T23" fmla="*/ 64 h 95"/>
                <a:gd name="T24" fmla="*/ 97 w 100"/>
                <a:gd name="T25" fmla="*/ 37 h 95"/>
                <a:gd name="T26" fmla="*/ 79 w 100"/>
                <a:gd name="T27" fmla="*/ 16 h 95"/>
                <a:gd name="T28" fmla="*/ 86 w 100"/>
                <a:gd name="T29" fmla="*/ 10 h 95"/>
                <a:gd name="T30" fmla="*/ 91 w 100"/>
                <a:gd name="T31" fmla="*/ 6 h 95"/>
                <a:gd name="T32" fmla="*/ 94 w 100"/>
                <a:gd name="T33" fmla="*/ 2 h 95"/>
                <a:gd name="T34" fmla="*/ 92 w 100"/>
                <a:gd name="T35" fmla="*/ 0 h 95"/>
                <a:gd name="T36" fmla="*/ 90 w 100"/>
                <a:gd name="T37" fmla="*/ 4 h 95"/>
                <a:gd name="T38" fmla="*/ 87 w 100"/>
                <a:gd name="T39" fmla="*/ 8 h 95"/>
                <a:gd name="T40" fmla="*/ 82 w 100"/>
                <a:gd name="T41" fmla="*/ 11 h 95"/>
                <a:gd name="T42" fmla="*/ 78 w 100"/>
                <a:gd name="T43" fmla="*/ 16 h 95"/>
                <a:gd name="T44" fmla="*/ 62 w 100"/>
                <a:gd name="T45" fmla="*/ 8 h 95"/>
                <a:gd name="T46" fmla="*/ 55 w 100"/>
                <a:gd name="T47" fmla="*/ 7 h 95"/>
                <a:gd name="T48" fmla="*/ 47 w 100"/>
                <a:gd name="T49" fmla="*/ 9 h 95"/>
                <a:gd name="T50" fmla="*/ 44 w 100"/>
                <a:gd name="T51" fmla="*/ 10 h 95"/>
                <a:gd name="T52" fmla="*/ 42 w 100"/>
                <a:gd name="T53" fmla="*/ 12 h 95"/>
                <a:gd name="T54" fmla="*/ 40 w 100"/>
                <a:gd name="T55" fmla="*/ 13 h 95"/>
                <a:gd name="T56" fmla="*/ 27 w 100"/>
                <a:gd name="T57" fmla="*/ 2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95">
                  <a:moveTo>
                    <a:pt x="27" y="26"/>
                  </a:moveTo>
                  <a:cubicBezTo>
                    <a:pt x="25" y="29"/>
                    <a:pt x="25" y="32"/>
                    <a:pt x="25" y="35"/>
                  </a:cubicBezTo>
                  <a:cubicBezTo>
                    <a:pt x="25" y="38"/>
                    <a:pt x="25" y="42"/>
                    <a:pt x="24" y="46"/>
                  </a:cubicBezTo>
                  <a:cubicBezTo>
                    <a:pt x="23" y="52"/>
                    <a:pt x="20" y="59"/>
                    <a:pt x="17" y="66"/>
                  </a:cubicBezTo>
                  <a:cubicBezTo>
                    <a:pt x="16" y="69"/>
                    <a:pt x="12" y="74"/>
                    <a:pt x="8" y="78"/>
                  </a:cubicBezTo>
                  <a:cubicBezTo>
                    <a:pt x="4" y="82"/>
                    <a:pt x="0" y="85"/>
                    <a:pt x="0" y="85"/>
                  </a:cubicBezTo>
                  <a:cubicBezTo>
                    <a:pt x="7" y="86"/>
                    <a:pt x="14" y="89"/>
                    <a:pt x="22" y="91"/>
                  </a:cubicBezTo>
                  <a:cubicBezTo>
                    <a:pt x="30" y="94"/>
                    <a:pt x="39" y="95"/>
                    <a:pt x="48" y="94"/>
                  </a:cubicBezTo>
                  <a:cubicBezTo>
                    <a:pt x="58" y="93"/>
                    <a:pt x="67" y="90"/>
                    <a:pt x="75" y="86"/>
                  </a:cubicBezTo>
                  <a:cubicBezTo>
                    <a:pt x="82" y="81"/>
                    <a:pt x="88" y="76"/>
                    <a:pt x="92" y="71"/>
                  </a:cubicBezTo>
                  <a:cubicBezTo>
                    <a:pt x="92" y="71"/>
                    <a:pt x="93" y="69"/>
                    <a:pt x="93" y="68"/>
                  </a:cubicBezTo>
                  <a:cubicBezTo>
                    <a:pt x="94" y="67"/>
                    <a:pt x="95" y="65"/>
                    <a:pt x="96" y="64"/>
                  </a:cubicBezTo>
                  <a:cubicBezTo>
                    <a:pt x="100" y="55"/>
                    <a:pt x="100" y="45"/>
                    <a:pt x="97" y="37"/>
                  </a:cubicBezTo>
                  <a:cubicBezTo>
                    <a:pt x="93" y="28"/>
                    <a:pt x="86" y="21"/>
                    <a:pt x="79" y="16"/>
                  </a:cubicBezTo>
                  <a:cubicBezTo>
                    <a:pt x="81" y="14"/>
                    <a:pt x="83" y="11"/>
                    <a:pt x="86" y="10"/>
                  </a:cubicBezTo>
                  <a:cubicBezTo>
                    <a:pt x="87" y="9"/>
                    <a:pt x="89" y="7"/>
                    <a:pt x="91" y="6"/>
                  </a:cubicBezTo>
                  <a:cubicBezTo>
                    <a:pt x="92" y="5"/>
                    <a:pt x="93" y="3"/>
                    <a:pt x="94" y="2"/>
                  </a:cubicBezTo>
                  <a:cubicBezTo>
                    <a:pt x="93" y="1"/>
                    <a:pt x="93" y="1"/>
                    <a:pt x="92" y="0"/>
                  </a:cubicBezTo>
                  <a:cubicBezTo>
                    <a:pt x="92" y="1"/>
                    <a:pt x="91" y="2"/>
                    <a:pt x="90" y="4"/>
                  </a:cubicBezTo>
                  <a:cubicBezTo>
                    <a:pt x="90" y="5"/>
                    <a:pt x="88" y="6"/>
                    <a:pt x="87" y="8"/>
                  </a:cubicBezTo>
                  <a:cubicBezTo>
                    <a:pt x="85" y="9"/>
                    <a:pt x="83" y="10"/>
                    <a:pt x="82" y="11"/>
                  </a:cubicBezTo>
                  <a:cubicBezTo>
                    <a:pt x="80" y="13"/>
                    <a:pt x="79" y="14"/>
                    <a:pt x="78" y="16"/>
                  </a:cubicBezTo>
                  <a:cubicBezTo>
                    <a:pt x="73" y="12"/>
                    <a:pt x="68" y="10"/>
                    <a:pt x="62" y="8"/>
                  </a:cubicBezTo>
                  <a:cubicBezTo>
                    <a:pt x="60" y="8"/>
                    <a:pt x="57" y="7"/>
                    <a:pt x="55" y="7"/>
                  </a:cubicBezTo>
                  <a:cubicBezTo>
                    <a:pt x="52" y="7"/>
                    <a:pt x="49" y="8"/>
                    <a:pt x="47" y="9"/>
                  </a:cubicBezTo>
                  <a:cubicBezTo>
                    <a:pt x="46" y="9"/>
                    <a:pt x="45" y="10"/>
                    <a:pt x="44" y="10"/>
                  </a:cubicBezTo>
                  <a:cubicBezTo>
                    <a:pt x="43" y="11"/>
                    <a:pt x="43" y="11"/>
                    <a:pt x="42" y="12"/>
                  </a:cubicBezTo>
                  <a:cubicBezTo>
                    <a:pt x="41" y="12"/>
                    <a:pt x="41" y="13"/>
                    <a:pt x="40" y="13"/>
                  </a:cubicBezTo>
                  <a:cubicBezTo>
                    <a:pt x="34" y="18"/>
                    <a:pt x="29" y="23"/>
                    <a:pt x="27" y="26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1853"/>
            <p:cNvSpPr/>
            <p:nvPr/>
          </p:nvSpPr>
          <p:spPr bwMode="auto">
            <a:xfrm>
              <a:off x="3405137" y="5589621"/>
              <a:ext cx="423865" cy="273052"/>
            </a:xfrm>
            <a:custGeom>
              <a:avLst/>
              <a:gdLst>
                <a:gd name="T0" fmla="*/ 61 w 113"/>
                <a:gd name="T1" fmla="*/ 0 h 73"/>
                <a:gd name="T2" fmla="*/ 42 w 113"/>
                <a:gd name="T3" fmla="*/ 6 h 73"/>
                <a:gd name="T4" fmla="*/ 22 w 113"/>
                <a:gd name="T5" fmla="*/ 12 h 73"/>
                <a:gd name="T6" fmla="*/ 9 w 113"/>
                <a:gd name="T7" fmla="*/ 13 h 73"/>
                <a:gd name="T8" fmla="*/ 0 w 113"/>
                <a:gd name="T9" fmla="*/ 12 h 73"/>
                <a:gd name="T10" fmla="*/ 8 w 113"/>
                <a:gd name="T11" fmla="*/ 29 h 73"/>
                <a:gd name="T12" fmla="*/ 17 w 113"/>
                <a:gd name="T13" fmla="*/ 48 h 73"/>
                <a:gd name="T14" fmla="*/ 40 w 113"/>
                <a:gd name="T15" fmla="*/ 67 h 73"/>
                <a:gd name="T16" fmla="*/ 69 w 113"/>
                <a:gd name="T17" fmla="*/ 71 h 73"/>
                <a:gd name="T18" fmla="*/ 88 w 113"/>
                <a:gd name="T19" fmla="*/ 55 h 73"/>
                <a:gd name="T20" fmla="*/ 90 w 113"/>
                <a:gd name="T21" fmla="*/ 31 h 73"/>
                <a:gd name="T22" fmla="*/ 100 w 113"/>
                <a:gd name="T23" fmla="*/ 32 h 73"/>
                <a:gd name="T24" fmla="*/ 113 w 113"/>
                <a:gd name="T25" fmla="*/ 37 h 73"/>
                <a:gd name="T26" fmla="*/ 113 w 113"/>
                <a:gd name="T27" fmla="*/ 35 h 73"/>
                <a:gd name="T28" fmla="*/ 103 w 113"/>
                <a:gd name="T29" fmla="*/ 31 h 73"/>
                <a:gd name="T30" fmla="*/ 90 w 113"/>
                <a:gd name="T31" fmla="*/ 30 h 73"/>
                <a:gd name="T32" fmla="*/ 77 w 113"/>
                <a:gd name="T33" fmla="*/ 5 h 73"/>
                <a:gd name="T34" fmla="*/ 69 w 113"/>
                <a:gd name="T35" fmla="*/ 1 h 73"/>
                <a:gd name="T36" fmla="*/ 61 w 113"/>
                <a:gd name="T3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73">
                  <a:moveTo>
                    <a:pt x="61" y="0"/>
                  </a:moveTo>
                  <a:cubicBezTo>
                    <a:pt x="55" y="0"/>
                    <a:pt x="49" y="3"/>
                    <a:pt x="42" y="6"/>
                  </a:cubicBezTo>
                  <a:cubicBezTo>
                    <a:pt x="36" y="7"/>
                    <a:pt x="29" y="10"/>
                    <a:pt x="22" y="12"/>
                  </a:cubicBezTo>
                  <a:cubicBezTo>
                    <a:pt x="20" y="12"/>
                    <a:pt x="14" y="13"/>
                    <a:pt x="9" y="13"/>
                  </a:cubicBezTo>
                  <a:cubicBezTo>
                    <a:pt x="4" y="12"/>
                    <a:pt x="0" y="12"/>
                    <a:pt x="0" y="12"/>
                  </a:cubicBezTo>
                  <a:cubicBezTo>
                    <a:pt x="4" y="17"/>
                    <a:pt x="6" y="23"/>
                    <a:pt x="8" y="29"/>
                  </a:cubicBezTo>
                  <a:cubicBezTo>
                    <a:pt x="10" y="36"/>
                    <a:pt x="13" y="43"/>
                    <a:pt x="17" y="48"/>
                  </a:cubicBezTo>
                  <a:cubicBezTo>
                    <a:pt x="22" y="56"/>
                    <a:pt x="31" y="63"/>
                    <a:pt x="40" y="67"/>
                  </a:cubicBezTo>
                  <a:cubicBezTo>
                    <a:pt x="50" y="72"/>
                    <a:pt x="60" y="73"/>
                    <a:pt x="69" y="71"/>
                  </a:cubicBezTo>
                  <a:cubicBezTo>
                    <a:pt x="78" y="69"/>
                    <a:pt x="84" y="63"/>
                    <a:pt x="88" y="55"/>
                  </a:cubicBezTo>
                  <a:cubicBezTo>
                    <a:pt x="91" y="48"/>
                    <a:pt x="92" y="39"/>
                    <a:pt x="90" y="31"/>
                  </a:cubicBezTo>
                  <a:cubicBezTo>
                    <a:pt x="94" y="31"/>
                    <a:pt x="97" y="31"/>
                    <a:pt x="100" y="32"/>
                  </a:cubicBezTo>
                  <a:cubicBezTo>
                    <a:pt x="104" y="33"/>
                    <a:pt x="109" y="35"/>
                    <a:pt x="113" y="37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1" y="34"/>
                    <a:pt x="107" y="32"/>
                    <a:pt x="103" y="31"/>
                  </a:cubicBezTo>
                  <a:cubicBezTo>
                    <a:pt x="98" y="30"/>
                    <a:pt x="94" y="29"/>
                    <a:pt x="90" y="30"/>
                  </a:cubicBezTo>
                  <a:cubicBezTo>
                    <a:pt x="88" y="19"/>
                    <a:pt x="84" y="9"/>
                    <a:pt x="77" y="5"/>
                  </a:cubicBezTo>
                  <a:cubicBezTo>
                    <a:pt x="74" y="3"/>
                    <a:pt x="72" y="2"/>
                    <a:pt x="69" y="1"/>
                  </a:cubicBezTo>
                  <a:cubicBezTo>
                    <a:pt x="66" y="1"/>
                    <a:pt x="63" y="0"/>
                    <a:pt x="61" y="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854"/>
            <p:cNvSpPr/>
            <p:nvPr/>
          </p:nvSpPr>
          <p:spPr bwMode="auto">
            <a:xfrm>
              <a:off x="5368886" y="4029097"/>
              <a:ext cx="428628" cy="338140"/>
            </a:xfrm>
            <a:custGeom>
              <a:avLst/>
              <a:gdLst>
                <a:gd name="T0" fmla="*/ 72 w 114"/>
                <a:gd name="T1" fmla="*/ 8 h 90"/>
                <a:gd name="T2" fmla="*/ 48 w 114"/>
                <a:gd name="T3" fmla="*/ 7 h 90"/>
                <a:gd name="T4" fmla="*/ 25 w 114"/>
                <a:gd name="T5" fmla="*/ 8 h 90"/>
                <a:gd name="T6" fmla="*/ 10 w 114"/>
                <a:gd name="T7" fmla="*/ 5 h 90"/>
                <a:gd name="T8" fmla="*/ 0 w 114"/>
                <a:gd name="T9" fmla="*/ 0 h 90"/>
                <a:gd name="T10" fmla="*/ 4 w 114"/>
                <a:gd name="T11" fmla="*/ 24 h 90"/>
                <a:gd name="T12" fmla="*/ 8 w 114"/>
                <a:gd name="T13" fmla="*/ 46 h 90"/>
                <a:gd name="T14" fmla="*/ 25 w 114"/>
                <a:gd name="T15" fmla="*/ 73 h 90"/>
                <a:gd name="T16" fmla="*/ 52 w 114"/>
                <a:gd name="T17" fmla="*/ 88 h 90"/>
                <a:gd name="T18" fmla="*/ 79 w 114"/>
                <a:gd name="T19" fmla="*/ 80 h 90"/>
                <a:gd name="T20" fmla="*/ 92 w 114"/>
                <a:gd name="T21" fmla="*/ 55 h 90"/>
                <a:gd name="T22" fmla="*/ 102 w 114"/>
                <a:gd name="T23" fmla="*/ 59 h 90"/>
                <a:gd name="T24" fmla="*/ 113 w 114"/>
                <a:gd name="T25" fmla="*/ 68 h 90"/>
                <a:gd name="T26" fmla="*/ 114 w 114"/>
                <a:gd name="T27" fmla="*/ 66 h 90"/>
                <a:gd name="T28" fmla="*/ 104 w 114"/>
                <a:gd name="T29" fmla="*/ 59 h 90"/>
                <a:gd name="T30" fmla="*/ 93 w 114"/>
                <a:gd name="T31" fmla="*/ 53 h 90"/>
                <a:gd name="T32" fmla="*/ 94 w 114"/>
                <a:gd name="T33" fmla="*/ 36 h 90"/>
                <a:gd name="T34" fmla="*/ 89 w 114"/>
                <a:gd name="T35" fmla="*/ 22 h 90"/>
                <a:gd name="T36" fmla="*/ 72 w 114"/>
                <a:gd name="T37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90">
                  <a:moveTo>
                    <a:pt x="72" y="8"/>
                  </a:moveTo>
                  <a:cubicBezTo>
                    <a:pt x="65" y="5"/>
                    <a:pt x="57" y="7"/>
                    <a:pt x="48" y="7"/>
                  </a:cubicBezTo>
                  <a:cubicBezTo>
                    <a:pt x="40" y="7"/>
                    <a:pt x="33" y="8"/>
                    <a:pt x="25" y="8"/>
                  </a:cubicBezTo>
                  <a:cubicBezTo>
                    <a:pt x="22" y="8"/>
                    <a:pt x="15" y="7"/>
                    <a:pt x="10" y="5"/>
                  </a:cubicBezTo>
                  <a:cubicBezTo>
                    <a:pt x="4" y="3"/>
                    <a:pt x="0" y="0"/>
                    <a:pt x="0" y="0"/>
                  </a:cubicBezTo>
                  <a:cubicBezTo>
                    <a:pt x="2" y="8"/>
                    <a:pt x="3" y="16"/>
                    <a:pt x="4" y="24"/>
                  </a:cubicBezTo>
                  <a:cubicBezTo>
                    <a:pt x="5" y="32"/>
                    <a:pt x="6" y="40"/>
                    <a:pt x="8" y="46"/>
                  </a:cubicBezTo>
                  <a:cubicBezTo>
                    <a:pt x="11" y="56"/>
                    <a:pt x="17" y="66"/>
                    <a:pt x="25" y="73"/>
                  </a:cubicBezTo>
                  <a:cubicBezTo>
                    <a:pt x="32" y="81"/>
                    <a:pt x="42" y="87"/>
                    <a:pt x="52" y="88"/>
                  </a:cubicBezTo>
                  <a:cubicBezTo>
                    <a:pt x="63" y="90"/>
                    <a:pt x="73" y="87"/>
                    <a:pt x="79" y="80"/>
                  </a:cubicBezTo>
                  <a:cubicBezTo>
                    <a:pt x="86" y="73"/>
                    <a:pt x="90" y="64"/>
                    <a:pt x="92" y="55"/>
                  </a:cubicBezTo>
                  <a:cubicBezTo>
                    <a:pt x="96" y="56"/>
                    <a:pt x="99" y="57"/>
                    <a:pt x="102" y="59"/>
                  </a:cubicBezTo>
                  <a:cubicBezTo>
                    <a:pt x="106" y="61"/>
                    <a:pt x="109" y="65"/>
                    <a:pt x="113" y="6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2" y="64"/>
                    <a:pt x="108" y="62"/>
                    <a:pt x="104" y="59"/>
                  </a:cubicBezTo>
                  <a:cubicBezTo>
                    <a:pt x="100" y="57"/>
                    <a:pt x="96" y="54"/>
                    <a:pt x="93" y="53"/>
                  </a:cubicBezTo>
                  <a:cubicBezTo>
                    <a:pt x="94" y="47"/>
                    <a:pt x="94" y="41"/>
                    <a:pt x="94" y="36"/>
                  </a:cubicBezTo>
                  <a:cubicBezTo>
                    <a:pt x="93" y="31"/>
                    <a:pt x="92" y="26"/>
                    <a:pt x="89" y="22"/>
                  </a:cubicBezTo>
                  <a:cubicBezTo>
                    <a:pt x="86" y="16"/>
                    <a:pt x="78" y="11"/>
                    <a:pt x="72" y="8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855"/>
            <p:cNvSpPr/>
            <p:nvPr/>
          </p:nvSpPr>
          <p:spPr bwMode="auto">
            <a:xfrm>
              <a:off x="5560975" y="3838596"/>
              <a:ext cx="431803" cy="446091"/>
            </a:xfrm>
            <a:custGeom>
              <a:avLst/>
              <a:gdLst>
                <a:gd name="T0" fmla="*/ 87 w 115"/>
                <a:gd name="T1" fmla="*/ 8 h 119"/>
                <a:gd name="T2" fmla="*/ 55 w 115"/>
                <a:gd name="T3" fmla="*/ 1 h 119"/>
                <a:gd name="T4" fmla="*/ 28 w 115"/>
                <a:gd name="T5" fmla="*/ 7 h 119"/>
                <a:gd name="T6" fmla="*/ 12 w 115"/>
                <a:gd name="T7" fmla="*/ 11 h 119"/>
                <a:gd name="T8" fmla="*/ 0 w 115"/>
                <a:gd name="T9" fmla="*/ 12 h 119"/>
                <a:gd name="T10" fmla="*/ 10 w 115"/>
                <a:gd name="T11" fmla="*/ 30 h 119"/>
                <a:gd name="T12" fmla="*/ 15 w 115"/>
                <a:gd name="T13" fmla="*/ 50 h 119"/>
                <a:gd name="T14" fmla="*/ 24 w 115"/>
                <a:gd name="T15" fmla="*/ 72 h 119"/>
                <a:gd name="T16" fmla="*/ 38 w 115"/>
                <a:gd name="T17" fmla="*/ 86 h 119"/>
                <a:gd name="T18" fmla="*/ 49 w 115"/>
                <a:gd name="T19" fmla="*/ 88 h 119"/>
                <a:gd name="T20" fmla="*/ 63 w 115"/>
                <a:gd name="T21" fmla="*/ 88 h 119"/>
                <a:gd name="T22" fmla="*/ 95 w 115"/>
                <a:gd name="T23" fmla="*/ 86 h 119"/>
                <a:gd name="T24" fmla="*/ 93 w 115"/>
                <a:gd name="T25" fmla="*/ 102 h 119"/>
                <a:gd name="T26" fmla="*/ 77 w 115"/>
                <a:gd name="T27" fmla="*/ 117 h 119"/>
                <a:gd name="T28" fmla="*/ 78 w 115"/>
                <a:gd name="T29" fmla="*/ 119 h 119"/>
                <a:gd name="T30" fmla="*/ 92 w 115"/>
                <a:gd name="T31" fmla="*/ 107 h 119"/>
                <a:gd name="T32" fmla="*/ 96 w 115"/>
                <a:gd name="T33" fmla="*/ 96 h 119"/>
                <a:gd name="T34" fmla="*/ 96 w 115"/>
                <a:gd name="T35" fmla="*/ 85 h 119"/>
                <a:gd name="T36" fmla="*/ 112 w 115"/>
                <a:gd name="T37" fmla="*/ 69 h 119"/>
                <a:gd name="T38" fmla="*/ 112 w 115"/>
                <a:gd name="T39" fmla="*/ 42 h 119"/>
                <a:gd name="T40" fmla="*/ 102 w 115"/>
                <a:gd name="T41" fmla="*/ 22 h 119"/>
                <a:gd name="T42" fmla="*/ 87 w 115"/>
                <a:gd name="T43" fmla="*/ 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9">
                  <a:moveTo>
                    <a:pt x="87" y="8"/>
                  </a:moveTo>
                  <a:cubicBezTo>
                    <a:pt x="76" y="0"/>
                    <a:pt x="65" y="0"/>
                    <a:pt x="55" y="1"/>
                  </a:cubicBezTo>
                  <a:cubicBezTo>
                    <a:pt x="45" y="1"/>
                    <a:pt x="37" y="4"/>
                    <a:pt x="28" y="7"/>
                  </a:cubicBezTo>
                  <a:cubicBezTo>
                    <a:pt x="25" y="8"/>
                    <a:pt x="18" y="9"/>
                    <a:pt x="12" y="11"/>
                  </a:cubicBezTo>
                  <a:cubicBezTo>
                    <a:pt x="6" y="12"/>
                    <a:pt x="0" y="12"/>
                    <a:pt x="0" y="12"/>
                  </a:cubicBezTo>
                  <a:cubicBezTo>
                    <a:pt x="6" y="17"/>
                    <a:pt x="9" y="23"/>
                    <a:pt x="10" y="30"/>
                  </a:cubicBezTo>
                  <a:cubicBezTo>
                    <a:pt x="12" y="37"/>
                    <a:pt x="13" y="44"/>
                    <a:pt x="15" y="50"/>
                  </a:cubicBezTo>
                  <a:cubicBezTo>
                    <a:pt x="17" y="58"/>
                    <a:pt x="20" y="66"/>
                    <a:pt x="24" y="72"/>
                  </a:cubicBezTo>
                  <a:cubicBezTo>
                    <a:pt x="28" y="79"/>
                    <a:pt x="32" y="83"/>
                    <a:pt x="38" y="86"/>
                  </a:cubicBezTo>
                  <a:cubicBezTo>
                    <a:pt x="41" y="87"/>
                    <a:pt x="45" y="87"/>
                    <a:pt x="49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73" y="89"/>
                    <a:pt x="85" y="90"/>
                    <a:pt x="95" y="86"/>
                  </a:cubicBezTo>
                  <a:cubicBezTo>
                    <a:pt x="96" y="91"/>
                    <a:pt x="95" y="98"/>
                    <a:pt x="93" y="102"/>
                  </a:cubicBezTo>
                  <a:cubicBezTo>
                    <a:pt x="90" y="110"/>
                    <a:pt x="84" y="115"/>
                    <a:pt x="77" y="117"/>
                  </a:cubicBezTo>
                  <a:cubicBezTo>
                    <a:pt x="77" y="117"/>
                    <a:pt x="78" y="118"/>
                    <a:pt x="78" y="119"/>
                  </a:cubicBezTo>
                  <a:cubicBezTo>
                    <a:pt x="82" y="118"/>
                    <a:pt x="88" y="114"/>
                    <a:pt x="92" y="107"/>
                  </a:cubicBezTo>
                  <a:cubicBezTo>
                    <a:pt x="94" y="104"/>
                    <a:pt x="96" y="100"/>
                    <a:pt x="96" y="96"/>
                  </a:cubicBezTo>
                  <a:cubicBezTo>
                    <a:pt x="97" y="92"/>
                    <a:pt x="97" y="88"/>
                    <a:pt x="96" y="85"/>
                  </a:cubicBezTo>
                  <a:cubicBezTo>
                    <a:pt x="103" y="82"/>
                    <a:pt x="109" y="77"/>
                    <a:pt x="112" y="69"/>
                  </a:cubicBezTo>
                  <a:cubicBezTo>
                    <a:pt x="115" y="62"/>
                    <a:pt x="115" y="52"/>
                    <a:pt x="112" y="42"/>
                  </a:cubicBezTo>
                  <a:cubicBezTo>
                    <a:pt x="110" y="35"/>
                    <a:pt x="106" y="28"/>
                    <a:pt x="102" y="22"/>
                  </a:cubicBezTo>
                  <a:cubicBezTo>
                    <a:pt x="97" y="16"/>
                    <a:pt x="92" y="11"/>
                    <a:pt x="87" y="8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856"/>
            <p:cNvSpPr/>
            <p:nvPr/>
          </p:nvSpPr>
          <p:spPr bwMode="auto">
            <a:xfrm>
              <a:off x="5841964" y="3863996"/>
              <a:ext cx="282577" cy="376240"/>
            </a:xfrm>
            <a:custGeom>
              <a:avLst/>
              <a:gdLst>
                <a:gd name="T0" fmla="*/ 66 w 75"/>
                <a:gd name="T1" fmla="*/ 17 h 100"/>
                <a:gd name="T2" fmla="*/ 43 w 75"/>
                <a:gd name="T3" fmla="*/ 3 h 100"/>
                <a:gd name="T4" fmla="*/ 22 w 75"/>
                <a:gd name="T5" fmla="*/ 1 h 100"/>
                <a:gd name="T6" fmla="*/ 9 w 75"/>
                <a:gd name="T7" fmla="*/ 1 h 100"/>
                <a:gd name="T8" fmla="*/ 0 w 75"/>
                <a:gd name="T9" fmla="*/ 1 h 100"/>
                <a:gd name="T10" fmla="*/ 3 w 75"/>
                <a:gd name="T11" fmla="*/ 14 h 100"/>
                <a:gd name="T12" fmla="*/ 1 w 75"/>
                <a:gd name="T13" fmla="*/ 29 h 100"/>
                <a:gd name="T14" fmla="*/ 1 w 75"/>
                <a:gd name="T15" fmla="*/ 47 h 100"/>
                <a:gd name="T16" fmla="*/ 8 w 75"/>
                <a:gd name="T17" fmla="*/ 61 h 100"/>
                <a:gd name="T18" fmla="*/ 26 w 75"/>
                <a:gd name="T19" fmla="*/ 72 h 100"/>
                <a:gd name="T20" fmla="*/ 50 w 75"/>
                <a:gd name="T21" fmla="*/ 76 h 100"/>
                <a:gd name="T22" fmla="*/ 47 w 75"/>
                <a:gd name="T23" fmla="*/ 88 h 100"/>
                <a:gd name="T24" fmla="*/ 35 w 75"/>
                <a:gd name="T25" fmla="*/ 98 h 100"/>
                <a:gd name="T26" fmla="*/ 35 w 75"/>
                <a:gd name="T27" fmla="*/ 100 h 100"/>
                <a:gd name="T28" fmla="*/ 46 w 75"/>
                <a:gd name="T29" fmla="*/ 91 h 100"/>
                <a:gd name="T30" fmla="*/ 52 w 75"/>
                <a:gd name="T31" fmla="*/ 76 h 100"/>
                <a:gd name="T32" fmla="*/ 67 w 75"/>
                <a:gd name="T33" fmla="*/ 69 h 100"/>
                <a:gd name="T34" fmla="*/ 75 w 75"/>
                <a:gd name="T35" fmla="*/ 51 h 100"/>
                <a:gd name="T36" fmla="*/ 73 w 75"/>
                <a:gd name="T37" fmla="*/ 33 h 100"/>
                <a:gd name="T38" fmla="*/ 66 w 75"/>
                <a:gd name="T39" fmla="*/ 1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100">
                  <a:moveTo>
                    <a:pt x="66" y="17"/>
                  </a:moveTo>
                  <a:cubicBezTo>
                    <a:pt x="60" y="8"/>
                    <a:pt x="52" y="5"/>
                    <a:pt x="43" y="3"/>
                  </a:cubicBezTo>
                  <a:cubicBezTo>
                    <a:pt x="36" y="0"/>
                    <a:pt x="29" y="0"/>
                    <a:pt x="22" y="1"/>
                  </a:cubicBezTo>
                  <a:cubicBezTo>
                    <a:pt x="19" y="1"/>
                    <a:pt x="14" y="1"/>
                    <a:pt x="9" y="1"/>
                  </a:cubicBezTo>
                  <a:cubicBezTo>
                    <a:pt x="4" y="1"/>
                    <a:pt x="0" y="1"/>
                    <a:pt x="0" y="1"/>
                  </a:cubicBezTo>
                  <a:cubicBezTo>
                    <a:pt x="3" y="4"/>
                    <a:pt x="4" y="9"/>
                    <a:pt x="3" y="14"/>
                  </a:cubicBezTo>
                  <a:cubicBezTo>
                    <a:pt x="3" y="20"/>
                    <a:pt x="2" y="25"/>
                    <a:pt x="1" y="29"/>
                  </a:cubicBezTo>
                  <a:cubicBezTo>
                    <a:pt x="1" y="35"/>
                    <a:pt x="1" y="41"/>
                    <a:pt x="1" y="47"/>
                  </a:cubicBezTo>
                  <a:cubicBezTo>
                    <a:pt x="2" y="53"/>
                    <a:pt x="4" y="57"/>
                    <a:pt x="8" y="61"/>
                  </a:cubicBezTo>
                  <a:cubicBezTo>
                    <a:pt x="12" y="65"/>
                    <a:pt x="18" y="68"/>
                    <a:pt x="26" y="72"/>
                  </a:cubicBezTo>
                  <a:cubicBezTo>
                    <a:pt x="33" y="75"/>
                    <a:pt x="42" y="77"/>
                    <a:pt x="50" y="76"/>
                  </a:cubicBezTo>
                  <a:cubicBezTo>
                    <a:pt x="50" y="80"/>
                    <a:pt x="49" y="85"/>
                    <a:pt x="47" y="88"/>
                  </a:cubicBezTo>
                  <a:cubicBezTo>
                    <a:pt x="44" y="93"/>
                    <a:pt x="39" y="96"/>
                    <a:pt x="35" y="98"/>
                  </a:cubicBezTo>
                  <a:cubicBezTo>
                    <a:pt x="35" y="99"/>
                    <a:pt x="35" y="99"/>
                    <a:pt x="35" y="100"/>
                  </a:cubicBezTo>
                  <a:cubicBezTo>
                    <a:pt x="38" y="99"/>
                    <a:pt x="42" y="96"/>
                    <a:pt x="46" y="91"/>
                  </a:cubicBezTo>
                  <a:cubicBezTo>
                    <a:pt x="49" y="87"/>
                    <a:pt x="51" y="80"/>
                    <a:pt x="52" y="76"/>
                  </a:cubicBezTo>
                  <a:cubicBezTo>
                    <a:pt x="57" y="75"/>
                    <a:pt x="62" y="73"/>
                    <a:pt x="67" y="69"/>
                  </a:cubicBezTo>
                  <a:cubicBezTo>
                    <a:pt x="71" y="64"/>
                    <a:pt x="74" y="58"/>
                    <a:pt x="75" y="51"/>
                  </a:cubicBezTo>
                  <a:cubicBezTo>
                    <a:pt x="75" y="45"/>
                    <a:pt x="74" y="39"/>
                    <a:pt x="73" y="33"/>
                  </a:cubicBezTo>
                  <a:cubicBezTo>
                    <a:pt x="71" y="27"/>
                    <a:pt x="69" y="22"/>
                    <a:pt x="66" y="17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857"/>
            <p:cNvSpPr/>
            <p:nvPr/>
          </p:nvSpPr>
          <p:spPr bwMode="auto">
            <a:xfrm>
              <a:off x="6094378" y="3605232"/>
              <a:ext cx="300039" cy="454028"/>
            </a:xfrm>
            <a:custGeom>
              <a:avLst/>
              <a:gdLst>
                <a:gd name="T0" fmla="*/ 79 w 80"/>
                <a:gd name="T1" fmla="*/ 69 h 121"/>
                <a:gd name="T2" fmla="*/ 74 w 80"/>
                <a:gd name="T3" fmla="*/ 45 h 121"/>
                <a:gd name="T4" fmla="*/ 66 w 80"/>
                <a:gd name="T5" fmla="*/ 25 h 121"/>
                <a:gd name="T6" fmla="*/ 64 w 80"/>
                <a:gd name="T7" fmla="*/ 11 h 121"/>
                <a:gd name="T8" fmla="*/ 63 w 80"/>
                <a:gd name="T9" fmla="*/ 0 h 121"/>
                <a:gd name="T10" fmla="*/ 45 w 80"/>
                <a:gd name="T11" fmla="*/ 11 h 121"/>
                <a:gd name="T12" fmla="*/ 27 w 80"/>
                <a:gd name="T13" fmla="*/ 21 h 121"/>
                <a:gd name="T14" fmla="*/ 8 w 80"/>
                <a:gd name="T15" fmla="*/ 41 h 121"/>
                <a:gd name="T16" fmla="*/ 1 w 80"/>
                <a:gd name="T17" fmla="*/ 65 h 121"/>
                <a:gd name="T18" fmla="*/ 12 w 80"/>
                <a:gd name="T19" fmla="*/ 87 h 121"/>
                <a:gd name="T20" fmla="*/ 35 w 80"/>
                <a:gd name="T21" fmla="*/ 101 h 121"/>
                <a:gd name="T22" fmla="*/ 29 w 80"/>
                <a:gd name="T23" fmla="*/ 111 h 121"/>
                <a:gd name="T24" fmla="*/ 15 w 80"/>
                <a:gd name="T25" fmla="*/ 119 h 121"/>
                <a:gd name="T26" fmla="*/ 16 w 80"/>
                <a:gd name="T27" fmla="*/ 121 h 121"/>
                <a:gd name="T28" fmla="*/ 27 w 80"/>
                <a:gd name="T29" fmla="*/ 114 h 121"/>
                <a:gd name="T30" fmla="*/ 36 w 80"/>
                <a:gd name="T31" fmla="*/ 101 h 121"/>
                <a:gd name="T32" fmla="*/ 53 w 80"/>
                <a:gd name="T33" fmla="*/ 101 h 121"/>
                <a:gd name="T34" fmla="*/ 68 w 80"/>
                <a:gd name="T35" fmla="*/ 92 h 121"/>
                <a:gd name="T36" fmla="*/ 75 w 80"/>
                <a:gd name="T37" fmla="*/ 80 h 121"/>
                <a:gd name="T38" fmla="*/ 79 w 80"/>
                <a:gd name="T39" fmla="*/ 6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121">
                  <a:moveTo>
                    <a:pt x="79" y="69"/>
                  </a:moveTo>
                  <a:cubicBezTo>
                    <a:pt x="80" y="61"/>
                    <a:pt x="77" y="54"/>
                    <a:pt x="74" y="45"/>
                  </a:cubicBezTo>
                  <a:cubicBezTo>
                    <a:pt x="72" y="39"/>
                    <a:pt x="69" y="32"/>
                    <a:pt x="66" y="25"/>
                  </a:cubicBezTo>
                  <a:cubicBezTo>
                    <a:pt x="65" y="22"/>
                    <a:pt x="64" y="16"/>
                    <a:pt x="64" y="11"/>
                  </a:cubicBezTo>
                  <a:cubicBezTo>
                    <a:pt x="63" y="5"/>
                    <a:pt x="64" y="0"/>
                    <a:pt x="63" y="0"/>
                  </a:cubicBezTo>
                  <a:cubicBezTo>
                    <a:pt x="58" y="5"/>
                    <a:pt x="52" y="8"/>
                    <a:pt x="45" y="11"/>
                  </a:cubicBezTo>
                  <a:cubicBezTo>
                    <a:pt x="39" y="14"/>
                    <a:pt x="32" y="17"/>
                    <a:pt x="27" y="21"/>
                  </a:cubicBezTo>
                  <a:cubicBezTo>
                    <a:pt x="19" y="26"/>
                    <a:pt x="13" y="33"/>
                    <a:pt x="8" y="41"/>
                  </a:cubicBezTo>
                  <a:cubicBezTo>
                    <a:pt x="3" y="49"/>
                    <a:pt x="0" y="57"/>
                    <a:pt x="1" y="65"/>
                  </a:cubicBezTo>
                  <a:cubicBezTo>
                    <a:pt x="1" y="74"/>
                    <a:pt x="5" y="81"/>
                    <a:pt x="12" y="87"/>
                  </a:cubicBezTo>
                  <a:cubicBezTo>
                    <a:pt x="18" y="93"/>
                    <a:pt x="26" y="98"/>
                    <a:pt x="35" y="101"/>
                  </a:cubicBezTo>
                  <a:cubicBezTo>
                    <a:pt x="33" y="104"/>
                    <a:pt x="31" y="108"/>
                    <a:pt x="29" y="111"/>
                  </a:cubicBezTo>
                  <a:cubicBezTo>
                    <a:pt x="25" y="115"/>
                    <a:pt x="20" y="118"/>
                    <a:pt x="15" y="119"/>
                  </a:cubicBezTo>
                  <a:cubicBezTo>
                    <a:pt x="15" y="120"/>
                    <a:pt x="16" y="121"/>
                    <a:pt x="16" y="121"/>
                  </a:cubicBezTo>
                  <a:cubicBezTo>
                    <a:pt x="19" y="120"/>
                    <a:pt x="23" y="118"/>
                    <a:pt x="27" y="114"/>
                  </a:cubicBezTo>
                  <a:cubicBezTo>
                    <a:pt x="31" y="110"/>
                    <a:pt x="35" y="105"/>
                    <a:pt x="36" y="101"/>
                  </a:cubicBezTo>
                  <a:cubicBezTo>
                    <a:pt x="42" y="102"/>
                    <a:pt x="48" y="102"/>
                    <a:pt x="53" y="101"/>
                  </a:cubicBezTo>
                  <a:cubicBezTo>
                    <a:pt x="59" y="100"/>
                    <a:pt x="64" y="97"/>
                    <a:pt x="68" y="92"/>
                  </a:cubicBezTo>
                  <a:cubicBezTo>
                    <a:pt x="71" y="89"/>
                    <a:pt x="73" y="85"/>
                    <a:pt x="75" y="80"/>
                  </a:cubicBezTo>
                  <a:cubicBezTo>
                    <a:pt x="77" y="76"/>
                    <a:pt x="78" y="72"/>
                    <a:pt x="79" y="69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858"/>
            <p:cNvSpPr/>
            <p:nvPr/>
          </p:nvSpPr>
          <p:spPr bwMode="auto">
            <a:xfrm>
              <a:off x="6026115" y="5194330"/>
              <a:ext cx="266702" cy="376240"/>
            </a:xfrm>
            <a:custGeom>
              <a:avLst/>
              <a:gdLst>
                <a:gd name="T0" fmla="*/ 2 w 71"/>
                <a:gd name="T1" fmla="*/ 63 h 100"/>
                <a:gd name="T2" fmla="*/ 17 w 71"/>
                <a:gd name="T3" fmla="*/ 83 h 100"/>
                <a:gd name="T4" fmla="*/ 35 w 71"/>
                <a:gd name="T5" fmla="*/ 93 h 100"/>
                <a:gd name="T6" fmla="*/ 47 w 71"/>
                <a:gd name="T7" fmla="*/ 98 h 100"/>
                <a:gd name="T8" fmla="*/ 52 w 71"/>
                <a:gd name="T9" fmla="*/ 99 h 100"/>
                <a:gd name="T10" fmla="*/ 54 w 71"/>
                <a:gd name="T11" fmla="*/ 100 h 100"/>
                <a:gd name="T12" fmla="*/ 54 w 71"/>
                <a:gd name="T13" fmla="*/ 99 h 100"/>
                <a:gd name="T14" fmla="*/ 54 w 71"/>
                <a:gd name="T15" fmla="*/ 98 h 100"/>
                <a:gd name="T16" fmla="*/ 54 w 71"/>
                <a:gd name="T17" fmla="*/ 95 h 100"/>
                <a:gd name="T18" fmla="*/ 57 w 71"/>
                <a:gd name="T19" fmla="*/ 88 h 100"/>
                <a:gd name="T20" fmla="*/ 64 w 71"/>
                <a:gd name="T21" fmla="*/ 75 h 100"/>
                <a:gd name="T22" fmla="*/ 70 w 71"/>
                <a:gd name="T23" fmla="*/ 57 h 100"/>
                <a:gd name="T24" fmla="*/ 69 w 71"/>
                <a:gd name="T25" fmla="*/ 40 h 100"/>
                <a:gd name="T26" fmla="*/ 55 w 71"/>
                <a:gd name="T27" fmla="*/ 25 h 100"/>
                <a:gd name="T28" fmla="*/ 32 w 71"/>
                <a:gd name="T29" fmla="*/ 16 h 100"/>
                <a:gd name="T30" fmla="*/ 39 w 71"/>
                <a:gd name="T31" fmla="*/ 5 h 100"/>
                <a:gd name="T32" fmla="*/ 47 w 71"/>
                <a:gd name="T33" fmla="*/ 2 h 100"/>
                <a:gd name="T34" fmla="*/ 56 w 71"/>
                <a:gd name="T35" fmla="*/ 5 h 100"/>
                <a:gd name="T36" fmla="*/ 56 w 71"/>
                <a:gd name="T37" fmla="*/ 4 h 100"/>
                <a:gd name="T38" fmla="*/ 55 w 71"/>
                <a:gd name="T39" fmla="*/ 3 h 100"/>
                <a:gd name="T40" fmla="*/ 54 w 71"/>
                <a:gd name="T41" fmla="*/ 3 h 100"/>
                <a:gd name="T42" fmla="*/ 53 w 71"/>
                <a:gd name="T43" fmla="*/ 2 h 100"/>
                <a:gd name="T44" fmla="*/ 49 w 71"/>
                <a:gd name="T45" fmla="*/ 1 h 100"/>
                <a:gd name="T46" fmla="*/ 41 w 71"/>
                <a:gd name="T47" fmla="*/ 2 h 100"/>
                <a:gd name="T48" fmla="*/ 31 w 71"/>
                <a:gd name="T49" fmla="*/ 15 h 100"/>
                <a:gd name="T50" fmla="*/ 15 w 71"/>
                <a:gd name="T51" fmla="*/ 19 h 100"/>
                <a:gd name="T52" fmla="*/ 4 w 71"/>
                <a:gd name="T53" fmla="*/ 33 h 100"/>
                <a:gd name="T54" fmla="*/ 2 w 71"/>
                <a:gd name="T55" fmla="*/ 6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" h="100">
                  <a:moveTo>
                    <a:pt x="2" y="63"/>
                  </a:moveTo>
                  <a:cubicBezTo>
                    <a:pt x="4" y="72"/>
                    <a:pt x="10" y="78"/>
                    <a:pt x="17" y="83"/>
                  </a:cubicBezTo>
                  <a:cubicBezTo>
                    <a:pt x="22" y="88"/>
                    <a:pt x="28" y="91"/>
                    <a:pt x="35" y="93"/>
                  </a:cubicBezTo>
                  <a:cubicBezTo>
                    <a:pt x="38" y="94"/>
                    <a:pt x="42" y="96"/>
                    <a:pt x="47" y="98"/>
                  </a:cubicBezTo>
                  <a:cubicBezTo>
                    <a:pt x="49" y="99"/>
                    <a:pt x="51" y="99"/>
                    <a:pt x="52" y="99"/>
                  </a:cubicBezTo>
                  <a:cubicBezTo>
                    <a:pt x="53" y="100"/>
                    <a:pt x="54" y="100"/>
                    <a:pt x="54" y="100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4" y="97"/>
                    <a:pt x="54" y="96"/>
                    <a:pt x="54" y="95"/>
                  </a:cubicBezTo>
                  <a:cubicBezTo>
                    <a:pt x="55" y="93"/>
                    <a:pt x="56" y="90"/>
                    <a:pt x="57" y="88"/>
                  </a:cubicBezTo>
                  <a:cubicBezTo>
                    <a:pt x="59" y="84"/>
                    <a:pt x="62" y="80"/>
                    <a:pt x="64" y="75"/>
                  </a:cubicBezTo>
                  <a:cubicBezTo>
                    <a:pt x="67" y="70"/>
                    <a:pt x="69" y="64"/>
                    <a:pt x="70" y="57"/>
                  </a:cubicBezTo>
                  <a:cubicBezTo>
                    <a:pt x="71" y="51"/>
                    <a:pt x="71" y="45"/>
                    <a:pt x="69" y="40"/>
                  </a:cubicBezTo>
                  <a:cubicBezTo>
                    <a:pt x="66" y="34"/>
                    <a:pt x="61" y="30"/>
                    <a:pt x="55" y="25"/>
                  </a:cubicBezTo>
                  <a:cubicBezTo>
                    <a:pt x="48" y="21"/>
                    <a:pt x="40" y="17"/>
                    <a:pt x="32" y="16"/>
                  </a:cubicBezTo>
                  <a:cubicBezTo>
                    <a:pt x="33" y="12"/>
                    <a:pt x="36" y="7"/>
                    <a:pt x="39" y="5"/>
                  </a:cubicBezTo>
                  <a:cubicBezTo>
                    <a:pt x="41" y="3"/>
                    <a:pt x="44" y="2"/>
                    <a:pt x="47" y="2"/>
                  </a:cubicBezTo>
                  <a:cubicBezTo>
                    <a:pt x="50" y="2"/>
                    <a:pt x="53" y="3"/>
                    <a:pt x="56" y="5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4" y="3"/>
                    <a:pt x="54" y="3"/>
                  </a:cubicBezTo>
                  <a:cubicBezTo>
                    <a:pt x="54" y="2"/>
                    <a:pt x="53" y="2"/>
                    <a:pt x="53" y="2"/>
                  </a:cubicBezTo>
                  <a:cubicBezTo>
                    <a:pt x="52" y="2"/>
                    <a:pt x="51" y="1"/>
                    <a:pt x="49" y="1"/>
                  </a:cubicBezTo>
                  <a:cubicBezTo>
                    <a:pt x="47" y="0"/>
                    <a:pt x="44" y="1"/>
                    <a:pt x="41" y="2"/>
                  </a:cubicBezTo>
                  <a:cubicBezTo>
                    <a:pt x="36" y="5"/>
                    <a:pt x="32" y="11"/>
                    <a:pt x="31" y="15"/>
                  </a:cubicBezTo>
                  <a:cubicBezTo>
                    <a:pt x="26" y="15"/>
                    <a:pt x="20" y="16"/>
                    <a:pt x="15" y="19"/>
                  </a:cubicBezTo>
                  <a:cubicBezTo>
                    <a:pt x="10" y="22"/>
                    <a:pt x="6" y="27"/>
                    <a:pt x="4" y="33"/>
                  </a:cubicBezTo>
                  <a:cubicBezTo>
                    <a:pt x="0" y="42"/>
                    <a:pt x="0" y="54"/>
                    <a:pt x="2" y="63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859"/>
            <p:cNvSpPr/>
            <p:nvPr/>
          </p:nvSpPr>
          <p:spPr bwMode="auto">
            <a:xfrm>
              <a:off x="5121235" y="5818222"/>
              <a:ext cx="211139" cy="311152"/>
            </a:xfrm>
            <a:custGeom>
              <a:avLst/>
              <a:gdLst>
                <a:gd name="T0" fmla="*/ 2 w 56"/>
                <a:gd name="T1" fmla="*/ 34 h 83"/>
                <a:gd name="T2" fmla="*/ 3 w 56"/>
                <a:gd name="T3" fmla="*/ 50 h 83"/>
                <a:gd name="T4" fmla="*/ 6 w 56"/>
                <a:gd name="T5" fmla="*/ 65 h 83"/>
                <a:gd name="T6" fmla="*/ 7 w 56"/>
                <a:gd name="T7" fmla="*/ 75 h 83"/>
                <a:gd name="T8" fmla="*/ 6 w 56"/>
                <a:gd name="T9" fmla="*/ 83 h 83"/>
                <a:gd name="T10" fmla="*/ 19 w 56"/>
                <a:gd name="T11" fmla="*/ 77 h 83"/>
                <a:gd name="T12" fmla="*/ 33 w 56"/>
                <a:gd name="T13" fmla="*/ 72 h 83"/>
                <a:gd name="T14" fmla="*/ 49 w 56"/>
                <a:gd name="T15" fmla="*/ 59 h 83"/>
                <a:gd name="T16" fmla="*/ 56 w 56"/>
                <a:gd name="T17" fmla="*/ 40 h 83"/>
                <a:gd name="T18" fmla="*/ 48 w 56"/>
                <a:gd name="T19" fmla="*/ 23 h 83"/>
                <a:gd name="T20" fmla="*/ 31 w 56"/>
                <a:gd name="T21" fmla="*/ 16 h 83"/>
                <a:gd name="T22" fmla="*/ 33 w 56"/>
                <a:gd name="T23" fmla="*/ 9 h 83"/>
                <a:gd name="T24" fmla="*/ 39 w 56"/>
                <a:gd name="T25" fmla="*/ 1 h 83"/>
                <a:gd name="T26" fmla="*/ 38 w 56"/>
                <a:gd name="T27" fmla="*/ 0 h 83"/>
                <a:gd name="T28" fmla="*/ 33 w 56"/>
                <a:gd name="T29" fmla="*/ 7 h 83"/>
                <a:gd name="T30" fmla="*/ 30 w 56"/>
                <a:gd name="T31" fmla="*/ 16 h 83"/>
                <a:gd name="T32" fmla="*/ 9 w 56"/>
                <a:gd name="T33" fmla="*/ 21 h 83"/>
                <a:gd name="T34" fmla="*/ 2 w 56"/>
                <a:gd name="T35" fmla="*/ 3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83">
                  <a:moveTo>
                    <a:pt x="2" y="34"/>
                  </a:moveTo>
                  <a:cubicBezTo>
                    <a:pt x="0" y="39"/>
                    <a:pt x="2" y="45"/>
                    <a:pt x="3" y="50"/>
                  </a:cubicBezTo>
                  <a:cubicBezTo>
                    <a:pt x="4" y="55"/>
                    <a:pt x="5" y="60"/>
                    <a:pt x="6" y="65"/>
                  </a:cubicBezTo>
                  <a:cubicBezTo>
                    <a:pt x="7" y="67"/>
                    <a:pt x="7" y="72"/>
                    <a:pt x="7" y="75"/>
                  </a:cubicBezTo>
                  <a:cubicBezTo>
                    <a:pt x="6" y="79"/>
                    <a:pt x="6" y="83"/>
                    <a:pt x="6" y="83"/>
                  </a:cubicBezTo>
                  <a:cubicBezTo>
                    <a:pt x="10" y="80"/>
                    <a:pt x="14" y="78"/>
                    <a:pt x="19" y="77"/>
                  </a:cubicBezTo>
                  <a:cubicBezTo>
                    <a:pt x="24" y="76"/>
                    <a:pt x="29" y="74"/>
                    <a:pt x="33" y="72"/>
                  </a:cubicBezTo>
                  <a:cubicBezTo>
                    <a:pt x="39" y="69"/>
                    <a:pt x="45" y="65"/>
                    <a:pt x="49" y="59"/>
                  </a:cubicBezTo>
                  <a:cubicBezTo>
                    <a:pt x="53" y="53"/>
                    <a:pt x="56" y="46"/>
                    <a:pt x="56" y="40"/>
                  </a:cubicBezTo>
                  <a:cubicBezTo>
                    <a:pt x="56" y="33"/>
                    <a:pt x="53" y="27"/>
                    <a:pt x="48" y="23"/>
                  </a:cubicBezTo>
                  <a:cubicBezTo>
                    <a:pt x="43" y="19"/>
                    <a:pt x="37" y="17"/>
                    <a:pt x="31" y="16"/>
                  </a:cubicBezTo>
                  <a:cubicBezTo>
                    <a:pt x="31" y="14"/>
                    <a:pt x="32" y="11"/>
                    <a:pt x="33" y="9"/>
                  </a:cubicBezTo>
                  <a:cubicBezTo>
                    <a:pt x="35" y="6"/>
                    <a:pt x="37" y="4"/>
                    <a:pt x="39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5" y="4"/>
                    <a:pt x="33" y="7"/>
                  </a:cubicBezTo>
                  <a:cubicBezTo>
                    <a:pt x="32" y="10"/>
                    <a:pt x="30" y="13"/>
                    <a:pt x="30" y="16"/>
                  </a:cubicBezTo>
                  <a:cubicBezTo>
                    <a:pt x="21" y="15"/>
                    <a:pt x="14" y="17"/>
                    <a:pt x="9" y="21"/>
                  </a:cubicBezTo>
                  <a:cubicBezTo>
                    <a:pt x="6" y="25"/>
                    <a:pt x="3" y="30"/>
                    <a:pt x="2" y="34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860"/>
            <p:cNvSpPr/>
            <p:nvPr/>
          </p:nvSpPr>
          <p:spPr bwMode="auto">
            <a:xfrm>
              <a:off x="4787858" y="5867435"/>
              <a:ext cx="242889" cy="292102"/>
            </a:xfrm>
            <a:custGeom>
              <a:avLst/>
              <a:gdLst>
                <a:gd name="T0" fmla="*/ 4 w 65"/>
                <a:gd name="T1" fmla="*/ 22 h 78"/>
                <a:gd name="T2" fmla="*/ 0 w 65"/>
                <a:gd name="T3" fmla="*/ 42 h 78"/>
                <a:gd name="T4" fmla="*/ 3 w 65"/>
                <a:gd name="T5" fmla="*/ 59 h 78"/>
                <a:gd name="T6" fmla="*/ 4 w 65"/>
                <a:gd name="T7" fmla="*/ 78 h 78"/>
                <a:gd name="T8" fmla="*/ 31 w 65"/>
                <a:gd name="T9" fmla="*/ 70 h 78"/>
                <a:gd name="T10" fmla="*/ 60 w 65"/>
                <a:gd name="T11" fmla="*/ 46 h 78"/>
                <a:gd name="T12" fmla="*/ 46 w 65"/>
                <a:gd name="T13" fmla="*/ 11 h 78"/>
                <a:gd name="T14" fmla="*/ 52 w 65"/>
                <a:gd name="T15" fmla="*/ 5 h 78"/>
                <a:gd name="T16" fmla="*/ 64 w 65"/>
                <a:gd name="T17" fmla="*/ 2 h 78"/>
                <a:gd name="T18" fmla="*/ 64 w 65"/>
                <a:gd name="T19" fmla="*/ 0 h 78"/>
                <a:gd name="T20" fmla="*/ 45 w 65"/>
                <a:gd name="T21" fmla="*/ 10 h 78"/>
                <a:gd name="T22" fmla="*/ 19 w 65"/>
                <a:gd name="T23" fmla="*/ 7 h 78"/>
                <a:gd name="T24" fmla="*/ 4 w 65"/>
                <a:gd name="T25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8">
                  <a:moveTo>
                    <a:pt x="4" y="22"/>
                  </a:moveTo>
                  <a:cubicBezTo>
                    <a:pt x="0" y="28"/>
                    <a:pt x="0" y="35"/>
                    <a:pt x="0" y="42"/>
                  </a:cubicBezTo>
                  <a:cubicBezTo>
                    <a:pt x="0" y="48"/>
                    <a:pt x="1" y="53"/>
                    <a:pt x="3" y="59"/>
                  </a:cubicBezTo>
                  <a:cubicBezTo>
                    <a:pt x="4" y="64"/>
                    <a:pt x="4" y="78"/>
                    <a:pt x="4" y="78"/>
                  </a:cubicBezTo>
                  <a:cubicBezTo>
                    <a:pt x="11" y="72"/>
                    <a:pt x="22" y="72"/>
                    <a:pt x="31" y="70"/>
                  </a:cubicBezTo>
                  <a:cubicBezTo>
                    <a:pt x="43" y="67"/>
                    <a:pt x="56" y="58"/>
                    <a:pt x="60" y="46"/>
                  </a:cubicBezTo>
                  <a:cubicBezTo>
                    <a:pt x="65" y="34"/>
                    <a:pt x="57" y="19"/>
                    <a:pt x="46" y="11"/>
                  </a:cubicBezTo>
                  <a:cubicBezTo>
                    <a:pt x="48" y="8"/>
                    <a:pt x="50" y="6"/>
                    <a:pt x="52" y="5"/>
                  </a:cubicBezTo>
                  <a:cubicBezTo>
                    <a:pt x="56" y="3"/>
                    <a:pt x="60" y="2"/>
                    <a:pt x="64" y="2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9" y="0"/>
                    <a:pt x="49" y="5"/>
                    <a:pt x="45" y="10"/>
                  </a:cubicBezTo>
                  <a:cubicBezTo>
                    <a:pt x="37" y="5"/>
                    <a:pt x="28" y="3"/>
                    <a:pt x="19" y="7"/>
                  </a:cubicBezTo>
                  <a:cubicBezTo>
                    <a:pt x="13" y="10"/>
                    <a:pt x="7" y="16"/>
                    <a:pt x="4" y="2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861"/>
            <p:cNvSpPr/>
            <p:nvPr/>
          </p:nvSpPr>
          <p:spPr bwMode="auto">
            <a:xfrm>
              <a:off x="4321130" y="5878548"/>
              <a:ext cx="323852" cy="476253"/>
            </a:xfrm>
            <a:custGeom>
              <a:avLst/>
              <a:gdLst>
                <a:gd name="T0" fmla="*/ 1 w 86"/>
                <a:gd name="T1" fmla="*/ 78 h 127"/>
                <a:gd name="T2" fmla="*/ 18 w 86"/>
                <a:gd name="T3" fmla="*/ 106 h 127"/>
                <a:gd name="T4" fmla="*/ 40 w 86"/>
                <a:gd name="T5" fmla="*/ 118 h 127"/>
                <a:gd name="T6" fmla="*/ 54 w 86"/>
                <a:gd name="T7" fmla="*/ 124 h 127"/>
                <a:gd name="T8" fmla="*/ 64 w 86"/>
                <a:gd name="T9" fmla="*/ 127 h 127"/>
                <a:gd name="T10" fmla="*/ 66 w 86"/>
                <a:gd name="T11" fmla="*/ 111 h 127"/>
                <a:gd name="T12" fmla="*/ 75 w 86"/>
                <a:gd name="T13" fmla="*/ 98 h 127"/>
                <a:gd name="T14" fmla="*/ 84 w 86"/>
                <a:gd name="T15" fmla="*/ 78 h 127"/>
                <a:gd name="T16" fmla="*/ 84 w 86"/>
                <a:gd name="T17" fmla="*/ 56 h 127"/>
                <a:gd name="T18" fmla="*/ 40 w 86"/>
                <a:gd name="T19" fmla="*/ 25 h 127"/>
                <a:gd name="T20" fmla="*/ 44 w 86"/>
                <a:gd name="T21" fmla="*/ 14 h 127"/>
                <a:gd name="T22" fmla="*/ 56 w 86"/>
                <a:gd name="T23" fmla="*/ 2 h 127"/>
                <a:gd name="T24" fmla="*/ 55 w 86"/>
                <a:gd name="T25" fmla="*/ 0 h 127"/>
                <a:gd name="T26" fmla="*/ 39 w 86"/>
                <a:gd name="T27" fmla="*/ 25 h 127"/>
                <a:gd name="T28" fmla="*/ 6 w 86"/>
                <a:gd name="T29" fmla="*/ 42 h 127"/>
                <a:gd name="T30" fmla="*/ 1 w 86"/>
                <a:gd name="T31" fmla="*/ 60 h 127"/>
                <a:gd name="T32" fmla="*/ 1 w 86"/>
                <a:gd name="T33" fmla="*/ 7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27">
                  <a:moveTo>
                    <a:pt x="1" y="78"/>
                  </a:moveTo>
                  <a:cubicBezTo>
                    <a:pt x="3" y="91"/>
                    <a:pt x="10" y="99"/>
                    <a:pt x="18" y="106"/>
                  </a:cubicBezTo>
                  <a:cubicBezTo>
                    <a:pt x="24" y="112"/>
                    <a:pt x="32" y="115"/>
                    <a:pt x="40" y="118"/>
                  </a:cubicBezTo>
                  <a:cubicBezTo>
                    <a:pt x="43" y="119"/>
                    <a:pt x="49" y="122"/>
                    <a:pt x="54" y="124"/>
                  </a:cubicBezTo>
                  <a:cubicBezTo>
                    <a:pt x="59" y="126"/>
                    <a:pt x="64" y="127"/>
                    <a:pt x="64" y="127"/>
                  </a:cubicBezTo>
                  <a:cubicBezTo>
                    <a:pt x="62" y="122"/>
                    <a:pt x="64" y="116"/>
                    <a:pt x="66" y="111"/>
                  </a:cubicBezTo>
                  <a:cubicBezTo>
                    <a:pt x="69" y="106"/>
                    <a:pt x="73" y="102"/>
                    <a:pt x="75" y="98"/>
                  </a:cubicBezTo>
                  <a:cubicBezTo>
                    <a:pt x="79" y="92"/>
                    <a:pt x="82" y="85"/>
                    <a:pt x="84" y="78"/>
                  </a:cubicBezTo>
                  <a:cubicBezTo>
                    <a:pt x="86" y="71"/>
                    <a:pt x="86" y="64"/>
                    <a:pt x="84" y="56"/>
                  </a:cubicBezTo>
                  <a:cubicBezTo>
                    <a:pt x="79" y="40"/>
                    <a:pt x="60" y="27"/>
                    <a:pt x="40" y="25"/>
                  </a:cubicBezTo>
                  <a:cubicBezTo>
                    <a:pt x="41" y="21"/>
                    <a:pt x="42" y="17"/>
                    <a:pt x="44" y="14"/>
                  </a:cubicBezTo>
                  <a:cubicBezTo>
                    <a:pt x="48" y="9"/>
                    <a:pt x="52" y="5"/>
                    <a:pt x="56" y="2"/>
                  </a:cubicBezTo>
                  <a:cubicBezTo>
                    <a:pt x="56" y="1"/>
                    <a:pt x="55" y="0"/>
                    <a:pt x="55" y="0"/>
                  </a:cubicBezTo>
                  <a:cubicBezTo>
                    <a:pt x="50" y="3"/>
                    <a:pt x="40" y="16"/>
                    <a:pt x="39" y="25"/>
                  </a:cubicBezTo>
                  <a:cubicBezTo>
                    <a:pt x="26" y="25"/>
                    <a:pt x="13" y="29"/>
                    <a:pt x="6" y="42"/>
                  </a:cubicBezTo>
                  <a:cubicBezTo>
                    <a:pt x="4" y="47"/>
                    <a:pt x="2" y="53"/>
                    <a:pt x="1" y="60"/>
                  </a:cubicBezTo>
                  <a:cubicBezTo>
                    <a:pt x="0" y="66"/>
                    <a:pt x="0" y="73"/>
                    <a:pt x="1" y="78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862"/>
            <p:cNvSpPr/>
            <p:nvPr/>
          </p:nvSpPr>
          <p:spPr bwMode="auto">
            <a:xfrm>
              <a:off x="4408443" y="6483389"/>
              <a:ext cx="195264" cy="266702"/>
            </a:xfrm>
            <a:custGeom>
              <a:avLst/>
              <a:gdLst>
                <a:gd name="T0" fmla="*/ 2 w 52"/>
                <a:gd name="T1" fmla="*/ 27 h 71"/>
                <a:gd name="T2" fmla="*/ 1 w 52"/>
                <a:gd name="T3" fmla="*/ 42 h 71"/>
                <a:gd name="T4" fmla="*/ 5 w 52"/>
                <a:gd name="T5" fmla="*/ 56 h 71"/>
                <a:gd name="T6" fmla="*/ 6 w 52"/>
                <a:gd name="T7" fmla="*/ 65 h 71"/>
                <a:gd name="T8" fmla="*/ 7 w 52"/>
                <a:gd name="T9" fmla="*/ 71 h 71"/>
                <a:gd name="T10" fmla="*/ 17 w 52"/>
                <a:gd name="T11" fmla="*/ 66 h 71"/>
                <a:gd name="T12" fmla="*/ 28 w 52"/>
                <a:gd name="T13" fmla="*/ 63 h 71"/>
                <a:gd name="T14" fmla="*/ 42 w 52"/>
                <a:gd name="T15" fmla="*/ 53 h 71"/>
                <a:gd name="T16" fmla="*/ 50 w 52"/>
                <a:gd name="T17" fmla="*/ 38 h 71"/>
                <a:gd name="T18" fmla="*/ 46 w 52"/>
                <a:gd name="T19" fmla="*/ 22 h 71"/>
                <a:gd name="T20" fmla="*/ 31 w 52"/>
                <a:gd name="T21" fmla="*/ 13 h 71"/>
                <a:gd name="T22" fmla="*/ 34 w 52"/>
                <a:gd name="T23" fmla="*/ 8 h 71"/>
                <a:gd name="T24" fmla="*/ 39 w 52"/>
                <a:gd name="T25" fmla="*/ 1 h 71"/>
                <a:gd name="T26" fmla="*/ 38 w 52"/>
                <a:gd name="T27" fmla="*/ 0 h 71"/>
                <a:gd name="T28" fmla="*/ 34 w 52"/>
                <a:gd name="T29" fmla="*/ 6 h 71"/>
                <a:gd name="T30" fmla="*/ 30 w 52"/>
                <a:gd name="T31" fmla="*/ 13 h 71"/>
                <a:gd name="T32" fmla="*/ 20 w 52"/>
                <a:gd name="T33" fmla="*/ 12 h 71"/>
                <a:gd name="T34" fmla="*/ 11 w 52"/>
                <a:gd name="T35" fmla="*/ 14 h 71"/>
                <a:gd name="T36" fmla="*/ 2 w 52"/>
                <a:gd name="T37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71">
                  <a:moveTo>
                    <a:pt x="2" y="27"/>
                  </a:moveTo>
                  <a:cubicBezTo>
                    <a:pt x="0" y="32"/>
                    <a:pt x="0" y="37"/>
                    <a:pt x="1" y="42"/>
                  </a:cubicBezTo>
                  <a:cubicBezTo>
                    <a:pt x="2" y="47"/>
                    <a:pt x="3" y="52"/>
                    <a:pt x="5" y="56"/>
                  </a:cubicBezTo>
                  <a:cubicBezTo>
                    <a:pt x="5" y="58"/>
                    <a:pt x="6" y="62"/>
                    <a:pt x="6" y="65"/>
                  </a:cubicBezTo>
                  <a:cubicBezTo>
                    <a:pt x="6" y="69"/>
                    <a:pt x="7" y="71"/>
                    <a:pt x="7" y="71"/>
                  </a:cubicBezTo>
                  <a:cubicBezTo>
                    <a:pt x="9" y="69"/>
                    <a:pt x="13" y="67"/>
                    <a:pt x="17" y="66"/>
                  </a:cubicBezTo>
                  <a:cubicBezTo>
                    <a:pt x="21" y="65"/>
                    <a:pt x="25" y="64"/>
                    <a:pt x="28" y="63"/>
                  </a:cubicBezTo>
                  <a:cubicBezTo>
                    <a:pt x="33" y="61"/>
                    <a:pt x="38" y="57"/>
                    <a:pt x="42" y="53"/>
                  </a:cubicBezTo>
                  <a:cubicBezTo>
                    <a:pt x="46" y="49"/>
                    <a:pt x="49" y="44"/>
                    <a:pt x="50" y="38"/>
                  </a:cubicBezTo>
                  <a:cubicBezTo>
                    <a:pt x="52" y="32"/>
                    <a:pt x="50" y="26"/>
                    <a:pt x="46" y="22"/>
                  </a:cubicBezTo>
                  <a:cubicBezTo>
                    <a:pt x="42" y="17"/>
                    <a:pt x="37" y="15"/>
                    <a:pt x="31" y="13"/>
                  </a:cubicBezTo>
                  <a:cubicBezTo>
                    <a:pt x="32" y="11"/>
                    <a:pt x="33" y="9"/>
                    <a:pt x="34" y="8"/>
                  </a:cubicBezTo>
                  <a:cubicBezTo>
                    <a:pt x="35" y="6"/>
                    <a:pt x="37" y="3"/>
                    <a:pt x="39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6" y="4"/>
                    <a:pt x="34" y="6"/>
                  </a:cubicBezTo>
                  <a:cubicBezTo>
                    <a:pt x="33" y="8"/>
                    <a:pt x="31" y="11"/>
                    <a:pt x="30" y="13"/>
                  </a:cubicBezTo>
                  <a:cubicBezTo>
                    <a:pt x="27" y="12"/>
                    <a:pt x="23" y="11"/>
                    <a:pt x="20" y="12"/>
                  </a:cubicBezTo>
                  <a:cubicBezTo>
                    <a:pt x="17" y="12"/>
                    <a:pt x="14" y="12"/>
                    <a:pt x="11" y="14"/>
                  </a:cubicBezTo>
                  <a:cubicBezTo>
                    <a:pt x="8" y="17"/>
                    <a:pt x="4" y="22"/>
                    <a:pt x="2" y="27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863"/>
            <p:cNvSpPr/>
            <p:nvPr/>
          </p:nvSpPr>
          <p:spPr bwMode="auto">
            <a:xfrm>
              <a:off x="4276680" y="6205575"/>
              <a:ext cx="247652" cy="220664"/>
            </a:xfrm>
            <a:custGeom>
              <a:avLst/>
              <a:gdLst>
                <a:gd name="T0" fmla="*/ 24 w 66"/>
                <a:gd name="T1" fmla="*/ 26 h 59"/>
                <a:gd name="T2" fmla="*/ 15 w 66"/>
                <a:gd name="T3" fmla="*/ 38 h 59"/>
                <a:gd name="T4" fmla="*/ 9 w 66"/>
                <a:gd name="T5" fmla="*/ 48 h 59"/>
                <a:gd name="T6" fmla="*/ 4 w 66"/>
                <a:gd name="T7" fmla="*/ 54 h 59"/>
                <a:gd name="T8" fmla="*/ 0 w 66"/>
                <a:gd name="T9" fmla="*/ 58 h 59"/>
                <a:gd name="T10" fmla="*/ 14 w 66"/>
                <a:gd name="T11" fmla="*/ 59 h 59"/>
                <a:gd name="T12" fmla="*/ 27 w 66"/>
                <a:gd name="T13" fmla="*/ 59 h 59"/>
                <a:gd name="T14" fmla="*/ 47 w 66"/>
                <a:gd name="T15" fmla="*/ 53 h 59"/>
                <a:gd name="T16" fmla="*/ 62 w 66"/>
                <a:gd name="T17" fmla="*/ 39 h 59"/>
                <a:gd name="T18" fmla="*/ 64 w 66"/>
                <a:gd name="T19" fmla="*/ 23 h 59"/>
                <a:gd name="T20" fmla="*/ 54 w 66"/>
                <a:gd name="T21" fmla="*/ 15 h 59"/>
                <a:gd name="T22" fmla="*/ 59 w 66"/>
                <a:gd name="T23" fmla="*/ 8 h 59"/>
                <a:gd name="T24" fmla="*/ 66 w 66"/>
                <a:gd name="T25" fmla="*/ 1 h 59"/>
                <a:gd name="T26" fmla="*/ 65 w 66"/>
                <a:gd name="T27" fmla="*/ 0 h 59"/>
                <a:gd name="T28" fmla="*/ 60 w 66"/>
                <a:gd name="T29" fmla="*/ 6 h 59"/>
                <a:gd name="T30" fmla="*/ 54 w 66"/>
                <a:gd name="T31" fmla="*/ 14 h 59"/>
                <a:gd name="T32" fmla="*/ 37 w 66"/>
                <a:gd name="T33" fmla="*/ 17 h 59"/>
                <a:gd name="T34" fmla="*/ 24 w 66"/>
                <a:gd name="T35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59">
                  <a:moveTo>
                    <a:pt x="24" y="26"/>
                  </a:moveTo>
                  <a:cubicBezTo>
                    <a:pt x="20" y="30"/>
                    <a:pt x="18" y="33"/>
                    <a:pt x="15" y="38"/>
                  </a:cubicBezTo>
                  <a:cubicBezTo>
                    <a:pt x="13" y="41"/>
                    <a:pt x="11" y="44"/>
                    <a:pt x="9" y="48"/>
                  </a:cubicBezTo>
                  <a:cubicBezTo>
                    <a:pt x="8" y="49"/>
                    <a:pt x="6" y="52"/>
                    <a:pt x="4" y="54"/>
                  </a:cubicBezTo>
                  <a:cubicBezTo>
                    <a:pt x="2" y="56"/>
                    <a:pt x="0" y="58"/>
                    <a:pt x="0" y="58"/>
                  </a:cubicBezTo>
                  <a:cubicBezTo>
                    <a:pt x="5" y="58"/>
                    <a:pt x="9" y="58"/>
                    <a:pt x="14" y="59"/>
                  </a:cubicBezTo>
                  <a:cubicBezTo>
                    <a:pt x="18" y="59"/>
                    <a:pt x="23" y="59"/>
                    <a:pt x="27" y="59"/>
                  </a:cubicBezTo>
                  <a:cubicBezTo>
                    <a:pt x="33" y="58"/>
                    <a:pt x="40" y="56"/>
                    <a:pt x="47" y="53"/>
                  </a:cubicBezTo>
                  <a:cubicBezTo>
                    <a:pt x="53" y="49"/>
                    <a:pt x="59" y="44"/>
                    <a:pt x="62" y="39"/>
                  </a:cubicBezTo>
                  <a:cubicBezTo>
                    <a:pt x="65" y="33"/>
                    <a:pt x="65" y="27"/>
                    <a:pt x="64" y="23"/>
                  </a:cubicBezTo>
                  <a:cubicBezTo>
                    <a:pt x="62" y="19"/>
                    <a:pt x="58" y="16"/>
                    <a:pt x="54" y="15"/>
                  </a:cubicBezTo>
                  <a:cubicBezTo>
                    <a:pt x="56" y="12"/>
                    <a:pt x="57" y="10"/>
                    <a:pt x="59" y="8"/>
                  </a:cubicBezTo>
                  <a:cubicBezTo>
                    <a:pt x="61" y="6"/>
                    <a:pt x="63" y="3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1"/>
                    <a:pt x="62" y="4"/>
                    <a:pt x="60" y="6"/>
                  </a:cubicBezTo>
                  <a:cubicBezTo>
                    <a:pt x="57" y="9"/>
                    <a:pt x="55" y="12"/>
                    <a:pt x="54" y="14"/>
                  </a:cubicBezTo>
                  <a:cubicBezTo>
                    <a:pt x="48" y="13"/>
                    <a:pt x="42" y="14"/>
                    <a:pt x="37" y="17"/>
                  </a:cubicBezTo>
                  <a:cubicBezTo>
                    <a:pt x="33" y="19"/>
                    <a:pt x="28" y="23"/>
                    <a:pt x="24" y="26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1864"/>
            <p:cNvSpPr/>
            <p:nvPr/>
          </p:nvSpPr>
          <p:spPr bwMode="auto">
            <a:xfrm>
              <a:off x="4945021" y="5859497"/>
              <a:ext cx="101601" cy="277814"/>
            </a:xfrm>
            <a:custGeom>
              <a:avLst/>
              <a:gdLst>
                <a:gd name="T0" fmla="*/ 0 w 27"/>
                <a:gd name="T1" fmla="*/ 0 h 74"/>
                <a:gd name="T2" fmla="*/ 15 w 27"/>
                <a:gd name="T3" fmla="*/ 36 h 74"/>
                <a:gd name="T4" fmla="*/ 16 w 27"/>
                <a:gd name="T5" fmla="*/ 56 h 74"/>
                <a:gd name="T6" fmla="*/ 16 w 27"/>
                <a:gd name="T7" fmla="*/ 74 h 74"/>
                <a:gd name="T8" fmla="*/ 27 w 27"/>
                <a:gd name="T9" fmla="*/ 50 h 74"/>
                <a:gd name="T10" fmla="*/ 18 w 27"/>
                <a:gd name="T11" fmla="*/ 26 h 74"/>
                <a:gd name="T12" fmla="*/ 0 w 27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74">
                  <a:moveTo>
                    <a:pt x="0" y="0"/>
                  </a:moveTo>
                  <a:cubicBezTo>
                    <a:pt x="4" y="12"/>
                    <a:pt x="12" y="23"/>
                    <a:pt x="15" y="36"/>
                  </a:cubicBezTo>
                  <a:cubicBezTo>
                    <a:pt x="16" y="43"/>
                    <a:pt x="16" y="49"/>
                    <a:pt x="16" y="56"/>
                  </a:cubicBezTo>
                  <a:cubicBezTo>
                    <a:pt x="15" y="62"/>
                    <a:pt x="14" y="68"/>
                    <a:pt x="16" y="74"/>
                  </a:cubicBezTo>
                  <a:cubicBezTo>
                    <a:pt x="20" y="66"/>
                    <a:pt x="24" y="58"/>
                    <a:pt x="27" y="50"/>
                  </a:cubicBezTo>
                  <a:cubicBezTo>
                    <a:pt x="26" y="42"/>
                    <a:pt x="21" y="31"/>
                    <a:pt x="18" y="26"/>
                  </a:cubicBezTo>
                  <a:cubicBezTo>
                    <a:pt x="13" y="17"/>
                    <a:pt x="6" y="9"/>
                    <a:pt x="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57" name="Picture 186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20" y="5697571"/>
              <a:ext cx="225426" cy="24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" name="Freeform 1867"/>
            <p:cNvSpPr/>
            <p:nvPr/>
          </p:nvSpPr>
          <p:spPr bwMode="auto">
            <a:xfrm>
              <a:off x="4776745" y="5807110"/>
              <a:ext cx="138113" cy="303215"/>
            </a:xfrm>
            <a:custGeom>
              <a:avLst/>
              <a:gdLst>
                <a:gd name="T0" fmla="*/ 21 w 37"/>
                <a:gd name="T1" fmla="*/ 34 h 81"/>
                <a:gd name="T2" fmla="*/ 34 w 37"/>
                <a:gd name="T3" fmla="*/ 15 h 81"/>
                <a:gd name="T4" fmla="*/ 37 w 37"/>
                <a:gd name="T5" fmla="*/ 0 h 81"/>
                <a:gd name="T6" fmla="*/ 24 w 37"/>
                <a:gd name="T7" fmla="*/ 19 h 81"/>
                <a:gd name="T8" fmla="*/ 6 w 37"/>
                <a:gd name="T9" fmla="*/ 37 h 81"/>
                <a:gd name="T10" fmla="*/ 2 w 37"/>
                <a:gd name="T11" fmla="*/ 60 h 81"/>
                <a:gd name="T12" fmla="*/ 3 w 37"/>
                <a:gd name="T13" fmla="*/ 64 h 81"/>
                <a:gd name="T14" fmla="*/ 24 w 37"/>
                <a:gd name="T15" fmla="*/ 81 h 81"/>
                <a:gd name="T16" fmla="*/ 17 w 37"/>
                <a:gd name="T17" fmla="*/ 70 h 81"/>
                <a:gd name="T18" fmla="*/ 21 w 37"/>
                <a:gd name="T19" fmla="*/ 3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81">
                  <a:moveTo>
                    <a:pt x="21" y="34"/>
                  </a:moveTo>
                  <a:cubicBezTo>
                    <a:pt x="24" y="29"/>
                    <a:pt x="31" y="20"/>
                    <a:pt x="34" y="15"/>
                  </a:cubicBezTo>
                  <a:cubicBezTo>
                    <a:pt x="36" y="10"/>
                    <a:pt x="37" y="0"/>
                    <a:pt x="37" y="0"/>
                  </a:cubicBezTo>
                  <a:cubicBezTo>
                    <a:pt x="34" y="7"/>
                    <a:pt x="30" y="14"/>
                    <a:pt x="24" y="19"/>
                  </a:cubicBezTo>
                  <a:cubicBezTo>
                    <a:pt x="18" y="26"/>
                    <a:pt x="11" y="31"/>
                    <a:pt x="6" y="37"/>
                  </a:cubicBezTo>
                  <a:cubicBezTo>
                    <a:pt x="0" y="44"/>
                    <a:pt x="0" y="52"/>
                    <a:pt x="2" y="60"/>
                  </a:cubicBezTo>
                  <a:cubicBezTo>
                    <a:pt x="2" y="61"/>
                    <a:pt x="2" y="63"/>
                    <a:pt x="3" y="64"/>
                  </a:cubicBezTo>
                  <a:cubicBezTo>
                    <a:pt x="9" y="70"/>
                    <a:pt x="16" y="76"/>
                    <a:pt x="24" y="81"/>
                  </a:cubicBezTo>
                  <a:cubicBezTo>
                    <a:pt x="22" y="78"/>
                    <a:pt x="19" y="74"/>
                    <a:pt x="17" y="70"/>
                  </a:cubicBezTo>
                  <a:cubicBezTo>
                    <a:pt x="12" y="54"/>
                    <a:pt x="16" y="41"/>
                    <a:pt x="21" y="3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1868"/>
            <p:cNvSpPr/>
            <p:nvPr/>
          </p:nvSpPr>
          <p:spPr bwMode="auto">
            <a:xfrm>
              <a:off x="4802145" y="5672171"/>
              <a:ext cx="252414" cy="495303"/>
            </a:xfrm>
            <a:custGeom>
              <a:avLst/>
              <a:gdLst>
                <a:gd name="T0" fmla="*/ 13 w 67"/>
                <a:gd name="T1" fmla="*/ 75 h 132"/>
                <a:gd name="T2" fmla="*/ 26 w 67"/>
                <a:gd name="T3" fmla="*/ 54 h 132"/>
                <a:gd name="T4" fmla="*/ 30 w 67"/>
                <a:gd name="T5" fmla="*/ 49 h 132"/>
                <a:gd name="T6" fmla="*/ 31 w 67"/>
                <a:gd name="T7" fmla="*/ 47 h 132"/>
                <a:gd name="T8" fmla="*/ 32 w 67"/>
                <a:gd name="T9" fmla="*/ 50 h 132"/>
                <a:gd name="T10" fmla="*/ 31 w 67"/>
                <a:gd name="T11" fmla="*/ 58 h 132"/>
                <a:gd name="T12" fmla="*/ 30 w 67"/>
                <a:gd name="T13" fmla="*/ 74 h 132"/>
                <a:gd name="T14" fmla="*/ 26 w 67"/>
                <a:gd name="T15" fmla="*/ 87 h 132"/>
                <a:gd name="T16" fmla="*/ 25 w 67"/>
                <a:gd name="T17" fmla="*/ 101 h 132"/>
                <a:gd name="T18" fmla="*/ 29 w 67"/>
                <a:gd name="T19" fmla="*/ 110 h 132"/>
                <a:gd name="T20" fmla="*/ 27 w 67"/>
                <a:gd name="T21" fmla="*/ 92 h 132"/>
                <a:gd name="T22" fmla="*/ 29 w 67"/>
                <a:gd name="T23" fmla="*/ 82 h 132"/>
                <a:gd name="T24" fmla="*/ 33 w 67"/>
                <a:gd name="T25" fmla="*/ 101 h 132"/>
                <a:gd name="T26" fmla="*/ 42 w 67"/>
                <a:gd name="T27" fmla="*/ 125 h 132"/>
                <a:gd name="T28" fmla="*/ 45 w 67"/>
                <a:gd name="T29" fmla="*/ 129 h 132"/>
                <a:gd name="T30" fmla="*/ 41 w 67"/>
                <a:gd name="T31" fmla="*/ 117 h 132"/>
                <a:gd name="T32" fmla="*/ 33 w 67"/>
                <a:gd name="T33" fmla="*/ 67 h 132"/>
                <a:gd name="T34" fmla="*/ 34 w 67"/>
                <a:gd name="T35" fmla="*/ 55 h 132"/>
                <a:gd name="T36" fmla="*/ 35 w 67"/>
                <a:gd name="T37" fmla="*/ 50 h 132"/>
                <a:gd name="T38" fmla="*/ 37 w 67"/>
                <a:gd name="T39" fmla="*/ 55 h 132"/>
                <a:gd name="T40" fmla="*/ 49 w 67"/>
                <a:gd name="T41" fmla="*/ 76 h 132"/>
                <a:gd name="T42" fmla="*/ 52 w 67"/>
                <a:gd name="T43" fmla="*/ 84 h 132"/>
                <a:gd name="T44" fmla="*/ 53 w 67"/>
                <a:gd name="T45" fmla="*/ 103 h 132"/>
                <a:gd name="T46" fmla="*/ 54 w 67"/>
                <a:gd name="T47" fmla="*/ 103 h 132"/>
                <a:gd name="T48" fmla="*/ 53 w 67"/>
                <a:gd name="T49" fmla="*/ 84 h 132"/>
                <a:gd name="T50" fmla="*/ 50 w 67"/>
                <a:gd name="T51" fmla="*/ 75 h 132"/>
                <a:gd name="T52" fmla="*/ 37 w 67"/>
                <a:gd name="T53" fmla="*/ 50 h 132"/>
                <a:gd name="T54" fmla="*/ 36 w 67"/>
                <a:gd name="T55" fmla="*/ 44 h 132"/>
                <a:gd name="T56" fmla="*/ 36 w 67"/>
                <a:gd name="T57" fmla="*/ 25 h 132"/>
                <a:gd name="T58" fmla="*/ 40 w 67"/>
                <a:gd name="T59" fmla="*/ 28 h 132"/>
                <a:gd name="T60" fmla="*/ 49 w 67"/>
                <a:gd name="T61" fmla="*/ 35 h 132"/>
                <a:gd name="T62" fmla="*/ 62 w 67"/>
                <a:gd name="T63" fmla="*/ 54 h 132"/>
                <a:gd name="T64" fmla="*/ 67 w 67"/>
                <a:gd name="T65" fmla="*/ 68 h 132"/>
                <a:gd name="T66" fmla="*/ 63 w 67"/>
                <a:gd name="T67" fmla="*/ 54 h 132"/>
                <a:gd name="T68" fmla="*/ 50 w 67"/>
                <a:gd name="T69" fmla="*/ 34 h 132"/>
                <a:gd name="T70" fmla="*/ 43 w 67"/>
                <a:gd name="T71" fmla="*/ 28 h 132"/>
                <a:gd name="T72" fmla="*/ 38 w 67"/>
                <a:gd name="T73" fmla="*/ 25 h 132"/>
                <a:gd name="T74" fmla="*/ 34 w 67"/>
                <a:gd name="T75" fmla="*/ 16 h 132"/>
                <a:gd name="T76" fmla="*/ 32 w 67"/>
                <a:gd name="T77" fmla="*/ 10 h 132"/>
                <a:gd name="T78" fmla="*/ 31 w 67"/>
                <a:gd name="T79" fmla="*/ 8 h 132"/>
                <a:gd name="T80" fmla="*/ 28 w 67"/>
                <a:gd name="T81" fmla="*/ 4 h 132"/>
                <a:gd name="T82" fmla="*/ 31 w 67"/>
                <a:gd name="T83" fmla="*/ 15 h 132"/>
                <a:gd name="T84" fmla="*/ 31 w 67"/>
                <a:gd name="T85" fmla="*/ 17 h 132"/>
                <a:gd name="T86" fmla="*/ 30 w 67"/>
                <a:gd name="T87" fmla="*/ 21 h 132"/>
                <a:gd name="T88" fmla="*/ 23 w 67"/>
                <a:gd name="T89" fmla="*/ 39 h 132"/>
                <a:gd name="T90" fmla="*/ 19 w 67"/>
                <a:gd name="T91" fmla="*/ 45 h 132"/>
                <a:gd name="T92" fmla="*/ 0 w 67"/>
                <a:gd name="T93" fmla="*/ 57 h 132"/>
                <a:gd name="T94" fmla="*/ 14 w 67"/>
                <a:gd name="T95" fmla="*/ 51 h 132"/>
                <a:gd name="T96" fmla="*/ 22 w 67"/>
                <a:gd name="T97" fmla="*/ 43 h 132"/>
                <a:gd name="T98" fmla="*/ 28 w 67"/>
                <a:gd name="T99" fmla="*/ 32 h 132"/>
                <a:gd name="T100" fmla="*/ 32 w 67"/>
                <a:gd name="T101" fmla="*/ 21 h 132"/>
                <a:gd name="T102" fmla="*/ 33 w 67"/>
                <a:gd name="T103" fmla="*/ 33 h 132"/>
                <a:gd name="T104" fmla="*/ 33 w 67"/>
                <a:gd name="T105" fmla="*/ 39 h 132"/>
                <a:gd name="T106" fmla="*/ 29 w 67"/>
                <a:gd name="T107" fmla="*/ 47 h 132"/>
                <a:gd name="T108" fmla="*/ 27 w 67"/>
                <a:gd name="T109" fmla="*/ 50 h 132"/>
                <a:gd name="T110" fmla="*/ 20 w 67"/>
                <a:gd name="T111" fmla="*/ 60 h 132"/>
                <a:gd name="T112" fmla="*/ 8 w 67"/>
                <a:gd name="T113" fmla="*/ 82 h 132"/>
                <a:gd name="T114" fmla="*/ 10 w 67"/>
                <a:gd name="T115" fmla="*/ 8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132">
                  <a:moveTo>
                    <a:pt x="10" y="83"/>
                  </a:moveTo>
                  <a:cubicBezTo>
                    <a:pt x="10" y="80"/>
                    <a:pt x="11" y="78"/>
                    <a:pt x="13" y="75"/>
                  </a:cubicBezTo>
                  <a:cubicBezTo>
                    <a:pt x="15" y="70"/>
                    <a:pt x="18" y="66"/>
                    <a:pt x="21" y="61"/>
                  </a:cubicBezTo>
                  <a:cubicBezTo>
                    <a:pt x="23" y="59"/>
                    <a:pt x="25" y="56"/>
                    <a:pt x="26" y="54"/>
                  </a:cubicBezTo>
                  <a:cubicBezTo>
                    <a:pt x="27" y="53"/>
                    <a:pt x="28" y="52"/>
                    <a:pt x="29" y="51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8"/>
                    <a:pt x="30" y="4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6"/>
                    <a:pt x="33" y="45"/>
                    <a:pt x="33" y="43"/>
                  </a:cubicBezTo>
                  <a:cubicBezTo>
                    <a:pt x="33" y="46"/>
                    <a:pt x="33" y="48"/>
                    <a:pt x="32" y="50"/>
                  </a:cubicBezTo>
                  <a:cubicBezTo>
                    <a:pt x="32" y="51"/>
                    <a:pt x="32" y="53"/>
                    <a:pt x="32" y="54"/>
                  </a:cubicBezTo>
                  <a:cubicBezTo>
                    <a:pt x="31" y="56"/>
                    <a:pt x="31" y="57"/>
                    <a:pt x="31" y="58"/>
                  </a:cubicBezTo>
                  <a:cubicBezTo>
                    <a:pt x="30" y="61"/>
                    <a:pt x="30" y="64"/>
                    <a:pt x="30" y="67"/>
                  </a:cubicBezTo>
                  <a:cubicBezTo>
                    <a:pt x="30" y="69"/>
                    <a:pt x="30" y="72"/>
                    <a:pt x="30" y="74"/>
                  </a:cubicBezTo>
                  <a:cubicBezTo>
                    <a:pt x="29" y="76"/>
                    <a:pt x="28" y="79"/>
                    <a:pt x="27" y="82"/>
                  </a:cubicBezTo>
                  <a:cubicBezTo>
                    <a:pt x="27" y="83"/>
                    <a:pt x="27" y="85"/>
                    <a:pt x="26" y="87"/>
                  </a:cubicBezTo>
                  <a:cubicBezTo>
                    <a:pt x="26" y="88"/>
                    <a:pt x="26" y="90"/>
                    <a:pt x="26" y="91"/>
                  </a:cubicBezTo>
                  <a:cubicBezTo>
                    <a:pt x="25" y="95"/>
                    <a:pt x="25" y="98"/>
                    <a:pt x="25" y="101"/>
                  </a:cubicBezTo>
                  <a:cubicBezTo>
                    <a:pt x="25" y="103"/>
                    <a:pt x="26" y="105"/>
                    <a:pt x="26" y="106"/>
                  </a:cubicBezTo>
                  <a:cubicBezTo>
                    <a:pt x="27" y="108"/>
                    <a:pt x="28" y="109"/>
                    <a:pt x="29" y="110"/>
                  </a:cubicBezTo>
                  <a:cubicBezTo>
                    <a:pt x="27" y="108"/>
                    <a:pt x="26" y="104"/>
                    <a:pt x="26" y="101"/>
                  </a:cubicBezTo>
                  <a:cubicBezTo>
                    <a:pt x="26" y="98"/>
                    <a:pt x="27" y="95"/>
                    <a:pt x="27" y="92"/>
                  </a:cubicBezTo>
                  <a:cubicBezTo>
                    <a:pt x="27" y="90"/>
                    <a:pt x="28" y="88"/>
                    <a:pt x="28" y="87"/>
                  </a:cubicBezTo>
                  <a:cubicBezTo>
                    <a:pt x="28" y="85"/>
                    <a:pt x="29" y="84"/>
                    <a:pt x="29" y="82"/>
                  </a:cubicBezTo>
                  <a:cubicBezTo>
                    <a:pt x="29" y="81"/>
                    <a:pt x="29" y="81"/>
                    <a:pt x="30" y="80"/>
                  </a:cubicBezTo>
                  <a:cubicBezTo>
                    <a:pt x="30" y="87"/>
                    <a:pt x="31" y="94"/>
                    <a:pt x="33" y="101"/>
                  </a:cubicBezTo>
                  <a:cubicBezTo>
                    <a:pt x="34" y="107"/>
                    <a:pt x="36" y="112"/>
                    <a:pt x="38" y="118"/>
                  </a:cubicBezTo>
                  <a:cubicBezTo>
                    <a:pt x="39" y="120"/>
                    <a:pt x="41" y="123"/>
                    <a:pt x="42" y="125"/>
                  </a:cubicBezTo>
                  <a:cubicBezTo>
                    <a:pt x="43" y="128"/>
                    <a:pt x="45" y="130"/>
                    <a:pt x="47" y="132"/>
                  </a:cubicBezTo>
                  <a:cubicBezTo>
                    <a:pt x="46" y="131"/>
                    <a:pt x="46" y="130"/>
                    <a:pt x="45" y="129"/>
                  </a:cubicBezTo>
                  <a:cubicBezTo>
                    <a:pt x="44" y="127"/>
                    <a:pt x="44" y="126"/>
                    <a:pt x="43" y="125"/>
                  </a:cubicBezTo>
                  <a:cubicBezTo>
                    <a:pt x="42" y="122"/>
                    <a:pt x="42" y="119"/>
                    <a:pt x="41" y="117"/>
                  </a:cubicBezTo>
                  <a:cubicBezTo>
                    <a:pt x="39" y="111"/>
                    <a:pt x="37" y="106"/>
                    <a:pt x="36" y="101"/>
                  </a:cubicBezTo>
                  <a:cubicBezTo>
                    <a:pt x="33" y="90"/>
                    <a:pt x="32" y="78"/>
                    <a:pt x="33" y="67"/>
                  </a:cubicBezTo>
                  <a:cubicBezTo>
                    <a:pt x="33" y="64"/>
                    <a:pt x="33" y="62"/>
                    <a:pt x="34" y="59"/>
                  </a:cubicBezTo>
                  <a:cubicBezTo>
                    <a:pt x="34" y="58"/>
                    <a:pt x="34" y="56"/>
                    <a:pt x="34" y="55"/>
                  </a:cubicBezTo>
                  <a:cubicBezTo>
                    <a:pt x="35" y="53"/>
                    <a:pt x="35" y="52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6" y="50"/>
                    <a:pt x="36" y="51"/>
                  </a:cubicBezTo>
                  <a:cubicBezTo>
                    <a:pt x="36" y="52"/>
                    <a:pt x="37" y="54"/>
                    <a:pt x="37" y="55"/>
                  </a:cubicBezTo>
                  <a:cubicBezTo>
                    <a:pt x="38" y="57"/>
                    <a:pt x="39" y="58"/>
                    <a:pt x="39" y="59"/>
                  </a:cubicBezTo>
                  <a:cubicBezTo>
                    <a:pt x="43" y="65"/>
                    <a:pt x="46" y="70"/>
                    <a:pt x="49" y="76"/>
                  </a:cubicBezTo>
                  <a:cubicBezTo>
                    <a:pt x="49" y="77"/>
                    <a:pt x="50" y="78"/>
                    <a:pt x="50" y="80"/>
                  </a:cubicBezTo>
                  <a:cubicBezTo>
                    <a:pt x="51" y="81"/>
                    <a:pt x="51" y="83"/>
                    <a:pt x="52" y="84"/>
                  </a:cubicBezTo>
                  <a:cubicBezTo>
                    <a:pt x="52" y="87"/>
                    <a:pt x="53" y="90"/>
                    <a:pt x="53" y="94"/>
                  </a:cubicBezTo>
                  <a:cubicBezTo>
                    <a:pt x="53" y="97"/>
                    <a:pt x="53" y="100"/>
                    <a:pt x="53" y="103"/>
                  </a:cubicBezTo>
                  <a:cubicBezTo>
                    <a:pt x="53" y="106"/>
                    <a:pt x="53" y="109"/>
                    <a:pt x="53" y="112"/>
                  </a:cubicBezTo>
                  <a:cubicBezTo>
                    <a:pt x="53" y="109"/>
                    <a:pt x="54" y="106"/>
                    <a:pt x="54" y="103"/>
                  </a:cubicBezTo>
                  <a:cubicBezTo>
                    <a:pt x="54" y="100"/>
                    <a:pt x="54" y="97"/>
                    <a:pt x="54" y="93"/>
                  </a:cubicBezTo>
                  <a:cubicBezTo>
                    <a:pt x="54" y="90"/>
                    <a:pt x="53" y="87"/>
                    <a:pt x="53" y="84"/>
                  </a:cubicBezTo>
                  <a:cubicBezTo>
                    <a:pt x="52" y="83"/>
                    <a:pt x="52" y="81"/>
                    <a:pt x="52" y="79"/>
                  </a:cubicBezTo>
                  <a:cubicBezTo>
                    <a:pt x="51" y="78"/>
                    <a:pt x="51" y="76"/>
                    <a:pt x="50" y="75"/>
                  </a:cubicBezTo>
                  <a:cubicBezTo>
                    <a:pt x="48" y="69"/>
                    <a:pt x="44" y="64"/>
                    <a:pt x="41" y="59"/>
                  </a:cubicBezTo>
                  <a:cubicBezTo>
                    <a:pt x="40" y="56"/>
                    <a:pt x="38" y="53"/>
                    <a:pt x="37" y="50"/>
                  </a:cubicBezTo>
                  <a:cubicBezTo>
                    <a:pt x="37" y="49"/>
                    <a:pt x="37" y="47"/>
                    <a:pt x="36" y="46"/>
                  </a:cubicBezTo>
                  <a:cubicBezTo>
                    <a:pt x="36" y="45"/>
                    <a:pt x="36" y="44"/>
                    <a:pt x="36" y="44"/>
                  </a:cubicBezTo>
                  <a:cubicBezTo>
                    <a:pt x="37" y="40"/>
                    <a:pt x="37" y="37"/>
                    <a:pt x="36" y="33"/>
                  </a:cubicBezTo>
                  <a:cubicBezTo>
                    <a:pt x="36" y="31"/>
                    <a:pt x="36" y="28"/>
                    <a:pt x="36" y="25"/>
                  </a:cubicBezTo>
                  <a:cubicBezTo>
                    <a:pt x="36" y="26"/>
                    <a:pt x="36" y="26"/>
                    <a:pt x="37" y="26"/>
                  </a:cubicBezTo>
                  <a:cubicBezTo>
                    <a:pt x="38" y="27"/>
                    <a:pt x="39" y="28"/>
                    <a:pt x="40" y="28"/>
                  </a:cubicBezTo>
                  <a:cubicBezTo>
                    <a:pt x="41" y="29"/>
                    <a:pt x="42" y="30"/>
                    <a:pt x="43" y="30"/>
                  </a:cubicBezTo>
                  <a:cubicBezTo>
                    <a:pt x="45" y="32"/>
                    <a:pt x="47" y="34"/>
                    <a:pt x="49" y="35"/>
                  </a:cubicBezTo>
                  <a:cubicBezTo>
                    <a:pt x="51" y="37"/>
                    <a:pt x="52" y="39"/>
                    <a:pt x="54" y="41"/>
                  </a:cubicBezTo>
                  <a:cubicBezTo>
                    <a:pt x="57" y="45"/>
                    <a:pt x="60" y="49"/>
                    <a:pt x="62" y="54"/>
                  </a:cubicBezTo>
                  <a:cubicBezTo>
                    <a:pt x="63" y="56"/>
                    <a:pt x="64" y="59"/>
                    <a:pt x="65" y="61"/>
                  </a:cubicBezTo>
                  <a:cubicBezTo>
                    <a:pt x="66" y="63"/>
                    <a:pt x="67" y="66"/>
                    <a:pt x="67" y="68"/>
                  </a:cubicBezTo>
                  <a:cubicBezTo>
                    <a:pt x="67" y="66"/>
                    <a:pt x="66" y="63"/>
                    <a:pt x="65" y="61"/>
                  </a:cubicBezTo>
                  <a:cubicBezTo>
                    <a:pt x="65" y="58"/>
                    <a:pt x="64" y="56"/>
                    <a:pt x="63" y="54"/>
                  </a:cubicBezTo>
                  <a:cubicBezTo>
                    <a:pt x="61" y="49"/>
                    <a:pt x="58" y="44"/>
                    <a:pt x="55" y="40"/>
                  </a:cubicBezTo>
                  <a:cubicBezTo>
                    <a:pt x="53" y="38"/>
                    <a:pt x="52" y="36"/>
                    <a:pt x="50" y="34"/>
                  </a:cubicBezTo>
                  <a:cubicBezTo>
                    <a:pt x="48" y="32"/>
                    <a:pt x="46" y="31"/>
                    <a:pt x="44" y="29"/>
                  </a:cubicBezTo>
                  <a:cubicBezTo>
                    <a:pt x="44" y="29"/>
                    <a:pt x="43" y="28"/>
                    <a:pt x="43" y="28"/>
                  </a:cubicBezTo>
                  <a:cubicBezTo>
                    <a:pt x="42" y="27"/>
                    <a:pt x="41" y="27"/>
                    <a:pt x="41" y="27"/>
                  </a:cubicBezTo>
                  <a:cubicBezTo>
                    <a:pt x="40" y="26"/>
                    <a:pt x="39" y="25"/>
                    <a:pt x="38" y="25"/>
                  </a:cubicBezTo>
                  <a:cubicBezTo>
                    <a:pt x="37" y="24"/>
                    <a:pt x="36" y="23"/>
                    <a:pt x="35" y="22"/>
                  </a:cubicBezTo>
                  <a:cubicBezTo>
                    <a:pt x="35" y="20"/>
                    <a:pt x="34" y="18"/>
                    <a:pt x="34" y="16"/>
                  </a:cubicBezTo>
                  <a:cubicBezTo>
                    <a:pt x="33" y="14"/>
                    <a:pt x="33" y="13"/>
                    <a:pt x="32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9"/>
                    <a:pt x="31" y="9"/>
                    <a:pt x="31" y="8"/>
                  </a:cubicBezTo>
                  <a:cubicBezTo>
                    <a:pt x="30" y="5"/>
                    <a:pt x="29" y="3"/>
                    <a:pt x="27" y="0"/>
                  </a:cubicBezTo>
                  <a:cubicBezTo>
                    <a:pt x="28" y="2"/>
                    <a:pt x="28" y="3"/>
                    <a:pt x="28" y="4"/>
                  </a:cubicBezTo>
                  <a:cubicBezTo>
                    <a:pt x="29" y="6"/>
                    <a:pt x="29" y="7"/>
                    <a:pt x="29" y="9"/>
                  </a:cubicBezTo>
                  <a:cubicBezTo>
                    <a:pt x="30" y="11"/>
                    <a:pt x="30" y="13"/>
                    <a:pt x="31" y="15"/>
                  </a:cubicBezTo>
                  <a:cubicBezTo>
                    <a:pt x="31" y="15"/>
                    <a:pt x="31" y="15"/>
                    <a:pt x="31" y="16"/>
                  </a:cubicBezTo>
                  <a:cubicBezTo>
                    <a:pt x="31" y="16"/>
                    <a:pt x="31" y="17"/>
                    <a:pt x="31" y="17"/>
                  </a:cubicBezTo>
                  <a:cubicBezTo>
                    <a:pt x="31" y="18"/>
                    <a:pt x="30" y="19"/>
                    <a:pt x="30" y="19"/>
                  </a:cubicBezTo>
                  <a:cubicBezTo>
                    <a:pt x="30" y="20"/>
                    <a:pt x="30" y="20"/>
                    <a:pt x="30" y="21"/>
                  </a:cubicBezTo>
                  <a:cubicBezTo>
                    <a:pt x="30" y="22"/>
                    <a:pt x="30" y="23"/>
                    <a:pt x="29" y="25"/>
                  </a:cubicBezTo>
                  <a:cubicBezTo>
                    <a:pt x="28" y="30"/>
                    <a:pt x="26" y="34"/>
                    <a:pt x="23" y="39"/>
                  </a:cubicBezTo>
                  <a:cubicBezTo>
                    <a:pt x="23" y="40"/>
                    <a:pt x="22" y="41"/>
                    <a:pt x="21" y="42"/>
                  </a:cubicBezTo>
                  <a:cubicBezTo>
                    <a:pt x="21" y="43"/>
                    <a:pt x="20" y="44"/>
                    <a:pt x="19" y="45"/>
                  </a:cubicBezTo>
                  <a:cubicBezTo>
                    <a:pt x="18" y="47"/>
                    <a:pt x="16" y="48"/>
                    <a:pt x="14" y="50"/>
                  </a:cubicBezTo>
                  <a:cubicBezTo>
                    <a:pt x="9" y="53"/>
                    <a:pt x="5" y="55"/>
                    <a:pt x="0" y="57"/>
                  </a:cubicBezTo>
                  <a:cubicBezTo>
                    <a:pt x="2" y="56"/>
                    <a:pt x="5" y="55"/>
                    <a:pt x="7" y="54"/>
                  </a:cubicBezTo>
                  <a:cubicBezTo>
                    <a:pt x="9" y="53"/>
                    <a:pt x="12" y="52"/>
                    <a:pt x="14" y="51"/>
                  </a:cubicBezTo>
                  <a:cubicBezTo>
                    <a:pt x="16" y="49"/>
                    <a:pt x="18" y="48"/>
                    <a:pt x="20" y="46"/>
                  </a:cubicBezTo>
                  <a:cubicBezTo>
                    <a:pt x="21" y="45"/>
                    <a:pt x="22" y="44"/>
                    <a:pt x="22" y="43"/>
                  </a:cubicBezTo>
                  <a:cubicBezTo>
                    <a:pt x="23" y="42"/>
                    <a:pt x="24" y="40"/>
                    <a:pt x="25" y="39"/>
                  </a:cubicBezTo>
                  <a:cubicBezTo>
                    <a:pt x="26" y="37"/>
                    <a:pt x="27" y="35"/>
                    <a:pt x="28" y="32"/>
                  </a:cubicBezTo>
                  <a:cubicBezTo>
                    <a:pt x="29" y="30"/>
                    <a:pt x="30" y="28"/>
                    <a:pt x="31" y="25"/>
                  </a:cubicBezTo>
                  <a:cubicBezTo>
                    <a:pt x="31" y="24"/>
                    <a:pt x="32" y="23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5"/>
                    <a:pt x="33" y="29"/>
                    <a:pt x="33" y="33"/>
                  </a:cubicBezTo>
                  <a:cubicBezTo>
                    <a:pt x="34" y="34"/>
                    <a:pt x="34" y="35"/>
                    <a:pt x="34" y="36"/>
                  </a:cubicBezTo>
                  <a:cubicBezTo>
                    <a:pt x="33" y="37"/>
                    <a:pt x="33" y="38"/>
                    <a:pt x="33" y="39"/>
                  </a:cubicBezTo>
                  <a:cubicBezTo>
                    <a:pt x="32" y="41"/>
                    <a:pt x="31" y="44"/>
                    <a:pt x="29" y="46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8" y="48"/>
                    <a:pt x="28" y="48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1"/>
                    <a:pt x="25" y="52"/>
                    <a:pt x="25" y="53"/>
                  </a:cubicBezTo>
                  <a:cubicBezTo>
                    <a:pt x="23" y="55"/>
                    <a:pt x="21" y="58"/>
                    <a:pt x="20" y="60"/>
                  </a:cubicBezTo>
                  <a:cubicBezTo>
                    <a:pt x="16" y="64"/>
                    <a:pt x="13" y="69"/>
                    <a:pt x="11" y="74"/>
                  </a:cubicBezTo>
                  <a:cubicBezTo>
                    <a:pt x="10" y="77"/>
                    <a:pt x="9" y="80"/>
                    <a:pt x="8" y="82"/>
                  </a:cubicBezTo>
                  <a:cubicBezTo>
                    <a:pt x="7" y="85"/>
                    <a:pt x="7" y="88"/>
                    <a:pt x="8" y="91"/>
                  </a:cubicBezTo>
                  <a:cubicBezTo>
                    <a:pt x="8" y="88"/>
                    <a:pt x="9" y="85"/>
                    <a:pt x="10" y="8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1869"/>
            <p:cNvSpPr/>
            <p:nvPr/>
          </p:nvSpPr>
          <p:spPr bwMode="auto">
            <a:xfrm>
              <a:off x="5113297" y="3330593"/>
              <a:ext cx="139701" cy="87313"/>
            </a:xfrm>
            <a:custGeom>
              <a:avLst/>
              <a:gdLst>
                <a:gd name="T0" fmla="*/ 37 w 37"/>
                <a:gd name="T1" fmla="*/ 23 h 23"/>
                <a:gd name="T2" fmla="*/ 16 w 37"/>
                <a:gd name="T3" fmla="*/ 15 h 23"/>
                <a:gd name="T4" fmla="*/ 8 w 37"/>
                <a:gd name="T5" fmla="*/ 7 h 23"/>
                <a:gd name="T6" fmla="*/ 0 w 37"/>
                <a:gd name="T7" fmla="*/ 0 h 23"/>
                <a:gd name="T8" fmla="*/ 5 w 37"/>
                <a:gd name="T9" fmla="*/ 14 h 23"/>
                <a:gd name="T10" fmla="*/ 19 w 37"/>
                <a:gd name="T11" fmla="*/ 20 h 23"/>
                <a:gd name="T12" fmla="*/ 37 w 3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23"/>
                  </a:moveTo>
                  <a:cubicBezTo>
                    <a:pt x="30" y="20"/>
                    <a:pt x="23" y="19"/>
                    <a:pt x="16" y="15"/>
                  </a:cubicBezTo>
                  <a:cubicBezTo>
                    <a:pt x="13" y="13"/>
                    <a:pt x="10" y="10"/>
                    <a:pt x="8" y="7"/>
                  </a:cubicBezTo>
                  <a:cubicBezTo>
                    <a:pt x="6" y="5"/>
                    <a:pt x="3" y="1"/>
                    <a:pt x="0" y="0"/>
                  </a:cubicBezTo>
                  <a:cubicBezTo>
                    <a:pt x="2" y="5"/>
                    <a:pt x="3" y="9"/>
                    <a:pt x="5" y="14"/>
                  </a:cubicBezTo>
                  <a:cubicBezTo>
                    <a:pt x="9" y="17"/>
                    <a:pt x="16" y="19"/>
                    <a:pt x="19" y="20"/>
                  </a:cubicBezTo>
                  <a:cubicBezTo>
                    <a:pt x="25" y="22"/>
                    <a:pt x="31" y="22"/>
                    <a:pt x="37" y="2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61" name="Picture 187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636" y="3298842"/>
              <a:ext cx="112713" cy="17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2" name="Freeform 1872"/>
            <p:cNvSpPr/>
            <p:nvPr/>
          </p:nvSpPr>
          <p:spPr bwMode="auto">
            <a:xfrm>
              <a:off x="5184735" y="3286142"/>
              <a:ext cx="101601" cy="142876"/>
            </a:xfrm>
            <a:custGeom>
              <a:avLst/>
              <a:gdLst>
                <a:gd name="T0" fmla="*/ 20 w 27"/>
                <a:gd name="T1" fmla="*/ 18 h 38"/>
                <a:gd name="T2" fmla="*/ 23 w 27"/>
                <a:gd name="T3" fmla="*/ 31 h 38"/>
                <a:gd name="T4" fmla="*/ 27 w 27"/>
                <a:gd name="T5" fmla="*/ 38 h 38"/>
                <a:gd name="T6" fmla="*/ 25 w 27"/>
                <a:gd name="T7" fmla="*/ 26 h 38"/>
                <a:gd name="T8" fmla="*/ 25 w 27"/>
                <a:gd name="T9" fmla="*/ 12 h 38"/>
                <a:gd name="T10" fmla="*/ 17 w 27"/>
                <a:gd name="T11" fmla="*/ 1 h 38"/>
                <a:gd name="T12" fmla="*/ 15 w 27"/>
                <a:gd name="T13" fmla="*/ 0 h 38"/>
                <a:gd name="T14" fmla="*/ 0 w 27"/>
                <a:gd name="T15" fmla="*/ 1 h 38"/>
                <a:gd name="T16" fmla="*/ 7 w 27"/>
                <a:gd name="T17" fmla="*/ 3 h 38"/>
                <a:gd name="T18" fmla="*/ 20 w 27"/>
                <a:gd name="T1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38">
                  <a:moveTo>
                    <a:pt x="20" y="18"/>
                  </a:moveTo>
                  <a:cubicBezTo>
                    <a:pt x="21" y="22"/>
                    <a:pt x="22" y="28"/>
                    <a:pt x="23" y="31"/>
                  </a:cubicBezTo>
                  <a:cubicBezTo>
                    <a:pt x="24" y="34"/>
                    <a:pt x="27" y="38"/>
                    <a:pt x="27" y="38"/>
                  </a:cubicBezTo>
                  <a:cubicBezTo>
                    <a:pt x="25" y="34"/>
                    <a:pt x="25" y="30"/>
                    <a:pt x="25" y="26"/>
                  </a:cubicBezTo>
                  <a:cubicBezTo>
                    <a:pt x="25" y="21"/>
                    <a:pt x="25" y="16"/>
                    <a:pt x="25" y="12"/>
                  </a:cubicBezTo>
                  <a:cubicBezTo>
                    <a:pt x="25" y="7"/>
                    <a:pt x="21" y="4"/>
                    <a:pt x="17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0" y="0"/>
                    <a:pt x="5" y="0"/>
                    <a:pt x="0" y="1"/>
                  </a:cubicBezTo>
                  <a:cubicBezTo>
                    <a:pt x="2" y="1"/>
                    <a:pt x="5" y="2"/>
                    <a:pt x="7" y="3"/>
                  </a:cubicBezTo>
                  <a:cubicBezTo>
                    <a:pt x="16" y="7"/>
                    <a:pt x="19" y="14"/>
                    <a:pt x="20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1873"/>
            <p:cNvSpPr/>
            <p:nvPr/>
          </p:nvSpPr>
          <p:spPr bwMode="auto">
            <a:xfrm>
              <a:off x="5113297" y="3308367"/>
              <a:ext cx="233364" cy="169864"/>
            </a:xfrm>
            <a:custGeom>
              <a:avLst/>
              <a:gdLst>
                <a:gd name="T0" fmla="*/ 38 w 62"/>
                <a:gd name="T1" fmla="*/ 10 h 45"/>
                <a:gd name="T2" fmla="*/ 41 w 62"/>
                <a:gd name="T3" fmla="*/ 23 h 45"/>
                <a:gd name="T4" fmla="*/ 41 w 62"/>
                <a:gd name="T5" fmla="*/ 27 h 45"/>
                <a:gd name="T6" fmla="*/ 41 w 62"/>
                <a:gd name="T7" fmla="*/ 28 h 45"/>
                <a:gd name="T8" fmla="*/ 40 w 62"/>
                <a:gd name="T9" fmla="*/ 27 h 45"/>
                <a:gd name="T10" fmla="*/ 37 w 62"/>
                <a:gd name="T11" fmla="*/ 23 h 45"/>
                <a:gd name="T12" fmla="*/ 31 w 62"/>
                <a:gd name="T13" fmla="*/ 17 h 45"/>
                <a:gd name="T14" fmla="*/ 27 w 62"/>
                <a:gd name="T15" fmla="*/ 11 h 45"/>
                <a:gd name="T16" fmla="*/ 21 w 62"/>
                <a:gd name="T17" fmla="*/ 4 h 45"/>
                <a:gd name="T18" fmla="*/ 16 w 62"/>
                <a:gd name="T19" fmla="*/ 2 h 45"/>
                <a:gd name="T20" fmla="*/ 25 w 62"/>
                <a:gd name="T21" fmla="*/ 9 h 45"/>
                <a:gd name="T22" fmla="*/ 28 w 62"/>
                <a:gd name="T23" fmla="*/ 13 h 45"/>
                <a:gd name="T24" fmla="*/ 18 w 62"/>
                <a:gd name="T25" fmla="*/ 7 h 45"/>
                <a:gd name="T26" fmla="*/ 5 w 62"/>
                <a:gd name="T27" fmla="*/ 1 h 45"/>
                <a:gd name="T28" fmla="*/ 2 w 62"/>
                <a:gd name="T29" fmla="*/ 1 h 45"/>
                <a:gd name="T30" fmla="*/ 9 w 62"/>
                <a:gd name="T31" fmla="*/ 4 h 45"/>
                <a:gd name="T32" fmla="*/ 32 w 62"/>
                <a:gd name="T33" fmla="*/ 21 h 45"/>
                <a:gd name="T34" fmla="*/ 37 w 62"/>
                <a:gd name="T35" fmla="*/ 26 h 45"/>
                <a:gd name="T36" fmla="*/ 38 w 62"/>
                <a:gd name="T37" fmla="*/ 28 h 45"/>
                <a:gd name="T38" fmla="*/ 35 w 62"/>
                <a:gd name="T39" fmla="*/ 27 h 45"/>
                <a:gd name="T40" fmla="*/ 22 w 62"/>
                <a:gd name="T41" fmla="*/ 23 h 45"/>
                <a:gd name="T42" fmla="*/ 18 w 62"/>
                <a:gd name="T43" fmla="*/ 21 h 45"/>
                <a:gd name="T44" fmla="*/ 9 w 62"/>
                <a:gd name="T45" fmla="*/ 14 h 45"/>
                <a:gd name="T46" fmla="*/ 9 w 62"/>
                <a:gd name="T47" fmla="*/ 14 h 45"/>
                <a:gd name="T48" fmla="*/ 17 w 62"/>
                <a:gd name="T49" fmla="*/ 21 h 45"/>
                <a:gd name="T50" fmla="*/ 22 w 62"/>
                <a:gd name="T51" fmla="*/ 24 h 45"/>
                <a:gd name="T52" fmla="*/ 38 w 62"/>
                <a:gd name="T53" fmla="*/ 29 h 45"/>
                <a:gd name="T54" fmla="*/ 41 w 62"/>
                <a:gd name="T55" fmla="*/ 31 h 45"/>
                <a:gd name="T56" fmla="*/ 48 w 62"/>
                <a:gd name="T57" fmla="*/ 38 h 45"/>
                <a:gd name="T58" fmla="*/ 45 w 62"/>
                <a:gd name="T59" fmla="*/ 39 h 45"/>
                <a:gd name="T60" fmla="*/ 39 w 62"/>
                <a:gd name="T61" fmla="*/ 39 h 45"/>
                <a:gd name="T62" fmla="*/ 26 w 62"/>
                <a:gd name="T63" fmla="*/ 37 h 45"/>
                <a:gd name="T64" fmla="*/ 18 w 62"/>
                <a:gd name="T65" fmla="*/ 33 h 45"/>
                <a:gd name="T66" fmla="*/ 26 w 62"/>
                <a:gd name="T67" fmla="*/ 37 h 45"/>
                <a:gd name="T68" fmla="*/ 39 w 62"/>
                <a:gd name="T69" fmla="*/ 40 h 45"/>
                <a:gd name="T70" fmla="*/ 45 w 62"/>
                <a:gd name="T71" fmla="*/ 40 h 45"/>
                <a:gd name="T72" fmla="*/ 48 w 62"/>
                <a:gd name="T73" fmla="*/ 40 h 45"/>
                <a:gd name="T74" fmla="*/ 53 w 62"/>
                <a:gd name="T75" fmla="*/ 41 h 45"/>
                <a:gd name="T76" fmla="*/ 57 w 62"/>
                <a:gd name="T77" fmla="*/ 43 h 45"/>
                <a:gd name="T78" fmla="*/ 57 w 62"/>
                <a:gd name="T79" fmla="*/ 44 h 45"/>
                <a:gd name="T80" fmla="*/ 60 w 62"/>
                <a:gd name="T81" fmla="*/ 44 h 45"/>
                <a:gd name="T82" fmla="*/ 55 w 62"/>
                <a:gd name="T83" fmla="*/ 41 h 45"/>
                <a:gd name="T84" fmla="*/ 54 w 62"/>
                <a:gd name="T85" fmla="*/ 40 h 45"/>
                <a:gd name="T86" fmla="*/ 53 w 62"/>
                <a:gd name="T87" fmla="*/ 38 h 45"/>
                <a:gd name="T88" fmla="*/ 48 w 62"/>
                <a:gd name="T89" fmla="*/ 29 h 45"/>
                <a:gd name="T90" fmla="*/ 47 w 62"/>
                <a:gd name="T91" fmla="*/ 25 h 45"/>
                <a:gd name="T92" fmla="*/ 50 w 62"/>
                <a:gd name="T93" fmla="*/ 13 h 45"/>
                <a:gd name="T94" fmla="*/ 47 w 62"/>
                <a:gd name="T95" fmla="*/ 20 h 45"/>
                <a:gd name="T96" fmla="*/ 47 w 62"/>
                <a:gd name="T97" fmla="*/ 27 h 45"/>
                <a:gd name="T98" fmla="*/ 49 w 62"/>
                <a:gd name="T99" fmla="*/ 33 h 45"/>
                <a:gd name="T100" fmla="*/ 52 w 62"/>
                <a:gd name="T101" fmla="*/ 39 h 45"/>
                <a:gd name="T102" fmla="*/ 46 w 62"/>
                <a:gd name="T103" fmla="*/ 34 h 45"/>
                <a:gd name="T104" fmla="*/ 44 w 62"/>
                <a:gd name="T105" fmla="*/ 32 h 45"/>
                <a:gd name="T106" fmla="*/ 42 w 62"/>
                <a:gd name="T107" fmla="*/ 27 h 45"/>
                <a:gd name="T108" fmla="*/ 42 w 62"/>
                <a:gd name="T109" fmla="*/ 26 h 45"/>
                <a:gd name="T110" fmla="*/ 41 w 62"/>
                <a:gd name="T111" fmla="*/ 19 h 45"/>
                <a:gd name="T112" fmla="*/ 37 w 62"/>
                <a:gd name="T113" fmla="*/ 5 h 45"/>
                <a:gd name="T114" fmla="*/ 35 w 62"/>
                <a:gd name="T115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" h="45">
                  <a:moveTo>
                    <a:pt x="35" y="6"/>
                  </a:moveTo>
                  <a:cubicBezTo>
                    <a:pt x="36" y="7"/>
                    <a:pt x="37" y="9"/>
                    <a:pt x="38" y="10"/>
                  </a:cubicBezTo>
                  <a:cubicBezTo>
                    <a:pt x="39" y="13"/>
                    <a:pt x="39" y="16"/>
                    <a:pt x="40" y="19"/>
                  </a:cubicBezTo>
                  <a:cubicBezTo>
                    <a:pt x="40" y="20"/>
                    <a:pt x="40" y="22"/>
                    <a:pt x="41" y="23"/>
                  </a:cubicBezTo>
                  <a:cubicBezTo>
                    <a:pt x="41" y="24"/>
                    <a:pt x="41" y="25"/>
                    <a:pt x="41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2" y="30"/>
                    <a:pt x="42" y="30"/>
                  </a:cubicBezTo>
                  <a:cubicBezTo>
                    <a:pt x="41" y="29"/>
                    <a:pt x="40" y="28"/>
                    <a:pt x="40" y="27"/>
                  </a:cubicBezTo>
                  <a:cubicBezTo>
                    <a:pt x="39" y="27"/>
                    <a:pt x="39" y="26"/>
                    <a:pt x="38" y="25"/>
                  </a:cubicBezTo>
                  <a:cubicBezTo>
                    <a:pt x="38" y="25"/>
                    <a:pt x="37" y="24"/>
                    <a:pt x="37" y="23"/>
                  </a:cubicBezTo>
                  <a:cubicBezTo>
                    <a:pt x="36" y="22"/>
                    <a:pt x="35" y="21"/>
                    <a:pt x="34" y="20"/>
                  </a:cubicBezTo>
                  <a:cubicBezTo>
                    <a:pt x="33" y="19"/>
                    <a:pt x="32" y="18"/>
                    <a:pt x="31" y="17"/>
                  </a:cubicBezTo>
                  <a:cubicBezTo>
                    <a:pt x="30" y="15"/>
                    <a:pt x="30" y="14"/>
                    <a:pt x="29" y="13"/>
                  </a:cubicBezTo>
                  <a:cubicBezTo>
                    <a:pt x="28" y="12"/>
                    <a:pt x="28" y="11"/>
                    <a:pt x="27" y="11"/>
                  </a:cubicBezTo>
                  <a:cubicBezTo>
                    <a:pt x="27" y="10"/>
                    <a:pt x="26" y="9"/>
                    <a:pt x="25" y="8"/>
                  </a:cubicBezTo>
                  <a:cubicBezTo>
                    <a:pt x="24" y="7"/>
                    <a:pt x="23" y="6"/>
                    <a:pt x="21" y="4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2"/>
                    <a:pt x="17" y="2"/>
                    <a:pt x="16" y="2"/>
                  </a:cubicBezTo>
                  <a:cubicBezTo>
                    <a:pt x="18" y="2"/>
                    <a:pt x="20" y="3"/>
                    <a:pt x="21" y="5"/>
                  </a:cubicBezTo>
                  <a:cubicBezTo>
                    <a:pt x="22" y="6"/>
                    <a:pt x="24" y="7"/>
                    <a:pt x="25" y="9"/>
                  </a:cubicBezTo>
                  <a:cubicBezTo>
                    <a:pt x="25" y="10"/>
                    <a:pt x="26" y="10"/>
                    <a:pt x="26" y="11"/>
                  </a:cubicBezTo>
                  <a:cubicBezTo>
                    <a:pt x="27" y="12"/>
                    <a:pt x="27" y="13"/>
                    <a:pt x="28" y="13"/>
                  </a:cubicBezTo>
                  <a:cubicBezTo>
                    <a:pt x="28" y="14"/>
                    <a:pt x="28" y="14"/>
                    <a:pt x="29" y="15"/>
                  </a:cubicBezTo>
                  <a:cubicBezTo>
                    <a:pt x="25" y="12"/>
                    <a:pt x="22" y="9"/>
                    <a:pt x="18" y="7"/>
                  </a:cubicBezTo>
                  <a:cubicBezTo>
                    <a:pt x="16" y="5"/>
                    <a:pt x="13" y="4"/>
                    <a:pt x="9" y="2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6" y="2"/>
                    <a:pt x="7" y="3"/>
                    <a:pt x="9" y="4"/>
                  </a:cubicBezTo>
                  <a:cubicBezTo>
                    <a:pt x="12" y="5"/>
                    <a:pt x="15" y="7"/>
                    <a:pt x="17" y="8"/>
                  </a:cubicBezTo>
                  <a:cubicBezTo>
                    <a:pt x="23" y="12"/>
                    <a:pt x="28" y="16"/>
                    <a:pt x="32" y="21"/>
                  </a:cubicBezTo>
                  <a:cubicBezTo>
                    <a:pt x="33" y="22"/>
                    <a:pt x="34" y="23"/>
                    <a:pt x="35" y="24"/>
                  </a:cubicBezTo>
                  <a:cubicBezTo>
                    <a:pt x="36" y="25"/>
                    <a:pt x="36" y="26"/>
                    <a:pt x="37" y="26"/>
                  </a:cubicBezTo>
                  <a:cubicBezTo>
                    <a:pt x="37" y="27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8"/>
                    <a:pt x="36" y="28"/>
                    <a:pt x="35" y="27"/>
                  </a:cubicBezTo>
                  <a:cubicBezTo>
                    <a:pt x="35" y="27"/>
                    <a:pt x="34" y="27"/>
                    <a:pt x="33" y="26"/>
                  </a:cubicBezTo>
                  <a:cubicBezTo>
                    <a:pt x="29" y="25"/>
                    <a:pt x="26" y="25"/>
                    <a:pt x="22" y="23"/>
                  </a:cubicBezTo>
                  <a:cubicBezTo>
                    <a:pt x="21" y="23"/>
                    <a:pt x="21" y="23"/>
                    <a:pt x="20" y="22"/>
                  </a:cubicBezTo>
                  <a:cubicBezTo>
                    <a:pt x="19" y="22"/>
                    <a:pt x="18" y="21"/>
                    <a:pt x="18" y="21"/>
                  </a:cubicBezTo>
                  <a:cubicBezTo>
                    <a:pt x="16" y="20"/>
                    <a:pt x="15" y="19"/>
                    <a:pt x="13" y="18"/>
                  </a:cubicBezTo>
                  <a:cubicBezTo>
                    <a:pt x="12" y="17"/>
                    <a:pt x="10" y="15"/>
                    <a:pt x="9" y="14"/>
                  </a:cubicBezTo>
                  <a:cubicBezTo>
                    <a:pt x="8" y="13"/>
                    <a:pt x="7" y="12"/>
                    <a:pt x="5" y="10"/>
                  </a:cubicBezTo>
                  <a:cubicBezTo>
                    <a:pt x="7" y="12"/>
                    <a:pt x="8" y="13"/>
                    <a:pt x="9" y="14"/>
                  </a:cubicBezTo>
                  <a:cubicBezTo>
                    <a:pt x="10" y="16"/>
                    <a:pt x="12" y="17"/>
                    <a:pt x="13" y="18"/>
                  </a:cubicBezTo>
                  <a:cubicBezTo>
                    <a:pt x="14" y="19"/>
                    <a:pt x="16" y="20"/>
                    <a:pt x="17" y="21"/>
                  </a:cubicBezTo>
                  <a:cubicBezTo>
                    <a:pt x="18" y="22"/>
                    <a:pt x="19" y="22"/>
                    <a:pt x="19" y="23"/>
                  </a:cubicBezTo>
                  <a:cubicBezTo>
                    <a:pt x="20" y="23"/>
                    <a:pt x="21" y="24"/>
                    <a:pt x="22" y="24"/>
                  </a:cubicBezTo>
                  <a:cubicBezTo>
                    <a:pt x="25" y="25"/>
                    <a:pt x="29" y="26"/>
                    <a:pt x="33" y="27"/>
                  </a:cubicBezTo>
                  <a:cubicBezTo>
                    <a:pt x="34" y="28"/>
                    <a:pt x="36" y="28"/>
                    <a:pt x="38" y="29"/>
                  </a:cubicBezTo>
                  <a:cubicBezTo>
                    <a:pt x="38" y="30"/>
                    <a:pt x="39" y="30"/>
                    <a:pt x="40" y="31"/>
                  </a:cubicBezTo>
                  <a:cubicBezTo>
                    <a:pt x="40" y="31"/>
                    <a:pt x="40" y="31"/>
                    <a:pt x="41" y="31"/>
                  </a:cubicBezTo>
                  <a:cubicBezTo>
                    <a:pt x="42" y="33"/>
                    <a:pt x="43" y="34"/>
                    <a:pt x="45" y="36"/>
                  </a:cubicBezTo>
                  <a:cubicBezTo>
                    <a:pt x="46" y="37"/>
                    <a:pt x="47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6" y="39"/>
                    <a:pt x="45" y="39"/>
                  </a:cubicBezTo>
                  <a:cubicBezTo>
                    <a:pt x="45" y="39"/>
                    <a:pt x="44" y="39"/>
                    <a:pt x="43" y="39"/>
                  </a:cubicBezTo>
                  <a:cubicBezTo>
                    <a:pt x="42" y="39"/>
                    <a:pt x="40" y="39"/>
                    <a:pt x="39" y="39"/>
                  </a:cubicBezTo>
                  <a:cubicBezTo>
                    <a:pt x="37" y="39"/>
                    <a:pt x="36" y="39"/>
                    <a:pt x="34" y="39"/>
                  </a:cubicBezTo>
                  <a:cubicBezTo>
                    <a:pt x="31" y="39"/>
                    <a:pt x="29" y="38"/>
                    <a:pt x="26" y="37"/>
                  </a:cubicBezTo>
                  <a:cubicBezTo>
                    <a:pt x="24" y="36"/>
                    <a:pt x="23" y="36"/>
                    <a:pt x="22" y="35"/>
                  </a:cubicBezTo>
                  <a:cubicBezTo>
                    <a:pt x="20" y="35"/>
                    <a:pt x="19" y="34"/>
                    <a:pt x="18" y="33"/>
                  </a:cubicBezTo>
                  <a:cubicBezTo>
                    <a:pt x="19" y="34"/>
                    <a:pt x="20" y="35"/>
                    <a:pt x="22" y="35"/>
                  </a:cubicBezTo>
                  <a:cubicBezTo>
                    <a:pt x="23" y="36"/>
                    <a:pt x="24" y="37"/>
                    <a:pt x="26" y="37"/>
                  </a:cubicBezTo>
                  <a:cubicBezTo>
                    <a:pt x="28" y="38"/>
                    <a:pt x="31" y="39"/>
                    <a:pt x="34" y="40"/>
                  </a:cubicBezTo>
                  <a:cubicBezTo>
                    <a:pt x="36" y="40"/>
                    <a:pt x="37" y="40"/>
                    <a:pt x="39" y="40"/>
                  </a:cubicBezTo>
                  <a:cubicBezTo>
                    <a:pt x="40" y="40"/>
                    <a:pt x="42" y="40"/>
                    <a:pt x="43" y="40"/>
                  </a:cubicBezTo>
                  <a:cubicBezTo>
                    <a:pt x="44" y="40"/>
                    <a:pt x="44" y="40"/>
                    <a:pt x="45" y="40"/>
                  </a:cubicBezTo>
                  <a:cubicBezTo>
                    <a:pt x="45" y="40"/>
                    <a:pt x="45" y="40"/>
                    <a:pt x="46" y="40"/>
                  </a:cubicBezTo>
                  <a:cubicBezTo>
                    <a:pt x="46" y="40"/>
                    <a:pt x="47" y="40"/>
                    <a:pt x="48" y="40"/>
                  </a:cubicBezTo>
                  <a:cubicBezTo>
                    <a:pt x="49" y="40"/>
                    <a:pt x="49" y="40"/>
                    <a:pt x="50" y="40"/>
                  </a:cubicBezTo>
                  <a:cubicBezTo>
                    <a:pt x="51" y="40"/>
                    <a:pt x="52" y="41"/>
                    <a:pt x="53" y="41"/>
                  </a:cubicBezTo>
                  <a:cubicBezTo>
                    <a:pt x="54" y="42"/>
                    <a:pt x="55" y="43"/>
                    <a:pt x="56" y="43"/>
                  </a:cubicBezTo>
                  <a:cubicBezTo>
                    <a:pt x="56" y="43"/>
                    <a:pt x="56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4"/>
                  </a:cubicBezTo>
                  <a:cubicBezTo>
                    <a:pt x="59" y="44"/>
                    <a:pt x="61" y="45"/>
                    <a:pt x="62" y="45"/>
                  </a:cubicBezTo>
                  <a:cubicBezTo>
                    <a:pt x="62" y="45"/>
                    <a:pt x="61" y="45"/>
                    <a:pt x="60" y="44"/>
                  </a:cubicBezTo>
                  <a:cubicBezTo>
                    <a:pt x="59" y="44"/>
                    <a:pt x="59" y="43"/>
                    <a:pt x="58" y="43"/>
                  </a:cubicBezTo>
                  <a:cubicBezTo>
                    <a:pt x="57" y="42"/>
                    <a:pt x="56" y="42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3" y="39"/>
                    <a:pt x="53" y="39"/>
                  </a:cubicBezTo>
                  <a:cubicBezTo>
                    <a:pt x="53" y="39"/>
                    <a:pt x="53" y="38"/>
                    <a:pt x="53" y="38"/>
                  </a:cubicBezTo>
                  <a:cubicBezTo>
                    <a:pt x="52" y="38"/>
                    <a:pt x="52" y="37"/>
                    <a:pt x="51" y="36"/>
                  </a:cubicBezTo>
                  <a:cubicBezTo>
                    <a:pt x="50" y="34"/>
                    <a:pt x="49" y="31"/>
                    <a:pt x="48" y="29"/>
                  </a:cubicBezTo>
                  <a:cubicBezTo>
                    <a:pt x="48" y="28"/>
                    <a:pt x="48" y="27"/>
                    <a:pt x="48" y="27"/>
                  </a:cubicBezTo>
                  <a:cubicBezTo>
                    <a:pt x="47" y="26"/>
                    <a:pt x="47" y="25"/>
                    <a:pt x="47" y="25"/>
                  </a:cubicBezTo>
                  <a:cubicBezTo>
                    <a:pt x="47" y="23"/>
                    <a:pt x="47" y="22"/>
                    <a:pt x="48" y="20"/>
                  </a:cubicBezTo>
                  <a:cubicBezTo>
                    <a:pt x="48" y="18"/>
                    <a:pt x="49" y="15"/>
                    <a:pt x="50" y="13"/>
                  </a:cubicBezTo>
                  <a:cubicBezTo>
                    <a:pt x="50" y="14"/>
                    <a:pt x="49" y="15"/>
                    <a:pt x="49" y="16"/>
                  </a:cubicBezTo>
                  <a:cubicBezTo>
                    <a:pt x="48" y="18"/>
                    <a:pt x="47" y="19"/>
                    <a:pt x="47" y="20"/>
                  </a:cubicBezTo>
                  <a:cubicBezTo>
                    <a:pt x="47" y="22"/>
                    <a:pt x="47" y="23"/>
                    <a:pt x="47" y="25"/>
                  </a:cubicBezTo>
                  <a:cubicBezTo>
                    <a:pt x="47" y="25"/>
                    <a:pt x="47" y="26"/>
                    <a:pt x="47" y="27"/>
                  </a:cubicBezTo>
                  <a:cubicBezTo>
                    <a:pt x="47" y="27"/>
                    <a:pt x="47" y="28"/>
                    <a:pt x="47" y="29"/>
                  </a:cubicBezTo>
                  <a:cubicBezTo>
                    <a:pt x="48" y="30"/>
                    <a:pt x="48" y="32"/>
                    <a:pt x="49" y="33"/>
                  </a:cubicBezTo>
                  <a:cubicBezTo>
                    <a:pt x="49" y="34"/>
                    <a:pt x="50" y="36"/>
                    <a:pt x="50" y="37"/>
                  </a:cubicBezTo>
                  <a:cubicBezTo>
                    <a:pt x="51" y="37"/>
                    <a:pt x="51" y="38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0" y="37"/>
                    <a:pt x="48" y="36"/>
                    <a:pt x="46" y="34"/>
                  </a:cubicBezTo>
                  <a:cubicBezTo>
                    <a:pt x="46" y="34"/>
                    <a:pt x="45" y="34"/>
                    <a:pt x="45" y="33"/>
                  </a:cubicBezTo>
                  <a:cubicBezTo>
                    <a:pt x="45" y="33"/>
                    <a:pt x="44" y="32"/>
                    <a:pt x="44" y="32"/>
                  </a:cubicBezTo>
                  <a:cubicBezTo>
                    <a:pt x="43" y="31"/>
                    <a:pt x="43" y="29"/>
                    <a:pt x="42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5"/>
                    <a:pt x="42" y="24"/>
                    <a:pt x="42" y="23"/>
                  </a:cubicBezTo>
                  <a:cubicBezTo>
                    <a:pt x="41" y="22"/>
                    <a:pt x="41" y="20"/>
                    <a:pt x="41" y="19"/>
                  </a:cubicBezTo>
                  <a:cubicBezTo>
                    <a:pt x="40" y="16"/>
                    <a:pt x="40" y="13"/>
                    <a:pt x="39" y="10"/>
                  </a:cubicBezTo>
                  <a:cubicBezTo>
                    <a:pt x="38" y="8"/>
                    <a:pt x="37" y="7"/>
                    <a:pt x="37" y="5"/>
                  </a:cubicBezTo>
                  <a:cubicBezTo>
                    <a:pt x="35" y="4"/>
                    <a:pt x="34" y="3"/>
                    <a:pt x="33" y="2"/>
                  </a:cubicBezTo>
                  <a:cubicBezTo>
                    <a:pt x="34" y="3"/>
                    <a:pt x="35" y="5"/>
                    <a:pt x="35" y="6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1874"/>
            <p:cNvSpPr/>
            <p:nvPr/>
          </p:nvSpPr>
          <p:spPr bwMode="auto">
            <a:xfrm>
              <a:off x="4205242" y="4078310"/>
              <a:ext cx="184151" cy="120651"/>
            </a:xfrm>
            <a:custGeom>
              <a:avLst/>
              <a:gdLst>
                <a:gd name="T0" fmla="*/ 49 w 49"/>
                <a:gd name="T1" fmla="*/ 32 h 32"/>
                <a:gd name="T2" fmla="*/ 22 w 49"/>
                <a:gd name="T3" fmla="*/ 20 h 32"/>
                <a:gd name="T4" fmla="*/ 10 w 49"/>
                <a:gd name="T5" fmla="*/ 9 h 32"/>
                <a:gd name="T6" fmla="*/ 0 w 49"/>
                <a:gd name="T7" fmla="*/ 0 h 32"/>
                <a:gd name="T8" fmla="*/ 7 w 49"/>
                <a:gd name="T9" fmla="*/ 19 h 32"/>
                <a:gd name="T10" fmla="*/ 25 w 49"/>
                <a:gd name="T11" fmla="*/ 28 h 32"/>
                <a:gd name="T12" fmla="*/ 49 w 49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2">
                  <a:moveTo>
                    <a:pt x="49" y="32"/>
                  </a:moveTo>
                  <a:cubicBezTo>
                    <a:pt x="40" y="28"/>
                    <a:pt x="30" y="26"/>
                    <a:pt x="22" y="20"/>
                  </a:cubicBezTo>
                  <a:cubicBezTo>
                    <a:pt x="17" y="17"/>
                    <a:pt x="13" y="14"/>
                    <a:pt x="10" y="9"/>
                  </a:cubicBezTo>
                  <a:cubicBezTo>
                    <a:pt x="7" y="6"/>
                    <a:pt x="4" y="2"/>
                    <a:pt x="0" y="0"/>
                  </a:cubicBezTo>
                  <a:cubicBezTo>
                    <a:pt x="2" y="6"/>
                    <a:pt x="4" y="13"/>
                    <a:pt x="7" y="19"/>
                  </a:cubicBezTo>
                  <a:cubicBezTo>
                    <a:pt x="12" y="23"/>
                    <a:pt x="21" y="27"/>
                    <a:pt x="25" y="28"/>
                  </a:cubicBezTo>
                  <a:cubicBezTo>
                    <a:pt x="33" y="30"/>
                    <a:pt x="41" y="31"/>
                    <a:pt x="49" y="3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65" name="Picture 187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143" y="4029097"/>
              <a:ext cx="134938" cy="24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6" name="Freeform 1877"/>
            <p:cNvSpPr/>
            <p:nvPr/>
          </p:nvSpPr>
          <p:spPr bwMode="auto">
            <a:xfrm>
              <a:off x="4298905" y="4011635"/>
              <a:ext cx="134938" cy="201614"/>
            </a:xfrm>
            <a:custGeom>
              <a:avLst/>
              <a:gdLst>
                <a:gd name="T0" fmla="*/ 27 w 36"/>
                <a:gd name="T1" fmla="*/ 26 h 54"/>
                <a:gd name="T2" fmla="*/ 30 w 36"/>
                <a:gd name="T3" fmla="*/ 44 h 54"/>
                <a:gd name="T4" fmla="*/ 36 w 36"/>
                <a:gd name="T5" fmla="*/ 54 h 54"/>
                <a:gd name="T6" fmla="*/ 33 w 36"/>
                <a:gd name="T7" fmla="*/ 36 h 54"/>
                <a:gd name="T8" fmla="*/ 34 w 36"/>
                <a:gd name="T9" fmla="*/ 16 h 54"/>
                <a:gd name="T10" fmla="*/ 24 w 36"/>
                <a:gd name="T11" fmla="*/ 1 h 54"/>
                <a:gd name="T12" fmla="*/ 21 w 36"/>
                <a:gd name="T13" fmla="*/ 0 h 54"/>
                <a:gd name="T14" fmla="*/ 0 w 36"/>
                <a:gd name="T15" fmla="*/ 1 h 54"/>
                <a:gd name="T16" fmla="*/ 9 w 36"/>
                <a:gd name="T17" fmla="*/ 4 h 54"/>
                <a:gd name="T18" fmla="*/ 27 w 36"/>
                <a:gd name="T19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4">
                  <a:moveTo>
                    <a:pt x="27" y="26"/>
                  </a:moveTo>
                  <a:cubicBezTo>
                    <a:pt x="27" y="31"/>
                    <a:pt x="29" y="40"/>
                    <a:pt x="30" y="44"/>
                  </a:cubicBezTo>
                  <a:cubicBezTo>
                    <a:pt x="31" y="48"/>
                    <a:pt x="36" y="54"/>
                    <a:pt x="36" y="54"/>
                  </a:cubicBezTo>
                  <a:cubicBezTo>
                    <a:pt x="34" y="49"/>
                    <a:pt x="33" y="42"/>
                    <a:pt x="33" y="36"/>
                  </a:cubicBezTo>
                  <a:cubicBezTo>
                    <a:pt x="33" y="30"/>
                    <a:pt x="34" y="23"/>
                    <a:pt x="34" y="16"/>
                  </a:cubicBezTo>
                  <a:cubicBezTo>
                    <a:pt x="33" y="10"/>
                    <a:pt x="29" y="5"/>
                    <a:pt x="24" y="1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4" y="0"/>
                    <a:pt x="7" y="0"/>
                    <a:pt x="0" y="1"/>
                  </a:cubicBezTo>
                  <a:cubicBezTo>
                    <a:pt x="3" y="2"/>
                    <a:pt x="7" y="3"/>
                    <a:pt x="9" y="4"/>
                  </a:cubicBezTo>
                  <a:cubicBezTo>
                    <a:pt x="21" y="10"/>
                    <a:pt x="26" y="20"/>
                    <a:pt x="27" y="2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1878"/>
            <p:cNvSpPr/>
            <p:nvPr/>
          </p:nvSpPr>
          <p:spPr bwMode="auto">
            <a:xfrm>
              <a:off x="4205242" y="4044972"/>
              <a:ext cx="307977" cy="239714"/>
            </a:xfrm>
            <a:custGeom>
              <a:avLst/>
              <a:gdLst>
                <a:gd name="T0" fmla="*/ 50 w 82"/>
                <a:gd name="T1" fmla="*/ 14 h 64"/>
                <a:gd name="T2" fmla="*/ 54 w 82"/>
                <a:gd name="T3" fmla="*/ 33 h 64"/>
                <a:gd name="T4" fmla="*/ 54 w 82"/>
                <a:gd name="T5" fmla="*/ 38 h 64"/>
                <a:gd name="T6" fmla="*/ 55 w 82"/>
                <a:gd name="T7" fmla="*/ 39 h 64"/>
                <a:gd name="T8" fmla="*/ 52 w 82"/>
                <a:gd name="T9" fmla="*/ 39 h 64"/>
                <a:gd name="T10" fmla="*/ 49 w 82"/>
                <a:gd name="T11" fmla="*/ 33 h 64"/>
                <a:gd name="T12" fmla="*/ 41 w 82"/>
                <a:gd name="T13" fmla="*/ 24 h 64"/>
                <a:gd name="T14" fmla="*/ 36 w 82"/>
                <a:gd name="T15" fmla="*/ 15 h 64"/>
                <a:gd name="T16" fmla="*/ 29 w 82"/>
                <a:gd name="T17" fmla="*/ 6 h 64"/>
                <a:gd name="T18" fmla="*/ 22 w 82"/>
                <a:gd name="T19" fmla="*/ 3 h 64"/>
                <a:gd name="T20" fmla="*/ 33 w 82"/>
                <a:gd name="T21" fmla="*/ 12 h 64"/>
                <a:gd name="T22" fmla="*/ 37 w 82"/>
                <a:gd name="T23" fmla="*/ 19 h 64"/>
                <a:gd name="T24" fmla="*/ 24 w 82"/>
                <a:gd name="T25" fmla="*/ 10 h 64"/>
                <a:gd name="T26" fmla="*/ 6 w 82"/>
                <a:gd name="T27" fmla="*/ 1 h 64"/>
                <a:gd name="T28" fmla="*/ 3 w 82"/>
                <a:gd name="T29" fmla="*/ 1 h 64"/>
                <a:gd name="T30" fmla="*/ 12 w 82"/>
                <a:gd name="T31" fmla="*/ 6 h 64"/>
                <a:gd name="T32" fmla="*/ 43 w 82"/>
                <a:gd name="T33" fmla="*/ 29 h 64"/>
                <a:gd name="T34" fmla="*/ 49 w 82"/>
                <a:gd name="T35" fmla="*/ 37 h 64"/>
                <a:gd name="T36" fmla="*/ 51 w 82"/>
                <a:gd name="T37" fmla="*/ 40 h 64"/>
                <a:gd name="T38" fmla="*/ 47 w 82"/>
                <a:gd name="T39" fmla="*/ 38 h 64"/>
                <a:gd name="T40" fmla="*/ 29 w 82"/>
                <a:gd name="T41" fmla="*/ 33 h 64"/>
                <a:gd name="T42" fmla="*/ 23 w 82"/>
                <a:gd name="T43" fmla="*/ 30 h 64"/>
                <a:gd name="T44" fmla="*/ 12 w 82"/>
                <a:gd name="T45" fmla="*/ 20 h 64"/>
                <a:gd name="T46" fmla="*/ 12 w 82"/>
                <a:gd name="T47" fmla="*/ 20 h 64"/>
                <a:gd name="T48" fmla="*/ 23 w 82"/>
                <a:gd name="T49" fmla="*/ 30 h 64"/>
                <a:gd name="T50" fmla="*/ 29 w 82"/>
                <a:gd name="T51" fmla="*/ 34 h 64"/>
                <a:gd name="T52" fmla="*/ 49 w 82"/>
                <a:gd name="T53" fmla="*/ 41 h 64"/>
                <a:gd name="T54" fmla="*/ 54 w 82"/>
                <a:gd name="T55" fmla="*/ 44 h 64"/>
                <a:gd name="T56" fmla="*/ 64 w 82"/>
                <a:gd name="T57" fmla="*/ 54 h 64"/>
                <a:gd name="T58" fmla="*/ 60 w 82"/>
                <a:gd name="T59" fmla="*/ 55 h 64"/>
                <a:gd name="T60" fmla="*/ 51 w 82"/>
                <a:gd name="T61" fmla="*/ 56 h 64"/>
                <a:gd name="T62" fmla="*/ 34 w 82"/>
                <a:gd name="T63" fmla="*/ 52 h 64"/>
                <a:gd name="T64" fmla="*/ 23 w 82"/>
                <a:gd name="T65" fmla="*/ 47 h 64"/>
                <a:gd name="T66" fmla="*/ 33 w 82"/>
                <a:gd name="T67" fmla="*/ 53 h 64"/>
                <a:gd name="T68" fmla="*/ 51 w 82"/>
                <a:gd name="T69" fmla="*/ 57 h 64"/>
                <a:gd name="T70" fmla="*/ 59 w 82"/>
                <a:gd name="T71" fmla="*/ 57 h 64"/>
                <a:gd name="T72" fmla="*/ 63 w 82"/>
                <a:gd name="T73" fmla="*/ 56 h 64"/>
                <a:gd name="T74" fmla="*/ 70 w 82"/>
                <a:gd name="T75" fmla="*/ 58 h 64"/>
                <a:gd name="T76" fmla="*/ 75 w 82"/>
                <a:gd name="T77" fmla="*/ 61 h 64"/>
                <a:gd name="T78" fmla="*/ 76 w 82"/>
                <a:gd name="T79" fmla="*/ 61 h 64"/>
                <a:gd name="T80" fmla="*/ 79 w 82"/>
                <a:gd name="T81" fmla="*/ 62 h 64"/>
                <a:gd name="T82" fmla="*/ 72 w 82"/>
                <a:gd name="T83" fmla="*/ 57 h 64"/>
                <a:gd name="T84" fmla="*/ 71 w 82"/>
                <a:gd name="T85" fmla="*/ 56 h 64"/>
                <a:gd name="T86" fmla="*/ 69 w 82"/>
                <a:gd name="T87" fmla="*/ 54 h 64"/>
                <a:gd name="T88" fmla="*/ 64 w 82"/>
                <a:gd name="T89" fmla="*/ 40 h 64"/>
                <a:gd name="T90" fmla="*/ 62 w 82"/>
                <a:gd name="T91" fmla="*/ 34 h 64"/>
                <a:gd name="T92" fmla="*/ 67 w 82"/>
                <a:gd name="T93" fmla="*/ 17 h 64"/>
                <a:gd name="T94" fmla="*/ 62 w 82"/>
                <a:gd name="T95" fmla="*/ 28 h 64"/>
                <a:gd name="T96" fmla="*/ 62 w 82"/>
                <a:gd name="T97" fmla="*/ 37 h 64"/>
                <a:gd name="T98" fmla="*/ 64 w 82"/>
                <a:gd name="T99" fmla="*/ 46 h 64"/>
                <a:gd name="T100" fmla="*/ 68 w 82"/>
                <a:gd name="T101" fmla="*/ 54 h 64"/>
                <a:gd name="T102" fmla="*/ 61 w 82"/>
                <a:gd name="T103" fmla="*/ 48 h 64"/>
                <a:gd name="T104" fmla="*/ 58 w 82"/>
                <a:gd name="T105" fmla="*/ 45 h 64"/>
                <a:gd name="T106" fmla="*/ 56 w 82"/>
                <a:gd name="T107" fmla="*/ 38 h 64"/>
                <a:gd name="T108" fmla="*/ 56 w 82"/>
                <a:gd name="T109" fmla="*/ 36 h 64"/>
                <a:gd name="T110" fmla="*/ 54 w 82"/>
                <a:gd name="T111" fmla="*/ 26 h 64"/>
                <a:gd name="T112" fmla="*/ 49 w 82"/>
                <a:gd name="T113" fmla="*/ 7 h 64"/>
                <a:gd name="T114" fmla="*/ 47 w 82"/>
                <a:gd name="T11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64">
                  <a:moveTo>
                    <a:pt x="47" y="8"/>
                  </a:moveTo>
                  <a:cubicBezTo>
                    <a:pt x="48" y="10"/>
                    <a:pt x="49" y="12"/>
                    <a:pt x="50" y="14"/>
                  </a:cubicBezTo>
                  <a:cubicBezTo>
                    <a:pt x="51" y="18"/>
                    <a:pt x="52" y="22"/>
                    <a:pt x="53" y="26"/>
                  </a:cubicBezTo>
                  <a:cubicBezTo>
                    <a:pt x="53" y="29"/>
                    <a:pt x="53" y="31"/>
                    <a:pt x="54" y="33"/>
                  </a:cubicBezTo>
                  <a:cubicBezTo>
                    <a:pt x="54" y="34"/>
                    <a:pt x="54" y="35"/>
                    <a:pt x="54" y="36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41"/>
                    <a:pt x="55" y="42"/>
                    <a:pt x="55" y="43"/>
                  </a:cubicBezTo>
                  <a:cubicBezTo>
                    <a:pt x="54" y="41"/>
                    <a:pt x="53" y="40"/>
                    <a:pt x="52" y="39"/>
                  </a:cubicBezTo>
                  <a:cubicBezTo>
                    <a:pt x="52" y="38"/>
                    <a:pt x="51" y="37"/>
                    <a:pt x="51" y="36"/>
                  </a:cubicBezTo>
                  <a:cubicBezTo>
                    <a:pt x="50" y="35"/>
                    <a:pt x="49" y="34"/>
                    <a:pt x="49" y="33"/>
                  </a:cubicBezTo>
                  <a:cubicBezTo>
                    <a:pt x="47" y="31"/>
                    <a:pt x="46" y="29"/>
                    <a:pt x="45" y="28"/>
                  </a:cubicBezTo>
                  <a:cubicBezTo>
                    <a:pt x="43" y="26"/>
                    <a:pt x="42" y="25"/>
                    <a:pt x="41" y="24"/>
                  </a:cubicBezTo>
                  <a:cubicBezTo>
                    <a:pt x="40" y="22"/>
                    <a:pt x="39" y="20"/>
                    <a:pt x="38" y="18"/>
                  </a:cubicBezTo>
                  <a:cubicBezTo>
                    <a:pt x="37" y="17"/>
                    <a:pt x="37" y="16"/>
                    <a:pt x="36" y="15"/>
                  </a:cubicBezTo>
                  <a:cubicBezTo>
                    <a:pt x="35" y="14"/>
                    <a:pt x="34" y="13"/>
                    <a:pt x="34" y="12"/>
                  </a:cubicBezTo>
                  <a:cubicBezTo>
                    <a:pt x="32" y="10"/>
                    <a:pt x="31" y="8"/>
                    <a:pt x="29" y="6"/>
                  </a:cubicBezTo>
                  <a:cubicBezTo>
                    <a:pt x="28" y="5"/>
                    <a:pt x="27" y="4"/>
                    <a:pt x="25" y="4"/>
                  </a:cubicBezTo>
                  <a:cubicBezTo>
                    <a:pt x="24" y="3"/>
                    <a:pt x="23" y="3"/>
                    <a:pt x="22" y="3"/>
                  </a:cubicBezTo>
                  <a:cubicBezTo>
                    <a:pt x="24" y="3"/>
                    <a:pt x="26" y="5"/>
                    <a:pt x="28" y="6"/>
                  </a:cubicBezTo>
                  <a:cubicBezTo>
                    <a:pt x="30" y="8"/>
                    <a:pt x="31" y="10"/>
                    <a:pt x="33" y="12"/>
                  </a:cubicBezTo>
                  <a:cubicBezTo>
                    <a:pt x="34" y="13"/>
                    <a:pt x="34" y="14"/>
                    <a:pt x="35" y="15"/>
                  </a:cubicBezTo>
                  <a:cubicBezTo>
                    <a:pt x="36" y="16"/>
                    <a:pt x="36" y="18"/>
                    <a:pt x="37" y="19"/>
                  </a:cubicBezTo>
                  <a:cubicBezTo>
                    <a:pt x="37" y="19"/>
                    <a:pt x="37" y="20"/>
                    <a:pt x="38" y="20"/>
                  </a:cubicBezTo>
                  <a:cubicBezTo>
                    <a:pt x="34" y="16"/>
                    <a:pt x="29" y="13"/>
                    <a:pt x="24" y="10"/>
                  </a:cubicBezTo>
                  <a:cubicBezTo>
                    <a:pt x="21" y="8"/>
                    <a:pt x="17" y="5"/>
                    <a:pt x="13" y="3"/>
                  </a:cubicBezTo>
                  <a:cubicBezTo>
                    <a:pt x="11" y="3"/>
                    <a:pt x="8" y="2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8" y="4"/>
                    <a:pt x="10" y="5"/>
                    <a:pt x="12" y="6"/>
                  </a:cubicBezTo>
                  <a:cubicBezTo>
                    <a:pt x="16" y="7"/>
                    <a:pt x="19" y="10"/>
                    <a:pt x="23" y="12"/>
                  </a:cubicBezTo>
                  <a:cubicBezTo>
                    <a:pt x="31" y="17"/>
                    <a:pt x="37" y="22"/>
                    <a:pt x="43" y="29"/>
                  </a:cubicBezTo>
                  <a:cubicBezTo>
                    <a:pt x="44" y="31"/>
                    <a:pt x="46" y="32"/>
                    <a:pt x="47" y="34"/>
                  </a:cubicBezTo>
                  <a:cubicBezTo>
                    <a:pt x="47" y="35"/>
                    <a:pt x="48" y="36"/>
                    <a:pt x="49" y="37"/>
                  </a:cubicBezTo>
                  <a:cubicBezTo>
                    <a:pt x="49" y="38"/>
                    <a:pt x="50" y="39"/>
                    <a:pt x="50" y="40"/>
                  </a:cubicBezTo>
                  <a:cubicBezTo>
                    <a:pt x="50" y="40"/>
                    <a:pt x="50" y="40"/>
                    <a:pt x="5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9" y="39"/>
                    <a:pt x="48" y="39"/>
                    <a:pt x="47" y="38"/>
                  </a:cubicBezTo>
                  <a:cubicBezTo>
                    <a:pt x="46" y="38"/>
                    <a:pt x="44" y="37"/>
                    <a:pt x="43" y="37"/>
                  </a:cubicBezTo>
                  <a:cubicBezTo>
                    <a:pt x="39" y="36"/>
                    <a:pt x="34" y="35"/>
                    <a:pt x="29" y="33"/>
                  </a:cubicBezTo>
                  <a:cubicBezTo>
                    <a:pt x="28" y="33"/>
                    <a:pt x="27" y="32"/>
                    <a:pt x="26" y="32"/>
                  </a:cubicBezTo>
                  <a:cubicBezTo>
                    <a:pt x="25" y="31"/>
                    <a:pt x="24" y="30"/>
                    <a:pt x="23" y="30"/>
                  </a:cubicBezTo>
                  <a:cubicBezTo>
                    <a:pt x="21" y="28"/>
                    <a:pt x="19" y="27"/>
                    <a:pt x="17" y="25"/>
                  </a:cubicBezTo>
                  <a:cubicBezTo>
                    <a:pt x="15" y="24"/>
                    <a:pt x="14" y="22"/>
                    <a:pt x="12" y="20"/>
                  </a:cubicBezTo>
                  <a:cubicBezTo>
                    <a:pt x="10" y="18"/>
                    <a:pt x="9" y="17"/>
                    <a:pt x="7" y="15"/>
                  </a:cubicBezTo>
                  <a:cubicBezTo>
                    <a:pt x="9" y="17"/>
                    <a:pt x="10" y="19"/>
                    <a:pt x="12" y="20"/>
                  </a:cubicBezTo>
                  <a:cubicBezTo>
                    <a:pt x="13" y="22"/>
                    <a:pt x="15" y="24"/>
                    <a:pt x="17" y="26"/>
                  </a:cubicBezTo>
                  <a:cubicBezTo>
                    <a:pt x="19" y="27"/>
                    <a:pt x="21" y="29"/>
                    <a:pt x="23" y="30"/>
                  </a:cubicBezTo>
                  <a:cubicBezTo>
                    <a:pt x="23" y="31"/>
                    <a:pt x="24" y="32"/>
                    <a:pt x="26" y="32"/>
                  </a:cubicBezTo>
                  <a:cubicBezTo>
                    <a:pt x="27" y="33"/>
                    <a:pt x="28" y="34"/>
                    <a:pt x="29" y="34"/>
                  </a:cubicBezTo>
                  <a:cubicBezTo>
                    <a:pt x="33" y="36"/>
                    <a:pt x="38" y="37"/>
                    <a:pt x="43" y="38"/>
                  </a:cubicBezTo>
                  <a:cubicBezTo>
                    <a:pt x="45" y="39"/>
                    <a:pt x="47" y="40"/>
                    <a:pt x="49" y="41"/>
                  </a:cubicBezTo>
                  <a:cubicBezTo>
                    <a:pt x="50" y="42"/>
                    <a:pt x="51" y="42"/>
                    <a:pt x="52" y="43"/>
                  </a:cubicBezTo>
                  <a:cubicBezTo>
                    <a:pt x="53" y="44"/>
                    <a:pt x="53" y="44"/>
                    <a:pt x="54" y="44"/>
                  </a:cubicBezTo>
                  <a:cubicBezTo>
                    <a:pt x="55" y="46"/>
                    <a:pt x="57" y="48"/>
                    <a:pt x="59" y="50"/>
                  </a:cubicBezTo>
                  <a:cubicBezTo>
                    <a:pt x="61" y="52"/>
                    <a:pt x="62" y="53"/>
                    <a:pt x="64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2" y="54"/>
                    <a:pt x="61" y="55"/>
                    <a:pt x="60" y="55"/>
                  </a:cubicBezTo>
                  <a:cubicBezTo>
                    <a:pt x="59" y="55"/>
                    <a:pt x="58" y="55"/>
                    <a:pt x="57" y="55"/>
                  </a:cubicBezTo>
                  <a:cubicBezTo>
                    <a:pt x="55" y="56"/>
                    <a:pt x="53" y="56"/>
                    <a:pt x="51" y="56"/>
                  </a:cubicBezTo>
                  <a:cubicBezTo>
                    <a:pt x="49" y="56"/>
                    <a:pt x="47" y="55"/>
                    <a:pt x="45" y="55"/>
                  </a:cubicBezTo>
                  <a:cubicBezTo>
                    <a:pt x="41" y="55"/>
                    <a:pt x="37" y="54"/>
                    <a:pt x="34" y="52"/>
                  </a:cubicBezTo>
                  <a:cubicBezTo>
                    <a:pt x="32" y="52"/>
                    <a:pt x="30" y="51"/>
                    <a:pt x="28" y="50"/>
                  </a:cubicBezTo>
                  <a:cubicBezTo>
                    <a:pt x="26" y="49"/>
                    <a:pt x="25" y="48"/>
                    <a:pt x="23" y="47"/>
                  </a:cubicBezTo>
                  <a:cubicBezTo>
                    <a:pt x="25" y="48"/>
                    <a:pt x="26" y="49"/>
                    <a:pt x="28" y="50"/>
                  </a:cubicBezTo>
                  <a:cubicBezTo>
                    <a:pt x="30" y="51"/>
                    <a:pt x="32" y="52"/>
                    <a:pt x="33" y="53"/>
                  </a:cubicBezTo>
                  <a:cubicBezTo>
                    <a:pt x="37" y="54"/>
                    <a:pt x="41" y="56"/>
                    <a:pt x="45" y="56"/>
                  </a:cubicBezTo>
                  <a:cubicBezTo>
                    <a:pt x="47" y="57"/>
                    <a:pt x="49" y="57"/>
                    <a:pt x="51" y="57"/>
                  </a:cubicBezTo>
                  <a:cubicBezTo>
                    <a:pt x="53" y="57"/>
                    <a:pt x="55" y="57"/>
                    <a:pt x="57" y="57"/>
                  </a:cubicBezTo>
                  <a:cubicBezTo>
                    <a:pt x="58" y="57"/>
                    <a:pt x="58" y="57"/>
                    <a:pt x="59" y="57"/>
                  </a:cubicBezTo>
                  <a:cubicBezTo>
                    <a:pt x="59" y="56"/>
                    <a:pt x="60" y="56"/>
                    <a:pt x="60" y="56"/>
                  </a:cubicBezTo>
                  <a:cubicBezTo>
                    <a:pt x="61" y="56"/>
                    <a:pt x="62" y="56"/>
                    <a:pt x="63" y="56"/>
                  </a:cubicBezTo>
                  <a:cubicBezTo>
                    <a:pt x="64" y="56"/>
                    <a:pt x="65" y="56"/>
                    <a:pt x="66" y="56"/>
                  </a:cubicBezTo>
                  <a:cubicBezTo>
                    <a:pt x="67" y="57"/>
                    <a:pt x="68" y="58"/>
                    <a:pt x="70" y="58"/>
                  </a:cubicBezTo>
                  <a:cubicBezTo>
                    <a:pt x="71" y="59"/>
                    <a:pt x="72" y="60"/>
                    <a:pt x="74" y="60"/>
                  </a:cubicBezTo>
                  <a:cubicBezTo>
                    <a:pt x="74" y="61"/>
                    <a:pt x="74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6" y="61"/>
                  </a:cubicBezTo>
                  <a:cubicBezTo>
                    <a:pt x="78" y="62"/>
                    <a:pt x="80" y="63"/>
                    <a:pt x="82" y="64"/>
                  </a:cubicBezTo>
                  <a:cubicBezTo>
                    <a:pt x="81" y="63"/>
                    <a:pt x="80" y="63"/>
                    <a:pt x="79" y="62"/>
                  </a:cubicBezTo>
                  <a:cubicBezTo>
                    <a:pt x="78" y="61"/>
                    <a:pt x="77" y="61"/>
                    <a:pt x="76" y="60"/>
                  </a:cubicBezTo>
                  <a:cubicBezTo>
                    <a:pt x="75" y="59"/>
                    <a:pt x="74" y="58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6"/>
                    <a:pt x="71" y="56"/>
                  </a:cubicBezTo>
                  <a:cubicBezTo>
                    <a:pt x="71" y="56"/>
                    <a:pt x="70" y="55"/>
                    <a:pt x="70" y="55"/>
                  </a:cubicBezTo>
                  <a:cubicBezTo>
                    <a:pt x="70" y="54"/>
                    <a:pt x="70" y="54"/>
                    <a:pt x="69" y="54"/>
                  </a:cubicBezTo>
                  <a:cubicBezTo>
                    <a:pt x="69" y="53"/>
                    <a:pt x="68" y="52"/>
                    <a:pt x="68" y="51"/>
                  </a:cubicBezTo>
                  <a:cubicBezTo>
                    <a:pt x="66" y="48"/>
                    <a:pt x="65" y="44"/>
                    <a:pt x="64" y="40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6"/>
                    <a:pt x="62" y="35"/>
                    <a:pt x="62" y="34"/>
                  </a:cubicBezTo>
                  <a:cubicBezTo>
                    <a:pt x="62" y="32"/>
                    <a:pt x="63" y="30"/>
                    <a:pt x="63" y="28"/>
                  </a:cubicBezTo>
                  <a:cubicBezTo>
                    <a:pt x="64" y="25"/>
                    <a:pt x="65" y="21"/>
                    <a:pt x="67" y="17"/>
                  </a:cubicBezTo>
                  <a:cubicBezTo>
                    <a:pt x="66" y="19"/>
                    <a:pt x="65" y="21"/>
                    <a:pt x="64" y="23"/>
                  </a:cubicBezTo>
                  <a:cubicBezTo>
                    <a:pt x="64" y="24"/>
                    <a:pt x="63" y="26"/>
                    <a:pt x="62" y="28"/>
                  </a:cubicBezTo>
                  <a:cubicBezTo>
                    <a:pt x="62" y="30"/>
                    <a:pt x="62" y="32"/>
                    <a:pt x="62" y="34"/>
                  </a:cubicBezTo>
                  <a:cubicBezTo>
                    <a:pt x="62" y="35"/>
                    <a:pt x="62" y="36"/>
                    <a:pt x="62" y="37"/>
                  </a:cubicBezTo>
                  <a:cubicBezTo>
                    <a:pt x="62" y="38"/>
                    <a:pt x="62" y="39"/>
                    <a:pt x="62" y="40"/>
                  </a:cubicBezTo>
                  <a:cubicBezTo>
                    <a:pt x="63" y="42"/>
                    <a:pt x="63" y="44"/>
                    <a:pt x="64" y="46"/>
                  </a:cubicBezTo>
                  <a:cubicBezTo>
                    <a:pt x="65" y="48"/>
                    <a:pt x="66" y="50"/>
                    <a:pt x="67" y="52"/>
                  </a:cubicBezTo>
                  <a:cubicBezTo>
                    <a:pt x="67" y="53"/>
                    <a:pt x="67" y="54"/>
                    <a:pt x="68" y="54"/>
                  </a:cubicBezTo>
                  <a:cubicBezTo>
                    <a:pt x="68" y="54"/>
                    <a:pt x="68" y="54"/>
                    <a:pt x="68" y="55"/>
                  </a:cubicBezTo>
                  <a:cubicBezTo>
                    <a:pt x="65" y="53"/>
                    <a:pt x="63" y="51"/>
                    <a:pt x="61" y="48"/>
                  </a:cubicBezTo>
                  <a:cubicBezTo>
                    <a:pt x="60" y="48"/>
                    <a:pt x="60" y="47"/>
                    <a:pt x="59" y="47"/>
                  </a:cubicBezTo>
                  <a:cubicBezTo>
                    <a:pt x="59" y="46"/>
                    <a:pt x="58" y="46"/>
                    <a:pt x="58" y="45"/>
                  </a:cubicBezTo>
                  <a:cubicBezTo>
                    <a:pt x="57" y="43"/>
                    <a:pt x="56" y="41"/>
                    <a:pt x="56" y="39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8"/>
                    <a:pt x="56" y="38"/>
                    <a:pt x="56" y="37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5"/>
                    <a:pt x="55" y="34"/>
                    <a:pt x="55" y="33"/>
                  </a:cubicBezTo>
                  <a:cubicBezTo>
                    <a:pt x="55" y="30"/>
                    <a:pt x="54" y="28"/>
                    <a:pt x="54" y="26"/>
                  </a:cubicBezTo>
                  <a:cubicBezTo>
                    <a:pt x="54" y="22"/>
                    <a:pt x="53" y="17"/>
                    <a:pt x="51" y="13"/>
                  </a:cubicBezTo>
                  <a:cubicBezTo>
                    <a:pt x="51" y="11"/>
                    <a:pt x="50" y="9"/>
                    <a:pt x="49" y="7"/>
                  </a:cubicBezTo>
                  <a:cubicBezTo>
                    <a:pt x="47" y="5"/>
                    <a:pt x="46" y="4"/>
                    <a:pt x="44" y="2"/>
                  </a:cubicBezTo>
                  <a:cubicBezTo>
                    <a:pt x="45" y="4"/>
                    <a:pt x="46" y="6"/>
                    <a:pt x="47" y="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1879"/>
            <p:cNvSpPr/>
            <p:nvPr/>
          </p:nvSpPr>
          <p:spPr bwMode="auto">
            <a:xfrm>
              <a:off x="3690889" y="5622958"/>
              <a:ext cx="184151" cy="123826"/>
            </a:xfrm>
            <a:custGeom>
              <a:avLst/>
              <a:gdLst>
                <a:gd name="T0" fmla="*/ 49 w 49"/>
                <a:gd name="T1" fmla="*/ 33 h 33"/>
                <a:gd name="T2" fmla="*/ 22 w 49"/>
                <a:gd name="T3" fmla="*/ 21 h 33"/>
                <a:gd name="T4" fmla="*/ 10 w 49"/>
                <a:gd name="T5" fmla="*/ 10 h 33"/>
                <a:gd name="T6" fmla="*/ 0 w 49"/>
                <a:gd name="T7" fmla="*/ 0 h 33"/>
                <a:gd name="T8" fmla="*/ 7 w 49"/>
                <a:gd name="T9" fmla="*/ 19 h 33"/>
                <a:gd name="T10" fmla="*/ 25 w 49"/>
                <a:gd name="T11" fmla="*/ 28 h 33"/>
                <a:gd name="T12" fmla="*/ 49 w 49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3">
                  <a:moveTo>
                    <a:pt x="49" y="33"/>
                  </a:moveTo>
                  <a:cubicBezTo>
                    <a:pt x="40" y="29"/>
                    <a:pt x="30" y="26"/>
                    <a:pt x="22" y="21"/>
                  </a:cubicBezTo>
                  <a:cubicBezTo>
                    <a:pt x="17" y="18"/>
                    <a:pt x="14" y="14"/>
                    <a:pt x="10" y="10"/>
                  </a:cubicBezTo>
                  <a:cubicBezTo>
                    <a:pt x="8" y="7"/>
                    <a:pt x="4" y="2"/>
                    <a:pt x="0" y="0"/>
                  </a:cubicBezTo>
                  <a:cubicBezTo>
                    <a:pt x="2" y="7"/>
                    <a:pt x="5" y="13"/>
                    <a:pt x="7" y="19"/>
                  </a:cubicBezTo>
                  <a:cubicBezTo>
                    <a:pt x="12" y="24"/>
                    <a:pt x="21" y="27"/>
                    <a:pt x="25" y="28"/>
                  </a:cubicBezTo>
                  <a:cubicBezTo>
                    <a:pt x="33" y="31"/>
                    <a:pt x="41" y="31"/>
                    <a:pt x="49" y="3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69" name="Picture 188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789" y="5575333"/>
              <a:ext cx="134938" cy="24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0" name="Freeform 1883"/>
            <p:cNvSpPr/>
            <p:nvPr/>
          </p:nvSpPr>
          <p:spPr bwMode="auto">
            <a:xfrm>
              <a:off x="3784551" y="5554696"/>
              <a:ext cx="134938" cy="203201"/>
            </a:xfrm>
            <a:custGeom>
              <a:avLst/>
              <a:gdLst>
                <a:gd name="T0" fmla="*/ 27 w 36"/>
                <a:gd name="T1" fmla="*/ 27 h 54"/>
                <a:gd name="T2" fmla="*/ 30 w 36"/>
                <a:gd name="T3" fmla="*/ 45 h 54"/>
                <a:gd name="T4" fmla="*/ 36 w 36"/>
                <a:gd name="T5" fmla="*/ 54 h 54"/>
                <a:gd name="T6" fmla="*/ 33 w 36"/>
                <a:gd name="T7" fmla="*/ 37 h 54"/>
                <a:gd name="T8" fmla="*/ 34 w 36"/>
                <a:gd name="T9" fmla="*/ 17 h 54"/>
                <a:gd name="T10" fmla="*/ 24 w 36"/>
                <a:gd name="T11" fmla="*/ 2 h 54"/>
                <a:gd name="T12" fmla="*/ 21 w 36"/>
                <a:gd name="T13" fmla="*/ 0 h 54"/>
                <a:gd name="T14" fmla="*/ 0 w 36"/>
                <a:gd name="T15" fmla="*/ 2 h 54"/>
                <a:gd name="T16" fmla="*/ 10 w 36"/>
                <a:gd name="T17" fmla="*/ 5 h 54"/>
                <a:gd name="T18" fmla="*/ 27 w 36"/>
                <a:gd name="T1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4">
                  <a:moveTo>
                    <a:pt x="27" y="27"/>
                  </a:moveTo>
                  <a:cubicBezTo>
                    <a:pt x="28" y="31"/>
                    <a:pt x="29" y="40"/>
                    <a:pt x="30" y="45"/>
                  </a:cubicBezTo>
                  <a:cubicBezTo>
                    <a:pt x="31" y="48"/>
                    <a:pt x="36" y="54"/>
                    <a:pt x="36" y="54"/>
                  </a:cubicBezTo>
                  <a:cubicBezTo>
                    <a:pt x="34" y="49"/>
                    <a:pt x="33" y="43"/>
                    <a:pt x="33" y="37"/>
                  </a:cubicBezTo>
                  <a:cubicBezTo>
                    <a:pt x="33" y="30"/>
                    <a:pt x="34" y="23"/>
                    <a:pt x="34" y="17"/>
                  </a:cubicBezTo>
                  <a:cubicBezTo>
                    <a:pt x="33" y="10"/>
                    <a:pt x="29" y="5"/>
                    <a:pt x="24" y="2"/>
                  </a:cubicBezTo>
                  <a:cubicBezTo>
                    <a:pt x="23" y="1"/>
                    <a:pt x="22" y="1"/>
                    <a:pt x="21" y="0"/>
                  </a:cubicBezTo>
                  <a:cubicBezTo>
                    <a:pt x="14" y="0"/>
                    <a:pt x="7" y="1"/>
                    <a:pt x="0" y="2"/>
                  </a:cubicBezTo>
                  <a:cubicBezTo>
                    <a:pt x="3" y="3"/>
                    <a:pt x="7" y="3"/>
                    <a:pt x="10" y="5"/>
                  </a:cubicBezTo>
                  <a:cubicBezTo>
                    <a:pt x="21" y="11"/>
                    <a:pt x="26" y="20"/>
                    <a:pt x="27" y="2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1884"/>
            <p:cNvSpPr/>
            <p:nvPr/>
          </p:nvSpPr>
          <p:spPr bwMode="auto">
            <a:xfrm>
              <a:off x="3690888" y="5589621"/>
              <a:ext cx="307977" cy="239714"/>
            </a:xfrm>
            <a:custGeom>
              <a:avLst/>
              <a:gdLst>
                <a:gd name="T0" fmla="*/ 50 w 82"/>
                <a:gd name="T1" fmla="*/ 14 h 64"/>
                <a:gd name="T2" fmla="*/ 54 w 82"/>
                <a:gd name="T3" fmla="*/ 33 h 64"/>
                <a:gd name="T4" fmla="*/ 54 w 82"/>
                <a:gd name="T5" fmla="*/ 38 h 64"/>
                <a:gd name="T6" fmla="*/ 55 w 82"/>
                <a:gd name="T7" fmla="*/ 40 h 64"/>
                <a:gd name="T8" fmla="*/ 52 w 82"/>
                <a:gd name="T9" fmla="*/ 39 h 64"/>
                <a:gd name="T10" fmla="*/ 49 w 82"/>
                <a:gd name="T11" fmla="*/ 33 h 64"/>
                <a:gd name="T12" fmla="*/ 41 w 82"/>
                <a:gd name="T13" fmla="*/ 24 h 64"/>
                <a:gd name="T14" fmla="*/ 36 w 82"/>
                <a:gd name="T15" fmla="*/ 15 h 64"/>
                <a:gd name="T16" fmla="*/ 29 w 82"/>
                <a:gd name="T17" fmla="*/ 6 h 64"/>
                <a:gd name="T18" fmla="*/ 22 w 82"/>
                <a:gd name="T19" fmla="*/ 3 h 64"/>
                <a:gd name="T20" fmla="*/ 33 w 82"/>
                <a:gd name="T21" fmla="*/ 13 h 64"/>
                <a:gd name="T22" fmla="*/ 37 w 82"/>
                <a:gd name="T23" fmla="*/ 19 h 64"/>
                <a:gd name="T24" fmla="*/ 25 w 82"/>
                <a:gd name="T25" fmla="*/ 10 h 64"/>
                <a:gd name="T26" fmla="*/ 6 w 82"/>
                <a:gd name="T27" fmla="*/ 2 h 64"/>
                <a:gd name="T28" fmla="*/ 3 w 82"/>
                <a:gd name="T29" fmla="*/ 2 h 64"/>
                <a:gd name="T30" fmla="*/ 12 w 82"/>
                <a:gd name="T31" fmla="*/ 6 h 64"/>
                <a:gd name="T32" fmla="*/ 43 w 82"/>
                <a:gd name="T33" fmla="*/ 30 h 64"/>
                <a:gd name="T34" fmla="*/ 49 w 82"/>
                <a:gd name="T35" fmla="*/ 37 h 64"/>
                <a:gd name="T36" fmla="*/ 51 w 82"/>
                <a:gd name="T37" fmla="*/ 41 h 64"/>
                <a:gd name="T38" fmla="*/ 47 w 82"/>
                <a:gd name="T39" fmla="*/ 39 h 64"/>
                <a:gd name="T40" fmla="*/ 29 w 82"/>
                <a:gd name="T41" fmla="*/ 34 h 64"/>
                <a:gd name="T42" fmla="*/ 23 w 82"/>
                <a:gd name="T43" fmla="*/ 30 h 64"/>
                <a:gd name="T44" fmla="*/ 12 w 82"/>
                <a:gd name="T45" fmla="*/ 21 h 64"/>
                <a:gd name="T46" fmla="*/ 12 w 82"/>
                <a:gd name="T47" fmla="*/ 21 h 64"/>
                <a:gd name="T48" fmla="*/ 23 w 82"/>
                <a:gd name="T49" fmla="*/ 31 h 64"/>
                <a:gd name="T50" fmla="*/ 29 w 82"/>
                <a:gd name="T51" fmla="*/ 35 h 64"/>
                <a:gd name="T52" fmla="*/ 50 w 82"/>
                <a:gd name="T53" fmla="*/ 42 h 64"/>
                <a:gd name="T54" fmla="*/ 54 w 82"/>
                <a:gd name="T55" fmla="*/ 45 h 64"/>
                <a:gd name="T56" fmla="*/ 64 w 82"/>
                <a:gd name="T57" fmla="*/ 55 h 64"/>
                <a:gd name="T58" fmla="*/ 60 w 82"/>
                <a:gd name="T59" fmla="*/ 55 h 64"/>
                <a:gd name="T60" fmla="*/ 51 w 82"/>
                <a:gd name="T61" fmla="*/ 56 h 64"/>
                <a:gd name="T62" fmla="*/ 34 w 82"/>
                <a:gd name="T63" fmla="*/ 53 h 64"/>
                <a:gd name="T64" fmla="*/ 23 w 82"/>
                <a:gd name="T65" fmla="*/ 48 h 64"/>
                <a:gd name="T66" fmla="*/ 34 w 82"/>
                <a:gd name="T67" fmla="*/ 53 h 64"/>
                <a:gd name="T68" fmla="*/ 51 w 82"/>
                <a:gd name="T69" fmla="*/ 57 h 64"/>
                <a:gd name="T70" fmla="*/ 59 w 82"/>
                <a:gd name="T71" fmla="*/ 57 h 64"/>
                <a:gd name="T72" fmla="*/ 63 w 82"/>
                <a:gd name="T73" fmla="*/ 56 h 64"/>
                <a:gd name="T74" fmla="*/ 70 w 82"/>
                <a:gd name="T75" fmla="*/ 59 h 64"/>
                <a:gd name="T76" fmla="*/ 75 w 82"/>
                <a:gd name="T77" fmla="*/ 61 h 64"/>
                <a:gd name="T78" fmla="*/ 76 w 82"/>
                <a:gd name="T79" fmla="*/ 62 h 64"/>
                <a:gd name="T80" fmla="*/ 79 w 82"/>
                <a:gd name="T81" fmla="*/ 62 h 64"/>
                <a:gd name="T82" fmla="*/ 72 w 82"/>
                <a:gd name="T83" fmla="*/ 58 h 64"/>
                <a:gd name="T84" fmla="*/ 71 w 82"/>
                <a:gd name="T85" fmla="*/ 56 h 64"/>
                <a:gd name="T86" fmla="*/ 69 w 82"/>
                <a:gd name="T87" fmla="*/ 54 h 64"/>
                <a:gd name="T88" fmla="*/ 64 w 82"/>
                <a:gd name="T89" fmla="*/ 41 h 64"/>
                <a:gd name="T90" fmla="*/ 63 w 82"/>
                <a:gd name="T91" fmla="*/ 35 h 64"/>
                <a:gd name="T92" fmla="*/ 67 w 82"/>
                <a:gd name="T93" fmla="*/ 18 h 64"/>
                <a:gd name="T94" fmla="*/ 62 w 82"/>
                <a:gd name="T95" fmla="*/ 29 h 64"/>
                <a:gd name="T96" fmla="*/ 62 w 82"/>
                <a:gd name="T97" fmla="*/ 38 h 64"/>
                <a:gd name="T98" fmla="*/ 64 w 82"/>
                <a:gd name="T99" fmla="*/ 47 h 64"/>
                <a:gd name="T100" fmla="*/ 68 w 82"/>
                <a:gd name="T101" fmla="*/ 55 h 64"/>
                <a:gd name="T102" fmla="*/ 61 w 82"/>
                <a:gd name="T103" fmla="*/ 49 h 64"/>
                <a:gd name="T104" fmla="*/ 58 w 82"/>
                <a:gd name="T105" fmla="*/ 45 h 64"/>
                <a:gd name="T106" fmla="*/ 56 w 82"/>
                <a:gd name="T107" fmla="*/ 39 h 64"/>
                <a:gd name="T108" fmla="*/ 56 w 82"/>
                <a:gd name="T109" fmla="*/ 36 h 64"/>
                <a:gd name="T110" fmla="*/ 54 w 82"/>
                <a:gd name="T111" fmla="*/ 27 h 64"/>
                <a:gd name="T112" fmla="*/ 49 w 82"/>
                <a:gd name="T113" fmla="*/ 8 h 64"/>
                <a:gd name="T114" fmla="*/ 47 w 82"/>
                <a:gd name="T11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64">
                  <a:moveTo>
                    <a:pt x="47" y="8"/>
                  </a:moveTo>
                  <a:cubicBezTo>
                    <a:pt x="48" y="10"/>
                    <a:pt x="49" y="12"/>
                    <a:pt x="50" y="14"/>
                  </a:cubicBezTo>
                  <a:cubicBezTo>
                    <a:pt x="51" y="18"/>
                    <a:pt x="52" y="23"/>
                    <a:pt x="53" y="27"/>
                  </a:cubicBezTo>
                  <a:cubicBezTo>
                    <a:pt x="53" y="29"/>
                    <a:pt x="53" y="31"/>
                    <a:pt x="54" y="33"/>
                  </a:cubicBezTo>
                  <a:cubicBezTo>
                    <a:pt x="54" y="34"/>
                    <a:pt x="54" y="35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1"/>
                    <a:pt x="55" y="42"/>
                    <a:pt x="56" y="43"/>
                  </a:cubicBezTo>
                  <a:cubicBezTo>
                    <a:pt x="54" y="42"/>
                    <a:pt x="53" y="40"/>
                    <a:pt x="52" y="39"/>
                  </a:cubicBezTo>
                  <a:cubicBezTo>
                    <a:pt x="52" y="38"/>
                    <a:pt x="51" y="37"/>
                    <a:pt x="51" y="36"/>
                  </a:cubicBezTo>
                  <a:cubicBezTo>
                    <a:pt x="50" y="35"/>
                    <a:pt x="49" y="34"/>
                    <a:pt x="49" y="33"/>
                  </a:cubicBezTo>
                  <a:cubicBezTo>
                    <a:pt x="48" y="32"/>
                    <a:pt x="46" y="30"/>
                    <a:pt x="45" y="28"/>
                  </a:cubicBezTo>
                  <a:cubicBezTo>
                    <a:pt x="44" y="27"/>
                    <a:pt x="42" y="25"/>
                    <a:pt x="41" y="24"/>
                  </a:cubicBezTo>
                  <a:cubicBezTo>
                    <a:pt x="40" y="22"/>
                    <a:pt x="39" y="20"/>
                    <a:pt x="38" y="18"/>
                  </a:cubicBezTo>
                  <a:cubicBezTo>
                    <a:pt x="38" y="17"/>
                    <a:pt x="37" y="16"/>
                    <a:pt x="36" y="15"/>
                  </a:cubicBezTo>
                  <a:cubicBezTo>
                    <a:pt x="35" y="14"/>
                    <a:pt x="35" y="13"/>
                    <a:pt x="34" y="12"/>
                  </a:cubicBezTo>
                  <a:cubicBezTo>
                    <a:pt x="32" y="10"/>
                    <a:pt x="31" y="8"/>
                    <a:pt x="29" y="6"/>
                  </a:cubicBezTo>
                  <a:cubicBezTo>
                    <a:pt x="28" y="6"/>
                    <a:pt x="27" y="5"/>
                    <a:pt x="26" y="4"/>
                  </a:cubicBezTo>
                  <a:cubicBezTo>
                    <a:pt x="24" y="4"/>
                    <a:pt x="23" y="3"/>
                    <a:pt x="22" y="3"/>
                  </a:cubicBezTo>
                  <a:cubicBezTo>
                    <a:pt x="24" y="4"/>
                    <a:pt x="27" y="5"/>
                    <a:pt x="28" y="7"/>
                  </a:cubicBezTo>
                  <a:cubicBezTo>
                    <a:pt x="30" y="9"/>
                    <a:pt x="31" y="11"/>
                    <a:pt x="33" y="13"/>
                  </a:cubicBezTo>
                  <a:cubicBezTo>
                    <a:pt x="34" y="14"/>
                    <a:pt x="34" y="15"/>
                    <a:pt x="35" y="16"/>
                  </a:cubicBezTo>
                  <a:cubicBezTo>
                    <a:pt x="36" y="17"/>
                    <a:pt x="36" y="18"/>
                    <a:pt x="37" y="19"/>
                  </a:cubicBezTo>
                  <a:cubicBezTo>
                    <a:pt x="37" y="20"/>
                    <a:pt x="38" y="20"/>
                    <a:pt x="38" y="21"/>
                  </a:cubicBezTo>
                  <a:cubicBezTo>
                    <a:pt x="34" y="17"/>
                    <a:pt x="29" y="13"/>
                    <a:pt x="25" y="10"/>
                  </a:cubicBezTo>
                  <a:cubicBezTo>
                    <a:pt x="21" y="8"/>
                    <a:pt x="17" y="6"/>
                    <a:pt x="13" y="4"/>
                  </a:cubicBezTo>
                  <a:cubicBezTo>
                    <a:pt x="11" y="3"/>
                    <a:pt x="9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4" y="2"/>
                    <a:pt x="5" y="3"/>
                    <a:pt x="6" y="3"/>
                  </a:cubicBezTo>
                  <a:cubicBezTo>
                    <a:pt x="8" y="4"/>
                    <a:pt x="10" y="5"/>
                    <a:pt x="12" y="6"/>
                  </a:cubicBezTo>
                  <a:cubicBezTo>
                    <a:pt x="16" y="8"/>
                    <a:pt x="20" y="10"/>
                    <a:pt x="23" y="12"/>
                  </a:cubicBezTo>
                  <a:cubicBezTo>
                    <a:pt x="31" y="17"/>
                    <a:pt x="37" y="23"/>
                    <a:pt x="43" y="30"/>
                  </a:cubicBezTo>
                  <a:cubicBezTo>
                    <a:pt x="44" y="31"/>
                    <a:pt x="46" y="33"/>
                    <a:pt x="47" y="35"/>
                  </a:cubicBezTo>
                  <a:cubicBezTo>
                    <a:pt x="48" y="36"/>
                    <a:pt x="48" y="37"/>
                    <a:pt x="49" y="37"/>
                  </a:cubicBezTo>
                  <a:cubicBezTo>
                    <a:pt x="49" y="38"/>
                    <a:pt x="50" y="39"/>
                    <a:pt x="50" y="40"/>
                  </a:cubicBezTo>
                  <a:cubicBezTo>
                    <a:pt x="51" y="40"/>
                    <a:pt x="51" y="40"/>
                    <a:pt x="51" y="41"/>
                  </a:cubicBezTo>
                  <a:cubicBezTo>
                    <a:pt x="51" y="41"/>
                    <a:pt x="50" y="40"/>
                    <a:pt x="50" y="40"/>
                  </a:cubicBezTo>
                  <a:cubicBezTo>
                    <a:pt x="49" y="40"/>
                    <a:pt x="48" y="39"/>
                    <a:pt x="47" y="39"/>
                  </a:cubicBezTo>
                  <a:cubicBezTo>
                    <a:pt x="46" y="38"/>
                    <a:pt x="45" y="38"/>
                    <a:pt x="43" y="38"/>
                  </a:cubicBezTo>
                  <a:cubicBezTo>
                    <a:pt x="39" y="36"/>
                    <a:pt x="34" y="35"/>
                    <a:pt x="29" y="34"/>
                  </a:cubicBezTo>
                  <a:cubicBezTo>
                    <a:pt x="28" y="33"/>
                    <a:pt x="27" y="33"/>
                    <a:pt x="26" y="32"/>
                  </a:cubicBezTo>
                  <a:cubicBezTo>
                    <a:pt x="25" y="31"/>
                    <a:pt x="24" y="31"/>
                    <a:pt x="23" y="30"/>
                  </a:cubicBezTo>
                  <a:cubicBezTo>
                    <a:pt x="21" y="29"/>
                    <a:pt x="19" y="27"/>
                    <a:pt x="17" y="26"/>
                  </a:cubicBezTo>
                  <a:cubicBezTo>
                    <a:pt x="16" y="24"/>
                    <a:pt x="14" y="22"/>
                    <a:pt x="12" y="21"/>
                  </a:cubicBezTo>
                  <a:cubicBezTo>
                    <a:pt x="10" y="19"/>
                    <a:pt x="9" y="17"/>
                    <a:pt x="7" y="15"/>
                  </a:cubicBezTo>
                  <a:cubicBezTo>
                    <a:pt x="9" y="17"/>
                    <a:pt x="10" y="19"/>
                    <a:pt x="12" y="21"/>
                  </a:cubicBezTo>
                  <a:cubicBezTo>
                    <a:pt x="13" y="23"/>
                    <a:pt x="15" y="24"/>
                    <a:pt x="17" y="26"/>
                  </a:cubicBezTo>
                  <a:cubicBezTo>
                    <a:pt x="19" y="28"/>
                    <a:pt x="21" y="29"/>
                    <a:pt x="23" y="31"/>
                  </a:cubicBezTo>
                  <a:cubicBezTo>
                    <a:pt x="24" y="32"/>
                    <a:pt x="25" y="32"/>
                    <a:pt x="26" y="33"/>
                  </a:cubicBezTo>
                  <a:cubicBezTo>
                    <a:pt x="27" y="34"/>
                    <a:pt x="28" y="34"/>
                    <a:pt x="29" y="35"/>
                  </a:cubicBezTo>
                  <a:cubicBezTo>
                    <a:pt x="34" y="37"/>
                    <a:pt x="38" y="37"/>
                    <a:pt x="43" y="39"/>
                  </a:cubicBezTo>
                  <a:cubicBezTo>
                    <a:pt x="45" y="40"/>
                    <a:pt x="47" y="41"/>
                    <a:pt x="50" y="42"/>
                  </a:cubicBezTo>
                  <a:cubicBezTo>
                    <a:pt x="51" y="42"/>
                    <a:pt x="52" y="43"/>
                    <a:pt x="52" y="44"/>
                  </a:cubicBezTo>
                  <a:cubicBezTo>
                    <a:pt x="53" y="44"/>
                    <a:pt x="53" y="44"/>
                    <a:pt x="54" y="45"/>
                  </a:cubicBezTo>
                  <a:cubicBezTo>
                    <a:pt x="55" y="47"/>
                    <a:pt x="57" y="49"/>
                    <a:pt x="59" y="51"/>
                  </a:cubicBezTo>
                  <a:cubicBezTo>
                    <a:pt x="61" y="52"/>
                    <a:pt x="62" y="53"/>
                    <a:pt x="64" y="55"/>
                  </a:cubicBezTo>
                  <a:cubicBezTo>
                    <a:pt x="64" y="55"/>
                    <a:pt x="63" y="55"/>
                    <a:pt x="63" y="55"/>
                  </a:cubicBezTo>
                  <a:cubicBezTo>
                    <a:pt x="62" y="55"/>
                    <a:pt x="61" y="55"/>
                    <a:pt x="60" y="55"/>
                  </a:cubicBezTo>
                  <a:cubicBezTo>
                    <a:pt x="59" y="55"/>
                    <a:pt x="58" y="56"/>
                    <a:pt x="57" y="56"/>
                  </a:cubicBezTo>
                  <a:cubicBezTo>
                    <a:pt x="55" y="56"/>
                    <a:pt x="53" y="56"/>
                    <a:pt x="51" y="56"/>
                  </a:cubicBezTo>
                  <a:cubicBezTo>
                    <a:pt x="49" y="56"/>
                    <a:pt x="47" y="56"/>
                    <a:pt x="45" y="56"/>
                  </a:cubicBezTo>
                  <a:cubicBezTo>
                    <a:pt x="41" y="55"/>
                    <a:pt x="38" y="54"/>
                    <a:pt x="34" y="53"/>
                  </a:cubicBezTo>
                  <a:cubicBezTo>
                    <a:pt x="32" y="52"/>
                    <a:pt x="30" y="51"/>
                    <a:pt x="28" y="50"/>
                  </a:cubicBezTo>
                  <a:cubicBezTo>
                    <a:pt x="27" y="50"/>
                    <a:pt x="25" y="49"/>
                    <a:pt x="23" y="48"/>
                  </a:cubicBezTo>
                  <a:cubicBezTo>
                    <a:pt x="25" y="49"/>
                    <a:pt x="26" y="50"/>
                    <a:pt x="28" y="51"/>
                  </a:cubicBezTo>
                  <a:cubicBezTo>
                    <a:pt x="30" y="52"/>
                    <a:pt x="32" y="53"/>
                    <a:pt x="34" y="53"/>
                  </a:cubicBezTo>
                  <a:cubicBezTo>
                    <a:pt x="37" y="55"/>
                    <a:pt x="41" y="56"/>
                    <a:pt x="45" y="57"/>
                  </a:cubicBezTo>
                  <a:cubicBezTo>
                    <a:pt x="47" y="57"/>
                    <a:pt x="49" y="57"/>
                    <a:pt x="51" y="57"/>
                  </a:cubicBezTo>
                  <a:cubicBezTo>
                    <a:pt x="53" y="57"/>
                    <a:pt x="55" y="57"/>
                    <a:pt x="57" y="57"/>
                  </a:cubicBezTo>
                  <a:cubicBezTo>
                    <a:pt x="58" y="57"/>
                    <a:pt x="58" y="57"/>
                    <a:pt x="59" y="57"/>
                  </a:cubicBezTo>
                  <a:cubicBezTo>
                    <a:pt x="59" y="57"/>
                    <a:pt x="60" y="57"/>
                    <a:pt x="60" y="57"/>
                  </a:cubicBezTo>
                  <a:cubicBezTo>
                    <a:pt x="61" y="56"/>
                    <a:pt x="62" y="56"/>
                    <a:pt x="63" y="56"/>
                  </a:cubicBezTo>
                  <a:cubicBezTo>
                    <a:pt x="64" y="56"/>
                    <a:pt x="65" y="56"/>
                    <a:pt x="66" y="56"/>
                  </a:cubicBezTo>
                  <a:cubicBezTo>
                    <a:pt x="67" y="57"/>
                    <a:pt x="69" y="58"/>
                    <a:pt x="70" y="59"/>
                  </a:cubicBezTo>
                  <a:cubicBezTo>
                    <a:pt x="71" y="60"/>
                    <a:pt x="72" y="60"/>
                    <a:pt x="74" y="61"/>
                  </a:cubicBezTo>
                  <a:cubicBezTo>
                    <a:pt x="74" y="61"/>
                    <a:pt x="74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2"/>
                    <a:pt x="76" y="62"/>
                  </a:cubicBezTo>
                  <a:cubicBezTo>
                    <a:pt x="78" y="63"/>
                    <a:pt x="80" y="63"/>
                    <a:pt x="82" y="64"/>
                  </a:cubicBezTo>
                  <a:cubicBezTo>
                    <a:pt x="81" y="64"/>
                    <a:pt x="80" y="63"/>
                    <a:pt x="79" y="62"/>
                  </a:cubicBezTo>
                  <a:cubicBezTo>
                    <a:pt x="78" y="62"/>
                    <a:pt x="77" y="61"/>
                    <a:pt x="76" y="61"/>
                  </a:cubicBezTo>
                  <a:cubicBezTo>
                    <a:pt x="75" y="60"/>
                    <a:pt x="74" y="59"/>
                    <a:pt x="72" y="58"/>
                  </a:cubicBezTo>
                  <a:cubicBezTo>
                    <a:pt x="72" y="58"/>
                    <a:pt x="72" y="58"/>
                    <a:pt x="72" y="57"/>
                  </a:cubicBezTo>
                  <a:cubicBezTo>
                    <a:pt x="72" y="57"/>
                    <a:pt x="71" y="57"/>
                    <a:pt x="71" y="56"/>
                  </a:cubicBezTo>
                  <a:cubicBezTo>
                    <a:pt x="71" y="56"/>
                    <a:pt x="71" y="56"/>
                    <a:pt x="70" y="55"/>
                  </a:cubicBezTo>
                  <a:cubicBezTo>
                    <a:pt x="70" y="55"/>
                    <a:pt x="70" y="54"/>
                    <a:pt x="69" y="54"/>
                  </a:cubicBezTo>
                  <a:cubicBezTo>
                    <a:pt x="69" y="53"/>
                    <a:pt x="68" y="52"/>
                    <a:pt x="68" y="52"/>
                  </a:cubicBezTo>
                  <a:cubicBezTo>
                    <a:pt x="66" y="48"/>
                    <a:pt x="65" y="44"/>
                    <a:pt x="64" y="41"/>
                  </a:cubicBezTo>
                  <a:cubicBezTo>
                    <a:pt x="63" y="40"/>
                    <a:pt x="63" y="39"/>
                    <a:pt x="63" y="38"/>
                  </a:cubicBezTo>
                  <a:cubicBezTo>
                    <a:pt x="63" y="37"/>
                    <a:pt x="63" y="36"/>
                    <a:pt x="63" y="35"/>
                  </a:cubicBezTo>
                  <a:cubicBezTo>
                    <a:pt x="62" y="33"/>
                    <a:pt x="63" y="31"/>
                    <a:pt x="63" y="29"/>
                  </a:cubicBezTo>
                  <a:cubicBezTo>
                    <a:pt x="64" y="25"/>
                    <a:pt x="66" y="21"/>
                    <a:pt x="67" y="18"/>
                  </a:cubicBezTo>
                  <a:cubicBezTo>
                    <a:pt x="66" y="19"/>
                    <a:pt x="65" y="21"/>
                    <a:pt x="64" y="23"/>
                  </a:cubicBezTo>
                  <a:cubicBezTo>
                    <a:pt x="64" y="25"/>
                    <a:pt x="63" y="27"/>
                    <a:pt x="62" y="29"/>
                  </a:cubicBezTo>
                  <a:cubicBezTo>
                    <a:pt x="62" y="31"/>
                    <a:pt x="62" y="33"/>
                    <a:pt x="62" y="35"/>
                  </a:cubicBezTo>
                  <a:cubicBezTo>
                    <a:pt x="62" y="36"/>
                    <a:pt x="62" y="37"/>
                    <a:pt x="62" y="38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3"/>
                    <a:pt x="64" y="45"/>
                    <a:pt x="64" y="47"/>
                  </a:cubicBezTo>
                  <a:cubicBezTo>
                    <a:pt x="65" y="48"/>
                    <a:pt x="66" y="50"/>
                    <a:pt x="67" y="52"/>
                  </a:cubicBezTo>
                  <a:cubicBezTo>
                    <a:pt x="67" y="53"/>
                    <a:pt x="68" y="54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6" y="53"/>
                    <a:pt x="63" y="51"/>
                    <a:pt x="61" y="49"/>
                  </a:cubicBezTo>
                  <a:cubicBezTo>
                    <a:pt x="60" y="48"/>
                    <a:pt x="60" y="48"/>
                    <a:pt x="59" y="47"/>
                  </a:cubicBezTo>
                  <a:cubicBezTo>
                    <a:pt x="59" y="47"/>
                    <a:pt x="59" y="46"/>
                    <a:pt x="58" y="45"/>
                  </a:cubicBezTo>
                  <a:cubicBezTo>
                    <a:pt x="57" y="44"/>
                    <a:pt x="56" y="42"/>
                    <a:pt x="56" y="40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5"/>
                    <a:pt x="55" y="34"/>
                    <a:pt x="55" y="33"/>
                  </a:cubicBezTo>
                  <a:cubicBezTo>
                    <a:pt x="55" y="31"/>
                    <a:pt x="55" y="29"/>
                    <a:pt x="54" y="27"/>
                  </a:cubicBezTo>
                  <a:cubicBezTo>
                    <a:pt x="54" y="22"/>
                    <a:pt x="53" y="18"/>
                    <a:pt x="51" y="14"/>
                  </a:cubicBezTo>
                  <a:cubicBezTo>
                    <a:pt x="51" y="12"/>
                    <a:pt x="50" y="9"/>
                    <a:pt x="49" y="8"/>
                  </a:cubicBezTo>
                  <a:cubicBezTo>
                    <a:pt x="47" y="6"/>
                    <a:pt x="46" y="4"/>
                    <a:pt x="44" y="3"/>
                  </a:cubicBezTo>
                  <a:cubicBezTo>
                    <a:pt x="45" y="5"/>
                    <a:pt x="46" y="6"/>
                    <a:pt x="47" y="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1885"/>
            <p:cNvSpPr/>
            <p:nvPr/>
          </p:nvSpPr>
          <p:spPr bwMode="auto">
            <a:xfrm>
              <a:off x="4422730" y="5160993"/>
              <a:ext cx="68263" cy="214314"/>
            </a:xfrm>
            <a:custGeom>
              <a:avLst/>
              <a:gdLst>
                <a:gd name="T0" fmla="*/ 14 w 18"/>
                <a:gd name="T1" fmla="*/ 57 h 57"/>
                <a:gd name="T2" fmla="*/ 12 w 18"/>
                <a:gd name="T3" fmla="*/ 27 h 57"/>
                <a:gd name="T4" fmla="*/ 6 w 18"/>
                <a:gd name="T5" fmla="*/ 12 h 57"/>
                <a:gd name="T6" fmla="*/ 0 w 18"/>
                <a:gd name="T7" fmla="*/ 0 h 57"/>
                <a:gd name="T8" fmla="*/ 16 w 18"/>
                <a:gd name="T9" fmla="*/ 13 h 57"/>
                <a:gd name="T10" fmla="*/ 18 w 18"/>
                <a:gd name="T11" fmla="*/ 32 h 57"/>
                <a:gd name="T12" fmla="*/ 14 w 18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7">
                  <a:moveTo>
                    <a:pt x="14" y="57"/>
                  </a:moveTo>
                  <a:cubicBezTo>
                    <a:pt x="13" y="47"/>
                    <a:pt x="14" y="37"/>
                    <a:pt x="12" y="27"/>
                  </a:cubicBezTo>
                  <a:cubicBezTo>
                    <a:pt x="11" y="22"/>
                    <a:pt x="9" y="17"/>
                    <a:pt x="6" y="12"/>
                  </a:cubicBezTo>
                  <a:cubicBezTo>
                    <a:pt x="4" y="9"/>
                    <a:pt x="1" y="4"/>
                    <a:pt x="0" y="0"/>
                  </a:cubicBezTo>
                  <a:cubicBezTo>
                    <a:pt x="6" y="4"/>
                    <a:pt x="11" y="8"/>
                    <a:pt x="16" y="13"/>
                  </a:cubicBezTo>
                  <a:cubicBezTo>
                    <a:pt x="18" y="19"/>
                    <a:pt x="18" y="28"/>
                    <a:pt x="18" y="32"/>
                  </a:cubicBezTo>
                  <a:cubicBezTo>
                    <a:pt x="17" y="41"/>
                    <a:pt x="15" y="49"/>
                    <a:pt x="14" y="5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73" name="Picture 188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029" y="5386419"/>
              <a:ext cx="236539" cy="146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4" name="Freeform 1888"/>
            <p:cNvSpPr/>
            <p:nvPr/>
          </p:nvSpPr>
          <p:spPr bwMode="auto">
            <a:xfrm>
              <a:off x="4298904" y="5224493"/>
              <a:ext cx="173039" cy="195264"/>
            </a:xfrm>
            <a:custGeom>
              <a:avLst/>
              <a:gdLst>
                <a:gd name="T0" fmla="*/ 23 w 46"/>
                <a:gd name="T1" fmla="*/ 34 h 52"/>
                <a:gd name="T2" fmla="*/ 39 w 46"/>
                <a:gd name="T3" fmla="*/ 43 h 52"/>
                <a:gd name="T4" fmla="*/ 46 w 46"/>
                <a:gd name="T5" fmla="*/ 52 h 52"/>
                <a:gd name="T6" fmla="*/ 30 w 46"/>
                <a:gd name="T7" fmla="*/ 43 h 52"/>
                <a:gd name="T8" fmla="*/ 11 w 46"/>
                <a:gd name="T9" fmla="*/ 37 h 52"/>
                <a:gd name="T10" fmla="*/ 1 w 46"/>
                <a:gd name="T11" fmla="*/ 22 h 52"/>
                <a:gd name="T12" fmla="*/ 0 w 46"/>
                <a:gd name="T13" fmla="*/ 19 h 52"/>
                <a:gd name="T14" fmla="*/ 9 w 46"/>
                <a:gd name="T15" fmla="*/ 0 h 52"/>
                <a:gd name="T16" fmla="*/ 8 w 46"/>
                <a:gd name="T17" fmla="*/ 10 h 52"/>
                <a:gd name="T18" fmla="*/ 23 w 46"/>
                <a:gd name="T19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52">
                  <a:moveTo>
                    <a:pt x="23" y="34"/>
                  </a:moveTo>
                  <a:cubicBezTo>
                    <a:pt x="27" y="36"/>
                    <a:pt x="35" y="40"/>
                    <a:pt x="39" y="43"/>
                  </a:cubicBezTo>
                  <a:cubicBezTo>
                    <a:pt x="42" y="46"/>
                    <a:pt x="46" y="52"/>
                    <a:pt x="46" y="52"/>
                  </a:cubicBezTo>
                  <a:cubicBezTo>
                    <a:pt x="42" y="48"/>
                    <a:pt x="36" y="46"/>
                    <a:pt x="30" y="43"/>
                  </a:cubicBezTo>
                  <a:cubicBezTo>
                    <a:pt x="24" y="41"/>
                    <a:pt x="18" y="40"/>
                    <a:pt x="11" y="37"/>
                  </a:cubicBezTo>
                  <a:cubicBezTo>
                    <a:pt x="5" y="34"/>
                    <a:pt x="2" y="28"/>
                    <a:pt x="1" y="22"/>
                  </a:cubicBezTo>
                  <a:cubicBezTo>
                    <a:pt x="1" y="21"/>
                    <a:pt x="0" y="20"/>
                    <a:pt x="0" y="19"/>
                  </a:cubicBezTo>
                  <a:cubicBezTo>
                    <a:pt x="3" y="13"/>
                    <a:pt x="6" y="6"/>
                    <a:pt x="9" y="0"/>
                  </a:cubicBezTo>
                  <a:cubicBezTo>
                    <a:pt x="9" y="3"/>
                    <a:pt x="8" y="7"/>
                    <a:pt x="8" y="10"/>
                  </a:cubicBezTo>
                  <a:cubicBezTo>
                    <a:pt x="10" y="23"/>
                    <a:pt x="18" y="31"/>
                    <a:pt x="23" y="3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1889"/>
            <p:cNvSpPr/>
            <p:nvPr/>
          </p:nvSpPr>
          <p:spPr bwMode="auto">
            <a:xfrm>
              <a:off x="4344942" y="5145118"/>
              <a:ext cx="190501" cy="373065"/>
            </a:xfrm>
            <a:custGeom>
              <a:avLst/>
              <a:gdLst>
                <a:gd name="T0" fmla="*/ 8 w 51"/>
                <a:gd name="T1" fmla="*/ 52 h 99"/>
                <a:gd name="T2" fmla="*/ 25 w 51"/>
                <a:gd name="T3" fmla="*/ 62 h 99"/>
                <a:gd name="T4" fmla="*/ 29 w 51"/>
                <a:gd name="T5" fmla="*/ 64 h 99"/>
                <a:gd name="T6" fmla="*/ 31 w 51"/>
                <a:gd name="T7" fmla="*/ 65 h 99"/>
                <a:gd name="T8" fmla="*/ 31 w 51"/>
                <a:gd name="T9" fmla="*/ 63 h 99"/>
                <a:gd name="T10" fmla="*/ 27 w 51"/>
                <a:gd name="T11" fmla="*/ 57 h 99"/>
                <a:gd name="T12" fmla="*/ 21 w 51"/>
                <a:gd name="T13" fmla="*/ 47 h 99"/>
                <a:gd name="T14" fmla="*/ 14 w 51"/>
                <a:gd name="T15" fmla="*/ 39 h 99"/>
                <a:gd name="T16" fmla="*/ 9 w 51"/>
                <a:gd name="T17" fmla="*/ 29 h 99"/>
                <a:gd name="T18" fmla="*/ 8 w 51"/>
                <a:gd name="T19" fmla="*/ 22 h 99"/>
                <a:gd name="T20" fmla="*/ 13 w 51"/>
                <a:gd name="T21" fmla="*/ 35 h 99"/>
                <a:gd name="T22" fmla="*/ 18 w 51"/>
                <a:gd name="T23" fmla="*/ 41 h 99"/>
                <a:gd name="T24" fmla="*/ 14 w 51"/>
                <a:gd name="T25" fmla="*/ 27 h 99"/>
                <a:gd name="T26" fmla="*/ 12 w 51"/>
                <a:gd name="T27" fmla="*/ 7 h 99"/>
                <a:gd name="T28" fmla="*/ 13 w 51"/>
                <a:gd name="T29" fmla="*/ 3 h 99"/>
                <a:gd name="T30" fmla="*/ 14 w 51"/>
                <a:gd name="T31" fmla="*/ 13 h 99"/>
                <a:gd name="T32" fmla="*/ 25 w 51"/>
                <a:gd name="T33" fmla="*/ 51 h 99"/>
                <a:gd name="T34" fmla="*/ 31 w 51"/>
                <a:gd name="T35" fmla="*/ 59 h 99"/>
                <a:gd name="T36" fmla="*/ 33 w 51"/>
                <a:gd name="T37" fmla="*/ 62 h 99"/>
                <a:gd name="T38" fmla="*/ 33 w 51"/>
                <a:gd name="T39" fmla="*/ 58 h 99"/>
                <a:gd name="T40" fmla="*/ 34 w 51"/>
                <a:gd name="T41" fmla="*/ 39 h 99"/>
                <a:gd name="T42" fmla="*/ 33 w 51"/>
                <a:gd name="T43" fmla="*/ 32 h 99"/>
                <a:gd name="T44" fmla="*/ 28 w 51"/>
                <a:gd name="T45" fmla="*/ 19 h 99"/>
                <a:gd name="T46" fmla="*/ 28 w 51"/>
                <a:gd name="T47" fmla="*/ 18 h 99"/>
                <a:gd name="T48" fmla="*/ 34 w 51"/>
                <a:gd name="T49" fmla="*/ 32 h 99"/>
                <a:gd name="T50" fmla="*/ 35 w 51"/>
                <a:gd name="T51" fmla="*/ 39 h 99"/>
                <a:gd name="T52" fmla="*/ 34 w 51"/>
                <a:gd name="T53" fmla="*/ 61 h 99"/>
                <a:gd name="T54" fmla="*/ 36 w 51"/>
                <a:gd name="T55" fmla="*/ 66 h 99"/>
                <a:gd name="T56" fmla="*/ 42 w 51"/>
                <a:gd name="T57" fmla="*/ 79 h 99"/>
                <a:gd name="T58" fmla="*/ 44 w 51"/>
                <a:gd name="T59" fmla="*/ 75 h 99"/>
                <a:gd name="T60" fmla="*/ 47 w 51"/>
                <a:gd name="T61" fmla="*/ 68 h 99"/>
                <a:gd name="T62" fmla="*/ 50 w 51"/>
                <a:gd name="T63" fmla="*/ 50 h 99"/>
                <a:gd name="T64" fmla="*/ 49 w 51"/>
                <a:gd name="T65" fmla="*/ 38 h 99"/>
                <a:gd name="T66" fmla="*/ 51 w 51"/>
                <a:gd name="T67" fmla="*/ 50 h 99"/>
                <a:gd name="T68" fmla="*/ 49 w 51"/>
                <a:gd name="T69" fmla="*/ 68 h 99"/>
                <a:gd name="T70" fmla="*/ 46 w 51"/>
                <a:gd name="T71" fmla="*/ 75 h 99"/>
                <a:gd name="T72" fmla="*/ 43 w 51"/>
                <a:gd name="T73" fmla="*/ 79 h 99"/>
                <a:gd name="T74" fmla="*/ 43 w 51"/>
                <a:gd name="T75" fmla="*/ 86 h 99"/>
                <a:gd name="T76" fmla="*/ 44 w 51"/>
                <a:gd name="T77" fmla="*/ 92 h 99"/>
                <a:gd name="T78" fmla="*/ 44 w 51"/>
                <a:gd name="T79" fmla="*/ 93 h 99"/>
                <a:gd name="T80" fmla="*/ 44 w 51"/>
                <a:gd name="T81" fmla="*/ 96 h 99"/>
                <a:gd name="T82" fmla="*/ 42 w 51"/>
                <a:gd name="T83" fmla="*/ 88 h 99"/>
                <a:gd name="T84" fmla="*/ 41 w 51"/>
                <a:gd name="T85" fmla="*/ 86 h 99"/>
                <a:gd name="T86" fmla="*/ 39 w 51"/>
                <a:gd name="T87" fmla="*/ 84 h 99"/>
                <a:gd name="T88" fmla="*/ 28 w 51"/>
                <a:gd name="T89" fmla="*/ 74 h 99"/>
                <a:gd name="T90" fmla="*/ 23 w 51"/>
                <a:gd name="T91" fmla="*/ 71 h 99"/>
                <a:gd name="T92" fmla="*/ 6 w 51"/>
                <a:gd name="T93" fmla="*/ 69 h 99"/>
                <a:gd name="T94" fmla="*/ 18 w 51"/>
                <a:gd name="T95" fmla="*/ 69 h 99"/>
                <a:gd name="T96" fmla="*/ 26 w 51"/>
                <a:gd name="T97" fmla="*/ 71 h 99"/>
                <a:gd name="T98" fmla="*/ 34 w 51"/>
                <a:gd name="T99" fmla="*/ 77 h 99"/>
                <a:gd name="T100" fmla="*/ 40 w 51"/>
                <a:gd name="T101" fmla="*/ 83 h 99"/>
                <a:gd name="T102" fmla="*/ 37 w 51"/>
                <a:gd name="T103" fmla="*/ 74 h 99"/>
                <a:gd name="T104" fmla="*/ 35 w 51"/>
                <a:gd name="T105" fmla="*/ 71 h 99"/>
                <a:gd name="T106" fmla="*/ 29 w 51"/>
                <a:gd name="T107" fmla="*/ 66 h 99"/>
                <a:gd name="T108" fmla="*/ 27 w 51"/>
                <a:gd name="T109" fmla="*/ 65 h 99"/>
                <a:gd name="T110" fmla="*/ 19 w 51"/>
                <a:gd name="T111" fmla="*/ 60 h 99"/>
                <a:gd name="T112" fmla="*/ 3 w 51"/>
                <a:gd name="T113" fmla="*/ 48 h 99"/>
                <a:gd name="T114" fmla="*/ 4 w 51"/>
                <a:gd name="T115" fmla="*/ 4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" h="99">
                  <a:moveTo>
                    <a:pt x="4" y="47"/>
                  </a:moveTo>
                  <a:cubicBezTo>
                    <a:pt x="5" y="49"/>
                    <a:pt x="7" y="51"/>
                    <a:pt x="8" y="52"/>
                  </a:cubicBezTo>
                  <a:cubicBezTo>
                    <a:pt x="12" y="55"/>
                    <a:pt x="16" y="57"/>
                    <a:pt x="19" y="59"/>
                  </a:cubicBezTo>
                  <a:cubicBezTo>
                    <a:pt x="21" y="60"/>
                    <a:pt x="23" y="61"/>
                    <a:pt x="25" y="62"/>
                  </a:cubicBezTo>
                  <a:cubicBezTo>
                    <a:pt x="26" y="63"/>
                    <a:pt x="27" y="63"/>
                    <a:pt x="28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2" y="66"/>
                    <a:pt x="33" y="67"/>
                    <a:pt x="34" y="67"/>
                  </a:cubicBezTo>
                  <a:cubicBezTo>
                    <a:pt x="33" y="66"/>
                    <a:pt x="32" y="64"/>
                    <a:pt x="31" y="63"/>
                  </a:cubicBezTo>
                  <a:cubicBezTo>
                    <a:pt x="30" y="62"/>
                    <a:pt x="30" y="61"/>
                    <a:pt x="29" y="60"/>
                  </a:cubicBezTo>
                  <a:cubicBezTo>
                    <a:pt x="28" y="59"/>
                    <a:pt x="28" y="58"/>
                    <a:pt x="27" y="57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2" y="49"/>
                    <a:pt x="21" y="47"/>
                  </a:cubicBezTo>
                  <a:cubicBezTo>
                    <a:pt x="19" y="46"/>
                    <a:pt x="18" y="44"/>
                    <a:pt x="17" y="42"/>
                  </a:cubicBezTo>
                  <a:cubicBezTo>
                    <a:pt x="16" y="41"/>
                    <a:pt x="15" y="40"/>
                    <a:pt x="14" y="39"/>
                  </a:cubicBezTo>
                  <a:cubicBezTo>
                    <a:pt x="14" y="38"/>
                    <a:pt x="13" y="37"/>
                    <a:pt x="12" y="36"/>
                  </a:cubicBezTo>
                  <a:cubicBezTo>
                    <a:pt x="11" y="34"/>
                    <a:pt x="10" y="32"/>
                    <a:pt x="9" y="29"/>
                  </a:cubicBezTo>
                  <a:cubicBezTo>
                    <a:pt x="8" y="28"/>
                    <a:pt x="8" y="27"/>
                    <a:pt x="8" y="26"/>
                  </a:cubicBezTo>
                  <a:cubicBezTo>
                    <a:pt x="7" y="24"/>
                    <a:pt x="8" y="23"/>
                    <a:pt x="8" y="22"/>
                  </a:cubicBezTo>
                  <a:cubicBezTo>
                    <a:pt x="7" y="24"/>
                    <a:pt x="8" y="27"/>
                    <a:pt x="9" y="29"/>
                  </a:cubicBezTo>
                  <a:cubicBezTo>
                    <a:pt x="10" y="31"/>
                    <a:pt x="12" y="33"/>
                    <a:pt x="13" y="35"/>
                  </a:cubicBezTo>
                  <a:cubicBezTo>
                    <a:pt x="14" y="37"/>
                    <a:pt x="15" y="38"/>
                    <a:pt x="15" y="39"/>
                  </a:cubicBezTo>
                  <a:cubicBezTo>
                    <a:pt x="16" y="40"/>
                    <a:pt x="17" y="40"/>
                    <a:pt x="18" y="41"/>
                  </a:cubicBezTo>
                  <a:cubicBezTo>
                    <a:pt x="18" y="42"/>
                    <a:pt x="18" y="42"/>
                    <a:pt x="19" y="43"/>
                  </a:cubicBezTo>
                  <a:cubicBezTo>
                    <a:pt x="17" y="38"/>
                    <a:pt x="15" y="32"/>
                    <a:pt x="14" y="27"/>
                  </a:cubicBezTo>
                  <a:cubicBezTo>
                    <a:pt x="13" y="22"/>
                    <a:pt x="12" y="18"/>
                    <a:pt x="12" y="13"/>
                  </a:cubicBezTo>
                  <a:cubicBezTo>
                    <a:pt x="12" y="11"/>
                    <a:pt x="12" y="9"/>
                    <a:pt x="12" y="7"/>
                  </a:cubicBezTo>
                  <a:cubicBezTo>
                    <a:pt x="12" y="5"/>
                    <a:pt x="13" y="2"/>
                    <a:pt x="13" y="0"/>
                  </a:cubicBezTo>
                  <a:cubicBezTo>
                    <a:pt x="13" y="1"/>
                    <a:pt x="13" y="2"/>
                    <a:pt x="13" y="3"/>
                  </a:cubicBezTo>
                  <a:cubicBezTo>
                    <a:pt x="13" y="5"/>
                    <a:pt x="13" y="6"/>
                    <a:pt x="13" y="7"/>
                  </a:cubicBezTo>
                  <a:cubicBezTo>
                    <a:pt x="14" y="9"/>
                    <a:pt x="14" y="11"/>
                    <a:pt x="14" y="13"/>
                  </a:cubicBezTo>
                  <a:cubicBezTo>
                    <a:pt x="15" y="18"/>
                    <a:pt x="15" y="22"/>
                    <a:pt x="16" y="26"/>
                  </a:cubicBezTo>
                  <a:cubicBezTo>
                    <a:pt x="18" y="35"/>
                    <a:pt x="21" y="43"/>
                    <a:pt x="25" y="51"/>
                  </a:cubicBezTo>
                  <a:cubicBezTo>
                    <a:pt x="26" y="53"/>
                    <a:pt x="28" y="54"/>
                    <a:pt x="29" y="56"/>
                  </a:cubicBezTo>
                  <a:cubicBezTo>
                    <a:pt x="29" y="57"/>
                    <a:pt x="30" y="58"/>
                    <a:pt x="31" y="59"/>
                  </a:cubicBezTo>
                  <a:cubicBezTo>
                    <a:pt x="31" y="60"/>
                    <a:pt x="32" y="61"/>
                    <a:pt x="33" y="61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2"/>
                    <a:pt x="33" y="61"/>
                    <a:pt x="33" y="61"/>
                  </a:cubicBezTo>
                  <a:cubicBezTo>
                    <a:pt x="33" y="60"/>
                    <a:pt x="33" y="59"/>
                    <a:pt x="33" y="58"/>
                  </a:cubicBezTo>
                  <a:cubicBezTo>
                    <a:pt x="33" y="56"/>
                    <a:pt x="33" y="55"/>
                    <a:pt x="33" y="54"/>
                  </a:cubicBezTo>
                  <a:cubicBezTo>
                    <a:pt x="33" y="49"/>
                    <a:pt x="34" y="44"/>
                    <a:pt x="34" y="39"/>
                  </a:cubicBezTo>
                  <a:cubicBezTo>
                    <a:pt x="34" y="38"/>
                    <a:pt x="34" y="37"/>
                    <a:pt x="33" y="36"/>
                  </a:cubicBezTo>
                  <a:cubicBezTo>
                    <a:pt x="33" y="35"/>
                    <a:pt x="33" y="33"/>
                    <a:pt x="33" y="32"/>
                  </a:cubicBezTo>
                  <a:cubicBezTo>
                    <a:pt x="32" y="30"/>
                    <a:pt x="31" y="28"/>
                    <a:pt x="31" y="25"/>
                  </a:cubicBezTo>
                  <a:cubicBezTo>
                    <a:pt x="30" y="23"/>
                    <a:pt x="29" y="21"/>
                    <a:pt x="28" y="19"/>
                  </a:cubicBezTo>
                  <a:cubicBezTo>
                    <a:pt x="27" y="16"/>
                    <a:pt x="26" y="14"/>
                    <a:pt x="24" y="12"/>
                  </a:cubicBezTo>
                  <a:cubicBezTo>
                    <a:pt x="26" y="14"/>
                    <a:pt x="27" y="16"/>
                    <a:pt x="28" y="18"/>
                  </a:cubicBezTo>
                  <a:cubicBezTo>
                    <a:pt x="29" y="21"/>
                    <a:pt x="30" y="23"/>
                    <a:pt x="31" y="25"/>
                  </a:cubicBezTo>
                  <a:cubicBezTo>
                    <a:pt x="32" y="27"/>
                    <a:pt x="33" y="30"/>
                    <a:pt x="34" y="32"/>
                  </a:cubicBezTo>
                  <a:cubicBezTo>
                    <a:pt x="34" y="33"/>
                    <a:pt x="34" y="34"/>
                    <a:pt x="35" y="36"/>
                  </a:cubicBezTo>
                  <a:cubicBezTo>
                    <a:pt x="35" y="37"/>
                    <a:pt x="35" y="38"/>
                    <a:pt x="35" y="39"/>
                  </a:cubicBezTo>
                  <a:cubicBezTo>
                    <a:pt x="35" y="44"/>
                    <a:pt x="34" y="49"/>
                    <a:pt x="34" y="54"/>
                  </a:cubicBezTo>
                  <a:cubicBezTo>
                    <a:pt x="34" y="56"/>
                    <a:pt x="34" y="59"/>
                    <a:pt x="34" y="61"/>
                  </a:cubicBezTo>
                  <a:cubicBezTo>
                    <a:pt x="35" y="62"/>
                    <a:pt x="35" y="63"/>
                    <a:pt x="35" y="64"/>
                  </a:cubicBezTo>
                  <a:cubicBezTo>
                    <a:pt x="35" y="65"/>
                    <a:pt x="36" y="66"/>
                    <a:pt x="36" y="66"/>
                  </a:cubicBezTo>
                  <a:cubicBezTo>
                    <a:pt x="37" y="68"/>
                    <a:pt x="38" y="71"/>
                    <a:pt x="39" y="73"/>
                  </a:cubicBezTo>
                  <a:cubicBezTo>
                    <a:pt x="40" y="75"/>
                    <a:pt x="41" y="77"/>
                    <a:pt x="42" y="79"/>
                  </a:cubicBezTo>
                  <a:cubicBezTo>
                    <a:pt x="42" y="79"/>
                    <a:pt x="42" y="78"/>
                    <a:pt x="42" y="78"/>
                  </a:cubicBezTo>
                  <a:cubicBezTo>
                    <a:pt x="42" y="77"/>
                    <a:pt x="43" y="76"/>
                    <a:pt x="44" y="75"/>
                  </a:cubicBezTo>
                  <a:cubicBezTo>
                    <a:pt x="44" y="75"/>
                    <a:pt x="45" y="74"/>
                    <a:pt x="45" y="73"/>
                  </a:cubicBezTo>
                  <a:cubicBezTo>
                    <a:pt x="46" y="71"/>
                    <a:pt x="47" y="69"/>
                    <a:pt x="47" y="68"/>
                  </a:cubicBezTo>
                  <a:cubicBezTo>
                    <a:pt x="48" y="66"/>
                    <a:pt x="49" y="64"/>
                    <a:pt x="49" y="62"/>
                  </a:cubicBezTo>
                  <a:cubicBezTo>
                    <a:pt x="50" y="58"/>
                    <a:pt x="50" y="54"/>
                    <a:pt x="50" y="50"/>
                  </a:cubicBezTo>
                  <a:cubicBezTo>
                    <a:pt x="50" y="48"/>
                    <a:pt x="50" y="46"/>
                    <a:pt x="50" y="44"/>
                  </a:cubicBezTo>
                  <a:cubicBezTo>
                    <a:pt x="50" y="42"/>
                    <a:pt x="50" y="40"/>
                    <a:pt x="49" y="38"/>
                  </a:cubicBezTo>
                  <a:cubicBezTo>
                    <a:pt x="50" y="40"/>
                    <a:pt x="50" y="42"/>
                    <a:pt x="50" y="44"/>
                  </a:cubicBezTo>
                  <a:cubicBezTo>
                    <a:pt x="51" y="46"/>
                    <a:pt x="51" y="48"/>
                    <a:pt x="51" y="50"/>
                  </a:cubicBezTo>
                  <a:cubicBezTo>
                    <a:pt x="51" y="54"/>
                    <a:pt x="51" y="58"/>
                    <a:pt x="50" y="62"/>
                  </a:cubicBezTo>
                  <a:cubicBezTo>
                    <a:pt x="50" y="64"/>
                    <a:pt x="49" y="66"/>
                    <a:pt x="49" y="68"/>
                  </a:cubicBezTo>
                  <a:cubicBezTo>
                    <a:pt x="48" y="70"/>
                    <a:pt x="47" y="72"/>
                    <a:pt x="46" y="74"/>
                  </a:cubicBezTo>
                  <a:cubicBezTo>
                    <a:pt x="46" y="74"/>
                    <a:pt x="46" y="75"/>
                    <a:pt x="46" y="75"/>
                  </a:cubicBezTo>
                  <a:cubicBezTo>
                    <a:pt x="45" y="75"/>
                    <a:pt x="45" y="76"/>
                    <a:pt x="45" y="76"/>
                  </a:cubicBezTo>
                  <a:cubicBezTo>
                    <a:pt x="44" y="77"/>
                    <a:pt x="44" y="78"/>
                    <a:pt x="43" y="79"/>
                  </a:cubicBezTo>
                  <a:cubicBezTo>
                    <a:pt x="43" y="80"/>
                    <a:pt x="43" y="81"/>
                    <a:pt x="42" y="82"/>
                  </a:cubicBezTo>
                  <a:cubicBezTo>
                    <a:pt x="43" y="83"/>
                    <a:pt x="43" y="85"/>
                    <a:pt x="43" y="86"/>
                  </a:cubicBezTo>
                  <a:cubicBezTo>
                    <a:pt x="44" y="88"/>
                    <a:pt x="44" y="89"/>
                    <a:pt x="44" y="91"/>
                  </a:cubicBezTo>
                  <a:cubicBezTo>
                    <a:pt x="44" y="91"/>
                    <a:pt x="44" y="91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3"/>
                  </a:cubicBezTo>
                  <a:cubicBezTo>
                    <a:pt x="44" y="95"/>
                    <a:pt x="44" y="97"/>
                    <a:pt x="44" y="99"/>
                  </a:cubicBezTo>
                  <a:cubicBezTo>
                    <a:pt x="44" y="98"/>
                    <a:pt x="44" y="97"/>
                    <a:pt x="44" y="96"/>
                  </a:cubicBezTo>
                  <a:cubicBezTo>
                    <a:pt x="43" y="95"/>
                    <a:pt x="43" y="94"/>
                    <a:pt x="43" y="93"/>
                  </a:cubicBezTo>
                  <a:cubicBezTo>
                    <a:pt x="42" y="91"/>
                    <a:pt x="42" y="90"/>
                    <a:pt x="42" y="88"/>
                  </a:cubicBezTo>
                  <a:cubicBezTo>
                    <a:pt x="42" y="88"/>
                    <a:pt x="42" y="88"/>
                    <a:pt x="41" y="88"/>
                  </a:cubicBezTo>
                  <a:cubicBezTo>
                    <a:pt x="41" y="87"/>
                    <a:pt x="41" y="87"/>
                    <a:pt x="41" y="86"/>
                  </a:cubicBezTo>
                  <a:cubicBezTo>
                    <a:pt x="41" y="86"/>
                    <a:pt x="40" y="86"/>
                    <a:pt x="40" y="85"/>
                  </a:cubicBezTo>
                  <a:cubicBezTo>
                    <a:pt x="40" y="85"/>
                    <a:pt x="39" y="84"/>
                    <a:pt x="39" y="84"/>
                  </a:cubicBezTo>
                  <a:cubicBezTo>
                    <a:pt x="39" y="83"/>
                    <a:pt x="38" y="82"/>
                    <a:pt x="37" y="82"/>
                  </a:cubicBezTo>
                  <a:cubicBezTo>
                    <a:pt x="35" y="79"/>
                    <a:pt x="32" y="76"/>
                    <a:pt x="28" y="74"/>
                  </a:cubicBezTo>
                  <a:cubicBezTo>
                    <a:pt x="28" y="73"/>
                    <a:pt x="27" y="73"/>
                    <a:pt x="26" y="72"/>
                  </a:cubicBezTo>
                  <a:cubicBezTo>
                    <a:pt x="25" y="72"/>
                    <a:pt x="24" y="71"/>
                    <a:pt x="23" y="71"/>
                  </a:cubicBezTo>
                  <a:cubicBezTo>
                    <a:pt x="22" y="70"/>
                    <a:pt x="20" y="70"/>
                    <a:pt x="18" y="69"/>
                  </a:cubicBezTo>
                  <a:cubicBezTo>
                    <a:pt x="14" y="69"/>
                    <a:pt x="10" y="69"/>
                    <a:pt x="6" y="69"/>
                  </a:cubicBezTo>
                  <a:cubicBezTo>
                    <a:pt x="8" y="69"/>
                    <a:pt x="10" y="69"/>
                    <a:pt x="12" y="69"/>
                  </a:cubicBezTo>
                  <a:cubicBezTo>
                    <a:pt x="14" y="69"/>
                    <a:pt x="16" y="69"/>
                    <a:pt x="18" y="69"/>
                  </a:cubicBezTo>
                  <a:cubicBezTo>
                    <a:pt x="20" y="69"/>
                    <a:pt x="22" y="69"/>
                    <a:pt x="24" y="70"/>
                  </a:cubicBezTo>
                  <a:cubicBezTo>
                    <a:pt x="25" y="70"/>
                    <a:pt x="26" y="71"/>
                    <a:pt x="26" y="71"/>
                  </a:cubicBezTo>
                  <a:cubicBezTo>
                    <a:pt x="27" y="72"/>
                    <a:pt x="28" y="72"/>
                    <a:pt x="29" y="73"/>
                  </a:cubicBezTo>
                  <a:cubicBezTo>
                    <a:pt x="31" y="74"/>
                    <a:pt x="32" y="75"/>
                    <a:pt x="34" y="77"/>
                  </a:cubicBezTo>
                  <a:cubicBezTo>
                    <a:pt x="35" y="78"/>
                    <a:pt x="37" y="79"/>
                    <a:pt x="38" y="81"/>
                  </a:cubicBezTo>
                  <a:cubicBezTo>
                    <a:pt x="39" y="81"/>
                    <a:pt x="40" y="82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0"/>
                    <a:pt x="39" y="77"/>
                    <a:pt x="37" y="74"/>
                  </a:cubicBezTo>
                  <a:cubicBezTo>
                    <a:pt x="37" y="73"/>
                    <a:pt x="37" y="73"/>
                    <a:pt x="36" y="72"/>
                  </a:cubicBezTo>
                  <a:cubicBezTo>
                    <a:pt x="36" y="72"/>
                    <a:pt x="35" y="71"/>
                    <a:pt x="35" y="71"/>
                  </a:cubicBezTo>
                  <a:cubicBezTo>
                    <a:pt x="34" y="69"/>
                    <a:pt x="32" y="68"/>
                    <a:pt x="30" y="6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6" y="64"/>
                    <a:pt x="25" y="64"/>
                    <a:pt x="24" y="63"/>
                  </a:cubicBezTo>
                  <a:cubicBezTo>
                    <a:pt x="23" y="62"/>
                    <a:pt x="21" y="61"/>
                    <a:pt x="19" y="60"/>
                  </a:cubicBezTo>
                  <a:cubicBezTo>
                    <a:pt x="15" y="58"/>
                    <a:pt x="11" y="56"/>
                    <a:pt x="7" y="53"/>
                  </a:cubicBezTo>
                  <a:cubicBezTo>
                    <a:pt x="6" y="52"/>
                    <a:pt x="4" y="50"/>
                    <a:pt x="3" y="48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1" y="44"/>
                    <a:pt x="2" y="46"/>
                    <a:pt x="4" y="47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1890"/>
            <p:cNvSpPr/>
            <p:nvPr/>
          </p:nvSpPr>
          <p:spPr bwMode="auto">
            <a:xfrm>
              <a:off x="5373648" y="3046428"/>
              <a:ext cx="66675" cy="217489"/>
            </a:xfrm>
            <a:custGeom>
              <a:avLst/>
              <a:gdLst>
                <a:gd name="T0" fmla="*/ 13 w 18"/>
                <a:gd name="T1" fmla="*/ 58 h 58"/>
                <a:gd name="T2" fmla="*/ 12 w 18"/>
                <a:gd name="T3" fmla="*/ 27 h 58"/>
                <a:gd name="T4" fmla="*/ 5 w 18"/>
                <a:gd name="T5" fmla="*/ 13 h 58"/>
                <a:gd name="T6" fmla="*/ 0 w 18"/>
                <a:gd name="T7" fmla="*/ 0 h 58"/>
                <a:gd name="T8" fmla="*/ 15 w 18"/>
                <a:gd name="T9" fmla="*/ 13 h 58"/>
                <a:gd name="T10" fmla="*/ 18 w 18"/>
                <a:gd name="T11" fmla="*/ 33 h 58"/>
                <a:gd name="T12" fmla="*/ 13 w 18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8">
                  <a:moveTo>
                    <a:pt x="13" y="58"/>
                  </a:moveTo>
                  <a:cubicBezTo>
                    <a:pt x="12" y="48"/>
                    <a:pt x="14" y="37"/>
                    <a:pt x="12" y="27"/>
                  </a:cubicBezTo>
                  <a:cubicBezTo>
                    <a:pt x="10" y="22"/>
                    <a:pt x="8" y="17"/>
                    <a:pt x="5" y="13"/>
                  </a:cubicBezTo>
                  <a:cubicBezTo>
                    <a:pt x="3" y="9"/>
                    <a:pt x="0" y="5"/>
                    <a:pt x="0" y="0"/>
                  </a:cubicBezTo>
                  <a:cubicBezTo>
                    <a:pt x="5" y="4"/>
                    <a:pt x="10" y="9"/>
                    <a:pt x="15" y="13"/>
                  </a:cubicBezTo>
                  <a:cubicBezTo>
                    <a:pt x="18" y="19"/>
                    <a:pt x="18" y="29"/>
                    <a:pt x="18" y="33"/>
                  </a:cubicBezTo>
                  <a:cubicBezTo>
                    <a:pt x="17" y="41"/>
                    <a:pt x="14" y="49"/>
                    <a:pt x="13" y="5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77" name="Picture 189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0772" y="3273442"/>
              <a:ext cx="236539" cy="146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" name="Freeform 1893"/>
            <p:cNvSpPr/>
            <p:nvPr/>
          </p:nvSpPr>
          <p:spPr bwMode="auto">
            <a:xfrm>
              <a:off x="5249823" y="3113104"/>
              <a:ext cx="168276" cy="195264"/>
            </a:xfrm>
            <a:custGeom>
              <a:avLst/>
              <a:gdLst>
                <a:gd name="T0" fmla="*/ 23 w 45"/>
                <a:gd name="T1" fmla="*/ 34 h 52"/>
                <a:gd name="T2" fmla="*/ 38 w 45"/>
                <a:gd name="T3" fmla="*/ 43 h 52"/>
                <a:gd name="T4" fmla="*/ 45 w 45"/>
                <a:gd name="T5" fmla="*/ 52 h 52"/>
                <a:gd name="T6" fmla="*/ 30 w 45"/>
                <a:gd name="T7" fmla="*/ 43 h 52"/>
                <a:gd name="T8" fmla="*/ 11 w 45"/>
                <a:gd name="T9" fmla="*/ 36 h 52"/>
                <a:gd name="T10" fmla="*/ 0 w 45"/>
                <a:gd name="T11" fmla="*/ 22 h 52"/>
                <a:gd name="T12" fmla="*/ 0 w 45"/>
                <a:gd name="T13" fmla="*/ 19 h 52"/>
                <a:gd name="T14" fmla="*/ 9 w 45"/>
                <a:gd name="T15" fmla="*/ 0 h 52"/>
                <a:gd name="T16" fmla="*/ 8 w 45"/>
                <a:gd name="T17" fmla="*/ 9 h 52"/>
                <a:gd name="T18" fmla="*/ 23 w 45"/>
                <a:gd name="T19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52">
                  <a:moveTo>
                    <a:pt x="23" y="34"/>
                  </a:moveTo>
                  <a:cubicBezTo>
                    <a:pt x="27" y="36"/>
                    <a:pt x="35" y="40"/>
                    <a:pt x="38" y="43"/>
                  </a:cubicBezTo>
                  <a:cubicBezTo>
                    <a:pt x="41" y="45"/>
                    <a:pt x="45" y="52"/>
                    <a:pt x="45" y="52"/>
                  </a:cubicBezTo>
                  <a:cubicBezTo>
                    <a:pt x="41" y="48"/>
                    <a:pt x="36" y="45"/>
                    <a:pt x="30" y="43"/>
                  </a:cubicBezTo>
                  <a:cubicBezTo>
                    <a:pt x="24" y="40"/>
                    <a:pt x="17" y="39"/>
                    <a:pt x="11" y="36"/>
                  </a:cubicBezTo>
                  <a:cubicBezTo>
                    <a:pt x="5" y="34"/>
                    <a:pt x="2" y="28"/>
                    <a:pt x="0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2" y="12"/>
                    <a:pt x="5" y="6"/>
                    <a:pt x="9" y="0"/>
                  </a:cubicBezTo>
                  <a:cubicBezTo>
                    <a:pt x="8" y="3"/>
                    <a:pt x="8" y="6"/>
                    <a:pt x="8" y="9"/>
                  </a:cubicBezTo>
                  <a:cubicBezTo>
                    <a:pt x="10" y="23"/>
                    <a:pt x="17" y="31"/>
                    <a:pt x="23" y="3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1894"/>
            <p:cNvSpPr/>
            <p:nvPr/>
          </p:nvSpPr>
          <p:spPr bwMode="auto">
            <a:xfrm>
              <a:off x="5291098" y="3033728"/>
              <a:ext cx="195264" cy="373065"/>
            </a:xfrm>
            <a:custGeom>
              <a:avLst/>
              <a:gdLst>
                <a:gd name="T0" fmla="*/ 9 w 52"/>
                <a:gd name="T1" fmla="*/ 51 h 99"/>
                <a:gd name="T2" fmla="*/ 26 w 52"/>
                <a:gd name="T3" fmla="*/ 62 h 99"/>
                <a:gd name="T4" fmla="*/ 30 w 52"/>
                <a:gd name="T5" fmla="*/ 64 h 99"/>
                <a:gd name="T6" fmla="*/ 31 w 52"/>
                <a:gd name="T7" fmla="*/ 65 h 99"/>
                <a:gd name="T8" fmla="*/ 31 w 52"/>
                <a:gd name="T9" fmla="*/ 62 h 99"/>
                <a:gd name="T10" fmla="*/ 27 w 52"/>
                <a:gd name="T11" fmla="*/ 57 h 99"/>
                <a:gd name="T12" fmla="*/ 21 w 52"/>
                <a:gd name="T13" fmla="*/ 47 h 99"/>
                <a:gd name="T14" fmla="*/ 15 w 52"/>
                <a:gd name="T15" fmla="*/ 39 h 99"/>
                <a:gd name="T16" fmla="*/ 9 w 52"/>
                <a:gd name="T17" fmla="*/ 29 h 99"/>
                <a:gd name="T18" fmla="*/ 8 w 52"/>
                <a:gd name="T19" fmla="*/ 21 h 99"/>
                <a:gd name="T20" fmla="*/ 14 w 52"/>
                <a:gd name="T21" fmla="*/ 35 h 99"/>
                <a:gd name="T22" fmla="*/ 18 w 52"/>
                <a:gd name="T23" fmla="*/ 41 h 99"/>
                <a:gd name="T24" fmla="*/ 14 w 52"/>
                <a:gd name="T25" fmla="*/ 26 h 99"/>
                <a:gd name="T26" fmla="*/ 13 w 52"/>
                <a:gd name="T27" fmla="*/ 6 h 99"/>
                <a:gd name="T28" fmla="*/ 14 w 52"/>
                <a:gd name="T29" fmla="*/ 3 h 99"/>
                <a:gd name="T30" fmla="*/ 15 w 52"/>
                <a:gd name="T31" fmla="*/ 13 h 99"/>
                <a:gd name="T32" fmla="*/ 26 w 52"/>
                <a:gd name="T33" fmla="*/ 50 h 99"/>
                <a:gd name="T34" fmla="*/ 31 w 52"/>
                <a:gd name="T35" fmla="*/ 58 h 99"/>
                <a:gd name="T36" fmla="*/ 34 w 52"/>
                <a:gd name="T37" fmla="*/ 61 h 99"/>
                <a:gd name="T38" fmla="*/ 33 w 52"/>
                <a:gd name="T39" fmla="*/ 57 h 99"/>
                <a:gd name="T40" fmla="*/ 34 w 52"/>
                <a:gd name="T41" fmla="*/ 39 h 99"/>
                <a:gd name="T42" fmla="*/ 33 w 52"/>
                <a:gd name="T43" fmla="*/ 32 h 99"/>
                <a:gd name="T44" fmla="*/ 28 w 52"/>
                <a:gd name="T45" fmla="*/ 18 h 99"/>
                <a:gd name="T46" fmla="*/ 29 w 52"/>
                <a:gd name="T47" fmla="*/ 18 h 99"/>
                <a:gd name="T48" fmla="*/ 34 w 52"/>
                <a:gd name="T49" fmla="*/ 32 h 99"/>
                <a:gd name="T50" fmla="*/ 36 w 52"/>
                <a:gd name="T51" fmla="*/ 39 h 99"/>
                <a:gd name="T52" fmla="*/ 35 w 52"/>
                <a:gd name="T53" fmla="*/ 61 h 99"/>
                <a:gd name="T54" fmla="*/ 36 w 52"/>
                <a:gd name="T55" fmla="*/ 66 h 99"/>
                <a:gd name="T56" fmla="*/ 42 w 52"/>
                <a:gd name="T57" fmla="*/ 79 h 99"/>
                <a:gd name="T58" fmla="*/ 44 w 52"/>
                <a:gd name="T59" fmla="*/ 75 h 99"/>
                <a:gd name="T60" fmla="*/ 48 w 52"/>
                <a:gd name="T61" fmla="*/ 67 h 99"/>
                <a:gd name="T62" fmla="*/ 51 w 52"/>
                <a:gd name="T63" fmla="*/ 50 h 99"/>
                <a:gd name="T64" fmla="*/ 50 w 52"/>
                <a:gd name="T65" fmla="*/ 38 h 99"/>
                <a:gd name="T66" fmla="*/ 52 w 52"/>
                <a:gd name="T67" fmla="*/ 50 h 99"/>
                <a:gd name="T68" fmla="*/ 49 w 52"/>
                <a:gd name="T69" fmla="*/ 68 h 99"/>
                <a:gd name="T70" fmla="*/ 46 w 52"/>
                <a:gd name="T71" fmla="*/ 75 h 99"/>
                <a:gd name="T72" fmla="*/ 44 w 52"/>
                <a:gd name="T73" fmla="*/ 78 h 99"/>
                <a:gd name="T74" fmla="*/ 44 w 52"/>
                <a:gd name="T75" fmla="*/ 86 h 99"/>
                <a:gd name="T76" fmla="*/ 45 w 52"/>
                <a:gd name="T77" fmla="*/ 91 h 99"/>
                <a:gd name="T78" fmla="*/ 45 w 52"/>
                <a:gd name="T79" fmla="*/ 92 h 99"/>
                <a:gd name="T80" fmla="*/ 44 w 52"/>
                <a:gd name="T81" fmla="*/ 96 h 99"/>
                <a:gd name="T82" fmla="*/ 42 w 52"/>
                <a:gd name="T83" fmla="*/ 88 h 99"/>
                <a:gd name="T84" fmla="*/ 41 w 52"/>
                <a:gd name="T85" fmla="*/ 86 h 99"/>
                <a:gd name="T86" fmla="*/ 40 w 52"/>
                <a:gd name="T87" fmla="*/ 84 h 99"/>
                <a:gd name="T88" fmla="*/ 29 w 52"/>
                <a:gd name="T89" fmla="*/ 73 h 99"/>
                <a:gd name="T90" fmla="*/ 24 w 52"/>
                <a:gd name="T91" fmla="*/ 70 h 99"/>
                <a:gd name="T92" fmla="*/ 6 w 52"/>
                <a:gd name="T93" fmla="*/ 69 h 99"/>
                <a:gd name="T94" fmla="*/ 18 w 52"/>
                <a:gd name="T95" fmla="*/ 68 h 99"/>
                <a:gd name="T96" fmla="*/ 27 w 52"/>
                <a:gd name="T97" fmla="*/ 71 h 99"/>
                <a:gd name="T98" fmla="*/ 34 w 52"/>
                <a:gd name="T99" fmla="*/ 76 h 99"/>
                <a:gd name="T100" fmla="*/ 41 w 52"/>
                <a:gd name="T101" fmla="*/ 83 h 99"/>
                <a:gd name="T102" fmla="*/ 38 w 52"/>
                <a:gd name="T103" fmla="*/ 74 h 99"/>
                <a:gd name="T104" fmla="*/ 35 w 52"/>
                <a:gd name="T105" fmla="*/ 70 h 99"/>
                <a:gd name="T106" fmla="*/ 30 w 52"/>
                <a:gd name="T107" fmla="*/ 66 h 99"/>
                <a:gd name="T108" fmla="*/ 28 w 52"/>
                <a:gd name="T109" fmla="*/ 65 h 99"/>
                <a:gd name="T110" fmla="*/ 19 w 52"/>
                <a:gd name="T111" fmla="*/ 60 h 99"/>
                <a:gd name="T112" fmla="*/ 3 w 52"/>
                <a:gd name="T113" fmla="*/ 48 h 99"/>
                <a:gd name="T114" fmla="*/ 4 w 52"/>
                <a:gd name="T115" fmla="*/ 4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" h="99">
                  <a:moveTo>
                    <a:pt x="4" y="47"/>
                  </a:moveTo>
                  <a:cubicBezTo>
                    <a:pt x="6" y="49"/>
                    <a:pt x="7" y="50"/>
                    <a:pt x="9" y="51"/>
                  </a:cubicBezTo>
                  <a:cubicBezTo>
                    <a:pt x="12" y="54"/>
                    <a:pt x="16" y="56"/>
                    <a:pt x="20" y="59"/>
                  </a:cubicBezTo>
                  <a:cubicBezTo>
                    <a:pt x="22" y="60"/>
                    <a:pt x="24" y="61"/>
                    <a:pt x="26" y="62"/>
                  </a:cubicBezTo>
                  <a:cubicBezTo>
                    <a:pt x="27" y="62"/>
                    <a:pt x="28" y="63"/>
                    <a:pt x="29" y="63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1" y="64"/>
                    <a:pt x="31" y="64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3" y="65"/>
                    <a:pt x="34" y="66"/>
                    <a:pt x="34" y="67"/>
                  </a:cubicBezTo>
                  <a:cubicBezTo>
                    <a:pt x="34" y="65"/>
                    <a:pt x="33" y="64"/>
                    <a:pt x="31" y="62"/>
                  </a:cubicBezTo>
                  <a:cubicBezTo>
                    <a:pt x="31" y="62"/>
                    <a:pt x="30" y="61"/>
                    <a:pt x="29" y="60"/>
                  </a:cubicBezTo>
                  <a:cubicBezTo>
                    <a:pt x="29" y="59"/>
                    <a:pt x="28" y="58"/>
                    <a:pt x="27" y="57"/>
                  </a:cubicBezTo>
                  <a:cubicBezTo>
                    <a:pt x="26" y="55"/>
                    <a:pt x="25" y="53"/>
                    <a:pt x="24" y="51"/>
                  </a:cubicBezTo>
                  <a:cubicBezTo>
                    <a:pt x="23" y="50"/>
                    <a:pt x="22" y="48"/>
                    <a:pt x="21" y="47"/>
                  </a:cubicBezTo>
                  <a:cubicBezTo>
                    <a:pt x="20" y="45"/>
                    <a:pt x="18" y="44"/>
                    <a:pt x="17" y="42"/>
                  </a:cubicBezTo>
                  <a:cubicBezTo>
                    <a:pt x="16" y="41"/>
                    <a:pt x="16" y="40"/>
                    <a:pt x="15" y="39"/>
                  </a:cubicBezTo>
                  <a:cubicBezTo>
                    <a:pt x="14" y="38"/>
                    <a:pt x="13" y="37"/>
                    <a:pt x="13" y="36"/>
                  </a:cubicBezTo>
                  <a:cubicBezTo>
                    <a:pt x="11" y="33"/>
                    <a:pt x="10" y="31"/>
                    <a:pt x="9" y="29"/>
                  </a:cubicBezTo>
                  <a:cubicBezTo>
                    <a:pt x="9" y="28"/>
                    <a:pt x="8" y="26"/>
                    <a:pt x="8" y="25"/>
                  </a:cubicBezTo>
                  <a:cubicBezTo>
                    <a:pt x="8" y="24"/>
                    <a:pt x="8" y="23"/>
                    <a:pt x="8" y="21"/>
                  </a:cubicBezTo>
                  <a:cubicBezTo>
                    <a:pt x="8" y="24"/>
                    <a:pt x="9" y="26"/>
                    <a:pt x="10" y="29"/>
                  </a:cubicBezTo>
                  <a:cubicBezTo>
                    <a:pt x="11" y="31"/>
                    <a:pt x="12" y="33"/>
                    <a:pt x="14" y="35"/>
                  </a:cubicBezTo>
                  <a:cubicBezTo>
                    <a:pt x="14" y="36"/>
                    <a:pt x="15" y="37"/>
                    <a:pt x="16" y="38"/>
                  </a:cubicBezTo>
                  <a:cubicBezTo>
                    <a:pt x="17" y="39"/>
                    <a:pt x="17" y="40"/>
                    <a:pt x="18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7" y="37"/>
                    <a:pt x="16" y="32"/>
                    <a:pt x="14" y="26"/>
                  </a:cubicBezTo>
                  <a:cubicBezTo>
                    <a:pt x="13" y="22"/>
                    <a:pt x="13" y="18"/>
                    <a:pt x="12" y="13"/>
                  </a:cubicBezTo>
                  <a:cubicBezTo>
                    <a:pt x="12" y="11"/>
                    <a:pt x="13" y="9"/>
                    <a:pt x="13" y="6"/>
                  </a:cubicBezTo>
                  <a:cubicBezTo>
                    <a:pt x="13" y="4"/>
                    <a:pt x="13" y="2"/>
                    <a:pt x="14" y="0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4" y="4"/>
                    <a:pt x="14" y="5"/>
                    <a:pt x="14" y="6"/>
                  </a:cubicBezTo>
                  <a:cubicBezTo>
                    <a:pt x="14" y="9"/>
                    <a:pt x="14" y="11"/>
                    <a:pt x="15" y="13"/>
                  </a:cubicBezTo>
                  <a:cubicBezTo>
                    <a:pt x="15" y="17"/>
                    <a:pt x="16" y="22"/>
                    <a:pt x="17" y="26"/>
                  </a:cubicBezTo>
                  <a:cubicBezTo>
                    <a:pt x="18" y="34"/>
                    <a:pt x="22" y="43"/>
                    <a:pt x="26" y="50"/>
                  </a:cubicBezTo>
                  <a:cubicBezTo>
                    <a:pt x="27" y="52"/>
                    <a:pt x="28" y="54"/>
                    <a:pt x="29" y="56"/>
                  </a:cubicBezTo>
                  <a:cubicBezTo>
                    <a:pt x="30" y="57"/>
                    <a:pt x="31" y="58"/>
                    <a:pt x="31" y="58"/>
                  </a:cubicBezTo>
                  <a:cubicBezTo>
                    <a:pt x="32" y="59"/>
                    <a:pt x="33" y="60"/>
                    <a:pt x="33" y="61"/>
                  </a:cubicBezTo>
                  <a:cubicBezTo>
                    <a:pt x="33" y="61"/>
                    <a:pt x="33" y="61"/>
                    <a:pt x="34" y="61"/>
                  </a:cubicBezTo>
                  <a:cubicBezTo>
                    <a:pt x="34" y="61"/>
                    <a:pt x="34" y="61"/>
                    <a:pt x="33" y="61"/>
                  </a:cubicBezTo>
                  <a:cubicBezTo>
                    <a:pt x="33" y="60"/>
                    <a:pt x="33" y="58"/>
                    <a:pt x="33" y="57"/>
                  </a:cubicBezTo>
                  <a:cubicBezTo>
                    <a:pt x="33" y="56"/>
                    <a:pt x="33" y="55"/>
                    <a:pt x="33" y="53"/>
                  </a:cubicBezTo>
                  <a:cubicBezTo>
                    <a:pt x="34" y="49"/>
                    <a:pt x="35" y="44"/>
                    <a:pt x="34" y="39"/>
                  </a:cubicBezTo>
                  <a:cubicBezTo>
                    <a:pt x="34" y="38"/>
                    <a:pt x="34" y="37"/>
                    <a:pt x="34" y="35"/>
                  </a:cubicBezTo>
                  <a:cubicBezTo>
                    <a:pt x="34" y="34"/>
                    <a:pt x="34" y="33"/>
                    <a:pt x="33" y="32"/>
                  </a:cubicBezTo>
                  <a:cubicBezTo>
                    <a:pt x="33" y="30"/>
                    <a:pt x="32" y="27"/>
                    <a:pt x="31" y="25"/>
                  </a:cubicBezTo>
                  <a:cubicBezTo>
                    <a:pt x="30" y="23"/>
                    <a:pt x="29" y="20"/>
                    <a:pt x="28" y="18"/>
                  </a:cubicBezTo>
                  <a:cubicBezTo>
                    <a:pt x="27" y="16"/>
                    <a:pt x="26" y="14"/>
                    <a:pt x="25" y="12"/>
                  </a:cubicBezTo>
                  <a:cubicBezTo>
                    <a:pt x="26" y="14"/>
                    <a:pt x="27" y="16"/>
                    <a:pt x="29" y="18"/>
                  </a:cubicBezTo>
                  <a:cubicBezTo>
                    <a:pt x="30" y="20"/>
                    <a:pt x="31" y="22"/>
                    <a:pt x="32" y="25"/>
                  </a:cubicBezTo>
                  <a:cubicBezTo>
                    <a:pt x="33" y="27"/>
                    <a:pt x="33" y="29"/>
                    <a:pt x="34" y="32"/>
                  </a:cubicBezTo>
                  <a:cubicBezTo>
                    <a:pt x="34" y="33"/>
                    <a:pt x="35" y="34"/>
                    <a:pt x="35" y="35"/>
                  </a:cubicBezTo>
                  <a:cubicBezTo>
                    <a:pt x="35" y="36"/>
                    <a:pt x="35" y="38"/>
                    <a:pt x="36" y="39"/>
                  </a:cubicBezTo>
                  <a:cubicBezTo>
                    <a:pt x="36" y="44"/>
                    <a:pt x="35" y="49"/>
                    <a:pt x="35" y="54"/>
                  </a:cubicBezTo>
                  <a:cubicBezTo>
                    <a:pt x="35" y="56"/>
                    <a:pt x="35" y="58"/>
                    <a:pt x="35" y="61"/>
                  </a:cubicBezTo>
                  <a:cubicBezTo>
                    <a:pt x="35" y="62"/>
                    <a:pt x="35" y="63"/>
                    <a:pt x="36" y="64"/>
                  </a:cubicBezTo>
                  <a:cubicBezTo>
                    <a:pt x="36" y="65"/>
                    <a:pt x="36" y="65"/>
                    <a:pt x="36" y="66"/>
                  </a:cubicBezTo>
                  <a:cubicBezTo>
                    <a:pt x="38" y="68"/>
                    <a:pt x="39" y="70"/>
                    <a:pt x="40" y="73"/>
                  </a:cubicBezTo>
                  <a:cubicBezTo>
                    <a:pt x="41" y="75"/>
                    <a:pt x="42" y="77"/>
                    <a:pt x="42" y="79"/>
                  </a:cubicBezTo>
                  <a:cubicBezTo>
                    <a:pt x="42" y="78"/>
                    <a:pt x="42" y="78"/>
                    <a:pt x="43" y="78"/>
                  </a:cubicBezTo>
                  <a:cubicBezTo>
                    <a:pt x="43" y="77"/>
                    <a:pt x="44" y="76"/>
                    <a:pt x="44" y="75"/>
                  </a:cubicBezTo>
                  <a:cubicBezTo>
                    <a:pt x="45" y="74"/>
                    <a:pt x="45" y="73"/>
                    <a:pt x="46" y="73"/>
                  </a:cubicBezTo>
                  <a:cubicBezTo>
                    <a:pt x="47" y="71"/>
                    <a:pt x="47" y="69"/>
                    <a:pt x="48" y="67"/>
                  </a:cubicBezTo>
                  <a:cubicBezTo>
                    <a:pt x="49" y="65"/>
                    <a:pt x="49" y="63"/>
                    <a:pt x="50" y="61"/>
                  </a:cubicBezTo>
                  <a:cubicBezTo>
                    <a:pt x="50" y="58"/>
                    <a:pt x="51" y="54"/>
                    <a:pt x="51" y="50"/>
                  </a:cubicBezTo>
                  <a:cubicBezTo>
                    <a:pt x="51" y="48"/>
                    <a:pt x="51" y="46"/>
                    <a:pt x="51" y="44"/>
                  </a:cubicBezTo>
                  <a:cubicBezTo>
                    <a:pt x="50" y="42"/>
                    <a:pt x="50" y="40"/>
                    <a:pt x="50" y="38"/>
                  </a:cubicBezTo>
                  <a:cubicBezTo>
                    <a:pt x="50" y="40"/>
                    <a:pt x="51" y="42"/>
                    <a:pt x="51" y="44"/>
                  </a:cubicBezTo>
                  <a:cubicBezTo>
                    <a:pt x="51" y="46"/>
                    <a:pt x="51" y="48"/>
                    <a:pt x="52" y="50"/>
                  </a:cubicBezTo>
                  <a:cubicBezTo>
                    <a:pt x="52" y="54"/>
                    <a:pt x="51" y="58"/>
                    <a:pt x="51" y="62"/>
                  </a:cubicBezTo>
                  <a:cubicBezTo>
                    <a:pt x="50" y="64"/>
                    <a:pt x="50" y="66"/>
                    <a:pt x="49" y="68"/>
                  </a:cubicBezTo>
                  <a:cubicBezTo>
                    <a:pt x="49" y="69"/>
                    <a:pt x="48" y="71"/>
                    <a:pt x="47" y="73"/>
                  </a:cubicBezTo>
                  <a:cubicBezTo>
                    <a:pt x="47" y="74"/>
                    <a:pt x="46" y="74"/>
                    <a:pt x="46" y="75"/>
                  </a:cubicBezTo>
                  <a:cubicBezTo>
                    <a:pt x="46" y="75"/>
                    <a:pt x="46" y="75"/>
                    <a:pt x="45" y="76"/>
                  </a:cubicBezTo>
                  <a:cubicBezTo>
                    <a:pt x="45" y="77"/>
                    <a:pt x="44" y="78"/>
                    <a:pt x="44" y="78"/>
                  </a:cubicBezTo>
                  <a:cubicBezTo>
                    <a:pt x="44" y="79"/>
                    <a:pt x="43" y="80"/>
                    <a:pt x="43" y="81"/>
                  </a:cubicBezTo>
                  <a:cubicBezTo>
                    <a:pt x="43" y="83"/>
                    <a:pt x="44" y="84"/>
                    <a:pt x="44" y="86"/>
                  </a:cubicBezTo>
                  <a:cubicBezTo>
                    <a:pt x="44" y="87"/>
                    <a:pt x="44" y="89"/>
                    <a:pt x="45" y="90"/>
                  </a:cubicBezTo>
                  <a:cubicBezTo>
                    <a:pt x="45" y="90"/>
                    <a:pt x="45" y="91"/>
                    <a:pt x="45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5" y="91"/>
                    <a:pt x="45" y="92"/>
                    <a:pt x="45" y="92"/>
                  </a:cubicBezTo>
                  <a:cubicBezTo>
                    <a:pt x="45" y="95"/>
                    <a:pt x="45" y="97"/>
                    <a:pt x="45" y="99"/>
                  </a:cubicBezTo>
                  <a:cubicBezTo>
                    <a:pt x="44" y="98"/>
                    <a:pt x="44" y="97"/>
                    <a:pt x="44" y="96"/>
                  </a:cubicBezTo>
                  <a:cubicBezTo>
                    <a:pt x="44" y="95"/>
                    <a:pt x="44" y="94"/>
                    <a:pt x="43" y="92"/>
                  </a:cubicBezTo>
                  <a:cubicBezTo>
                    <a:pt x="43" y="91"/>
                    <a:pt x="43" y="89"/>
                    <a:pt x="42" y="88"/>
                  </a:cubicBezTo>
                  <a:cubicBezTo>
                    <a:pt x="42" y="88"/>
                    <a:pt x="42" y="87"/>
                    <a:pt x="42" y="87"/>
                  </a:cubicBezTo>
                  <a:cubicBezTo>
                    <a:pt x="42" y="87"/>
                    <a:pt x="42" y="86"/>
                    <a:pt x="41" y="86"/>
                  </a:cubicBezTo>
                  <a:cubicBezTo>
                    <a:pt x="41" y="86"/>
                    <a:pt x="41" y="85"/>
                    <a:pt x="41" y="85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39" y="83"/>
                    <a:pt x="38" y="82"/>
                    <a:pt x="38" y="81"/>
                  </a:cubicBezTo>
                  <a:cubicBezTo>
                    <a:pt x="35" y="78"/>
                    <a:pt x="32" y="76"/>
                    <a:pt x="29" y="73"/>
                  </a:cubicBezTo>
                  <a:cubicBezTo>
                    <a:pt x="28" y="73"/>
                    <a:pt x="27" y="72"/>
                    <a:pt x="27" y="72"/>
                  </a:cubicBezTo>
                  <a:cubicBezTo>
                    <a:pt x="26" y="71"/>
                    <a:pt x="25" y="71"/>
                    <a:pt x="24" y="70"/>
                  </a:cubicBezTo>
                  <a:cubicBezTo>
                    <a:pt x="22" y="70"/>
                    <a:pt x="20" y="69"/>
                    <a:pt x="18" y="69"/>
                  </a:cubicBezTo>
                  <a:cubicBezTo>
                    <a:pt x="14" y="68"/>
                    <a:pt x="10" y="69"/>
                    <a:pt x="6" y="69"/>
                  </a:cubicBezTo>
                  <a:cubicBezTo>
                    <a:pt x="8" y="68"/>
                    <a:pt x="10" y="68"/>
                    <a:pt x="12" y="68"/>
                  </a:cubicBezTo>
                  <a:cubicBezTo>
                    <a:pt x="14" y="68"/>
                    <a:pt x="16" y="68"/>
                    <a:pt x="18" y="68"/>
                  </a:cubicBezTo>
                  <a:cubicBezTo>
                    <a:pt x="20" y="68"/>
                    <a:pt x="22" y="69"/>
                    <a:pt x="24" y="70"/>
                  </a:cubicBezTo>
                  <a:cubicBezTo>
                    <a:pt x="25" y="70"/>
                    <a:pt x="26" y="70"/>
                    <a:pt x="27" y="71"/>
                  </a:cubicBezTo>
                  <a:cubicBezTo>
                    <a:pt x="28" y="71"/>
                    <a:pt x="29" y="72"/>
                    <a:pt x="30" y="73"/>
                  </a:cubicBezTo>
                  <a:cubicBezTo>
                    <a:pt x="31" y="74"/>
                    <a:pt x="33" y="75"/>
                    <a:pt x="34" y="76"/>
                  </a:cubicBezTo>
                  <a:cubicBezTo>
                    <a:pt x="36" y="77"/>
                    <a:pt x="38" y="79"/>
                    <a:pt x="39" y="80"/>
                  </a:cubicBezTo>
                  <a:cubicBezTo>
                    <a:pt x="40" y="81"/>
                    <a:pt x="40" y="82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0" y="80"/>
                    <a:pt x="39" y="77"/>
                    <a:pt x="38" y="74"/>
                  </a:cubicBezTo>
                  <a:cubicBezTo>
                    <a:pt x="38" y="73"/>
                    <a:pt x="37" y="72"/>
                    <a:pt x="37" y="72"/>
                  </a:cubicBezTo>
                  <a:cubicBezTo>
                    <a:pt x="37" y="71"/>
                    <a:pt x="36" y="71"/>
                    <a:pt x="35" y="70"/>
                  </a:cubicBezTo>
                  <a:cubicBezTo>
                    <a:pt x="34" y="69"/>
                    <a:pt x="33" y="67"/>
                    <a:pt x="31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5"/>
                    <a:pt x="29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4"/>
                    <a:pt x="26" y="63"/>
                    <a:pt x="25" y="63"/>
                  </a:cubicBezTo>
                  <a:cubicBezTo>
                    <a:pt x="23" y="62"/>
                    <a:pt x="21" y="61"/>
                    <a:pt x="19" y="60"/>
                  </a:cubicBezTo>
                  <a:cubicBezTo>
                    <a:pt x="15" y="58"/>
                    <a:pt x="12" y="55"/>
                    <a:pt x="8" y="53"/>
                  </a:cubicBezTo>
                  <a:cubicBezTo>
                    <a:pt x="6" y="51"/>
                    <a:pt x="5" y="50"/>
                    <a:pt x="3" y="48"/>
                  </a:cubicBezTo>
                  <a:cubicBezTo>
                    <a:pt x="2" y="46"/>
                    <a:pt x="1" y="44"/>
                    <a:pt x="0" y="42"/>
                  </a:cubicBezTo>
                  <a:cubicBezTo>
                    <a:pt x="2" y="44"/>
                    <a:pt x="3" y="45"/>
                    <a:pt x="4" y="47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1895"/>
            <p:cNvSpPr/>
            <p:nvPr/>
          </p:nvSpPr>
          <p:spPr bwMode="auto">
            <a:xfrm>
              <a:off x="5203785" y="3467119"/>
              <a:ext cx="180976" cy="123826"/>
            </a:xfrm>
            <a:custGeom>
              <a:avLst/>
              <a:gdLst>
                <a:gd name="T0" fmla="*/ 48 w 48"/>
                <a:gd name="T1" fmla="*/ 33 h 33"/>
                <a:gd name="T2" fmla="*/ 21 w 48"/>
                <a:gd name="T3" fmla="*/ 21 h 33"/>
                <a:gd name="T4" fmla="*/ 10 w 48"/>
                <a:gd name="T5" fmla="*/ 10 h 33"/>
                <a:gd name="T6" fmla="*/ 0 w 48"/>
                <a:gd name="T7" fmla="*/ 0 h 33"/>
                <a:gd name="T8" fmla="*/ 6 w 48"/>
                <a:gd name="T9" fmla="*/ 19 h 33"/>
                <a:gd name="T10" fmla="*/ 24 w 48"/>
                <a:gd name="T11" fmla="*/ 28 h 33"/>
                <a:gd name="T12" fmla="*/ 48 w 48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3">
                  <a:moveTo>
                    <a:pt x="48" y="33"/>
                  </a:moveTo>
                  <a:cubicBezTo>
                    <a:pt x="39" y="29"/>
                    <a:pt x="29" y="26"/>
                    <a:pt x="21" y="21"/>
                  </a:cubicBezTo>
                  <a:cubicBezTo>
                    <a:pt x="16" y="18"/>
                    <a:pt x="13" y="14"/>
                    <a:pt x="10" y="10"/>
                  </a:cubicBezTo>
                  <a:cubicBezTo>
                    <a:pt x="7" y="6"/>
                    <a:pt x="4" y="2"/>
                    <a:pt x="0" y="0"/>
                  </a:cubicBezTo>
                  <a:cubicBezTo>
                    <a:pt x="2" y="7"/>
                    <a:pt x="4" y="13"/>
                    <a:pt x="6" y="19"/>
                  </a:cubicBezTo>
                  <a:cubicBezTo>
                    <a:pt x="11" y="24"/>
                    <a:pt x="20" y="27"/>
                    <a:pt x="24" y="28"/>
                  </a:cubicBezTo>
                  <a:cubicBezTo>
                    <a:pt x="32" y="31"/>
                    <a:pt x="40" y="31"/>
                    <a:pt x="48" y="3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1898"/>
            <p:cNvSpPr/>
            <p:nvPr/>
          </p:nvSpPr>
          <p:spPr bwMode="auto">
            <a:xfrm>
              <a:off x="5294273" y="3398856"/>
              <a:ext cx="134938" cy="203201"/>
            </a:xfrm>
            <a:custGeom>
              <a:avLst/>
              <a:gdLst>
                <a:gd name="T0" fmla="*/ 27 w 36"/>
                <a:gd name="T1" fmla="*/ 26 h 54"/>
                <a:gd name="T2" fmla="*/ 30 w 36"/>
                <a:gd name="T3" fmla="*/ 44 h 54"/>
                <a:gd name="T4" fmla="*/ 36 w 36"/>
                <a:gd name="T5" fmla="*/ 54 h 54"/>
                <a:gd name="T6" fmla="*/ 33 w 36"/>
                <a:gd name="T7" fmla="*/ 37 h 54"/>
                <a:gd name="T8" fmla="*/ 34 w 36"/>
                <a:gd name="T9" fmla="*/ 16 h 54"/>
                <a:gd name="T10" fmla="*/ 24 w 36"/>
                <a:gd name="T11" fmla="*/ 1 h 54"/>
                <a:gd name="T12" fmla="*/ 21 w 36"/>
                <a:gd name="T13" fmla="*/ 0 h 54"/>
                <a:gd name="T14" fmla="*/ 0 w 36"/>
                <a:gd name="T15" fmla="*/ 1 h 54"/>
                <a:gd name="T16" fmla="*/ 10 w 36"/>
                <a:gd name="T17" fmla="*/ 4 h 54"/>
                <a:gd name="T18" fmla="*/ 27 w 36"/>
                <a:gd name="T19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4">
                  <a:moveTo>
                    <a:pt x="27" y="26"/>
                  </a:moveTo>
                  <a:cubicBezTo>
                    <a:pt x="28" y="31"/>
                    <a:pt x="29" y="40"/>
                    <a:pt x="30" y="44"/>
                  </a:cubicBezTo>
                  <a:cubicBezTo>
                    <a:pt x="31" y="48"/>
                    <a:pt x="36" y="54"/>
                    <a:pt x="36" y="54"/>
                  </a:cubicBezTo>
                  <a:cubicBezTo>
                    <a:pt x="34" y="49"/>
                    <a:pt x="33" y="43"/>
                    <a:pt x="33" y="37"/>
                  </a:cubicBezTo>
                  <a:cubicBezTo>
                    <a:pt x="33" y="30"/>
                    <a:pt x="34" y="23"/>
                    <a:pt x="34" y="16"/>
                  </a:cubicBezTo>
                  <a:cubicBezTo>
                    <a:pt x="33" y="10"/>
                    <a:pt x="29" y="5"/>
                    <a:pt x="24" y="1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4" y="0"/>
                    <a:pt x="7" y="0"/>
                    <a:pt x="0" y="1"/>
                  </a:cubicBezTo>
                  <a:cubicBezTo>
                    <a:pt x="3" y="2"/>
                    <a:pt x="7" y="3"/>
                    <a:pt x="10" y="4"/>
                  </a:cubicBezTo>
                  <a:cubicBezTo>
                    <a:pt x="21" y="10"/>
                    <a:pt x="26" y="20"/>
                    <a:pt x="27" y="2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1899"/>
            <p:cNvSpPr/>
            <p:nvPr/>
          </p:nvSpPr>
          <p:spPr bwMode="auto">
            <a:xfrm>
              <a:off x="5200610" y="3432193"/>
              <a:ext cx="307977" cy="241302"/>
            </a:xfrm>
            <a:custGeom>
              <a:avLst/>
              <a:gdLst>
                <a:gd name="T0" fmla="*/ 50 w 82"/>
                <a:gd name="T1" fmla="*/ 14 h 64"/>
                <a:gd name="T2" fmla="*/ 54 w 82"/>
                <a:gd name="T3" fmla="*/ 33 h 64"/>
                <a:gd name="T4" fmla="*/ 54 w 82"/>
                <a:gd name="T5" fmla="*/ 38 h 64"/>
                <a:gd name="T6" fmla="*/ 55 w 82"/>
                <a:gd name="T7" fmla="*/ 40 h 64"/>
                <a:gd name="T8" fmla="*/ 52 w 82"/>
                <a:gd name="T9" fmla="*/ 39 h 64"/>
                <a:gd name="T10" fmla="*/ 49 w 82"/>
                <a:gd name="T11" fmla="*/ 33 h 64"/>
                <a:gd name="T12" fmla="*/ 41 w 82"/>
                <a:gd name="T13" fmla="*/ 24 h 64"/>
                <a:gd name="T14" fmla="*/ 36 w 82"/>
                <a:gd name="T15" fmla="*/ 15 h 64"/>
                <a:gd name="T16" fmla="*/ 29 w 82"/>
                <a:gd name="T17" fmla="*/ 6 h 64"/>
                <a:gd name="T18" fmla="*/ 22 w 82"/>
                <a:gd name="T19" fmla="*/ 3 h 64"/>
                <a:gd name="T20" fmla="*/ 33 w 82"/>
                <a:gd name="T21" fmla="*/ 13 h 64"/>
                <a:gd name="T22" fmla="*/ 37 w 82"/>
                <a:gd name="T23" fmla="*/ 19 h 64"/>
                <a:gd name="T24" fmla="*/ 25 w 82"/>
                <a:gd name="T25" fmla="*/ 10 h 64"/>
                <a:gd name="T26" fmla="*/ 7 w 82"/>
                <a:gd name="T27" fmla="*/ 2 h 64"/>
                <a:gd name="T28" fmla="*/ 3 w 82"/>
                <a:gd name="T29" fmla="*/ 1 h 64"/>
                <a:gd name="T30" fmla="*/ 12 w 82"/>
                <a:gd name="T31" fmla="*/ 6 h 64"/>
                <a:gd name="T32" fmla="*/ 43 w 82"/>
                <a:gd name="T33" fmla="*/ 29 h 64"/>
                <a:gd name="T34" fmla="*/ 49 w 82"/>
                <a:gd name="T35" fmla="*/ 37 h 64"/>
                <a:gd name="T36" fmla="*/ 51 w 82"/>
                <a:gd name="T37" fmla="*/ 40 h 64"/>
                <a:gd name="T38" fmla="*/ 47 w 82"/>
                <a:gd name="T39" fmla="*/ 39 h 64"/>
                <a:gd name="T40" fmla="*/ 30 w 82"/>
                <a:gd name="T41" fmla="*/ 33 h 64"/>
                <a:gd name="T42" fmla="*/ 23 w 82"/>
                <a:gd name="T43" fmla="*/ 30 h 64"/>
                <a:gd name="T44" fmla="*/ 12 w 82"/>
                <a:gd name="T45" fmla="*/ 20 h 64"/>
                <a:gd name="T46" fmla="*/ 12 w 82"/>
                <a:gd name="T47" fmla="*/ 21 h 64"/>
                <a:gd name="T48" fmla="*/ 23 w 82"/>
                <a:gd name="T49" fmla="*/ 31 h 64"/>
                <a:gd name="T50" fmla="*/ 29 w 82"/>
                <a:gd name="T51" fmla="*/ 34 h 64"/>
                <a:gd name="T52" fmla="*/ 50 w 82"/>
                <a:gd name="T53" fmla="*/ 42 h 64"/>
                <a:gd name="T54" fmla="*/ 54 w 82"/>
                <a:gd name="T55" fmla="*/ 45 h 64"/>
                <a:gd name="T56" fmla="*/ 64 w 82"/>
                <a:gd name="T57" fmla="*/ 55 h 64"/>
                <a:gd name="T58" fmla="*/ 60 w 82"/>
                <a:gd name="T59" fmla="*/ 55 h 64"/>
                <a:gd name="T60" fmla="*/ 51 w 82"/>
                <a:gd name="T61" fmla="*/ 56 h 64"/>
                <a:gd name="T62" fmla="*/ 34 w 82"/>
                <a:gd name="T63" fmla="*/ 53 h 64"/>
                <a:gd name="T64" fmla="*/ 23 w 82"/>
                <a:gd name="T65" fmla="*/ 48 h 64"/>
                <a:gd name="T66" fmla="*/ 34 w 82"/>
                <a:gd name="T67" fmla="*/ 53 h 64"/>
                <a:gd name="T68" fmla="*/ 51 w 82"/>
                <a:gd name="T69" fmla="*/ 57 h 64"/>
                <a:gd name="T70" fmla="*/ 59 w 82"/>
                <a:gd name="T71" fmla="*/ 57 h 64"/>
                <a:gd name="T72" fmla="*/ 63 w 82"/>
                <a:gd name="T73" fmla="*/ 56 h 64"/>
                <a:gd name="T74" fmla="*/ 70 w 82"/>
                <a:gd name="T75" fmla="*/ 59 h 64"/>
                <a:gd name="T76" fmla="*/ 75 w 82"/>
                <a:gd name="T77" fmla="*/ 61 h 64"/>
                <a:gd name="T78" fmla="*/ 76 w 82"/>
                <a:gd name="T79" fmla="*/ 62 h 64"/>
                <a:gd name="T80" fmla="*/ 79 w 82"/>
                <a:gd name="T81" fmla="*/ 62 h 64"/>
                <a:gd name="T82" fmla="*/ 72 w 82"/>
                <a:gd name="T83" fmla="*/ 58 h 64"/>
                <a:gd name="T84" fmla="*/ 71 w 82"/>
                <a:gd name="T85" fmla="*/ 56 h 64"/>
                <a:gd name="T86" fmla="*/ 69 w 82"/>
                <a:gd name="T87" fmla="*/ 54 h 64"/>
                <a:gd name="T88" fmla="*/ 64 w 82"/>
                <a:gd name="T89" fmla="*/ 40 h 64"/>
                <a:gd name="T90" fmla="*/ 63 w 82"/>
                <a:gd name="T91" fmla="*/ 35 h 64"/>
                <a:gd name="T92" fmla="*/ 67 w 82"/>
                <a:gd name="T93" fmla="*/ 17 h 64"/>
                <a:gd name="T94" fmla="*/ 62 w 82"/>
                <a:gd name="T95" fmla="*/ 28 h 64"/>
                <a:gd name="T96" fmla="*/ 62 w 82"/>
                <a:gd name="T97" fmla="*/ 38 h 64"/>
                <a:gd name="T98" fmla="*/ 64 w 82"/>
                <a:gd name="T99" fmla="*/ 46 h 64"/>
                <a:gd name="T100" fmla="*/ 68 w 82"/>
                <a:gd name="T101" fmla="*/ 55 h 64"/>
                <a:gd name="T102" fmla="*/ 61 w 82"/>
                <a:gd name="T103" fmla="*/ 49 h 64"/>
                <a:gd name="T104" fmla="*/ 58 w 82"/>
                <a:gd name="T105" fmla="*/ 45 h 64"/>
                <a:gd name="T106" fmla="*/ 56 w 82"/>
                <a:gd name="T107" fmla="*/ 39 h 64"/>
                <a:gd name="T108" fmla="*/ 56 w 82"/>
                <a:gd name="T109" fmla="*/ 36 h 64"/>
                <a:gd name="T110" fmla="*/ 54 w 82"/>
                <a:gd name="T111" fmla="*/ 26 h 64"/>
                <a:gd name="T112" fmla="*/ 49 w 82"/>
                <a:gd name="T113" fmla="*/ 7 h 64"/>
                <a:gd name="T114" fmla="*/ 47 w 82"/>
                <a:gd name="T11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64">
                  <a:moveTo>
                    <a:pt x="47" y="8"/>
                  </a:moveTo>
                  <a:cubicBezTo>
                    <a:pt x="49" y="10"/>
                    <a:pt x="49" y="12"/>
                    <a:pt x="50" y="14"/>
                  </a:cubicBezTo>
                  <a:cubicBezTo>
                    <a:pt x="51" y="18"/>
                    <a:pt x="52" y="22"/>
                    <a:pt x="53" y="27"/>
                  </a:cubicBezTo>
                  <a:cubicBezTo>
                    <a:pt x="53" y="29"/>
                    <a:pt x="53" y="31"/>
                    <a:pt x="54" y="33"/>
                  </a:cubicBezTo>
                  <a:cubicBezTo>
                    <a:pt x="54" y="34"/>
                    <a:pt x="54" y="35"/>
                    <a:pt x="54" y="36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1"/>
                    <a:pt x="55" y="42"/>
                    <a:pt x="56" y="43"/>
                  </a:cubicBezTo>
                  <a:cubicBezTo>
                    <a:pt x="54" y="42"/>
                    <a:pt x="53" y="40"/>
                    <a:pt x="52" y="39"/>
                  </a:cubicBezTo>
                  <a:cubicBezTo>
                    <a:pt x="52" y="38"/>
                    <a:pt x="51" y="37"/>
                    <a:pt x="51" y="36"/>
                  </a:cubicBezTo>
                  <a:cubicBezTo>
                    <a:pt x="50" y="35"/>
                    <a:pt x="49" y="34"/>
                    <a:pt x="49" y="33"/>
                  </a:cubicBezTo>
                  <a:cubicBezTo>
                    <a:pt x="48" y="31"/>
                    <a:pt x="46" y="30"/>
                    <a:pt x="45" y="28"/>
                  </a:cubicBezTo>
                  <a:cubicBezTo>
                    <a:pt x="44" y="26"/>
                    <a:pt x="43" y="25"/>
                    <a:pt x="41" y="24"/>
                  </a:cubicBezTo>
                  <a:cubicBezTo>
                    <a:pt x="40" y="22"/>
                    <a:pt x="39" y="20"/>
                    <a:pt x="38" y="18"/>
                  </a:cubicBezTo>
                  <a:cubicBezTo>
                    <a:pt x="38" y="17"/>
                    <a:pt x="37" y="16"/>
                    <a:pt x="36" y="15"/>
                  </a:cubicBezTo>
                  <a:cubicBezTo>
                    <a:pt x="36" y="14"/>
                    <a:pt x="35" y="13"/>
                    <a:pt x="34" y="12"/>
                  </a:cubicBezTo>
                  <a:cubicBezTo>
                    <a:pt x="32" y="10"/>
                    <a:pt x="31" y="8"/>
                    <a:pt x="29" y="6"/>
                  </a:cubicBezTo>
                  <a:cubicBezTo>
                    <a:pt x="28" y="5"/>
                    <a:pt x="27" y="4"/>
                    <a:pt x="26" y="4"/>
                  </a:cubicBezTo>
                  <a:cubicBezTo>
                    <a:pt x="25" y="3"/>
                    <a:pt x="23" y="3"/>
                    <a:pt x="22" y="3"/>
                  </a:cubicBezTo>
                  <a:cubicBezTo>
                    <a:pt x="25" y="3"/>
                    <a:pt x="27" y="5"/>
                    <a:pt x="29" y="7"/>
                  </a:cubicBezTo>
                  <a:cubicBezTo>
                    <a:pt x="30" y="8"/>
                    <a:pt x="32" y="10"/>
                    <a:pt x="33" y="13"/>
                  </a:cubicBezTo>
                  <a:cubicBezTo>
                    <a:pt x="34" y="14"/>
                    <a:pt x="35" y="15"/>
                    <a:pt x="35" y="16"/>
                  </a:cubicBezTo>
                  <a:cubicBezTo>
                    <a:pt x="36" y="17"/>
                    <a:pt x="37" y="18"/>
                    <a:pt x="37" y="19"/>
                  </a:cubicBezTo>
                  <a:cubicBezTo>
                    <a:pt x="37" y="19"/>
                    <a:pt x="38" y="20"/>
                    <a:pt x="38" y="21"/>
                  </a:cubicBezTo>
                  <a:cubicBezTo>
                    <a:pt x="34" y="17"/>
                    <a:pt x="30" y="13"/>
                    <a:pt x="25" y="10"/>
                  </a:cubicBezTo>
                  <a:cubicBezTo>
                    <a:pt x="21" y="8"/>
                    <a:pt x="17" y="6"/>
                    <a:pt x="13" y="4"/>
                  </a:cubicBezTo>
                  <a:cubicBezTo>
                    <a:pt x="11" y="3"/>
                    <a:pt x="9" y="2"/>
                    <a:pt x="7" y="2"/>
                  </a:cubicBezTo>
                  <a:cubicBezTo>
                    <a:pt x="5" y="1"/>
                    <a:pt x="2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8" y="4"/>
                    <a:pt x="10" y="5"/>
                    <a:pt x="12" y="6"/>
                  </a:cubicBezTo>
                  <a:cubicBezTo>
                    <a:pt x="16" y="8"/>
                    <a:pt x="20" y="10"/>
                    <a:pt x="24" y="12"/>
                  </a:cubicBezTo>
                  <a:cubicBezTo>
                    <a:pt x="31" y="17"/>
                    <a:pt x="38" y="23"/>
                    <a:pt x="43" y="29"/>
                  </a:cubicBezTo>
                  <a:cubicBezTo>
                    <a:pt x="44" y="31"/>
                    <a:pt x="46" y="33"/>
                    <a:pt x="47" y="35"/>
                  </a:cubicBezTo>
                  <a:cubicBezTo>
                    <a:pt x="48" y="35"/>
                    <a:pt x="48" y="36"/>
                    <a:pt x="49" y="37"/>
                  </a:cubicBezTo>
                  <a:cubicBezTo>
                    <a:pt x="49" y="38"/>
                    <a:pt x="50" y="39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0" y="40"/>
                    <a:pt x="50" y="40"/>
                  </a:cubicBezTo>
                  <a:cubicBezTo>
                    <a:pt x="49" y="40"/>
                    <a:pt x="48" y="39"/>
                    <a:pt x="47" y="39"/>
                  </a:cubicBezTo>
                  <a:cubicBezTo>
                    <a:pt x="46" y="38"/>
                    <a:pt x="45" y="38"/>
                    <a:pt x="43" y="37"/>
                  </a:cubicBezTo>
                  <a:cubicBezTo>
                    <a:pt x="39" y="36"/>
                    <a:pt x="34" y="35"/>
                    <a:pt x="30" y="33"/>
                  </a:cubicBezTo>
                  <a:cubicBezTo>
                    <a:pt x="28" y="33"/>
                    <a:pt x="27" y="32"/>
                    <a:pt x="26" y="32"/>
                  </a:cubicBezTo>
                  <a:cubicBezTo>
                    <a:pt x="25" y="31"/>
                    <a:pt x="24" y="31"/>
                    <a:pt x="23" y="30"/>
                  </a:cubicBezTo>
                  <a:cubicBezTo>
                    <a:pt x="21" y="29"/>
                    <a:pt x="20" y="27"/>
                    <a:pt x="18" y="25"/>
                  </a:cubicBezTo>
                  <a:cubicBezTo>
                    <a:pt x="16" y="24"/>
                    <a:pt x="14" y="22"/>
                    <a:pt x="12" y="20"/>
                  </a:cubicBezTo>
                  <a:cubicBezTo>
                    <a:pt x="11" y="19"/>
                    <a:pt x="9" y="17"/>
                    <a:pt x="8" y="15"/>
                  </a:cubicBezTo>
                  <a:cubicBezTo>
                    <a:pt x="9" y="17"/>
                    <a:pt x="11" y="19"/>
                    <a:pt x="12" y="21"/>
                  </a:cubicBezTo>
                  <a:cubicBezTo>
                    <a:pt x="14" y="23"/>
                    <a:pt x="15" y="24"/>
                    <a:pt x="17" y="26"/>
                  </a:cubicBezTo>
                  <a:cubicBezTo>
                    <a:pt x="19" y="28"/>
                    <a:pt x="21" y="29"/>
                    <a:pt x="23" y="31"/>
                  </a:cubicBezTo>
                  <a:cubicBezTo>
                    <a:pt x="24" y="31"/>
                    <a:pt x="25" y="32"/>
                    <a:pt x="26" y="33"/>
                  </a:cubicBezTo>
                  <a:cubicBezTo>
                    <a:pt x="27" y="33"/>
                    <a:pt x="28" y="34"/>
                    <a:pt x="29" y="34"/>
                  </a:cubicBezTo>
                  <a:cubicBezTo>
                    <a:pt x="34" y="36"/>
                    <a:pt x="39" y="37"/>
                    <a:pt x="43" y="39"/>
                  </a:cubicBezTo>
                  <a:cubicBezTo>
                    <a:pt x="45" y="40"/>
                    <a:pt x="48" y="40"/>
                    <a:pt x="50" y="42"/>
                  </a:cubicBezTo>
                  <a:cubicBezTo>
                    <a:pt x="51" y="42"/>
                    <a:pt x="52" y="43"/>
                    <a:pt x="52" y="44"/>
                  </a:cubicBezTo>
                  <a:cubicBezTo>
                    <a:pt x="53" y="44"/>
                    <a:pt x="53" y="44"/>
                    <a:pt x="54" y="45"/>
                  </a:cubicBezTo>
                  <a:cubicBezTo>
                    <a:pt x="55" y="47"/>
                    <a:pt x="57" y="49"/>
                    <a:pt x="59" y="51"/>
                  </a:cubicBezTo>
                  <a:cubicBezTo>
                    <a:pt x="61" y="52"/>
                    <a:pt x="62" y="53"/>
                    <a:pt x="64" y="55"/>
                  </a:cubicBezTo>
                  <a:cubicBezTo>
                    <a:pt x="64" y="55"/>
                    <a:pt x="63" y="55"/>
                    <a:pt x="63" y="55"/>
                  </a:cubicBezTo>
                  <a:cubicBezTo>
                    <a:pt x="62" y="55"/>
                    <a:pt x="61" y="55"/>
                    <a:pt x="60" y="55"/>
                  </a:cubicBezTo>
                  <a:cubicBezTo>
                    <a:pt x="59" y="55"/>
                    <a:pt x="58" y="56"/>
                    <a:pt x="57" y="56"/>
                  </a:cubicBezTo>
                  <a:cubicBezTo>
                    <a:pt x="55" y="56"/>
                    <a:pt x="53" y="56"/>
                    <a:pt x="51" y="56"/>
                  </a:cubicBezTo>
                  <a:cubicBezTo>
                    <a:pt x="49" y="56"/>
                    <a:pt x="47" y="56"/>
                    <a:pt x="45" y="56"/>
                  </a:cubicBezTo>
                  <a:cubicBezTo>
                    <a:pt x="41" y="55"/>
                    <a:pt x="38" y="54"/>
                    <a:pt x="34" y="53"/>
                  </a:cubicBezTo>
                  <a:cubicBezTo>
                    <a:pt x="32" y="52"/>
                    <a:pt x="30" y="51"/>
                    <a:pt x="28" y="50"/>
                  </a:cubicBezTo>
                  <a:cubicBezTo>
                    <a:pt x="27" y="50"/>
                    <a:pt x="25" y="49"/>
                    <a:pt x="23" y="48"/>
                  </a:cubicBezTo>
                  <a:cubicBezTo>
                    <a:pt x="25" y="49"/>
                    <a:pt x="27" y="50"/>
                    <a:pt x="28" y="51"/>
                  </a:cubicBezTo>
                  <a:cubicBezTo>
                    <a:pt x="30" y="52"/>
                    <a:pt x="32" y="53"/>
                    <a:pt x="34" y="53"/>
                  </a:cubicBezTo>
                  <a:cubicBezTo>
                    <a:pt x="37" y="55"/>
                    <a:pt x="41" y="56"/>
                    <a:pt x="45" y="57"/>
                  </a:cubicBezTo>
                  <a:cubicBezTo>
                    <a:pt x="47" y="57"/>
                    <a:pt x="49" y="57"/>
                    <a:pt x="51" y="57"/>
                  </a:cubicBezTo>
                  <a:cubicBezTo>
                    <a:pt x="53" y="57"/>
                    <a:pt x="55" y="57"/>
                    <a:pt x="57" y="57"/>
                  </a:cubicBezTo>
                  <a:cubicBezTo>
                    <a:pt x="58" y="57"/>
                    <a:pt x="58" y="57"/>
                    <a:pt x="59" y="57"/>
                  </a:cubicBezTo>
                  <a:cubicBezTo>
                    <a:pt x="59" y="57"/>
                    <a:pt x="60" y="57"/>
                    <a:pt x="60" y="57"/>
                  </a:cubicBezTo>
                  <a:cubicBezTo>
                    <a:pt x="61" y="56"/>
                    <a:pt x="62" y="56"/>
                    <a:pt x="63" y="56"/>
                  </a:cubicBezTo>
                  <a:cubicBezTo>
                    <a:pt x="64" y="56"/>
                    <a:pt x="65" y="56"/>
                    <a:pt x="66" y="56"/>
                  </a:cubicBezTo>
                  <a:cubicBezTo>
                    <a:pt x="67" y="57"/>
                    <a:pt x="68" y="58"/>
                    <a:pt x="70" y="59"/>
                  </a:cubicBezTo>
                  <a:cubicBezTo>
                    <a:pt x="71" y="60"/>
                    <a:pt x="72" y="60"/>
                    <a:pt x="74" y="61"/>
                  </a:cubicBezTo>
                  <a:cubicBezTo>
                    <a:pt x="74" y="61"/>
                    <a:pt x="74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2"/>
                    <a:pt x="76" y="62"/>
                  </a:cubicBezTo>
                  <a:cubicBezTo>
                    <a:pt x="78" y="63"/>
                    <a:pt x="80" y="63"/>
                    <a:pt x="82" y="64"/>
                  </a:cubicBezTo>
                  <a:cubicBezTo>
                    <a:pt x="81" y="64"/>
                    <a:pt x="80" y="63"/>
                    <a:pt x="79" y="62"/>
                  </a:cubicBezTo>
                  <a:cubicBezTo>
                    <a:pt x="78" y="62"/>
                    <a:pt x="77" y="61"/>
                    <a:pt x="76" y="61"/>
                  </a:cubicBezTo>
                  <a:cubicBezTo>
                    <a:pt x="75" y="60"/>
                    <a:pt x="74" y="59"/>
                    <a:pt x="72" y="58"/>
                  </a:cubicBezTo>
                  <a:cubicBezTo>
                    <a:pt x="72" y="58"/>
                    <a:pt x="72" y="58"/>
                    <a:pt x="72" y="57"/>
                  </a:cubicBezTo>
                  <a:cubicBezTo>
                    <a:pt x="72" y="57"/>
                    <a:pt x="71" y="57"/>
                    <a:pt x="71" y="56"/>
                  </a:cubicBezTo>
                  <a:cubicBezTo>
                    <a:pt x="71" y="56"/>
                    <a:pt x="70" y="56"/>
                    <a:pt x="70" y="55"/>
                  </a:cubicBezTo>
                  <a:cubicBezTo>
                    <a:pt x="70" y="55"/>
                    <a:pt x="70" y="54"/>
                    <a:pt x="69" y="54"/>
                  </a:cubicBezTo>
                  <a:cubicBezTo>
                    <a:pt x="69" y="53"/>
                    <a:pt x="68" y="52"/>
                    <a:pt x="68" y="51"/>
                  </a:cubicBezTo>
                  <a:cubicBezTo>
                    <a:pt x="66" y="48"/>
                    <a:pt x="65" y="44"/>
                    <a:pt x="64" y="40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6"/>
                    <a:pt x="63" y="36"/>
                    <a:pt x="63" y="35"/>
                  </a:cubicBezTo>
                  <a:cubicBezTo>
                    <a:pt x="62" y="33"/>
                    <a:pt x="63" y="31"/>
                    <a:pt x="63" y="29"/>
                  </a:cubicBezTo>
                  <a:cubicBezTo>
                    <a:pt x="64" y="25"/>
                    <a:pt x="66" y="21"/>
                    <a:pt x="67" y="17"/>
                  </a:cubicBezTo>
                  <a:cubicBezTo>
                    <a:pt x="66" y="19"/>
                    <a:pt x="65" y="21"/>
                    <a:pt x="64" y="23"/>
                  </a:cubicBezTo>
                  <a:cubicBezTo>
                    <a:pt x="64" y="25"/>
                    <a:pt x="63" y="27"/>
                    <a:pt x="62" y="28"/>
                  </a:cubicBezTo>
                  <a:cubicBezTo>
                    <a:pt x="62" y="30"/>
                    <a:pt x="62" y="33"/>
                    <a:pt x="62" y="35"/>
                  </a:cubicBezTo>
                  <a:cubicBezTo>
                    <a:pt x="62" y="36"/>
                    <a:pt x="62" y="37"/>
                    <a:pt x="62" y="38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3"/>
                    <a:pt x="64" y="45"/>
                    <a:pt x="64" y="46"/>
                  </a:cubicBezTo>
                  <a:cubicBezTo>
                    <a:pt x="65" y="48"/>
                    <a:pt x="66" y="50"/>
                    <a:pt x="67" y="52"/>
                  </a:cubicBezTo>
                  <a:cubicBezTo>
                    <a:pt x="67" y="53"/>
                    <a:pt x="67" y="54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6" y="53"/>
                    <a:pt x="63" y="51"/>
                    <a:pt x="61" y="49"/>
                  </a:cubicBezTo>
                  <a:cubicBezTo>
                    <a:pt x="60" y="48"/>
                    <a:pt x="60" y="48"/>
                    <a:pt x="59" y="47"/>
                  </a:cubicBezTo>
                  <a:cubicBezTo>
                    <a:pt x="59" y="47"/>
                    <a:pt x="59" y="46"/>
                    <a:pt x="58" y="45"/>
                  </a:cubicBezTo>
                  <a:cubicBezTo>
                    <a:pt x="57" y="44"/>
                    <a:pt x="56" y="42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5"/>
                    <a:pt x="55" y="34"/>
                    <a:pt x="55" y="33"/>
                  </a:cubicBezTo>
                  <a:cubicBezTo>
                    <a:pt x="55" y="31"/>
                    <a:pt x="55" y="29"/>
                    <a:pt x="54" y="26"/>
                  </a:cubicBezTo>
                  <a:cubicBezTo>
                    <a:pt x="54" y="22"/>
                    <a:pt x="53" y="18"/>
                    <a:pt x="52" y="13"/>
                  </a:cubicBezTo>
                  <a:cubicBezTo>
                    <a:pt x="51" y="11"/>
                    <a:pt x="50" y="9"/>
                    <a:pt x="49" y="7"/>
                  </a:cubicBezTo>
                  <a:cubicBezTo>
                    <a:pt x="48" y="5"/>
                    <a:pt x="46" y="4"/>
                    <a:pt x="44" y="2"/>
                  </a:cubicBezTo>
                  <a:cubicBezTo>
                    <a:pt x="46" y="4"/>
                    <a:pt x="47" y="6"/>
                    <a:pt x="47" y="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1901"/>
            <p:cNvSpPr/>
            <p:nvPr/>
          </p:nvSpPr>
          <p:spPr bwMode="auto">
            <a:xfrm>
              <a:off x="4989471" y="3935434"/>
              <a:ext cx="57150" cy="101601"/>
            </a:xfrm>
            <a:custGeom>
              <a:avLst/>
              <a:gdLst>
                <a:gd name="T0" fmla="*/ 15 w 15"/>
                <a:gd name="T1" fmla="*/ 27 h 27"/>
                <a:gd name="T2" fmla="*/ 10 w 15"/>
                <a:gd name="T3" fmla="*/ 12 h 27"/>
                <a:gd name="T4" fmla="*/ 5 w 15"/>
                <a:gd name="T5" fmla="*/ 6 h 27"/>
                <a:gd name="T6" fmla="*/ 0 w 15"/>
                <a:gd name="T7" fmla="*/ 0 h 27"/>
                <a:gd name="T8" fmla="*/ 10 w 15"/>
                <a:gd name="T9" fmla="*/ 4 h 27"/>
                <a:gd name="T10" fmla="*/ 14 w 15"/>
                <a:gd name="T11" fmla="*/ 14 h 27"/>
                <a:gd name="T12" fmla="*/ 15 w 15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7">
                  <a:moveTo>
                    <a:pt x="15" y="27"/>
                  </a:moveTo>
                  <a:cubicBezTo>
                    <a:pt x="13" y="22"/>
                    <a:pt x="12" y="17"/>
                    <a:pt x="10" y="12"/>
                  </a:cubicBezTo>
                  <a:cubicBezTo>
                    <a:pt x="8" y="10"/>
                    <a:pt x="7" y="8"/>
                    <a:pt x="5" y="6"/>
                  </a:cubicBezTo>
                  <a:cubicBezTo>
                    <a:pt x="3" y="4"/>
                    <a:pt x="1" y="2"/>
                    <a:pt x="0" y="0"/>
                  </a:cubicBezTo>
                  <a:cubicBezTo>
                    <a:pt x="3" y="1"/>
                    <a:pt x="7" y="3"/>
                    <a:pt x="10" y="4"/>
                  </a:cubicBezTo>
                  <a:cubicBezTo>
                    <a:pt x="12" y="7"/>
                    <a:pt x="13" y="12"/>
                    <a:pt x="14" y="14"/>
                  </a:cubicBezTo>
                  <a:cubicBezTo>
                    <a:pt x="14" y="18"/>
                    <a:pt x="14" y="23"/>
                    <a:pt x="15" y="2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84" name="Picture 19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021" y="4043385"/>
              <a:ext cx="146051" cy="88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5" name="Freeform 1904"/>
            <p:cNvSpPr/>
            <p:nvPr/>
          </p:nvSpPr>
          <p:spPr bwMode="auto">
            <a:xfrm>
              <a:off x="4948196" y="3981472"/>
              <a:ext cx="101601" cy="77788"/>
            </a:xfrm>
            <a:custGeom>
              <a:avLst/>
              <a:gdLst>
                <a:gd name="T0" fmla="*/ 13 w 27"/>
                <a:gd name="T1" fmla="*/ 15 h 21"/>
                <a:gd name="T2" fmla="*/ 22 w 27"/>
                <a:gd name="T3" fmla="*/ 18 h 21"/>
                <a:gd name="T4" fmla="*/ 27 w 27"/>
                <a:gd name="T5" fmla="*/ 21 h 21"/>
                <a:gd name="T6" fmla="*/ 18 w 27"/>
                <a:gd name="T7" fmla="*/ 19 h 21"/>
                <a:gd name="T8" fmla="*/ 8 w 27"/>
                <a:gd name="T9" fmla="*/ 18 h 21"/>
                <a:gd name="T10" fmla="*/ 0 w 27"/>
                <a:gd name="T11" fmla="*/ 13 h 21"/>
                <a:gd name="T12" fmla="*/ 0 w 27"/>
                <a:gd name="T13" fmla="*/ 11 h 21"/>
                <a:gd name="T14" fmla="*/ 1 w 27"/>
                <a:gd name="T15" fmla="*/ 0 h 21"/>
                <a:gd name="T16" fmla="*/ 2 w 27"/>
                <a:gd name="T17" fmla="*/ 5 h 21"/>
                <a:gd name="T18" fmla="*/ 13 w 27"/>
                <a:gd name="T1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1">
                  <a:moveTo>
                    <a:pt x="13" y="15"/>
                  </a:moveTo>
                  <a:cubicBezTo>
                    <a:pt x="15" y="16"/>
                    <a:pt x="20" y="17"/>
                    <a:pt x="22" y="18"/>
                  </a:cubicBezTo>
                  <a:cubicBezTo>
                    <a:pt x="24" y="19"/>
                    <a:pt x="27" y="21"/>
                    <a:pt x="27" y="21"/>
                  </a:cubicBezTo>
                  <a:cubicBezTo>
                    <a:pt x="24" y="20"/>
                    <a:pt x="21" y="19"/>
                    <a:pt x="18" y="19"/>
                  </a:cubicBezTo>
                  <a:cubicBezTo>
                    <a:pt x="15" y="19"/>
                    <a:pt x="11" y="19"/>
                    <a:pt x="8" y="18"/>
                  </a:cubicBezTo>
                  <a:cubicBezTo>
                    <a:pt x="4" y="18"/>
                    <a:pt x="2" y="15"/>
                    <a:pt x="0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7"/>
                    <a:pt x="1" y="4"/>
                    <a:pt x="1" y="0"/>
                  </a:cubicBezTo>
                  <a:cubicBezTo>
                    <a:pt x="2" y="2"/>
                    <a:pt x="2" y="4"/>
                    <a:pt x="2" y="5"/>
                  </a:cubicBezTo>
                  <a:cubicBezTo>
                    <a:pt x="5" y="12"/>
                    <a:pt x="10" y="15"/>
                    <a:pt x="13" y="1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905"/>
            <p:cNvSpPr/>
            <p:nvPr/>
          </p:nvSpPr>
          <p:spPr bwMode="auto">
            <a:xfrm>
              <a:off x="4972008" y="3935434"/>
              <a:ext cx="112713" cy="169864"/>
            </a:xfrm>
            <a:custGeom>
              <a:avLst/>
              <a:gdLst>
                <a:gd name="T0" fmla="*/ 5 w 30"/>
                <a:gd name="T1" fmla="*/ 26 h 45"/>
                <a:gd name="T2" fmla="*/ 15 w 30"/>
                <a:gd name="T3" fmla="*/ 29 h 45"/>
                <a:gd name="T4" fmla="*/ 18 w 30"/>
                <a:gd name="T5" fmla="*/ 29 h 45"/>
                <a:gd name="T6" fmla="*/ 18 w 30"/>
                <a:gd name="T7" fmla="*/ 30 h 45"/>
                <a:gd name="T8" fmla="*/ 18 w 30"/>
                <a:gd name="T9" fmla="*/ 29 h 45"/>
                <a:gd name="T10" fmla="*/ 15 w 30"/>
                <a:gd name="T11" fmla="*/ 26 h 45"/>
                <a:gd name="T12" fmla="*/ 11 w 30"/>
                <a:gd name="T13" fmla="*/ 22 h 45"/>
                <a:gd name="T14" fmla="*/ 7 w 30"/>
                <a:gd name="T15" fmla="*/ 19 h 45"/>
                <a:gd name="T16" fmla="*/ 2 w 30"/>
                <a:gd name="T17" fmla="*/ 15 h 45"/>
                <a:gd name="T18" fmla="*/ 1 w 30"/>
                <a:gd name="T19" fmla="*/ 11 h 45"/>
                <a:gd name="T20" fmla="*/ 5 w 30"/>
                <a:gd name="T21" fmla="*/ 17 h 45"/>
                <a:gd name="T22" fmla="*/ 9 w 30"/>
                <a:gd name="T23" fmla="*/ 20 h 45"/>
                <a:gd name="T24" fmla="*/ 5 w 30"/>
                <a:gd name="T25" fmla="*/ 13 h 45"/>
                <a:gd name="T26" fmla="*/ 1 w 30"/>
                <a:gd name="T27" fmla="*/ 3 h 45"/>
                <a:gd name="T28" fmla="*/ 1 w 30"/>
                <a:gd name="T29" fmla="*/ 1 h 45"/>
                <a:gd name="T30" fmla="*/ 3 w 30"/>
                <a:gd name="T31" fmla="*/ 6 h 45"/>
                <a:gd name="T32" fmla="*/ 14 w 30"/>
                <a:gd name="T33" fmla="*/ 23 h 45"/>
                <a:gd name="T34" fmla="*/ 18 w 30"/>
                <a:gd name="T35" fmla="*/ 27 h 45"/>
                <a:gd name="T36" fmla="*/ 19 w 30"/>
                <a:gd name="T37" fmla="*/ 28 h 45"/>
                <a:gd name="T38" fmla="*/ 18 w 30"/>
                <a:gd name="T39" fmla="*/ 26 h 45"/>
                <a:gd name="T40" fmla="*/ 16 w 30"/>
                <a:gd name="T41" fmla="*/ 16 h 45"/>
                <a:gd name="T42" fmla="*/ 15 w 30"/>
                <a:gd name="T43" fmla="*/ 13 h 45"/>
                <a:gd name="T44" fmla="*/ 10 w 30"/>
                <a:gd name="T45" fmla="*/ 7 h 45"/>
                <a:gd name="T46" fmla="*/ 11 w 30"/>
                <a:gd name="T47" fmla="*/ 7 h 45"/>
                <a:gd name="T48" fmla="*/ 15 w 30"/>
                <a:gd name="T49" fmla="*/ 13 h 45"/>
                <a:gd name="T50" fmla="*/ 17 w 30"/>
                <a:gd name="T51" fmla="*/ 16 h 45"/>
                <a:gd name="T52" fmla="*/ 20 w 30"/>
                <a:gd name="T53" fmla="*/ 27 h 45"/>
                <a:gd name="T54" fmla="*/ 21 w 30"/>
                <a:gd name="T55" fmla="*/ 29 h 45"/>
                <a:gd name="T56" fmla="*/ 26 w 30"/>
                <a:gd name="T57" fmla="*/ 35 h 45"/>
                <a:gd name="T58" fmla="*/ 26 w 30"/>
                <a:gd name="T59" fmla="*/ 33 h 45"/>
                <a:gd name="T60" fmla="*/ 27 w 30"/>
                <a:gd name="T61" fmla="*/ 29 h 45"/>
                <a:gd name="T62" fmla="*/ 26 w 30"/>
                <a:gd name="T63" fmla="*/ 19 h 45"/>
                <a:gd name="T64" fmla="*/ 24 w 30"/>
                <a:gd name="T65" fmla="*/ 14 h 45"/>
                <a:gd name="T66" fmla="*/ 26 w 30"/>
                <a:gd name="T67" fmla="*/ 19 h 45"/>
                <a:gd name="T68" fmla="*/ 28 w 30"/>
                <a:gd name="T69" fmla="*/ 29 h 45"/>
                <a:gd name="T70" fmla="*/ 27 w 30"/>
                <a:gd name="T71" fmla="*/ 33 h 45"/>
                <a:gd name="T72" fmla="*/ 27 w 30"/>
                <a:gd name="T73" fmla="*/ 35 h 45"/>
                <a:gd name="T74" fmla="*/ 28 w 30"/>
                <a:gd name="T75" fmla="*/ 38 h 45"/>
                <a:gd name="T76" fmla="*/ 29 w 30"/>
                <a:gd name="T77" fmla="*/ 41 h 45"/>
                <a:gd name="T78" fmla="*/ 29 w 30"/>
                <a:gd name="T79" fmla="*/ 42 h 45"/>
                <a:gd name="T80" fmla="*/ 29 w 30"/>
                <a:gd name="T81" fmla="*/ 43 h 45"/>
                <a:gd name="T82" fmla="*/ 27 w 30"/>
                <a:gd name="T83" fmla="*/ 40 h 45"/>
                <a:gd name="T84" fmla="*/ 26 w 30"/>
                <a:gd name="T85" fmla="*/ 39 h 45"/>
                <a:gd name="T86" fmla="*/ 25 w 30"/>
                <a:gd name="T87" fmla="*/ 38 h 45"/>
                <a:gd name="T88" fmla="*/ 18 w 30"/>
                <a:gd name="T89" fmla="*/ 34 h 45"/>
                <a:gd name="T90" fmla="*/ 16 w 30"/>
                <a:gd name="T91" fmla="*/ 34 h 45"/>
                <a:gd name="T92" fmla="*/ 6 w 30"/>
                <a:gd name="T93" fmla="*/ 35 h 45"/>
                <a:gd name="T94" fmla="*/ 12 w 30"/>
                <a:gd name="T95" fmla="*/ 33 h 45"/>
                <a:gd name="T96" fmla="*/ 17 w 30"/>
                <a:gd name="T97" fmla="*/ 33 h 45"/>
                <a:gd name="T98" fmla="*/ 22 w 30"/>
                <a:gd name="T99" fmla="*/ 35 h 45"/>
                <a:gd name="T100" fmla="*/ 26 w 30"/>
                <a:gd name="T101" fmla="*/ 37 h 45"/>
                <a:gd name="T102" fmla="*/ 23 w 30"/>
                <a:gd name="T103" fmla="*/ 33 h 45"/>
                <a:gd name="T104" fmla="*/ 21 w 30"/>
                <a:gd name="T105" fmla="*/ 32 h 45"/>
                <a:gd name="T106" fmla="*/ 18 w 30"/>
                <a:gd name="T107" fmla="*/ 30 h 45"/>
                <a:gd name="T108" fmla="*/ 17 w 30"/>
                <a:gd name="T109" fmla="*/ 30 h 45"/>
                <a:gd name="T110" fmla="*/ 12 w 30"/>
                <a:gd name="T111" fmla="*/ 29 h 45"/>
                <a:gd name="T112" fmla="*/ 2 w 30"/>
                <a:gd name="T113" fmla="*/ 25 h 45"/>
                <a:gd name="T114" fmla="*/ 2 w 30"/>
                <a:gd name="T115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" h="45">
                  <a:moveTo>
                    <a:pt x="2" y="25"/>
                  </a:moveTo>
                  <a:cubicBezTo>
                    <a:pt x="3" y="25"/>
                    <a:pt x="4" y="26"/>
                    <a:pt x="5" y="26"/>
                  </a:cubicBezTo>
                  <a:cubicBezTo>
                    <a:pt x="7" y="27"/>
                    <a:pt x="10" y="28"/>
                    <a:pt x="12" y="28"/>
                  </a:cubicBezTo>
                  <a:cubicBezTo>
                    <a:pt x="13" y="28"/>
                    <a:pt x="14" y="29"/>
                    <a:pt x="15" y="29"/>
                  </a:cubicBezTo>
                  <a:cubicBezTo>
                    <a:pt x="16" y="29"/>
                    <a:pt x="16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20" y="30"/>
                    <a:pt x="20" y="30"/>
                  </a:cubicBezTo>
                  <a:cubicBezTo>
                    <a:pt x="20" y="30"/>
                    <a:pt x="19" y="29"/>
                    <a:pt x="18" y="29"/>
                  </a:cubicBezTo>
                  <a:cubicBezTo>
                    <a:pt x="18" y="28"/>
                    <a:pt x="17" y="28"/>
                    <a:pt x="17" y="27"/>
                  </a:cubicBezTo>
                  <a:cubicBezTo>
                    <a:pt x="16" y="27"/>
                    <a:pt x="16" y="27"/>
                    <a:pt x="15" y="26"/>
                  </a:cubicBezTo>
                  <a:cubicBezTo>
                    <a:pt x="15" y="26"/>
                    <a:pt x="14" y="25"/>
                    <a:pt x="13" y="24"/>
                  </a:cubicBezTo>
                  <a:cubicBezTo>
                    <a:pt x="12" y="23"/>
                    <a:pt x="12" y="23"/>
                    <a:pt x="11" y="22"/>
                  </a:cubicBezTo>
                  <a:cubicBezTo>
                    <a:pt x="10" y="21"/>
                    <a:pt x="9" y="21"/>
                    <a:pt x="8" y="20"/>
                  </a:cubicBezTo>
                  <a:cubicBezTo>
                    <a:pt x="8" y="20"/>
                    <a:pt x="7" y="19"/>
                    <a:pt x="7" y="19"/>
                  </a:cubicBezTo>
                  <a:cubicBezTo>
                    <a:pt x="6" y="19"/>
                    <a:pt x="6" y="18"/>
                    <a:pt x="5" y="18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2" y="14"/>
                    <a:pt x="2" y="14"/>
                    <a:pt x="1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2"/>
                    <a:pt x="2" y="14"/>
                    <a:pt x="3" y="15"/>
                  </a:cubicBezTo>
                  <a:cubicBezTo>
                    <a:pt x="3" y="16"/>
                    <a:pt x="4" y="16"/>
                    <a:pt x="5" y="17"/>
                  </a:cubicBezTo>
                  <a:cubicBezTo>
                    <a:pt x="6" y="18"/>
                    <a:pt x="6" y="18"/>
                    <a:pt x="7" y="18"/>
                  </a:cubicBezTo>
                  <a:cubicBezTo>
                    <a:pt x="7" y="19"/>
                    <a:pt x="8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18"/>
                    <a:pt x="6" y="15"/>
                    <a:pt x="5" y="13"/>
                  </a:cubicBezTo>
                  <a:cubicBezTo>
                    <a:pt x="3" y="11"/>
                    <a:pt x="3" y="9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2" y="3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4" y="8"/>
                    <a:pt x="5" y="10"/>
                    <a:pt x="6" y="12"/>
                  </a:cubicBezTo>
                  <a:cubicBezTo>
                    <a:pt x="8" y="16"/>
                    <a:pt x="10" y="20"/>
                    <a:pt x="14" y="23"/>
                  </a:cubicBezTo>
                  <a:cubicBezTo>
                    <a:pt x="14" y="24"/>
                    <a:pt x="15" y="25"/>
                    <a:pt x="16" y="25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8" y="27"/>
                    <a:pt x="18" y="27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7"/>
                  </a:cubicBezTo>
                  <a:cubicBezTo>
                    <a:pt x="19" y="27"/>
                    <a:pt x="18" y="26"/>
                    <a:pt x="18" y="26"/>
                  </a:cubicBezTo>
                  <a:cubicBezTo>
                    <a:pt x="18" y="25"/>
                    <a:pt x="18" y="24"/>
                    <a:pt x="18" y="24"/>
                  </a:cubicBezTo>
                  <a:cubicBezTo>
                    <a:pt x="17" y="21"/>
                    <a:pt x="17" y="19"/>
                    <a:pt x="16" y="16"/>
                  </a:cubicBezTo>
                  <a:cubicBezTo>
                    <a:pt x="16" y="16"/>
                    <a:pt x="16" y="15"/>
                    <a:pt x="16" y="15"/>
                  </a:cubicBezTo>
                  <a:cubicBezTo>
                    <a:pt x="15" y="14"/>
                    <a:pt x="15" y="13"/>
                    <a:pt x="15" y="13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2" y="9"/>
                    <a:pt x="11" y="8"/>
                    <a:pt x="10" y="7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9" y="5"/>
                    <a:pt x="10" y="6"/>
                    <a:pt x="11" y="7"/>
                  </a:cubicBezTo>
                  <a:cubicBezTo>
                    <a:pt x="11" y="8"/>
                    <a:pt x="12" y="9"/>
                    <a:pt x="13" y="10"/>
                  </a:cubicBezTo>
                  <a:cubicBezTo>
                    <a:pt x="14" y="11"/>
                    <a:pt x="15" y="12"/>
                    <a:pt x="15" y="13"/>
                  </a:cubicBezTo>
                  <a:cubicBezTo>
                    <a:pt x="16" y="13"/>
                    <a:pt x="16" y="14"/>
                    <a:pt x="16" y="14"/>
                  </a:cubicBezTo>
                  <a:cubicBezTo>
                    <a:pt x="16" y="15"/>
                    <a:pt x="17" y="16"/>
                    <a:pt x="17" y="16"/>
                  </a:cubicBezTo>
                  <a:cubicBezTo>
                    <a:pt x="18" y="19"/>
                    <a:pt x="18" y="21"/>
                    <a:pt x="19" y="24"/>
                  </a:cubicBezTo>
                  <a:cubicBezTo>
                    <a:pt x="19" y="25"/>
                    <a:pt x="19" y="26"/>
                    <a:pt x="20" y="27"/>
                  </a:cubicBezTo>
                  <a:cubicBezTo>
                    <a:pt x="20" y="28"/>
                    <a:pt x="20" y="28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30"/>
                    <a:pt x="23" y="31"/>
                    <a:pt x="24" y="33"/>
                  </a:cubicBezTo>
                  <a:cubicBezTo>
                    <a:pt x="25" y="33"/>
                    <a:pt x="25" y="34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4"/>
                    <a:pt x="26" y="34"/>
                    <a:pt x="26" y="33"/>
                  </a:cubicBezTo>
                  <a:cubicBezTo>
                    <a:pt x="26" y="33"/>
                    <a:pt x="27" y="32"/>
                    <a:pt x="27" y="32"/>
                  </a:cubicBezTo>
                  <a:cubicBezTo>
                    <a:pt x="27" y="31"/>
                    <a:pt x="27" y="30"/>
                    <a:pt x="27" y="29"/>
                  </a:cubicBezTo>
                  <a:cubicBezTo>
                    <a:pt x="27" y="28"/>
                    <a:pt x="27" y="27"/>
                    <a:pt x="27" y="26"/>
                  </a:cubicBezTo>
                  <a:cubicBezTo>
                    <a:pt x="27" y="23"/>
                    <a:pt x="27" y="21"/>
                    <a:pt x="26" y="19"/>
                  </a:cubicBezTo>
                  <a:cubicBezTo>
                    <a:pt x="26" y="18"/>
                    <a:pt x="26" y="17"/>
                    <a:pt x="25" y="17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4" y="15"/>
                    <a:pt x="25" y="15"/>
                    <a:pt x="25" y="16"/>
                  </a:cubicBezTo>
                  <a:cubicBezTo>
                    <a:pt x="26" y="17"/>
                    <a:pt x="26" y="18"/>
                    <a:pt x="26" y="19"/>
                  </a:cubicBezTo>
                  <a:cubicBezTo>
                    <a:pt x="27" y="21"/>
                    <a:pt x="28" y="23"/>
                    <a:pt x="28" y="25"/>
                  </a:cubicBezTo>
                  <a:cubicBezTo>
                    <a:pt x="28" y="27"/>
                    <a:pt x="28" y="28"/>
                    <a:pt x="28" y="29"/>
                  </a:cubicBezTo>
                  <a:cubicBezTo>
                    <a:pt x="28" y="30"/>
                    <a:pt x="28" y="31"/>
                    <a:pt x="27" y="32"/>
                  </a:cubicBezTo>
                  <a:cubicBezTo>
                    <a:pt x="27" y="32"/>
                    <a:pt x="27" y="32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7" y="37"/>
                    <a:pt x="27" y="38"/>
                    <a:pt x="28" y="38"/>
                  </a:cubicBezTo>
                  <a:cubicBezTo>
                    <a:pt x="28" y="39"/>
                    <a:pt x="28" y="40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2"/>
                  </a:cubicBezTo>
                  <a:cubicBezTo>
                    <a:pt x="29" y="43"/>
                    <a:pt x="30" y="44"/>
                    <a:pt x="30" y="45"/>
                  </a:cubicBezTo>
                  <a:cubicBezTo>
                    <a:pt x="30" y="45"/>
                    <a:pt x="29" y="44"/>
                    <a:pt x="29" y="43"/>
                  </a:cubicBezTo>
                  <a:cubicBezTo>
                    <a:pt x="29" y="43"/>
                    <a:pt x="29" y="42"/>
                    <a:pt x="28" y="42"/>
                  </a:cubicBezTo>
                  <a:cubicBezTo>
                    <a:pt x="28" y="41"/>
                    <a:pt x="28" y="40"/>
                    <a:pt x="27" y="40"/>
                  </a:cubicBezTo>
                  <a:cubicBezTo>
                    <a:pt x="27" y="40"/>
                    <a:pt x="27" y="40"/>
                    <a:pt x="27" y="39"/>
                  </a:cubicBezTo>
                  <a:cubicBezTo>
                    <a:pt x="27" y="39"/>
                    <a:pt x="27" y="39"/>
                    <a:pt x="26" y="39"/>
                  </a:cubicBezTo>
                  <a:cubicBezTo>
                    <a:pt x="26" y="39"/>
                    <a:pt x="26" y="39"/>
                    <a:pt x="26" y="38"/>
                  </a:cubicBezTo>
                  <a:cubicBezTo>
                    <a:pt x="26" y="38"/>
                    <a:pt x="25" y="38"/>
                    <a:pt x="25" y="38"/>
                  </a:cubicBezTo>
                  <a:cubicBezTo>
                    <a:pt x="25" y="38"/>
                    <a:pt x="24" y="37"/>
                    <a:pt x="24" y="37"/>
                  </a:cubicBezTo>
                  <a:cubicBezTo>
                    <a:pt x="22" y="36"/>
                    <a:pt x="20" y="35"/>
                    <a:pt x="18" y="34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17" y="34"/>
                    <a:pt x="16" y="34"/>
                    <a:pt x="16" y="34"/>
                  </a:cubicBezTo>
                  <a:cubicBezTo>
                    <a:pt x="14" y="33"/>
                    <a:pt x="13" y="33"/>
                    <a:pt x="12" y="34"/>
                  </a:cubicBezTo>
                  <a:cubicBezTo>
                    <a:pt x="10" y="34"/>
                    <a:pt x="8" y="35"/>
                    <a:pt x="6" y="35"/>
                  </a:cubicBezTo>
                  <a:cubicBezTo>
                    <a:pt x="7" y="35"/>
                    <a:pt x="8" y="34"/>
                    <a:pt x="9" y="34"/>
                  </a:cubicBezTo>
                  <a:cubicBezTo>
                    <a:pt x="10" y="34"/>
                    <a:pt x="11" y="33"/>
                    <a:pt x="12" y="33"/>
                  </a:cubicBezTo>
                  <a:cubicBezTo>
                    <a:pt x="13" y="33"/>
                    <a:pt x="15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8" y="34"/>
                    <a:pt x="18" y="34"/>
                    <a:pt x="19" y="34"/>
                  </a:cubicBezTo>
                  <a:cubicBezTo>
                    <a:pt x="20" y="34"/>
                    <a:pt x="21" y="35"/>
                    <a:pt x="22" y="35"/>
                  </a:cubicBezTo>
                  <a:cubicBezTo>
                    <a:pt x="23" y="35"/>
                    <a:pt x="23" y="36"/>
                    <a:pt x="24" y="36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6"/>
                    <a:pt x="24" y="35"/>
                    <a:pt x="23" y="33"/>
                  </a:cubicBezTo>
                  <a:cubicBezTo>
                    <a:pt x="23" y="33"/>
                    <a:pt x="22" y="33"/>
                    <a:pt x="22" y="32"/>
                  </a:cubicBezTo>
                  <a:cubicBezTo>
                    <a:pt x="22" y="32"/>
                    <a:pt x="22" y="32"/>
                    <a:pt x="21" y="32"/>
                  </a:cubicBezTo>
                  <a:cubicBezTo>
                    <a:pt x="20" y="31"/>
                    <a:pt x="19" y="31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6" y="30"/>
                    <a:pt x="16" y="30"/>
                    <a:pt x="15" y="30"/>
                  </a:cubicBezTo>
                  <a:cubicBezTo>
                    <a:pt x="14" y="29"/>
                    <a:pt x="13" y="29"/>
                    <a:pt x="12" y="29"/>
                  </a:cubicBezTo>
                  <a:cubicBezTo>
                    <a:pt x="9" y="28"/>
                    <a:pt x="7" y="28"/>
                    <a:pt x="5" y="27"/>
                  </a:cubicBezTo>
                  <a:cubicBezTo>
                    <a:pt x="4" y="26"/>
                    <a:pt x="3" y="26"/>
                    <a:pt x="2" y="25"/>
                  </a:cubicBezTo>
                  <a:cubicBezTo>
                    <a:pt x="1" y="24"/>
                    <a:pt x="0" y="24"/>
                    <a:pt x="0" y="23"/>
                  </a:cubicBezTo>
                  <a:cubicBezTo>
                    <a:pt x="1" y="23"/>
                    <a:pt x="2" y="24"/>
                    <a:pt x="2" y="25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1906"/>
            <p:cNvSpPr/>
            <p:nvPr/>
          </p:nvSpPr>
          <p:spPr bwMode="auto">
            <a:xfrm>
              <a:off x="5046621" y="4848253"/>
              <a:ext cx="101601" cy="65088"/>
            </a:xfrm>
            <a:custGeom>
              <a:avLst/>
              <a:gdLst>
                <a:gd name="T0" fmla="*/ 27 w 27"/>
                <a:gd name="T1" fmla="*/ 17 h 17"/>
                <a:gd name="T2" fmla="*/ 15 w 27"/>
                <a:gd name="T3" fmla="*/ 6 h 17"/>
                <a:gd name="T4" fmla="*/ 7 w 27"/>
                <a:gd name="T5" fmla="*/ 3 h 17"/>
                <a:gd name="T6" fmla="*/ 0 w 27"/>
                <a:gd name="T7" fmla="*/ 1 h 17"/>
                <a:gd name="T8" fmla="*/ 11 w 27"/>
                <a:gd name="T9" fmla="*/ 0 h 17"/>
                <a:gd name="T10" fmla="*/ 19 w 27"/>
                <a:gd name="T11" fmla="*/ 6 h 17"/>
                <a:gd name="T12" fmla="*/ 27 w 27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7">
                  <a:moveTo>
                    <a:pt x="27" y="17"/>
                  </a:moveTo>
                  <a:cubicBezTo>
                    <a:pt x="23" y="13"/>
                    <a:pt x="19" y="9"/>
                    <a:pt x="15" y="6"/>
                  </a:cubicBezTo>
                  <a:cubicBezTo>
                    <a:pt x="12" y="5"/>
                    <a:pt x="10" y="4"/>
                    <a:pt x="7" y="3"/>
                  </a:cubicBezTo>
                  <a:cubicBezTo>
                    <a:pt x="5" y="3"/>
                    <a:pt x="2" y="2"/>
                    <a:pt x="0" y="1"/>
                  </a:cubicBezTo>
                  <a:cubicBezTo>
                    <a:pt x="4" y="0"/>
                    <a:pt x="7" y="0"/>
                    <a:pt x="11" y="0"/>
                  </a:cubicBezTo>
                  <a:cubicBezTo>
                    <a:pt x="14" y="1"/>
                    <a:pt x="17" y="4"/>
                    <a:pt x="19" y="6"/>
                  </a:cubicBezTo>
                  <a:cubicBezTo>
                    <a:pt x="22" y="9"/>
                    <a:pt x="24" y="13"/>
                    <a:pt x="27" y="1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88" name="Picture 1907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346" y="4829203"/>
              <a:ext cx="247652" cy="17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" name="Picture 1908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784" y="4922866"/>
              <a:ext cx="134938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" name="Freeform 1909"/>
            <p:cNvSpPr/>
            <p:nvPr/>
          </p:nvSpPr>
          <p:spPr bwMode="auto">
            <a:xfrm>
              <a:off x="5038684" y="4908579"/>
              <a:ext cx="123826" cy="52388"/>
            </a:xfrm>
            <a:custGeom>
              <a:avLst/>
              <a:gdLst>
                <a:gd name="T0" fmla="*/ 18 w 33"/>
                <a:gd name="T1" fmla="*/ 7 h 14"/>
                <a:gd name="T2" fmla="*/ 27 w 33"/>
                <a:gd name="T3" fmla="*/ 5 h 14"/>
                <a:gd name="T4" fmla="*/ 33 w 33"/>
                <a:gd name="T5" fmla="*/ 5 h 14"/>
                <a:gd name="T6" fmla="*/ 24 w 33"/>
                <a:gd name="T7" fmla="*/ 8 h 14"/>
                <a:gd name="T8" fmla="*/ 15 w 33"/>
                <a:gd name="T9" fmla="*/ 13 h 14"/>
                <a:gd name="T10" fmla="*/ 6 w 33"/>
                <a:gd name="T11" fmla="*/ 11 h 14"/>
                <a:gd name="T12" fmla="*/ 4 w 33"/>
                <a:gd name="T13" fmla="*/ 10 h 14"/>
                <a:gd name="T14" fmla="*/ 0 w 33"/>
                <a:gd name="T15" fmla="*/ 0 h 14"/>
                <a:gd name="T16" fmla="*/ 4 w 33"/>
                <a:gd name="T17" fmla="*/ 4 h 14"/>
                <a:gd name="T18" fmla="*/ 18 w 33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4">
                  <a:moveTo>
                    <a:pt x="18" y="7"/>
                  </a:moveTo>
                  <a:cubicBezTo>
                    <a:pt x="20" y="6"/>
                    <a:pt x="25" y="5"/>
                    <a:pt x="27" y="5"/>
                  </a:cubicBezTo>
                  <a:cubicBezTo>
                    <a:pt x="29" y="4"/>
                    <a:pt x="33" y="5"/>
                    <a:pt x="33" y="5"/>
                  </a:cubicBezTo>
                  <a:cubicBezTo>
                    <a:pt x="30" y="5"/>
                    <a:pt x="27" y="6"/>
                    <a:pt x="24" y="8"/>
                  </a:cubicBezTo>
                  <a:cubicBezTo>
                    <a:pt x="21" y="9"/>
                    <a:pt x="18" y="11"/>
                    <a:pt x="15" y="13"/>
                  </a:cubicBezTo>
                  <a:cubicBezTo>
                    <a:pt x="12" y="14"/>
                    <a:pt x="8" y="13"/>
                    <a:pt x="6" y="11"/>
                  </a:cubicBezTo>
                  <a:cubicBezTo>
                    <a:pt x="5" y="11"/>
                    <a:pt x="5" y="11"/>
                    <a:pt x="4" y="10"/>
                  </a:cubicBezTo>
                  <a:cubicBezTo>
                    <a:pt x="2" y="7"/>
                    <a:pt x="1" y="4"/>
                    <a:pt x="0" y="0"/>
                  </a:cubicBezTo>
                  <a:cubicBezTo>
                    <a:pt x="1" y="1"/>
                    <a:pt x="2" y="3"/>
                    <a:pt x="4" y="4"/>
                  </a:cubicBezTo>
                  <a:cubicBezTo>
                    <a:pt x="9" y="8"/>
                    <a:pt x="15" y="8"/>
                    <a:pt x="18" y="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1910"/>
            <p:cNvSpPr/>
            <p:nvPr/>
          </p:nvSpPr>
          <p:spPr bwMode="auto">
            <a:xfrm>
              <a:off x="5030746" y="4859366"/>
              <a:ext cx="180976" cy="101601"/>
            </a:xfrm>
            <a:custGeom>
              <a:avLst/>
              <a:gdLst>
                <a:gd name="T0" fmla="*/ 18 w 48"/>
                <a:gd name="T1" fmla="*/ 20 h 27"/>
                <a:gd name="T2" fmla="*/ 28 w 48"/>
                <a:gd name="T3" fmla="*/ 17 h 27"/>
                <a:gd name="T4" fmla="*/ 30 w 48"/>
                <a:gd name="T5" fmla="*/ 17 h 27"/>
                <a:gd name="T6" fmla="*/ 31 w 48"/>
                <a:gd name="T7" fmla="*/ 16 h 27"/>
                <a:gd name="T8" fmla="*/ 30 w 48"/>
                <a:gd name="T9" fmla="*/ 16 h 27"/>
                <a:gd name="T10" fmla="*/ 27 w 48"/>
                <a:gd name="T11" fmla="*/ 15 h 27"/>
                <a:gd name="T12" fmla="*/ 20 w 48"/>
                <a:gd name="T13" fmla="*/ 14 h 27"/>
                <a:gd name="T14" fmla="*/ 15 w 48"/>
                <a:gd name="T15" fmla="*/ 13 h 27"/>
                <a:gd name="T16" fmla="*/ 9 w 48"/>
                <a:gd name="T17" fmla="*/ 12 h 27"/>
                <a:gd name="T18" fmla="*/ 6 w 48"/>
                <a:gd name="T19" fmla="*/ 9 h 27"/>
                <a:gd name="T20" fmla="*/ 13 w 48"/>
                <a:gd name="T21" fmla="*/ 12 h 27"/>
                <a:gd name="T22" fmla="*/ 17 w 48"/>
                <a:gd name="T23" fmla="*/ 13 h 27"/>
                <a:gd name="T24" fmla="*/ 10 w 48"/>
                <a:gd name="T25" fmla="*/ 9 h 27"/>
                <a:gd name="T26" fmla="*/ 2 w 48"/>
                <a:gd name="T27" fmla="*/ 2 h 27"/>
                <a:gd name="T28" fmla="*/ 1 w 48"/>
                <a:gd name="T29" fmla="*/ 1 h 27"/>
                <a:gd name="T30" fmla="*/ 5 w 48"/>
                <a:gd name="T31" fmla="*/ 4 h 27"/>
                <a:gd name="T32" fmla="*/ 23 w 48"/>
                <a:gd name="T33" fmla="*/ 13 h 27"/>
                <a:gd name="T34" fmla="*/ 28 w 48"/>
                <a:gd name="T35" fmla="*/ 14 h 27"/>
                <a:gd name="T36" fmla="*/ 30 w 48"/>
                <a:gd name="T37" fmla="*/ 14 h 27"/>
                <a:gd name="T38" fmla="*/ 29 w 48"/>
                <a:gd name="T39" fmla="*/ 13 h 27"/>
                <a:gd name="T40" fmla="*/ 22 w 48"/>
                <a:gd name="T41" fmla="*/ 6 h 27"/>
                <a:gd name="T42" fmla="*/ 19 w 48"/>
                <a:gd name="T43" fmla="*/ 4 h 27"/>
                <a:gd name="T44" fmla="*/ 12 w 48"/>
                <a:gd name="T45" fmla="*/ 1 h 27"/>
                <a:gd name="T46" fmla="*/ 12 w 48"/>
                <a:gd name="T47" fmla="*/ 1 h 27"/>
                <a:gd name="T48" fmla="*/ 19 w 48"/>
                <a:gd name="T49" fmla="*/ 3 h 27"/>
                <a:gd name="T50" fmla="*/ 23 w 48"/>
                <a:gd name="T51" fmla="*/ 6 h 27"/>
                <a:gd name="T52" fmla="*/ 31 w 48"/>
                <a:gd name="T53" fmla="*/ 14 h 27"/>
                <a:gd name="T54" fmla="*/ 33 w 48"/>
                <a:gd name="T55" fmla="*/ 15 h 27"/>
                <a:gd name="T56" fmla="*/ 40 w 48"/>
                <a:gd name="T57" fmla="*/ 17 h 27"/>
                <a:gd name="T58" fmla="*/ 39 w 48"/>
                <a:gd name="T59" fmla="*/ 15 h 27"/>
                <a:gd name="T60" fmla="*/ 38 w 48"/>
                <a:gd name="T61" fmla="*/ 11 h 27"/>
                <a:gd name="T62" fmla="*/ 32 w 48"/>
                <a:gd name="T63" fmla="*/ 4 h 27"/>
                <a:gd name="T64" fmla="*/ 27 w 48"/>
                <a:gd name="T65" fmla="*/ 0 h 27"/>
                <a:gd name="T66" fmla="*/ 32 w 48"/>
                <a:gd name="T67" fmla="*/ 3 h 27"/>
                <a:gd name="T68" fmla="*/ 38 w 48"/>
                <a:gd name="T69" fmla="*/ 11 h 27"/>
                <a:gd name="T70" fmla="*/ 40 w 48"/>
                <a:gd name="T71" fmla="*/ 14 h 27"/>
                <a:gd name="T72" fmla="*/ 40 w 48"/>
                <a:gd name="T73" fmla="*/ 17 h 27"/>
                <a:gd name="T74" fmla="*/ 43 w 48"/>
                <a:gd name="T75" fmla="*/ 19 h 27"/>
                <a:gd name="T76" fmla="*/ 45 w 48"/>
                <a:gd name="T77" fmla="*/ 21 h 27"/>
                <a:gd name="T78" fmla="*/ 46 w 48"/>
                <a:gd name="T79" fmla="*/ 21 h 27"/>
                <a:gd name="T80" fmla="*/ 47 w 48"/>
                <a:gd name="T81" fmla="*/ 23 h 27"/>
                <a:gd name="T82" fmla="*/ 43 w 48"/>
                <a:gd name="T83" fmla="*/ 21 h 27"/>
                <a:gd name="T84" fmla="*/ 42 w 48"/>
                <a:gd name="T85" fmla="*/ 20 h 27"/>
                <a:gd name="T86" fmla="*/ 41 w 48"/>
                <a:gd name="T87" fmla="*/ 20 h 27"/>
                <a:gd name="T88" fmla="*/ 33 w 48"/>
                <a:gd name="T89" fmla="*/ 20 h 27"/>
                <a:gd name="T90" fmla="*/ 30 w 48"/>
                <a:gd name="T91" fmla="*/ 21 h 27"/>
                <a:gd name="T92" fmla="*/ 23 w 48"/>
                <a:gd name="T93" fmla="*/ 27 h 27"/>
                <a:gd name="T94" fmla="*/ 27 w 48"/>
                <a:gd name="T95" fmla="*/ 23 h 27"/>
                <a:gd name="T96" fmla="*/ 32 w 48"/>
                <a:gd name="T97" fmla="*/ 20 h 27"/>
                <a:gd name="T98" fmla="*/ 36 w 48"/>
                <a:gd name="T99" fmla="*/ 19 h 27"/>
                <a:gd name="T100" fmla="*/ 41 w 48"/>
                <a:gd name="T101" fmla="*/ 19 h 27"/>
                <a:gd name="T102" fmla="*/ 36 w 48"/>
                <a:gd name="T103" fmla="*/ 17 h 27"/>
                <a:gd name="T104" fmla="*/ 34 w 48"/>
                <a:gd name="T105" fmla="*/ 17 h 27"/>
                <a:gd name="T106" fmla="*/ 31 w 48"/>
                <a:gd name="T107" fmla="*/ 17 h 27"/>
                <a:gd name="T108" fmla="*/ 29 w 48"/>
                <a:gd name="T109" fmla="*/ 18 h 27"/>
                <a:gd name="T110" fmla="*/ 25 w 48"/>
                <a:gd name="T111" fmla="*/ 19 h 27"/>
                <a:gd name="T112" fmla="*/ 14 w 48"/>
                <a:gd name="T113" fmla="*/ 21 h 27"/>
                <a:gd name="T114" fmla="*/ 14 w 48"/>
                <a:gd name="T115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" h="27">
                  <a:moveTo>
                    <a:pt x="14" y="20"/>
                  </a:moveTo>
                  <a:cubicBezTo>
                    <a:pt x="16" y="20"/>
                    <a:pt x="17" y="20"/>
                    <a:pt x="18" y="20"/>
                  </a:cubicBezTo>
                  <a:cubicBezTo>
                    <a:pt x="20" y="20"/>
                    <a:pt x="22" y="19"/>
                    <a:pt x="24" y="18"/>
                  </a:cubicBezTo>
                  <a:cubicBezTo>
                    <a:pt x="25" y="18"/>
                    <a:pt x="26" y="18"/>
                    <a:pt x="28" y="17"/>
                  </a:cubicBezTo>
                  <a:cubicBezTo>
                    <a:pt x="28" y="17"/>
                    <a:pt x="29" y="17"/>
                    <a:pt x="2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2" y="16"/>
                    <a:pt x="33" y="16"/>
                  </a:cubicBezTo>
                  <a:cubicBezTo>
                    <a:pt x="32" y="16"/>
                    <a:pt x="31" y="16"/>
                    <a:pt x="30" y="16"/>
                  </a:cubicBezTo>
                  <a:cubicBezTo>
                    <a:pt x="29" y="15"/>
                    <a:pt x="29" y="15"/>
                    <a:pt x="28" y="15"/>
                  </a:cubicBezTo>
                  <a:cubicBezTo>
                    <a:pt x="28" y="15"/>
                    <a:pt x="27" y="15"/>
                    <a:pt x="27" y="15"/>
                  </a:cubicBezTo>
                  <a:cubicBezTo>
                    <a:pt x="25" y="15"/>
                    <a:pt x="24" y="15"/>
                    <a:pt x="23" y="14"/>
                  </a:cubicBezTo>
                  <a:cubicBezTo>
                    <a:pt x="22" y="14"/>
                    <a:pt x="21" y="14"/>
                    <a:pt x="20" y="14"/>
                  </a:cubicBezTo>
                  <a:cubicBezTo>
                    <a:pt x="19" y="14"/>
                    <a:pt x="18" y="14"/>
                    <a:pt x="17" y="14"/>
                  </a:cubicBezTo>
                  <a:cubicBezTo>
                    <a:pt x="16" y="14"/>
                    <a:pt x="16" y="13"/>
                    <a:pt x="15" y="13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11" y="12"/>
                    <a:pt x="9" y="12"/>
                  </a:cubicBezTo>
                  <a:cubicBezTo>
                    <a:pt x="9" y="12"/>
                    <a:pt x="8" y="11"/>
                    <a:pt x="8" y="11"/>
                  </a:cubicBezTo>
                  <a:cubicBezTo>
                    <a:pt x="7" y="10"/>
                    <a:pt x="7" y="10"/>
                    <a:pt x="6" y="9"/>
                  </a:cubicBezTo>
                  <a:cubicBezTo>
                    <a:pt x="7" y="10"/>
                    <a:pt x="8" y="11"/>
                    <a:pt x="9" y="12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3"/>
                    <a:pt x="15" y="13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7" y="13"/>
                    <a:pt x="18" y="13"/>
                    <a:pt x="18" y="13"/>
                  </a:cubicBezTo>
                  <a:cubicBezTo>
                    <a:pt x="15" y="12"/>
                    <a:pt x="13" y="11"/>
                    <a:pt x="10" y="9"/>
                  </a:cubicBezTo>
                  <a:cubicBezTo>
                    <a:pt x="8" y="8"/>
                    <a:pt x="6" y="6"/>
                    <a:pt x="5" y="5"/>
                  </a:cubicBezTo>
                  <a:cubicBezTo>
                    <a:pt x="4" y="4"/>
                    <a:pt x="3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2" y="1"/>
                    <a:pt x="2" y="2"/>
                    <a:pt x="3" y="2"/>
                  </a:cubicBezTo>
                  <a:cubicBezTo>
                    <a:pt x="3" y="3"/>
                    <a:pt x="4" y="3"/>
                    <a:pt x="5" y="4"/>
                  </a:cubicBezTo>
                  <a:cubicBezTo>
                    <a:pt x="7" y="5"/>
                    <a:pt x="9" y="7"/>
                    <a:pt x="11" y="8"/>
                  </a:cubicBezTo>
                  <a:cubicBezTo>
                    <a:pt x="15" y="10"/>
                    <a:pt x="19" y="12"/>
                    <a:pt x="23" y="13"/>
                  </a:cubicBezTo>
                  <a:cubicBezTo>
                    <a:pt x="24" y="14"/>
                    <a:pt x="26" y="14"/>
                    <a:pt x="27" y="14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29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29" y="13"/>
                    <a:pt x="29" y="13"/>
                  </a:cubicBezTo>
                  <a:cubicBezTo>
                    <a:pt x="28" y="13"/>
                    <a:pt x="28" y="12"/>
                    <a:pt x="27" y="12"/>
                  </a:cubicBezTo>
                  <a:cubicBezTo>
                    <a:pt x="25" y="10"/>
                    <a:pt x="24" y="8"/>
                    <a:pt x="22" y="6"/>
                  </a:cubicBezTo>
                  <a:cubicBezTo>
                    <a:pt x="22" y="6"/>
                    <a:pt x="21" y="5"/>
                    <a:pt x="21" y="5"/>
                  </a:cubicBezTo>
                  <a:cubicBezTo>
                    <a:pt x="20" y="5"/>
                    <a:pt x="20" y="4"/>
                    <a:pt x="19" y="4"/>
                  </a:cubicBezTo>
                  <a:cubicBezTo>
                    <a:pt x="18" y="3"/>
                    <a:pt x="17" y="3"/>
                    <a:pt x="16" y="2"/>
                  </a:cubicBezTo>
                  <a:cubicBezTo>
                    <a:pt x="15" y="2"/>
                    <a:pt x="13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1"/>
                    <a:pt x="15" y="1"/>
                    <a:pt x="16" y="2"/>
                  </a:cubicBezTo>
                  <a:cubicBezTo>
                    <a:pt x="17" y="2"/>
                    <a:pt x="18" y="3"/>
                    <a:pt x="19" y="3"/>
                  </a:cubicBezTo>
                  <a:cubicBezTo>
                    <a:pt x="20" y="4"/>
                    <a:pt x="20" y="4"/>
                    <a:pt x="21" y="4"/>
                  </a:cubicBezTo>
                  <a:cubicBezTo>
                    <a:pt x="22" y="5"/>
                    <a:pt x="22" y="5"/>
                    <a:pt x="23" y="6"/>
                  </a:cubicBezTo>
                  <a:cubicBezTo>
                    <a:pt x="25" y="7"/>
                    <a:pt x="26" y="9"/>
                    <a:pt x="28" y="11"/>
                  </a:cubicBezTo>
                  <a:cubicBezTo>
                    <a:pt x="29" y="12"/>
                    <a:pt x="30" y="13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cubicBezTo>
                    <a:pt x="32" y="15"/>
                    <a:pt x="33" y="15"/>
                    <a:pt x="33" y="15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8" y="16"/>
                    <a:pt x="39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6"/>
                    <a:pt x="39" y="16"/>
                    <a:pt x="39" y="15"/>
                  </a:cubicBezTo>
                  <a:cubicBezTo>
                    <a:pt x="39" y="15"/>
                    <a:pt x="39" y="14"/>
                    <a:pt x="39" y="14"/>
                  </a:cubicBezTo>
                  <a:cubicBezTo>
                    <a:pt x="39" y="13"/>
                    <a:pt x="38" y="12"/>
                    <a:pt x="38" y="11"/>
                  </a:cubicBezTo>
                  <a:cubicBezTo>
                    <a:pt x="37" y="10"/>
                    <a:pt x="37" y="9"/>
                    <a:pt x="36" y="8"/>
                  </a:cubicBezTo>
                  <a:cubicBezTo>
                    <a:pt x="35" y="7"/>
                    <a:pt x="34" y="5"/>
                    <a:pt x="32" y="4"/>
                  </a:cubicBezTo>
                  <a:cubicBezTo>
                    <a:pt x="31" y="3"/>
                    <a:pt x="31" y="2"/>
                    <a:pt x="30" y="2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28" y="0"/>
                    <a:pt x="29" y="1"/>
                    <a:pt x="30" y="1"/>
                  </a:cubicBezTo>
                  <a:cubicBezTo>
                    <a:pt x="31" y="2"/>
                    <a:pt x="32" y="3"/>
                    <a:pt x="32" y="3"/>
                  </a:cubicBezTo>
                  <a:cubicBezTo>
                    <a:pt x="34" y="5"/>
                    <a:pt x="35" y="6"/>
                    <a:pt x="37" y="8"/>
                  </a:cubicBezTo>
                  <a:cubicBezTo>
                    <a:pt x="37" y="9"/>
                    <a:pt x="38" y="10"/>
                    <a:pt x="38" y="11"/>
                  </a:cubicBezTo>
                  <a:cubicBezTo>
                    <a:pt x="39" y="12"/>
                    <a:pt x="39" y="13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6"/>
                    <a:pt x="40" y="16"/>
                    <a:pt x="40" y="17"/>
                  </a:cubicBezTo>
                  <a:cubicBezTo>
                    <a:pt x="41" y="17"/>
                    <a:pt x="41" y="18"/>
                    <a:pt x="41" y="18"/>
                  </a:cubicBezTo>
                  <a:cubicBezTo>
                    <a:pt x="42" y="18"/>
                    <a:pt x="43" y="19"/>
                    <a:pt x="43" y="19"/>
                  </a:cubicBezTo>
                  <a:cubicBezTo>
                    <a:pt x="44" y="20"/>
                    <a:pt x="44" y="20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7" y="22"/>
                    <a:pt x="48" y="23"/>
                    <a:pt x="48" y="24"/>
                  </a:cubicBezTo>
                  <a:cubicBezTo>
                    <a:pt x="48" y="23"/>
                    <a:pt x="47" y="23"/>
                    <a:pt x="47" y="23"/>
                  </a:cubicBezTo>
                  <a:cubicBezTo>
                    <a:pt x="47" y="23"/>
                    <a:pt x="46" y="22"/>
                    <a:pt x="46" y="22"/>
                  </a:cubicBezTo>
                  <a:cubicBezTo>
                    <a:pt x="45" y="21"/>
                    <a:pt x="44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0"/>
                    <a:pt x="43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37" y="20"/>
                    <a:pt x="35" y="20"/>
                    <a:pt x="33" y="20"/>
                  </a:cubicBezTo>
                  <a:cubicBezTo>
                    <a:pt x="33" y="21"/>
                    <a:pt x="32" y="21"/>
                    <a:pt x="32" y="21"/>
                  </a:cubicBezTo>
                  <a:cubicBezTo>
                    <a:pt x="31" y="21"/>
                    <a:pt x="31" y="21"/>
                    <a:pt x="30" y="21"/>
                  </a:cubicBezTo>
                  <a:cubicBezTo>
                    <a:pt x="29" y="22"/>
                    <a:pt x="28" y="22"/>
                    <a:pt x="28" y="23"/>
                  </a:cubicBezTo>
                  <a:cubicBezTo>
                    <a:pt x="26" y="24"/>
                    <a:pt x="25" y="26"/>
                    <a:pt x="23" y="27"/>
                  </a:cubicBezTo>
                  <a:cubicBezTo>
                    <a:pt x="24" y="26"/>
                    <a:pt x="25" y="26"/>
                    <a:pt x="25" y="25"/>
                  </a:cubicBezTo>
                  <a:cubicBezTo>
                    <a:pt x="26" y="24"/>
                    <a:pt x="27" y="23"/>
                    <a:pt x="27" y="23"/>
                  </a:cubicBezTo>
                  <a:cubicBezTo>
                    <a:pt x="28" y="22"/>
                    <a:pt x="29" y="21"/>
                    <a:pt x="30" y="21"/>
                  </a:cubicBezTo>
                  <a:cubicBezTo>
                    <a:pt x="31" y="21"/>
                    <a:pt x="31" y="20"/>
                    <a:pt x="32" y="20"/>
                  </a:cubicBezTo>
                  <a:cubicBezTo>
                    <a:pt x="32" y="20"/>
                    <a:pt x="33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7" y="19"/>
                    <a:pt x="38" y="19"/>
                    <a:pt x="39" y="19"/>
                  </a:cubicBezTo>
                  <a:cubicBezTo>
                    <a:pt x="40" y="19"/>
                    <a:pt x="40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19"/>
                    <a:pt x="38" y="18"/>
                    <a:pt x="36" y="17"/>
                  </a:cubicBezTo>
                  <a:cubicBezTo>
                    <a:pt x="36" y="17"/>
                    <a:pt x="36" y="17"/>
                    <a:pt x="35" y="17"/>
                  </a:cubicBezTo>
                  <a:cubicBezTo>
                    <a:pt x="35" y="17"/>
                    <a:pt x="35" y="17"/>
                    <a:pt x="34" y="17"/>
                  </a:cubicBezTo>
                  <a:cubicBezTo>
                    <a:pt x="33" y="17"/>
                    <a:pt x="32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0" y="17"/>
                    <a:pt x="30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8" y="18"/>
                    <a:pt x="28" y="18"/>
                  </a:cubicBezTo>
                  <a:cubicBezTo>
                    <a:pt x="27" y="19"/>
                    <a:pt x="26" y="19"/>
                    <a:pt x="25" y="19"/>
                  </a:cubicBezTo>
                  <a:cubicBezTo>
                    <a:pt x="22" y="20"/>
                    <a:pt x="20" y="21"/>
                    <a:pt x="18" y="21"/>
                  </a:cubicBezTo>
                  <a:cubicBezTo>
                    <a:pt x="17" y="21"/>
                    <a:pt x="16" y="21"/>
                    <a:pt x="14" y="21"/>
                  </a:cubicBezTo>
                  <a:cubicBezTo>
                    <a:pt x="13" y="21"/>
                    <a:pt x="12" y="20"/>
                    <a:pt x="11" y="20"/>
                  </a:cubicBezTo>
                  <a:cubicBezTo>
                    <a:pt x="12" y="20"/>
                    <a:pt x="13" y="20"/>
                    <a:pt x="14" y="2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1911"/>
            <p:cNvSpPr/>
            <p:nvPr/>
          </p:nvSpPr>
          <p:spPr bwMode="auto">
            <a:xfrm>
              <a:off x="7321523" y="2211397"/>
              <a:ext cx="65088" cy="214314"/>
            </a:xfrm>
            <a:custGeom>
              <a:avLst/>
              <a:gdLst>
                <a:gd name="T0" fmla="*/ 13 w 17"/>
                <a:gd name="T1" fmla="*/ 57 h 57"/>
                <a:gd name="T2" fmla="*/ 11 w 17"/>
                <a:gd name="T3" fmla="*/ 27 h 57"/>
                <a:gd name="T4" fmla="*/ 5 w 17"/>
                <a:gd name="T5" fmla="*/ 13 h 57"/>
                <a:gd name="T6" fmla="*/ 0 w 17"/>
                <a:gd name="T7" fmla="*/ 0 h 57"/>
                <a:gd name="T8" fmla="*/ 15 w 17"/>
                <a:gd name="T9" fmla="*/ 13 h 57"/>
                <a:gd name="T10" fmla="*/ 17 w 17"/>
                <a:gd name="T11" fmla="*/ 33 h 57"/>
                <a:gd name="T12" fmla="*/ 13 w 17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3" y="57"/>
                  </a:moveTo>
                  <a:cubicBezTo>
                    <a:pt x="12" y="47"/>
                    <a:pt x="14" y="37"/>
                    <a:pt x="11" y="27"/>
                  </a:cubicBezTo>
                  <a:cubicBezTo>
                    <a:pt x="10" y="22"/>
                    <a:pt x="8" y="17"/>
                    <a:pt x="5" y="13"/>
                  </a:cubicBezTo>
                  <a:cubicBezTo>
                    <a:pt x="3" y="9"/>
                    <a:pt x="0" y="4"/>
                    <a:pt x="0" y="0"/>
                  </a:cubicBezTo>
                  <a:cubicBezTo>
                    <a:pt x="5" y="4"/>
                    <a:pt x="10" y="8"/>
                    <a:pt x="15" y="13"/>
                  </a:cubicBezTo>
                  <a:cubicBezTo>
                    <a:pt x="17" y="19"/>
                    <a:pt x="17" y="29"/>
                    <a:pt x="17" y="33"/>
                  </a:cubicBezTo>
                  <a:cubicBezTo>
                    <a:pt x="17" y="41"/>
                    <a:pt x="14" y="49"/>
                    <a:pt x="13" y="5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93" name="Picture 191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647" y="2438411"/>
              <a:ext cx="236539" cy="146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4" name="Freeform 1914"/>
            <p:cNvSpPr/>
            <p:nvPr/>
          </p:nvSpPr>
          <p:spPr bwMode="auto">
            <a:xfrm>
              <a:off x="7197697" y="2274898"/>
              <a:ext cx="169864" cy="200026"/>
            </a:xfrm>
            <a:custGeom>
              <a:avLst/>
              <a:gdLst>
                <a:gd name="T0" fmla="*/ 22 w 45"/>
                <a:gd name="T1" fmla="*/ 34 h 53"/>
                <a:gd name="T2" fmla="*/ 38 w 45"/>
                <a:gd name="T3" fmla="*/ 44 h 53"/>
                <a:gd name="T4" fmla="*/ 45 w 45"/>
                <a:gd name="T5" fmla="*/ 53 h 53"/>
                <a:gd name="T6" fmla="*/ 30 w 45"/>
                <a:gd name="T7" fmla="*/ 44 h 53"/>
                <a:gd name="T8" fmla="*/ 11 w 45"/>
                <a:gd name="T9" fmla="*/ 37 h 53"/>
                <a:gd name="T10" fmla="*/ 0 w 45"/>
                <a:gd name="T11" fmla="*/ 23 h 53"/>
                <a:gd name="T12" fmla="*/ 0 w 45"/>
                <a:gd name="T13" fmla="*/ 20 h 53"/>
                <a:gd name="T14" fmla="*/ 8 w 45"/>
                <a:gd name="T15" fmla="*/ 0 h 53"/>
                <a:gd name="T16" fmla="*/ 8 w 45"/>
                <a:gd name="T17" fmla="*/ 10 h 53"/>
                <a:gd name="T18" fmla="*/ 22 w 45"/>
                <a:gd name="T19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53">
                  <a:moveTo>
                    <a:pt x="22" y="34"/>
                  </a:moveTo>
                  <a:cubicBezTo>
                    <a:pt x="26" y="37"/>
                    <a:pt x="34" y="41"/>
                    <a:pt x="38" y="44"/>
                  </a:cubicBezTo>
                  <a:cubicBezTo>
                    <a:pt x="41" y="46"/>
                    <a:pt x="45" y="53"/>
                    <a:pt x="45" y="53"/>
                  </a:cubicBezTo>
                  <a:cubicBezTo>
                    <a:pt x="41" y="49"/>
                    <a:pt x="35" y="46"/>
                    <a:pt x="30" y="44"/>
                  </a:cubicBezTo>
                  <a:cubicBezTo>
                    <a:pt x="23" y="41"/>
                    <a:pt x="17" y="40"/>
                    <a:pt x="11" y="37"/>
                  </a:cubicBezTo>
                  <a:cubicBezTo>
                    <a:pt x="5" y="34"/>
                    <a:pt x="2" y="29"/>
                    <a:pt x="0" y="23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2" y="13"/>
                    <a:pt x="5" y="7"/>
                    <a:pt x="8" y="0"/>
                  </a:cubicBezTo>
                  <a:cubicBezTo>
                    <a:pt x="8" y="4"/>
                    <a:pt x="7" y="7"/>
                    <a:pt x="8" y="10"/>
                  </a:cubicBezTo>
                  <a:cubicBezTo>
                    <a:pt x="9" y="23"/>
                    <a:pt x="17" y="31"/>
                    <a:pt x="22" y="3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1915"/>
            <p:cNvSpPr/>
            <p:nvPr/>
          </p:nvSpPr>
          <p:spPr bwMode="auto">
            <a:xfrm>
              <a:off x="7238972" y="2200285"/>
              <a:ext cx="192089" cy="371478"/>
            </a:xfrm>
            <a:custGeom>
              <a:avLst/>
              <a:gdLst>
                <a:gd name="T0" fmla="*/ 9 w 51"/>
                <a:gd name="T1" fmla="*/ 51 h 99"/>
                <a:gd name="T2" fmla="*/ 25 w 51"/>
                <a:gd name="T3" fmla="*/ 61 h 99"/>
                <a:gd name="T4" fmla="*/ 30 w 51"/>
                <a:gd name="T5" fmla="*/ 64 h 99"/>
                <a:gd name="T6" fmla="*/ 31 w 51"/>
                <a:gd name="T7" fmla="*/ 65 h 99"/>
                <a:gd name="T8" fmla="*/ 31 w 51"/>
                <a:gd name="T9" fmla="*/ 62 h 99"/>
                <a:gd name="T10" fmla="*/ 27 w 51"/>
                <a:gd name="T11" fmla="*/ 57 h 99"/>
                <a:gd name="T12" fmla="*/ 21 w 51"/>
                <a:gd name="T13" fmla="*/ 46 h 99"/>
                <a:gd name="T14" fmla="*/ 14 w 51"/>
                <a:gd name="T15" fmla="*/ 39 h 99"/>
                <a:gd name="T16" fmla="*/ 9 w 51"/>
                <a:gd name="T17" fmla="*/ 29 h 99"/>
                <a:gd name="T18" fmla="*/ 8 w 51"/>
                <a:gd name="T19" fmla="*/ 21 h 99"/>
                <a:gd name="T20" fmla="*/ 13 w 51"/>
                <a:gd name="T21" fmla="*/ 35 h 99"/>
                <a:gd name="T22" fmla="*/ 18 w 51"/>
                <a:gd name="T23" fmla="*/ 41 h 99"/>
                <a:gd name="T24" fmla="*/ 14 w 51"/>
                <a:gd name="T25" fmla="*/ 26 h 99"/>
                <a:gd name="T26" fmla="*/ 12 w 51"/>
                <a:gd name="T27" fmla="*/ 6 h 99"/>
                <a:gd name="T28" fmla="*/ 13 w 51"/>
                <a:gd name="T29" fmla="*/ 3 h 99"/>
                <a:gd name="T30" fmla="*/ 14 w 51"/>
                <a:gd name="T31" fmla="*/ 13 h 99"/>
                <a:gd name="T32" fmla="*/ 26 w 51"/>
                <a:gd name="T33" fmla="*/ 50 h 99"/>
                <a:gd name="T34" fmla="*/ 31 w 51"/>
                <a:gd name="T35" fmla="*/ 58 h 99"/>
                <a:gd name="T36" fmla="*/ 33 w 51"/>
                <a:gd name="T37" fmla="*/ 61 h 99"/>
                <a:gd name="T38" fmla="*/ 33 w 51"/>
                <a:gd name="T39" fmla="*/ 57 h 99"/>
                <a:gd name="T40" fmla="*/ 34 w 51"/>
                <a:gd name="T41" fmla="*/ 39 h 99"/>
                <a:gd name="T42" fmla="*/ 33 w 51"/>
                <a:gd name="T43" fmla="*/ 32 h 99"/>
                <a:gd name="T44" fmla="*/ 28 w 51"/>
                <a:gd name="T45" fmla="*/ 18 h 99"/>
                <a:gd name="T46" fmla="*/ 28 w 51"/>
                <a:gd name="T47" fmla="*/ 18 h 99"/>
                <a:gd name="T48" fmla="*/ 34 w 51"/>
                <a:gd name="T49" fmla="*/ 31 h 99"/>
                <a:gd name="T50" fmla="*/ 35 w 51"/>
                <a:gd name="T51" fmla="*/ 39 h 99"/>
                <a:gd name="T52" fmla="*/ 35 w 51"/>
                <a:gd name="T53" fmla="*/ 60 h 99"/>
                <a:gd name="T54" fmla="*/ 36 w 51"/>
                <a:gd name="T55" fmla="*/ 65 h 99"/>
                <a:gd name="T56" fmla="*/ 42 w 51"/>
                <a:gd name="T57" fmla="*/ 78 h 99"/>
                <a:gd name="T58" fmla="*/ 44 w 51"/>
                <a:gd name="T59" fmla="*/ 75 h 99"/>
                <a:gd name="T60" fmla="*/ 48 w 51"/>
                <a:gd name="T61" fmla="*/ 67 h 99"/>
                <a:gd name="T62" fmla="*/ 51 w 51"/>
                <a:gd name="T63" fmla="*/ 50 h 99"/>
                <a:gd name="T64" fmla="*/ 50 w 51"/>
                <a:gd name="T65" fmla="*/ 38 h 99"/>
                <a:gd name="T66" fmla="*/ 51 w 51"/>
                <a:gd name="T67" fmla="*/ 50 h 99"/>
                <a:gd name="T68" fmla="*/ 49 w 51"/>
                <a:gd name="T69" fmla="*/ 67 h 99"/>
                <a:gd name="T70" fmla="*/ 46 w 51"/>
                <a:gd name="T71" fmla="*/ 74 h 99"/>
                <a:gd name="T72" fmla="*/ 44 w 51"/>
                <a:gd name="T73" fmla="*/ 78 h 99"/>
                <a:gd name="T74" fmla="*/ 44 w 51"/>
                <a:gd name="T75" fmla="*/ 85 h 99"/>
                <a:gd name="T76" fmla="*/ 44 w 51"/>
                <a:gd name="T77" fmla="*/ 91 h 99"/>
                <a:gd name="T78" fmla="*/ 44 w 51"/>
                <a:gd name="T79" fmla="*/ 92 h 99"/>
                <a:gd name="T80" fmla="*/ 44 w 51"/>
                <a:gd name="T81" fmla="*/ 96 h 99"/>
                <a:gd name="T82" fmla="*/ 42 w 51"/>
                <a:gd name="T83" fmla="*/ 88 h 99"/>
                <a:gd name="T84" fmla="*/ 41 w 51"/>
                <a:gd name="T85" fmla="*/ 86 h 99"/>
                <a:gd name="T86" fmla="*/ 39 w 51"/>
                <a:gd name="T87" fmla="*/ 83 h 99"/>
                <a:gd name="T88" fmla="*/ 29 w 51"/>
                <a:gd name="T89" fmla="*/ 73 h 99"/>
                <a:gd name="T90" fmla="*/ 24 w 51"/>
                <a:gd name="T91" fmla="*/ 70 h 99"/>
                <a:gd name="T92" fmla="*/ 6 w 51"/>
                <a:gd name="T93" fmla="*/ 68 h 99"/>
                <a:gd name="T94" fmla="*/ 18 w 51"/>
                <a:gd name="T95" fmla="*/ 68 h 99"/>
                <a:gd name="T96" fmla="*/ 27 w 51"/>
                <a:gd name="T97" fmla="*/ 71 h 99"/>
                <a:gd name="T98" fmla="*/ 34 w 51"/>
                <a:gd name="T99" fmla="*/ 76 h 99"/>
                <a:gd name="T100" fmla="*/ 41 w 51"/>
                <a:gd name="T101" fmla="*/ 82 h 99"/>
                <a:gd name="T102" fmla="*/ 38 w 51"/>
                <a:gd name="T103" fmla="*/ 73 h 99"/>
                <a:gd name="T104" fmla="*/ 35 w 51"/>
                <a:gd name="T105" fmla="*/ 70 h 99"/>
                <a:gd name="T106" fmla="*/ 30 w 51"/>
                <a:gd name="T107" fmla="*/ 66 h 99"/>
                <a:gd name="T108" fmla="*/ 28 w 51"/>
                <a:gd name="T109" fmla="*/ 64 h 99"/>
                <a:gd name="T110" fmla="*/ 19 w 51"/>
                <a:gd name="T111" fmla="*/ 60 h 99"/>
                <a:gd name="T112" fmla="*/ 3 w 51"/>
                <a:gd name="T113" fmla="*/ 48 h 99"/>
                <a:gd name="T114" fmla="*/ 4 w 51"/>
                <a:gd name="T115" fmla="*/ 4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" h="99">
                  <a:moveTo>
                    <a:pt x="4" y="47"/>
                  </a:moveTo>
                  <a:cubicBezTo>
                    <a:pt x="5" y="48"/>
                    <a:pt x="7" y="50"/>
                    <a:pt x="9" y="51"/>
                  </a:cubicBezTo>
                  <a:cubicBezTo>
                    <a:pt x="12" y="54"/>
                    <a:pt x="16" y="56"/>
                    <a:pt x="20" y="58"/>
                  </a:cubicBezTo>
                  <a:cubicBezTo>
                    <a:pt x="22" y="59"/>
                    <a:pt x="23" y="60"/>
                    <a:pt x="25" y="61"/>
                  </a:cubicBezTo>
                  <a:cubicBezTo>
                    <a:pt x="26" y="62"/>
                    <a:pt x="27" y="62"/>
                    <a:pt x="28" y="63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2" y="65"/>
                    <a:pt x="33" y="66"/>
                    <a:pt x="34" y="67"/>
                  </a:cubicBezTo>
                  <a:cubicBezTo>
                    <a:pt x="33" y="65"/>
                    <a:pt x="32" y="64"/>
                    <a:pt x="31" y="62"/>
                  </a:cubicBezTo>
                  <a:cubicBezTo>
                    <a:pt x="30" y="61"/>
                    <a:pt x="30" y="60"/>
                    <a:pt x="29" y="60"/>
                  </a:cubicBezTo>
                  <a:cubicBezTo>
                    <a:pt x="28" y="59"/>
                    <a:pt x="28" y="58"/>
                    <a:pt x="27" y="57"/>
                  </a:cubicBezTo>
                  <a:cubicBezTo>
                    <a:pt x="26" y="55"/>
                    <a:pt x="25" y="53"/>
                    <a:pt x="24" y="51"/>
                  </a:cubicBezTo>
                  <a:cubicBezTo>
                    <a:pt x="23" y="50"/>
                    <a:pt x="22" y="48"/>
                    <a:pt x="21" y="46"/>
                  </a:cubicBezTo>
                  <a:cubicBezTo>
                    <a:pt x="20" y="45"/>
                    <a:pt x="18" y="43"/>
                    <a:pt x="17" y="42"/>
                  </a:cubicBezTo>
                  <a:cubicBezTo>
                    <a:pt x="16" y="41"/>
                    <a:pt x="15" y="40"/>
                    <a:pt x="14" y="39"/>
                  </a:cubicBezTo>
                  <a:cubicBezTo>
                    <a:pt x="14" y="38"/>
                    <a:pt x="13" y="36"/>
                    <a:pt x="12" y="35"/>
                  </a:cubicBezTo>
                  <a:cubicBezTo>
                    <a:pt x="11" y="33"/>
                    <a:pt x="10" y="31"/>
                    <a:pt x="9" y="29"/>
                  </a:cubicBezTo>
                  <a:cubicBezTo>
                    <a:pt x="8" y="27"/>
                    <a:pt x="8" y="26"/>
                    <a:pt x="8" y="25"/>
                  </a:cubicBezTo>
                  <a:cubicBezTo>
                    <a:pt x="8" y="24"/>
                    <a:pt x="8" y="22"/>
                    <a:pt x="8" y="21"/>
                  </a:cubicBezTo>
                  <a:cubicBezTo>
                    <a:pt x="8" y="24"/>
                    <a:pt x="8" y="26"/>
                    <a:pt x="9" y="28"/>
                  </a:cubicBezTo>
                  <a:cubicBezTo>
                    <a:pt x="11" y="31"/>
                    <a:pt x="12" y="33"/>
                    <a:pt x="13" y="35"/>
                  </a:cubicBezTo>
                  <a:cubicBezTo>
                    <a:pt x="14" y="36"/>
                    <a:pt x="15" y="37"/>
                    <a:pt x="16" y="38"/>
                  </a:cubicBezTo>
                  <a:cubicBezTo>
                    <a:pt x="16" y="39"/>
                    <a:pt x="17" y="40"/>
                    <a:pt x="18" y="41"/>
                  </a:cubicBezTo>
                  <a:cubicBezTo>
                    <a:pt x="18" y="41"/>
                    <a:pt x="19" y="42"/>
                    <a:pt x="19" y="42"/>
                  </a:cubicBezTo>
                  <a:cubicBezTo>
                    <a:pt x="17" y="37"/>
                    <a:pt x="15" y="32"/>
                    <a:pt x="14" y="26"/>
                  </a:cubicBezTo>
                  <a:cubicBezTo>
                    <a:pt x="13" y="22"/>
                    <a:pt x="12" y="17"/>
                    <a:pt x="12" y="13"/>
                  </a:cubicBezTo>
                  <a:cubicBezTo>
                    <a:pt x="12" y="11"/>
                    <a:pt x="12" y="8"/>
                    <a:pt x="12" y="6"/>
                  </a:cubicBezTo>
                  <a:cubicBezTo>
                    <a:pt x="13" y="4"/>
                    <a:pt x="13" y="2"/>
                    <a:pt x="13" y="0"/>
                  </a:cubicBezTo>
                  <a:cubicBezTo>
                    <a:pt x="13" y="1"/>
                    <a:pt x="13" y="2"/>
                    <a:pt x="13" y="3"/>
                  </a:cubicBezTo>
                  <a:cubicBezTo>
                    <a:pt x="13" y="4"/>
                    <a:pt x="14" y="5"/>
                    <a:pt x="14" y="6"/>
                  </a:cubicBezTo>
                  <a:cubicBezTo>
                    <a:pt x="14" y="8"/>
                    <a:pt x="14" y="11"/>
                    <a:pt x="14" y="13"/>
                  </a:cubicBezTo>
                  <a:cubicBezTo>
                    <a:pt x="15" y="17"/>
                    <a:pt x="15" y="21"/>
                    <a:pt x="16" y="26"/>
                  </a:cubicBezTo>
                  <a:cubicBezTo>
                    <a:pt x="18" y="34"/>
                    <a:pt x="21" y="42"/>
                    <a:pt x="26" y="50"/>
                  </a:cubicBezTo>
                  <a:cubicBezTo>
                    <a:pt x="27" y="52"/>
                    <a:pt x="28" y="54"/>
                    <a:pt x="29" y="56"/>
                  </a:cubicBezTo>
                  <a:cubicBezTo>
                    <a:pt x="30" y="56"/>
                    <a:pt x="30" y="57"/>
                    <a:pt x="31" y="58"/>
                  </a:cubicBezTo>
                  <a:cubicBezTo>
                    <a:pt x="32" y="59"/>
                    <a:pt x="32" y="60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59"/>
                    <a:pt x="33" y="58"/>
                    <a:pt x="33" y="57"/>
                  </a:cubicBezTo>
                  <a:cubicBezTo>
                    <a:pt x="33" y="56"/>
                    <a:pt x="33" y="54"/>
                    <a:pt x="33" y="53"/>
                  </a:cubicBezTo>
                  <a:cubicBezTo>
                    <a:pt x="33" y="48"/>
                    <a:pt x="34" y="44"/>
                    <a:pt x="34" y="39"/>
                  </a:cubicBezTo>
                  <a:cubicBezTo>
                    <a:pt x="34" y="38"/>
                    <a:pt x="34" y="36"/>
                    <a:pt x="34" y="35"/>
                  </a:cubicBezTo>
                  <a:cubicBezTo>
                    <a:pt x="34" y="34"/>
                    <a:pt x="33" y="33"/>
                    <a:pt x="33" y="32"/>
                  </a:cubicBezTo>
                  <a:cubicBezTo>
                    <a:pt x="32" y="29"/>
                    <a:pt x="32" y="27"/>
                    <a:pt x="31" y="25"/>
                  </a:cubicBezTo>
                  <a:cubicBezTo>
                    <a:pt x="30" y="22"/>
                    <a:pt x="29" y="20"/>
                    <a:pt x="28" y="18"/>
                  </a:cubicBezTo>
                  <a:cubicBezTo>
                    <a:pt x="27" y="16"/>
                    <a:pt x="26" y="14"/>
                    <a:pt x="24" y="12"/>
                  </a:cubicBezTo>
                  <a:cubicBezTo>
                    <a:pt x="26" y="14"/>
                    <a:pt x="27" y="16"/>
                    <a:pt x="28" y="18"/>
                  </a:cubicBezTo>
                  <a:cubicBezTo>
                    <a:pt x="29" y="20"/>
                    <a:pt x="30" y="22"/>
                    <a:pt x="31" y="25"/>
                  </a:cubicBezTo>
                  <a:cubicBezTo>
                    <a:pt x="32" y="27"/>
                    <a:pt x="33" y="29"/>
                    <a:pt x="34" y="31"/>
                  </a:cubicBezTo>
                  <a:cubicBezTo>
                    <a:pt x="34" y="33"/>
                    <a:pt x="34" y="34"/>
                    <a:pt x="35" y="35"/>
                  </a:cubicBezTo>
                  <a:cubicBezTo>
                    <a:pt x="35" y="36"/>
                    <a:pt x="35" y="37"/>
                    <a:pt x="35" y="39"/>
                  </a:cubicBezTo>
                  <a:cubicBezTo>
                    <a:pt x="35" y="44"/>
                    <a:pt x="35" y="49"/>
                    <a:pt x="34" y="53"/>
                  </a:cubicBezTo>
                  <a:cubicBezTo>
                    <a:pt x="34" y="56"/>
                    <a:pt x="34" y="58"/>
                    <a:pt x="35" y="60"/>
                  </a:cubicBezTo>
                  <a:cubicBezTo>
                    <a:pt x="35" y="62"/>
                    <a:pt x="35" y="63"/>
                    <a:pt x="35" y="64"/>
                  </a:cubicBezTo>
                  <a:cubicBezTo>
                    <a:pt x="36" y="64"/>
                    <a:pt x="36" y="65"/>
                    <a:pt x="36" y="65"/>
                  </a:cubicBezTo>
                  <a:cubicBezTo>
                    <a:pt x="37" y="68"/>
                    <a:pt x="39" y="70"/>
                    <a:pt x="40" y="73"/>
                  </a:cubicBezTo>
                  <a:cubicBezTo>
                    <a:pt x="40" y="75"/>
                    <a:pt x="41" y="76"/>
                    <a:pt x="42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3" y="77"/>
                    <a:pt x="43" y="76"/>
                    <a:pt x="44" y="75"/>
                  </a:cubicBezTo>
                  <a:cubicBezTo>
                    <a:pt x="44" y="74"/>
                    <a:pt x="45" y="73"/>
                    <a:pt x="45" y="72"/>
                  </a:cubicBezTo>
                  <a:cubicBezTo>
                    <a:pt x="46" y="71"/>
                    <a:pt x="47" y="69"/>
                    <a:pt x="48" y="67"/>
                  </a:cubicBezTo>
                  <a:cubicBezTo>
                    <a:pt x="48" y="65"/>
                    <a:pt x="49" y="63"/>
                    <a:pt x="49" y="61"/>
                  </a:cubicBezTo>
                  <a:cubicBezTo>
                    <a:pt x="50" y="57"/>
                    <a:pt x="51" y="53"/>
                    <a:pt x="51" y="50"/>
                  </a:cubicBezTo>
                  <a:cubicBezTo>
                    <a:pt x="51" y="48"/>
                    <a:pt x="50" y="46"/>
                    <a:pt x="50" y="44"/>
                  </a:cubicBezTo>
                  <a:cubicBezTo>
                    <a:pt x="50" y="42"/>
                    <a:pt x="50" y="40"/>
                    <a:pt x="50" y="38"/>
                  </a:cubicBezTo>
                  <a:cubicBezTo>
                    <a:pt x="50" y="40"/>
                    <a:pt x="50" y="42"/>
                    <a:pt x="51" y="44"/>
                  </a:cubicBezTo>
                  <a:cubicBezTo>
                    <a:pt x="51" y="46"/>
                    <a:pt x="51" y="48"/>
                    <a:pt x="51" y="50"/>
                  </a:cubicBezTo>
                  <a:cubicBezTo>
                    <a:pt x="51" y="54"/>
                    <a:pt x="51" y="58"/>
                    <a:pt x="50" y="62"/>
                  </a:cubicBezTo>
                  <a:cubicBezTo>
                    <a:pt x="50" y="63"/>
                    <a:pt x="49" y="65"/>
                    <a:pt x="49" y="67"/>
                  </a:cubicBezTo>
                  <a:cubicBezTo>
                    <a:pt x="48" y="69"/>
                    <a:pt x="47" y="71"/>
                    <a:pt x="47" y="73"/>
                  </a:cubicBezTo>
                  <a:cubicBezTo>
                    <a:pt x="46" y="73"/>
                    <a:pt x="46" y="74"/>
                    <a:pt x="46" y="74"/>
                  </a:cubicBezTo>
                  <a:cubicBezTo>
                    <a:pt x="46" y="75"/>
                    <a:pt x="45" y="75"/>
                    <a:pt x="45" y="76"/>
                  </a:cubicBezTo>
                  <a:cubicBezTo>
                    <a:pt x="44" y="76"/>
                    <a:pt x="44" y="77"/>
                    <a:pt x="44" y="78"/>
                  </a:cubicBezTo>
                  <a:cubicBezTo>
                    <a:pt x="43" y="79"/>
                    <a:pt x="43" y="80"/>
                    <a:pt x="43" y="81"/>
                  </a:cubicBezTo>
                  <a:cubicBezTo>
                    <a:pt x="43" y="82"/>
                    <a:pt x="43" y="84"/>
                    <a:pt x="44" y="85"/>
                  </a:cubicBezTo>
                  <a:cubicBezTo>
                    <a:pt x="44" y="87"/>
                    <a:pt x="44" y="88"/>
                    <a:pt x="44" y="90"/>
                  </a:cubicBezTo>
                  <a:cubicBezTo>
                    <a:pt x="44" y="90"/>
                    <a:pt x="44" y="91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4" y="91"/>
                    <a:pt x="44" y="92"/>
                    <a:pt x="44" y="92"/>
                  </a:cubicBezTo>
                  <a:cubicBezTo>
                    <a:pt x="44" y="94"/>
                    <a:pt x="44" y="97"/>
                    <a:pt x="44" y="99"/>
                  </a:cubicBezTo>
                  <a:cubicBezTo>
                    <a:pt x="44" y="98"/>
                    <a:pt x="44" y="97"/>
                    <a:pt x="44" y="96"/>
                  </a:cubicBezTo>
                  <a:cubicBezTo>
                    <a:pt x="44" y="94"/>
                    <a:pt x="43" y="93"/>
                    <a:pt x="43" y="92"/>
                  </a:cubicBezTo>
                  <a:cubicBezTo>
                    <a:pt x="43" y="91"/>
                    <a:pt x="42" y="89"/>
                    <a:pt x="42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7"/>
                    <a:pt x="41" y="86"/>
                    <a:pt x="41" y="86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0" y="84"/>
                    <a:pt x="40" y="84"/>
                    <a:pt x="39" y="83"/>
                  </a:cubicBezTo>
                  <a:cubicBezTo>
                    <a:pt x="39" y="83"/>
                    <a:pt x="38" y="82"/>
                    <a:pt x="37" y="81"/>
                  </a:cubicBezTo>
                  <a:cubicBezTo>
                    <a:pt x="35" y="78"/>
                    <a:pt x="32" y="76"/>
                    <a:pt x="29" y="73"/>
                  </a:cubicBezTo>
                  <a:cubicBezTo>
                    <a:pt x="28" y="73"/>
                    <a:pt x="27" y="72"/>
                    <a:pt x="26" y="72"/>
                  </a:cubicBezTo>
                  <a:cubicBezTo>
                    <a:pt x="25" y="71"/>
                    <a:pt x="24" y="71"/>
                    <a:pt x="24" y="70"/>
                  </a:cubicBezTo>
                  <a:cubicBezTo>
                    <a:pt x="22" y="69"/>
                    <a:pt x="20" y="69"/>
                    <a:pt x="18" y="69"/>
                  </a:cubicBezTo>
                  <a:cubicBezTo>
                    <a:pt x="14" y="68"/>
                    <a:pt x="10" y="68"/>
                    <a:pt x="6" y="68"/>
                  </a:cubicBezTo>
                  <a:cubicBezTo>
                    <a:pt x="8" y="68"/>
                    <a:pt x="10" y="68"/>
                    <a:pt x="12" y="68"/>
                  </a:cubicBezTo>
                  <a:cubicBezTo>
                    <a:pt x="14" y="68"/>
                    <a:pt x="16" y="68"/>
                    <a:pt x="18" y="68"/>
                  </a:cubicBezTo>
                  <a:cubicBezTo>
                    <a:pt x="20" y="68"/>
                    <a:pt x="22" y="69"/>
                    <a:pt x="24" y="69"/>
                  </a:cubicBezTo>
                  <a:cubicBezTo>
                    <a:pt x="25" y="70"/>
                    <a:pt x="26" y="70"/>
                    <a:pt x="27" y="71"/>
                  </a:cubicBezTo>
                  <a:cubicBezTo>
                    <a:pt x="28" y="71"/>
                    <a:pt x="28" y="72"/>
                    <a:pt x="29" y="72"/>
                  </a:cubicBezTo>
                  <a:cubicBezTo>
                    <a:pt x="31" y="73"/>
                    <a:pt x="33" y="75"/>
                    <a:pt x="34" y="76"/>
                  </a:cubicBezTo>
                  <a:cubicBezTo>
                    <a:pt x="36" y="77"/>
                    <a:pt x="37" y="79"/>
                    <a:pt x="39" y="80"/>
                  </a:cubicBezTo>
                  <a:cubicBezTo>
                    <a:pt x="39" y="81"/>
                    <a:pt x="40" y="82"/>
                    <a:pt x="41" y="82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0" y="79"/>
                    <a:pt x="39" y="76"/>
                    <a:pt x="38" y="73"/>
                  </a:cubicBezTo>
                  <a:cubicBezTo>
                    <a:pt x="37" y="73"/>
                    <a:pt x="37" y="72"/>
                    <a:pt x="37" y="72"/>
                  </a:cubicBezTo>
                  <a:cubicBezTo>
                    <a:pt x="36" y="71"/>
                    <a:pt x="36" y="71"/>
                    <a:pt x="35" y="70"/>
                  </a:cubicBezTo>
                  <a:cubicBezTo>
                    <a:pt x="34" y="68"/>
                    <a:pt x="32" y="67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7" y="64"/>
                    <a:pt x="26" y="63"/>
                    <a:pt x="25" y="63"/>
                  </a:cubicBezTo>
                  <a:cubicBezTo>
                    <a:pt x="23" y="62"/>
                    <a:pt x="21" y="61"/>
                    <a:pt x="19" y="60"/>
                  </a:cubicBezTo>
                  <a:cubicBezTo>
                    <a:pt x="15" y="58"/>
                    <a:pt x="11" y="55"/>
                    <a:pt x="8" y="52"/>
                  </a:cubicBezTo>
                  <a:cubicBezTo>
                    <a:pt x="6" y="51"/>
                    <a:pt x="4" y="50"/>
                    <a:pt x="3" y="48"/>
                  </a:cubicBezTo>
                  <a:cubicBezTo>
                    <a:pt x="2" y="46"/>
                    <a:pt x="1" y="44"/>
                    <a:pt x="0" y="42"/>
                  </a:cubicBezTo>
                  <a:cubicBezTo>
                    <a:pt x="1" y="44"/>
                    <a:pt x="3" y="45"/>
                    <a:pt x="4" y="47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1916"/>
            <p:cNvSpPr/>
            <p:nvPr/>
          </p:nvSpPr>
          <p:spPr bwMode="auto">
            <a:xfrm>
              <a:off x="8339116" y="2654313"/>
              <a:ext cx="34925" cy="136526"/>
            </a:xfrm>
            <a:custGeom>
              <a:avLst/>
              <a:gdLst>
                <a:gd name="T0" fmla="*/ 0 w 9"/>
                <a:gd name="T1" fmla="*/ 36 h 36"/>
                <a:gd name="T2" fmla="*/ 4 w 9"/>
                <a:gd name="T3" fmla="*/ 18 h 36"/>
                <a:gd name="T4" fmla="*/ 2 w 9"/>
                <a:gd name="T5" fmla="*/ 8 h 36"/>
                <a:gd name="T6" fmla="*/ 1 w 9"/>
                <a:gd name="T7" fmla="*/ 0 h 36"/>
                <a:gd name="T8" fmla="*/ 9 w 9"/>
                <a:gd name="T9" fmla="*/ 10 h 36"/>
                <a:gd name="T10" fmla="*/ 7 w 9"/>
                <a:gd name="T11" fmla="*/ 22 h 36"/>
                <a:gd name="T12" fmla="*/ 0 w 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6">
                  <a:moveTo>
                    <a:pt x="0" y="36"/>
                  </a:moveTo>
                  <a:cubicBezTo>
                    <a:pt x="1" y="30"/>
                    <a:pt x="4" y="24"/>
                    <a:pt x="4" y="18"/>
                  </a:cubicBezTo>
                  <a:cubicBezTo>
                    <a:pt x="4" y="15"/>
                    <a:pt x="3" y="11"/>
                    <a:pt x="2" y="8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4" y="3"/>
                    <a:pt x="6" y="7"/>
                    <a:pt x="9" y="10"/>
                  </a:cubicBezTo>
                  <a:cubicBezTo>
                    <a:pt x="9" y="14"/>
                    <a:pt x="7" y="20"/>
                    <a:pt x="7" y="22"/>
                  </a:cubicBezTo>
                  <a:cubicBezTo>
                    <a:pt x="5" y="27"/>
                    <a:pt x="2" y="32"/>
                    <a:pt x="0" y="3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1919"/>
            <p:cNvSpPr/>
            <p:nvPr/>
          </p:nvSpPr>
          <p:spPr bwMode="auto">
            <a:xfrm>
              <a:off x="8245453" y="2678126"/>
              <a:ext cx="87313" cy="142876"/>
            </a:xfrm>
            <a:custGeom>
              <a:avLst/>
              <a:gdLst>
                <a:gd name="T0" fmla="*/ 12 w 23"/>
                <a:gd name="T1" fmla="*/ 23 h 38"/>
                <a:gd name="T2" fmla="*/ 20 w 23"/>
                <a:gd name="T3" fmla="*/ 31 h 38"/>
                <a:gd name="T4" fmla="*/ 23 w 23"/>
                <a:gd name="T5" fmla="*/ 38 h 38"/>
                <a:gd name="T6" fmla="*/ 15 w 23"/>
                <a:gd name="T7" fmla="*/ 30 h 38"/>
                <a:gd name="T8" fmla="*/ 4 w 23"/>
                <a:gd name="T9" fmla="*/ 23 h 38"/>
                <a:gd name="T10" fmla="*/ 0 w 23"/>
                <a:gd name="T11" fmla="*/ 12 h 38"/>
                <a:gd name="T12" fmla="*/ 1 w 23"/>
                <a:gd name="T13" fmla="*/ 11 h 38"/>
                <a:gd name="T14" fmla="*/ 9 w 23"/>
                <a:gd name="T15" fmla="*/ 0 h 38"/>
                <a:gd name="T16" fmla="*/ 7 w 23"/>
                <a:gd name="T17" fmla="*/ 6 h 38"/>
                <a:gd name="T18" fmla="*/ 12 w 23"/>
                <a:gd name="T1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8">
                  <a:moveTo>
                    <a:pt x="12" y="23"/>
                  </a:moveTo>
                  <a:cubicBezTo>
                    <a:pt x="14" y="25"/>
                    <a:pt x="18" y="29"/>
                    <a:pt x="20" y="31"/>
                  </a:cubicBezTo>
                  <a:cubicBezTo>
                    <a:pt x="21" y="33"/>
                    <a:pt x="23" y="38"/>
                    <a:pt x="23" y="38"/>
                  </a:cubicBezTo>
                  <a:cubicBezTo>
                    <a:pt x="21" y="34"/>
                    <a:pt x="18" y="32"/>
                    <a:pt x="15" y="30"/>
                  </a:cubicBezTo>
                  <a:cubicBezTo>
                    <a:pt x="11" y="27"/>
                    <a:pt x="8" y="25"/>
                    <a:pt x="4" y="23"/>
                  </a:cubicBezTo>
                  <a:cubicBezTo>
                    <a:pt x="1" y="20"/>
                    <a:pt x="0" y="16"/>
                    <a:pt x="0" y="12"/>
                  </a:cubicBezTo>
                  <a:cubicBezTo>
                    <a:pt x="0" y="12"/>
                    <a:pt x="1" y="11"/>
                    <a:pt x="1" y="11"/>
                  </a:cubicBezTo>
                  <a:cubicBezTo>
                    <a:pt x="3" y="7"/>
                    <a:pt x="6" y="4"/>
                    <a:pt x="9" y="0"/>
                  </a:cubicBezTo>
                  <a:cubicBezTo>
                    <a:pt x="8" y="2"/>
                    <a:pt x="7" y="4"/>
                    <a:pt x="7" y="6"/>
                  </a:cubicBezTo>
                  <a:cubicBezTo>
                    <a:pt x="6" y="14"/>
                    <a:pt x="9" y="20"/>
                    <a:pt x="12" y="2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1920"/>
            <p:cNvSpPr/>
            <p:nvPr/>
          </p:nvSpPr>
          <p:spPr bwMode="auto">
            <a:xfrm>
              <a:off x="8272441" y="2640025"/>
              <a:ext cx="112713" cy="244477"/>
            </a:xfrm>
            <a:custGeom>
              <a:avLst/>
              <a:gdLst>
                <a:gd name="T0" fmla="*/ 4 w 30"/>
                <a:gd name="T1" fmla="*/ 31 h 65"/>
                <a:gd name="T2" fmla="*/ 12 w 30"/>
                <a:gd name="T3" fmla="*/ 39 h 65"/>
                <a:gd name="T4" fmla="*/ 14 w 30"/>
                <a:gd name="T5" fmla="*/ 42 h 65"/>
                <a:gd name="T6" fmla="*/ 15 w 30"/>
                <a:gd name="T7" fmla="*/ 42 h 65"/>
                <a:gd name="T8" fmla="*/ 16 w 30"/>
                <a:gd name="T9" fmla="*/ 41 h 65"/>
                <a:gd name="T10" fmla="*/ 14 w 30"/>
                <a:gd name="T11" fmla="*/ 37 h 65"/>
                <a:gd name="T12" fmla="*/ 12 w 30"/>
                <a:gd name="T13" fmla="*/ 30 h 65"/>
                <a:gd name="T14" fmla="*/ 9 w 30"/>
                <a:gd name="T15" fmla="*/ 24 h 65"/>
                <a:gd name="T16" fmla="*/ 8 w 30"/>
                <a:gd name="T17" fmla="*/ 17 h 65"/>
                <a:gd name="T18" fmla="*/ 8 w 30"/>
                <a:gd name="T19" fmla="*/ 13 h 65"/>
                <a:gd name="T20" fmla="*/ 9 w 30"/>
                <a:gd name="T21" fmla="*/ 22 h 65"/>
                <a:gd name="T22" fmla="*/ 11 w 30"/>
                <a:gd name="T23" fmla="*/ 26 h 65"/>
                <a:gd name="T24" fmla="*/ 11 w 30"/>
                <a:gd name="T25" fmla="*/ 16 h 65"/>
                <a:gd name="T26" fmla="*/ 13 w 30"/>
                <a:gd name="T27" fmla="*/ 4 h 65"/>
                <a:gd name="T28" fmla="*/ 14 w 30"/>
                <a:gd name="T29" fmla="*/ 2 h 65"/>
                <a:gd name="T30" fmla="*/ 13 w 30"/>
                <a:gd name="T31" fmla="*/ 8 h 65"/>
                <a:gd name="T32" fmla="*/ 14 w 30"/>
                <a:gd name="T33" fmla="*/ 33 h 65"/>
                <a:gd name="T34" fmla="*/ 16 w 30"/>
                <a:gd name="T35" fmla="*/ 38 h 65"/>
                <a:gd name="T36" fmla="*/ 17 w 30"/>
                <a:gd name="T37" fmla="*/ 41 h 65"/>
                <a:gd name="T38" fmla="*/ 17 w 30"/>
                <a:gd name="T39" fmla="*/ 38 h 65"/>
                <a:gd name="T40" fmla="*/ 21 w 30"/>
                <a:gd name="T41" fmla="*/ 27 h 65"/>
                <a:gd name="T42" fmla="*/ 21 w 30"/>
                <a:gd name="T43" fmla="*/ 23 h 65"/>
                <a:gd name="T44" fmla="*/ 21 w 30"/>
                <a:gd name="T45" fmla="*/ 14 h 65"/>
                <a:gd name="T46" fmla="*/ 21 w 30"/>
                <a:gd name="T47" fmla="*/ 14 h 65"/>
                <a:gd name="T48" fmla="*/ 22 w 30"/>
                <a:gd name="T49" fmla="*/ 23 h 65"/>
                <a:gd name="T50" fmla="*/ 22 w 30"/>
                <a:gd name="T51" fmla="*/ 27 h 65"/>
                <a:gd name="T52" fmla="*/ 18 w 30"/>
                <a:gd name="T53" fmla="*/ 40 h 65"/>
                <a:gd name="T54" fmla="*/ 18 w 30"/>
                <a:gd name="T55" fmla="*/ 44 h 65"/>
                <a:gd name="T56" fmla="*/ 19 w 30"/>
                <a:gd name="T57" fmla="*/ 52 h 65"/>
                <a:gd name="T58" fmla="*/ 21 w 30"/>
                <a:gd name="T59" fmla="*/ 50 h 65"/>
                <a:gd name="T60" fmla="*/ 25 w 30"/>
                <a:gd name="T61" fmla="*/ 46 h 65"/>
                <a:gd name="T62" fmla="*/ 29 w 30"/>
                <a:gd name="T63" fmla="*/ 36 h 65"/>
                <a:gd name="T64" fmla="*/ 30 w 30"/>
                <a:gd name="T65" fmla="*/ 29 h 65"/>
                <a:gd name="T66" fmla="*/ 30 w 30"/>
                <a:gd name="T67" fmla="*/ 36 h 65"/>
                <a:gd name="T68" fmla="*/ 25 w 30"/>
                <a:gd name="T69" fmla="*/ 47 h 65"/>
                <a:gd name="T70" fmla="*/ 22 w 30"/>
                <a:gd name="T71" fmla="*/ 50 h 65"/>
                <a:gd name="T72" fmla="*/ 20 w 30"/>
                <a:gd name="T73" fmla="*/ 52 h 65"/>
                <a:gd name="T74" fmla="*/ 19 w 30"/>
                <a:gd name="T75" fmla="*/ 57 h 65"/>
                <a:gd name="T76" fmla="*/ 19 w 30"/>
                <a:gd name="T77" fmla="*/ 60 h 65"/>
                <a:gd name="T78" fmla="*/ 19 w 30"/>
                <a:gd name="T79" fmla="*/ 61 h 65"/>
                <a:gd name="T80" fmla="*/ 18 w 30"/>
                <a:gd name="T81" fmla="*/ 63 h 65"/>
                <a:gd name="T82" fmla="*/ 18 w 30"/>
                <a:gd name="T83" fmla="*/ 58 h 65"/>
                <a:gd name="T84" fmla="*/ 18 w 30"/>
                <a:gd name="T85" fmla="*/ 57 h 65"/>
                <a:gd name="T86" fmla="*/ 17 w 30"/>
                <a:gd name="T87" fmla="*/ 55 h 65"/>
                <a:gd name="T88" fmla="*/ 12 w 30"/>
                <a:gd name="T89" fmla="*/ 47 h 65"/>
                <a:gd name="T90" fmla="*/ 10 w 30"/>
                <a:gd name="T91" fmla="*/ 44 h 65"/>
                <a:gd name="T92" fmla="*/ 0 w 30"/>
                <a:gd name="T93" fmla="*/ 41 h 65"/>
                <a:gd name="T94" fmla="*/ 7 w 30"/>
                <a:gd name="T95" fmla="*/ 42 h 65"/>
                <a:gd name="T96" fmla="*/ 12 w 30"/>
                <a:gd name="T97" fmla="*/ 45 h 65"/>
                <a:gd name="T98" fmla="*/ 15 w 30"/>
                <a:gd name="T99" fmla="*/ 50 h 65"/>
                <a:gd name="T100" fmla="*/ 18 w 30"/>
                <a:gd name="T101" fmla="*/ 54 h 65"/>
                <a:gd name="T102" fmla="*/ 18 w 30"/>
                <a:gd name="T103" fmla="*/ 49 h 65"/>
                <a:gd name="T104" fmla="*/ 17 w 30"/>
                <a:gd name="T105" fmla="*/ 46 h 65"/>
                <a:gd name="T106" fmla="*/ 14 w 30"/>
                <a:gd name="T107" fmla="*/ 43 h 65"/>
                <a:gd name="T108" fmla="*/ 13 w 30"/>
                <a:gd name="T109" fmla="*/ 42 h 65"/>
                <a:gd name="T110" fmla="*/ 9 w 30"/>
                <a:gd name="T111" fmla="*/ 37 h 65"/>
                <a:gd name="T112" fmla="*/ 1 w 30"/>
                <a:gd name="T113" fmla="*/ 28 h 65"/>
                <a:gd name="T114" fmla="*/ 2 w 30"/>
                <a:gd name="T115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" h="65">
                  <a:moveTo>
                    <a:pt x="2" y="27"/>
                  </a:moveTo>
                  <a:cubicBezTo>
                    <a:pt x="2" y="28"/>
                    <a:pt x="3" y="30"/>
                    <a:pt x="4" y="31"/>
                  </a:cubicBezTo>
                  <a:cubicBezTo>
                    <a:pt x="5" y="33"/>
                    <a:pt x="7" y="35"/>
                    <a:pt x="9" y="37"/>
                  </a:cubicBezTo>
                  <a:cubicBezTo>
                    <a:pt x="10" y="38"/>
                    <a:pt x="11" y="38"/>
                    <a:pt x="12" y="39"/>
                  </a:cubicBezTo>
                  <a:cubicBezTo>
                    <a:pt x="13" y="40"/>
                    <a:pt x="13" y="40"/>
                    <a:pt x="14" y="41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3"/>
                    <a:pt x="16" y="43"/>
                    <a:pt x="17" y="44"/>
                  </a:cubicBezTo>
                  <a:cubicBezTo>
                    <a:pt x="16" y="43"/>
                    <a:pt x="16" y="42"/>
                    <a:pt x="16" y="41"/>
                  </a:cubicBezTo>
                  <a:cubicBezTo>
                    <a:pt x="15" y="40"/>
                    <a:pt x="15" y="40"/>
                    <a:pt x="15" y="39"/>
                  </a:cubicBezTo>
                  <a:cubicBezTo>
                    <a:pt x="14" y="38"/>
                    <a:pt x="14" y="38"/>
                    <a:pt x="14" y="37"/>
                  </a:cubicBezTo>
                  <a:cubicBezTo>
                    <a:pt x="14" y="36"/>
                    <a:pt x="13" y="34"/>
                    <a:pt x="13" y="33"/>
                  </a:cubicBezTo>
                  <a:cubicBezTo>
                    <a:pt x="12" y="32"/>
                    <a:pt x="12" y="31"/>
                    <a:pt x="12" y="30"/>
                  </a:cubicBezTo>
                  <a:cubicBezTo>
                    <a:pt x="11" y="29"/>
                    <a:pt x="11" y="27"/>
                    <a:pt x="10" y="26"/>
                  </a:cubicBezTo>
                  <a:cubicBezTo>
                    <a:pt x="10" y="26"/>
                    <a:pt x="10" y="25"/>
                    <a:pt x="9" y="24"/>
                  </a:cubicBezTo>
                  <a:cubicBezTo>
                    <a:pt x="9" y="23"/>
                    <a:pt x="9" y="23"/>
                    <a:pt x="9" y="22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7" y="16"/>
                    <a:pt x="7" y="16"/>
                    <a:pt x="8" y="15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8" y="14"/>
                    <a:pt x="8" y="16"/>
                    <a:pt x="8" y="17"/>
                  </a:cubicBezTo>
                  <a:cubicBezTo>
                    <a:pt x="8" y="19"/>
                    <a:pt x="9" y="20"/>
                    <a:pt x="9" y="22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0" y="24"/>
                    <a:pt x="11" y="25"/>
                    <a:pt x="11" y="26"/>
                  </a:cubicBezTo>
                  <a:cubicBezTo>
                    <a:pt x="11" y="26"/>
                    <a:pt x="11" y="27"/>
                    <a:pt x="12" y="27"/>
                  </a:cubicBezTo>
                  <a:cubicBezTo>
                    <a:pt x="11" y="23"/>
                    <a:pt x="11" y="20"/>
                    <a:pt x="11" y="16"/>
                  </a:cubicBezTo>
                  <a:cubicBezTo>
                    <a:pt x="11" y="14"/>
                    <a:pt x="12" y="11"/>
                    <a:pt x="12" y="8"/>
                  </a:cubicBezTo>
                  <a:cubicBezTo>
                    <a:pt x="12" y="7"/>
                    <a:pt x="13" y="6"/>
                    <a:pt x="13" y="4"/>
                  </a:cubicBezTo>
                  <a:cubicBezTo>
                    <a:pt x="14" y="3"/>
                    <a:pt x="14" y="2"/>
                    <a:pt x="15" y="0"/>
                  </a:cubicBezTo>
                  <a:cubicBezTo>
                    <a:pt x="15" y="1"/>
                    <a:pt x="15" y="2"/>
                    <a:pt x="14" y="2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6"/>
                    <a:pt x="14" y="7"/>
                    <a:pt x="13" y="8"/>
                  </a:cubicBezTo>
                  <a:cubicBezTo>
                    <a:pt x="13" y="11"/>
                    <a:pt x="13" y="14"/>
                    <a:pt x="13" y="17"/>
                  </a:cubicBezTo>
                  <a:cubicBezTo>
                    <a:pt x="12" y="22"/>
                    <a:pt x="13" y="27"/>
                    <a:pt x="14" y="33"/>
                  </a:cubicBezTo>
                  <a:cubicBezTo>
                    <a:pt x="15" y="34"/>
                    <a:pt x="15" y="35"/>
                    <a:pt x="15" y="36"/>
                  </a:cubicBezTo>
                  <a:cubicBezTo>
                    <a:pt x="16" y="37"/>
                    <a:pt x="16" y="38"/>
                    <a:pt x="16" y="38"/>
                  </a:cubicBezTo>
                  <a:cubicBezTo>
                    <a:pt x="16" y="39"/>
                    <a:pt x="17" y="40"/>
                    <a:pt x="17" y="40"/>
                  </a:cubicBezTo>
                  <a:cubicBezTo>
                    <a:pt x="17" y="40"/>
                    <a:pt x="17" y="40"/>
                    <a:pt x="17" y="4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39"/>
                    <a:pt x="17" y="39"/>
                    <a:pt x="17" y="38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19" y="33"/>
                    <a:pt x="20" y="30"/>
                    <a:pt x="21" y="27"/>
                  </a:cubicBezTo>
                  <a:cubicBezTo>
                    <a:pt x="21" y="27"/>
                    <a:pt x="21" y="26"/>
                    <a:pt x="21" y="25"/>
                  </a:cubicBezTo>
                  <a:cubicBezTo>
                    <a:pt x="21" y="24"/>
                    <a:pt x="21" y="24"/>
                    <a:pt x="21" y="23"/>
                  </a:cubicBezTo>
                  <a:cubicBezTo>
                    <a:pt x="22" y="21"/>
                    <a:pt x="21" y="20"/>
                    <a:pt x="21" y="18"/>
                  </a:cubicBezTo>
                  <a:cubicBezTo>
                    <a:pt x="21" y="17"/>
                    <a:pt x="21" y="15"/>
                    <a:pt x="21" y="14"/>
                  </a:cubicBezTo>
                  <a:cubicBezTo>
                    <a:pt x="20" y="12"/>
                    <a:pt x="20" y="11"/>
                    <a:pt x="20" y="9"/>
                  </a:cubicBezTo>
                  <a:cubicBezTo>
                    <a:pt x="20" y="11"/>
                    <a:pt x="21" y="12"/>
                    <a:pt x="21" y="14"/>
                  </a:cubicBezTo>
                  <a:cubicBezTo>
                    <a:pt x="21" y="15"/>
                    <a:pt x="22" y="17"/>
                    <a:pt x="22" y="18"/>
                  </a:cubicBezTo>
                  <a:cubicBezTo>
                    <a:pt x="22" y="20"/>
                    <a:pt x="22" y="21"/>
                    <a:pt x="22" y="23"/>
                  </a:cubicBezTo>
                  <a:cubicBezTo>
                    <a:pt x="22" y="24"/>
                    <a:pt x="22" y="24"/>
                    <a:pt x="22" y="25"/>
                  </a:cubicBezTo>
                  <a:cubicBezTo>
                    <a:pt x="22" y="26"/>
                    <a:pt x="22" y="27"/>
                    <a:pt x="22" y="27"/>
                  </a:cubicBezTo>
                  <a:cubicBezTo>
                    <a:pt x="21" y="30"/>
                    <a:pt x="20" y="33"/>
                    <a:pt x="19" y="36"/>
                  </a:cubicBezTo>
                  <a:cubicBezTo>
                    <a:pt x="18" y="37"/>
                    <a:pt x="18" y="39"/>
                    <a:pt x="18" y="40"/>
                  </a:cubicBezTo>
                  <a:cubicBezTo>
                    <a:pt x="18" y="41"/>
                    <a:pt x="18" y="42"/>
                    <a:pt x="18" y="43"/>
                  </a:cubicBezTo>
                  <a:cubicBezTo>
                    <a:pt x="18" y="43"/>
                    <a:pt x="18" y="43"/>
                    <a:pt x="18" y="44"/>
                  </a:cubicBezTo>
                  <a:cubicBezTo>
                    <a:pt x="18" y="45"/>
                    <a:pt x="19" y="47"/>
                    <a:pt x="19" y="48"/>
                  </a:cubicBezTo>
                  <a:cubicBezTo>
                    <a:pt x="19" y="50"/>
                    <a:pt x="19" y="51"/>
                    <a:pt x="19" y="52"/>
                  </a:cubicBezTo>
                  <a:cubicBezTo>
                    <a:pt x="19" y="52"/>
                    <a:pt x="20" y="52"/>
                    <a:pt x="20" y="52"/>
                  </a:cubicBezTo>
                  <a:cubicBezTo>
                    <a:pt x="20" y="51"/>
                    <a:pt x="21" y="51"/>
                    <a:pt x="21" y="50"/>
                  </a:cubicBezTo>
                  <a:cubicBezTo>
                    <a:pt x="22" y="50"/>
                    <a:pt x="22" y="50"/>
                    <a:pt x="22" y="49"/>
                  </a:cubicBezTo>
                  <a:cubicBezTo>
                    <a:pt x="23" y="48"/>
                    <a:pt x="24" y="47"/>
                    <a:pt x="25" y="46"/>
                  </a:cubicBezTo>
                  <a:cubicBezTo>
                    <a:pt x="25" y="45"/>
                    <a:pt x="26" y="44"/>
                    <a:pt x="27" y="43"/>
                  </a:cubicBezTo>
                  <a:cubicBezTo>
                    <a:pt x="28" y="41"/>
                    <a:pt x="29" y="39"/>
                    <a:pt x="29" y="36"/>
                  </a:cubicBezTo>
                  <a:cubicBezTo>
                    <a:pt x="30" y="35"/>
                    <a:pt x="30" y="34"/>
                    <a:pt x="30" y="33"/>
                  </a:cubicBezTo>
                  <a:cubicBezTo>
                    <a:pt x="30" y="31"/>
                    <a:pt x="30" y="30"/>
                    <a:pt x="30" y="29"/>
                  </a:cubicBezTo>
                  <a:cubicBezTo>
                    <a:pt x="30" y="30"/>
                    <a:pt x="30" y="32"/>
                    <a:pt x="30" y="33"/>
                  </a:cubicBezTo>
                  <a:cubicBezTo>
                    <a:pt x="30" y="34"/>
                    <a:pt x="30" y="35"/>
                    <a:pt x="30" y="36"/>
                  </a:cubicBezTo>
                  <a:cubicBezTo>
                    <a:pt x="29" y="39"/>
                    <a:pt x="28" y="41"/>
                    <a:pt x="27" y="43"/>
                  </a:cubicBezTo>
                  <a:cubicBezTo>
                    <a:pt x="27" y="45"/>
                    <a:pt x="26" y="46"/>
                    <a:pt x="25" y="47"/>
                  </a:cubicBezTo>
                  <a:cubicBezTo>
                    <a:pt x="25" y="48"/>
                    <a:pt x="24" y="49"/>
                    <a:pt x="23" y="50"/>
                  </a:cubicBezTo>
                  <a:cubicBezTo>
                    <a:pt x="23" y="50"/>
                    <a:pt x="23" y="50"/>
                    <a:pt x="22" y="50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1" y="52"/>
                    <a:pt x="20" y="52"/>
                  </a:cubicBezTo>
                  <a:cubicBezTo>
                    <a:pt x="20" y="53"/>
                    <a:pt x="20" y="53"/>
                    <a:pt x="19" y="54"/>
                  </a:cubicBezTo>
                  <a:cubicBezTo>
                    <a:pt x="19" y="55"/>
                    <a:pt x="19" y="56"/>
                    <a:pt x="19" y="57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1"/>
                    <a:pt x="19" y="61"/>
                  </a:cubicBezTo>
                  <a:cubicBezTo>
                    <a:pt x="18" y="62"/>
                    <a:pt x="18" y="64"/>
                    <a:pt x="18" y="65"/>
                  </a:cubicBezTo>
                  <a:cubicBezTo>
                    <a:pt x="18" y="64"/>
                    <a:pt x="18" y="63"/>
                    <a:pt x="18" y="63"/>
                  </a:cubicBezTo>
                  <a:cubicBezTo>
                    <a:pt x="18" y="62"/>
                    <a:pt x="18" y="61"/>
                    <a:pt x="18" y="61"/>
                  </a:cubicBezTo>
                  <a:cubicBezTo>
                    <a:pt x="18" y="60"/>
                    <a:pt x="18" y="59"/>
                    <a:pt x="18" y="58"/>
                  </a:cubicBezTo>
                  <a:cubicBezTo>
                    <a:pt x="18" y="58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6"/>
                    <a:pt x="18" y="56"/>
                    <a:pt x="17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4"/>
                    <a:pt x="17" y="54"/>
                    <a:pt x="16" y="53"/>
                  </a:cubicBezTo>
                  <a:cubicBezTo>
                    <a:pt x="15" y="51"/>
                    <a:pt x="14" y="49"/>
                    <a:pt x="12" y="47"/>
                  </a:cubicBezTo>
                  <a:cubicBezTo>
                    <a:pt x="12" y="47"/>
                    <a:pt x="12" y="46"/>
                    <a:pt x="11" y="46"/>
                  </a:cubicBezTo>
                  <a:cubicBezTo>
                    <a:pt x="11" y="45"/>
                    <a:pt x="10" y="45"/>
                    <a:pt x="10" y="44"/>
                  </a:cubicBezTo>
                  <a:cubicBezTo>
                    <a:pt x="9" y="44"/>
                    <a:pt x="8" y="43"/>
                    <a:pt x="7" y="43"/>
                  </a:cubicBezTo>
                  <a:cubicBezTo>
                    <a:pt x="4" y="42"/>
                    <a:pt x="2" y="41"/>
                    <a:pt x="0" y="41"/>
                  </a:cubicBezTo>
                  <a:cubicBezTo>
                    <a:pt x="1" y="41"/>
                    <a:pt x="2" y="41"/>
                    <a:pt x="3" y="41"/>
                  </a:cubicBezTo>
                  <a:cubicBezTo>
                    <a:pt x="4" y="41"/>
                    <a:pt x="6" y="42"/>
                    <a:pt x="7" y="42"/>
                  </a:cubicBezTo>
                  <a:cubicBezTo>
                    <a:pt x="8" y="43"/>
                    <a:pt x="9" y="43"/>
                    <a:pt x="10" y="44"/>
                  </a:cubicBezTo>
                  <a:cubicBezTo>
                    <a:pt x="11" y="44"/>
                    <a:pt x="11" y="45"/>
                    <a:pt x="12" y="45"/>
                  </a:cubicBezTo>
                  <a:cubicBezTo>
                    <a:pt x="12" y="46"/>
                    <a:pt x="12" y="46"/>
                    <a:pt x="13" y="47"/>
                  </a:cubicBezTo>
                  <a:cubicBezTo>
                    <a:pt x="14" y="48"/>
                    <a:pt x="14" y="49"/>
                    <a:pt x="15" y="50"/>
                  </a:cubicBezTo>
                  <a:cubicBezTo>
                    <a:pt x="16" y="51"/>
                    <a:pt x="17" y="52"/>
                    <a:pt x="17" y="53"/>
                  </a:cubicBezTo>
                  <a:cubicBezTo>
                    <a:pt x="17" y="53"/>
                    <a:pt x="18" y="54"/>
                    <a:pt x="18" y="54"/>
                  </a:cubicBezTo>
                  <a:cubicBezTo>
                    <a:pt x="18" y="54"/>
                    <a:pt x="18" y="55"/>
                    <a:pt x="18" y="55"/>
                  </a:cubicBezTo>
                  <a:cubicBezTo>
                    <a:pt x="18" y="53"/>
                    <a:pt x="18" y="51"/>
                    <a:pt x="18" y="49"/>
                  </a:cubicBezTo>
                  <a:cubicBezTo>
                    <a:pt x="18" y="48"/>
                    <a:pt x="17" y="48"/>
                    <a:pt x="17" y="47"/>
                  </a:cubicBezTo>
                  <a:cubicBezTo>
                    <a:pt x="17" y="47"/>
                    <a:pt x="17" y="47"/>
                    <a:pt x="17" y="46"/>
                  </a:cubicBezTo>
                  <a:cubicBezTo>
                    <a:pt x="16" y="45"/>
                    <a:pt x="15" y="44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1"/>
                    <a:pt x="12" y="41"/>
                    <a:pt x="12" y="40"/>
                  </a:cubicBezTo>
                  <a:cubicBezTo>
                    <a:pt x="11" y="39"/>
                    <a:pt x="10" y="38"/>
                    <a:pt x="9" y="37"/>
                  </a:cubicBezTo>
                  <a:cubicBezTo>
                    <a:pt x="7" y="35"/>
                    <a:pt x="5" y="33"/>
                    <a:pt x="3" y="31"/>
                  </a:cubicBezTo>
                  <a:cubicBezTo>
                    <a:pt x="2" y="30"/>
                    <a:pt x="2" y="29"/>
                    <a:pt x="1" y="28"/>
                  </a:cubicBezTo>
                  <a:cubicBezTo>
                    <a:pt x="1" y="26"/>
                    <a:pt x="0" y="25"/>
                    <a:pt x="0" y="24"/>
                  </a:cubicBezTo>
                  <a:cubicBezTo>
                    <a:pt x="1" y="25"/>
                    <a:pt x="1" y="26"/>
                    <a:pt x="2" y="27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1921"/>
            <p:cNvSpPr/>
            <p:nvPr/>
          </p:nvSpPr>
          <p:spPr bwMode="auto">
            <a:xfrm>
              <a:off x="8174015" y="2986103"/>
              <a:ext cx="53975" cy="119063"/>
            </a:xfrm>
            <a:custGeom>
              <a:avLst/>
              <a:gdLst>
                <a:gd name="T0" fmla="*/ 0 w 14"/>
                <a:gd name="T1" fmla="*/ 32 h 32"/>
                <a:gd name="T2" fmla="*/ 8 w 14"/>
                <a:gd name="T3" fmla="*/ 17 h 32"/>
                <a:gd name="T4" fmla="*/ 9 w 14"/>
                <a:gd name="T5" fmla="*/ 8 h 32"/>
                <a:gd name="T6" fmla="*/ 10 w 14"/>
                <a:gd name="T7" fmla="*/ 0 h 32"/>
                <a:gd name="T8" fmla="*/ 14 w 14"/>
                <a:gd name="T9" fmla="*/ 11 h 32"/>
                <a:gd name="T10" fmla="*/ 9 w 14"/>
                <a:gd name="T11" fmla="*/ 22 h 32"/>
                <a:gd name="T12" fmla="*/ 0 w 14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cubicBezTo>
                    <a:pt x="2" y="27"/>
                    <a:pt x="6" y="23"/>
                    <a:pt x="8" y="17"/>
                  </a:cubicBezTo>
                  <a:cubicBezTo>
                    <a:pt x="9" y="14"/>
                    <a:pt x="9" y="11"/>
                    <a:pt x="9" y="8"/>
                  </a:cubicBezTo>
                  <a:cubicBezTo>
                    <a:pt x="9" y="6"/>
                    <a:pt x="9" y="2"/>
                    <a:pt x="10" y="0"/>
                  </a:cubicBezTo>
                  <a:cubicBezTo>
                    <a:pt x="11" y="4"/>
                    <a:pt x="13" y="8"/>
                    <a:pt x="14" y="11"/>
                  </a:cubicBezTo>
                  <a:cubicBezTo>
                    <a:pt x="13" y="15"/>
                    <a:pt x="11" y="20"/>
                    <a:pt x="9" y="22"/>
                  </a:cubicBezTo>
                  <a:cubicBezTo>
                    <a:pt x="6" y="26"/>
                    <a:pt x="3" y="29"/>
                    <a:pt x="0" y="3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00" name="Picture 192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6540" y="3049603"/>
              <a:ext cx="111126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1" name="Freeform 1924"/>
            <p:cNvSpPr/>
            <p:nvPr/>
          </p:nvSpPr>
          <p:spPr bwMode="auto">
            <a:xfrm>
              <a:off x="8102578" y="2989278"/>
              <a:ext cx="57150" cy="139701"/>
            </a:xfrm>
            <a:custGeom>
              <a:avLst/>
              <a:gdLst>
                <a:gd name="T0" fmla="*/ 9 w 15"/>
                <a:gd name="T1" fmla="*/ 21 h 37"/>
                <a:gd name="T2" fmla="*/ 14 w 15"/>
                <a:gd name="T3" fmla="*/ 30 h 37"/>
                <a:gd name="T4" fmla="*/ 15 w 15"/>
                <a:gd name="T5" fmla="*/ 37 h 37"/>
                <a:gd name="T6" fmla="*/ 9 w 15"/>
                <a:gd name="T7" fmla="*/ 28 h 37"/>
                <a:gd name="T8" fmla="*/ 2 w 15"/>
                <a:gd name="T9" fmla="*/ 18 h 37"/>
                <a:gd name="T10" fmla="*/ 1 w 15"/>
                <a:gd name="T11" fmla="*/ 8 h 37"/>
                <a:gd name="T12" fmla="*/ 1 w 15"/>
                <a:gd name="T13" fmla="*/ 6 h 37"/>
                <a:gd name="T14" fmla="*/ 12 w 15"/>
                <a:gd name="T15" fmla="*/ 0 h 37"/>
                <a:gd name="T16" fmla="*/ 8 w 15"/>
                <a:gd name="T17" fmla="*/ 4 h 37"/>
                <a:gd name="T18" fmla="*/ 9 w 15"/>
                <a:gd name="T1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9" y="21"/>
                  </a:moveTo>
                  <a:cubicBezTo>
                    <a:pt x="10" y="23"/>
                    <a:pt x="13" y="28"/>
                    <a:pt x="14" y="30"/>
                  </a:cubicBezTo>
                  <a:cubicBezTo>
                    <a:pt x="14" y="32"/>
                    <a:pt x="15" y="37"/>
                    <a:pt x="15" y="37"/>
                  </a:cubicBezTo>
                  <a:cubicBezTo>
                    <a:pt x="14" y="34"/>
                    <a:pt x="12" y="31"/>
                    <a:pt x="9" y="28"/>
                  </a:cubicBezTo>
                  <a:cubicBezTo>
                    <a:pt x="7" y="24"/>
                    <a:pt x="4" y="22"/>
                    <a:pt x="2" y="18"/>
                  </a:cubicBezTo>
                  <a:cubicBezTo>
                    <a:pt x="0" y="15"/>
                    <a:pt x="0" y="11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5" y="4"/>
                    <a:pt x="8" y="2"/>
                    <a:pt x="12" y="0"/>
                  </a:cubicBezTo>
                  <a:cubicBezTo>
                    <a:pt x="11" y="1"/>
                    <a:pt x="9" y="3"/>
                    <a:pt x="8" y="4"/>
                  </a:cubicBezTo>
                  <a:cubicBezTo>
                    <a:pt x="5" y="11"/>
                    <a:pt x="7" y="17"/>
                    <a:pt x="9" y="2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1925"/>
            <p:cNvSpPr/>
            <p:nvPr/>
          </p:nvSpPr>
          <p:spPr bwMode="auto">
            <a:xfrm>
              <a:off x="8110515" y="2970228"/>
              <a:ext cx="117476" cy="217489"/>
            </a:xfrm>
            <a:custGeom>
              <a:avLst/>
              <a:gdLst>
                <a:gd name="T0" fmla="*/ 6 w 31"/>
                <a:gd name="T1" fmla="*/ 23 h 58"/>
                <a:gd name="T2" fmla="*/ 12 w 31"/>
                <a:gd name="T3" fmla="*/ 34 h 58"/>
                <a:gd name="T4" fmla="*/ 13 w 31"/>
                <a:gd name="T5" fmla="*/ 36 h 58"/>
                <a:gd name="T6" fmla="*/ 13 w 31"/>
                <a:gd name="T7" fmla="*/ 37 h 58"/>
                <a:gd name="T8" fmla="*/ 14 w 31"/>
                <a:gd name="T9" fmla="*/ 36 h 58"/>
                <a:gd name="T10" fmla="*/ 14 w 31"/>
                <a:gd name="T11" fmla="*/ 32 h 58"/>
                <a:gd name="T12" fmla="*/ 14 w 31"/>
                <a:gd name="T13" fmla="*/ 25 h 58"/>
                <a:gd name="T14" fmla="*/ 13 w 31"/>
                <a:gd name="T15" fmla="*/ 19 h 58"/>
                <a:gd name="T16" fmla="*/ 13 w 31"/>
                <a:gd name="T17" fmla="*/ 12 h 58"/>
                <a:gd name="T18" fmla="*/ 15 w 31"/>
                <a:gd name="T19" fmla="*/ 9 h 58"/>
                <a:gd name="T20" fmla="*/ 13 w 31"/>
                <a:gd name="T21" fmla="*/ 17 h 58"/>
                <a:gd name="T22" fmla="*/ 14 w 31"/>
                <a:gd name="T23" fmla="*/ 21 h 58"/>
                <a:gd name="T24" fmla="*/ 16 w 31"/>
                <a:gd name="T25" fmla="*/ 13 h 58"/>
                <a:gd name="T26" fmla="*/ 21 w 31"/>
                <a:gd name="T27" fmla="*/ 3 h 58"/>
                <a:gd name="T28" fmla="*/ 23 w 31"/>
                <a:gd name="T29" fmla="*/ 1 h 58"/>
                <a:gd name="T30" fmla="*/ 21 w 31"/>
                <a:gd name="T31" fmla="*/ 6 h 58"/>
                <a:gd name="T32" fmla="*/ 15 w 31"/>
                <a:gd name="T33" fmla="*/ 28 h 58"/>
                <a:gd name="T34" fmla="*/ 15 w 31"/>
                <a:gd name="T35" fmla="*/ 34 h 58"/>
                <a:gd name="T36" fmla="*/ 16 w 31"/>
                <a:gd name="T37" fmla="*/ 36 h 58"/>
                <a:gd name="T38" fmla="*/ 17 w 31"/>
                <a:gd name="T39" fmla="*/ 34 h 58"/>
                <a:gd name="T40" fmla="*/ 23 w 31"/>
                <a:gd name="T41" fmla="*/ 26 h 58"/>
                <a:gd name="T42" fmla="*/ 24 w 31"/>
                <a:gd name="T43" fmla="*/ 22 h 58"/>
                <a:gd name="T44" fmla="*/ 26 w 31"/>
                <a:gd name="T45" fmla="*/ 13 h 58"/>
                <a:gd name="T46" fmla="*/ 26 w 31"/>
                <a:gd name="T47" fmla="*/ 14 h 58"/>
                <a:gd name="T48" fmla="*/ 25 w 31"/>
                <a:gd name="T49" fmla="*/ 22 h 58"/>
                <a:gd name="T50" fmla="*/ 23 w 31"/>
                <a:gd name="T51" fmla="*/ 26 h 58"/>
                <a:gd name="T52" fmla="*/ 16 w 31"/>
                <a:gd name="T53" fmla="*/ 36 h 58"/>
                <a:gd name="T54" fmla="*/ 16 w 31"/>
                <a:gd name="T55" fmla="*/ 39 h 58"/>
                <a:gd name="T56" fmla="*/ 15 w 31"/>
                <a:gd name="T57" fmla="*/ 47 h 58"/>
                <a:gd name="T58" fmla="*/ 17 w 31"/>
                <a:gd name="T59" fmla="*/ 46 h 58"/>
                <a:gd name="T60" fmla="*/ 21 w 31"/>
                <a:gd name="T61" fmla="*/ 44 h 58"/>
                <a:gd name="T62" fmla="*/ 28 w 31"/>
                <a:gd name="T63" fmla="*/ 36 h 58"/>
                <a:gd name="T64" fmla="*/ 31 w 31"/>
                <a:gd name="T65" fmla="*/ 30 h 58"/>
                <a:gd name="T66" fmla="*/ 28 w 31"/>
                <a:gd name="T67" fmla="*/ 36 h 58"/>
                <a:gd name="T68" fmla="*/ 22 w 31"/>
                <a:gd name="T69" fmla="*/ 44 h 58"/>
                <a:gd name="T70" fmla="*/ 18 w 31"/>
                <a:gd name="T71" fmla="*/ 47 h 58"/>
                <a:gd name="T72" fmla="*/ 16 w 31"/>
                <a:gd name="T73" fmla="*/ 48 h 58"/>
                <a:gd name="T74" fmla="*/ 14 w 31"/>
                <a:gd name="T75" fmla="*/ 51 h 58"/>
                <a:gd name="T76" fmla="*/ 12 w 31"/>
                <a:gd name="T77" fmla="*/ 54 h 58"/>
                <a:gd name="T78" fmla="*/ 12 w 31"/>
                <a:gd name="T79" fmla="*/ 55 h 58"/>
                <a:gd name="T80" fmla="*/ 11 w 31"/>
                <a:gd name="T81" fmla="*/ 56 h 58"/>
                <a:gd name="T82" fmla="*/ 12 w 31"/>
                <a:gd name="T83" fmla="*/ 52 h 58"/>
                <a:gd name="T84" fmla="*/ 12 w 31"/>
                <a:gd name="T85" fmla="*/ 51 h 58"/>
                <a:gd name="T86" fmla="*/ 12 w 31"/>
                <a:gd name="T87" fmla="*/ 49 h 58"/>
                <a:gd name="T88" fmla="*/ 10 w 31"/>
                <a:gd name="T89" fmla="*/ 41 h 58"/>
                <a:gd name="T90" fmla="*/ 8 w 31"/>
                <a:gd name="T91" fmla="*/ 37 h 58"/>
                <a:gd name="T92" fmla="*/ 0 w 31"/>
                <a:gd name="T93" fmla="*/ 31 h 58"/>
                <a:gd name="T94" fmla="*/ 6 w 31"/>
                <a:gd name="T95" fmla="*/ 35 h 58"/>
                <a:gd name="T96" fmla="*/ 9 w 31"/>
                <a:gd name="T97" fmla="*/ 39 h 58"/>
                <a:gd name="T98" fmla="*/ 12 w 31"/>
                <a:gd name="T99" fmla="*/ 44 h 58"/>
                <a:gd name="T100" fmla="*/ 13 w 31"/>
                <a:gd name="T101" fmla="*/ 49 h 58"/>
                <a:gd name="T102" fmla="*/ 14 w 31"/>
                <a:gd name="T103" fmla="*/ 44 h 58"/>
                <a:gd name="T104" fmla="*/ 14 w 31"/>
                <a:gd name="T105" fmla="*/ 41 h 58"/>
                <a:gd name="T106" fmla="*/ 12 w 31"/>
                <a:gd name="T107" fmla="*/ 37 h 58"/>
                <a:gd name="T108" fmla="*/ 12 w 31"/>
                <a:gd name="T109" fmla="*/ 36 h 58"/>
                <a:gd name="T110" fmla="*/ 9 w 31"/>
                <a:gd name="T111" fmla="*/ 31 h 58"/>
                <a:gd name="T112" fmla="*/ 4 w 31"/>
                <a:gd name="T113" fmla="*/ 20 h 58"/>
                <a:gd name="T114" fmla="*/ 5 w 31"/>
                <a:gd name="T115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58">
                  <a:moveTo>
                    <a:pt x="5" y="20"/>
                  </a:moveTo>
                  <a:cubicBezTo>
                    <a:pt x="5" y="21"/>
                    <a:pt x="6" y="22"/>
                    <a:pt x="6" y="23"/>
                  </a:cubicBezTo>
                  <a:cubicBezTo>
                    <a:pt x="7" y="26"/>
                    <a:pt x="8" y="28"/>
                    <a:pt x="10" y="30"/>
                  </a:cubicBezTo>
                  <a:cubicBezTo>
                    <a:pt x="10" y="31"/>
                    <a:pt x="11" y="33"/>
                    <a:pt x="12" y="34"/>
                  </a:cubicBezTo>
                  <a:cubicBezTo>
                    <a:pt x="12" y="34"/>
                    <a:pt x="12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9"/>
                  </a:cubicBezTo>
                  <a:cubicBezTo>
                    <a:pt x="14" y="38"/>
                    <a:pt x="14" y="37"/>
                    <a:pt x="14" y="36"/>
                  </a:cubicBezTo>
                  <a:cubicBezTo>
                    <a:pt x="14" y="35"/>
                    <a:pt x="14" y="35"/>
                    <a:pt x="14" y="34"/>
                  </a:cubicBezTo>
                  <a:cubicBezTo>
                    <a:pt x="14" y="33"/>
                    <a:pt x="14" y="33"/>
                    <a:pt x="14" y="32"/>
                  </a:cubicBezTo>
                  <a:cubicBezTo>
                    <a:pt x="14" y="31"/>
                    <a:pt x="14" y="29"/>
                    <a:pt x="14" y="28"/>
                  </a:cubicBezTo>
                  <a:cubicBezTo>
                    <a:pt x="14" y="27"/>
                    <a:pt x="14" y="26"/>
                    <a:pt x="14" y="25"/>
                  </a:cubicBezTo>
                  <a:cubicBezTo>
                    <a:pt x="13" y="24"/>
                    <a:pt x="13" y="23"/>
                    <a:pt x="13" y="21"/>
                  </a:cubicBezTo>
                  <a:cubicBezTo>
                    <a:pt x="13" y="21"/>
                    <a:pt x="13" y="20"/>
                    <a:pt x="13" y="19"/>
                  </a:cubicBezTo>
                  <a:cubicBezTo>
                    <a:pt x="13" y="18"/>
                    <a:pt x="13" y="18"/>
                    <a:pt x="13" y="17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1"/>
                    <a:pt x="14" y="10"/>
                  </a:cubicBezTo>
                  <a:cubicBezTo>
                    <a:pt x="14" y="10"/>
                    <a:pt x="14" y="9"/>
                    <a:pt x="15" y="9"/>
                  </a:cubicBezTo>
                  <a:cubicBezTo>
                    <a:pt x="14" y="10"/>
                    <a:pt x="13" y="11"/>
                    <a:pt x="13" y="12"/>
                  </a:cubicBezTo>
                  <a:cubicBezTo>
                    <a:pt x="13" y="14"/>
                    <a:pt x="13" y="15"/>
                    <a:pt x="13" y="17"/>
                  </a:cubicBezTo>
                  <a:cubicBezTo>
                    <a:pt x="13" y="18"/>
                    <a:pt x="13" y="18"/>
                    <a:pt x="14" y="19"/>
                  </a:cubicBezTo>
                  <a:cubicBezTo>
                    <a:pt x="14" y="20"/>
                    <a:pt x="14" y="21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19"/>
                    <a:pt x="15" y="16"/>
                    <a:pt x="16" y="13"/>
                  </a:cubicBezTo>
                  <a:cubicBezTo>
                    <a:pt x="17" y="10"/>
                    <a:pt x="18" y="8"/>
                    <a:pt x="19" y="6"/>
                  </a:cubicBezTo>
                  <a:cubicBezTo>
                    <a:pt x="20" y="5"/>
                    <a:pt x="21" y="4"/>
                    <a:pt x="21" y="3"/>
                  </a:cubicBezTo>
                  <a:cubicBezTo>
                    <a:pt x="22" y="2"/>
                    <a:pt x="23" y="1"/>
                    <a:pt x="24" y="0"/>
                  </a:cubicBezTo>
                  <a:cubicBezTo>
                    <a:pt x="24" y="0"/>
                    <a:pt x="23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2" y="4"/>
                    <a:pt x="21" y="5"/>
                    <a:pt x="21" y="6"/>
                  </a:cubicBezTo>
                  <a:cubicBezTo>
                    <a:pt x="19" y="9"/>
                    <a:pt x="18" y="11"/>
                    <a:pt x="18" y="13"/>
                  </a:cubicBezTo>
                  <a:cubicBezTo>
                    <a:pt x="16" y="18"/>
                    <a:pt x="15" y="23"/>
                    <a:pt x="15" y="28"/>
                  </a:cubicBezTo>
                  <a:cubicBezTo>
                    <a:pt x="15" y="30"/>
                    <a:pt x="15" y="31"/>
                    <a:pt x="15" y="32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5" y="35"/>
                    <a:pt x="15" y="35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6" y="35"/>
                    <a:pt x="17" y="34"/>
                  </a:cubicBezTo>
                  <a:cubicBezTo>
                    <a:pt x="17" y="33"/>
                    <a:pt x="17" y="33"/>
                    <a:pt x="18" y="32"/>
                  </a:cubicBezTo>
                  <a:cubicBezTo>
                    <a:pt x="19" y="30"/>
                    <a:pt x="21" y="28"/>
                    <a:pt x="23" y="26"/>
                  </a:cubicBezTo>
                  <a:cubicBezTo>
                    <a:pt x="23" y="25"/>
                    <a:pt x="23" y="24"/>
                    <a:pt x="24" y="24"/>
                  </a:cubicBezTo>
                  <a:cubicBezTo>
                    <a:pt x="24" y="23"/>
                    <a:pt x="24" y="22"/>
                    <a:pt x="24" y="22"/>
                  </a:cubicBezTo>
                  <a:cubicBezTo>
                    <a:pt x="25" y="20"/>
                    <a:pt x="25" y="19"/>
                    <a:pt x="25" y="18"/>
                  </a:cubicBezTo>
                  <a:cubicBezTo>
                    <a:pt x="25" y="16"/>
                    <a:pt x="26" y="15"/>
                    <a:pt x="26" y="13"/>
                  </a:cubicBezTo>
                  <a:cubicBezTo>
                    <a:pt x="26" y="12"/>
                    <a:pt x="26" y="11"/>
                    <a:pt x="26" y="9"/>
                  </a:cubicBezTo>
                  <a:cubicBezTo>
                    <a:pt x="26" y="11"/>
                    <a:pt x="26" y="12"/>
                    <a:pt x="26" y="14"/>
                  </a:cubicBezTo>
                  <a:cubicBezTo>
                    <a:pt x="26" y="15"/>
                    <a:pt x="26" y="16"/>
                    <a:pt x="26" y="18"/>
                  </a:cubicBezTo>
                  <a:cubicBezTo>
                    <a:pt x="25" y="19"/>
                    <a:pt x="25" y="21"/>
                    <a:pt x="25" y="22"/>
                  </a:cubicBezTo>
                  <a:cubicBezTo>
                    <a:pt x="25" y="23"/>
                    <a:pt x="24" y="23"/>
                    <a:pt x="24" y="24"/>
                  </a:cubicBezTo>
                  <a:cubicBezTo>
                    <a:pt x="24" y="25"/>
                    <a:pt x="24" y="25"/>
                    <a:pt x="23" y="26"/>
                  </a:cubicBezTo>
                  <a:cubicBezTo>
                    <a:pt x="22" y="28"/>
                    <a:pt x="20" y="30"/>
                    <a:pt x="18" y="33"/>
                  </a:cubicBezTo>
                  <a:cubicBezTo>
                    <a:pt x="18" y="34"/>
                    <a:pt x="17" y="35"/>
                    <a:pt x="16" y="36"/>
                  </a:cubicBezTo>
                  <a:cubicBezTo>
                    <a:pt x="16" y="37"/>
                    <a:pt x="16" y="38"/>
                    <a:pt x="16" y="3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1"/>
                    <a:pt x="16" y="42"/>
                    <a:pt x="15" y="44"/>
                  </a:cubicBezTo>
                  <a:cubicBezTo>
                    <a:pt x="15" y="45"/>
                    <a:pt x="15" y="46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6"/>
                    <a:pt x="17" y="46"/>
                  </a:cubicBezTo>
                  <a:cubicBezTo>
                    <a:pt x="17" y="46"/>
                    <a:pt x="18" y="46"/>
                    <a:pt x="18" y="46"/>
                  </a:cubicBezTo>
                  <a:cubicBezTo>
                    <a:pt x="19" y="45"/>
                    <a:pt x="20" y="44"/>
                    <a:pt x="21" y="44"/>
                  </a:cubicBezTo>
                  <a:cubicBezTo>
                    <a:pt x="22" y="43"/>
                    <a:pt x="23" y="42"/>
                    <a:pt x="24" y="41"/>
                  </a:cubicBezTo>
                  <a:cubicBezTo>
                    <a:pt x="25" y="40"/>
                    <a:pt x="27" y="38"/>
                    <a:pt x="28" y="36"/>
                  </a:cubicBezTo>
                  <a:cubicBezTo>
                    <a:pt x="28" y="35"/>
                    <a:pt x="29" y="34"/>
                    <a:pt x="29" y="33"/>
                  </a:cubicBezTo>
                  <a:cubicBezTo>
                    <a:pt x="30" y="32"/>
                    <a:pt x="30" y="31"/>
                    <a:pt x="31" y="30"/>
                  </a:cubicBezTo>
                  <a:cubicBezTo>
                    <a:pt x="30" y="31"/>
                    <a:pt x="30" y="32"/>
                    <a:pt x="30" y="33"/>
                  </a:cubicBezTo>
                  <a:cubicBezTo>
                    <a:pt x="29" y="34"/>
                    <a:pt x="29" y="35"/>
                    <a:pt x="28" y="36"/>
                  </a:cubicBezTo>
                  <a:cubicBezTo>
                    <a:pt x="27" y="38"/>
                    <a:pt x="26" y="40"/>
                    <a:pt x="24" y="42"/>
                  </a:cubicBezTo>
                  <a:cubicBezTo>
                    <a:pt x="23" y="43"/>
                    <a:pt x="22" y="44"/>
                    <a:pt x="22" y="44"/>
                  </a:cubicBezTo>
                  <a:cubicBezTo>
                    <a:pt x="21" y="45"/>
                    <a:pt x="20" y="46"/>
                    <a:pt x="19" y="46"/>
                  </a:cubicBezTo>
                  <a:cubicBezTo>
                    <a:pt x="18" y="46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6" y="48"/>
                    <a:pt x="16" y="48"/>
                  </a:cubicBezTo>
                  <a:cubicBezTo>
                    <a:pt x="15" y="48"/>
                    <a:pt x="15" y="48"/>
                    <a:pt x="14" y="49"/>
                  </a:cubicBezTo>
                  <a:cubicBezTo>
                    <a:pt x="14" y="50"/>
                    <a:pt x="14" y="51"/>
                    <a:pt x="14" y="51"/>
                  </a:cubicBezTo>
                  <a:cubicBezTo>
                    <a:pt x="13" y="52"/>
                    <a:pt x="13" y="53"/>
                    <a:pt x="13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5"/>
                    <a:pt x="12" y="55"/>
                  </a:cubicBezTo>
                  <a:cubicBezTo>
                    <a:pt x="11" y="56"/>
                    <a:pt x="11" y="57"/>
                    <a:pt x="10" y="58"/>
                  </a:cubicBezTo>
                  <a:cubicBezTo>
                    <a:pt x="10" y="58"/>
                    <a:pt x="10" y="57"/>
                    <a:pt x="11" y="56"/>
                  </a:cubicBezTo>
                  <a:cubicBezTo>
                    <a:pt x="11" y="56"/>
                    <a:pt x="11" y="55"/>
                    <a:pt x="11" y="55"/>
                  </a:cubicBezTo>
                  <a:cubicBezTo>
                    <a:pt x="12" y="54"/>
                    <a:pt x="12" y="53"/>
                    <a:pt x="12" y="52"/>
                  </a:cubicBezTo>
                  <a:cubicBezTo>
                    <a:pt x="12" y="52"/>
                    <a:pt x="12" y="52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49"/>
                    <a:pt x="12" y="49"/>
                  </a:cubicBezTo>
                  <a:cubicBezTo>
                    <a:pt x="12" y="48"/>
                    <a:pt x="12" y="48"/>
                    <a:pt x="12" y="47"/>
                  </a:cubicBezTo>
                  <a:cubicBezTo>
                    <a:pt x="11" y="45"/>
                    <a:pt x="11" y="43"/>
                    <a:pt x="10" y="41"/>
                  </a:cubicBezTo>
                  <a:cubicBezTo>
                    <a:pt x="9" y="40"/>
                    <a:pt x="9" y="39"/>
                    <a:pt x="9" y="39"/>
                  </a:cubicBezTo>
                  <a:cubicBezTo>
                    <a:pt x="9" y="38"/>
                    <a:pt x="8" y="38"/>
                    <a:pt x="8" y="37"/>
                  </a:cubicBezTo>
                  <a:cubicBezTo>
                    <a:pt x="7" y="37"/>
                    <a:pt x="6" y="36"/>
                    <a:pt x="6" y="35"/>
                  </a:cubicBezTo>
                  <a:cubicBezTo>
                    <a:pt x="4" y="33"/>
                    <a:pt x="2" y="32"/>
                    <a:pt x="0" y="31"/>
                  </a:cubicBezTo>
                  <a:cubicBezTo>
                    <a:pt x="1" y="31"/>
                    <a:pt x="2" y="32"/>
                    <a:pt x="3" y="33"/>
                  </a:cubicBezTo>
                  <a:cubicBezTo>
                    <a:pt x="4" y="33"/>
                    <a:pt x="5" y="34"/>
                    <a:pt x="6" y="35"/>
                  </a:cubicBezTo>
                  <a:cubicBezTo>
                    <a:pt x="7" y="35"/>
                    <a:pt x="8" y="36"/>
                    <a:pt x="8" y="37"/>
                  </a:cubicBezTo>
                  <a:cubicBezTo>
                    <a:pt x="9" y="38"/>
                    <a:pt x="9" y="38"/>
                    <a:pt x="9" y="39"/>
                  </a:cubicBezTo>
                  <a:cubicBezTo>
                    <a:pt x="10" y="39"/>
                    <a:pt x="10" y="40"/>
                    <a:pt x="10" y="40"/>
                  </a:cubicBezTo>
                  <a:cubicBezTo>
                    <a:pt x="11" y="41"/>
                    <a:pt x="11" y="43"/>
                    <a:pt x="12" y="44"/>
                  </a:cubicBezTo>
                  <a:cubicBezTo>
                    <a:pt x="12" y="45"/>
                    <a:pt x="12" y="46"/>
                    <a:pt x="13" y="47"/>
                  </a:cubicBezTo>
                  <a:cubicBezTo>
                    <a:pt x="13" y="48"/>
                    <a:pt x="13" y="48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7"/>
                    <a:pt x="14" y="45"/>
                    <a:pt x="14" y="44"/>
                  </a:cubicBezTo>
                  <a:cubicBezTo>
                    <a:pt x="14" y="43"/>
                    <a:pt x="14" y="43"/>
                    <a:pt x="14" y="42"/>
                  </a:cubicBezTo>
                  <a:cubicBezTo>
                    <a:pt x="14" y="42"/>
                    <a:pt x="14" y="42"/>
                    <a:pt x="14" y="41"/>
                  </a:cubicBezTo>
                  <a:cubicBezTo>
                    <a:pt x="14" y="40"/>
                    <a:pt x="13" y="39"/>
                    <a:pt x="13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0" y="33"/>
                    <a:pt x="9" y="32"/>
                    <a:pt x="9" y="31"/>
                  </a:cubicBezTo>
                  <a:cubicBezTo>
                    <a:pt x="7" y="28"/>
                    <a:pt x="6" y="26"/>
                    <a:pt x="5" y="24"/>
                  </a:cubicBezTo>
                  <a:cubicBezTo>
                    <a:pt x="5" y="22"/>
                    <a:pt x="4" y="21"/>
                    <a:pt x="4" y="20"/>
                  </a:cubicBezTo>
                  <a:cubicBezTo>
                    <a:pt x="4" y="18"/>
                    <a:pt x="4" y="17"/>
                    <a:pt x="5" y="16"/>
                  </a:cubicBezTo>
                  <a:cubicBezTo>
                    <a:pt x="5" y="17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1926"/>
            <p:cNvSpPr/>
            <p:nvPr/>
          </p:nvSpPr>
          <p:spPr bwMode="auto">
            <a:xfrm>
              <a:off x="7123084" y="3706833"/>
              <a:ext cx="38100" cy="104776"/>
            </a:xfrm>
            <a:custGeom>
              <a:avLst/>
              <a:gdLst>
                <a:gd name="T0" fmla="*/ 7 w 10"/>
                <a:gd name="T1" fmla="*/ 28 h 28"/>
                <a:gd name="T2" fmla="*/ 6 w 10"/>
                <a:gd name="T3" fmla="*/ 13 h 28"/>
                <a:gd name="T4" fmla="*/ 3 w 10"/>
                <a:gd name="T5" fmla="*/ 6 h 28"/>
                <a:gd name="T6" fmla="*/ 0 w 10"/>
                <a:gd name="T7" fmla="*/ 0 h 28"/>
                <a:gd name="T8" fmla="*/ 8 w 10"/>
                <a:gd name="T9" fmla="*/ 6 h 28"/>
                <a:gd name="T10" fmla="*/ 9 w 10"/>
                <a:gd name="T11" fmla="*/ 16 h 28"/>
                <a:gd name="T12" fmla="*/ 7 w 1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8">
                  <a:moveTo>
                    <a:pt x="7" y="28"/>
                  </a:moveTo>
                  <a:cubicBezTo>
                    <a:pt x="7" y="23"/>
                    <a:pt x="8" y="18"/>
                    <a:pt x="6" y="13"/>
                  </a:cubicBezTo>
                  <a:cubicBezTo>
                    <a:pt x="6" y="10"/>
                    <a:pt x="5" y="8"/>
                    <a:pt x="3" y="6"/>
                  </a:cubicBezTo>
                  <a:cubicBezTo>
                    <a:pt x="2" y="4"/>
                    <a:pt x="0" y="2"/>
                    <a:pt x="0" y="0"/>
                  </a:cubicBezTo>
                  <a:cubicBezTo>
                    <a:pt x="3" y="2"/>
                    <a:pt x="6" y="4"/>
                    <a:pt x="8" y="6"/>
                  </a:cubicBezTo>
                  <a:cubicBezTo>
                    <a:pt x="10" y="9"/>
                    <a:pt x="10" y="14"/>
                    <a:pt x="9" y="16"/>
                  </a:cubicBezTo>
                  <a:cubicBezTo>
                    <a:pt x="9" y="20"/>
                    <a:pt x="8" y="24"/>
                    <a:pt x="7" y="2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1929"/>
            <p:cNvSpPr/>
            <p:nvPr/>
          </p:nvSpPr>
          <p:spPr bwMode="auto">
            <a:xfrm>
              <a:off x="7059584" y="3736995"/>
              <a:ext cx="90488" cy="96838"/>
            </a:xfrm>
            <a:custGeom>
              <a:avLst/>
              <a:gdLst>
                <a:gd name="T0" fmla="*/ 12 w 24"/>
                <a:gd name="T1" fmla="*/ 17 h 26"/>
                <a:gd name="T2" fmla="*/ 20 w 24"/>
                <a:gd name="T3" fmla="*/ 21 h 26"/>
                <a:gd name="T4" fmla="*/ 24 w 24"/>
                <a:gd name="T5" fmla="*/ 26 h 26"/>
                <a:gd name="T6" fmla="*/ 16 w 24"/>
                <a:gd name="T7" fmla="*/ 21 h 26"/>
                <a:gd name="T8" fmla="*/ 6 w 24"/>
                <a:gd name="T9" fmla="*/ 18 h 26"/>
                <a:gd name="T10" fmla="*/ 1 w 24"/>
                <a:gd name="T11" fmla="*/ 11 h 26"/>
                <a:gd name="T12" fmla="*/ 0 w 24"/>
                <a:gd name="T13" fmla="*/ 9 h 26"/>
                <a:gd name="T14" fmla="*/ 5 w 24"/>
                <a:gd name="T15" fmla="*/ 0 h 26"/>
                <a:gd name="T16" fmla="*/ 5 w 24"/>
                <a:gd name="T17" fmla="*/ 5 h 26"/>
                <a:gd name="T18" fmla="*/ 12 w 24"/>
                <a:gd name="T1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6">
                  <a:moveTo>
                    <a:pt x="12" y="17"/>
                  </a:moveTo>
                  <a:cubicBezTo>
                    <a:pt x="14" y="18"/>
                    <a:pt x="18" y="20"/>
                    <a:pt x="20" y="21"/>
                  </a:cubicBezTo>
                  <a:cubicBezTo>
                    <a:pt x="22" y="22"/>
                    <a:pt x="24" y="26"/>
                    <a:pt x="24" y="26"/>
                  </a:cubicBezTo>
                  <a:cubicBezTo>
                    <a:pt x="22" y="24"/>
                    <a:pt x="19" y="22"/>
                    <a:pt x="16" y="21"/>
                  </a:cubicBezTo>
                  <a:cubicBezTo>
                    <a:pt x="13" y="20"/>
                    <a:pt x="9" y="19"/>
                    <a:pt x="6" y="18"/>
                  </a:cubicBezTo>
                  <a:cubicBezTo>
                    <a:pt x="3" y="17"/>
                    <a:pt x="2" y="14"/>
                    <a:pt x="1" y="11"/>
                  </a:cubicBezTo>
                  <a:cubicBezTo>
                    <a:pt x="1" y="10"/>
                    <a:pt x="1" y="10"/>
                    <a:pt x="0" y="9"/>
                  </a:cubicBezTo>
                  <a:cubicBezTo>
                    <a:pt x="2" y="6"/>
                    <a:pt x="3" y="3"/>
                    <a:pt x="5" y="0"/>
                  </a:cubicBezTo>
                  <a:cubicBezTo>
                    <a:pt x="5" y="2"/>
                    <a:pt x="4" y="3"/>
                    <a:pt x="5" y="5"/>
                  </a:cubicBezTo>
                  <a:cubicBezTo>
                    <a:pt x="6" y="11"/>
                    <a:pt x="9" y="15"/>
                    <a:pt x="12" y="1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1930"/>
            <p:cNvSpPr/>
            <p:nvPr/>
          </p:nvSpPr>
          <p:spPr bwMode="auto">
            <a:xfrm>
              <a:off x="7081809" y="3698895"/>
              <a:ext cx="101601" cy="184151"/>
            </a:xfrm>
            <a:custGeom>
              <a:avLst/>
              <a:gdLst>
                <a:gd name="T0" fmla="*/ 5 w 27"/>
                <a:gd name="T1" fmla="*/ 25 h 49"/>
                <a:gd name="T2" fmla="*/ 14 w 27"/>
                <a:gd name="T3" fmla="*/ 30 h 49"/>
                <a:gd name="T4" fmla="*/ 16 w 27"/>
                <a:gd name="T5" fmla="*/ 31 h 49"/>
                <a:gd name="T6" fmla="*/ 17 w 27"/>
                <a:gd name="T7" fmla="*/ 32 h 49"/>
                <a:gd name="T8" fmla="*/ 16 w 27"/>
                <a:gd name="T9" fmla="*/ 31 h 49"/>
                <a:gd name="T10" fmla="*/ 14 w 27"/>
                <a:gd name="T11" fmla="*/ 28 h 49"/>
                <a:gd name="T12" fmla="*/ 11 w 27"/>
                <a:gd name="T13" fmla="*/ 23 h 49"/>
                <a:gd name="T14" fmla="*/ 8 w 27"/>
                <a:gd name="T15" fmla="*/ 19 h 49"/>
                <a:gd name="T16" fmla="*/ 5 w 27"/>
                <a:gd name="T17" fmla="*/ 14 h 49"/>
                <a:gd name="T18" fmla="*/ 4 w 27"/>
                <a:gd name="T19" fmla="*/ 10 h 49"/>
                <a:gd name="T20" fmla="*/ 7 w 27"/>
                <a:gd name="T21" fmla="*/ 17 h 49"/>
                <a:gd name="T22" fmla="*/ 10 w 27"/>
                <a:gd name="T23" fmla="*/ 20 h 49"/>
                <a:gd name="T24" fmla="*/ 7 w 27"/>
                <a:gd name="T25" fmla="*/ 13 h 49"/>
                <a:gd name="T26" fmla="*/ 7 w 27"/>
                <a:gd name="T27" fmla="*/ 3 h 49"/>
                <a:gd name="T28" fmla="*/ 7 w 27"/>
                <a:gd name="T29" fmla="*/ 1 h 49"/>
                <a:gd name="T30" fmla="*/ 8 w 27"/>
                <a:gd name="T31" fmla="*/ 6 h 49"/>
                <a:gd name="T32" fmla="*/ 14 w 27"/>
                <a:gd name="T33" fmla="*/ 25 h 49"/>
                <a:gd name="T34" fmla="*/ 16 w 27"/>
                <a:gd name="T35" fmla="*/ 29 h 49"/>
                <a:gd name="T36" fmla="*/ 18 w 27"/>
                <a:gd name="T37" fmla="*/ 30 h 49"/>
                <a:gd name="T38" fmla="*/ 17 w 27"/>
                <a:gd name="T39" fmla="*/ 28 h 49"/>
                <a:gd name="T40" fmla="*/ 18 w 27"/>
                <a:gd name="T41" fmla="*/ 19 h 49"/>
                <a:gd name="T42" fmla="*/ 17 w 27"/>
                <a:gd name="T43" fmla="*/ 16 h 49"/>
                <a:gd name="T44" fmla="*/ 15 w 27"/>
                <a:gd name="T45" fmla="*/ 9 h 49"/>
                <a:gd name="T46" fmla="*/ 15 w 27"/>
                <a:gd name="T47" fmla="*/ 9 h 49"/>
                <a:gd name="T48" fmla="*/ 18 w 27"/>
                <a:gd name="T49" fmla="*/ 16 h 49"/>
                <a:gd name="T50" fmla="*/ 18 w 27"/>
                <a:gd name="T51" fmla="*/ 19 h 49"/>
                <a:gd name="T52" fmla="*/ 18 w 27"/>
                <a:gd name="T53" fmla="*/ 30 h 49"/>
                <a:gd name="T54" fmla="*/ 19 w 27"/>
                <a:gd name="T55" fmla="*/ 32 h 49"/>
                <a:gd name="T56" fmla="*/ 22 w 27"/>
                <a:gd name="T57" fmla="*/ 39 h 49"/>
                <a:gd name="T58" fmla="*/ 23 w 27"/>
                <a:gd name="T59" fmla="*/ 37 h 49"/>
                <a:gd name="T60" fmla="*/ 25 w 27"/>
                <a:gd name="T61" fmla="*/ 33 h 49"/>
                <a:gd name="T62" fmla="*/ 26 w 27"/>
                <a:gd name="T63" fmla="*/ 24 h 49"/>
                <a:gd name="T64" fmla="*/ 26 w 27"/>
                <a:gd name="T65" fmla="*/ 19 h 49"/>
                <a:gd name="T66" fmla="*/ 27 w 27"/>
                <a:gd name="T67" fmla="*/ 24 h 49"/>
                <a:gd name="T68" fmla="*/ 26 w 27"/>
                <a:gd name="T69" fmla="*/ 33 h 49"/>
                <a:gd name="T70" fmla="*/ 24 w 27"/>
                <a:gd name="T71" fmla="*/ 37 h 49"/>
                <a:gd name="T72" fmla="*/ 23 w 27"/>
                <a:gd name="T73" fmla="*/ 38 h 49"/>
                <a:gd name="T74" fmla="*/ 23 w 27"/>
                <a:gd name="T75" fmla="*/ 42 h 49"/>
                <a:gd name="T76" fmla="*/ 23 w 27"/>
                <a:gd name="T77" fmla="*/ 45 h 49"/>
                <a:gd name="T78" fmla="*/ 23 w 27"/>
                <a:gd name="T79" fmla="*/ 45 h 49"/>
                <a:gd name="T80" fmla="*/ 23 w 27"/>
                <a:gd name="T81" fmla="*/ 47 h 49"/>
                <a:gd name="T82" fmla="*/ 22 w 27"/>
                <a:gd name="T83" fmla="*/ 43 h 49"/>
                <a:gd name="T84" fmla="*/ 22 w 27"/>
                <a:gd name="T85" fmla="*/ 42 h 49"/>
                <a:gd name="T86" fmla="*/ 21 w 27"/>
                <a:gd name="T87" fmla="*/ 41 h 49"/>
                <a:gd name="T88" fmla="*/ 15 w 27"/>
                <a:gd name="T89" fmla="*/ 36 h 49"/>
                <a:gd name="T90" fmla="*/ 13 w 27"/>
                <a:gd name="T91" fmla="*/ 34 h 49"/>
                <a:gd name="T92" fmla="*/ 4 w 27"/>
                <a:gd name="T93" fmla="*/ 33 h 49"/>
                <a:gd name="T94" fmla="*/ 10 w 27"/>
                <a:gd name="T95" fmla="*/ 33 h 49"/>
                <a:gd name="T96" fmla="*/ 14 w 27"/>
                <a:gd name="T97" fmla="*/ 35 h 49"/>
                <a:gd name="T98" fmla="*/ 18 w 27"/>
                <a:gd name="T99" fmla="*/ 37 h 49"/>
                <a:gd name="T100" fmla="*/ 21 w 27"/>
                <a:gd name="T101" fmla="*/ 41 h 49"/>
                <a:gd name="T102" fmla="*/ 20 w 27"/>
                <a:gd name="T103" fmla="*/ 36 h 49"/>
                <a:gd name="T104" fmla="*/ 19 w 27"/>
                <a:gd name="T105" fmla="*/ 34 h 49"/>
                <a:gd name="T106" fmla="*/ 16 w 27"/>
                <a:gd name="T107" fmla="*/ 32 h 49"/>
                <a:gd name="T108" fmla="*/ 15 w 27"/>
                <a:gd name="T109" fmla="*/ 32 h 49"/>
                <a:gd name="T110" fmla="*/ 10 w 27"/>
                <a:gd name="T111" fmla="*/ 29 h 49"/>
                <a:gd name="T112" fmla="*/ 2 w 27"/>
                <a:gd name="T113" fmla="*/ 23 h 49"/>
                <a:gd name="T114" fmla="*/ 3 w 27"/>
                <a:gd name="T115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" h="49">
                  <a:moveTo>
                    <a:pt x="3" y="23"/>
                  </a:moveTo>
                  <a:cubicBezTo>
                    <a:pt x="3" y="24"/>
                    <a:pt x="4" y="24"/>
                    <a:pt x="5" y="25"/>
                  </a:cubicBezTo>
                  <a:cubicBezTo>
                    <a:pt x="7" y="26"/>
                    <a:pt x="9" y="28"/>
                    <a:pt x="11" y="29"/>
                  </a:cubicBezTo>
                  <a:cubicBezTo>
                    <a:pt x="12" y="29"/>
                    <a:pt x="13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8" y="32"/>
                    <a:pt x="18" y="33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6" y="30"/>
                    <a:pt x="16" y="30"/>
                    <a:pt x="15" y="29"/>
                  </a:cubicBezTo>
                  <a:cubicBezTo>
                    <a:pt x="15" y="29"/>
                    <a:pt x="15" y="28"/>
                    <a:pt x="14" y="28"/>
                  </a:cubicBezTo>
                  <a:cubicBezTo>
                    <a:pt x="14" y="27"/>
                    <a:pt x="13" y="26"/>
                    <a:pt x="13" y="25"/>
                  </a:cubicBezTo>
                  <a:cubicBezTo>
                    <a:pt x="12" y="24"/>
                    <a:pt x="12" y="24"/>
                    <a:pt x="11" y="23"/>
                  </a:cubicBezTo>
                  <a:cubicBezTo>
                    <a:pt x="10" y="22"/>
                    <a:pt x="10" y="21"/>
                    <a:pt x="9" y="20"/>
                  </a:cubicBezTo>
                  <a:cubicBezTo>
                    <a:pt x="9" y="20"/>
                    <a:pt x="8" y="19"/>
                    <a:pt x="8" y="19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6" y="16"/>
                    <a:pt x="5" y="15"/>
                    <a:pt x="5" y="14"/>
                  </a:cubicBezTo>
                  <a:cubicBezTo>
                    <a:pt x="5" y="13"/>
                    <a:pt x="4" y="13"/>
                    <a:pt x="4" y="12"/>
                  </a:cubicBezTo>
                  <a:cubicBezTo>
                    <a:pt x="4" y="12"/>
                    <a:pt x="4" y="11"/>
                    <a:pt x="4" y="10"/>
                  </a:cubicBezTo>
                  <a:cubicBezTo>
                    <a:pt x="4" y="12"/>
                    <a:pt x="5" y="13"/>
                    <a:pt x="5" y="14"/>
                  </a:cubicBezTo>
                  <a:cubicBezTo>
                    <a:pt x="6" y="15"/>
                    <a:pt x="6" y="16"/>
                    <a:pt x="7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9" y="19"/>
                    <a:pt x="9" y="20"/>
                    <a:pt x="10" y="20"/>
                  </a:cubicBezTo>
                  <a:cubicBezTo>
                    <a:pt x="10" y="20"/>
                    <a:pt x="10" y="21"/>
                    <a:pt x="10" y="21"/>
                  </a:cubicBezTo>
                  <a:cubicBezTo>
                    <a:pt x="9" y="18"/>
                    <a:pt x="8" y="16"/>
                    <a:pt x="7" y="13"/>
                  </a:cubicBezTo>
                  <a:cubicBezTo>
                    <a:pt x="7" y="11"/>
                    <a:pt x="7" y="9"/>
                    <a:pt x="6" y="6"/>
                  </a:cubicBezTo>
                  <a:cubicBezTo>
                    <a:pt x="6" y="5"/>
                    <a:pt x="6" y="4"/>
                    <a:pt x="7" y="3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8"/>
                    <a:pt x="8" y="11"/>
                    <a:pt x="9" y="13"/>
                  </a:cubicBezTo>
                  <a:cubicBezTo>
                    <a:pt x="10" y="17"/>
                    <a:pt x="11" y="21"/>
                    <a:pt x="14" y="25"/>
                  </a:cubicBezTo>
                  <a:cubicBezTo>
                    <a:pt x="14" y="26"/>
                    <a:pt x="15" y="26"/>
                    <a:pt x="15" y="27"/>
                  </a:cubicBezTo>
                  <a:cubicBezTo>
                    <a:pt x="16" y="28"/>
                    <a:pt x="16" y="28"/>
                    <a:pt x="16" y="29"/>
                  </a:cubicBezTo>
                  <a:cubicBezTo>
                    <a:pt x="17" y="29"/>
                    <a:pt x="17" y="29"/>
                    <a:pt x="17" y="30"/>
                  </a:cubicBezTo>
                  <a:cubicBezTo>
                    <a:pt x="17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9"/>
                    <a:pt x="17" y="29"/>
                    <a:pt x="17" y="28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17" y="24"/>
                    <a:pt x="18" y="21"/>
                    <a:pt x="18" y="19"/>
                  </a:cubicBezTo>
                  <a:cubicBezTo>
                    <a:pt x="18" y="19"/>
                    <a:pt x="18" y="18"/>
                    <a:pt x="18" y="17"/>
                  </a:cubicBezTo>
                  <a:cubicBezTo>
                    <a:pt x="18" y="17"/>
                    <a:pt x="17" y="16"/>
                    <a:pt x="17" y="16"/>
                  </a:cubicBezTo>
                  <a:cubicBezTo>
                    <a:pt x="17" y="15"/>
                    <a:pt x="17" y="13"/>
                    <a:pt x="16" y="12"/>
                  </a:cubicBezTo>
                  <a:cubicBezTo>
                    <a:pt x="16" y="11"/>
                    <a:pt x="15" y="10"/>
                    <a:pt x="15" y="9"/>
                  </a:cubicBezTo>
                  <a:cubicBezTo>
                    <a:pt x="14" y="8"/>
                    <a:pt x="13" y="7"/>
                    <a:pt x="13" y="6"/>
                  </a:cubicBezTo>
                  <a:cubicBezTo>
                    <a:pt x="14" y="7"/>
                    <a:pt x="14" y="8"/>
                    <a:pt x="15" y="9"/>
                  </a:cubicBezTo>
                  <a:cubicBezTo>
                    <a:pt x="15" y="10"/>
                    <a:pt x="16" y="11"/>
                    <a:pt x="16" y="12"/>
                  </a:cubicBezTo>
                  <a:cubicBezTo>
                    <a:pt x="17" y="13"/>
                    <a:pt x="17" y="14"/>
                    <a:pt x="18" y="16"/>
                  </a:cubicBezTo>
                  <a:cubicBezTo>
                    <a:pt x="18" y="16"/>
                    <a:pt x="18" y="17"/>
                    <a:pt x="18" y="17"/>
                  </a:cubicBezTo>
                  <a:cubicBezTo>
                    <a:pt x="18" y="18"/>
                    <a:pt x="18" y="19"/>
                    <a:pt x="18" y="19"/>
                  </a:cubicBezTo>
                  <a:cubicBezTo>
                    <a:pt x="19" y="22"/>
                    <a:pt x="18" y="24"/>
                    <a:pt x="18" y="26"/>
                  </a:cubicBezTo>
                  <a:cubicBezTo>
                    <a:pt x="18" y="27"/>
                    <a:pt x="18" y="29"/>
                    <a:pt x="18" y="30"/>
                  </a:cubicBezTo>
                  <a:cubicBezTo>
                    <a:pt x="18" y="30"/>
                    <a:pt x="19" y="31"/>
                    <a:pt x="19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3"/>
                    <a:pt x="20" y="35"/>
                    <a:pt x="21" y="36"/>
                  </a:cubicBezTo>
                  <a:cubicBezTo>
                    <a:pt x="21" y="37"/>
                    <a:pt x="22" y="38"/>
                    <a:pt x="22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8"/>
                    <a:pt x="23" y="37"/>
                    <a:pt x="23" y="37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4" y="35"/>
                    <a:pt x="25" y="34"/>
                    <a:pt x="25" y="33"/>
                  </a:cubicBezTo>
                  <a:cubicBezTo>
                    <a:pt x="25" y="32"/>
                    <a:pt x="26" y="31"/>
                    <a:pt x="26" y="30"/>
                  </a:cubicBezTo>
                  <a:cubicBezTo>
                    <a:pt x="26" y="28"/>
                    <a:pt x="26" y="26"/>
                    <a:pt x="26" y="24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6" y="20"/>
                    <a:pt x="26" y="19"/>
                  </a:cubicBezTo>
                  <a:cubicBezTo>
                    <a:pt x="26" y="20"/>
                    <a:pt x="26" y="21"/>
                    <a:pt x="26" y="22"/>
                  </a:cubicBezTo>
                  <a:cubicBezTo>
                    <a:pt x="27" y="23"/>
                    <a:pt x="27" y="24"/>
                    <a:pt x="27" y="24"/>
                  </a:cubicBezTo>
                  <a:cubicBezTo>
                    <a:pt x="27" y="26"/>
                    <a:pt x="27" y="28"/>
                    <a:pt x="26" y="30"/>
                  </a:cubicBezTo>
                  <a:cubicBezTo>
                    <a:pt x="26" y="31"/>
                    <a:pt x="26" y="32"/>
                    <a:pt x="26" y="33"/>
                  </a:cubicBezTo>
                  <a:cubicBezTo>
                    <a:pt x="25" y="34"/>
                    <a:pt x="25" y="35"/>
                    <a:pt x="24" y="36"/>
                  </a:cubicBezTo>
                  <a:cubicBezTo>
                    <a:pt x="24" y="36"/>
                    <a:pt x="24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9"/>
                    <a:pt x="23" y="39"/>
                    <a:pt x="22" y="40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3" y="43"/>
                    <a:pt x="23" y="43"/>
                    <a:pt x="23" y="44"/>
                  </a:cubicBezTo>
                  <a:cubicBezTo>
                    <a:pt x="23" y="44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6"/>
                    <a:pt x="24" y="47"/>
                    <a:pt x="23" y="49"/>
                  </a:cubicBezTo>
                  <a:cubicBezTo>
                    <a:pt x="23" y="48"/>
                    <a:pt x="23" y="47"/>
                    <a:pt x="23" y="47"/>
                  </a:cubicBezTo>
                  <a:cubicBezTo>
                    <a:pt x="23" y="46"/>
                    <a:pt x="23" y="46"/>
                    <a:pt x="23" y="45"/>
                  </a:cubicBezTo>
                  <a:cubicBezTo>
                    <a:pt x="23" y="45"/>
                    <a:pt x="22" y="44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2"/>
                    <a:pt x="22" y="42"/>
                  </a:cubicBezTo>
                  <a:cubicBezTo>
                    <a:pt x="22" y="42"/>
                    <a:pt x="21" y="42"/>
                    <a:pt x="21" y="42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0" y="40"/>
                    <a:pt x="20" y="40"/>
                  </a:cubicBezTo>
                  <a:cubicBezTo>
                    <a:pt x="19" y="38"/>
                    <a:pt x="17" y="37"/>
                    <a:pt x="15" y="36"/>
                  </a:cubicBezTo>
                  <a:cubicBezTo>
                    <a:pt x="15" y="36"/>
                    <a:pt x="14" y="35"/>
                    <a:pt x="14" y="35"/>
                  </a:cubicBezTo>
                  <a:cubicBezTo>
                    <a:pt x="14" y="35"/>
                    <a:pt x="13" y="35"/>
                    <a:pt x="13" y="34"/>
                  </a:cubicBezTo>
                  <a:cubicBezTo>
                    <a:pt x="12" y="34"/>
                    <a:pt x="11" y="34"/>
                    <a:pt x="10" y="34"/>
                  </a:cubicBezTo>
                  <a:cubicBezTo>
                    <a:pt x="8" y="33"/>
                    <a:pt x="6" y="33"/>
                    <a:pt x="4" y="33"/>
                  </a:cubicBezTo>
                  <a:cubicBezTo>
                    <a:pt x="5" y="33"/>
                    <a:pt x="6" y="33"/>
                    <a:pt x="7" y="33"/>
                  </a:cubicBezTo>
                  <a:cubicBezTo>
                    <a:pt x="8" y="33"/>
                    <a:pt x="9" y="33"/>
                    <a:pt x="10" y="33"/>
                  </a:cubicBezTo>
                  <a:cubicBezTo>
                    <a:pt x="11" y="33"/>
                    <a:pt x="12" y="34"/>
                    <a:pt x="13" y="34"/>
                  </a:cubicBezTo>
                  <a:cubicBezTo>
                    <a:pt x="13" y="34"/>
                    <a:pt x="14" y="34"/>
                    <a:pt x="14" y="35"/>
                  </a:cubicBezTo>
                  <a:cubicBezTo>
                    <a:pt x="15" y="35"/>
                    <a:pt x="15" y="35"/>
                    <a:pt x="16" y="36"/>
                  </a:cubicBezTo>
                  <a:cubicBezTo>
                    <a:pt x="16" y="36"/>
                    <a:pt x="17" y="37"/>
                    <a:pt x="18" y="37"/>
                  </a:cubicBezTo>
                  <a:cubicBezTo>
                    <a:pt x="19" y="38"/>
                    <a:pt x="20" y="39"/>
                    <a:pt x="20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39"/>
                    <a:pt x="20" y="38"/>
                    <a:pt x="20" y="36"/>
                  </a:cubicBezTo>
                  <a:cubicBezTo>
                    <a:pt x="20" y="36"/>
                    <a:pt x="20" y="36"/>
                    <a:pt x="19" y="35"/>
                  </a:cubicBezTo>
                  <a:cubicBezTo>
                    <a:pt x="19" y="35"/>
                    <a:pt x="19" y="35"/>
                    <a:pt x="19" y="34"/>
                  </a:cubicBezTo>
                  <a:cubicBezTo>
                    <a:pt x="18" y="34"/>
                    <a:pt x="17" y="33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1"/>
                    <a:pt x="14" y="31"/>
                    <a:pt x="13" y="31"/>
                  </a:cubicBezTo>
                  <a:cubicBezTo>
                    <a:pt x="12" y="30"/>
                    <a:pt x="11" y="30"/>
                    <a:pt x="10" y="29"/>
                  </a:cubicBezTo>
                  <a:cubicBezTo>
                    <a:pt x="8" y="28"/>
                    <a:pt x="6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1" y="22"/>
                    <a:pt x="1" y="21"/>
                    <a:pt x="0" y="20"/>
                  </a:cubicBezTo>
                  <a:cubicBezTo>
                    <a:pt x="1" y="21"/>
                    <a:pt x="2" y="22"/>
                    <a:pt x="3" y="2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1931"/>
            <p:cNvSpPr/>
            <p:nvPr/>
          </p:nvSpPr>
          <p:spPr bwMode="auto">
            <a:xfrm>
              <a:off x="4625931" y="5757897"/>
              <a:ext cx="112713" cy="134938"/>
            </a:xfrm>
            <a:custGeom>
              <a:avLst/>
              <a:gdLst>
                <a:gd name="T0" fmla="*/ 30 w 30"/>
                <a:gd name="T1" fmla="*/ 0 h 36"/>
                <a:gd name="T2" fmla="*/ 18 w 30"/>
                <a:gd name="T3" fmla="*/ 21 h 36"/>
                <a:gd name="T4" fmla="*/ 8 w 30"/>
                <a:gd name="T5" fmla="*/ 29 h 36"/>
                <a:gd name="T6" fmla="*/ 0 w 30"/>
                <a:gd name="T7" fmla="*/ 36 h 36"/>
                <a:gd name="T8" fmla="*/ 16 w 30"/>
                <a:gd name="T9" fmla="*/ 33 h 36"/>
                <a:gd name="T10" fmla="*/ 24 w 30"/>
                <a:gd name="T11" fmla="*/ 19 h 36"/>
                <a:gd name="T12" fmla="*/ 30 w 30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6">
                  <a:moveTo>
                    <a:pt x="30" y="0"/>
                  </a:moveTo>
                  <a:cubicBezTo>
                    <a:pt x="26" y="7"/>
                    <a:pt x="23" y="15"/>
                    <a:pt x="18" y="21"/>
                  </a:cubicBezTo>
                  <a:cubicBezTo>
                    <a:pt x="15" y="24"/>
                    <a:pt x="12" y="27"/>
                    <a:pt x="8" y="29"/>
                  </a:cubicBezTo>
                  <a:cubicBezTo>
                    <a:pt x="6" y="31"/>
                    <a:pt x="2" y="33"/>
                    <a:pt x="0" y="36"/>
                  </a:cubicBezTo>
                  <a:cubicBezTo>
                    <a:pt x="5" y="35"/>
                    <a:pt x="11" y="34"/>
                    <a:pt x="16" y="33"/>
                  </a:cubicBezTo>
                  <a:cubicBezTo>
                    <a:pt x="20" y="29"/>
                    <a:pt x="23" y="22"/>
                    <a:pt x="24" y="19"/>
                  </a:cubicBezTo>
                  <a:cubicBezTo>
                    <a:pt x="27" y="13"/>
                    <a:pt x="28" y="7"/>
                    <a:pt x="3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1934"/>
            <p:cNvSpPr/>
            <p:nvPr/>
          </p:nvSpPr>
          <p:spPr bwMode="auto">
            <a:xfrm>
              <a:off x="4584656" y="5719797"/>
              <a:ext cx="168276" cy="93663"/>
            </a:xfrm>
            <a:custGeom>
              <a:avLst/>
              <a:gdLst>
                <a:gd name="T0" fmla="*/ 22 w 45"/>
                <a:gd name="T1" fmla="*/ 6 h 25"/>
                <a:gd name="T2" fmla="*/ 37 w 45"/>
                <a:gd name="T3" fmla="*/ 5 h 25"/>
                <a:gd name="T4" fmla="*/ 45 w 45"/>
                <a:gd name="T5" fmla="*/ 1 h 25"/>
                <a:gd name="T6" fmla="*/ 31 w 45"/>
                <a:gd name="T7" fmla="*/ 2 h 25"/>
                <a:gd name="T8" fmla="*/ 15 w 45"/>
                <a:gd name="T9" fmla="*/ 0 h 25"/>
                <a:gd name="T10" fmla="*/ 2 w 45"/>
                <a:gd name="T11" fmla="*/ 6 h 25"/>
                <a:gd name="T12" fmla="*/ 1 w 45"/>
                <a:gd name="T13" fmla="*/ 8 h 25"/>
                <a:gd name="T14" fmla="*/ 0 w 45"/>
                <a:gd name="T15" fmla="*/ 25 h 25"/>
                <a:gd name="T16" fmla="*/ 3 w 45"/>
                <a:gd name="T17" fmla="*/ 18 h 25"/>
                <a:gd name="T18" fmla="*/ 22 w 45"/>
                <a:gd name="T1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25">
                  <a:moveTo>
                    <a:pt x="22" y="6"/>
                  </a:moveTo>
                  <a:cubicBezTo>
                    <a:pt x="26" y="6"/>
                    <a:pt x="33" y="6"/>
                    <a:pt x="37" y="5"/>
                  </a:cubicBezTo>
                  <a:cubicBezTo>
                    <a:pt x="40" y="4"/>
                    <a:pt x="45" y="1"/>
                    <a:pt x="45" y="1"/>
                  </a:cubicBezTo>
                  <a:cubicBezTo>
                    <a:pt x="41" y="3"/>
                    <a:pt x="36" y="3"/>
                    <a:pt x="31" y="2"/>
                  </a:cubicBezTo>
                  <a:cubicBezTo>
                    <a:pt x="26" y="1"/>
                    <a:pt x="21" y="0"/>
                    <a:pt x="15" y="0"/>
                  </a:cubicBezTo>
                  <a:cubicBezTo>
                    <a:pt x="10" y="0"/>
                    <a:pt x="6" y="2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14"/>
                    <a:pt x="0" y="19"/>
                    <a:pt x="0" y="25"/>
                  </a:cubicBezTo>
                  <a:cubicBezTo>
                    <a:pt x="1" y="23"/>
                    <a:pt x="2" y="20"/>
                    <a:pt x="3" y="18"/>
                  </a:cubicBezTo>
                  <a:cubicBezTo>
                    <a:pt x="9" y="9"/>
                    <a:pt x="17" y="6"/>
                    <a:pt x="22" y="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1935"/>
            <p:cNvSpPr/>
            <p:nvPr/>
          </p:nvSpPr>
          <p:spPr bwMode="auto">
            <a:xfrm>
              <a:off x="4598944" y="5667409"/>
              <a:ext cx="219076" cy="222252"/>
            </a:xfrm>
            <a:custGeom>
              <a:avLst/>
              <a:gdLst>
                <a:gd name="T0" fmla="*/ 15 w 58"/>
                <a:gd name="T1" fmla="*/ 21 h 59"/>
                <a:gd name="T2" fmla="*/ 31 w 58"/>
                <a:gd name="T3" fmla="*/ 20 h 59"/>
                <a:gd name="T4" fmla="*/ 35 w 58"/>
                <a:gd name="T5" fmla="*/ 20 h 59"/>
                <a:gd name="T6" fmla="*/ 36 w 58"/>
                <a:gd name="T7" fmla="*/ 20 h 59"/>
                <a:gd name="T8" fmla="*/ 35 w 58"/>
                <a:gd name="T9" fmla="*/ 22 h 59"/>
                <a:gd name="T10" fmla="*/ 31 w 58"/>
                <a:gd name="T11" fmla="*/ 24 h 59"/>
                <a:gd name="T12" fmla="*/ 22 w 58"/>
                <a:gd name="T13" fmla="*/ 29 h 59"/>
                <a:gd name="T14" fmla="*/ 15 w 58"/>
                <a:gd name="T15" fmla="*/ 32 h 59"/>
                <a:gd name="T16" fmla="*/ 7 w 58"/>
                <a:gd name="T17" fmla="*/ 37 h 59"/>
                <a:gd name="T18" fmla="*/ 4 w 58"/>
                <a:gd name="T19" fmla="*/ 42 h 59"/>
                <a:gd name="T20" fmla="*/ 13 w 58"/>
                <a:gd name="T21" fmla="*/ 35 h 59"/>
                <a:gd name="T22" fmla="*/ 18 w 58"/>
                <a:gd name="T23" fmla="*/ 32 h 59"/>
                <a:gd name="T24" fmla="*/ 10 w 58"/>
                <a:gd name="T25" fmla="*/ 41 h 59"/>
                <a:gd name="T26" fmla="*/ 2 w 58"/>
                <a:gd name="T27" fmla="*/ 54 h 59"/>
                <a:gd name="T28" fmla="*/ 1 w 58"/>
                <a:gd name="T29" fmla="*/ 57 h 59"/>
                <a:gd name="T30" fmla="*/ 5 w 58"/>
                <a:gd name="T31" fmla="*/ 51 h 59"/>
                <a:gd name="T32" fmla="*/ 27 w 58"/>
                <a:gd name="T33" fmla="*/ 28 h 59"/>
                <a:gd name="T34" fmla="*/ 34 w 58"/>
                <a:gd name="T35" fmla="*/ 24 h 59"/>
                <a:gd name="T36" fmla="*/ 36 w 58"/>
                <a:gd name="T37" fmla="*/ 23 h 59"/>
                <a:gd name="T38" fmla="*/ 35 w 58"/>
                <a:gd name="T39" fmla="*/ 26 h 59"/>
                <a:gd name="T40" fmla="*/ 29 w 58"/>
                <a:gd name="T41" fmla="*/ 39 h 59"/>
                <a:gd name="T42" fmla="*/ 25 w 58"/>
                <a:gd name="T43" fmla="*/ 44 h 59"/>
                <a:gd name="T44" fmla="*/ 17 w 58"/>
                <a:gd name="T45" fmla="*/ 52 h 59"/>
                <a:gd name="T46" fmla="*/ 17 w 58"/>
                <a:gd name="T47" fmla="*/ 52 h 59"/>
                <a:gd name="T48" fmla="*/ 26 w 58"/>
                <a:gd name="T49" fmla="*/ 44 h 59"/>
                <a:gd name="T50" fmla="*/ 30 w 58"/>
                <a:gd name="T51" fmla="*/ 40 h 59"/>
                <a:gd name="T52" fmla="*/ 37 w 58"/>
                <a:gd name="T53" fmla="*/ 24 h 59"/>
                <a:gd name="T54" fmla="*/ 40 w 58"/>
                <a:gd name="T55" fmla="*/ 21 h 59"/>
                <a:gd name="T56" fmla="*/ 49 w 58"/>
                <a:gd name="T57" fmla="*/ 14 h 59"/>
                <a:gd name="T58" fmla="*/ 49 w 58"/>
                <a:gd name="T59" fmla="*/ 17 h 59"/>
                <a:gd name="T60" fmla="*/ 49 w 58"/>
                <a:gd name="T61" fmla="*/ 24 h 59"/>
                <a:gd name="T62" fmla="*/ 44 w 58"/>
                <a:gd name="T63" fmla="*/ 38 h 59"/>
                <a:gd name="T64" fmla="*/ 39 w 58"/>
                <a:gd name="T65" fmla="*/ 46 h 59"/>
                <a:gd name="T66" fmla="*/ 45 w 58"/>
                <a:gd name="T67" fmla="*/ 38 h 59"/>
                <a:gd name="T68" fmla="*/ 50 w 58"/>
                <a:gd name="T69" fmla="*/ 24 h 59"/>
                <a:gd name="T70" fmla="*/ 50 w 58"/>
                <a:gd name="T71" fmla="*/ 18 h 59"/>
                <a:gd name="T72" fmla="*/ 50 w 58"/>
                <a:gd name="T73" fmla="*/ 15 h 59"/>
                <a:gd name="T74" fmla="*/ 53 w 58"/>
                <a:gd name="T75" fmla="*/ 10 h 59"/>
                <a:gd name="T76" fmla="*/ 55 w 58"/>
                <a:gd name="T77" fmla="*/ 6 h 59"/>
                <a:gd name="T78" fmla="*/ 55 w 58"/>
                <a:gd name="T79" fmla="*/ 5 h 59"/>
                <a:gd name="T80" fmla="*/ 56 w 58"/>
                <a:gd name="T81" fmla="*/ 3 h 59"/>
                <a:gd name="T82" fmla="*/ 52 w 58"/>
                <a:gd name="T83" fmla="*/ 8 h 59"/>
                <a:gd name="T84" fmla="*/ 51 w 58"/>
                <a:gd name="T85" fmla="*/ 9 h 59"/>
                <a:gd name="T86" fmla="*/ 49 w 58"/>
                <a:gd name="T87" fmla="*/ 10 h 59"/>
                <a:gd name="T88" fmla="*/ 38 w 58"/>
                <a:gd name="T89" fmla="*/ 13 h 59"/>
                <a:gd name="T90" fmla="*/ 33 w 58"/>
                <a:gd name="T91" fmla="*/ 13 h 59"/>
                <a:gd name="T92" fmla="*/ 20 w 58"/>
                <a:gd name="T93" fmla="*/ 8 h 59"/>
                <a:gd name="T94" fmla="*/ 28 w 58"/>
                <a:gd name="T95" fmla="*/ 13 h 59"/>
                <a:gd name="T96" fmla="*/ 35 w 58"/>
                <a:gd name="T97" fmla="*/ 14 h 59"/>
                <a:gd name="T98" fmla="*/ 42 w 58"/>
                <a:gd name="T99" fmla="*/ 13 h 59"/>
                <a:gd name="T100" fmla="*/ 49 w 58"/>
                <a:gd name="T101" fmla="*/ 11 h 59"/>
                <a:gd name="T102" fmla="*/ 44 w 58"/>
                <a:gd name="T103" fmla="*/ 16 h 59"/>
                <a:gd name="T104" fmla="*/ 41 w 58"/>
                <a:gd name="T105" fmla="*/ 18 h 59"/>
                <a:gd name="T106" fmla="*/ 35 w 58"/>
                <a:gd name="T107" fmla="*/ 19 h 59"/>
                <a:gd name="T108" fmla="*/ 34 w 58"/>
                <a:gd name="T109" fmla="*/ 19 h 59"/>
                <a:gd name="T110" fmla="*/ 26 w 58"/>
                <a:gd name="T111" fmla="*/ 19 h 59"/>
                <a:gd name="T112" fmla="*/ 10 w 58"/>
                <a:gd name="T113" fmla="*/ 22 h 59"/>
                <a:gd name="T114" fmla="*/ 11 w 58"/>
                <a:gd name="T115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" h="59">
                  <a:moveTo>
                    <a:pt x="11" y="23"/>
                  </a:moveTo>
                  <a:cubicBezTo>
                    <a:pt x="12" y="22"/>
                    <a:pt x="14" y="22"/>
                    <a:pt x="15" y="21"/>
                  </a:cubicBezTo>
                  <a:cubicBezTo>
                    <a:pt x="19" y="20"/>
                    <a:pt x="22" y="20"/>
                    <a:pt x="26" y="20"/>
                  </a:cubicBezTo>
                  <a:cubicBezTo>
                    <a:pt x="27" y="20"/>
                    <a:pt x="29" y="20"/>
                    <a:pt x="31" y="20"/>
                  </a:cubicBezTo>
                  <a:cubicBezTo>
                    <a:pt x="32" y="20"/>
                    <a:pt x="33" y="20"/>
                    <a:pt x="34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8" y="20"/>
                    <a:pt x="39" y="20"/>
                  </a:cubicBezTo>
                  <a:cubicBezTo>
                    <a:pt x="38" y="20"/>
                    <a:pt x="37" y="21"/>
                    <a:pt x="35" y="22"/>
                  </a:cubicBezTo>
                  <a:cubicBezTo>
                    <a:pt x="35" y="22"/>
                    <a:pt x="34" y="22"/>
                    <a:pt x="33" y="23"/>
                  </a:cubicBezTo>
                  <a:cubicBezTo>
                    <a:pt x="32" y="23"/>
                    <a:pt x="31" y="24"/>
                    <a:pt x="31" y="24"/>
                  </a:cubicBezTo>
                  <a:cubicBezTo>
                    <a:pt x="29" y="25"/>
                    <a:pt x="27" y="26"/>
                    <a:pt x="26" y="27"/>
                  </a:cubicBezTo>
                  <a:cubicBezTo>
                    <a:pt x="25" y="27"/>
                    <a:pt x="24" y="28"/>
                    <a:pt x="22" y="29"/>
                  </a:cubicBezTo>
                  <a:cubicBezTo>
                    <a:pt x="21" y="30"/>
                    <a:pt x="19" y="30"/>
                    <a:pt x="18" y="31"/>
                  </a:cubicBezTo>
                  <a:cubicBezTo>
                    <a:pt x="17" y="31"/>
                    <a:pt x="16" y="32"/>
                    <a:pt x="15" y="32"/>
                  </a:cubicBezTo>
                  <a:cubicBezTo>
                    <a:pt x="14" y="33"/>
                    <a:pt x="13" y="33"/>
                    <a:pt x="12" y="34"/>
                  </a:cubicBezTo>
                  <a:cubicBezTo>
                    <a:pt x="11" y="35"/>
                    <a:pt x="9" y="36"/>
                    <a:pt x="7" y="37"/>
                  </a:cubicBezTo>
                  <a:cubicBezTo>
                    <a:pt x="7" y="38"/>
                    <a:pt x="6" y="39"/>
                    <a:pt x="5" y="40"/>
                  </a:cubicBezTo>
                  <a:cubicBezTo>
                    <a:pt x="5" y="40"/>
                    <a:pt x="4" y="41"/>
                    <a:pt x="4" y="42"/>
                  </a:cubicBezTo>
                  <a:cubicBezTo>
                    <a:pt x="5" y="40"/>
                    <a:pt x="6" y="39"/>
                    <a:pt x="8" y="38"/>
                  </a:cubicBezTo>
                  <a:cubicBezTo>
                    <a:pt x="9" y="36"/>
                    <a:pt x="11" y="36"/>
                    <a:pt x="13" y="35"/>
                  </a:cubicBezTo>
                  <a:cubicBezTo>
                    <a:pt x="14" y="34"/>
                    <a:pt x="15" y="34"/>
                    <a:pt x="15" y="33"/>
                  </a:cubicBezTo>
                  <a:cubicBezTo>
                    <a:pt x="16" y="33"/>
                    <a:pt x="17" y="32"/>
                    <a:pt x="18" y="32"/>
                  </a:cubicBezTo>
                  <a:cubicBezTo>
                    <a:pt x="19" y="32"/>
                    <a:pt x="19" y="32"/>
                    <a:pt x="20" y="31"/>
                  </a:cubicBezTo>
                  <a:cubicBezTo>
                    <a:pt x="16" y="34"/>
                    <a:pt x="13" y="37"/>
                    <a:pt x="10" y="41"/>
                  </a:cubicBezTo>
                  <a:cubicBezTo>
                    <a:pt x="8" y="44"/>
                    <a:pt x="6" y="47"/>
                    <a:pt x="4" y="50"/>
                  </a:cubicBezTo>
                  <a:cubicBezTo>
                    <a:pt x="3" y="51"/>
                    <a:pt x="2" y="53"/>
                    <a:pt x="2" y="54"/>
                  </a:cubicBezTo>
                  <a:cubicBezTo>
                    <a:pt x="1" y="56"/>
                    <a:pt x="0" y="58"/>
                    <a:pt x="0" y="59"/>
                  </a:cubicBezTo>
                  <a:cubicBezTo>
                    <a:pt x="0" y="59"/>
                    <a:pt x="1" y="58"/>
                    <a:pt x="1" y="57"/>
                  </a:cubicBezTo>
                  <a:cubicBezTo>
                    <a:pt x="2" y="56"/>
                    <a:pt x="2" y="56"/>
                    <a:pt x="3" y="55"/>
                  </a:cubicBezTo>
                  <a:cubicBezTo>
                    <a:pt x="3" y="53"/>
                    <a:pt x="4" y="52"/>
                    <a:pt x="5" y="51"/>
                  </a:cubicBezTo>
                  <a:cubicBezTo>
                    <a:pt x="7" y="48"/>
                    <a:pt x="9" y="45"/>
                    <a:pt x="12" y="42"/>
                  </a:cubicBezTo>
                  <a:cubicBezTo>
                    <a:pt x="16" y="37"/>
                    <a:pt x="21" y="32"/>
                    <a:pt x="27" y="28"/>
                  </a:cubicBezTo>
                  <a:cubicBezTo>
                    <a:pt x="28" y="27"/>
                    <a:pt x="30" y="26"/>
                    <a:pt x="31" y="26"/>
                  </a:cubicBezTo>
                  <a:cubicBezTo>
                    <a:pt x="32" y="25"/>
                    <a:pt x="33" y="25"/>
                    <a:pt x="34" y="24"/>
                  </a:cubicBezTo>
                  <a:cubicBezTo>
                    <a:pt x="34" y="24"/>
                    <a:pt x="35" y="24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4"/>
                    <a:pt x="35" y="25"/>
                    <a:pt x="35" y="26"/>
                  </a:cubicBezTo>
                  <a:cubicBezTo>
                    <a:pt x="34" y="27"/>
                    <a:pt x="34" y="28"/>
                    <a:pt x="33" y="29"/>
                  </a:cubicBezTo>
                  <a:cubicBezTo>
                    <a:pt x="32" y="32"/>
                    <a:pt x="31" y="36"/>
                    <a:pt x="29" y="39"/>
                  </a:cubicBezTo>
                  <a:cubicBezTo>
                    <a:pt x="28" y="40"/>
                    <a:pt x="28" y="41"/>
                    <a:pt x="27" y="42"/>
                  </a:cubicBezTo>
                  <a:cubicBezTo>
                    <a:pt x="27" y="42"/>
                    <a:pt x="26" y="43"/>
                    <a:pt x="25" y="44"/>
                  </a:cubicBezTo>
                  <a:cubicBezTo>
                    <a:pt x="24" y="45"/>
                    <a:pt x="23" y="47"/>
                    <a:pt x="21" y="48"/>
                  </a:cubicBezTo>
                  <a:cubicBezTo>
                    <a:pt x="20" y="49"/>
                    <a:pt x="19" y="51"/>
                    <a:pt x="17" y="52"/>
                  </a:cubicBezTo>
                  <a:cubicBezTo>
                    <a:pt x="15" y="53"/>
                    <a:pt x="14" y="54"/>
                    <a:pt x="12" y="55"/>
                  </a:cubicBezTo>
                  <a:cubicBezTo>
                    <a:pt x="14" y="54"/>
                    <a:pt x="16" y="53"/>
                    <a:pt x="17" y="52"/>
                  </a:cubicBezTo>
                  <a:cubicBezTo>
                    <a:pt x="19" y="51"/>
                    <a:pt x="20" y="50"/>
                    <a:pt x="22" y="48"/>
                  </a:cubicBezTo>
                  <a:cubicBezTo>
                    <a:pt x="23" y="47"/>
                    <a:pt x="25" y="46"/>
                    <a:pt x="26" y="44"/>
                  </a:cubicBezTo>
                  <a:cubicBezTo>
                    <a:pt x="27" y="44"/>
                    <a:pt x="27" y="43"/>
                    <a:pt x="28" y="42"/>
                  </a:cubicBezTo>
                  <a:cubicBezTo>
                    <a:pt x="29" y="41"/>
                    <a:pt x="29" y="41"/>
                    <a:pt x="30" y="40"/>
                  </a:cubicBezTo>
                  <a:cubicBezTo>
                    <a:pt x="32" y="36"/>
                    <a:pt x="33" y="33"/>
                    <a:pt x="34" y="29"/>
                  </a:cubicBezTo>
                  <a:cubicBezTo>
                    <a:pt x="35" y="27"/>
                    <a:pt x="36" y="26"/>
                    <a:pt x="37" y="24"/>
                  </a:cubicBezTo>
                  <a:cubicBezTo>
                    <a:pt x="38" y="23"/>
                    <a:pt x="38" y="23"/>
                    <a:pt x="39" y="22"/>
                  </a:cubicBezTo>
                  <a:cubicBezTo>
                    <a:pt x="39" y="22"/>
                    <a:pt x="40" y="21"/>
                    <a:pt x="40" y="21"/>
                  </a:cubicBezTo>
                  <a:cubicBezTo>
                    <a:pt x="42" y="20"/>
                    <a:pt x="43" y="19"/>
                    <a:pt x="45" y="17"/>
                  </a:cubicBezTo>
                  <a:cubicBezTo>
                    <a:pt x="46" y="16"/>
                    <a:pt x="48" y="15"/>
                    <a:pt x="49" y="14"/>
                  </a:cubicBezTo>
                  <a:cubicBezTo>
                    <a:pt x="49" y="14"/>
                    <a:pt x="49" y="15"/>
                    <a:pt x="49" y="15"/>
                  </a:cubicBezTo>
                  <a:cubicBezTo>
                    <a:pt x="49" y="16"/>
                    <a:pt x="49" y="16"/>
                    <a:pt x="49" y="17"/>
                  </a:cubicBezTo>
                  <a:cubicBezTo>
                    <a:pt x="49" y="18"/>
                    <a:pt x="49" y="19"/>
                    <a:pt x="49" y="20"/>
                  </a:cubicBezTo>
                  <a:cubicBezTo>
                    <a:pt x="49" y="21"/>
                    <a:pt x="49" y="23"/>
                    <a:pt x="49" y="24"/>
                  </a:cubicBezTo>
                  <a:cubicBezTo>
                    <a:pt x="48" y="26"/>
                    <a:pt x="48" y="27"/>
                    <a:pt x="48" y="29"/>
                  </a:cubicBezTo>
                  <a:cubicBezTo>
                    <a:pt x="47" y="32"/>
                    <a:pt x="46" y="35"/>
                    <a:pt x="44" y="38"/>
                  </a:cubicBezTo>
                  <a:cubicBezTo>
                    <a:pt x="44" y="39"/>
                    <a:pt x="43" y="40"/>
                    <a:pt x="42" y="42"/>
                  </a:cubicBezTo>
                  <a:cubicBezTo>
                    <a:pt x="41" y="43"/>
                    <a:pt x="40" y="44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3" y="41"/>
                    <a:pt x="44" y="39"/>
                    <a:pt x="45" y="38"/>
                  </a:cubicBezTo>
                  <a:cubicBezTo>
                    <a:pt x="46" y="35"/>
                    <a:pt x="48" y="32"/>
                    <a:pt x="49" y="29"/>
                  </a:cubicBezTo>
                  <a:cubicBezTo>
                    <a:pt x="49" y="28"/>
                    <a:pt x="49" y="26"/>
                    <a:pt x="50" y="24"/>
                  </a:cubicBezTo>
                  <a:cubicBezTo>
                    <a:pt x="50" y="23"/>
                    <a:pt x="50" y="21"/>
                    <a:pt x="50" y="20"/>
                  </a:cubicBezTo>
                  <a:cubicBezTo>
                    <a:pt x="50" y="19"/>
                    <a:pt x="50" y="19"/>
                    <a:pt x="50" y="18"/>
                  </a:cubicBezTo>
                  <a:cubicBezTo>
                    <a:pt x="50" y="18"/>
                    <a:pt x="50" y="18"/>
                    <a:pt x="50" y="17"/>
                  </a:cubicBezTo>
                  <a:cubicBezTo>
                    <a:pt x="50" y="16"/>
                    <a:pt x="50" y="16"/>
                    <a:pt x="50" y="15"/>
                  </a:cubicBezTo>
                  <a:cubicBezTo>
                    <a:pt x="50" y="14"/>
                    <a:pt x="50" y="13"/>
                    <a:pt x="50" y="12"/>
                  </a:cubicBezTo>
                  <a:cubicBezTo>
                    <a:pt x="51" y="12"/>
                    <a:pt x="52" y="11"/>
                    <a:pt x="53" y="10"/>
                  </a:cubicBezTo>
                  <a:cubicBezTo>
                    <a:pt x="53" y="9"/>
                    <a:pt x="54" y="8"/>
                    <a:pt x="55" y="7"/>
                  </a:cubicBezTo>
                  <a:cubicBezTo>
                    <a:pt x="55" y="7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5"/>
                    <a:pt x="55" y="5"/>
                  </a:cubicBezTo>
                  <a:cubicBezTo>
                    <a:pt x="56" y="4"/>
                    <a:pt x="57" y="2"/>
                    <a:pt x="58" y="0"/>
                  </a:cubicBezTo>
                  <a:cubicBezTo>
                    <a:pt x="57" y="1"/>
                    <a:pt x="57" y="2"/>
                    <a:pt x="56" y="3"/>
                  </a:cubicBezTo>
                  <a:cubicBezTo>
                    <a:pt x="56" y="3"/>
                    <a:pt x="55" y="4"/>
                    <a:pt x="55" y="5"/>
                  </a:cubicBezTo>
                  <a:cubicBezTo>
                    <a:pt x="54" y="6"/>
                    <a:pt x="53" y="7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1" y="8"/>
                    <a:pt x="51" y="8"/>
                    <a:pt x="51" y="9"/>
                  </a:cubicBezTo>
                  <a:cubicBezTo>
                    <a:pt x="51" y="9"/>
                    <a:pt x="50" y="9"/>
                    <a:pt x="50" y="9"/>
                  </a:cubicBezTo>
                  <a:cubicBezTo>
                    <a:pt x="49" y="9"/>
                    <a:pt x="49" y="9"/>
                    <a:pt x="49" y="10"/>
                  </a:cubicBezTo>
                  <a:cubicBezTo>
                    <a:pt x="48" y="10"/>
                    <a:pt x="47" y="10"/>
                    <a:pt x="47" y="11"/>
                  </a:cubicBezTo>
                  <a:cubicBezTo>
                    <a:pt x="44" y="12"/>
                    <a:pt x="41" y="12"/>
                    <a:pt x="38" y="13"/>
                  </a:cubicBezTo>
                  <a:cubicBezTo>
                    <a:pt x="37" y="13"/>
                    <a:pt x="36" y="13"/>
                    <a:pt x="35" y="13"/>
                  </a:cubicBezTo>
                  <a:cubicBezTo>
                    <a:pt x="34" y="13"/>
                    <a:pt x="34" y="13"/>
                    <a:pt x="33" y="13"/>
                  </a:cubicBezTo>
                  <a:cubicBezTo>
                    <a:pt x="31" y="13"/>
                    <a:pt x="30" y="13"/>
                    <a:pt x="28" y="12"/>
                  </a:cubicBezTo>
                  <a:cubicBezTo>
                    <a:pt x="25" y="11"/>
                    <a:pt x="23" y="10"/>
                    <a:pt x="20" y="8"/>
                  </a:cubicBezTo>
                  <a:cubicBezTo>
                    <a:pt x="21" y="9"/>
                    <a:pt x="22" y="10"/>
                    <a:pt x="24" y="11"/>
                  </a:cubicBezTo>
                  <a:cubicBezTo>
                    <a:pt x="25" y="11"/>
                    <a:pt x="27" y="12"/>
                    <a:pt x="28" y="13"/>
                  </a:cubicBezTo>
                  <a:cubicBezTo>
                    <a:pt x="30" y="13"/>
                    <a:pt x="31" y="14"/>
                    <a:pt x="33" y="14"/>
                  </a:cubicBezTo>
                  <a:cubicBezTo>
                    <a:pt x="34" y="14"/>
                    <a:pt x="34" y="14"/>
                    <a:pt x="35" y="14"/>
                  </a:cubicBezTo>
                  <a:cubicBezTo>
                    <a:pt x="36" y="14"/>
                    <a:pt x="37" y="14"/>
                    <a:pt x="38" y="14"/>
                  </a:cubicBezTo>
                  <a:cubicBezTo>
                    <a:pt x="39" y="14"/>
                    <a:pt x="41" y="13"/>
                    <a:pt x="42" y="13"/>
                  </a:cubicBezTo>
                  <a:cubicBezTo>
                    <a:pt x="44" y="13"/>
                    <a:pt x="46" y="12"/>
                    <a:pt x="47" y="12"/>
                  </a:cubicBezTo>
                  <a:cubicBezTo>
                    <a:pt x="48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3"/>
                    <a:pt x="46" y="14"/>
                    <a:pt x="44" y="16"/>
                  </a:cubicBezTo>
                  <a:cubicBezTo>
                    <a:pt x="43" y="16"/>
                    <a:pt x="43" y="17"/>
                    <a:pt x="43" y="17"/>
                  </a:cubicBezTo>
                  <a:cubicBezTo>
                    <a:pt x="42" y="17"/>
                    <a:pt x="42" y="17"/>
                    <a:pt x="41" y="18"/>
                  </a:cubicBezTo>
                  <a:cubicBezTo>
                    <a:pt x="39" y="18"/>
                    <a:pt x="38" y="19"/>
                    <a:pt x="36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2" y="19"/>
                    <a:pt x="31" y="19"/>
                  </a:cubicBezTo>
                  <a:cubicBezTo>
                    <a:pt x="29" y="19"/>
                    <a:pt x="27" y="19"/>
                    <a:pt x="26" y="19"/>
                  </a:cubicBezTo>
                  <a:cubicBezTo>
                    <a:pt x="22" y="19"/>
                    <a:pt x="19" y="19"/>
                    <a:pt x="15" y="20"/>
                  </a:cubicBezTo>
                  <a:cubicBezTo>
                    <a:pt x="13" y="20"/>
                    <a:pt x="12" y="21"/>
                    <a:pt x="10" y="22"/>
                  </a:cubicBezTo>
                  <a:cubicBezTo>
                    <a:pt x="9" y="22"/>
                    <a:pt x="7" y="24"/>
                    <a:pt x="6" y="25"/>
                  </a:cubicBezTo>
                  <a:cubicBezTo>
                    <a:pt x="7" y="24"/>
                    <a:pt x="9" y="23"/>
                    <a:pt x="11" y="2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1936"/>
            <p:cNvSpPr/>
            <p:nvPr/>
          </p:nvSpPr>
          <p:spPr bwMode="auto">
            <a:xfrm>
              <a:off x="5189497" y="4765703"/>
              <a:ext cx="90488" cy="158751"/>
            </a:xfrm>
            <a:custGeom>
              <a:avLst/>
              <a:gdLst>
                <a:gd name="T0" fmla="*/ 24 w 24"/>
                <a:gd name="T1" fmla="*/ 42 h 42"/>
                <a:gd name="T2" fmla="*/ 10 w 24"/>
                <a:gd name="T3" fmla="*/ 23 h 42"/>
                <a:gd name="T4" fmla="*/ 6 w 24"/>
                <a:gd name="T5" fmla="*/ 11 h 42"/>
                <a:gd name="T6" fmla="*/ 2 w 24"/>
                <a:gd name="T7" fmla="*/ 0 h 42"/>
                <a:gd name="T8" fmla="*/ 0 w 24"/>
                <a:gd name="T9" fmla="*/ 16 h 42"/>
                <a:gd name="T10" fmla="*/ 9 w 24"/>
                <a:gd name="T11" fmla="*/ 29 h 42"/>
                <a:gd name="T12" fmla="*/ 24 w 24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2">
                  <a:moveTo>
                    <a:pt x="24" y="42"/>
                  </a:moveTo>
                  <a:cubicBezTo>
                    <a:pt x="20" y="35"/>
                    <a:pt x="13" y="30"/>
                    <a:pt x="10" y="23"/>
                  </a:cubicBezTo>
                  <a:cubicBezTo>
                    <a:pt x="8" y="19"/>
                    <a:pt x="6" y="15"/>
                    <a:pt x="6" y="11"/>
                  </a:cubicBezTo>
                  <a:cubicBezTo>
                    <a:pt x="5" y="7"/>
                    <a:pt x="4" y="3"/>
                    <a:pt x="2" y="0"/>
                  </a:cubicBezTo>
                  <a:cubicBezTo>
                    <a:pt x="1" y="6"/>
                    <a:pt x="0" y="11"/>
                    <a:pt x="0" y="16"/>
                  </a:cubicBezTo>
                  <a:cubicBezTo>
                    <a:pt x="2" y="21"/>
                    <a:pt x="7" y="27"/>
                    <a:pt x="9" y="29"/>
                  </a:cubicBezTo>
                  <a:cubicBezTo>
                    <a:pt x="14" y="34"/>
                    <a:pt x="19" y="37"/>
                    <a:pt x="24" y="4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10" name="Picture 1938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623" y="4826028"/>
              <a:ext cx="134938" cy="19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Freeform 1939"/>
            <p:cNvSpPr/>
            <p:nvPr/>
          </p:nvSpPr>
          <p:spPr bwMode="auto">
            <a:xfrm>
              <a:off x="5286335" y="4759353"/>
              <a:ext cx="76200" cy="190501"/>
            </a:xfrm>
            <a:custGeom>
              <a:avLst/>
              <a:gdLst>
                <a:gd name="T0" fmla="*/ 9 w 20"/>
                <a:gd name="T1" fmla="*/ 28 h 51"/>
                <a:gd name="T2" fmla="*/ 5 w 20"/>
                <a:gd name="T3" fmla="*/ 41 h 51"/>
                <a:gd name="T4" fmla="*/ 5 w 20"/>
                <a:gd name="T5" fmla="*/ 51 h 51"/>
                <a:gd name="T6" fmla="*/ 10 w 20"/>
                <a:gd name="T7" fmla="*/ 37 h 51"/>
                <a:gd name="T8" fmla="*/ 18 w 20"/>
                <a:gd name="T9" fmla="*/ 23 h 51"/>
                <a:gd name="T10" fmla="*/ 17 w 20"/>
                <a:gd name="T11" fmla="*/ 9 h 51"/>
                <a:gd name="T12" fmla="*/ 15 w 20"/>
                <a:gd name="T13" fmla="*/ 7 h 51"/>
                <a:gd name="T14" fmla="*/ 0 w 20"/>
                <a:gd name="T15" fmla="*/ 0 h 51"/>
                <a:gd name="T16" fmla="*/ 6 w 20"/>
                <a:gd name="T17" fmla="*/ 6 h 51"/>
                <a:gd name="T18" fmla="*/ 9 w 20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51">
                  <a:moveTo>
                    <a:pt x="9" y="28"/>
                  </a:moveTo>
                  <a:cubicBezTo>
                    <a:pt x="8" y="31"/>
                    <a:pt x="6" y="38"/>
                    <a:pt x="5" y="41"/>
                  </a:cubicBezTo>
                  <a:cubicBezTo>
                    <a:pt x="4" y="44"/>
                    <a:pt x="5" y="51"/>
                    <a:pt x="5" y="51"/>
                  </a:cubicBezTo>
                  <a:cubicBezTo>
                    <a:pt x="6" y="46"/>
                    <a:pt x="8" y="41"/>
                    <a:pt x="10" y="37"/>
                  </a:cubicBezTo>
                  <a:cubicBezTo>
                    <a:pt x="12" y="32"/>
                    <a:pt x="16" y="28"/>
                    <a:pt x="18" y="23"/>
                  </a:cubicBezTo>
                  <a:cubicBezTo>
                    <a:pt x="20" y="18"/>
                    <a:pt x="19" y="13"/>
                    <a:pt x="17" y="9"/>
                  </a:cubicBezTo>
                  <a:cubicBezTo>
                    <a:pt x="16" y="8"/>
                    <a:pt x="16" y="8"/>
                    <a:pt x="15" y="7"/>
                  </a:cubicBezTo>
                  <a:cubicBezTo>
                    <a:pt x="10" y="4"/>
                    <a:pt x="5" y="2"/>
                    <a:pt x="0" y="0"/>
                  </a:cubicBezTo>
                  <a:cubicBezTo>
                    <a:pt x="2" y="2"/>
                    <a:pt x="4" y="3"/>
                    <a:pt x="6" y="6"/>
                  </a:cubicBezTo>
                  <a:cubicBezTo>
                    <a:pt x="11" y="14"/>
                    <a:pt x="11" y="23"/>
                    <a:pt x="9" y="2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1940"/>
            <p:cNvSpPr/>
            <p:nvPr/>
          </p:nvSpPr>
          <p:spPr bwMode="auto">
            <a:xfrm>
              <a:off x="5203785" y="4743477"/>
              <a:ext cx="158751" cy="282577"/>
            </a:xfrm>
            <a:custGeom>
              <a:avLst/>
              <a:gdLst>
                <a:gd name="T0" fmla="*/ 31 w 42"/>
                <a:gd name="T1" fmla="*/ 28 h 75"/>
                <a:gd name="T2" fmla="*/ 27 w 42"/>
                <a:gd name="T3" fmla="*/ 43 h 75"/>
                <a:gd name="T4" fmla="*/ 25 w 42"/>
                <a:gd name="T5" fmla="*/ 47 h 75"/>
                <a:gd name="T6" fmla="*/ 25 w 42"/>
                <a:gd name="T7" fmla="*/ 48 h 75"/>
                <a:gd name="T8" fmla="*/ 24 w 42"/>
                <a:gd name="T9" fmla="*/ 47 h 75"/>
                <a:gd name="T10" fmla="*/ 23 w 42"/>
                <a:gd name="T11" fmla="*/ 41 h 75"/>
                <a:gd name="T12" fmla="*/ 21 w 42"/>
                <a:gd name="T13" fmla="*/ 32 h 75"/>
                <a:gd name="T14" fmla="*/ 21 w 42"/>
                <a:gd name="T15" fmla="*/ 24 h 75"/>
                <a:gd name="T16" fmla="*/ 19 w 42"/>
                <a:gd name="T17" fmla="*/ 15 h 75"/>
                <a:gd name="T18" fmla="*/ 16 w 42"/>
                <a:gd name="T19" fmla="*/ 10 h 75"/>
                <a:gd name="T20" fmla="*/ 20 w 42"/>
                <a:gd name="T21" fmla="*/ 21 h 75"/>
                <a:gd name="T22" fmla="*/ 20 w 42"/>
                <a:gd name="T23" fmla="*/ 27 h 75"/>
                <a:gd name="T24" fmla="*/ 15 w 42"/>
                <a:gd name="T25" fmla="*/ 16 h 75"/>
                <a:gd name="T26" fmla="*/ 5 w 42"/>
                <a:gd name="T27" fmla="*/ 3 h 75"/>
                <a:gd name="T28" fmla="*/ 3 w 42"/>
                <a:gd name="T29" fmla="*/ 2 h 75"/>
                <a:gd name="T30" fmla="*/ 8 w 42"/>
                <a:gd name="T31" fmla="*/ 8 h 75"/>
                <a:gd name="T32" fmla="*/ 21 w 42"/>
                <a:gd name="T33" fmla="*/ 36 h 75"/>
                <a:gd name="T34" fmla="*/ 22 w 42"/>
                <a:gd name="T35" fmla="*/ 44 h 75"/>
                <a:gd name="T36" fmla="*/ 22 w 42"/>
                <a:gd name="T37" fmla="*/ 47 h 75"/>
                <a:gd name="T38" fmla="*/ 20 w 42"/>
                <a:gd name="T39" fmla="*/ 44 h 75"/>
                <a:gd name="T40" fmla="*/ 10 w 42"/>
                <a:gd name="T41" fmla="*/ 34 h 75"/>
                <a:gd name="T42" fmla="*/ 7 w 42"/>
                <a:gd name="T43" fmla="*/ 29 h 75"/>
                <a:gd name="T44" fmla="*/ 2 w 42"/>
                <a:gd name="T45" fmla="*/ 19 h 75"/>
                <a:gd name="T46" fmla="*/ 2 w 42"/>
                <a:gd name="T47" fmla="*/ 19 h 75"/>
                <a:gd name="T48" fmla="*/ 6 w 42"/>
                <a:gd name="T49" fmla="*/ 30 h 75"/>
                <a:gd name="T50" fmla="*/ 9 w 42"/>
                <a:gd name="T51" fmla="*/ 35 h 75"/>
                <a:gd name="T52" fmla="*/ 21 w 42"/>
                <a:gd name="T53" fmla="*/ 47 h 75"/>
                <a:gd name="T54" fmla="*/ 22 w 42"/>
                <a:gd name="T55" fmla="*/ 51 h 75"/>
                <a:gd name="T56" fmla="*/ 26 w 42"/>
                <a:gd name="T57" fmla="*/ 62 h 75"/>
                <a:gd name="T58" fmla="*/ 23 w 42"/>
                <a:gd name="T59" fmla="*/ 61 h 75"/>
                <a:gd name="T60" fmla="*/ 16 w 42"/>
                <a:gd name="T61" fmla="*/ 58 h 75"/>
                <a:gd name="T62" fmla="*/ 5 w 42"/>
                <a:gd name="T63" fmla="*/ 49 h 75"/>
                <a:gd name="T64" fmla="*/ 0 w 42"/>
                <a:gd name="T65" fmla="*/ 42 h 75"/>
                <a:gd name="T66" fmla="*/ 5 w 42"/>
                <a:gd name="T67" fmla="*/ 50 h 75"/>
                <a:gd name="T68" fmla="*/ 16 w 42"/>
                <a:gd name="T69" fmla="*/ 59 h 75"/>
                <a:gd name="T70" fmla="*/ 21 w 42"/>
                <a:gd name="T71" fmla="*/ 62 h 75"/>
                <a:gd name="T72" fmla="*/ 25 w 42"/>
                <a:gd name="T73" fmla="*/ 63 h 75"/>
                <a:gd name="T74" fmla="*/ 28 w 42"/>
                <a:gd name="T75" fmla="*/ 67 h 75"/>
                <a:gd name="T76" fmla="*/ 31 w 42"/>
                <a:gd name="T77" fmla="*/ 71 h 75"/>
                <a:gd name="T78" fmla="*/ 31 w 42"/>
                <a:gd name="T79" fmla="*/ 72 h 75"/>
                <a:gd name="T80" fmla="*/ 34 w 42"/>
                <a:gd name="T81" fmla="*/ 73 h 75"/>
                <a:gd name="T82" fmla="*/ 30 w 42"/>
                <a:gd name="T83" fmla="*/ 68 h 75"/>
                <a:gd name="T84" fmla="*/ 30 w 42"/>
                <a:gd name="T85" fmla="*/ 66 h 75"/>
                <a:gd name="T86" fmla="*/ 30 w 42"/>
                <a:gd name="T87" fmla="*/ 64 h 75"/>
                <a:gd name="T88" fmla="*/ 31 w 42"/>
                <a:gd name="T89" fmla="*/ 52 h 75"/>
                <a:gd name="T90" fmla="*/ 32 w 42"/>
                <a:gd name="T91" fmla="*/ 48 h 75"/>
                <a:gd name="T92" fmla="*/ 42 w 42"/>
                <a:gd name="T93" fmla="*/ 37 h 75"/>
                <a:gd name="T94" fmla="*/ 35 w 42"/>
                <a:gd name="T95" fmla="*/ 43 h 75"/>
                <a:gd name="T96" fmla="*/ 31 w 42"/>
                <a:gd name="T97" fmla="*/ 49 h 75"/>
                <a:gd name="T98" fmla="*/ 29 w 42"/>
                <a:gd name="T99" fmla="*/ 56 h 75"/>
                <a:gd name="T100" fmla="*/ 29 w 42"/>
                <a:gd name="T101" fmla="*/ 64 h 75"/>
                <a:gd name="T102" fmla="*/ 26 w 42"/>
                <a:gd name="T103" fmla="*/ 57 h 75"/>
                <a:gd name="T104" fmla="*/ 25 w 42"/>
                <a:gd name="T105" fmla="*/ 53 h 75"/>
                <a:gd name="T106" fmla="*/ 26 w 42"/>
                <a:gd name="T107" fmla="*/ 48 h 75"/>
                <a:gd name="T108" fmla="*/ 27 w 42"/>
                <a:gd name="T109" fmla="*/ 46 h 75"/>
                <a:gd name="T110" fmla="*/ 30 w 42"/>
                <a:gd name="T111" fmla="*/ 39 h 75"/>
                <a:gd name="T112" fmla="*/ 33 w 42"/>
                <a:gd name="T113" fmla="*/ 23 h 75"/>
                <a:gd name="T114" fmla="*/ 32 w 42"/>
                <a:gd name="T115" fmla="*/ 2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" h="75">
                  <a:moveTo>
                    <a:pt x="32" y="23"/>
                  </a:moveTo>
                  <a:cubicBezTo>
                    <a:pt x="32" y="25"/>
                    <a:pt x="32" y="27"/>
                    <a:pt x="31" y="28"/>
                  </a:cubicBezTo>
                  <a:cubicBezTo>
                    <a:pt x="31" y="32"/>
                    <a:pt x="30" y="35"/>
                    <a:pt x="28" y="38"/>
                  </a:cubicBezTo>
                  <a:cubicBezTo>
                    <a:pt x="28" y="40"/>
                    <a:pt x="27" y="42"/>
                    <a:pt x="27" y="43"/>
                  </a:cubicBezTo>
                  <a:cubicBezTo>
                    <a:pt x="26" y="44"/>
                    <a:pt x="26" y="45"/>
                    <a:pt x="26" y="46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9"/>
                    <a:pt x="24" y="50"/>
                    <a:pt x="24" y="51"/>
                  </a:cubicBezTo>
                  <a:cubicBezTo>
                    <a:pt x="24" y="50"/>
                    <a:pt x="24" y="48"/>
                    <a:pt x="24" y="47"/>
                  </a:cubicBezTo>
                  <a:cubicBezTo>
                    <a:pt x="24" y="46"/>
                    <a:pt x="24" y="45"/>
                    <a:pt x="23" y="44"/>
                  </a:cubicBezTo>
                  <a:cubicBezTo>
                    <a:pt x="23" y="43"/>
                    <a:pt x="23" y="42"/>
                    <a:pt x="23" y="41"/>
                  </a:cubicBezTo>
                  <a:cubicBezTo>
                    <a:pt x="23" y="40"/>
                    <a:pt x="23" y="38"/>
                    <a:pt x="22" y="36"/>
                  </a:cubicBezTo>
                  <a:cubicBezTo>
                    <a:pt x="22" y="35"/>
                    <a:pt x="22" y="33"/>
                    <a:pt x="21" y="32"/>
                  </a:cubicBezTo>
                  <a:cubicBezTo>
                    <a:pt x="22" y="30"/>
                    <a:pt x="22" y="29"/>
                    <a:pt x="21" y="27"/>
                  </a:cubicBezTo>
                  <a:cubicBezTo>
                    <a:pt x="21" y="26"/>
                    <a:pt x="21" y="25"/>
                    <a:pt x="21" y="24"/>
                  </a:cubicBezTo>
                  <a:cubicBezTo>
                    <a:pt x="21" y="23"/>
                    <a:pt x="21" y="22"/>
                    <a:pt x="21" y="21"/>
                  </a:cubicBezTo>
                  <a:cubicBezTo>
                    <a:pt x="20" y="19"/>
                    <a:pt x="20" y="17"/>
                    <a:pt x="19" y="15"/>
                  </a:cubicBezTo>
                  <a:cubicBezTo>
                    <a:pt x="19" y="14"/>
                    <a:pt x="19" y="13"/>
                    <a:pt x="18" y="12"/>
                  </a:cubicBezTo>
                  <a:cubicBezTo>
                    <a:pt x="17" y="11"/>
                    <a:pt x="17" y="11"/>
                    <a:pt x="16" y="10"/>
                  </a:cubicBezTo>
                  <a:cubicBezTo>
                    <a:pt x="17" y="11"/>
                    <a:pt x="18" y="13"/>
                    <a:pt x="19" y="15"/>
                  </a:cubicBezTo>
                  <a:cubicBezTo>
                    <a:pt x="19" y="17"/>
                    <a:pt x="20" y="19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5"/>
                    <a:pt x="20" y="26"/>
                    <a:pt x="20" y="27"/>
                  </a:cubicBezTo>
                  <a:cubicBezTo>
                    <a:pt x="20" y="27"/>
                    <a:pt x="20" y="28"/>
                    <a:pt x="20" y="28"/>
                  </a:cubicBezTo>
                  <a:cubicBezTo>
                    <a:pt x="19" y="24"/>
                    <a:pt x="17" y="20"/>
                    <a:pt x="15" y="16"/>
                  </a:cubicBezTo>
                  <a:cubicBezTo>
                    <a:pt x="13" y="13"/>
                    <a:pt x="11" y="10"/>
                    <a:pt x="9" y="7"/>
                  </a:cubicBezTo>
                  <a:cubicBezTo>
                    <a:pt x="8" y="6"/>
                    <a:pt x="7" y="5"/>
                    <a:pt x="5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4" y="3"/>
                    <a:pt x="4" y="3"/>
                    <a:pt x="5" y="4"/>
                  </a:cubicBezTo>
                  <a:cubicBezTo>
                    <a:pt x="6" y="5"/>
                    <a:pt x="7" y="7"/>
                    <a:pt x="8" y="8"/>
                  </a:cubicBezTo>
                  <a:cubicBezTo>
                    <a:pt x="10" y="11"/>
                    <a:pt x="12" y="14"/>
                    <a:pt x="13" y="17"/>
                  </a:cubicBezTo>
                  <a:cubicBezTo>
                    <a:pt x="17" y="23"/>
                    <a:pt x="19" y="30"/>
                    <a:pt x="21" y="36"/>
                  </a:cubicBezTo>
                  <a:cubicBezTo>
                    <a:pt x="21" y="38"/>
                    <a:pt x="21" y="40"/>
                    <a:pt x="21" y="42"/>
                  </a:cubicBezTo>
                  <a:cubicBezTo>
                    <a:pt x="21" y="42"/>
                    <a:pt x="22" y="43"/>
                    <a:pt x="22" y="44"/>
                  </a:cubicBezTo>
                  <a:cubicBezTo>
                    <a:pt x="22" y="45"/>
                    <a:pt x="22" y="46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6"/>
                    <a:pt x="20" y="45"/>
                    <a:pt x="20" y="44"/>
                  </a:cubicBezTo>
                  <a:cubicBezTo>
                    <a:pt x="19" y="44"/>
                    <a:pt x="19" y="43"/>
                    <a:pt x="18" y="42"/>
                  </a:cubicBezTo>
                  <a:cubicBezTo>
                    <a:pt x="15" y="39"/>
                    <a:pt x="12" y="37"/>
                    <a:pt x="10" y="34"/>
                  </a:cubicBezTo>
                  <a:cubicBezTo>
                    <a:pt x="9" y="33"/>
                    <a:pt x="8" y="33"/>
                    <a:pt x="8" y="32"/>
                  </a:cubicBezTo>
                  <a:cubicBezTo>
                    <a:pt x="7" y="31"/>
                    <a:pt x="7" y="30"/>
                    <a:pt x="7" y="29"/>
                  </a:cubicBezTo>
                  <a:cubicBezTo>
                    <a:pt x="6" y="28"/>
                    <a:pt x="5" y="26"/>
                    <a:pt x="4" y="24"/>
                  </a:cubicBezTo>
                  <a:cubicBezTo>
                    <a:pt x="4" y="22"/>
                    <a:pt x="3" y="20"/>
                    <a:pt x="2" y="19"/>
                  </a:cubicBezTo>
                  <a:cubicBezTo>
                    <a:pt x="2" y="17"/>
                    <a:pt x="1" y="15"/>
                    <a:pt x="1" y="13"/>
                  </a:cubicBezTo>
                  <a:cubicBezTo>
                    <a:pt x="1" y="15"/>
                    <a:pt x="2" y="17"/>
                    <a:pt x="2" y="19"/>
                  </a:cubicBezTo>
                  <a:cubicBezTo>
                    <a:pt x="3" y="21"/>
                    <a:pt x="3" y="22"/>
                    <a:pt x="4" y="24"/>
                  </a:cubicBezTo>
                  <a:cubicBezTo>
                    <a:pt x="4" y="26"/>
                    <a:pt x="5" y="28"/>
                    <a:pt x="6" y="30"/>
                  </a:cubicBezTo>
                  <a:cubicBezTo>
                    <a:pt x="6" y="31"/>
                    <a:pt x="7" y="31"/>
                    <a:pt x="7" y="32"/>
                  </a:cubicBezTo>
                  <a:cubicBezTo>
                    <a:pt x="8" y="33"/>
                    <a:pt x="8" y="34"/>
                    <a:pt x="9" y="35"/>
                  </a:cubicBezTo>
                  <a:cubicBezTo>
                    <a:pt x="11" y="38"/>
                    <a:pt x="14" y="40"/>
                    <a:pt x="17" y="43"/>
                  </a:cubicBezTo>
                  <a:cubicBezTo>
                    <a:pt x="18" y="44"/>
                    <a:pt x="20" y="46"/>
                    <a:pt x="21" y="47"/>
                  </a:cubicBezTo>
                  <a:cubicBezTo>
                    <a:pt x="21" y="48"/>
                    <a:pt x="22" y="49"/>
                    <a:pt x="22" y="50"/>
                  </a:cubicBezTo>
                  <a:cubicBezTo>
                    <a:pt x="22" y="50"/>
                    <a:pt x="22" y="51"/>
                    <a:pt x="22" y="51"/>
                  </a:cubicBezTo>
                  <a:cubicBezTo>
                    <a:pt x="23" y="53"/>
                    <a:pt x="23" y="55"/>
                    <a:pt x="24" y="57"/>
                  </a:cubicBezTo>
                  <a:cubicBezTo>
                    <a:pt x="24" y="59"/>
                    <a:pt x="25" y="61"/>
                    <a:pt x="26" y="62"/>
                  </a:cubicBezTo>
                  <a:cubicBezTo>
                    <a:pt x="26" y="62"/>
                    <a:pt x="25" y="62"/>
                    <a:pt x="25" y="62"/>
                  </a:cubicBezTo>
                  <a:cubicBezTo>
                    <a:pt x="24" y="61"/>
                    <a:pt x="23" y="61"/>
                    <a:pt x="23" y="61"/>
                  </a:cubicBezTo>
                  <a:cubicBezTo>
                    <a:pt x="22" y="61"/>
                    <a:pt x="21" y="60"/>
                    <a:pt x="20" y="60"/>
                  </a:cubicBezTo>
                  <a:cubicBezTo>
                    <a:pt x="19" y="60"/>
                    <a:pt x="18" y="59"/>
                    <a:pt x="16" y="58"/>
                  </a:cubicBezTo>
                  <a:cubicBezTo>
                    <a:pt x="15" y="57"/>
                    <a:pt x="14" y="57"/>
                    <a:pt x="12" y="56"/>
                  </a:cubicBezTo>
                  <a:cubicBezTo>
                    <a:pt x="10" y="54"/>
                    <a:pt x="7" y="52"/>
                    <a:pt x="5" y="49"/>
                  </a:cubicBezTo>
                  <a:cubicBezTo>
                    <a:pt x="4" y="48"/>
                    <a:pt x="3" y="47"/>
                    <a:pt x="2" y="46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1" y="43"/>
                    <a:pt x="1" y="44"/>
                    <a:pt x="2" y="46"/>
                  </a:cubicBezTo>
                  <a:cubicBezTo>
                    <a:pt x="3" y="47"/>
                    <a:pt x="4" y="48"/>
                    <a:pt x="5" y="50"/>
                  </a:cubicBezTo>
                  <a:cubicBezTo>
                    <a:pt x="7" y="52"/>
                    <a:pt x="9" y="54"/>
                    <a:pt x="12" y="56"/>
                  </a:cubicBezTo>
                  <a:cubicBezTo>
                    <a:pt x="13" y="57"/>
                    <a:pt x="14" y="58"/>
                    <a:pt x="16" y="59"/>
                  </a:cubicBezTo>
                  <a:cubicBezTo>
                    <a:pt x="17" y="60"/>
                    <a:pt x="19" y="61"/>
                    <a:pt x="20" y="61"/>
                  </a:cubicBezTo>
                  <a:cubicBezTo>
                    <a:pt x="20" y="61"/>
                    <a:pt x="21" y="62"/>
                    <a:pt x="21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4" y="62"/>
                    <a:pt x="25" y="63"/>
                  </a:cubicBezTo>
                  <a:cubicBezTo>
                    <a:pt x="25" y="63"/>
                    <a:pt x="26" y="63"/>
                    <a:pt x="27" y="64"/>
                  </a:cubicBezTo>
                  <a:cubicBezTo>
                    <a:pt x="27" y="65"/>
                    <a:pt x="28" y="66"/>
                    <a:pt x="28" y="67"/>
                  </a:cubicBezTo>
                  <a:cubicBezTo>
                    <a:pt x="29" y="68"/>
                    <a:pt x="30" y="69"/>
                    <a:pt x="30" y="70"/>
                  </a:cubicBezTo>
                  <a:cubicBezTo>
                    <a:pt x="30" y="70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2"/>
                  </a:cubicBezTo>
                  <a:cubicBezTo>
                    <a:pt x="33" y="73"/>
                    <a:pt x="34" y="74"/>
                    <a:pt x="35" y="75"/>
                  </a:cubicBezTo>
                  <a:cubicBezTo>
                    <a:pt x="34" y="75"/>
                    <a:pt x="34" y="74"/>
                    <a:pt x="34" y="73"/>
                  </a:cubicBezTo>
                  <a:cubicBezTo>
                    <a:pt x="33" y="72"/>
                    <a:pt x="33" y="72"/>
                    <a:pt x="32" y="71"/>
                  </a:cubicBezTo>
                  <a:cubicBezTo>
                    <a:pt x="32" y="70"/>
                    <a:pt x="31" y="69"/>
                    <a:pt x="30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7"/>
                    <a:pt x="30" y="66"/>
                    <a:pt x="30" y="66"/>
                  </a:cubicBezTo>
                  <a:cubicBezTo>
                    <a:pt x="30" y="66"/>
                    <a:pt x="30" y="65"/>
                    <a:pt x="30" y="6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3"/>
                    <a:pt x="30" y="62"/>
                    <a:pt x="30" y="61"/>
                  </a:cubicBezTo>
                  <a:cubicBezTo>
                    <a:pt x="30" y="58"/>
                    <a:pt x="30" y="55"/>
                    <a:pt x="31" y="52"/>
                  </a:cubicBezTo>
                  <a:cubicBezTo>
                    <a:pt x="31" y="51"/>
                    <a:pt x="31" y="50"/>
                    <a:pt x="32" y="50"/>
                  </a:cubicBezTo>
                  <a:cubicBezTo>
                    <a:pt x="32" y="49"/>
                    <a:pt x="32" y="48"/>
                    <a:pt x="32" y="48"/>
                  </a:cubicBezTo>
                  <a:cubicBezTo>
                    <a:pt x="33" y="46"/>
                    <a:pt x="34" y="45"/>
                    <a:pt x="35" y="44"/>
                  </a:cubicBezTo>
                  <a:cubicBezTo>
                    <a:pt x="37" y="41"/>
                    <a:pt x="39" y="39"/>
                    <a:pt x="42" y="37"/>
                  </a:cubicBezTo>
                  <a:cubicBezTo>
                    <a:pt x="41" y="38"/>
                    <a:pt x="39" y="39"/>
                    <a:pt x="38" y="40"/>
                  </a:cubicBezTo>
                  <a:cubicBezTo>
                    <a:pt x="37" y="41"/>
                    <a:pt x="36" y="42"/>
                    <a:pt x="35" y="43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1" y="48"/>
                    <a:pt x="31" y="49"/>
                    <a:pt x="31" y="49"/>
                  </a:cubicBezTo>
                  <a:cubicBezTo>
                    <a:pt x="30" y="50"/>
                    <a:pt x="30" y="51"/>
                    <a:pt x="30" y="52"/>
                  </a:cubicBezTo>
                  <a:cubicBezTo>
                    <a:pt x="30" y="53"/>
                    <a:pt x="29" y="55"/>
                    <a:pt x="29" y="56"/>
                  </a:cubicBezTo>
                  <a:cubicBezTo>
                    <a:pt x="29" y="58"/>
                    <a:pt x="29" y="60"/>
                    <a:pt x="29" y="61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8" y="62"/>
                    <a:pt x="27" y="59"/>
                    <a:pt x="26" y="57"/>
                  </a:cubicBezTo>
                  <a:cubicBezTo>
                    <a:pt x="26" y="56"/>
                    <a:pt x="25" y="56"/>
                    <a:pt x="25" y="55"/>
                  </a:cubicBezTo>
                  <a:cubicBezTo>
                    <a:pt x="25" y="55"/>
                    <a:pt x="25" y="54"/>
                    <a:pt x="25" y="53"/>
                  </a:cubicBezTo>
                  <a:cubicBezTo>
                    <a:pt x="25" y="52"/>
                    <a:pt x="25" y="50"/>
                    <a:pt x="26" y="49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7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5"/>
                    <a:pt x="27" y="44"/>
                    <a:pt x="28" y="44"/>
                  </a:cubicBezTo>
                  <a:cubicBezTo>
                    <a:pt x="28" y="42"/>
                    <a:pt x="29" y="40"/>
                    <a:pt x="30" y="39"/>
                  </a:cubicBezTo>
                  <a:cubicBezTo>
                    <a:pt x="31" y="35"/>
                    <a:pt x="32" y="32"/>
                    <a:pt x="33" y="29"/>
                  </a:cubicBezTo>
                  <a:cubicBezTo>
                    <a:pt x="33" y="27"/>
                    <a:pt x="33" y="25"/>
                    <a:pt x="33" y="23"/>
                  </a:cubicBezTo>
                  <a:cubicBezTo>
                    <a:pt x="33" y="22"/>
                    <a:pt x="32" y="20"/>
                    <a:pt x="31" y="18"/>
                  </a:cubicBezTo>
                  <a:cubicBezTo>
                    <a:pt x="32" y="20"/>
                    <a:pt x="32" y="22"/>
                    <a:pt x="32" y="2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1941"/>
            <p:cNvSpPr/>
            <p:nvPr/>
          </p:nvSpPr>
          <p:spPr bwMode="auto">
            <a:xfrm>
              <a:off x="4483055" y="4386287"/>
              <a:ext cx="90488" cy="68263"/>
            </a:xfrm>
            <a:custGeom>
              <a:avLst/>
              <a:gdLst>
                <a:gd name="T0" fmla="*/ 24 w 24"/>
                <a:gd name="T1" fmla="*/ 0 h 18"/>
                <a:gd name="T2" fmla="*/ 13 w 24"/>
                <a:gd name="T3" fmla="*/ 11 h 18"/>
                <a:gd name="T4" fmla="*/ 6 w 24"/>
                <a:gd name="T5" fmla="*/ 15 h 18"/>
                <a:gd name="T6" fmla="*/ 0 w 24"/>
                <a:gd name="T7" fmla="*/ 18 h 18"/>
                <a:gd name="T8" fmla="*/ 10 w 24"/>
                <a:gd name="T9" fmla="*/ 18 h 18"/>
                <a:gd name="T10" fmla="*/ 17 w 24"/>
                <a:gd name="T11" fmla="*/ 11 h 18"/>
                <a:gd name="T12" fmla="*/ 24 w 24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cubicBezTo>
                    <a:pt x="20" y="3"/>
                    <a:pt x="17" y="8"/>
                    <a:pt x="13" y="11"/>
                  </a:cubicBezTo>
                  <a:cubicBezTo>
                    <a:pt x="11" y="13"/>
                    <a:pt x="9" y="14"/>
                    <a:pt x="6" y="15"/>
                  </a:cubicBezTo>
                  <a:cubicBezTo>
                    <a:pt x="4" y="15"/>
                    <a:pt x="1" y="16"/>
                    <a:pt x="0" y="18"/>
                  </a:cubicBezTo>
                  <a:cubicBezTo>
                    <a:pt x="3" y="18"/>
                    <a:pt x="7" y="18"/>
                    <a:pt x="10" y="18"/>
                  </a:cubicBezTo>
                  <a:cubicBezTo>
                    <a:pt x="13" y="16"/>
                    <a:pt x="16" y="12"/>
                    <a:pt x="17" y="11"/>
                  </a:cubicBezTo>
                  <a:cubicBezTo>
                    <a:pt x="20" y="7"/>
                    <a:pt x="22" y="3"/>
                    <a:pt x="24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1944"/>
            <p:cNvSpPr/>
            <p:nvPr/>
          </p:nvSpPr>
          <p:spPr bwMode="auto">
            <a:xfrm>
              <a:off x="4468768" y="4341837"/>
              <a:ext cx="119063" cy="55563"/>
            </a:xfrm>
            <a:custGeom>
              <a:avLst/>
              <a:gdLst>
                <a:gd name="T0" fmla="*/ 17 w 32"/>
                <a:gd name="T1" fmla="*/ 6 h 15"/>
                <a:gd name="T2" fmla="*/ 26 w 32"/>
                <a:gd name="T3" fmla="*/ 8 h 15"/>
                <a:gd name="T4" fmla="*/ 32 w 32"/>
                <a:gd name="T5" fmla="*/ 6 h 15"/>
                <a:gd name="T6" fmla="*/ 23 w 32"/>
                <a:gd name="T7" fmla="*/ 5 h 15"/>
                <a:gd name="T8" fmla="*/ 13 w 32"/>
                <a:gd name="T9" fmla="*/ 1 h 15"/>
                <a:gd name="T10" fmla="*/ 4 w 32"/>
                <a:gd name="T11" fmla="*/ 3 h 15"/>
                <a:gd name="T12" fmla="*/ 3 w 32"/>
                <a:gd name="T13" fmla="*/ 4 h 15"/>
                <a:gd name="T14" fmla="*/ 0 w 32"/>
                <a:gd name="T15" fmla="*/ 15 h 15"/>
                <a:gd name="T16" fmla="*/ 3 w 32"/>
                <a:gd name="T17" fmla="*/ 11 h 15"/>
                <a:gd name="T18" fmla="*/ 17 w 32"/>
                <a:gd name="T1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5">
                  <a:moveTo>
                    <a:pt x="17" y="6"/>
                  </a:moveTo>
                  <a:cubicBezTo>
                    <a:pt x="19" y="7"/>
                    <a:pt x="23" y="8"/>
                    <a:pt x="26" y="8"/>
                  </a:cubicBezTo>
                  <a:cubicBezTo>
                    <a:pt x="28" y="8"/>
                    <a:pt x="32" y="6"/>
                    <a:pt x="32" y="6"/>
                  </a:cubicBezTo>
                  <a:cubicBezTo>
                    <a:pt x="29" y="7"/>
                    <a:pt x="26" y="6"/>
                    <a:pt x="23" y="5"/>
                  </a:cubicBezTo>
                  <a:cubicBezTo>
                    <a:pt x="19" y="4"/>
                    <a:pt x="16" y="2"/>
                    <a:pt x="13" y="1"/>
                  </a:cubicBezTo>
                  <a:cubicBezTo>
                    <a:pt x="10" y="0"/>
                    <a:pt x="7" y="2"/>
                    <a:pt x="4" y="3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8"/>
                    <a:pt x="1" y="11"/>
                    <a:pt x="0" y="15"/>
                  </a:cubicBezTo>
                  <a:cubicBezTo>
                    <a:pt x="1" y="14"/>
                    <a:pt x="2" y="12"/>
                    <a:pt x="3" y="11"/>
                  </a:cubicBezTo>
                  <a:cubicBezTo>
                    <a:pt x="8" y="6"/>
                    <a:pt x="13" y="6"/>
                    <a:pt x="17" y="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1945"/>
            <p:cNvSpPr/>
            <p:nvPr/>
          </p:nvSpPr>
          <p:spPr bwMode="auto">
            <a:xfrm>
              <a:off x="4464005" y="4338662"/>
              <a:ext cx="169864" cy="107951"/>
            </a:xfrm>
            <a:custGeom>
              <a:avLst/>
              <a:gdLst>
                <a:gd name="T0" fmla="*/ 16 w 45"/>
                <a:gd name="T1" fmla="*/ 8 h 29"/>
                <a:gd name="T2" fmla="*/ 25 w 45"/>
                <a:gd name="T3" fmla="*/ 9 h 29"/>
                <a:gd name="T4" fmla="*/ 28 w 45"/>
                <a:gd name="T5" fmla="*/ 10 h 29"/>
                <a:gd name="T6" fmla="*/ 29 w 45"/>
                <a:gd name="T7" fmla="*/ 10 h 29"/>
                <a:gd name="T8" fmla="*/ 28 w 45"/>
                <a:gd name="T9" fmla="*/ 11 h 29"/>
                <a:gd name="T10" fmla="*/ 25 w 45"/>
                <a:gd name="T11" fmla="*/ 11 h 29"/>
                <a:gd name="T12" fmla="*/ 19 w 45"/>
                <a:gd name="T13" fmla="*/ 13 h 29"/>
                <a:gd name="T14" fmla="*/ 14 w 45"/>
                <a:gd name="T15" fmla="*/ 14 h 29"/>
                <a:gd name="T16" fmla="*/ 8 w 45"/>
                <a:gd name="T17" fmla="*/ 16 h 29"/>
                <a:gd name="T18" fmla="*/ 5 w 45"/>
                <a:gd name="T19" fmla="*/ 19 h 29"/>
                <a:gd name="T20" fmla="*/ 12 w 45"/>
                <a:gd name="T21" fmla="*/ 16 h 29"/>
                <a:gd name="T22" fmla="*/ 16 w 45"/>
                <a:gd name="T23" fmla="*/ 15 h 29"/>
                <a:gd name="T24" fmla="*/ 9 w 45"/>
                <a:gd name="T25" fmla="*/ 19 h 29"/>
                <a:gd name="T26" fmla="*/ 2 w 45"/>
                <a:gd name="T27" fmla="*/ 27 h 29"/>
                <a:gd name="T28" fmla="*/ 2 w 45"/>
                <a:gd name="T29" fmla="*/ 28 h 29"/>
                <a:gd name="T30" fmla="*/ 5 w 45"/>
                <a:gd name="T31" fmla="*/ 25 h 29"/>
                <a:gd name="T32" fmla="*/ 22 w 45"/>
                <a:gd name="T33" fmla="*/ 14 h 29"/>
                <a:gd name="T34" fmla="*/ 27 w 45"/>
                <a:gd name="T35" fmla="*/ 12 h 29"/>
                <a:gd name="T36" fmla="*/ 28 w 45"/>
                <a:gd name="T37" fmla="*/ 12 h 29"/>
                <a:gd name="T38" fmla="*/ 27 w 45"/>
                <a:gd name="T39" fmla="*/ 13 h 29"/>
                <a:gd name="T40" fmla="*/ 21 w 45"/>
                <a:gd name="T41" fmla="*/ 21 h 29"/>
                <a:gd name="T42" fmla="*/ 19 w 45"/>
                <a:gd name="T43" fmla="*/ 23 h 29"/>
                <a:gd name="T44" fmla="*/ 12 w 45"/>
                <a:gd name="T45" fmla="*/ 27 h 29"/>
                <a:gd name="T46" fmla="*/ 12 w 45"/>
                <a:gd name="T47" fmla="*/ 27 h 29"/>
                <a:gd name="T48" fmla="*/ 19 w 45"/>
                <a:gd name="T49" fmla="*/ 24 h 29"/>
                <a:gd name="T50" fmla="*/ 22 w 45"/>
                <a:gd name="T51" fmla="*/ 21 h 29"/>
                <a:gd name="T52" fmla="*/ 29 w 45"/>
                <a:gd name="T53" fmla="*/ 12 h 29"/>
                <a:gd name="T54" fmla="*/ 31 w 45"/>
                <a:gd name="T55" fmla="*/ 11 h 29"/>
                <a:gd name="T56" fmla="*/ 38 w 45"/>
                <a:gd name="T57" fmla="*/ 8 h 29"/>
                <a:gd name="T58" fmla="*/ 37 w 45"/>
                <a:gd name="T59" fmla="*/ 10 h 29"/>
                <a:gd name="T60" fmla="*/ 36 w 45"/>
                <a:gd name="T61" fmla="*/ 14 h 29"/>
                <a:gd name="T62" fmla="*/ 31 w 45"/>
                <a:gd name="T63" fmla="*/ 22 h 29"/>
                <a:gd name="T64" fmla="*/ 27 w 45"/>
                <a:gd name="T65" fmla="*/ 26 h 29"/>
                <a:gd name="T66" fmla="*/ 32 w 45"/>
                <a:gd name="T67" fmla="*/ 22 h 29"/>
                <a:gd name="T68" fmla="*/ 37 w 45"/>
                <a:gd name="T69" fmla="*/ 14 h 29"/>
                <a:gd name="T70" fmla="*/ 38 w 45"/>
                <a:gd name="T71" fmla="*/ 11 h 29"/>
                <a:gd name="T72" fmla="*/ 38 w 45"/>
                <a:gd name="T73" fmla="*/ 8 h 29"/>
                <a:gd name="T74" fmla="*/ 41 w 45"/>
                <a:gd name="T75" fmla="*/ 6 h 29"/>
                <a:gd name="T76" fmla="*/ 43 w 45"/>
                <a:gd name="T77" fmla="*/ 4 h 29"/>
                <a:gd name="T78" fmla="*/ 43 w 45"/>
                <a:gd name="T79" fmla="*/ 3 h 29"/>
                <a:gd name="T80" fmla="*/ 44 w 45"/>
                <a:gd name="T81" fmla="*/ 2 h 29"/>
                <a:gd name="T82" fmla="*/ 41 w 45"/>
                <a:gd name="T83" fmla="*/ 4 h 29"/>
                <a:gd name="T84" fmla="*/ 40 w 45"/>
                <a:gd name="T85" fmla="*/ 5 h 29"/>
                <a:gd name="T86" fmla="*/ 38 w 45"/>
                <a:gd name="T87" fmla="*/ 5 h 29"/>
                <a:gd name="T88" fmla="*/ 31 w 45"/>
                <a:gd name="T89" fmla="*/ 5 h 29"/>
                <a:gd name="T90" fmla="*/ 28 w 45"/>
                <a:gd name="T91" fmla="*/ 5 h 29"/>
                <a:gd name="T92" fmla="*/ 20 w 45"/>
                <a:gd name="T93" fmla="*/ 0 h 29"/>
                <a:gd name="T94" fmla="*/ 25 w 45"/>
                <a:gd name="T95" fmla="*/ 4 h 29"/>
                <a:gd name="T96" fmla="*/ 29 w 45"/>
                <a:gd name="T97" fmla="*/ 6 h 29"/>
                <a:gd name="T98" fmla="*/ 34 w 45"/>
                <a:gd name="T99" fmla="*/ 6 h 29"/>
                <a:gd name="T100" fmla="*/ 38 w 45"/>
                <a:gd name="T101" fmla="*/ 6 h 29"/>
                <a:gd name="T102" fmla="*/ 34 w 45"/>
                <a:gd name="T103" fmla="*/ 8 h 29"/>
                <a:gd name="T104" fmla="*/ 32 w 45"/>
                <a:gd name="T105" fmla="*/ 9 h 29"/>
                <a:gd name="T106" fmla="*/ 29 w 45"/>
                <a:gd name="T107" fmla="*/ 9 h 29"/>
                <a:gd name="T108" fmla="*/ 27 w 45"/>
                <a:gd name="T109" fmla="*/ 9 h 29"/>
                <a:gd name="T110" fmla="*/ 22 w 45"/>
                <a:gd name="T111" fmla="*/ 8 h 29"/>
                <a:gd name="T112" fmla="*/ 12 w 45"/>
                <a:gd name="T113" fmla="*/ 7 h 29"/>
                <a:gd name="T114" fmla="*/ 12 w 45"/>
                <a:gd name="T115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" h="29">
                  <a:moveTo>
                    <a:pt x="12" y="8"/>
                  </a:moveTo>
                  <a:cubicBezTo>
                    <a:pt x="13" y="8"/>
                    <a:pt x="14" y="8"/>
                    <a:pt x="16" y="8"/>
                  </a:cubicBezTo>
                  <a:cubicBezTo>
                    <a:pt x="18" y="8"/>
                    <a:pt x="20" y="8"/>
                    <a:pt x="22" y="8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6" y="9"/>
                    <a:pt x="27" y="9"/>
                    <a:pt x="27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30" y="10"/>
                    <a:pt x="31" y="10"/>
                  </a:cubicBezTo>
                  <a:cubicBezTo>
                    <a:pt x="30" y="10"/>
                    <a:pt x="29" y="10"/>
                    <a:pt x="28" y="11"/>
                  </a:cubicBezTo>
                  <a:cubicBezTo>
                    <a:pt x="27" y="11"/>
                    <a:pt x="27" y="11"/>
                    <a:pt x="26" y="11"/>
                  </a:cubicBezTo>
                  <a:cubicBezTo>
                    <a:pt x="26" y="11"/>
                    <a:pt x="25" y="11"/>
                    <a:pt x="25" y="11"/>
                  </a:cubicBezTo>
                  <a:cubicBezTo>
                    <a:pt x="24" y="12"/>
                    <a:pt x="22" y="12"/>
                    <a:pt x="21" y="12"/>
                  </a:cubicBezTo>
                  <a:cubicBezTo>
                    <a:pt x="21" y="13"/>
                    <a:pt x="20" y="13"/>
                    <a:pt x="19" y="13"/>
                  </a:cubicBezTo>
                  <a:cubicBezTo>
                    <a:pt x="18" y="14"/>
                    <a:pt x="17" y="14"/>
                    <a:pt x="16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3" y="15"/>
                    <a:pt x="12" y="15"/>
                    <a:pt x="12" y="15"/>
                  </a:cubicBezTo>
                  <a:cubicBezTo>
                    <a:pt x="11" y="15"/>
                    <a:pt x="9" y="16"/>
                    <a:pt x="8" y="16"/>
                  </a:cubicBezTo>
                  <a:cubicBezTo>
                    <a:pt x="8" y="17"/>
                    <a:pt x="7" y="17"/>
                    <a:pt x="7" y="18"/>
                  </a:cubicBezTo>
                  <a:cubicBezTo>
                    <a:pt x="6" y="18"/>
                    <a:pt x="6" y="19"/>
                    <a:pt x="5" y="19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5" y="15"/>
                    <a:pt x="16" y="15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4" y="16"/>
                    <a:pt x="12" y="17"/>
                    <a:pt x="9" y="19"/>
                  </a:cubicBezTo>
                  <a:cubicBezTo>
                    <a:pt x="8" y="21"/>
                    <a:pt x="6" y="22"/>
                    <a:pt x="4" y="24"/>
                  </a:cubicBezTo>
                  <a:cubicBezTo>
                    <a:pt x="4" y="25"/>
                    <a:pt x="3" y="26"/>
                    <a:pt x="2" y="27"/>
                  </a:cubicBezTo>
                  <a:cubicBezTo>
                    <a:pt x="2" y="27"/>
                    <a:pt x="1" y="28"/>
                    <a:pt x="0" y="29"/>
                  </a:cubicBezTo>
                  <a:cubicBezTo>
                    <a:pt x="1" y="29"/>
                    <a:pt x="1" y="29"/>
                    <a:pt x="2" y="28"/>
                  </a:cubicBezTo>
                  <a:cubicBezTo>
                    <a:pt x="2" y="28"/>
                    <a:pt x="2" y="27"/>
                    <a:pt x="3" y="27"/>
                  </a:cubicBezTo>
                  <a:cubicBezTo>
                    <a:pt x="3" y="26"/>
                    <a:pt x="4" y="25"/>
                    <a:pt x="5" y="25"/>
                  </a:cubicBezTo>
                  <a:cubicBezTo>
                    <a:pt x="7" y="23"/>
                    <a:pt x="8" y="22"/>
                    <a:pt x="10" y="20"/>
                  </a:cubicBezTo>
                  <a:cubicBezTo>
                    <a:pt x="14" y="17"/>
                    <a:pt x="18" y="15"/>
                    <a:pt x="22" y="14"/>
                  </a:cubicBezTo>
                  <a:cubicBezTo>
                    <a:pt x="23" y="13"/>
                    <a:pt x="24" y="13"/>
                    <a:pt x="25" y="13"/>
                  </a:cubicBezTo>
                  <a:cubicBezTo>
                    <a:pt x="26" y="12"/>
                    <a:pt x="26" y="12"/>
                    <a:pt x="27" y="12"/>
                  </a:cubicBezTo>
                  <a:cubicBezTo>
                    <a:pt x="27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7" y="13"/>
                    <a:pt x="27" y="13"/>
                  </a:cubicBezTo>
                  <a:cubicBezTo>
                    <a:pt x="27" y="14"/>
                    <a:pt x="26" y="14"/>
                    <a:pt x="26" y="15"/>
                  </a:cubicBezTo>
                  <a:cubicBezTo>
                    <a:pt x="24" y="17"/>
                    <a:pt x="23" y="19"/>
                    <a:pt x="21" y="21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20" y="22"/>
                    <a:pt x="19" y="23"/>
                    <a:pt x="19" y="23"/>
                  </a:cubicBezTo>
                  <a:cubicBezTo>
                    <a:pt x="18" y="24"/>
                    <a:pt x="17" y="25"/>
                    <a:pt x="16" y="25"/>
                  </a:cubicBezTo>
                  <a:cubicBezTo>
                    <a:pt x="14" y="26"/>
                    <a:pt x="13" y="26"/>
                    <a:pt x="12" y="27"/>
                  </a:cubicBezTo>
                  <a:cubicBezTo>
                    <a:pt x="11" y="27"/>
                    <a:pt x="10" y="28"/>
                    <a:pt x="9" y="28"/>
                  </a:cubicBezTo>
                  <a:cubicBezTo>
                    <a:pt x="10" y="28"/>
                    <a:pt x="11" y="28"/>
                    <a:pt x="12" y="27"/>
                  </a:cubicBezTo>
                  <a:cubicBezTo>
                    <a:pt x="13" y="27"/>
                    <a:pt x="15" y="26"/>
                    <a:pt x="16" y="26"/>
                  </a:cubicBezTo>
                  <a:cubicBezTo>
                    <a:pt x="17" y="25"/>
                    <a:pt x="18" y="24"/>
                    <a:pt x="19" y="24"/>
                  </a:cubicBezTo>
                  <a:cubicBezTo>
                    <a:pt x="19" y="23"/>
                    <a:pt x="20" y="23"/>
                    <a:pt x="20" y="23"/>
                  </a:cubicBezTo>
                  <a:cubicBezTo>
                    <a:pt x="21" y="22"/>
                    <a:pt x="21" y="22"/>
                    <a:pt x="22" y="21"/>
                  </a:cubicBezTo>
                  <a:cubicBezTo>
                    <a:pt x="24" y="19"/>
                    <a:pt x="25" y="17"/>
                    <a:pt x="26" y="15"/>
                  </a:cubicBezTo>
                  <a:cubicBezTo>
                    <a:pt x="27" y="14"/>
                    <a:pt x="28" y="13"/>
                    <a:pt x="29" y="12"/>
                  </a:cubicBezTo>
                  <a:cubicBezTo>
                    <a:pt x="29" y="12"/>
                    <a:pt x="30" y="12"/>
                    <a:pt x="3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0"/>
                    <a:pt x="34" y="10"/>
                    <a:pt x="35" y="9"/>
                  </a:cubicBezTo>
                  <a:cubicBezTo>
                    <a:pt x="36" y="9"/>
                    <a:pt x="37" y="8"/>
                    <a:pt x="38" y="8"/>
                  </a:cubicBezTo>
                  <a:cubicBezTo>
                    <a:pt x="38" y="8"/>
                    <a:pt x="37" y="8"/>
                    <a:pt x="37" y="8"/>
                  </a:cubicBezTo>
                  <a:cubicBezTo>
                    <a:pt x="37" y="9"/>
                    <a:pt x="37" y="9"/>
                    <a:pt x="37" y="10"/>
                  </a:cubicBezTo>
                  <a:cubicBezTo>
                    <a:pt x="37" y="10"/>
                    <a:pt x="37" y="11"/>
                    <a:pt x="37" y="11"/>
                  </a:cubicBezTo>
                  <a:cubicBezTo>
                    <a:pt x="37" y="12"/>
                    <a:pt x="36" y="13"/>
                    <a:pt x="36" y="14"/>
                  </a:cubicBezTo>
                  <a:cubicBezTo>
                    <a:pt x="36" y="15"/>
                    <a:pt x="35" y="16"/>
                    <a:pt x="35" y="17"/>
                  </a:cubicBezTo>
                  <a:cubicBezTo>
                    <a:pt x="34" y="19"/>
                    <a:pt x="33" y="20"/>
                    <a:pt x="31" y="22"/>
                  </a:cubicBezTo>
                  <a:cubicBezTo>
                    <a:pt x="31" y="23"/>
                    <a:pt x="30" y="24"/>
                    <a:pt x="29" y="24"/>
                  </a:cubicBezTo>
                  <a:cubicBezTo>
                    <a:pt x="29" y="25"/>
                    <a:pt x="28" y="26"/>
                    <a:pt x="27" y="26"/>
                  </a:cubicBezTo>
                  <a:cubicBezTo>
                    <a:pt x="28" y="26"/>
                    <a:pt x="29" y="25"/>
                    <a:pt x="30" y="24"/>
                  </a:cubicBezTo>
                  <a:cubicBezTo>
                    <a:pt x="30" y="24"/>
                    <a:pt x="31" y="23"/>
                    <a:pt x="32" y="22"/>
                  </a:cubicBezTo>
                  <a:cubicBezTo>
                    <a:pt x="33" y="21"/>
                    <a:pt x="34" y="19"/>
                    <a:pt x="35" y="17"/>
                  </a:cubicBezTo>
                  <a:cubicBezTo>
                    <a:pt x="36" y="16"/>
                    <a:pt x="36" y="15"/>
                    <a:pt x="37" y="14"/>
                  </a:cubicBezTo>
                  <a:cubicBezTo>
                    <a:pt x="37" y="13"/>
                    <a:pt x="37" y="12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9"/>
                    <a:pt x="38" y="9"/>
                    <a:pt x="38" y="8"/>
                  </a:cubicBezTo>
                  <a:cubicBezTo>
                    <a:pt x="38" y="8"/>
                    <a:pt x="38" y="7"/>
                    <a:pt x="39" y="7"/>
                  </a:cubicBezTo>
                  <a:cubicBezTo>
                    <a:pt x="39" y="7"/>
                    <a:pt x="40" y="6"/>
                    <a:pt x="41" y="6"/>
                  </a:cubicBezTo>
                  <a:cubicBezTo>
                    <a:pt x="41" y="5"/>
                    <a:pt x="42" y="5"/>
                    <a:pt x="42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4" y="2"/>
                    <a:pt x="45" y="1"/>
                    <a:pt x="45" y="1"/>
                  </a:cubicBezTo>
                  <a:cubicBezTo>
                    <a:pt x="45" y="1"/>
                    <a:pt x="44" y="1"/>
                    <a:pt x="44" y="2"/>
                  </a:cubicBezTo>
                  <a:cubicBezTo>
                    <a:pt x="43" y="2"/>
                    <a:pt x="43" y="2"/>
                    <a:pt x="43" y="3"/>
                  </a:cubicBezTo>
                  <a:cubicBezTo>
                    <a:pt x="42" y="3"/>
                    <a:pt x="41" y="4"/>
                    <a:pt x="41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5"/>
                    <a:pt x="40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8" y="5"/>
                    <a:pt x="38" y="5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5" y="6"/>
                    <a:pt x="33" y="6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5"/>
                    <a:pt x="28" y="5"/>
                    <a:pt x="28" y="5"/>
                  </a:cubicBezTo>
                  <a:cubicBezTo>
                    <a:pt x="27" y="5"/>
                    <a:pt x="26" y="4"/>
                    <a:pt x="25" y="4"/>
                  </a:cubicBezTo>
                  <a:cubicBezTo>
                    <a:pt x="23" y="3"/>
                    <a:pt x="22" y="1"/>
                    <a:pt x="20" y="0"/>
                  </a:cubicBezTo>
                  <a:cubicBezTo>
                    <a:pt x="21" y="1"/>
                    <a:pt x="22" y="1"/>
                    <a:pt x="22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6" y="5"/>
                    <a:pt x="27" y="5"/>
                    <a:pt x="28" y="5"/>
                  </a:cubicBezTo>
                  <a:cubicBezTo>
                    <a:pt x="28" y="6"/>
                    <a:pt x="29" y="6"/>
                    <a:pt x="29" y="6"/>
                  </a:cubicBezTo>
                  <a:cubicBezTo>
                    <a:pt x="30" y="6"/>
                    <a:pt x="30" y="6"/>
                    <a:pt x="31" y="6"/>
                  </a:cubicBezTo>
                  <a:cubicBezTo>
                    <a:pt x="32" y="6"/>
                    <a:pt x="33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7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8"/>
                    <a:pt x="34" y="8"/>
                  </a:cubicBezTo>
                  <a:cubicBezTo>
                    <a:pt x="34" y="8"/>
                    <a:pt x="34" y="9"/>
                    <a:pt x="33" y="9"/>
                  </a:cubicBezTo>
                  <a:cubicBezTo>
                    <a:pt x="33" y="9"/>
                    <a:pt x="33" y="9"/>
                    <a:pt x="32" y="9"/>
                  </a:cubicBezTo>
                  <a:cubicBezTo>
                    <a:pt x="31" y="9"/>
                    <a:pt x="30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6" y="8"/>
                    <a:pt x="26" y="8"/>
                  </a:cubicBezTo>
                  <a:cubicBezTo>
                    <a:pt x="25" y="8"/>
                    <a:pt x="23" y="8"/>
                    <a:pt x="22" y="8"/>
                  </a:cubicBezTo>
                  <a:cubicBezTo>
                    <a:pt x="20" y="7"/>
                    <a:pt x="18" y="7"/>
                    <a:pt x="16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7"/>
                    <a:pt x="10" y="8"/>
                    <a:pt x="9" y="9"/>
                  </a:cubicBezTo>
                  <a:cubicBezTo>
                    <a:pt x="10" y="8"/>
                    <a:pt x="11" y="8"/>
                    <a:pt x="12" y="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1946"/>
            <p:cNvSpPr/>
            <p:nvPr/>
          </p:nvSpPr>
          <p:spPr bwMode="auto">
            <a:xfrm>
              <a:off x="4983121" y="4611714"/>
              <a:ext cx="30163" cy="112713"/>
            </a:xfrm>
            <a:custGeom>
              <a:avLst/>
              <a:gdLst>
                <a:gd name="T0" fmla="*/ 4 w 8"/>
                <a:gd name="T1" fmla="*/ 0 h 30"/>
                <a:gd name="T2" fmla="*/ 5 w 8"/>
                <a:gd name="T3" fmla="*/ 16 h 30"/>
                <a:gd name="T4" fmla="*/ 2 w 8"/>
                <a:gd name="T5" fmla="*/ 24 h 30"/>
                <a:gd name="T6" fmla="*/ 0 w 8"/>
                <a:gd name="T7" fmla="*/ 30 h 30"/>
                <a:gd name="T8" fmla="*/ 7 w 8"/>
                <a:gd name="T9" fmla="*/ 23 h 30"/>
                <a:gd name="T10" fmla="*/ 7 w 8"/>
                <a:gd name="T11" fmla="*/ 13 h 30"/>
                <a:gd name="T12" fmla="*/ 4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0"/>
                  </a:moveTo>
                  <a:cubicBezTo>
                    <a:pt x="4" y="6"/>
                    <a:pt x="5" y="11"/>
                    <a:pt x="5" y="16"/>
                  </a:cubicBezTo>
                  <a:cubicBezTo>
                    <a:pt x="4" y="19"/>
                    <a:pt x="3" y="21"/>
                    <a:pt x="2" y="24"/>
                  </a:cubicBezTo>
                  <a:cubicBezTo>
                    <a:pt x="1" y="26"/>
                    <a:pt x="0" y="28"/>
                    <a:pt x="0" y="30"/>
                  </a:cubicBezTo>
                  <a:cubicBezTo>
                    <a:pt x="2" y="28"/>
                    <a:pt x="5" y="26"/>
                    <a:pt x="7" y="23"/>
                  </a:cubicBezTo>
                  <a:cubicBezTo>
                    <a:pt x="8" y="20"/>
                    <a:pt x="8" y="15"/>
                    <a:pt x="7" y="13"/>
                  </a:cubicBezTo>
                  <a:cubicBezTo>
                    <a:pt x="7" y="9"/>
                    <a:pt x="5" y="5"/>
                    <a:pt x="4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1949"/>
            <p:cNvSpPr/>
            <p:nvPr/>
          </p:nvSpPr>
          <p:spPr bwMode="auto">
            <a:xfrm>
              <a:off x="4911683" y="4589489"/>
              <a:ext cx="82551" cy="104776"/>
            </a:xfrm>
            <a:custGeom>
              <a:avLst/>
              <a:gdLst>
                <a:gd name="T0" fmla="*/ 11 w 22"/>
                <a:gd name="T1" fmla="*/ 10 h 28"/>
                <a:gd name="T2" fmla="*/ 19 w 22"/>
                <a:gd name="T3" fmla="*/ 5 h 28"/>
                <a:gd name="T4" fmla="*/ 22 w 22"/>
                <a:gd name="T5" fmla="*/ 0 h 28"/>
                <a:gd name="T6" fmla="*/ 15 w 22"/>
                <a:gd name="T7" fmla="*/ 5 h 28"/>
                <a:gd name="T8" fmla="*/ 5 w 22"/>
                <a:gd name="T9" fmla="*/ 9 h 28"/>
                <a:gd name="T10" fmla="*/ 0 w 22"/>
                <a:gd name="T11" fmla="*/ 17 h 28"/>
                <a:gd name="T12" fmla="*/ 0 w 22"/>
                <a:gd name="T13" fmla="*/ 19 h 28"/>
                <a:gd name="T14" fmla="*/ 6 w 22"/>
                <a:gd name="T15" fmla="*/ 28 h 28"/>
                <a:gd name="T16" fmla="*/ 5 w 22"/>
                <a:gd name="T17" fmla="*/ 23 h 28"/>
                <a:gd name="T18" fmla="*/ 11 w 22"/>
                <a:gd name="T1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8">
                  <a:moveTo>
                    <a:pt x="11" y="10"/>
                  </a:moveTo>
                  <a:cubicBezTo>
                    <a:pt x="13" y="9"/>
                    <a:pt x="17" y="7"/>
                    <a:pt x="19" y="5"/>
                  </a:cubicBezTo>
                  <a:cubicBezTo>
                    <a:pt x="20" y="4"/>
                    <a:pt x="22" y="0"/>
                    <a:pt x="22" y="0"/>
                  </a:cubicBezTo>
                  <a:cubicBezTo>
                    <a:pt x="20" y="2"/>
                    <a:pt x="18" y="4"/>
                    <a:pt x="15" y="5"/>
                  </a:cubicBezTo>
                  <a:cubicBezTo>
                    <a:pt x="12" y="7"/>
                    <a:pt x="8" y="8"/>
                    <a:pt x="5" y="9"/>
                  </a:cubicBezTo>
                  <a:cubicBezTo>
                    <a:pt x="2" y="11"/>
                    <a:pt x="1" y="14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2" y="22"/>
                    <a:pt x="4" y="25"/>
                    <a:pt x="6" y="28"/>
                  </a:cubicBezTo>
                  <a:cubicBezTo>
                    <a:pt x="5" y="27"/>
                    <a:pt x="5" y="25"/>
                    <a:pt x="5" y="23"/>
                  </a:cubicBezTo>
                  <a:cubicBezTo>
                    <a:pt x="5" y="17"/>
                    <a:pt x="9" y="12"/>
                    <a:pt x="11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1950"/>
            <p:cNvSpPr/>
            <p:nvPr/>
          </p:nvSpPr>
          <p:spPr bwMode="auto">
            <a:xfrm>
              <a:off x="4933908" y="4537101"/>
              <a:ext cx="96838" cy="195264"/>
            </a:xfrm>
            <a:custGeom>
              <a:avLst/>
              <a:gdLst>
                <a:gd name="T0" fmla="*/ 4 w 26"/>
                <a:gd name="T1" fmla="*/ 26 h 52"/>
                <a:gd name="T2" fmla="*/ 12 w 26"/>
                <a:gd name="T3" fmla="*/ 20 h 52"/>
                <a:gd name="T4" fmla="*/ 14 w 26"/>
                <a:gd name="T5" fmla="*/ 19 h 52"/>
                <a:gd name="T6" fmla="*/ 15 w 26"/>
                <a:gd name="T7" fmla="*/ 18 h 52"/>
                <a:gd name="T8" fmla="*/ 15 w 26"/>
                <a:gd name="T9" fmla="*/ 20 h 52"/>
                <a:gd name="T10" fmla="*/ 13 w 26"/>
                <a:gd name="T11" fmla="*/ 23 h 52"/>
                <a:gd name="T12" fmla="*/ 11 w 26"/>
                <a:gd name="T13" fmla="*/ 28 h 52"/>
                <a:gd name="T14" fmla="*/ 8 w 26"/>
                <a:gd name="T15" fmla="*/ 32 h 52"/>
                <a:gd name="T16" fmla="*/ 5 w 26"/>
                <a:gd name="T17" fmla="*/ 38 h 52"/>
                <a:gd name="T18" fmla="*/ 5 w 26"/>
                <a:gd name="T19" fmla="*/ 42 h 52"/>
                <a:gd name="T20" fmla="*/ 7 w 26"/>
                <a:gd name="T21" fmla="*/ 34 h 52"/>
                <a:gd name="T22" fmla="*/ 9 w 26"/>
                <a:gd name="T23" fmla="*/ 31 h 52"/>
                <a:gd name="T24" fmla="*/ 8 w 26"/>
                <a:gd name="T25" fmla="*/ 39 h 52"/>
                <a:gd name="T26" fmla="*/ 8 w 26"/>
                <a:gd name="T27" fmla="*/ 49 h 52"/>
                <a:gd name="T28" fmla="*/ 8 w 26"/>
                <a:gd name="T29" fmla="*/ 51 h 52"/>
                <a:gd name="T30" fmla="*/ 9 w 26"/>
                <a:gd name="T31" fmla="*/ 46 h 52"/>
                <a:gd name="T32" fmla="*/ 13 w 26"/>
                <a:gd name="T33" fmla="*/ 26 h 52"/>
                <a:gd name="T34" fmla="*/ 15 w 26"/>
                <a:gd name="T35" fmla="*/ 22 h 52"/>
                <a:gd name="T36" fmla="*/ 16 w 26"/>
                <a:gd name="T37" fmla="*/ 20 h 52"/>
                <a:gd name="T38" fmla="*/ 16 w 26"/>
                <a:gd name="T39" fmla="*/ 22 h 52"/>
                <a:gd name="T40" fmla="*/ 18 w 26"/>
                <a:gd name="T41" fmla="*/ 32 h 52"/>
                <a:gd name="T42" fmla="*/ 17 w 26"/>
                <a:gd name="T43" fmla="*/ 35 h 52"/>
                <a:gd name="T44" fmla="*/ 15 w 26"/>
                <a:gd name="T45" fmla="*/ 42 h 52"/>
                <a:gd name="T46" fmla="*/ 15 w 26"/>
                <a:gd name="T47" fmla="*/ 42 h 52"/>
                <a:gd name="T48" fmla="*/ 18 w 26"/>
                <a:gd name="T49" fmla="*/ 35 h 52"/>
                <a:gd name="T50" fmla="*/ 18 w 26"/>
                <a:gd name="T51" fmla="*/ 32 h 52"/>
                <a:gd name="T52" fmla="*/ 17 w 26"/>
                <a:gd name="T53" fmla="*/ 20 h 52"/>
                <a:gd name="T54" fmla="*/ 18 w 26"/>
                <a:gd name="T55" fmla="*/ 18 h 52"/>
                <a:gd name="T56" fmla="*/ 20 w 26"/>
                <a:gd name="T57" fmla="*/ 11 h 52"/>
                <a:gd name="T58" fmla="*/ 21 w 26"/>
                <a:gd name="T59" fmla="*/ 13 h 52"/>
                <a:gd name="T60" fmla="*/ 23 w 26"/>
                <a:gd name="T61" fmla="*/ 17 h 52"/>
                <a:gd name="T62" fmla="*/ 26 w 26"/>
                <a:gd name="T63" fmla="*/ 25 h 52"/>
                <a:gd name="T64" fmla="*/ 26 w 26"/>
                <a:gd name="T65" fmla="*/ 32 h 52"/>
                <a:gd name="T66" fmla="*/ 26 w 26"/>
                <a:gd name="T67" fmla="*/ 25 h 52"/>
                <a:gd name="T68" fmla="*/ 24 w 26"/>
                <a:gd name="T69" fmla="*/ 16 h 52"/>
                <a:gd name="T70" fmla="*/ 22 w 26"/>
                <a:gd name="T71" fmla="*/ 13 h 52"/>
                <a:gd name="T72" fmla="*/ 21 w 26"/>
                <a:gd name="T73" fmla="*/ 11 h 52"/>
                <a:gd name="T74" fmla="*/ 21 w 26"/>
                <a:gd name="T75" fmla="*/ 7 h 52"/>
                <a:gd name="T76" fmla="*/ 21 w 26"/>
                <a:gd name="T77" fmla="*/ 5 h 52"/>
                <a:gd name="T78" fmla="*/ 21 w 26"/>
                <a:gd name="T79" fmla="*/ 4 h 52"/>
                <a:gd name="T80" fmla="*/ 20 w 26"/>
                <a:gd name="T81" fmla="*/ 2 h 52"/>
                <a:gd name="T82" fmla="*/ 20 w 26"/>
                <a:gd name="T83" fmla="*/ 6 h 52"/>
                <a:gd name="T84" fmla="*/ 19 w 26"/>
                <a:gd name="T85" fmla="*/ 7 h 52"/>
                <a:gd name="T86" fmla="*/ 19 w 26"/>
                <a:gd name="T87" fmla="*/ 9 h 52"/>
                <a:gd name="T88" fmla="*/ 14 w 26"/>
                <a:gd name="T89" fmla="*/ 14 h 52"/>
                <a:gd name="T90" fmla="*/ 11 w 26"/>
                <a:gd name="T91" fmla="*/ 16 h 52"/>
                <a:gd name="T92" fmla="*/ 2 w 26"/>
                <a:gd name="T93" fmla="*/ 17 h 52"/>
                <a:gd name="T94" fmla="*/ 8 w 26"/>
                <a:gd name="T95" fmla="*/ 17 h 52"/>
                <a:gd name="T96" fmla="*/ 13 w 26"/>
                <a:gd name="T97" fmla="*/ 15 h 52"/>
                <a:gd name="T98" fmla="*/ 16 w 26"/>
                <a:gd name="T99" fmla="*/ 13 h 52"/>
                <a:gd name="T100" fmla="*/ 19 w 26"/>
                <a:gd name="T101" fmla="*/ 9 h 52"/>
                <a:gd name="T102" fmla="*/ 18 w 26"/>
                <a:gd name="T103" fmla="*/ 14 h 52"/>
                <a:gd name="T104" fmla="*/ 17 w 26"/>
                <a:gd name="T105" fmla="*/ 16 h 52"/>
                <a:gd name="T106" fmla="*/ 14 w 26"/>
                <a:gd name="T107" fmla="*/ 18 h 52"/>
                <a:gd name="T108" fmla="*/ 13 w 26"/>
                <a:gd name="T109" fmla="*/ 19 h 52"/>
                <a:gd name="T110" fmla="*/ 9 w 26"/>
                <a:gd name="T111" fmla="*/ 21 h 52"/>
                <a:gd name="T112" fmla="*/ 1 w 26"/>
                <a:gd name="T113" fmla="*/ 28 h 52"/>
                <a:gd name="T114" fmla="*/ 2 w 26"/>
                <a:gd name="T115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" h="52">
                  <a:moveTo>
                    <a:pt x="2" y="29"/>
                  </a:moveTo>
                  <a:cubicBezTo>
                    <a:pt x="3" y="28"/>
                    <a:pt x="3" y="27"/>
                    <a:pt x="4" y="26"/>
                  </a:cubicBezTo>
                  <a:cubicBezTo>
                    <a:pt x="6" y="25"/>
                    <a:pt x="8" y="23"/>
                    <a:pt x="9" y="22"/>
                  </a:cubicBezTo>
                  <a:cubicBezTo>
                    <a:pt x="10" y="21"/>
                    <a:pt x="11" y="21"/>
                    <a:pt x="12" y="20"/>
                  </a:cubicBezTo>
                  <a:cubicBezTo>
                    <a:pt x="13" y="20"/>
                    <a:pt x="13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7" y="17"/>
                  </a:cubicBezTo>
                  <a:cubicBezTo>
                    <a:pt x="16" y="18"/>
                    <a:pt x="16" y="19"/>
                    <a:pt x="15" y="20"/>
                  </a:cubicBezTo>
                  <a:cubicBezTo>
                    <a:pt x="15" y="20"/>
                    <a:pt x="15" y="21"/>
                    <a:pt x="14" y="21"/>
                  </a:cubicBezTo>
                  <a:cubicBezTo>
                    <a:pt x="14" y="22"/>
                    <a:pt x="14" y="22"/>
                    <a:pt x="13" y="23"/>
                  </a:cubicBezTo>
                  <a:cubicBezTo>
                    <a:pt x="13" y="24"/>
                    <a:pt x="12" y="25"/>
                    <a:pt x="12" y="26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0" y="29"/>
                    <a:pt x="9" y="30"/>
                    <a:pt x="9" y="31"/>
                  </a:cubicBezTo>
                  <a:cubicBezTo>
                    <a:pt x="8" y="31"/>
                    <a:pt x="8" y="32"/>
                    <a:pt x="8" y="32"/>
                  </a:cubicBezTo>
                  <a:cubicBezTo>
                    <a:pt x="7" y="33"/>
                    <a:pt x="7" y="34"/>
                    <a:pt x="7" y="34"/>
                  </a:cubicBezTo>
                  <a:cubicBezTo>
                    <a:pt x="6" y="35"/>
                    <a:pt x="5" y="36"/>
                    <a:pt x="5" y="38"/>
                  </a:cubicBezTo>
                  <a:cubicBezTo>
                    <a:pt x="5" y="38"/>
                    <a:pt x="5" y="39"/>
                    <a:pt x="5" y="40"/>
                  </a:cubicBezTo>
                  <a:cubicBezTo>
                    <a:pt x="5" y="40"/>
                    <a:pt x="5" y="41"/>
                    <a:pt x="5" y="42"/>
                  </a:cubicBezTo>
                  <a:cubicBezTo>
                    <a:pt x="5" y="40"/>
                    <a:pt x="5" y="39"/>
                    <a:pt x="5" y="38"/>
                  </a:cubicBezTo>
                  <a:cubicBezTo>
                    <a:pt x="6" y="37"/>
                    <a:pt x="7" y="35"/>
                    <a:pt x="7" y="34"/>
                  </a:cubicBezTo>
                  <a:cubicBezTo>
                    <a:pt x="8" y="34"/>
                    <a:pt x="8" y="33"/>
                    <a:pt x="8" y="33"/>
                  </a:cubicBezTo>
                  <a:cubicBezTo>
                    <a:pt x="9" y="32"/>
                    <a:pt x="9" y="32"/>
                    <a:pt x="9" y="31"/>
                  </a:cubicBezTo>
                  <a:cubicBezTo>
                    <a:pt x="9" y="31"/>
                    <a:pt x="10" y="31"/>
                    <a:pt x="10" y="30"/>
                  </a:cubicBezTo>
                  <a:cubicBezTo>
                    <a:pt x="9" y="33"/>
                    <a:pt x="8" y="36"/>
                    <a:pt x="8" y="39"/>
                  </a:cubicBezTo>
                  <a:cubicBezTo>
                    <a:pt x="8" y="41"/>
                    <a:pt x="7" y="43"/>
                    <a:pt x="7" y="46"/>
                  </a:cubicBezTo>
                  <a:cubicBezTo>
                    <a:pt x="7" y="47"/>
                    <a:pt x="8" y="48"/>
                    <a:pt x="8" y="49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8" y="51"/>
                    <a:pt x="8" y="51"/>
                  </a:cubicBezTo>
                  <a:cubicBezTo>
                    <a:pt x="8" y="50"/>
                    <a:pt x="8" y="50"/>
                    <a:pt x="8" y="49"/>
                  </a:cubicBezTo>
                  <a:cubicBezTo>
                    <a:pt x="8" y="48"/>
                    <a:pt x="8" y="47"/>
                    <a:pt x="9" y="46"/>
                  </a:cubicBezTo>
                  <a:cubicBezTo>
                    <a:pt x="9" y="43"/>
                    <a:pt x="9" y="41"/>
                    <a:pt x="9" y="39"/>
                  </a:cubicBezTo>
                  <a:cubicBezTo>
                    <a:pt x="10" y="35"/>
                    <a:pt x="11" y="30"/>
                    <a:pt x="13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6" y="21"/>
                    <a:pt x="16" y="21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6" y="22"/>
                    <a:pt x="16" y="22"/>
                  </a:cubicBezTo>
                  <a:cubicBezTo>
                    <a:pt x="16" y="23"/>
                    <a:pt x="16" y="24"/>
                    <a:pt x="16" y="24"/>
                  </a:cubicBezTo>
                  <a:cubicBezTo>
                    <a:pt x="17" y="27"/>
                    <a:pt x="17" y="29"/>
                    <a:pt x="18" y="32"/>
                  </a:cubicBezTo>
                  <a:cubicBezTo>
                    <a:pt x="18" y="32"/>
                    <a:pt x="18" y="33"/>
                    <a:pt x="18" y="33"/>
                  </a:cubicBezTo>
                  <a:cubicBezTo>
                    <a:pt x="18" y="34"/>
                    <a:pt x="17" y="35"/>
                    <a:pt x="17" y="35"/>
                  </a:cubicBezTo>
                  <a:cubicBezTo>
                    <a:pt x="17" y="36"/>
                    <a:pt x="17" y="38"/>
                    <a:pt x="16" y="39"/>
                  </a:cubicBezTo>
                  <a:cubicBezTo>
                    <a:pt x="16" y="40"/>
                    <a:pt x="16" y="41"/>
                    <a:pt x="15" y="42"/>
                  </a:cubicBezTo>
                  <a:cubicBezTo>
                    <a:pt x="15" y="44"/>
                    <a:pt x="14" y="45"/>
                    <a:pt x="14" y="46"/>
                  </a:cubicBezTo>
                  <a:cubicBezTo>
                    <a:pt x="14" y="45"/>
                    <a:pt x="15" y="44"/>
                    <a:pt x="15" y="42"/>
                  </a:cubicBezTo>
                  <a:cubicBezTo>
                    <a:pt x="16" y="41"/>
                    <a:pt x="16" y="40"/>
                    <a:pt x="17" y="39"/>
                  </a:cubicBezTo>
                  <a:cubicBezTo>
                    <a:pt x="17" y="38"/>
                    <a:pt x="18" y="37"/>
                    <a:pt x="18" y="35"/>
                  </a:cubicBezTo>
                  <a:cubicBezTo>
                    <a:pt x="18" y="35"/>
                    <a:pt x="18" y="34"/>
                    <a:pt x="18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29"/>
                    <a:pt x="18" y="27"/>
                    <a:pt x="17" y="24"/>
                  </a:cubicBez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7" y="18"/>
                    <a:pt x="18" y="18"/>
                    <a:pt x="18" y="18"/>
                  </a:cubicBezTo>
                  <a:cubicBezTo>
                    <a:pt x="18" y="17"/>
                    <a:pt x="19" y="15"/>
                    <a:pt x="19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23" y="15"/>
                    <a:pt x="23" y="16"/>
                    <a:pt x="23" y="17"/>
                  </a:cubicBezTo>
                  <a:cubicBezTo>
                    <a:pt x="24" y="18"/>
                    <a:pt x="24" y="19"/>
                    <a:pt x="25" y="19"/>
                  </a:cubicBezTo>
                  <a:cubicBezTo>
                    <a:pt x="25" y="21"/>
                    <a:pt x="25" y="23"/>
                    <a:pt x="26" y="25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30"/>
                    <a:pt x="26" y="31"/>
                    <a:pt x="26" y="32"/>
                  </a:cubicBezTo>
                  <a:cubicBezTo>
                    <a:pt x="26" y="31"/>
                    <a:pt x="26" y="30"/>
                    <a:pt x="26" y="28"/>
                  </a:cubicBezTo>
                  <a:cubicBezTo>
                    <a:pt x="26" y="27"/>
                    <a:pt x="26" y="26"/>
                    <a:pt x="26" y="25"/>
                  </a:cubicBezTo>
                  <a:cubicBezTo>
                    <a:pt x="26" y="23"/>
                    <a:pt x="26" y="21"/>
                    <a:pt x="25" y="19"/>
                  </a:cubicBezTo>
                  <a:cubicBezTo>
                    <a:pt x="25" y="18"/>
                    <a:pt x="24" y="17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2" y="13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2" y="12"/>
                    <a:pt x="21" y="11"/>
                    <a:pt x="21" y="11"/>
                  </a:cubicBezTo>
                  <a:cubicBezTo>
                    <a:pt x="21" y="11"/>
                    <a:pt x="21" y="10"/>
                    <a:pt x="20" y="10"/>
                  </a:cubicBezTo>
                  <a:cubicBezTo>
                    <a:pt x="21" y="9"/>
                    <a:pt x="21" y="8"/>
                    <a:pt x="21" y="7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2"/>
                    <a:pt x="21" y="0"/>
                  </a:cubicBezTo>
                  <a:cubicBezTo>
                    <a:pt x="21" y="1"/>
                    <a:pt x="21" y="2"/>
                    <a:pt x="20" y="2"/>
                  </a:cubicBezTo>
                  <a:cubicBezTo>
                    <a:pt x="20" y="3"/>
                    <a:pt x="20" y="3"/>
                    <a:pt x="20" y="4"/>
                  </a:cubicBezTo>
                  <a:cubicBezTo>
                    <a:pt x="20" y="5"/>
                    <a:pt x="20" y="5"/>
                    <a:pt x="20" y="6"/>
                  </a:cubicBezTo>
                  <a:cubicBezTo>
                    <a:pt x="20" y="6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9" y="8"/>
                    <a:pt x="19" y="8"/>
                    <a:pt x="19" y="9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7" y="11"/>
                    <a:pt x="15" y="13"/>
                    <a:pt x="14" y="14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12" y="15"/>
                    <a:pt x="12" y="16"/>
                    <a:pt x="11" y="16"/>
                  </a:cubicBezTo>
                  <a:cubicBezTo>
                    <a:pt x="10" y="16"/>
                    <a:pt x="9" y="17"/>
                    <a:pt x="8" y="17"/>
                  </a:cubicBezTo>
                  <a:cubicBezTo>
                    <a:pt x="6" y="17"/>
                    <a:pt x="4" y="17"/>
                    <a:pt x="2" y="17"/>
                  </a:cubicBezTo>
                  <a:cubicBezTo>
                    <a:pt x="3" y="17"/>
                    <a:pt x="4" y="17"/>
                    <a:pt x="5" y="17"/>
                  </a:cubicBezTo>
                  <a:cubicBezTo>
                    <a:pt x="6" y="17"/>
                    <a:pt x="7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5" y="14"/>
                    <a:pt x="16" y="13"/>
                    <a:pt x="16" y="13"/>
                  </a:cubicBezTo>
                  <a:cubicBezTo>
                    <a:pt x="17" y="12"/>
                    <a:pt x="18" y="11"/>
                    <a:pt x="18" y="10"/>
                  </a:cubicBezTo>
                  <a:cubicBezTo>
                    <a:pt x="19" y="10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1"/>
                    <a:pt x="19" y="12"/>
                    <a:pt x="18" y="14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6" y="16"/>
                    <a:pt x="16" y="17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2" y="19"/>
                    <a:pt x="12" y="20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7" y="23"/>
                    <a:pt x="5" y="24"/>
                    <a:pt x="4" y="26"/>
                  </a:cubicBezTo>
                  <a:cubicBezTo>
                    <a:pt x="3" y="26"/>
                    <a:pt x="2" y="27"/>
                    <a:pt x="1" y="28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0"/>
                    <a:pt x="1" y="29"/>
                    <a:pt x="2" y="29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1951"/>
            <p:cNvSpPr/>
            <p:nvPr/>
          </p:nvSpPr>
          <p:spPr bwMode="auto">
            <a:xfrm>
              <a:off x="3968702" y="4210074"/>
              <a:ext cx="112713" cy="30163"/>
            </a:xfrm>
            <a:custGeom>
              <a:avLst/>
              <a:gdLst>
                <a:gd name="T0" fmla="*/ 30 w 30"/>
                <a:gd name="T1" fmla="*/ 3 h 8"/>
                <a:gd name="T2" fmla="*/ 15 w 30"/>
                <a:gd name="T3" fmla="*/ 5 h 8"/>
                <a:gd name="T4" fmla="*/ 7 w 30"/>
                <a:gd name="T5" fmla="*/ 2 h 8"/>
                <a:gd name="T6" fmla="*/ 0 w 30"/>
                <a:gd name="T7" fmla="*/ 0 h 8"/>
                <a:gd name="T8" fmla="*/ 8 w 30"/>
                <a:gd name="T9" fmla="*/ 7 h 8"/>
                <a:gd name="T10" fmla="*/ 18 w 30"/>
                <a:gd name="T11" fmla="*/ 7 h 8"/>
                <a:gd name="T12" fmla="*/ 30 w 30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3"/>
                  </a:moveTo>
                  <a:cubicBezTo>
                    <a:pt x="25" y="4"/>
                    <a:pt x="20" y="5"/>
                    <a:pt x="15" y="5"/>
                  </a:cubicBezTo>
                  <a:cubicBezTo>
                    <a:pt x="12" y="4"/>
                    <a:pt x="10" y="3"/>
                    <a:pt x="7" y="2"/>
                  </a:cubicBezTo>
                  <a:cubicBezTo>
                    <a:pt x="5" y="1"/>
                    <a:pt x="3" y="0"/>
                    <a:pt x="0" y="0"/>
                  </a:cubicBezTo>
                  <a:cubicBezTo>
                    <a:pt x="3" y="3"/>
                    <a:pt x="5" y="5"/>
                    <a:pt x="8" y="7"/>
                  </a:cubicBezTo>
                  <a:cubicBezTo>
                    <a:pt x="11" y="8"/>
                    <a:pt x="16" y="8"/>
                    <a:pt x="18" y="7"/>
                  </a:cubicBezTo>
                  <a:cubicBezTo>
                    <a:pt x="22" y="6"/>
                    <a:pt x="26" y="5"/>
                    <a:pt x="30" y="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20" name="Picture 1952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365" y="4110061"/>
              <a:ext cx="280989" cy="19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" name="Picture 1953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715" y="4121173"/>
              <a:ext cx="101601" cy="12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2" name="Freeform 1954"/>
            <p:cNvSpPr/>
            <p:nvPr/>
          </p:nvSpPr>
          <p:spPr bwMode="auto">
            <a:xfrm>
              <a:off x="3998865" y="4138636"/>
              <a:ext cx="109538" cy="79376"/>
            </a:xfrm>
            <a:custGeom>
              <a:avLst/>
              <a:gdLst>
                <a:gd name="T0" fmla="*/ 18 w 29"/>
                <a:gd name="T1" fmla="*/ 11 h 21"/>
                <a:gd name="T2" fmla="*/ 24 w 29"/>
                <a:gd name="T3" fmla="*/ 18 h 21"/>
                <a:gd name="T4" fmla="*/ 29 w 29"/>
                <a:gd name="T5" fmla="*/ 21 h 21"/>
                <a:gd name="T6" fmla="*/ 23 w 29"/>
                <a:gd name="T7" fmla="*/ 14 h 21"/>
                <a:gd name="T8" fmla="*/ 18 w 29"/>
                <a:gd name="T9" fmla="*/ 5 h 21"/>
                <a:gd name="T10" fmla="*/ 10 w 29"/>
                <a:gd name="T11" fmla="*/ 0 h 21"/>
                <a:gd name="T12" fmla="*/ 9 w 29"/>
                <a:gd name="T13" fmla="*/ 0 h 21"/>
                <a:gd name="T14" fmla="*/ 0 w 29"/>
                <a:gd name="T15" fmla="*/ 6 h 21"/>
                <a:gd name="T16" fmla="*/ 5 w 29"/>
                <a:gd name="T17" fmla="*/ 5 h 21"/>
                <a:gd name="T18" fmla="*/ 18 w 29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1">
                  <a:moveTo>
                    <a:pt x="18" y="11"/>
                  </a:moveTo>
                  <a:cubicBezTo>
                    <a:pt x="19" y="13"/>
                    <a:pt x="22" y="17"/>
                    <a:pt x="24" y="18"/>
                  </a:cubicBezTo>
                  <a:cubicBezTo>
                    <a:pt x="25" y="20"/>
                    <a:pt x="29" y="21"/>
                    <a:pt x="29" y="21"/>
                  </a:cubicBezTo>
                  <a:cubicBezTo>
                    <a:pt x="26" y="19"/>
                    <a:pt x="24" y="17"/>
                    <a:pt x="23" y="14"/>
                  </a:cubicBezTo>
                  <a:cubicBezTo>
                    <a:pt x="21" y="11"/>
                    <a:pt x="20" y="8"/>
                    <a:pt x="18" y="5"/>
                  </a:cubicBezTo>
                  <a:cubicBezTo>
                    <a:pt x="17" y="2"/>
                    <a:pt x="14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6"/>
                    <a:pt x="3" y="5"/>
                    <a:pt x="5" y="5"/>
                  </a:cubicBezTo>
                  <a:cubicBezTo>
                    <a:pt x="11" y="5"/>
                    <a:pt x="16" y="8"/>
                    <a:pt x="18" y="1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1955"/>
            <p:cNvSpPr/>
            <p:nvPr/>
          </p:nvSpPr>
          <p:spPr bwMode="auto">
            <a:xfrm>
              <a:off x="3960765" y="4160861"/>
              <a:ext cx="200026" cy="98426"/>
            </a:xfrm>
            <a:custGeom>
              <a:avLst/>
              <a:gdLst>
                <a:gd name="T0" fmla="*/ 26 w 53"/>
                <a:gd name="T1" fmla="*/ 4 h 26"/>
                <a:gd name="T2" fmla="*/ 32 w 53"/>
                <a:gd name="T3" fmla="*/ 12 h 26"/>
                <a:gd name="T4" fmla="*/ 34 w 53"/>
                <a:gd name="T5" fmla="*/ 14 h 26"/>
                <a:gd name="T6" fmla="*/ 34 w 53"/>
                <a:gd name="T7" fmla="*/ 14 h 26"/>
                <a:gd name="T8" fmla="*/ 33 w 53"/>
                <a:gd name="T9" fmla="*/ 14 h 26"/>
                <a:gd name="T10" fmla="*/ 30 w 53"/>
                <a:gd name="T11" fmla="*/ 13 h 26"/>
                <a:gd name="T12" fmla="*/ 24 w 53"/>
                <a:gd name="T13" fmla="*/ 10 h 26"/>
                <a:gd name="T14" fmla="*/ 20 w 53"/>
                <a:gd name="T15" fmla="*/ 7 h 26"/>
                <a:gd name="T16" fmla="*/ 15 w 53"/>
                <a:gd name="T17" fmla="*/ 5 h 26"/>
                <a:gd name="T18" fmla="*/ 11 w 53"/>
                <a:gd name="T19" fmla="*/ 5 h 26"/>
                <a:gd name="T20" fmla="*/ 18 w 53"/>
                <a:gd name="T21" fmla="*/ 7 h 26"/>
                <a:gd name="T22" fmla="*/ 21 w 53"/>
                <a:gd name="T23" fmla="*/ 9 h 26"/>
                <a:gd name="T24" fmla="*/ 14 w 53"/>
                <a:gd name="T25" fmla="*/ 8 h 26"/>
                <a:gd name="T26" fmla="*/ 3 w 53"/>
                <a:gd name="T27" fmla="*/ 9 h 26"/>
                <a:gd name="T28" fmla="*/ 2 w 53"/>
                <a:gd name="T29" fmla="*/ 9 h 26"/>
                <a:gd name="T30" fmla="*/ 7 w 53"/>
                <a:gd name="T31" fmla="*/ 9 h 26"/>
                <a:gd name="T32" fmla="*/ 27 w 53"/>
                <a:gd name="T33" fmla="*/ 12 h 26"/>
                <a:gd name="T34" fmla="*/ 31 w 53"/>
                <a:gd name="T35" fmla="*/ 15 h 26"/>
                <a:gd name="T36" fmla="*/ 33 w 53"/>
                <a:gd name="T37" fmla="*/ 16 h 26"/>
                <a:gd name="T38" fmla="*/ 30 w 53"/>
                <a:gd name="T39" fmla="*/ 16 h 26"/>
                <a:gd name="T40" fmla="*/ 21 w 53"/>
                <a:gd name="T41" fmla="*/ 17 h 26"/>
                <a:gd name="T42" fmla="*/ 18 w 53"/>
                <a:gd name="T43" fmla="*/ 17 h 26"/>
                <a:gd name="T44" fmla="*/ 10 w 53"/>
                <a:gd name="T45" fmla="*/ 16 h 26"/>
                <a:gd name="T46" fmla="*/ 10 w 53"/>
                <a:gd name="T47" fmla="*/ 16 h 26"/>
                <a:gd name="T48" fmla="*/ 18 w 53"/>
                <a:gd name="T49" fmla="*/ 18 h 26"/>
                <a:gd name="T50" fmla="*/ 21 w 53"/>
                <a:gd name="T51" fmla="*/ 18 h 26"/>
                <a:gd name="T52" fmla="*/ 32 w 53"/>
                <a:gd name="T53" fmla="*/ 16 h 26"/>
                <a:gd name="T54" fmla="*/ 35 w 53"/>
                <a:gd name="T55" fmla="*/ 17 h 26"/>
                <a:gd name="T56" fmla="*/ 42 w 53"/>
                <a:gd name="T57" fmla="*/ 19 h 26"/>
                <a:gd name="T58" fmla="*/ 40 w 53"/>
                <a:gd name="T59" fmla="*/ 20 h 26"/>
                <a:gd name="T60" fmla="*/ 37 w 53"/>
                <a:gd name="T61" fmla="*/ 22 h 26"/>
                <a:gd name="T62" fmla="*/ 28 w 53"/>
                <a:gd name="T63" fmla="*/ 25 h 26"/>
                <a:gd name="T64" fmla="*/ 22 w 53"/>
                <a:gd name="T65" fmla="*/ 25 h 26"/>
                <a:gd name="T66" fmla="*/ 28 w 53"/>
                <a:gd name="T67" fmla="*/ 25 h 26"/>
                <a:gd name="T68" fmla="*/ 37 w 53"/>
                <a:gd name="T69" fmla="*/ 23 h 26"/>
                <a:gd name="T70" fmla="*/ 40 w 53"/>
                <a:gd name="T71" fmla="*/ 21 h 26"/>
                <a:gd name="T72" fmla="*/ 42 w 53"/>
                <a:gd name="T73" fmla="*/ 20 h 26"/>
                <a:gd name="T74" fmla="*/ 46 w 53"/>
                <a:gd name="T75" fmla="*/ 19 h 26"/>
                <a:gd name="T76" fmla="*/ 49 w 53"/>
                <a:gd name="T77" fmla="*/ 19 h 26"/>
                <a:gd name="T78" fmla="*/ 49 w 53"/>
                <a:gd name="T79" fmla="*/ 19 h 26"/>
                <a:gd name="T80" fmla="*/ 51 w 53"/>
                <a:gd name="T81" fmla="*/ 19 h 26"/>
                <a:gd name="T82" fmla="*/ 47 w 53"/>
                <a:gd name="T83" fmla="*/ 18 h 26"/>
                <a:gd name="T84" fmla="*/ 46 w 53"/>
                <a:gd name="T85" fmla="*/ 18 h 26"/>
                <a:gd name="T86" fmla="*/ 44 w 53"/>
                <a:gd name="T87" fmla="*/ 17 h 26"/>
                <a:gd name="T88" fmla="*/ 39 w 53"/>
                <a:gd name="T89" fmla="*/ 12 h 26"/>
                <a:gd name="T90" fmla="*/ 37 w 53"/>
                <a:gd name="T91" fmla="*/ 10 h 26"/>
                <a:gd name="T92" fmla="*/ 35 w 53"/>
                <a:gd name="T93" fmla="*/ 1 h 26"/>
                <a:gd name="T94" fmla="*/ 35 w 53"/>
                <a:gd name="T95" fmla="*/ 7 h 26"/>
                <a:gd name="T96" fmla="*/ 37 w 53"/>
                <a:gd name="T97" fmla="*/ 12 h 26"/>
                <a:gd name="T98" fmla="*/ 40 w 53"/>
                <a:gd name="T99" fmla="*/ 15 h 26"/>
                <a:gd name="T100" fmla="*/ 44 w 53"/>
                <a:gd name="T101" fmla="*/ 18 h 26"/>
                <a:gd name="T102" fmla="*/ 39 w 53"/>
                <a:gd name="T103" fmla="*/ 17 h 26"/>
                <a:gd name="T104" fmla="*/ 37 w 53"/>
                <a:gd name="T105" fmla="*/ 16 h 26"/>
                <a:gd name="T106" fmla="*/ 35 w 53"/>
                <a:gd name="T107" fmla="*/ 13 h 26"/>
                <a:gd name="T108" fmla="*/ 34 w 53"/>
                <a:gd name="T109" fmla="*/ 12 h 26"/>
                <a:gd name="T110" fmla="*/ 31 w 53"/>
                <a:gd name="T111" fmla="*/ 8 h 26"/>
                <a:gd name="T112" fmla="*/ 24 w 53"/>
                <a:gd name="T113" fmla="*/ 1 h 26"/>
                <a:gd name="T114" fmla="*/ 23 w 53"/>
                <a:gd name="T11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" h="26">
                  <a:moveTo>
                    <a:pt x="23" y="2"/>
                  </a:moveTo>
                  <a:cubicBezTo>
                    <a:pt x="24" y="2"/>
                    <a:pt x="25" y="3"/>
                    <a:pt x="26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1" y="10"/>
                    <a:pt x="32" y="11"/>
                    <a:pt x="32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5"/>
                    <a:pt x="35" y="15"/>
                    <a:pt x="36" y="16"/>
                  </a:cubicBezTo>
                  <a:cubicBezTo>
                    <a:pt x="35" y="15"/>
                    <a:pt x="34" y="15"/>
                    <a:pt x="33" y="14"/>
                  </a:cubicBezTo>
                  <a:cubicBezTo>
                    <a:pt x="33" y="14"/>
                    <a:pt x="32" y="14"/>
                    <a:pt x="32" y="14"/>
                  </a:cubicBezTo>
                  <a:cubicBezTo>
                    <a:pt x="31" y="13"/>
                    <a:pt x="31" y="13"/>
                    <a:pt x="30" y="13"/>
                  </a:cubicBezTo>
                  <a:cubicBezTo>
                    <a:pt x="29" y="12"/>
                    <a:pt x="28" y="12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4" y="10"/>
                    <a:pt x="23" y="9"/>
                    <a:pt x="22" y="8"/>
                  </a:cubicBezTo>
                  <a:cubicBezTo>
                    <a:pt x="21" y="8"/>
                    <a:pt x="21" y="8"/>
                    <a:pt x="20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7" y="6"/>
                    <a:pt x="16" y="6"/>
                    <a:pt x="15" y="5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2" y="5"/>
                    <a:pt x="13" y="5"/>
                    <a:pt x="14" y="6"/>
                  </a:cubicBezTo>
                  <a:cubicBezTo>
                    <a:pt x="16" y="6"/>
                    <a:pt x="17" y="7"/>
                    <a:pt x="18" y="7"/>
                  </a:cubicBezTo>
                  <a:cubicBezTo>
                    <a:pt x="19" y="7"/>
                    <a:pt x="19" y="8"/>
                    <a:pt x="20" y="8"/>
                  </a:cubicBezTo>
                  <a:cubicBezTo>
                    <a:pt x="20" y="8"/>
                    <a:pt x="21" y="9"/>
                    <a:pt x="21" y="9"/>
                  </a:cubicBezTo>
                  <a:cubicBezTo>
                    <a:pt x="22" y="9"/>
                    <a:pt x="22" y="9"/>
                    <a:pt x="22" y="10"/>
                  </a:cubicBezTo>
                  <a:cubicBezTo>
                    <a:pt x="19" y="9"/>
                    <a:pt x="16" y="8"/>
                    <a:pt x="14" y="8"/>
                  </a:cubicBezTo>
                  <a:cubicBezTo>
                    <a:pt x="11" y="8"/>
                    <a:pt x="9" y="8"/>
                    <a:pt x="7" y="8"/>
                  </a:cubicBezTo>
                  <a:cubicBezTo>
                    <a:pt x="6" y="8"/>
                    <a:pt x="4" y="8"/>
                    <a:pt x="3" y="9"/>
                  </a:cubicBezTo>
                  <a:cubicBezTo>
                    <a:pt x="2" y="9"/>
                    <a:pt x="1" y="9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9" y="9"/>
                    <a:pt x="11" y="9"/>
                    <a:pt x="13" y="9"/>
                  </a:cubicBezTo>
                  <a:cubicBezTo>
                    <a:pt x="18" y="10"/>
                    <a:pt x="22" y="11"/>
                    <a:pt x="27" y="12"/>
                  </a:cubicBezTo>
                  <a:cubicBezTo>
                    <a:pt x="28" y="13"/>
                    <a:pt x="29" y="13"/>
                    <a:pt x="30" y="14"/>
                  </a:cubicBezTo>
                  <a:cubicBezTo>
                    <a:pt x="30" y="14"/>
                    <a:pt x="31" y="14"/>
                    <a:pt x="31" y="15"/>
                  </a:cubicBezTo>
                  <a:cubicBezTo>
                    <a:pt x="31" y="15"/>
                    <a:pt x="32" y="15"/>
                    <a:pt x="32" y="15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2" y="16"/>
                    <a:pt x="31" y="16"/>
                    <a:pt x="30" y="16"/>
                  </a:cubicBezTo>
                  <a:cubicBezTo>
                    <a:pt x="30" y="16"/>
                    <a:pt x="29" y="16"/>
                    <a:pt x="29" y="16"/>
                  </a:cubicBezTo>
                  <a:cubicBezTo>
                    <a:pt x="26" y="16"/>
                    <a:pt x="24" y="17"/>
                    <a:pt x="21" y="17"/>
                  </a:cubicBezTo>
                  <a:cubicBezTo>
                    <a:pt x="21" y="17"/>
                    <a:pt x="20" y="18"/>
                    <a:pt x="19" y="17"/>
                  </a:cubicBezTo>
                  <a:cubicBezTo>
                    <a:pt x="19" y="17"/>
                    <a:pt x="18" y="17"/>
                    <a:pt x="18" y="17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6"/>
                    <a:pt x="12" y="16"/>
                    <a:pt x="10" y="16"/>
                  </a:cubicBezTo>
                  <a:cubicBezTo>
                    <a:pt x="9" y="15"/>
                    <a:pt x="8" y="15"/>
                    <a:pt x="7" y="14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1" y="16"/>
                    <a:pt x="13" y="17"/>
                    <a:pt x="14" y="17"/>
                  </a:cubicBezTo>
                  <a:cubicBezTo>
                    <a:pt x="15" y="17"/>
                    <a:pt x="16" y="18"/>
                    <a:pt x="18" y="18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20" y="18"/>
                    <a:pt x="21" y="18"/>
                    <a:pt x="21" y="18"/>
                  </a:cubicBezTo>
                  <a:cubicBezTo>
                    <a:pt x="24" y="18"/>
                    <a:pt x="26" y="17"/>
                    <a:pt x="29" y="17"/>
                  </a:cubicBezTo>
                  <a:cubicBezTo>
                    <a:pt x="30" y="16"/>
                    <a:pt x="31" y="16"/>
                    <a:pt x="32" y="16"/>
                  </a:cubicBezTo>
                  <a:cubicBezTo>
                    <a:pt x="33" y="16"/>
                    <a:pt x="34" y="16"/>
                    <a:pt x="34" y="17"/>
                  </a:cubicBezTo>
                  <a:cubicBezTo>
                    <a:pt x="34" y="17"/>
                    <a:pt x="35" y="17"/>
                    <a:pt x="35" y="17"/>
                  </a:cubicBezTo>
                  <a:cubicBezTo>
                    <a:pt x="36" y="17"/>
                    <a:pt x="38" y="18"/>
                    <a:pt x="39" y="18"/>
                  </a:cubicBezTo>
                  <a:cubicBezTo>
                    <a:pt x="40" y="18"/>
                    <a:pt x="41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1" y="19"/>
                    <a:pt x="41" y="20"/>
                    <a:pt x="40" y="20"/>
                  </a:cubicBezTo>
                  <a:cubicBezTo>
                    <a:pt x="40" y="20"/>
                    <a:pt x="40" y="21"/>
                    <a:pt x="39" y="21"/>
                  </a:cubicBezTo>
                  <a:cubicBezTo>
                    <a:pt x="38" y="22"/>
                    <a:pt x="37" y="22"/>
                    <a:pt x="37" y="22"/>
                  </a:cubicBezTo>
                  <a:cubicBezTo>
                    <a:pt x="36" y="23"/>
                    <a:pt x="35" y="23"/>
                    <a:pt x="34" y="24"/>
                  </a:cubicBezTo>
                  <a:cubicBezTo>
                    <a:pt x="32" y="24"/>
                    <a:pt x="30" y="25"/>
                    <a:pt x="28" y="25"/>
                  </a:cubicBezTo>
                  <a:cubicBezTo>
                    <a:pt x="27" y="25"/>
                    <a:pt x="26" y="25"/>
                    <a:pt x="25" y="25"/>
                  </a:cubicBezTo>
                  <a:cubicBezTo>
                    <a:pt x="24" y="25"/>
                    <a:pt x="23" y="25"/>
                    <a:pt x="22" y="25"/>
                  </a:cubicBezTo>
                  <a:cubicBezTo>
                    <a:pt x="23" y="25"/>
                    <a:pt x="24" y="26"/>
                    <a:pt x="25" y="26"/>
                  </a:cubicBezTo>
                  <a:cubicBezTo>
                    <a:pt x="26" y="26"/>
                    <a:pt x="27" y="26"/>
                    <a:pt x="28" y="25"/>
                  </a:cubicBezTo>
                  <a:cubicBezTo>
                    <a:pt x="30" y="25"/>
                    <a:pt x="32" y="25"/>
                    <a:pt x="34" y="24"/>
                  </a:cubicBezTo>
                  <a:cubicBezTo>
                    <a:pt x="35" y="24"/>
                    <a:pt x="36" y="24"/>
                    <a:pt x="37" y="23"/>
                  </a:cubicBezTo>
                  <a:cubicBezTo>
                    <a:pt x="38" y="23"/>
                    <a:pt x="39" y="22"/>
                    <a:pt x="40" y="22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1" y="21"/>
                    <a:pt x="41" y="21"/>
                  </a:cubicBezTo>
                  <a:cubicBezTo>
                    <a:pt x="41" y="20"/>
                    <a:pt x="42" y="20"/>
                    <a:pt x="42" y="20"/>
                  </a:cubicBezTo>
                  <a:cubicBezTo>
                    <a:pt x="42" y="19"/>
                    <a:pt x="43" y="19"/>
                    <a:pt x="43" y="19"/>
                  </a:cubicBezTo>
                  <a:cubicBezTo>
                    <a:pt x="44" y="19"/>
                    <a:pt x="45" y="19"/>
                    <a:pt x="46" y="19"/>
                  </a:cubicBezTo>
                  <a:cubicBezTo>
                    <a:pt x="46" y="19"/>
                    <a:pt x="47" y="19"/>
                    <a:pt x="48" y="19"/>
                  </a:cubicBezTo>
                  <a:cubicBezTo>
                    <a:pt x="48" y="19"/>
                    <a:pt x="48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1" y="19"/>
                    <a:pt x="53" y="19"/>
                  </a:cubicBezTo>
                  <a:cubicBezTo>
                    <a:pt x="52" y="19"/>
                    <a:pt x="51" y="19"/>
                    <a:pt x="51" y="19"/>
                  </a:cubicBezTo>
                  <a:cubicBezTo>
                    <a:pt x="50" y="19"/>
                    <a:pt x="50" y="19"/>
                    <a:pt x="49" y="19"/>
                  </a:cubicBezTo>
                  <a:cubicBezTo>
                    <a:pt x="48" y="18"/>
                    <a:pt x="47" y="18"/>
                    <a:pt x="47" y="18"/>
                  </a:cubicBezTo>
                  <a:cubicBezTo>
                    <a:pt x="47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7"/>
                    <a:pt x="45" y="17"/>
                    <a:pt x="44" y="17"/>
                  </a:cubicBezTo>
                  <a:cubicBezTo>
                    <a:pt x="44" y="17"/>
                    <a:pt x="43" y="17"/>
                    <a:pt x="43" y="16"/>
                  </a:cubicBezTo>
                  <a:cubicBezTo>
                    <a:pt x="41" y="15"/>
                    <a:pt x="40" y="14"/>
                    <a:pt x="39" y="12"/>
                  </a:cubicBezTo>
                  <a:cubicBezTo>
                    <a:pt x="38" y="12"/>
                    <a:pt x="38" y="12"/>
                    <a:pt x="38" y="11"/>
                  </a:cubicBezTo>
                  <a:cubicBezTo>
                    <a:pt x="37" y="11"/>
                    <a:pt x="37" y="10"/>
                    <a:pt x="37" y="10"/>
                  </a:cubicBezTo>
                  <a:cubicBezTo>
                    <a:pt x="36" y="9"/>
                    <a:pt x="36" y="8"/>
                    <a:pt x="36" y="7"/>
                  </a:cubicBezTo>
                  <a:cubicBezTo>
                    <a:pt x="35" y="5"/>
                    <a:pt x="35" y="3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5" y="5"/>
                    <a:pt x="35" y="6"/>
                    <a:pt x="35" y="7"/>
                  </a:cubicBezTo>
                  <a:cubicBezTo>
                    <a:pt x="35" y="8"/>
                    <a:pt x="36" y="9"/>
                    <a:pt x="36" y="10"/>
                  </a:cubicBezTo>
                  <a:cubicBezTo>
                    <a:pt x="37" y="11"/>
                    <a:pt x="37" y="11"/>
                    <a:pt x="37" y="12"/>
                  </a:cubicBezTo>
                  <a:cubicBezTo>
                    <a:pt x="37" y="12"/>
                    <a:pt x="38" y="12"/>
                    <a:pt x="38" y="13"/>
                  </a:cubicBezTo>
                  <a:cubicBezTo>
                    <a:pt x="39" y="14"/>
                    <a:pt x="39" y="14"/>
                    <a:pt x="40" y="15"/>
                  </a:cubicBezTo>
                  <a:cubicBezTo>
                    <a:pt x="41" y="16"/>
                    <a:pt x="42" y="16"/>
                    <a:pt x="43" y="17"/>
                  </a:cubicBezTo>
                  <a:cubicBezTo>
                    <a:pt x="43" y="17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2" y="18"/>
                    <a:pt x="41" y="17"/>
                    <a:pt x="39" y="17"/>
                  </a:cubicBezTo>
                  <a:cubicBezTo>
                    <a:pt x="39" y="17"/>
                    <a:pt x="39" y="17"/>
                    <a:pt x="38" y="17"/>
                  </a:cubicBezTo>
                  <a:cubicBezTo>
                    <a:pt x="38" y="16"/>
                    <a:pt x="38" y="16"/>
                    <a:pt x="37" y="16"/>
                  </a:cubicBezTo>
                  <a:cubicBezTo>
                    <a:pt x="36" y="15"/>
                    <a:pt x="36" y="15"/>
                    <a:pt x="35" y="1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3" y="12"/>
                    <a:pt x="33" y="11"/>
                  </a:cubicBezTo>
                  <a:cubicBezTo>
                    <a:pt x="32" y="10"/>
                    <a:pt x="32" y="9"/>
                    <a:pt x="31" y="8"/>
                  </a:cubicBezTo>
                  <a:cubicBezTo>
                    <a:pt x="30" y="7"/>
                    <a:pt x="28" y="5"/>
                    <a:pt x="27" y="3"/>
                  </a:cubicBezTo>
                  <a:cubicBezTo>
                    <a:pt x="26" y="2"/>
                    <a:pt x="25" y="2"/>
                    <a:pt x="24" y="1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1956"/>
            <p:cNvSpPr/>
            <p:nvPr/>
          </p:nvSpPr>
          <p:spPr bwMode="auto">
            <a:xfrm>
              <a:off x="5849901" y="5480083"/>
              <a:ext cx="68263" cy="90488"/>
            </a:xfrm>
            <a:custGeom>
              <a:avLst/>
              <a:gdLst>
                <a:gd name="T0" fmla="*/ 0 w 18"/>
                <a:gd name="T1" fmla="*/ 0 h 24"/>
                <a:gd name="T2" fmla="*/ 11 w 18"/>
                <a:gd name="T3" fmla="*/ 10 h 24"/>
                <a:gd name="T4" fmla="*/ 14 w 18"/>
                <a:gd name="T5" fmla="*/ 18 h 24"/>
                <a:gd name="T6" fmla="*/ 18 w 18"/>
                <a:gd name="T7" fmla="*/ 24 h 24"/>
                <a:gd name="T8" fmla="*/ 18 w 18"/>
                <a:gd name="T9" fmla="*/ 14 h 24"/>
                <a:gd name="T10" fmla="*/ 11 w 18"/>
                <a:gd name="T11" fmla="*/ 6 h 24"/>
                <a:gd name="T12" fmla="*/ 0 w 1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cubicBezTo>
                    <a:pt x="3" y="3"/>
                    <a:pt x="8" y="6"/>
                    <a:pt x="11" y="10"/>
                  </a:cubicBezTo>
                  <a:cubicBezTo>
                    <a:pt x="13" y="13"/>
                    <a:pt x="14" y="15"/>
                    <a:pt x="14" y="18"/>
                  </a:cubicBezTo>
                  <a:cubicBezTo>
                    <a:pt x="15" y="20"/>
                    <a:pt x="16" y="22"/>
                    <a:pt x="18" y="24"/>
                  </a:cubicBezTo>
                  <a:cubicBezTo>
                    <a:pt x="18" y="21"/>
                    <a:pt x="18" y="17"/>
                    <a:pt x="18" y="14"/>
                  </a:cubicBezTo>
                  <a:cubicBezTo>
                    <a:pt x="16" y="11"/>
                    <a:pt x="12" y="7"/>
                    <a:pt x="11" y="6"/>
                  </a:cubicBezTo>
                  <a:cubicBezTo>
                    <a:pt x="7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25" name="Picture 195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301" y="5418170"/>
              <a:ext cx="90488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6" name="Freeform 1959"/>
            <p:cNvSpPr/>
            <p:nvPr/>
          </p:nvSpPr>
          <p:spPr bwMode="auto">
            <a:xfrm>
              <a:off x="5805451" y="5464207"/>
              <a:ext cx="55563" cy="120651"/>
            </a:xfrm>
            <a:custGeom>
              <a:avLst/>
              <a:gdLst>
                <a:gd name="T0" fmla="*/ 6 w 15"/>
                <a:gd name="T1" fmla="*/ 15 h 32"/>
                <a:gd name="T2" fmla="*/ 8 w 15"/>
                <a:gd name="T3" fmla="*/ 5 h 32"/>
                <a:gd name="T4" fmla="*/ 7 w 15"/>
                <a:gd name="T5" fmla="*/ 0 h 32"/>
                <a:gd name="T6" fmla="*/ 5 w 15"/>
                <a:gd name="T7" fmla="*/ 9 h 32"/>
                <a:gd name="T8" fmla="*/ 1 w 15"/>
                <a:gd name="T9" fmla="*/ 18 h 32"/>
                <a:gd name="T10" fmla="*/ 3 w 15"/>
                <a:gd name="T11" fmla="*/ 27 h 32"/>
                <a:gd name="T12" fmla="*/ 4 w 15"/>
                <a:gd name="T13" fmla="*/ 28 h 32"/>
                <a:gd name="T14" fmla="*/ 15 w 15"/>
                <a:gd name="T15" fmla="*/ 32 h 32"/>
                <a:gd name="T16" fmla="*/ 11 w 15"/>
                <a:gd name="T17" fmla="*/ 28 h 32"/>
                <a:gd name="T18" fmla="*/ 6 w 15"/>
                <a:gd name="T1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2">
                  <a:moveTo>
                    <a:pt x="6" y="15"/>
                  </a:moveTo>
                  <a:cubicBezTo>
                    <a:pt x="7" y="12"/>
                    <a:pt x="8" y="8"/>
                    <a:pt x="8" y="5"/>
                  </a:cubicBezTo>
                  <a:cubicBezTo>
                    <a:pt x="8" y="4"/>
                    <a:pt x="7" y="0"/>
                    <a:pt x="7" y="0"/>
                  </a:cubicBezTo>
                  <a:cubicBezTo>
                    <a:pt x="7" y="3"/>
                    <a:pt x="6" y="6"/>
                    <a:pt x="5" y="9"/>
                  </a:cubicBezTo>
                  <a:cubicBezTo>
                    <a:pt x="4" y="12"/>
                    <a:pt x="2" y="15"/>
                    <a:pt x="1" y="18"/>
                  </a:cubicBezTo>
                  <a:cubicBezTo>
                    <a:pt x="0" y="22"/>
                    <a:pt x="1" y="25"/>
                    <a:pt x="3" y="27"/>
                  </a:cubicBezTo>
                  <a:cubicBezTo>
                    <a:pt x="3" y="28"/>
                    <a:pt x="4" y="28"/>
                    <a:pt x="4" y="28"/>
                  </a:cubicBezTo>
                  <a:cubicBezTo>
                    <a:pt x="8" y="30"/>
                    <a:pt x="11" y="31"/>
                    <a:pt x="15" y="32"/>
                  </a:cubicBezTo>
                  <a:cubicBezTo>
                    <a:pt x="13" y="31"/>
                    <a:pt x="12" y="30"/>
                    <a:pt x="11" y="28"/>
                  </a:cubicBezTo>
                  <a:cubicBezTo>
                    <a:pt x="6" y="23"/>
                    <a:pt x="5" y="18"/>
                    <a:pt x="6" y="1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1960"/>
            <p:cNvSpPr/>
            <p:nvPr/>
          </p:nvSpPr>
          <p:spPr bwMode="auto">
            <a:xfrm>
              <a:off x="5800688" y="5416582"/>
              <a:ext cx="109538" cy="168276"/>
            </a:xfrm>
            <a:custGeom>
              <a:avLst/>
              <a:gdLst>
                <a:gd name="T0" fmla="*/ 7 w 29"/>
                <a:gd name="T1" fmla="*/ 30 h 45"/>
                <a:gd name="T2" fmla="*/ 9 w 29"/>
                <a:gd name="T3" fmla="*/ 20 h 45"/>
                <a:gd name="T4" fmla="*/ 10 w 29"/>
                <a:gd name="T5" fmla="*/ 17 h 45"/>
                <a:gd name="T6" fmla="*/ 10 w 29"/>
                <a:gd name="T7" fmla="*/ 17 h 45"/>
                <a:gd name="T8" fmla="*/ 11 w 29"/>
                <a:gd name="T9" fmla="*/ 17 h 45"/>
                <a:gd name="T10" fmla="*/ 11 w 29"/>
                <a:gd name="T11" fmla="*/ 21 h 45"/>
                <a:gd name="T12" fmla="*/ 13 w 29"/>
                <a:gd name="T13" fmla="*/ 27 h 45"/>
                <a:gd name="T14" fmla="*/ 14 w 29"/>
                <a:gd name="T15" fmla="*/ 32 h 45"/>
                <a:gd name="T16" fmla="*/ 16 w 29"/>
                <a:gd name="T17" fmla="*/ 37 h 45"/>
                <a:gd name="T18" fmla="*/ 19 w 29"/>
                <a:gd name="T19" fmla="*/ 40 h 45"/>
                <a:gd name="T20" fmla="*/ 15 w 29"/>
                <a:gd name="T21" fmla="*/ 33 h 45"/>
                <a:gd name="T22" fmla="*/ 15 w 29"/>
                <a:gd name="T23" fmla="*/ 30 h 45"/>
                <a:gd name="T24" fmla="*/ 19 w 29"/>
                <a:gd name="T25" fmla="*/ 36 h 45"/>
                <a:gd name="T26" fmla="*/ 26 w 29"/>
                <a:gd name="T27" fmla="*/ 43 h 45"/>
                <a:gd name="T28" fmla="*/ 28 w 29"/>
                <a:gd name="T29" fmla="*/ 44 h 45"/>
                <a:gd name="T30" fmla="*/ 24 w 29"/>
                <a:gd name="T31" fmla="*/ 41 h 45"/>
                <a:gd name="T32" fmla="*/ 14 w 29"/>
                <a:gd name="T33" fmla="*/ 24 h 45"/>
                <a:gd name="T34" fmla="*/ 12 w 29"/>
                <a:gd name="T35" fmla="*/ 19 h 45"/>
                <a:gd name="T36" fmla="*/ 12 w 29"/>
                <a:gd name="T37" fmla="*/ 17 h 45"/>
                <a:gd name="T38" fmla="*/ 13 w 29"/>
                <a:gd name="T39" fmla="*/ 18 h 45"/>
                <a:gd name="T40" fmla="*/ 21 w 29"/>
                <a:gd name="T41" fmla="*/ 24 h 45"/>
                <a:gd name="T42" fmla="*/ 23 w 29"/>
                <a:gd name="T43" fmla="*/ 27 h 45"/>
                <a:gd name="T44" fmla="*/ 27 w 29"/>
                <a:gd name="T45" fmla="*/ 33 h 45"/>
                <a:gd name="T46" fmla="*/ 27 w 29"/>
                <a:gd name="T47" fmla="*/ 33 h 45"/>
                <a:gd name="T48" fmla="*/ 24 w 29"/>
                <a:gd name="T49" fmla="*/ 27 h 45"/>
                <a:gd name="T50" fmla="*/ 21 w 29"/>
                <a:gd name="T51" fmla="*/ 24 h 45"/>
                <a:gd name="T52" fmla="*/ 13 w 29"/>
                <a:gd name="T53" fmla="*/ 17 h 45"/>
                <a:gd name="T54" fmla="*/ 11 w 29"/>
                <a:gd name="T55" fmla="*/ 14 h 45"/>
                <a:gd name="T56" fmla="*/ 8 w 29"/>
                <a:gd name="T57" fmla="*/ 8 h 45"/>
                <a:gd name="T58" fmla="*/ 10 w 29"/>
                <a:gd name="T59" fmla="*/ 8 h 45"/>
                <a:gd name="T60" fmla="*/ 14 w 29"/>
                <a:gd name="T61" fmla="*/ 9 h 45"/>
                <a:gd name="T62" fmla="*/ 22 w 29"/>
                <a:gd name="T63" fmla="*/ 14 h 45"/>
                <a:gd name="T64" fmla="*/ 26 w 29"/>
                <a:gd name="T65" fmla="*/ 18 h 45"/>
                <a:gd name="T66" fmla="*/ 22 w 29"/>
                <a:gd name="T67" fmla="*/ 14 h 45"/>
                <a:gd name="T68" fmla="*/ 15 w 29"/>
                <a:gd name="T69" fmla="*/ 9 h 45"/>
                <a:gd name="T70" fmla="*/ 11 w 29"/>
                <a:gd name="T71" fmla="*/ 8 h 45"/>
                <a:gd name="T72" fmla="*/ 9 w 29"/>
                <a:gd name="T73" fmla="*/ 7 h 45"/>
                <a:gd name="T74" fmla="*/ 6 w 29"/>
                <a:gd name="T75" fmla="*/ 5 h 45"/>
                <a:gd name="T76" fmla="*/ 4 w 29"/>
                <a:gd name="T77" fmla="*/ 3 h 45"/>
                <a:gd name="T78" fmla="*/ 4 w 29"/>
                <a:gd name="T79" fmla="*/ 2 h 45"/>
                <a:gd name="T80" fmla="*/ 2 w 29"/>
                <a:gd name="T81" fmla="*/ 1 h 45"/>
                <a:gd name="T82" fmla="*/ 5 w 29"/>
                <a:gd name="T83" fmla="*/ 5 h 45"/>
                <a:gd name="T84" fmla="*/ 5 w 29"/>
                <a:gd name="T85" fmla="*/ 6 h 45"/>
                <a:gd name="T86" fmla="*/ 5 w 29"/>
                <a:gd name="T87" fmla="*/ 7 h 45"/>
                <a:gd name="T88" fmla="*/ 6 w 29"/>
                <a:gd name="T89" fmla="*/ 15 h 45"/>
                <a:gd name="T90" fmla="*/ 5 w 29"/>
                <a:gd name="T91" fmla="*/ 18 h 45"/>
                <a:gd name="T92" fmla="*/ 0 w 29"/>
                <a:gd name="T93" fmla="*/ 25 h 45"/>
                <a:gd name="T94" fmla="*/ 4 w 29"/>
                <a:gd name="T95" fmla="*/ 20 h 45"/>
                <a:gd name="T96" fmla="*/ 6 w 29"/>
                <a:gd name="T97" fmla="*/ 16 h 45"/>
                <a:gd name="T98" fmla="*/ 6 w 29"/>
                <a:gd name="T99" fmla="*/ 12 h 45"/>
                <a:gd name="T100" fmla="*/ 6 w 29"/>
                <a:gd name="T101" fmla="*/ 7 h 45"/>
                <a:gd name="T102" fmla="*/ 9 w 29"/>
                <a:gd name="T103" fmla="*/ 11 h 45"/>
                <a:gd name="T104" fmla="*/ 9 w 29"/>
                <a:gd name="T105" fmla="*/ 13 h 45"/>
                <a:gd name="T106" fmla="*/ 9 w 29"/>
                <a:gd name="T107" fmla="*/ 17 h 45"/>
                <a:gd name="T108" fmla="*/ 9 w 29"/>
                <a:gd name="T109" fmla="*/ 18 h 45"/>
                <a:gd name="T110" fmla="*/ 8 w 29"/>
                <a:gd name="T111" fmla="*/ 23 h 45"/>
                <a:gd name="T112" fmla="*/ 7 w 29"/>
                <a:gd name="T113" fmla="*/ 33 h 45"/>
                <a:gd name="T114" fmla="*/ 8 w 29"/>
                <a:gd name="T115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" h="45">
                  <a:moveTo>
                    <a:pt x="8" y="33"/>
                  </a:moveTo>
                  <a:cubicBezTo>
                    <a:pt x="7" y="32"/>
                    <a:pt x="7" y="31"/>
                    <a:pt x="7" y="30"/>
                  </a:cubicBezTo>
                  <a:cubicBezTo>
                    <a:pt x="8" y="28"/>
                    <a:pt x="8" y="25"/>
                    <a:pt x="8" y="23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0" y="16"/>
                    <a:pt x="11" y="16"/>
                    <a:pt x="11" y="17"/>
                  </a:cubicBezTo>
                  <a:cubicBezTo>
                    <a:pt x="11" y="18"/>
                    <a:pt x="11" y="18"/>
                    <a:pt x="11" y="19"/>
                  </a:cubicBezTo>
                  <a:cubicBezTo>
                    <a:pt x="11" y="20"/>
                    <a:pt x="11" y="20"/>
                    <a:pt x="11" y="21"/>
                  </a:cubicBezTo>
                  <a:cubicBezTo>
                    <a:pt x="12" y="22"/>
                    <a:pt x="12" y="23"/>
                    <a:pt x="12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4" y="28"/>
                    <a:pt x="14" y="29"/>
                    <a:pt x="14" y="30"/>
                  </a:cubicBezTo>
                  <a:cubicBezTo>
                    <a:pt x="14" y="30"/>
                    <a:pt x="14" y="31"/>
                    <a:pt x="14" y="32"/>
                  </a:cubicBezTo>
                  <a:cubicBezTo>
                    <a:pt x="14" y="32"/>
                    <a:pt x="15" y="33"/>
                    <a:pt x="15" y="34"/>
                  </a:cubicBezTo>
                  <a:cubicBezTo>
                    <a:pt x="15" y="35"/>
                    <a:pt x="16" y="36"/>
                    <a:pt x="16" y="37"/>
                  </a:cubicBezTo>
                  <a:cubicBezTo>
                    <a:pt x="17" y="38"/>
                    <a:pt x="17" y="38"/>
                    <a:pt x="17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18" y="39"/>
                    <a:pt x="17" y="38"/>
                    <a:pt x="17" y="37"/>
                  </a:cubicBezTo>
                  <a:cubicBezTo>
                    <a:pt x="16" y="36"/>
                    <a:pt x="16" y="35"/>
                    <a:pt x="15" y="33"/>
                  </a:cubicBezTo>
                  <a:cubicBezTo>
                    <a:pt x="15" y="33"/>
                    <a:pt x="15" y="32"/>
                    <a:pt x="15" y="32"/>
                  </a:cubicBezTo>
                  <a:cubicBezTo>
                    <a:pt x="15" y="31"/>
                    <a:pt x="15" y="30"/>
                    <a:pt x="15" y="30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6" y="31"/>
                    <a:pt x="17" y="34"/>
                    <a:pt x="19" y="36"/>
                  </a:cubicBezTo>
                  <a:cubicBezTo>
                    <a:pt x="20" y="38"/>
                    <a:pt x="22" y="40"/>
                    <a:pt x="23" y="41"/>
                  </a:cubicBezTo>
                  <a:cubicBezTo>
                    <a:pt x="24" y="42"/>
                    <a:pt x="25" y="43"/>
                    <a:pt x="26" y="43"/>
                  </a:cubicBezTo>
                  <a:cubicBezTo>
                    <a:pt x="27" y="44"/>
                    <a:pt x="28" y="45"/>
                    <a:pt x="29" y="45"/>
                  </a:cubicBezTo>
                  <a:cubicBezTo>
                    <a:pt x="29" y="45"/>
                    <a:pt x="28" y="45"/>
                    <a:pt x="28" y="44"/>
                  </a:cubicBezTo>
                  <a:cubicBezTo>
                    <a:pt x="27" y="44"/>
                    <a:pt x="27" y="43"/>
                    <a:pt x="27" y="43"/>
                  </a:cubicBezTo>
                  <a:cubicBezTo>
                    <a:pt x="26" y="42"/>
                    <a:pt x="25" y="41"/>
                    <a:pt x="24" y="41"/>
                  </a:cubicBezTo>
                  <a:cubicBezTo>
                    <a:pt x="23" y="39"/>
                    <a:pt x="21" y="37"/>
                    <a:pt x="20" y="35"/>
                  </a:cubicBezTo>
                  <a:cubicBezTo>
                    <a:pt x="17" y="32"/>
                    <a:pt x="15" y="28"/>
                    <a:pt x="14" y="24"/>
                  </a:cubicBezTo>
                  <a:cubicBezTo>
                    <a:pt x="13" y="23"/>
                    <a:pt x="13" y="21"/>
                    <a:pt x="13" y="20"/>
                  </a:cubicBezTo>
                  <a:cubicBezTo>
                    <a:pt x="13" y="20"/>
                    <a:pt x="12" y="19"/>
                    <a:pt x="12" y="19"/>
                  </a:cubicBezTo>
                  <a:cubicBezTo>
                    <a:pt x="12" y="18"/>
                    <a:pt x="12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3" y="18"/>
                    <a:pt x="13" y="18"/>
                  </a:cubicBezTo>
                  <a:cubicBezTo>
                    <a:pt x="14" y="19"/>
                    <a:pt x="14" y="19"/>
                    <a:pt x="15" y="20"/>
                  </a:cubicBezTo>
                  <a:cubicBezTo>
                    <a:pt x="17" y="21"/>
                    <a:pt x="19" y="22"/>
                    <a:pt x="21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2" y="26"/>
                    <a:pt x="23" y="26"/>
                    <a:pt x="23" y="27"/>
                  </a:cubicBezTo>
                  <a:cubicBezTo>
                    <a:pt x="24" y="28"/>
                    <a:pt x="25" y="29"/>
                    <a:pt x="25" y="30"/>
                  </a:cubicBezTo>
                  <a:cubicBezTo>
                    <a:pt x="26" y="31"/>
                    <a:pt x="26" y="32"/>
                    <a:pt x="27" y="33"/>
                  </a:cubicBezTo>
                  <a:cubicBezTo>
                    <a:pt x="27" y="35"/>
                    <a:pt x="28" y="36"/>
                    <a:pt x="28" y="37"/>
                  </a:cubicBezTo>
                  <a:cubicBezTo>
                    <a:pt x="28" y="36"/>
                    <a:pt x="27" y="35"/>
                    <a:pt x="27" y="33"/>
                  </a:cubicBezTo>
                  <a:cubicBezTo>
                    <a:pt x="27" y="32"/>
                    <a:pt x="26" y="31"/>
                    <a:pt x="25" y="30"/>
                  </a:cubicBezTo>
                  <a:cubicBezTo>
                    <a:pt x="25" y="29"/>
                    <a:pt x="24" y="28"/>
                    <a:pt x="24" y="27"/>
                  </a:cubicBezTo>
                  <a:cubicBezTo>
                    <a:pt x="23" y="26"/>
                    <a:pt x="23" y="26"/>
                    <a:pt x="23" y="25"/>
                  </a:cubicBezTo>
                  <a:cubicBezTo>
                    <a:pt x="22" y="25"/>
                    <a:pt x="22" y="24"/>
                    <a:pt x="21" y="24"/>
                  </a:cubicBezTo>
                  <a:cubicBezTo>
                    <a:pt x="19" y="22"/>
                    <a:pt x="17" y="21"/>
                    <a:pt x="15" y="19"/>
                  </a:cubicBezTo>
                  <a:cubicBezTo>
                    <a:pt x="14" y="18"/>
                    <a:pt x="13" y="18"/>
                    <a:pt x="13" y="17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9" y="10"/>
                    <a:pt x="9" y="9"/>
                    <a:pt x="8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1" y="8"/>
                    <a:pt x="11" y="8"/>
                    <a:pt x="12" y="9"/>
                  </a:cubicBezTo>
                  <a:cubicBezTo>
                    <a:pt x="13" y="9"/>
                    <a:pt x="14" y="9"/>
                    <a:pt x="14" y="9"/>
                  </a:cubicBezTo>
                  <a:cubicBezTo>
                    <a:pt x="15" y="10"/>
                    <a:pt x="16" y="10"/>
                    <a:pt x="17" y="11"/>
                  </a:cubicBezTo>
                  <a:cubicBezTo>
                    <a:pt x="19" y="12"/>
                    <a:pt x="21" y="13"/>
                    <a:pt x="22" y="14"/>
                  </a:cubicBezTo>
                  <a:cubicBezTo>
                    <a:pt x="23" y="15"/>
                    <a:pt x="24" y="15"/>
                    <a:pt x="24" y="16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6" y="18"/>
                    <a:pt x="25" y="17"/>
                    <a:pt x="25" y="16"/>
                  </a:cubicBezTo>
                  <a:cubicBezTo>
                    <a:pt x="24" y="15"/>
                    <a:pt x="23" y="15"/>
                    <a:pt x="22" y="14"/>
                  </a:cubicBezTo>
                  <a:cubicBezTo>
                    <a:pt x="21" y="12"/>
                    <a:pt x="19" y="11"/>
                    <a:pt x="17" y="10"/>
                  </a:cubicBezTo>
                  <a:cubicBezTo>
                    <a:pt x="17" y="10"/>
                    <a:pt x="16" y="9"/>
                    <a:pt x="15" y="9"/>
                  </a:cubicBezTo>
                  <a:cubicBezTo>
                    <a:pt x="14" y="8"/>
                    <a:pt x="13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0" y="7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6"/>
                    <a:pt x="6" y="5"/>
                    <a:pt x="6" y="5"/>
                  </a:cubicBezTo>
                  <a:cubicBezTo>
                    <a:pt x="5" y="4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6" y="11"/>
                    <a:pt x="6" y="13"/>
                    <a:pt x="6" y="15"/>
                  </a:cubicBezTo>
                  <a:cubicBezTo>
                    <a:pt x="6" y="15"/>
                    <a:pt x="6" y="16"/>
                    <a:pt x="5" y="16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19"/>
                    <a:pt x="4" y="19"/>
                    <a:pt x="4" y="20"/>
                  </a:cubicBezTo>
                  <a:cubicBezTo>
                    <a:pt x="3" y="22"/>
                    <a:pt x="1" y="23"/>
                    <a:pt x="0" y="25"/>
                  </a:cubicBezTo>
                  <a:cubicBezTo>
                    <a:pt x="1" y="24"/>
                    <a:pt x="1" y="24"/>
                    <a:pt x="2" y="23"/>
                  </a:cubicBezTo>
                  <a:cubicBezTo>
                    <a:pt x="3" y="22"/>
                    <a:pt x="3" y="21"/>
                    <a:pt x="4" y="20"/>
                  </a:cubicBezTo>
                  <a:cubicBezTo>
                    <a:pt x="5" y="20"/>
                    <a:pt x="5" y="19"/>
                    <a:pt x="6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6"/>
                    <a:pt x="6" y="15"/>
                    <a:pt x="6" y="15"/>
                  </a:cubicBezTo>
                  <a:cubicBezTo>
                    <a:pt x="6" y="14"/>
                    <a:pt x="6" y="13"/>
                    <a:pt x="6" y="12"/>
                  </a:cubicBezTo>
                  <a:cubicBezTo>
                    <a:pt x="6" y="11"/>
                    <a:pt x="6" y="10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8" y="10"/>
                    <a:pt x="9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8" y="19"/>
                    <a:pt x="8" y="20"/>
                  </a:cubicBezTo>
                  <a:cubicBezTo>
                    <a:pt x="8" y="21"/>
                    <a:pt x="8" y="22"/>
                    <a:pt x="8" y="23"/>
                  </a:cubicBezTo>
                  <a:cubicBezTo>
                    <a:pt x="7" y="25"/>
                    <a:pt x="7" y="27"/>
                    <a:pt x="7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8" y="35"/>
                    <a:pt x="8" y="36"/>
                  </a:cubicBezTo>
                  <a:cubicBezTo>
                    <a:pt x="8" y="35"/>
                    <a:pt x="8" y="34"/>
                    <a:pt x="8" y="3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1961"/>
            <p:cNvSpPr/>
            <p:nvPr/>
          </p:nvSpPr>
          <p:spPr bwMode="auto">
            <a:xfrm>
              <a:off x="4202066" y="5986499"/>
              <a:ext cx="33338" cy="112713"/>
            </a:xfrm>
            <a:custGeom>
              <a:avLst/>
              <a:gdLst>
                <a:gd name="T0" fmla="*/ 5 w 9"/>
                <a:gd name="T1" fmla="*/ 0 h 30"/>
                <a:gd name="T2" fmla="*/ 5 w 9"/>
                <a:gd name="T3" fmla="*/ 16 h 30"/>
                <a:gd name="T4" fmla="*/ 3 w 9"/>
                <a:gd name="T5" fmla="*/ 23 h 30"/>
                <a:gd name="T6" fmla="*/ 0 w 9"/>
                <a:gd name="T7" fmla="*/ 30 h 30"/>
                <a:gd name="T8" fmla="*/ 8 w 9"/>
                <a:gd name="T9" fmla="*/ 23 h 30"/>
                <a:gd name="T10" fmla="*/ 8 w 9"/>
                <a:gd name="T11" fmla="*/ 13 h 30"/>
                <a:gd name="T12" fmla="*/ 5 w 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0">
                  <a:moveTo>
                    <a:pt x="5" y="0"/>
                  </a:moveTo>
                  <a:cubicBezTo>
                    <a:pt x="5" y="5"/>
                    <a:pt x="6" y="11"/>
                    <a:pt x="5" y="16"/>
                  </a:cubicBezTo>
                  <a:cubicBezTo>
                    <a:pt x="5" y="18"/>
                    <a:pt x="4" y="21"/>
                    <a:pt x="3" y="23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3" y="28"/>
                    <a:pt x="5" y="25"/>
                    <a:pt x="8" y="23"/>
                  </a:cubicBezTo>
                  <a:cubicBezTo>
                    <a:pt x="9" y="19"/>
                    <a:pt x="8" y="15"/>
                    <a:pt x="8" y="13"/>
                  </a:cubicBezTo>
                  <a:cubicBezTo>
                    <a:pt x="7" y="8"/>
                    <a:pt x="6" y="4"/>
                    <a:pt x="5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29" name="Picture 1963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166" y="5907123"/>
              <a:ext cx="134938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" name="Freeform 1964"/>
            <p:cNvSpPr/>
            <p:nvPr/>
          </p:nvSpPr>
          <p:spPr bwMode="auto">
            <a:xfrm>
              <a:off x="4133803" y="5964273"/>
              <a:ext cx="82551" cy="104776"/>
            </a:xfrm>
            <a:custGeom>
              <a:avLst/>
              <a:gdLst>
                <a:gd name="T0" fmla="*/ 11 w 22"/>
                <a:gd name="T1" fmla="*/ 10 h 28"/>
                <a:gd name="T2" fmla="*/ 19 w 22"/>
                <a:gd name="T3" fmla="*/ 5 h 28"/>
                <a:gd name="T4" fmla="*/ 22 w 22"/>
                <a:gd name="T5" fmla="*/ 0 h 28"/>
                <a:gd name="T6" fmla="*/ 14 w 22"/>
                <a:gd name="T7" fmla="*/ 5 h 28"/>
                <a:gd name="T8" fmla="*/ 5 w 22"/>
                <a:gd name="T9" fmla="*/ 9 h 28"/>
                <a:gd name="T10" fmla="*/ 0 w 22"/>
                <a:gd name="T11" fmla="*/ 17 h 28"/>
                <a:gd name="T12" fmla="*/ 0 w 22"/>
                <a:gd name="T13" fmla="*/ 19 h 28"/>
                <a:gd name="T14" fmla="*/ 5 w 22"/>
                <a:gd name="T15" fmla="*/ 28 h 28"/>
                <a:gd name="T16" fmla="*/ 4 w 22"/>
                <a:gd name="T17" fmla="*/ 23 h 28"/>
                <a:gd name="T18" fmla="*/ 11 w 22"/>
                <a:gd name="T1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8">
                  <a:moveTo>
                    <a:pt x="11" y="10"/>
                  </a:moveTo>
                  <a:cubicBezTo>
                    <a:pt x="13" y="9"/>
                    <a:pt x="17" y="6"/>
                    <a:pt x="19" y="5"/>
                  </a:cubicBezTo>
                  <a:cubicBezTo>
                    <a:pt x="20" y="3"/>
                    <a:pt x="22" y="0"/>
                    <a:pt x="22" y="0"/>
                  </a:cubicBezTo>
                  <a:cubicBezTo>
                    <a:pt x="20" y="2"/>
                    <a:pt x="17" y="4"/>
                    <a:pt x="14" y="5"/>
                  </a:cubicBezTo>
                  <a:cubicBezTo>
                    <a:pt x="11" y="7"/>
                    <a:pt x="8" y="8"/>
                    <a:pt x="5" y="9"/>
                  </a:cubicBezTo>
                  <a:cubicBezTo>
                    <a:pt x="2" y="11"/>
                    <a:pt x="1" y="14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1" y="22"/>
                    <a:pt x="3" y="25"/>
                    <a:pt x="5" y="28"/>
                  </a:cubicBezTo>
                  <a:cubicBezTo>
                    <a:pt x="5" y="27"/>
                    <a:pt x="4" y="25"/>
                    <a:pt x="4" y="23"/>
                  </a:cubicBezTo>
                  <a:cubicBezTo>
                    <a:pt x="5" y="16"/>
                    <a:pt x="8" y="12"/>
                    <a:pt x="11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1965"/>
            <p:cNvSpPr/>
            <p:nvPr/>
          </p:nvSpPr>
          <p:spPr bwMode="auto">
            <a:xfrm>
              <a:off x="4156028" y="5911886"/>
              <a:ext cx="98426" cy="195264"/>
            </a:xfrm>
            <a:custGeom>
              <a:avLst/>
              <a:gdLst>
                <a:gd name="T0" fmla="*/ 4 w 26"/>
                <a:gd name="T1" fmla="*/ 26 h 52"/>
                <a:gd name="T2" fmla="*/ 12 w 26"/>
                <a:gd name="T3" fmla="*/ 20 h 52"/>
                <a:gd name="T4" fmla="*/ 14 w 26"/>
                <a:gd name="T5" fmla="*/ 19 h 52"/>
                <a:gd name="T6" fmla="*/ 15 w 26"/>
                <a:gd name="T7" fmla="*/ 18 h 52"/>
                <a:gd name="T8" fmla="*/ 15 w 26"/>
                <a:gd name="T9" fmla="*/ 19 h 52"/>
                <a:gd name="T10" fmla="*/ 13 w 26"/>
                <a:gd name="T11" fmla="*/ 22 h 52"/>
                <a:gd name="T12" fmla="*/ 10 w 26"/>
                <a:gd name="T13" fmla="*/ 28 h 52"/>
                <a:gd name="T14" fmla="*/ 7 w 26"/>
                <a:gd name="T15" fmla="*/ 32 h 52"/>
                <a:gd name="T16" fmla="*/ 5 w 26"/>
                <a:gd name="T17" fmla="*/ 37 h 52"/>
                <a:gd name="T18" fmla="*/ 5 w 26"/>
                <a:gd name="T19" fmla="*/ 41 h 52"/>
                <a:gd name="T20" fmla="*/ 7 w 26"/>
                <a:gd name="T21" fmla="*/ 34 h 52"/>
                <a:gd name="T22" fmla="*/ 9 w 26"/>
                <a:gd name="T23" fmla="*/ 31 h 52"/>
                <a:gd name="T24" fmla="*/ 8 w 26"/>
                <a:gd name="T25" fmla="*/ 39 h 52"/>
                <a:gd name="T26" fmla="*/ 8 w 26"/>
                <a:gd name="T27" fmla="*/ 49 h 52"/>
                <a:gd name="T28" fmla="*/ 8 w 26"/>
                <a:gd name="T29" fmla="*/ 50 h 52"/>
                <a:gd name="T30" fmla="*/ 8 w 26"/>
                <a:gd name="T31" fmla="*/ 45 h 52"/>
                <a:gd name="T32" fmla="*/ 12 w 26"/>
                <a:gd name="T33" fmla="*/ 26 h 52"/>
                <a:gd name="T34" fmla="*/ 15 w 26"/>
                <a:gd name="T35" fmla="*/ 21 h 52"/>
                <a:gd name="T36" fmla="*/ 16 w 26"/>
                <a:gd name="T37" fmla="*/ 20 h 52"/>
                <a:gd name="T38" fmla="*/ 16 w 26"/>
                <a:gd name="T39" fmla="*/ 22 h 52"/>
                <a:gd name="T40" fmla="*/ 17 w 26"/>
                <a:gd name="T41" fmla="*/ 31 h 52"/>
                <a:gd name="T42" fmla="*/ 17 w 26"/>
                <a:gd name="T43" fmla="*/ 35 h 52"/>
                <a:gd name="T44" fmla="*/ 15 w 26"/>
                <a:gd name="T45" fmla="*/ 42 h 52"/>
                <a:gd name="T46" fmla="*/ 15 w 26"/>
                <a:gd name="T47" fmla="*/ 42 h 52"/>
                <a:gd name="T48" fmla="*/ 17 w 26"/>
                <a:gd name="T49" fmla="*/ 35 h 52"/>
                <a:gd name="T50" fmla="*/ 18 w 26"/>
                <a:gd name="T51" fmla="*/ 31 h 52"/>
                <a:gd name="T52" fmla="*/ 17 w 26"/>
                <a:gd name="T53" fmla="*/ 20 h 52"/>
                <a:gd name="T54" fmla="*/ 17 w 26"/>
                <a:gd name="T55" fmla="*/ 18 h 52"/>
                <a:gd name="T56" fmla="*/ 20 w 26"/>
                <a:gd name="T57" fmla="*/ 11 h 52"/>
                <a:gd name="T58" fmla="*/ 21 w 26"/>
                <a:gd name="T59" fmla="*/ 12 h 52"/>
                <a:gd name="T60" fmla="*/ 23 w 26"/>
                <a:gd name="T61" fmla="*/ 16 h 52"/>
                <a:gd name="T62" fmla="*/ 25 w 26"/>
                <a:gd name="T63" fmla="*/ 25 h 52"/>
                <a:gd name="T64" fmla="*/ 25 w 26"/>
                <a:gd name="T65" fmla="*/ 31 h 52"/>
                <a:gd name="T66" fmla="*/ 26 w 26"/>
                <a:gd name="T67" fmla="*/ 25 h 52"/>
                <a:gd name="T68" fmla="*/ 24 w 26"/>
                <a:gd name="T69" fmla="*/ 16 h 52"/>
                <a:gd name="T70" fmla="*/ 22 w 26"/>
                <a:gd name="T71" fmla="*/ 13 h 52"/>
                <a:gd name="T72" fmla="*/ 20 w 26"/>
                <a:gd name="T73" fmla="*/ 11 h 52"/>
                <a:gd name="T74" fmla="*/ 20 w 26"/>
                <a:gd name="T75" fmla="*/ 7 h 52"/>
                <a:gd name="T76" fmla="*/ 20 w 26"/>
                <a:gd name="T77" fmla="*/ 4 h 52"/>
                <a:gd name="T78" fmla="*/ 20 w 26"/>
                <a:gd name="T79" fmla="*/ 4 h 52"/>
                <a:gd name="T80" fmla="*/ 20 w 26"/>
                <a:gd name="T81" fmla="*/ 2 h 52"/>
                <a:gd name="T82" fmla="*/ 19 w 26"/>
                <a:gd name="T83" fmla="*/ 6 h 52"/>
                <a:gd name="T84" fmla="*/ 19 w 26"/>
                <a:gd name="T85" fmla="*/ 7 h 52"/>
                <a:gd name="T86" fmla="*/ 18 w 26"/>
                <a:gd name="T87" fmla="*/ 8 h 52"/>
                <a:gd name="T88" fmla="*/ 13 w 26"/>
                <a:gd name="T89" fmla="*/ 14 h 52"/>
                <a:gd name="T90" fmla="*/ 11 w 26"/>
                <a:gd name="T91" fmla="*/ 16 h 52"/>
                <a:gd name="T92" fmla="*/ 2 w 26"/>
                <a:gd name="T93" fmla="*/ 17 h 52"/>
                <a:gd name="T94" fmla="*/ 8 w 26"/>
                <a:gd name="T95" fmla="*/ 17 h 52"/>
                <a:gd name="T96" fmla="*/ 12 w 26"/>
                <a:gd name="T97" fmla="*/ 15 h 52"/>
                <a:gd name="T98" fmla="*/ 16 w 26"/>
                <a:gd name="T99" fmla="*/ 12 h 52"/>
                <a:gd name="T100" fmla="*/ 19 w 26"/>
                <a:gd name="T101" fmla="*/ 9 h 52"/>
                <a:gd name="T102" fmla="*/ 18 w 26"/>
                <a:gd name="T103" fmla="*/ 13 h 52"/>
                <a:gd name="T104" fmla="*/ 16 w 26"/>
                <a:gd name="T105" fmla="*/ 15 h 52"/>
                <a:gd name="T106" fmla="*/ 14 w 26"/>
                <a:gd name="T107" fmla="*/ 18 h 52"/>
                <a:gd name="T108" fmla="*/ 13 w 26"/>
                <a:gd name="T109" fmla="*/ 18 h 52"/>
                <a:gd name="T110" fmla="*/ 9 w 26"/>
                <a:gd name="T111" fmla="*/ 21 h 52"/>
                <a:gd name="T112" fmla="*/ 1 w 26"/>
                <a:gd name="T113" fmla="*/ 28 h 52"/>
                <a:gd name="T114" fmla="*/ 2 w 26"/>
                <a:gd name="T115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" h="52">
                  <a:moveTo>
                    <a:pt x="2" y="28"/>
                  </a:moveTo>
                  <a:cubicBezTo>
                    <a:pt x="2" y="28"/>
                    <a:pt x="3" y="27"/>
                    <a:pt x="4" y="26"/>
                  </a:cubicBezTo>
                  <a:cubicBezTo>
                    <a:pt x="5" y="24"/>
                    <a:pt x="7" y="23"/>
                    <a:pt x="9" y="22"/>
                  </a:cubicBezTo>
                  <a:cubicBezTo>
                    <a:pt x="10" y="21"/>
                    <a:pt x="11" y="21"/>
                    <a:pt x="12" y="20"/>
                  </a:cubicBezTo>
                  <a:cubicBezTo>
                    <a:pt x="12" y="20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6" y="17"/>
                    <a:pt x="16" y="17"/>
                  </a:cubicBezTo>
                  <a:cubicBezTo>
                    <a:pt x="16" y="18"/>
                    <a:pt x="15" y="19"/>
                    <a:pt x="15" y="19"/>
                  </a:cubicBezTo>
                  <a:cubicBezTo>
                    <a:pt x="14" y="20"/>
                    <a:pt x="14" y="20"/>
                    <a:pt x="14" y="21"/>
                  </a:cubicBezTo>
                  <a:cubicBezTo>
                    <a:pt x="14" y="21"/>
                    <a:pt x="13" y="22"/>
                    <a:pt x="13" y="22"/>
                  </a:cubicBezTo>
                  <a:cubicBezTo>
                    <a:pt x="12" y="23"/>
                    <a:pt x="12" y="24"/>
                    <a:pt x="11" y="25"/>
                  </a:cubicBezTo>
                  <a:cubicBezTo>
                    <a:pt x="11" y="26"/>
                    <a:pt x="11" y="27"/>
                    <a:pt x="10" y="28"/>
                  </a:cubicBezTo>
                  <a:cubicBezTo>
                    <a:pt x="10" y="29"/>
                    <a:pt x="9" y="30"/>
                    <a:pt x="8" y="30"/>
                  </a:cubicBezTo>
                  <a:cubicBezTo>
                    <a:pt x="8" y="31"/>
                    <a:pt x="8" y="32"/>
                    <a:pt x="7" y="32"/>
                  </a:cubicBezTo>
                  <a:cubicBezTo>
                    <a:pt x="7" y="33"/>
                    <a:pt x="7" y="33"/>
                    <a:pt x="6" y="34"/>
                  </a:cubicBezTo>
                  <a:cubicBezTo>
                    <a:pt x="6" y="35"/>
                    <a:pt x="5" y="36"/>
                    <a:pt x="5" y="37"/>
                  </a:cubicBezTo>
                  <a:cubicBezTo>
                    <a:pt x="5" y="38"/>
                    <a:pt x="4" y="39"/>
                    <a:pt x="4" y="39"/>
                  </a:cubicBezTo>
                  <a:cubicBezTo>
                    <a:pt x="4" y="40"/>
                    <a:pt x="4" y="41"/>
                    <a:pt x="5" y="41"/>
                  </a:cubicBezTo>
                  <a:cubicBezTo>
                    <a:pt x="4" y="40"/>
                    <a:pt x="5" y="39"/>
                    <a:pt x="5" y="38"/>
                  </a:cubicBezTo>
                  <a:cubicBezTo>
                    <a:pt x="6" y="36"/>
                    <a:pt x="6" y="35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8" y="32"/>
                    <a:pt x="8" y="31"/>
                    <a:pt x="9" y="31"/>
                  </a:cubicBezTo>
                  <a:cubicBezTo>
                    <a:pt x="9" y="31"/>
                    <a:pt x="9" y="30"/>
                    <a:pt x="9" y="30"/>
                  </a:cubicBezTo>
                  <a:cubicBezTo>
                    <a:pt x="9" y="33"/>
                    <a:pt x="8" y="36"/>
                    <a:pt x="8" y="39"/>
                  </a:cubicBezTo>
                  <a:cubicBezTo>
                    <a:pt x="7" y="41"/>
                    <a:pt x="7" y="43"/>
                    <a:pt x="7" y="45"/>
                  </a:cubicBezTo>
                  <a:cubicBezTo>
                    <a:pt x="7" y="47"/>
                    <a:pt x="7" y="48"/>
                    <a:pt x="8" y="49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8" y="51"/>
                    <a:pt x="8" y="50"/>
                  </a:cubicBezTo>
                  <a:cubicBezTo>
                    <a:pt x="8" y="50"/>
                    <a:pt x="8" y="49"/>
                    <a:pt x="8" y="49"/>
                  </a:cubicBezTo>
                  <a:cubicBezTo>
                    <a:pt x="8" y="48"/>
                    <a:pt x="8" y="47"/>
                    <a:pt x="8" y="45"/>
                  </a:cubicBezTo>
                  <a:cubicBezTo>
                    <a:pt x="8" y="43"/>
                    <a:pt x="8" y="41"/>
                    <a:pt x="9" y="39"/>
                  </a:cubicBezTo>
                  <a:cubicBezTo>
                    <a:pt x="9" y="34"/>
                    <a:pt x="10" y="30"/>
                    <a:pt x="12" y="26"/>
                  </a:cubicBezTo>
                  <a:cubicBezTo>
                    <a:pt x="13" y="25"/>
                    <a:pt x="13" y="24"/>
                    <a:pt x="14" y="23"/>
                  </a:cubicBezTo>
                  <a:cubicBezTo>
                    <a:pt x="14" y="22"/>
                    <a:pt x="15" y="22"/>
                    <a:pt x="15" y="21"/>
                  </a:cubicBezTo>
                  <a:cubicBezTo>
                    <a:pt x="15" y="21"/>
                    <a:pt x="15" y="21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6" y="21"/>
                    <a:pt x="16" y="22"/>
                  </a:cubicBezTo>
                  <a:cubicBezTo>
                    <a:pt x="16" y="23"/>
                    <a:pt x="16" y="23"/>
                    <a:pt x="16" y="24"/>
                  </a:cubicBezTo>
                  <a:cubicBezTo>
                    <a:pt x="16" y="26"/>
                    <a:pt x="17" y="29"/>
                    <a:pt x="17" y="31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7" y="34"/>
                    <a:pt x="17" y="34"/>
                    <a:pt x="17" y="35"/>
                  </a:cubicBezTo>
                  <a:cubicBezTo>
                    <a:pt x="17" y="36"/>
                    <a:pt x="16" y="37"/>
                    <a:pt x="16" y="39"/>
                  </a:cubicBezTo>
                  <a:cubicBezTo>
                    <a:pt x="16" y="40"/>
                    <a:pt x="15" y="41"/>
                    <a:pt x="15" y="42"/>
                  </a:cubicBezTo>
                  <a:cubicBezTo>
                    <a:pt x="15" y="43"/>
                    <a:pt x="14" y="44"/>
                    <a:pt x="13" y="46"/>
                  </a:cubicBezTo>
                  <a:cubicBezTo>
                    <a:pt x="14" y="44"/>
                    <a:pt x="15" y="43"/>
                    <a:pt x="15" y="42"/>
                  </a:cubicBezTo>
                  <a:cubicBezTo>
                    <a:pt x="16" y="41"/>
                    <a:pt x="16" y="40"/>
                    <a:pt x="16" y="39"/>
                  </a:cubicBezTo>
                  <a:cubicBezTo>
                    <a:pt x="17" y="37"/>
                    <a:pt x="17" y="36"/>
                    <a:pt x="17" y="35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8" y="31"/>
                  </a:cubicBezTo>
                  <a:cubicBezTo>
                    <a:pt x="18" y="29"/>
                    <a:pt x="17" y="26"/>
                    <a:pt x="17" y="24"/>
                  </a:cubicBezTo>
                  <a:cubicBezTo>
                    <a:pt x="17" y="23"/>
                    <a:pt x="17" y="21"/>
                    <a:pt x="17" y="20"/>
                  </a:cubicBezTo>
                  <a:cubicBezTo>
                    <a:pt x="17" y="20"/>
                    <a:pt x="17" y="19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6"/>
                    <a:pt x="18" y="15"/>
                    <a:pt x="19" y="14"/>
                  </a:cubicBezTo>
                  <a:cubicBezTo>
                    <a:pt x="19" y="13"/>
                    <a:pt x="19" y="12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2"/>
                    <a:pt x="20" y="12"/>
                    <a:pt x="21" y="12"/>
                  </a:cubicBezTo>
                  <a:cubicBezTo>
                    <a:pt x="21" y="13"/>
                    <a:pt x="21" y="13"/>
                    <a:pt x="22" y="14"/>
                  </a:cubicBezTo>
                  <a:cubicBezTo>
                    <a:pt x="22" y="14"/>
                    <a:pt x="23" y="15"/>
                    <a:pt x="23" y="16"/>
                  </a:cubicBezTo>
                  <a:cubicBezTo>
                    <a:pt x="23" y="17"/>
                    <a:pt x="24" y="18"/>
                    <a:pt x="24" y="19"/>
                  </a:cubicBezTo>
                  <a:cubicBezTo>
                    <a:pt x="25" y="21"/>
                    <a:pt x="25" y="23"/>
                    <a:pt x="25" y="25"/>
                  </a:cubicBezTo>
                  <a:cubicBezTo>
                    <a:pt x="25" y="26"/>
                    <a:pt x="25" y="27"/>
                    <a:pt x="25" y="28"/>
                  </a:cubicBezTo>
                  <a:cubicBezTo>
                    <a:pt x="25" y="29"/>
                    <a:pt x="25" y="30"/>
                    <a:pt x="25" y="31"/>
                  </a:cubicBezTo>
                  <a:cubicBezTo>
                    <a:pt x="25" y="30"/>
                    <a:pt x="25" y="29"/>
                    <a:pt x="25" y="28"/>
                  </a:cubicBezTo>
                  <a:cubicBezTo>
                    <a:pt x="26" y="27"/>
                    <a:pt x="26" y="26"/>
                    <a:pt x="26" y="25"/>
                  </a:cubicBezTo>
                  <a:cubicBezTo>
                    <a:pt x="25" y="23"/>
                    <a:pt x="25" y="21"/>
                    <a:pt x="25" y="19"/>
                  </a:cubicBezTo>
                  <a:cubicBezTo>
                    <a:pt x="24" y="18"/>
                    <a:pt x="24" y="17"/>
                    <a:pt x="24" y="16"/>
                  </a:cubicBezTo>
                  <a:cubicBezTo>
                    <a:pt x="23" y="15"/>
                    <a:pt x="23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2"/>
                    <a:pt x="21" y="12"/>
                    <a:pt x="21" y="12"/>
                  </a:cubicBezTo>
                  <a:cubicBezTo>
                    <a:pt x="21" y="12"/>
                    <a:pt x="21" y="11"/>
                    <a:pt x="20" y="11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0" y="9"/>
                    <a:pt x="20" y="8"/>
                    <a:pt x="20" y="7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20" y="1"/>
                    <a:pt x="20" y="0"/>
                  </a:cubicBezTo>
                  <a:cubicBezTo>
                    <a:pt x="20" y="1"/>
                    <a:pt x="20" y="1"/>
                    <a:pt x="20" y="2"/>
                  </a:cubicBezTo>
                  <a:cubicBezTo>
                    <a:pt x="20" y="2"/>
                    <a:pt x="20" y="3"/>
                    <a:pt x="20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6" y="11"/>
                    <a:pt x="15" y="13"/>
                    <a:pt x="13" y="14"/>
                  </a:cubicBezTo>
                  <a:cubicBezTo>
                    <a:pt x="13" y="14"/>
                    <a:pt x="12" y="15"/>
                    <a:pt x="12" y="15"/>
                  </a:cubicBezTo>
                  <a:cubicBezTo>
                    <a:pt x="11" y="15"/>
                    <a:pt x="11" y="15"/>
                    <a:pt x="11" y="16"/>
                  </a:cubicBezTo>
                  <a:cubicBezTo>
                    <a:pt x="10" y="16"/>
                    <a:pt x="9" y="16"/>
                    <a:pt x="8" y="17"/>
                  </a:cubicBezTo>
                  <a:cubicBezTo>
                    <a:pt x="6" y="17"/>
                    <a:pt x="4" y="17"/>
                    <a:pt x="2" y="17"/>
                  </a:cubicBezTo>
                  <a:cubicBezTo>
                    <a:pt x="3" y="17"/>
                    <a:pt x="4" y="17"/>
                    <a:pt x="5" y="17"/>
                  </a:cubicBezTo>
                  <a:cubicBezTo>
                    <a:pt x="6" y="17"/>
                    <a:pt x="7" y="17"/>
                    <a:pt x="8" y="17"/>
                  </a:cubicBezTo>
                  <a:cubicBezTo>
                    <a:pt x="9" y="17"/>
                    <a:pt x="10" y="16"/>
                    <a:pt x="11" y="16"/>
                  </a:cubicBezTo>
                  <a:cubicBezTo>
                    <a:pt x="11" y="16"/>
                    <a:pt x="12" y="16"/>
                    <a:pt x="12" y="15"/>
                  </a:cubicBezTo>
                  <a:cubicBezTo>
                    <a:pt x="13" y="15"/>
                    <a:pt x="13" y="15"/>
                    <a:pt x="13" y="14"/>
                  </a:cubicBezTo>
                  <a:cubicBezTo>
                    <a:pt x="14" y="14"/>
                    <a:pt x="15" y="13"/>
                    <a:pt x="16" y="12"/>
                  </a:cubicBezTo>
                  <a:cubicBezTo>
                    <a:pt x="16" y="12"/>
                    <a:pt x="17" y="11"/>
                    <a:pt x="18" y="10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10"/>
                    <a:pt x="18" y="12"/>
                    <a:pt x="18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6" y="15"/>
                  </a:cubicBezTo>
                  <a:cubicBezTo>
                    <a:pt x="16" y="16"/>
                    <a:pt x="15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9"/>
                    <a:pt x="12" y="19"/>
                    <a:pt x="11" y="19"/>
                  </a:cubicBezTo>
                  <a:cubicBezTo>
                    <a:pt x="10" y="20"/>
                    <a:pt x="10" y="21"/>
                    <a:pt x="9" y="21"/>
                  </a:cubicBezTo>
                  <a:cubicBezTo>
                    <a:pt x="7" y="22"/>
                    <a:pt x="5" y="24"/>
                    <a:pt x="3" y="25"/>
                  </a:cubicBezTo>
                  <a:cubicBezTo>
                    <a:pt x="2" y="26"/>
                    <a:pt x="2" y="27"/>
                    <a:pt x="1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0"/>
                    <a:pt x="1" y="29"/>
                    <a:pt x="2" y="2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1966"/>
            <p:cNvSpPr/>
            <p:nvPr/>
          </p:nvSpPr>
          <p:spPr bwMode="auto">
            <a:xfrm>
              <a:off x="3938540" y="5769010"/>
              <a:ext cx="112713" cy="30163"/>
            </a:xfrm>
            <a:custGeom>
              <a:avLst/>
              <a:gdLst>
                <a:gd name="T0" fmla="*/ 30 w 30"/>
                <a:gd name="T1" fmla="*/ 3 h 8"/>
                <a:gd name="T2" fmla="*/ 15 w 30"/>
                <a:gd name="T3" fmla="*/ 4 h 8"/>
                <a:gd name="T4" fmla="*/ 7 w 30"/>
                <a:gd name="T5" fmla="*/ 2 h 8"/>
                <a:gd name="T6" fmla="*/ 0 w 30"/>
                <a:gd name="T7" fmla="*/ 0 h 8"/>
                <a:gd name="T8" fmla="*/ 8 w 30"/>
                <a:gd name="T9" fmla="*/ 7 h 8"/>
                <a:gd name="T10" fmla="*/ 18 w 30"/>
                <a:gd name="T11" fmla="*/ 7 h 8"/>
                <a:gd name="T12" fmla="*/ 30 w 30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3"/>
                  </a:moveTo>
                  <a:cubicBezTo>
                    <a:pt x="25" y="3"/>
                    <a:pt x="20" y="5"/>
                    <a:pt x="15" y="4"/>
                  </a:cubicBezTo>
                  <a:cubicBezTo>
                    <a:pt x="12" y="4"/>
                    <a:pt x="10" y="3"/>
                    <a:pt x="7" y="2"/>
                  </a:cubicBezTo>
                  <a:cubicBezTo>
                    <a:pt x="5" y="1"/>
                    <a:pt x="3" y="0"/>
                    <a:pt x="0" y="0"/>
                  </a:cubicBezTo>
                  <a:cubicBezTo>
                    <a:pt x="3" y="3"/>
                    <a:pt x="5" y="5"/>
                    <a:pt x="8" y="7"/>
                  </a:cubicBezTo>
                  <a:cubicBezTo>
                    <a:pt x="11" y="8"/>
                    <a:pt x="16" y="7"/>
                    <a:pt x="18" y="7"/>
                  </a:cubicBezTo>
                  <a:cubicBezTo>
                    <a:pt x="23" y="6"/>
                    <a:pt x="26" y="4"/>
                    <a:pt x="30" y="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33" name="Picture 1968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965" y="5676934"/>
              <a:ext cx="101601" cy="12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4" name="Freeform 1969"/>
            <p:cNvSpPr/>
            <p:nvPr/>
          </p:nvSpPr>
          <p:spPr bwMode="auto">
            <a:xfrm>
              <a:off x="3965527" y="5697572"/>
              <a:ext cx="112713" cy="74613"/>
            </a:xfrm>
            <a:custGeom>
              <a:avLst/>
              <a:gdLst>
                <a:gd name="T0" fmla="*/ 19 w 30"/>
                <a:gd name="T1" fmla="*/ 10 h 20"/>
                <a:gd name="T2" fmla="*/ 25 w 30"/>
                <a:gd name="T3" fmla="*/ 18 h 20"/>
                <a:gd name="T4" fmla="*/ 30 w 30"/>
                <a:gd name="T5" fmla="*/ 20 h 20"/>
                <a:gd name="T6" fmla="*/ 24 w 30"/>
                <a:gd name="T7" fmla="*/ 13 h 20"/>
                <a:gd name="T8" fmla="*/ 19 w 30"/>
                <a:gd name="T9" fmla="*/ 4 h 20"/>
                <a:gd name="T10" fmla="*/ 11 w 30"/>
                <a:gd name="T11" fmla="*/ 0 h 20"/>
                <a:gd name="T12" fmla="*/ 10 w 30"/>
                <a:gd name="T13" fmla="*/ 0 h 20"/>
                <a:gd name="T14" fmla="*/ 0 w 30"/>
                <a:gd name="T15" fmla="*/ 6 h 20"/>
                <a:gd name="T16" fmla="*/ 5 w 30"/>
                <a:gd name="T17" fmla="*/ 5 h 20"/>
                <a:gd name="T18" fmla="*/ 19 w 30"/>
                <a:gd name="T1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0">
                  <a:moveTo>
                    <a:pt x="19" y="10"/>
                  </a:moveTo>
                  <a:cubicBezTo>
                    <a:pt x="20" y="12"/>
                    <a:pt x="23" y="16"/>
                    <a:pt x="25" y="18"/>
                  </a:cubicBezTo>
                  <a:cubicBezTo>
                    <a:pt x="26" y="19"/>
                    <a:pt x="30" y="20"/>
                    <a:pt x="30" y="20"/>
                  </a:cubicBezTo>
                  <a:cubicBezTo>
                    <a:pt x="27" y="19"/>
                    <a:pt x="25" y="16"/>
                    <a:pt x="24" y="13"/>
                  </a:cubicBezTo>
                  <a:cubicBezTo>
                    <a:pt x="22" y="10"/>
                    <a:pt x="21" y="7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6" y="1"/>
                    <a:pt x="3" y="4"/>
                    <a:pt x="0" y="6"/>
                  </a:cubicBezTo>
                  <a:cubicBezTo>
                    <a:pt x="2" y="5"/>
                    <a:pt x="4" y="5"/>
                    <a:pt x="5" y="5"/>
                  </a:cubicBezTo>
                  <a:cubicBezTo>
                    <a:pt x="12" y="5"/>
                    <a:pt x="17" y="8"/>
                    <a:pt x="19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1970"/>
            <p:cNvSpPr/>
            <p:nvPr/>
          </p:nvSpPr>
          <p:spPr bwMode="auto">
            <a:xfrm>
              <a:off x="3930602" y="5719797"/>
              <a:ext cx="200026" cy="93663"/>
            </a:xfrm>
            <a:custGeom>
              <a:avLst/>
              <a:gdLst>
                <a:gd name="T0" fmla="*/ 26 w 53"/>
                <a:gd name="T1" fmla="*/ 3 h 25"/>
                <a:gd name="T2" fmla="*/ 32 w 53"/>
                <a:gd name="T3" fmla="*/ 11 h 25"/>
                <a:gd name="T4" fmla="*/ 34 w 53"/>
                <a:gd name="T5" fmla="*/ 13 h 25"/>
                <a:gd name="T6" fmla="*/ 34 w 53"/>
                <a:gd name="T7" fmla="*/ 14 h 25"/>
                <a:gd name="T8" fmla="*/ 33 w 53"/>
                <a:gd name="T9" fmla="*/ 14 h 25"/>
                <a:gd name="T10" fmla="*/ 30 w 53"/>
                <a:gd name="T11" fmla="*/ 12 h 25"/>
                <a:gd name="T12" fmla="*/ 24 w 53"/>
                <a:gd name="T13" fmla="*/ 10 h 25"/>
                <a:gd name="T14" fmla="*/ 20 w 53"/>
                <a:gd name="T15" fmla="*/ 7 h 25"/>
                <a:gd name="T16" fmla="*/ 14 w 53"/>
                <a:gd name="T17" fmla="*/ 5 h 25"/>
                <a:gd name="T18" fmla="*/ 11 w 53"/>
                <a:gd name="T19" fmla="*/ 5 h 25"/>
                <a:gd name="T20" fmla="*/ 18 w 53"/>
                <a:gd name="T21" fmla="*/ 7 h 25"/>
                <a:gd name="T22" fmla="*/ 21 w 53"/>
                <a:gd name="T23" fmla="*/ 9 h 25"/>
                <a:gd name="T24" fmla="*/ 14 w 53"/>
                <a:gd name="T25" fmla="*/ 8 h 25"/>
                <a:gd name="T26" fmla="*/ 3 w 53"/>
                <a:gd name="T27" fmla="*/ 8 h 25"/>
                <a:gd name="T28" fmla="*/ 2 w 53"/>
                <a:gd name="T29" fmla="*/ 9 h 25"/>
                <a:gd name="T30" fmla="*/ 7 w 53"/>
                <a:gd name="T31" fmla="*/ 9 h 25"/>
                <a:gd name="T32" fmla="*/ 27 w 53"/>
                <a:gd name="T33" fmla="*/ 12 h 25"/>
                <a:gd name="T34" fmla="*/ 31 w 53"/>
                <a:gd name="T35" fmla="*/ 14 h 25"/>
                <a:gd name="T36" fmla="*/ 33 w 53"/>
                <a:gd name="T37" fmla="*/ 15 h 25"/>
                <a:gd name="T38" fmla="*/ 31 w 53"/>
                <a:gd name="T39" fmla="*/ 15 h 25"/>
                <a:gd name="T40" fmla="*/ 21 w 53"/>
                <a:gd name="T41" fmla="*/ 17 h 25"/>
                <a:gd name="T42" fmla="*/ 18 w 53"/>
                <a:gd name="T43" fmla="*/ 17 h 25"/>
                <a:gd name="T44" fmla="*/ 10 w 53"/>
                <a:gd name="T45" fmla="*/ 15 h 25"/>
                <a:gd name="T46" fmla="*/ 10 w 53"/>
                <a:gd name="T47" fmla="*/ 16 h 25"/>
                <a:gd name="T48" fmla="*/ 18 w 53"/>
                <a:gd name="T49" fmla="*/ 17 h 25"/>
                <a:gd name="T50" fmla="*/ 21 w 53"/>
                <a:gd name="T51" fmla="*/ 18 h 25"/>
                <a:gd name="T52" fmla="*/ 32 w 53"/>
                <a:gd name="T53" fmla="*/ 16 h 25"/>
                <a:gd name="T54" fmla="*/ 35 w 53"/>
                <a:gd name="T55" fmla="*/ 16 h 25"/>
                <a:gd name="T56" fmla="*/ 42 w 53"/>
                <a:gd name="T57" fmla="*/ 18 h 25"/>
                <a:gd name="T58" fmla="*/ 40 w 53"/>
                <a:gd name="T59" fmla="*/ 19 h 25"/>
                <a:gd name="T60" fmla="*/ 37 w 53"/>
                <a:gd name="T61" fmla="*/ 22 h 25"/>
                <a:gd name="T62" fmla="*/ 28 w 53"/>
                <a:gd name="T63" fmla="*/ 24 h 25"/>
                <a:gd name="T64" fmla="*/ 22 w 53"/>
                <a:gd name="T65" fmla="*/ 25 h 25"/>
                <a:gd name="T66" fmla="*/ 28 w 53"/>
                <a:gd name="T67" fmla="*/ 25 h 25"/>
                <a:gd name="T68" fmla="*/ 37 w 53"/>
                <a:gd name="T69" fmla="*/ 22 h 25"/>
                <a:gd name="T70" fmla="*/ 40 w 53"/>
                <a:gd name="T71" fmla="*/ 20 h 25"/>
                <a:gd name="T72" fmla="*/ 42 w 53"/>
                <a:gd name="T73" fmla="*/ 19 h 25"/>
                <a:gd name="T74" fmla="*/ 46 w 53"/>
                <a:gd name="T75" fmla="*/ 18 h 25"/>
                <a:gd name="T76" fmla="*/ 49 w 53"/>
                <a:gd name="T77" fmla="*/ 18 h 25"/>
                <a:gd name="T78" fmla="*/ 49 w 53"/>
                <a:gd name="T79" fmla="*/ 18 h 25"/>
                <a:gd name="T80" fmla="*/ 51 w 53"/>
                <a:gd name="T81" fmla="*/ 18 h 25"/>
                <a:gd name="T82" fmla="*/ 47 w 53"/>
                <a:gd name="T83" fmla="*/ 17 h 25"/>
                <a:gd name="T84" fmla="*/ 46 w 53"/>
                <a:gd name="T85" fmla="*/ 17 h 25"/>
                <a:gd name="T86" fmla="*/ 44 w 53"/>
                <a:gd name="T87" fmla="*/ 16 h 25"/>
                <a:gd name="T88" fmla="*/ 39 w 53"/>
                <a:gd name="T89" fmla="*/ 12 h 25"/>
                <a:gd name="T90" fmla="*/ 37 w 53"/>
                <a:gd name="T91" fmla="*/ 9 h 25"/>
                <a:gd name="T92" fmla="*/ 34 w 53"/>
                <a:gd name="T93" fmla="*/ 1 h 25"/>
                <a:gd name="T94" fmla="*/ 35 w 53"/>
                <a:gd name="T95" fmla="*/ 7 h 25"/>
                <a:gd name="T96" fmla="*/ 37 w 53"/>
                <a:gd name="T97" fmla="*/ 11 h 25"/>
                <a:gd name="T98" fmla="*/ 40 w 53"/>
                <a:gd name="T99" fmla="*/ 14 h 25"/>
                <a:gd name="T100" fmla="*/ 44 w 53"/>
                <a:gd name="T101" fmla="*/ 17 h 25"/>
                <a:gd name="T102" fmla="*/ 39 w 53"/>
                <a:gd name="T103" fmla="*/ 16 h 25"/>
                <a:gd name="T104" fmla="*/ 37 w 53"/>
                <a:gd name="T105" fmla="*/ 15 h 25"/>
                <a:gd name="T106" fmla="*/ 35 w 53"/>
                <a:gd name="T107" fmla="*/ 13 h 25"/>
                <a:gd name="T108" fmla="*/ 34 w 53"/>
                <a:gd name="T109" fmla="*/ 12 h 25"/>
                <a:gd name="T110" fmla="*/ 31 w 53"/>
                <a:gd name="T111" fmla="*/ 8 h 25"/>
                <a:gd name="T112" fmla="*/ 24 w 53"/>
                <a:gd name="T113" fmla="*/ 0 h 25"/>
                <a:gd name="T114" fmla="*/ 23 w 53"/>
                <a:gd name="T1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" h="25">
                  <a:moveTo>
                    <a:pt x="23" y="1"/>
                  </a:moveTo>
                  <a:cubicBezTo>
                    <a:pt x="24" y="2"/>
                    <a:pt x="25" y="2"/>
                    <a:pt x="26" y="3"/>
                  </a:cubicBezTo>
                  <a:cubicBezTo>
                    <a:pt x="28" y="5"/>
                    <a:pt x="29" y="6"/>
                    <a:pt x="30" y="8"/>
                  </a:cubicBezTo>
                  <a:cubicBezTo>
                    <a:pt x="31" y="9"/>
                    <a:pt x="32" y="10"/>
                    <a:pt x="32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5" y="14"/>
                    <a:pt x="36" y="15"/>
                  </a:cubicBezTo>
                  <a:cubicBezTo>
                    <a:pt x="35" y="15"/>
                    <a:pt x="34" y="14"/>
                    <a:pt x="33" y="14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1" y="13"/>
                    <a:pt x="31" y="12"/>
                    <a:pt x="30" y="12"/>
                  </a:cubicBezTo>
                  <a:cubicBezTo>
                    <a:pt x="29" y="12"/>
                    <a:pt x="28" y="11"/>
                    <a:pt x="27" y="11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3" y="9"/>
                    <a:pt x="23" y="9"/>
                    <a:pt x="22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7" y="6"/>
                    <a:pt x="16" y="5"/>
                    <a:pt x="14" y="5"/>
                  </a:cubicBezTo>
                  <a:cubicBezTo>
                    <a:pt x="14" y="5"/>
                    <a:pt x="13" y="5"/>
                    <a:pt x="12" y="5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2" y="5"/>
                    <a:pt x="13" y="5"/>
                    <a:pt x="14" y="5"/>
                  </a:cubicBezTo>
                  <a:cubicBezTo>
                    <a:pt x="16" y="6"/>
                    <a:pt x="17" y="6"/>
                    <a:pt x="18" y="7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0" y="8"/>
                    <a:pt x="21" y="8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9" y="8"/>
                    <a:pt x="16" y="8"/>
                    <a:pt x="14" y="8"/>
                  </a:cubicBezTo>
                  <a:cubicBezTo>
                    <a:pt x="11" y="8"/>
                    <a:pt x="9" y="8"/>
                    <a:pt x="7" y="8"/>
                  </a:cubicBezTo>
                  <a:cubicBezTo>
                    <a:pt x="6" y="8"/>
                    <a:pt x="4" y="8"/>
                    <a:pt x="3" y="8"/>
                  </a:cubicBezTo>
                  <a:cubicBezTo>
                    <a:pt x="2" y="9"/>
                    <a:pt x="1" y="9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4" y="9"/>
                    <a:pt x="6" y="9"/>
                    <a:pt x="7" y="9"/>
                  </a:cubicBezTo>
                  <a:cubicBezTo>
                    <a:pt x="9" y="9"/>
                    <a:pt x="11" y="9"/>
                    <a:pt x="13" y="9"/>
                  </a:cubicBezTo>
                  <a:cubicBezTo>
                    <a:pt x="18" y="9"/>
                    <a:pt x="22" y="10"/>
                    <a:pt x="27" y="12"/>
                  </a:cubicBezTo>
                  <a:cubicBezTo>
                    <a:pt x="28" y="12"/>
                    <a:pt x="29" y="13"/>
                    <a:pt x="30" y="13"/>
                  </a:cubicBezTo>
                  <a:cubicBezTo>
                    <a:pt x="30" y="13"/>
                    <a:pt x="31" y="14"/>
                    <a:pt x="31" y="14"/>
                  </a:cubicBezTo>
                  <a:cubicBezTo>
                    <a:pt x="32" y="14"/>
                    <a:pt x="32" y="14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1" y="15"/>
                    <a:pt x="31" y="15"/>
                  </a:cubicBezTo>
                  <a:cubicBezTo>
                    <a:pt x="30" y="15"/>
                    <a:pt x="29" y="15"/>
                    <a:pt x="29" y="15"/>
                  </a:cubicBezTo>
                  <a:cubicBezTo>
                    <a:pt x="26" y="16"/>
                    <a:pt x="24" y="17"/>
                    <a:pt x="21" y="17"/>
                  </a:cubicBezTo>
                  <a:cubicBezTo>
                    <a:pt x="21" y="17"/>
                    <a:pt x="20" y="17"/>
                    <a:pt x="20" y="17"/>
                  </a:cubicBezTo>
                  <a:cubicBezTo>
                    <a:pt x="19" y="17"/>
                    <a:pt x="18" y="17"/>
                    <a:pt x="18" y="17"/>
                  </a:cubicBezTo>
                  <a:cubicBezTo>
                    <a:pt x="17" y="17"/>
                    <a:pt x="15" y="17"/>
                    <a:pt x="14" y="16"/>
                  </a:cubicBezTo>
                  <a:cubicBezTo>
                    <a:pt x="13" y="16"/>
                    <a:pt x="12" y="16"/>
                    <a:pt x="10" y="15"/>
                  </a:cubicBezTo>
                  <a:cubicBezTo>
                    <a:pt x="9" y="15"/>
                    <a:pt x="8" y="15"/>
                    <a:pt x="7" y="14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2" y="16"/>
                    <a:pt x="13" y="16"/>
                    <a:pt x="14" y="17"/>
                  </a:cubicBezTo>
                  <a:cubicBezTo>
                    <a:pt x="15" y="17"/>
                    <a:pt x="16" y="17"/>
                    <a:pt x="18" y="17"/>
                  </a:cubicBezTo>
                  <a:cubicBezTo>
                    <a:pt x="18" y="17"/>
                    <a:pt x="19" y="18"/>
                    <a:pt x="20" y="18"/>
                  </a:cubicBezTo>
                  <a:cubicBezTo>
                    <a:pt x="20" y="18"/>
                    <a:pt x="21" y="18"/>
                    <a:pt x="21" y="18"/>
                  </a:cubicBezTo>
                  <a:cubicBezTo>
                    <a:pt x="24" y="17"/>
                    <a:pt x="26" y="16"/>
                    <a:pt x="29" y="16"/>
                  </a:cubicBezTo>
                  <a:cubicBezTo>
                    <a:pt x="30" y="16"/>
                    <a:pt x="31" y="16"/>
                    <a:pt x="32" y="16"/>
                  </a:cubicBezTo>
                  <a:cubicBezTo>
                    <a:pt x="33" y="16"/>
                    <a:pt x="34" y="16"/>
                    <a:pt x="34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6" y="16"/>
                    <a:pt x="38" y="17"/>
                    <a:pt x="39" y="17"/>
                  </a:cubicBezTo>
                  <a:cubicBezTo>
                    <a:pt x="40" y="18"/>
                    <a:pt x="41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9"/>
                    <a:pt x="41" y="19"/>
                    <a:pt x="40" y="19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38" y="21"/>
                    <a:pt x="38" y="21"/>
                    <a:pt x="37" y="22"/>
                  </a:cubicBezTo>
                  <a:cubicBezTo>
                    <a:pt x="36" y="22"/>
                    <a:pt x="35" y="23"/>
                    <a:pt x="34" y="23"/>
                  </a:cubicBezTo>
                  <a:cubicBezTo>
                    <a:pt x="32" y="24"/>
                    <a:pt x="30" y="24"/>
                    <a:pt x="28" y="24"/>
                  </a:cubicBezTo>
                  <a:cubicBezTo>
                    <a:pt x="27" y="25"/>
                    <a:pt x="26" y="25"/>
                    <a:pt x="25" y="25"/>
                  </a:cubicBezTo>
                  <a:cubicBezTo>
                    <a:pt x="24" y="25"/>
                    <a:pt x="23" y="25"/>
                    <a:pt x="22" y="25"/>
                  </a:cubicBezTo>
                  <a:cubicBezTo>
                    <a:pt x="23" y="25"/>
                    <a:pt x="24" y="25"/>
                    <a:pt x="25" y="25"/>
                  </a:cubicBezTo>
                  <a:cubicBezTo>
                    <a:pt x="26" y="25"/>
                    <a:pt x="27" y="25"/>
                    <a:pt x="28" y="25"/>
                  </a:cubicBezTo>
                  <a:cubicBezTo>
                    <a:pt x="30" y="25"/>
                    <a:pt x="32" y="24"/>
                    <a:pt x="34" y="24"/>
                  </a:cubicBezTo>
                  <a:cubicBezTo>
                    <a:pt x="35" y="23"/>
                    <a:pt x="36" y="23"/>
                    <a:pt x="37" y="22"/>
                  </a:cubicBezTo>
                  <a:cubicBezTo>
                    <a:pt x="38" y="22"/>
                    <a:pt x="39" y="21"/>
                    <a:pt x="40" y="21"/>
                  </a:cubicBezTo>
                  <a:cubicBezTo>
                    <a:pt x="40" y="21"/>
                    <a:pt x="40" y="20"/>
                    <a:pt x="40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2" y="19"/>
                    <a:pt x="42" y="19"/>
                  </a:cubicBezTo>
                  <a:cubicBezTo>
                    <a:pt x="43" y="19"/>
                    <a:pt x="43" y="18"/>
                    <a:pt x="44" y="18"/>
                  </a:cubicBezTo>
                  <a:cubicBezTo>
                    <a:pt x="44" y="18"/>
                    <a:pt x="45" y="18"/>
                    <a:pt x="46" y="18"/>
                  </a:cubicBezTo>
                  <a:cubicBezTo>
                    <a:pt x="47" y="18"/>
                    <a:pt x="47" y="18"/>
                    <a:pt x="48" y="18"/>
                  </a:cubicBezTo>
                  <a:cubicBezTo>
                    <a:pt x="48" y="18"/>
                    <a:pt x="48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2" y="18"/>
                    <a:pt x="53" y="18"/>
                  </a:cubicBezTo>
                  <a:cubicBezTo>
                    <a:pt x="52" y="18"/>
                    <a:pt x="52" y="18"/>
                    <a:pt x="51" y="18"/>
                  </a:cubicBezTo>
                  <a:cubicBezTo>
                    <a:pt x="50" y="18"/>
                    <a:pt x="50" y="18"/>
                    <a:pt x="49" y="18"/>
                  </a:cubicBezTo>
                  <a:cubicBezTo>
                    <a:pt x="48" y="18"/>
                    <a:pt x="48" y="17"/>
                    <a:pt x="47" y="17"/>
                  </a:cubicBezTo>
                  <a:cubicBezTo>
                    <a:pt x="47" y="17"/>
                    <a:pt x="47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7"/>
                    <a:pt x="45" y="16"/>
                    <a:pt x="44" y="16"/>
                  </a:cubicBezTo>
                  <a:cubicBezTo>
                    <a:pt x="44" y="16"/>
                    <a:pt x="44" y="16"/>
                    <a:pt x="43" y="16"/>
                  </a:cubicBezTo>
                  <a:cubicBezTo>
                    <a:pt x="41" y="14"/>
                    <a:pt x="40" y="13"/>
                    <a:pt x="39" y="12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0"/>
                    <a:pt x="37" y="10"/>
                    <a:pt x="37" y="9"/>
                  </a:cubicBezTo>
                  <a:cubicBezTo>
                    <a:pt x="36" y="8"/>
                    <a:pt x="36" y="8"/>
                    <a:pt x="35" y="7"/>
                  </a:cubicBezTo>
                  <a:cubicBezTo>
                    <a:pt x="35" y="5"/>
                    <a:pt x="35" y="3"/>
                    <a:pt x="34" y="1"/>
                  </a:cubicBezTo>
                  <a:cubicBezTo>
                    <a:pt x="34" y="2"/>
                    <a:pt x="35" y="3"/>
                    <a:pt x="35" y="4"/>
                  </a:cubicBezTo>
                  <a:cubicBezTo>
                    <a:pt x="35" y="5"/>
                    <a:pt x="35" y="6"/>
                    <a:pt x="35" y="7"/>
                  </a:cubicBezTo>
                  <a:cubicBezTo>
                    <a:pt x="35" y="8"/>
                    <a:pt x="36" y="9"/>
                    <a:pt x="36" y="10"/>
                  </a:cubicBezTo>
                  <a:cubicBezTo>
                    <a:pt x="36" y="10"/>
                    <a:pt x="37" y="10"/>
                    <a:pt x="37" y="11"/>
                  </a:cubicBezTo>
                  <a:cubicBezTo>
                    <a:pt x="37" y="11"/>
                    <a:pt x="38" y="12"/>
                    <a:pt x="38" y="12"/>
                  </a:cubicBezTo>
                  <a:cubicBezTo>
                    <a:pt x="39" y="13"/>
                    <a:pt x="40" y="14"/>
                    <a:pt x="40" y="14"/>
                  </a:cubicBezTo>
                  <a:cubicBezTo>
                    <a:pt x="41" y="15"/>
                    <a:pt x="42" y="16"/>
                    <a:pt x="43" y="16"/>
                  </a:cubicBezTo>
                  <a:cubicBezTo>
                    <a:pt x="43" y="16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1" y="17"/>
                    <a:pt x="39" y="16"/>
                  </a:cubicBezTo>
                  <a:cubicBezTo>
                    <a:pt x="39" y="16"/>
                    <a:pt x="39" y="16"/>
                    <a:pt x="38" y="16"/>
                  </a:cubicBezTo>
                  <a:cubicBezTo>
                    <a:pt x="38" y="16"/>
                    <a:pt x="38" y="15"/>
                    <a:pt x="37" y="15"/>
                  </a:cubicBezTo>
                  <a:cubicBezTo>
                    <a:pt x="36" y="15"/>
                    <a:pt x="36" y="14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3" y="11"/>
                    <a:pt x="33" y="10"/>
                  </a:cubicBezTo>
                  <a:cubicBezTo>
                    <a:pt x="32" y="9"/>
                    <a:pt x="32" y="9"/>
                    <a:pt x="31" y="8"/>
                  </a:cubicBezTo>
                  <a:cubicBezTo>
                    <a:pt x="30" y="6"/>
                    <a:pt x="28" y="4"/>
                    <a:pt x="26" y="3"/>
                  </a:cubicBezTo>
                  <a:cubicBezTo>
                    <a:pt x="26" y="2"/>
                    <a:pt x="25" y="1"/>
                    <a:pt x="24" y="0"/>
                  </a:cubicBezTo>
                  <a:cubicBezTo>
                    <a:pt x="23" y="0"/>
                    <a:pt x="22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1971"/>
            <p:cNvSpPr/>
            <p:nvPr/>
          </p:nvSpPr>
          <p:spPr bwMode="auto">
            <a:xfrm>
              <a:off x="4167141" y="5400707"/>
              <a:ext cx="139701" cy="112713"/>
            </a:xfrm>
            <a:custGeom>
              <a:avLst/>
              <a:gdLst>
                <a:gd name="T0" fmla="*/ 37 w 37"/>
                <a:gd name="T1" fmla="*/ 30 h 30"/>
                <a:gd name="T2" fmla="*/ 15 w 37"/>
                <a:gd name="T3" fmla="*/ 18 h 30"/>
                <a:gd name="T4" fmla="*/ 7 w 37"/>
                <a:gd name="T5" fmla="*/ 9 h 30"/>
                <a:gd name="T6" fmla="*/ 0 w 37"/>
                <a:gd name="T7" fmla="*/ 0 h 30"/>
                <a:gd name="T8" fmla="*/ 4 w 37"/>
                <a:gd name="T9" fmla="*/ 16 h 30"/>
                <a:gd name="T10" fmla="*/ 17 w 37"/>
                <a:gd name="T11" fmla="*/ 25 h 30"/>
                <a:gd name="T12" fmla="*/ 37 w 3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0">
                  <a:moveTo>
                    <a:pt x="37" y="30"/>
                  </a:moveTo>
                  <a:cubicBezTo>
                    <a:pt x="30" y="26"/>
                    <a:pt x="22" y="24"/>
                    <a:pt x="15" y="18"/>
                  </a:cubicBezTo>
                  <a:cubicBezTo>
                    <a:pt x="12" y="16"/>
                    <a:pt x="9" y="12"/>
                    <a:pt x="7" y="9"/>
                  </a:cubicBezTo>
                  <a:cubicBezTo>
                    <a:pt x="5" y="6"/>
                    <a:pt x="3" y="2"/>
                    <a:pt x="0" y="0"/>
                  </a:cubicBezTo>
                  <a:cubicBezTo>
                    <a:pt x="1" y="6"/>
                    <a:pt x="2" y="11"/>
                    <a:pt x="4" y="16"/>
                  </a:cubicBezTo>
                  <a:cubicBezTo>
                    <a:pt x="7" y="20"/>
                    <a:pt x="14" y="23"/>
                    <a:pt x="17" y="25"/>
                  </a:cubicBezTo>
                  <a:cubicBezTo>
                    <a:pt x="24" y="27"/>
                    <a:pt x="30" y="28"/>
                    <a:pt x="37" y="3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37" name="Picture 197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654" y="5373719"/>
              <a:ext cx="112713" cy="214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8" name="Freeform 1974"/>
            <p:cNvSpPr/>
            <p:nvPr/>
          </p:nvSpPr>
          <p:spPr bwMode="auto">
            <a:xfrm>
              <a:off x="4246516" y="5356257"/>
              <a:ext cx="98426" cy="173039"/>
            </a:xfrm>
            <a:custGeom>
              <a:avLst/>
              <a:gdLst>
                <a:gd name="T0" fmla="*/ 20 w 26"/>
                <a:gd name="T1" fmla="*/ 23 h 46"/>
                <a:gd name="T2" fmla="*/ 21 w 26"/>
                <a:gd name="T3" fmla="*/ 38 h 46"/>
                <a:gd name="T4" fmla="*/ 25 w 26"/>
                <a:gd name="T5" fmla="*/ 46 h 46"/>
                <a:gd name="T6" fmla="*/ 24 w 26"/>
                <a:gd name="T7" fmla="*/ 32 h 46"/>
                <a:gd name="T8" fmla="*/ 26 w 26"/>
                <a:gd name="T9" fmla="*/ 15 h 46"/>
                <a:gd name="T10" fmla="*/ 19 w 26"/>
                <a:gd name="T11" fmla="*/ 2 h 46"/>
                <a:gd name="T12" fmla="*/ 17 w 26"/>
                <a:gd name="T13" fmla="*/ 1 h 46"/>
                <a:gd name="T14" fmla="*/ 0 w 26"/>
                <a:gd name="T15" fmla="*/ 1 h 46"/>
                <a:gd name="T16" fmla="*/ 7 w 26"/>
                <a:gd name="T17" fmla="*/ 4 h 46"/>
                <a:gd name="T18" fmla="*/ 20 w 26"/>
                <a:gd name="T1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6">
                  <a:moveTo>
                    <a:pt x="20" y="23"/>
                  </a:moveTo>
                  <a:cubicBezTo>
                    <a:pt x="20" y="27"/>
                    <a:pt x="20" y="34"/>
                    <a:pt x="21" y="38"/>
                  </a:cubicBezTo>
                  <a:cubicBezTo>
                    <a:pt x="22" y="41"/>
                    <a:pt x="25" y="46"/>
                    <a:pt x="25" y="46"/>
                  </a:cubicBezTo>
                  <a:cubicBezTo>
                    <a:pt x="24" y="42"/>
                    <a:pt x="24" y="37"/>
                    <a:pt x="24" y="32"/>
                  </a:cubicBezTo>
                  <a:cubicBezTo>
                    <a:pt x="25" y="26"/>
                    <a:pt x="26" y="21"/>
                    <a:pt x="26" y="15"/>
                  </a:cubicBezTo>
                  <a:cubicBezTo>
                    <a:pt x="26" y="10"/>
                    <a:pt x="23" y="6"/>
                    <a:pt x="19" y="2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2" y="0"/>
                    <a:pt x="6" y="0"/>
                    <a:pt x="0" y="1"/>
                  </a:cubicBezTo>
                  <a:cubicBezTo>
                    <a:pt x="2" y="2"/>
                    <a:pt x="5" y="2"/>
                    <a:pt x="7" y="4"/>
                  </a:cubicBezTo>
                  <a:cubicBezTo>
                    <a:pt x="16" y="10"/>
                    <a:pt x="20" y="18"/>
                    <a:pt x="20" y="2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1975"/>
            <p:cNvSpPr/>
            <p:nvPr/>
          </p:nvSpPr>
          <p:spPr bwMode="auto">
            <a:xfrm>
              <a:off x="4167141" y="5375307"/>
              <a:ext cx="233364" cy="217489"/>
            </a:xfrm>
            <a:custGeom>
              <a:avLst/>
              <a:gdLst>
                <a:gd name="T0" fmla="*/ 40 w 62"/>
                <a:gd name="T1" fmla="*/ 15 h 58"/>
                <a:gd name="T2" fmla="*/ 41 w 62"/>
                <a:gd name="T3" fmla="*/ 31 h 58"/>
                <a:gd name="T4" fmla="*/ 41 w 62"/>
                <a:gd name="T5" fmla="*/ 35 h 58"/>
                <a:gd name="T6" fmla="*/ 41 w 62"/>
                <a:gd name="T7" fmla="*/ 36 h 58"/>
                <a:gd name="T8" fmla="*/ 40 w 62"/>
                <a:gd name="T9" fmla="*/ 35 h 58"/>
                <a:gd name="T10" fmla="*/ 37 w 62"/>
                <a:gd name="T11" fmla="*/ 30 h 58"/>
                <a:gd name="T12" fmla="*/ 32 w 62"/>
                <a:gd name="T13" fmla="*/ 22 h 58"/>
                <a:gd name="T14" fmla="*/ 28 w 62"/>
                <a:gd name="T15" fmla="*/ 15 h 58"/>
                <a:gd name="T16" fmla="*/ 23 w 62"/>
                <a:gd name="T17" fmla="*/ 7 h 58"/>
                <a:gd name="T18" fmla="*/ 18 w 62"/>
                <a:gd name="T19" fmla="*/ 4 h 58"/>
                <a:gd name="T20" fmla="*/ 26 w 62"/>
                <a:gd name="T21" fmla="*/ 12 h 58"/>
                <a:gd name="T22" fmla="*/ 29 w 62"/>
                <a:gd name="T23" fmla="*/ 18 h 58"/>
                <a:gd name="T24" fmla="*/ 19 w 62"/>
                <a:gd name="T25" fmla="*/ 10 h 58"/>
                <a:gd name="T26" fmla="*/ 5 w 62"/>
                <a:gd name="T27" fmla="*/ 2 h 58"/>
                <a:gd name="T28" fmla="*/ 2 w 62"/>
                <a:gd name="T29" fmla="*/ 1 h 58"/>
                <a:gd name="T30" fmla="*/ 9 w 62"/>
                <a:gd name="T31" fmla="*/ 5 h 58"/>
                <a:gd name="T32" fmla="*/ 33 w 62"/>
                <a:gd name="T33" fmla="*/ 27 h 58"/>
                <a:gd name="T34" fmla="*/ 37 w 62"/>
                <a:gd name="T35" fmla="*/ 34 h 58"/>
                <a:gd name="T36" fmla="*/ 38 w 62"/>
                <a:gd name="T37" fmla="*/ 36 h 58"/>
                <a:gd name="T38" fmla="*/ 35 w 62"/>
                <a:gd name="T39" fmla="*/ 35 h 58"/>
                <a:gd name="T40" fmla="*/ 21 w 62"/>
                <a:gd name="T41" fmla="*/ 29 h 58"/>
                <a:gd name="T42" fmla="*/ 17 w 62"/>
                <a:gd name="T43" fmla="*/ 26 h 58"/>
                <a:gd name="T44" fmla="*/ 8 w 62"/>
                <a:gd name="T45" fmla="*/ 17 h 58"/>
                <a:gd name="T46" fmla="*/ 8 w 62"/>
                <a:gd name="T47" fmla="*/ 17 h 58"/>
                <a:gd name="T48" fmla="*/ 16 w 62"/>
                <a:gd name="T49" fmla="*/ 26 h 58"/>
                <a:gd name="T50" fmla="*/ 21 w 62"/>
                <a:gd name="T51" fmla="*/ 30 h 58"/>
                <a:gd name="T52" fmla="*/ 37 w 62"/>
                <a:gd name="T53" fmla="*/ 37 h 58"/>
                <a:gd name="T54" fmla="*/ 40 w 62"/>
                <a:gd name="T55" fmla="*/ 40 h 58"/>
                <a:gd name="T56" fmla="*/ 48 w 62"/>
                <a:gd name="T57" fmla="*/ 49 h 58"/>
                <a:gd name="T58" fmla="*/ 45 w 62"/>
                <a:gd name="T59" fmla="*/ 49 h 58"/>
                <a:gd name="T60" fmla="*/ 37 w 62"/>
                <a:gd name="T61" fmla="*/ 49 h 58"/>
                <a:gd name="T62" fmla="*/ 23 w 62"/>
                <a:gd name="T63" fmla="*/ 45 h 58"/>
                <a:gd name="T64" fmla="*/ 15 w 62"/>
                <a:gd name="T65" fmla="*/ 40 h 58"/>
                <a:gd name="T66" fmla="*/ 23 w 62"/>
                <a:gd name="T67" fmla="*/ 45 h 58"/>
                <a:gd name="T68" fmla="*/ 37 w 62"/>
                <a:gd name="T69" fmla="*/ 50 h 58"/>
                <a:gd name="T70" fmla="*/ 43 w 62"/>
                <a:gd name="T71" fmla="*/ 50 h 58"/>
                <a:gd name="T72" fmla="*/ 47 w 62"/>
                <a:gd name="T73" fmla="*/ 50 h 58"/>
                <a:gd name="T74" fmla="*/ 52 w 62"/>
                <a:gd name="T75" fmla="*/ 53 h 58"/>
                <a:gd name="T76" fmla="*/ 56 w 62"/>
                <a:gd name="T77" fmla="*/ 55 h 58"/>
                <a:gd name="T78" fmla="*/ 57 w 62"/>
                <a:gd name="T79" fmla="*/ 56 h 58"/>
                <a:gd name="T80" fmla="*/ 60 w 62"/>
                <a:gd name="T81" fmla="*/ 56 h 58"/>
                <a:gd name="T82" fmla="*/ 55 w 62"/>
                <a:gd name="T83" fmla="*/ 52 h 58"/>
                <a:gd name="T84" fmla="*/ 53 w 62"/>
                <a:gd name="T85" fmla="*/ 51 h 58"/>
                <a:gd name="T86" fmla="*/ 52 w 62"/>
                <a:gd name="T87" fmla="*/ 49 h 58"/>
                <a:gd name="T88" fmla="*/ 49 w 62"/>
                <a:gd name="T89" fmla="*/ 37 h 58"/>
                <a:gd name="T90" fmla="*/ 48 w 62"/>
                <a:gd name="T91" fmla="*/ 33 h 58"/>
                <a:gd name="T92" fmla="*/ 53 w 62"/>
                <a:gd name="T93" fmla="*/ 19 h 58"/>
                <a:gd name="T94" fmla="*/ 49 w 62"/>
                <a:gd name="T95" fmla="*/ 28 h 58"/>
                <a:gd name="T96" fmla="*/ 48 w 62"/>
                <a:gd name="T97" fmla="*/ 35 h 58"/>
                <a:gd name="T98" fmla="*/ 49 w 62"/>
                <a:gd name="T99" fmla="*/ 42 h 58"/>
                <a:gd name="T100" fmla="*/ 51 w 62"/>
                <a:gd name="T101" fmla="*/ 49 h 58"/>
                <a:gd name="T102" fmla="*/ 46 w 62"/>
                <a:gd name="T103" fmla="*/ 44 h 58"/>
                <a:gd name="T104" fmla="*/ 44 w 62"/>
                <a:gd name="T105" fmla="*/ 41 h 58"/>
                <a:gd name="T106" fmla="*/ 43 w 62"/>
                <a:gd name="T107" fmla="*/ 35 h 58"/>
                <a:gd name="T108" fmla="*/ 43 w 62"/>
                <a:gd name="T109" fmla="*/ 33 h 58"/>
                <a:gd name="T110" fmla="*/ 42 w 62"/>
                <a:gd name="T111" fmla="*/ 25 h 58"/>
                <a:gd name="T112" fmla="*/ 39 w 62"/>
                <a:gd name="T113" fmla="*/ 9 h 58"/>
                <a:gd name="T114" fmla="*/ 38 w 62"/>
                <a:gd name="T115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" h="58">
                  <a:moveTo>
                    <a:pt x="38" y="10"/>
                  </a:moveTo>
                  <a:cubicBezTo>
                    <a:pt x="39" y="11"/>
                    <a:pt x="39" y="13"/>
                    <a:pt x="40" y="15"/>
                  </a:cubicBezTo>
                  <a:cubicBezTo>
                    <a:pt x="40" y="18"/>
                    <a:pt x="41" y="22"/>
                    <a:pt x="41" y="25"/>
                  </a:cubicBezTo>
                  <a:cubicBezTo>
                    <a:pt x="41" y="27"/>
                    <a:pt x="41" y="29"/>
                    <a:pt x="41" y="31"/>
                  </a:cubicBezTo>
                  <a:cubicBezTo>
                    <a:pt x="41" y="32"/>
                    <a:pt x="41" y="32"/>
                    <a:pt x="41" y="33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7"/>
                    <a:pt x="42" y="38"/>
                    <a:pt x="42" y="39"/>
                  </a:cubicBezTo>
                  <a:cubicBezTo>
                    <a:pt x="41" y="38"/>
                    <a:pt x="40" y="36"/>
                    <a:pt x="40" y="35"/>
                  </a:cubicBezTo>
                  <a:cubicBezTo>
                    <a:pt x="39" y="34"/>
                    <a:pt x="39" y="34"/>
                    <a:pt x="38" y="33"/>
                  </a:cubicBezTo>
                  <a:cubicBezTo>
                    <a:pt x="38" y="32"/>
                    <a:pt x="38" y="31"/>
                    <a:pt x="37" y="30"/>
                  </a:cubicBezTo>
                  <a:cubicBezTo>
                    <a:pt x="36" y="29"/>
                    <a:pt x="35" y="27"/>
                    <a:pt x="34" y="26"/>
                  </a:cubicBezTo>
                  <a:cubicBezTo>
                    <a:pt x="33" y="25"/>
                    <a:pt x="33" y="23"/>
                    <a:pt x="32" y="22"/>
                  </a:cubicBezTo>
                  <a:cubicBezTo>
                    <a:pt x="31" y="21"/>
                    <a:pt x="30" y="19"/>
                    <a:pt x="30" y="17"/>
                  </a:cubicBezTo>
                  <a:cubicBezTo>
                    <a:pt x="29" y="16"/>
                    <a:pt x="29" y="16"/>
                    <a:pt x="28" y="15"/>
                  </a:cubicBezTo>
                  <a:cubicBezTo>
                    <a:pt x="28" y="14"/>
                    <a:pt x="27" y="13"/>
                    <a:pt x="27" y="12"/>
                  </a:cubicBezTo>
                  <a:cubicBezTo>
                    <a:pt x="25" y="10"/>
                    <a:pt x="24" y="8"/>
                    <a:pt x="23" y="7"/>
                  </a:cubicBezTo>
                  <a:cubicBezTo>
                    <a:pt x="22" y="6"/>
                    <a:pt x="21" y="5"/>
                    <a:pt x="21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20" y="4"/>
                    <a:pt x="21" y="6"/>
                    <a:pt x="23" y="7"/>
                  </a:cubicBezTo>
                  <a:cubicBezTo>
                    <a:pt x="24" y="9"/>
                    <a:pt x="25" y="11"/>
                    <a:pt x="26" y="12"/>
                  </a:cubicBezTo>
                  <a:cubicBezTo>
                    <a:pt x="26" y="13"/>
                    <a:pt x="27" y="14"/>
                    <a:pt x="27" y="15"/>
                  </a:cubicBezTo>
                  <a:cubicBezTo>
                    <a:pt x="28" y="16"/>
                    <a:pt x="28" y="17"/>
                    <a:pt x="29" y="18"/>
                  </a:cubicBezTo>
                  <a:cubicBezTo>
                    <a:pt x="29" y="18"/>
                    <a:pt x="29" y="19"/>
                    <a:pt x="29" y="19"/>
                  </a:cubicBezTo>
                  <a:cubicBezTo>
                    <a:pt x="26" y="16"/>
                    <a:pt x="23" y="13"/>
                    <a:pt x="19" y="10"/>
                  </a:cubicBezTo>
                  <a:cubicBezTo>
                    <a:pt x="16" y="8"/>
                    <a:pt x="13" y="6"/>
                    <a:pt x="10" y="4"/>
                  </a:cubicBezTo>
                  <a:cubicBezTo>
                    <a:pt x="8" y="3"/>
                    <a:pt x="7" y="2"/>
                    <a:pt x="5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2"/>
                    <a:pt x="4" y="2"/>
                    <a:pt x="5" y="2"/>
                  </a:cubicBezTo>
                  <a:cubicBezTo>
                    <a:pt x="6" y="3"/>
                    <a:pt x="8" y="4"/>
                    <a:pt x="9" y="5"/>
                  </a:cubicBezTo>
                  <a:cubicBezTo>
                    <a:pt x="12" y="7"/>
                    <a:pt x="15" y="9"/>
                    <a:pt x="18" y="11"/>
                  </a:cubicBezTo>
                  <a:cubicBezTo>
                    <a:pt x="24" y="16"/>
                    <a:pt x="29" y="21"/>
                    <a:pt x="33" y="27"/>
                  </a:cubicBezTo>
                  <a:cubicBezTo>
                    <a:pt x="34" y="28"/>
                    <a:pt x="35" y="30"/>
                    <a:pt x="36" y="31"/>
                  </a:cubicBezTo>
                  <a:cubicBezTo>
                    <a:pt x="36" y="32"/>
                    <a:pt x="36" y="33"/>
                    <a:pt x="37" y="34"/>
                  </a:cubicBezTo>
                  <a:cubicBezTo>
                    <a:pt x="37" y="34"/>
                    <a:pt x="38" y="35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6" y="35"/>
                    <a:pt x="35" y="35"/>
                  </a:cubicBezTo>
                  <a:cubicBezTo>
                    <a:pt x="34" y="34"/>
                    <a:pt x="33" y="34"/>
                    <a:pt x="32" y="33"/>
                  </a:cubicBezTo>
                  <a:cubicBezTo>
                    <a:pt x="29" y="32"/>
                    <a:pt x="25" y="31"/>
                    <a:pt x="21" y="29"/>
                  </a:cubicBezTo>
                  <a:cubicBezTo>
                    <a:pt x="21" y="29"/>
                    <a:pt x="20" y="28"/>
                    <a:pt x="19" y="28"/>
                  </a:cubicBezTo>
                  <a:cubicBezTo>
                    <a:pt x="18" y="27"/>
                    <a:pt x="17" y="26"/>
                    <a:pt x="17" y="26"/>
                  </a:cubicBezTo>
                  <a:cubicBezTo>
                    <a:pt x="15" y="24"/>
                    <a:pt x="14" y="23"/>
                    <a:pt x="12" y="22"/>
                  </a:cubicBezTo>
                  <a:cubicBezTo>
                    <a:pt x="11" y="20"/>
                    <a:pt x="10" y="19"/>
                    <a:pt x="8" y="17"/>
                  </a:cubicBezTo>
                  <a:cubicBezTo>
                    <a:pt x="7" y="16"/>
                    <a:pt x="6" y="14"/>
                    <a:pt x="5" y="12"/>
                  </a:cubicBezTo>
                  <a:cubicBezTo>
                    <a:pt x="6" y="14"/>
                    <a:pt x="7" y="16"/>
                    <a:pt x="8" y="17"/>
                  </a:cubicBezTo>
                  <a:cubicBezTo>
                    <a:pt x="9" y="19"/>
                    <a:pt x="11" y="21"/>
                    <a:pt x="12" y="22"/>
                  </a:cubicBezTo>
                  <a:cubicBezTo>
                    <a:pt x="13" y="24"/>
                    <a:pt x="15" y="25"/>
                    <a:pt x="16" y="26"/>
                  </a:cubicBezTo>
                  <a:cubicBezTo>
                    <a:pt x="17" y="27"/>
                    <a:pt x="18" y="28"/>
                    <a:pt x="18" y="28"/>
                  </a:cubicBezTo>
                  <a:cubicBezTo>
                    <a:pt x="19" y="29"/>
                    <a:pt x="20" y="29"/>
                    <a:pt x="21" y="30"/>
                  </a:cubicBezTo>
                  <a:cubicBezTo>
                    <a:pt x="25" y="32"/>
                    <a:pt x="28" y="33"/>
                    <a:pt x="32" y="34"/>
                  </a:cubicBezTo>
                  <a:cubicBezTo>
                    <a:pt x="34" y="35"/>
                    <a:pt x="36" y="36"/>
                    <a:pt x="37" y="37"/>
                  </a:cubicBezTo>
                  <a:cubicBezTo>
                    <a:pt x="38" y="38"/>
                    <a:pt x="39" y="38"/>
                    <a:pt x="39" y="39"/>
                  </a:cubicBezTo>
                  <a:cubicBezTo>
                    <a:pt x="40" y="39"/>
                    <a:pt x="40" y="40"/>
                    <a:pt x="40" y="40"/>
                  </a:cubicBezTo>
                  <a:cubicBezTo>
                    <a:pt x="42" y="42"/>
                    <a:pt x="43" y="44"/>
                    <a:pt x="44" y="45"/>
                  </a:cubicBezTo>
                  <a:cubicBezTo>
                    <a:pt x="45" y="46"/>
                    <a:pt x="47" y="48"/>
                    <a:pt x="48" y="49"/>
                  </a:cubicBezTo>
                  <a:cubicBezTo>
                    <a:pt x="48" y="49"/>
                    <a:pt x="47" y="49"/>
                    <a:pt x="47" y="49"/>
                  </a:cubicBezTo>
                  <a:cubicBezTo>
                    <a:pt x="46" y="49"/>
                    <a:pt x="45" y="49"/>
                    <a:pt x="45" y="49"/>
                  </a:cubicBezTo>
                  <a:cubicBezTo>
                    <a:pt x="44" y="49"/>
                    <a:pt x="43" y="49"/>
                    <a:pt x="42" y="49"/>
                  </a:cubicBezTo>
                  <a:cubicBezTo>
                    <a:pt x="41" y="49"/>
                    <a:pt x="39" y="49"/>
                    <a:pt x="37" y="49"/>
                  </a:cubicBezTo>
                  <a:cubicBezTo>
                    <a:pt x="36" y="49"/>
                    <a:pt x="34" y="49"/>
                    <a:pt x="33" y="48"/>
                  </a:cubicBezTo>
                  <a:cubicBezTo>
                    <a:pt x="29" y="47"/>
                    <a:pt x="26" y="46"/>
                    <a:pt x="23" y="45"/>
                  </a:cubicBezTo>
                  <a:cubicBezTo>
                    <a:pt x="22" y="44"/>
                    <a:pt x="21" y="43"/>
                    <a:pt x="19" y="43"/>
                  </a:cubicBezTo>
                  <a:cubicBezTo>
                    <a:pt x="18" y="42"/>
                    <a:pt x="16" y="41"/>
                    <a:pt x="15" y="40"/>
                  </a:cubicBezTo>
                  <a:cubicBezTo>
                    <a:pt x="16" y="41"/>
                    <a:pt x="18" y="42"/>
                    <a:pt x="19" y="43"/>
                  </a:cubicBezTo>
                  <a:cubicBezTo>
                    <a:pt x="20" y="44"/>
                    <a:pt x="22" y="45"/>
                    <a:pt x="23" y="45"/>
                  </a:cubicBezTo>
                  <a:cubicBezTo>
                    <a:pt x="26" y="47"/>
                    <a:pt x="29" y="48"/>
                    <a:pt x="32" y="49"/>
                  </a:cubicBezTo>
                  <a:cubicBezTo>
                    <a:pt x="34" y="49"/>
                    <a:pt x="36" y="50"/>
                    <a:pt x="37" y="50"/>
                  </a:cubicBezTo>
                  <a:cubicBezTo>
                    <a:pt x="39" y="50"/>
                    <a:pt x="41" y="50"/>
                    <a:pt x="42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0"/>
                    <a:pt x="44" y="50"/>
                    <a:pt x="45" y="50"/>
                  </a:cubicBezTo>
                  <a:cubicBezTo>
                    <a:pt x="45" y="50"/>
                    <a:pt x="46" y="50"/>
                    <a:pt x="47" y="50"/>
                  </a:cubicBezTo>
                  <a:cubicBezTo>
                    <a:pt x="48" y="50"/>
                    <a:pt x="49" y="50"/>
                    <a:pt x="49" y="50"/>
                  </a:cubicBezTo>
                  <a:cubicBezTo>
                    <a:pt x="50" y="51"/>
                    <a:pt x="51" y="52"/>
                    <a:pt x="52" y="53"/>
                  </a:cubicBezTo>
                  <a:cubicBezTo>
                    <a:pt x="53" y="53"/>
                    <a:pt x="54" y="54"/>
                    <a:pt x="55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7" y="55"/>
                    <a:pt x="57" y="56"/>
                  </a:cubicBezTo>
                  <a:cubicBezTo>
                    <a:pt x="59" y="56"/>
                    <a:pt x="60" y="57"/>
                    <a:pt x="62" y="58"/>
                  </a:cubicBezTo>
                  <a:cubicBezTo>
                    <a:pt x="61" y="57"/>
                    <a:pt x="60" y="57"/>
                    <a:pt x="60" y="56"/>
                  </a:cubicBezTo>
                  <a:cubicBezTo>
                    <a:pt x="59" y="56"/>
                    <a:pt x="58" y="55"/>
                    <a:pt x="58" y="55"/>
                  </a:cubicBezTo>
                  <a:cubicBezTo>
                    <a:pt x="57" y="54"/>
                    <a:pt x="56" y="53"/>
                    <a:pt x="55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1"/>
                    <a:pt x="54" y="51"/>
                    <a:pt x="53" y="51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49"/>
                    <a:pt x="52" y="49"/>
                    <a:pt x="52" y="49"/>
                  </a:cubicBezTo>
                  <a:cubicBezTo>
                    <a:pt x="52" y="48"/>
                    <a:pt x="52" y="47"/>
                    <a:pt x="51" y="47"/>
                  </a:cubicBezTo>
                  <a:cubicBezTo>
                    <a:pt x="50" y="44"/>
                    <a:pt x="49" y="40"/>
                    <a:pt x="49" y="37"/>
                  </a:cubicBezTo>
                  <a:cubicBezTo>
                    <a:pt x="49" y="36"/>
                    <a:pt x="48" y="36"/>
                    <a:pt x="48" y="35"/>
                  </a:cubicBezTo>
                  <a:cubicBezTo>
                    <a:pt x="48" y="34"/>
                    <a:pt x="48" y="33"/>
                    <a:pt x="48" y="33"/>
                  </a:cubicBezTo>
                  <a:cubicBezTo>
                    <a:pt x="48" y="31"/>
                    <a:pt x="49" y="29"/>
                    <a:pt x="49" y="28"/>
                  </a:cubicBezTo>
                  <a:cubicBezTo>
                    <a:pt x="50" y="25"/>
                    <a:pt x="52" y="22"/>
                    <a:pt x="53" y="19"/>
                  </a:cubicBezTo>
                  <a:cubicBezTo>
                    <a:pt x="52" y="20"/>
                    <a:pt x="51" y="22"/>
                    <a:pt x="51" y="23"/>
                  </a:cubicBezTo>
                  <a:cubicBezTo>
                    <a:pt x="50" y="25"/>
                    <a:pt x="49" y="26"/>
                    <a:pt x="49" y="28"/>
                  </a:cubicBezTo>
                  <a:cubicBezTo>
                    <a:pt x="48" y="29"/>
                    <a:pt x="48" y="31"/>
                    <a:pt x="48" y="32"/>
                  </a:cubicBezTo>
                  <a:cubicBezTo>
                    <a:pt x="47" y="33"/>
                    <a:pt x="47" y="34"/>
                    <a:pt x="48" y="35"/>
                  </a:cubicBezTo>
                  <a:cubicBezTo>
                    <a:pt x="48" y="36"/>
                    <a:pt x="48" y="37"/>
                    <a:pt x="48" y="37"/>
                  </a:cubicBezTo>
                  <a:cubicBezTo>
                    <a:pt x="48" y="39"/>
                    <a:pt x="48" y="41"/>
                    <a:pt x="49" y="42"/>
                  </a:cubicBezTo>
                  <a:cubicBezTo>
                    <a:pt x="49" y="44"/>
                    <a:pt x="50" y="45"/>
                    <a:pt x="50" y="47"/>
                  </a:cubicBezTo>
                  <a:cubicBezTo>
                    <a:pt x="51" y="48"/>
                    <a:pt x="51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48"/>
                    <a:pt x="47" y="46"/>
                    <a:pt x="46" y="44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4" y="42"/>
                    <a:pt x="44" y="41"/>
                    <a:pt x="44" y="41"/>
                  </a:cubicBezTo>
                  <a:cubicBezTo>
                    <a:pt x="43" y="39"/>
                    <a:pt x="43" y="38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2"/>
                    <a:pt x="42" y="32"/>
                    <a:pt x="42" y="31"/>
                  </a:cubicBezTo>
                  <a:cubicBezTo>
                    <a:pt x="42" y="29"/>
                    <a:pt x="42" y="27"/>
                    <a:pt x="42" y="25"/>
                  </a:cubicBezTo>
                  <a:cubicBezTo>
                    <a:pt x="42" y="22"/>
                    <a:pt x="42" y="18"/>
                    <a:pt x="41" y="15"/>
                  </a:cubicBezTo>
                  <a:cubicBezTo>
                    <a:pt x="40" y="13"/>
                    <a:pt x="40" y="11"/>
                    <a:pt x="39" y="9"/>
                  </a:cubicBezTo>
                  <a:cubicBezTo>
                    <a:pt x="38" y="8"/>
                    <a:pt x="37" y="6"/>
                    <a:pt x="36" y="5"/>
                  </a:cubicBezTo>
                  <a:cubicBezTo>
                    <a:pt x="37" y="7"/>
                    <a:pt x="37" y="8"/>
                    <a:pt x="38" y="1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1976"/>
            <p:cNvSpPr/>
            <p:nvPr/>
          </p:nvSpPr>
          <p:spPr bwMode="auto">
            <a:xfrm>
              <a:off x="5305385" y="6032536"/>
              <a:ext cx="60325" cy="176214"/>
            </a:xfrm>
            <a:custGeom>
              <a:avLst/>
              <a:gdLst>
                <a:gd name="T0" fmla="*/ 14 w 16"/>
                <a:gd name="T1" fmla="*/ 0 h 47"/>
                <a:gd name="T2" fmla="*/ 11 w 16"/>
                <a:gd name="T3" fmla="*/ 25 h 47"/>
                <a:gd name="T4" fmla="*/ 5 w 16"/>
                <a:gd name="T5" fmla="*/ 37 h 47"/>
                <a:gd name="T6" fmla="*/ 0 w 16"/>
                <a:gd name="T7" fmla="*/ 47 h 47"/>
                <a:gd name="T8" fmla="*/ 13 w 16"/>
                <a:gd name="T9" fmla="*/ 37 h 47"/>
                <a:gd name="T10" fmla="*/ 16 w 16"/>
                <a:gd name="T11" fmla="*/ 21 h 47"/>
                <a:gd name="T12" fmla="*/ 14 w 16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7">
                  <a:moveTo>
                    <a:pt x="14" y="0"/>
                  </a:moveTo>
                  <a:cubicBezTo>
                    <a:pt x="13" y="8"/>
                    <a:pt x="14" y="17"/>
                    <a:pt x="11" y="25"/>
                  </a:cubicBezTo>
                  <a:cubicBezTo>
                    <a:pt x="10" y="29"/>
                    <a:pt x="8" y="33"/>
                    <a:pt x="5" y="37"/>
                  </a:cubicBezTo>
                  <a:cubicBezTo>
                    <a:pt x="3" y="39"/>
                    <a:pt x="0" y="43"/>
                    <a:pt x="0" y="47"/>
                  </a:cubicBezTo>
                  <a:cubicBezTo>
                    <a:pt x="4" y="44"/>
                    <a:pt x="9" y="40"/>
                    <a:pt x="13" y="37"/>
                  </a:cubicBezTo>
                  <a:cubicBezTo>
                    <a:pt x="16" y="32"/>
                    <a:pt x="16" y="24"/>
                    <a:pt x="16" y="21"/>
                  </a:cubicBezTo>
                  <a:cubicBezTo>
                    <a:pt x="16" y="14"/>
                    <a:pt x="15" y="7"/>
                    <a:pt x="14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1979"/>
            <p:cNvSpPr/>
            <p:nvPr/>
          </p:nvSpPr>
          <p:spPr bwMode="auto">
            <a:xfrm>
              <a:off x="5211722" y="5994436"/>
              <a:ext cx="146051" cy="153989"/>
            </a:xfrm>
            <a:custGeom>
              <a:avLst/>
              <a:gdLst>
                <a:gd name="T0" fmla="*/ 19 w 39"/>
                <a:gd name="T1" fmla="*/ 13 h 41"/>
                <a:gd name="T2" fmla="*/ 33 w 39"/>
                <a:gd name="T3" fmla="*/ 7 h 41"/>
                <a:gd name="T4" fmla="*/ 39 w 39"/>
                <a:gd name="T5" fmla="*/ 0 h 41"/>
                <a:gd name="T6" fmla="*/ 26 w 39"/>
                <a:gd name="T7" fmla="*/ 6 h 41"/>
                <a:gd name="T8" fmla="*/ 10 w 39"/>
                <a:gd name="T9" fmla="*/ 10 h 41"/>
                <a:gd name="T10" fmla="*/ 0 w 39"/>
                <a:gd name="T11" fmla="*/ 22 h 41"/>
                <a:gd name="T12" fmla="*/ 0 w 39"/>
                <a:gd name="T13" fmla="*/ 24 h 41"/>
                <a:gd name="T14" fmla="*/ 6 w 39"/>
                <a:gd name="T15" fmla="*/ 41 h 41"/>
                <a:gd name="T16" fmla="*/ 6 w 39"/>
                <a:gd name="T17" fmla="*/ 33 h 41"/>
                <a:gd name="T18" fmla="*/ 19 w 39"/>
                <a:gd name="T1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1">
                  <a:moveTo>
                    <a:pt x="19" y="13"/>
                  </a:moveTo>
                  <a:cubicBezTo>
                    <a:pt x="23" y="12"/>
                    <a:pt x="30" y="9"/>
                    <a:pt x="33" y="7"/>
                  </a:cubicBezTo>
                  <a:cubicBezTo>
                    <a:pt x="35" y="5"/>
                    <a:pt x="39" y="0"/>
                    <a:pt x="39" y="0"/>
                  </a:cubicBezTo>
                  <a:cubicBezTo>
                    <a:pt x="36" y="3"/>
                    <a:pt x="31" y="5"/>
                    <a:pt x="26" y="6"/>
                  </a:cubicBezTo>
                  <a:cubicBezTo>
                    <a:pt x="21" y="8"/>
                    <a:pt x="15" y="9"/>
                    <a:pt x="10" y="10"/>
                  </a:cubicBezTo>
                  <a:cubicBezTo>
                    <a:pt x="5" y="12"/>
                    <a:pt x="2" y="17"/>
                    <a:pt x="0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30"/>
                    <a:pt x="3" y="35"/>
                    <a:pt x="6" y="41"/>
                  </a:cubicBezTo>
                  <a:cubicBezTo>
                    <a:pt x="6" y="38"/>
                    <a:pt x="5" y="35"/>
                    <a:pt x="6" y="33"/>
                  </a:cubicBezTo>
                  <a:cubicBezTo>
                    <a:pt x="8" y="22"/>
                    <a:pt x="15" y="16"/>
                    <a:pt x="19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1980"/>
            <p:cNvSpPr/>
            <p:nvPr/>
          </p:nvSpPr>
          <p:spPr bwMode="auto">
            <a:xfrm>
              <a:off x="5245060" y="5915061"/>
              <a:ext cx="165101" cy="301627"/>
            </a:xfrm>
            <a:custGeom>
              <a:avLst/>
              <a:gdLst>
                <a:gd name="T0" fmla="*/ 8 w 44"/>
                <a:gd name="T1" fmla="*/ 37 h 80"/>
                <a:gd name="T2" fmla="*/ 22 w 44"/>
                <a:gd name="T3" fmla="*/ 29 h 80"/>
                <a:gd name="T4" fmla="*/ 26 w 44"/>
                <a:gd name="T5" fmla="*/ 28 h 80"/>
                <a:gd name="T6" fmla="*/ 27 w 44"/>
                <a:gd name="T7" fmla="*/ 27 h 80"/>
                <a:gd name="T8" fmla="*/ 27 w 44"/>
                <a:gd name="T9" fmla="*/ 29 h 80"/>
                <a:gd name="T10" fmla="*/ 24 w 44"/>
                <a:gd name="T11" fmla="*/ 33 h 80"/>
                <a:gd name="T12" fmla="*/ 18 w 44"/>
                <a:gd name="T13" fmla="*/ 42 h 80"/>
                <a:gd name="T14" fmla="*/ 12 w 44"/>
                <a:gd name="T15" fmla="*/ 48 h 80"/>
                <a:gd name="T16" fmla="*/ 7 w 44"/>
                <a:gd name="T17" fmla="*/ 56 h 80"/>
                <a:gd name="T18" fmla="*/ 6 w 44"/>
                <a:gd name="T19" fmla="*/ 62 h 80"/>
                <a:gd name="T20" fmla="*/ 11 w 44"/>
                <a:gd name="T21" fmla="*/ 51 h 80"/>
                <a:gd name="T22" fmla="*/ 15 w 44"/>
                <a:gd name="T23" fmla="*/ 46 h 80"/>
                <a:gd name="T24" fmla="*/ 11 w 44"/>
                <a:gd name="T25" fmla="*/ 58 h 80"/>
                <a:gd name="T26" fmla="*/ 8 w 44"/>
                <a:gd name="T27" fmla="*/ 75 h 80"/>
                <a:gd name="T28" fmla="*/ 9 w 44"/>
                <a:gd name="T29" fmla="*/ 77 h 80"/>
                <a:gd name="T30" fmla="*/ 10 w 44"/>
                <a:gd name="T31" fmla="*/ 69 h 80"/>
                <a:gd name="T32" fmla="*/ 22 w 44"/>
                <a:gd name="T33" fmla="*/ 39 h 80"/>
                <a:gd name="T34" fmla="*/ 27 w 44"/>
                <a:gd name="T35" fmla="*/ 32 h 80"/>
                <a:gd name="T36" fmla="*/ 29 w 44"/>
                <a:gd name="T37" fmla="*/ 30 h 80"/>
                <a:gd name="T38" fmla="*/ 28 w 44"/>
                <a:gd name="T39" fmla="*/ 34 h 80"/>
                <a:gd name="T40" fmla="*/ 28 w 44"/>
                <a:gd name="T41" fmla="*/ 49 h 80"/>
                <a:gd name="T42" fmla="*/ 27 w 44"/>
                <a:gd name="T43" fmla="*/ 55 h 80"/>
                <a:gd name="T44" fmla="*/ 22 w 44"/>
                <a:gd name="T45" fmla="*/ 66 h 80"/>
                <a:gd name="T46" fmla="*/ 22 w 44"/>
                <a:gd name="T47" fmla="*/ 66 h 80"/>
                <a:gd name="T48" fmla="*/ 28 w 44"/>
                <a:gd name="T49" fmla="*/ 55 h 80"/>
                <a:gd name="T50" fmla="*/ 29 w 44"/>
                <a:gd name="T51" fmla="*/ 49 h 80"/>
                <a:gd name="T52" fmla="*/ 30 w 44"/>
                <a:gd name="T53" fmla="*/ 31 h 80"/>
                <a:gd name="T54" fmla="*/ 32 w 44"/>
                <a:gd name="T55" fmla="*/ 27 h 80"/>
                <a:gd name="T56" fmla="*/ 37 w 44"/>
                <a:gd name="T57" fmla="*/ 16 h 80"/>
                <a:gd name="T58" fmla="*/ 38 w 44"/>
                <a:gd name="T59" fmla="*/ 19 h 80"/>
                <a:gd name="T60" fmla="*/ 41 w 44"/>
                <a:gd name="T61" fmla="*/ 26 h 80"/>
                <a:gd name="T62" fmla="*/ 43 w 44"/>
                <a:gd name="T63" fmla="*/ 41 h 80"/>
                <a:gd name="T64" fmla="*/ 41 w 44"/>
                <a:gd name="T65" fmla="*/ 51 h 80"/>
                <a:gd name="T66" fmla="*/ 43 w 44"/>
                <a:gd name="T67" fmla="*/ 41 h 80"/>
                <a:gd name="T68" fmla="*/ 42 w 44"/>
                <a:gd name="T69" fmla="*/ 26 h 80"/>
                <a:gd name="T70" fmla="*/ 40 w 44"/>
                <a:gd name="T71" fmla="*/ 20 h 80"/>
                <a:gd name="T72" fmla="*/ 39 w 44"/>
                <a:gd name="T73" fmla="*/ 17 h 80"/>
                <a:gd name="T74" fmla="*/ 39 w 44"/>
                <a:gd name="T75" fmla="*/ 11 h 80"/>
                <a:gd name="T76" fmla="*/ 40 w 44"/>
                <a:gd name="T77" fmla="*/ 6 h 80"/>
                <a:gd name="T78" fmla="*/ 40 w 44"/>
                <a:gd name="T79" fmla="*/ 5 h 80"/>
                <a:gd name="T80" fmla="*/ 40 w 44"/>
                <a:gd name="T81" fmla="*/ 2 h 80"/>
                <a:gd name="T82" fmla="*/ 38 w 44"/>
                <a:gd name="T83" fmla="*/ 9 h 80"/>
                <a:gd name="T84" fmla="*/ 37 w 44"/>
                <a:gd name="T85" fmla="*/ 10 h 80"/>
                <a:gd name="T86" fmla="*/ 35 w 44"/>
                <a:gd name="T87" fmla="*/ 12 h 80"/>
                <a:gd name="T88" fmla="*/ 26 w 44"/>
                <a:gd name="T89" fmla="*/ 20 h 80"/>
                <a:gd name="T90" fmla="*/ 21 w 44"/>
                <a:gd name="T91" fmla="*/ 22 h 80"/>
                <a:gd name="T92" fmla="*/ 7 w 44"/>
                <a:gd name="T93" fmla="*/ 23 h 80"/>
                <a:gd name="T94" fmla="*/ 17 w 44"/>
                <a:gd name="T95" fmla="*/ 24 h 80"/>
                <a:gd name="T96" fmla="*/ 24 w 44"/>
                <a:gd name="T97" fmla="*/ 22 h 80"/>
                <a:gd name="T98" fmla="*/ 31 w 44"/>
                <a:gd name="T99" fmla="*/ 18 h 80"/>
                <a:gd name="T100" fmla="*/ 36 w 44"/>
                <a:gd name="T101" fmla="*/ 13 h 80"/>
                <a:gd name="T102" fmla="*/ 33 w 44"/>
                <a:gd name="T103" fmla="*/ 20 h 80"/>
                <a:gd name="T104" fmla="*/ 31 w 44"/>
                <a:gd name="T105" fmla="*/ 23 h 80"/>
                <a:gd name="T106" fmla="*/ 26 w 44"/>
                <a:gd name="T107" fmla="*/ 26 h 80"/>
                <a:gd name="T108" fmla="*/ 24 w 44"/>
                <a:gd name="T109" fmla="*/ 27 h 80"/>
                <a:gd name="T110" fmla="*/ 17 w 44"/>
                <a:gd name="T111" fmla="*/ 31 h 80"/>
                <a:gd name="T112" fmla="*/ 3 w 44"/>
                <a:gd name="T113" fmla="*/ 39 h 80"/>
                <a:gd name="T114" fmla="*/ 4 w 44"/>
                <a:gd name="T115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80">
                  <a:moveTo>
                    <a:pt x="4" y="40"/>
                  </a:moveTo>
                  <a:cubicBezTo>
                    <a:pt x="5" y="39"/>
                    <a:pt x="7" y="38"/>
                    <a:pt x="8" y="37"/>
                  </a:cubicBezTo>
                  <a:cubicBezTo>
                    <a:pt x="11" y="35"/>
                    <a:pt x="14" y="33"/>
                    <a:pt x="17" y="32"/>
                  </a:cubicBezTo>
                  <a:cubicBezTo>
                    <a:pt x="19" y="31"/>
                    <a:pt x="21" y="30"/>
                    <a:pt x="22" y="29"/>
                  </a:cubicBezTo>
                  <a:cubicBezTo>
                    <a:pt x="23" y="29"/>
                    <a:pt x="24" y="29"/>
                    <a:pt x="25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7" y="28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9" y="26"/>
                    <a:pt x="30" y="26"/>
                  </a:cubicBezTo>
                  <a:cubicBezTo>
                    <a:pt x="29" y="27"/>
                    <a:pt x="28" y="28"/>
                    <a:pt x="27" y="29"/>
                  </a:cubicBezTo>
                  <a:cubicBezTo>
                    <a:pt x="27" y="30"/>
                    <a:pt x="26" y="30"/>
                    <a:pt x="25" y="31"/>
                  </a:cubicBezTo>
                  <a:cubicBezTo>
                    <a:pt x="25" y="32"/>
                    <a:pt x="24" y="33"/>
                    <a:pt x="24" y="33"/>
                  </a:cubicBezTo>
                  <a:cubicBezTo>
                    <a:pt x="22" y="35"/>
                    <a:pt x="21" y="36"/>
                    <a:pt x="20" y="38"/>
                  </a:cubicBezTo>
                  <a:cubicBezTo>
                    <a:pt x="19" y="39"/>
                    <a:pt x="19" y="40"/>
                    <a:pt x="18" y="42"/>
                  </a:cubicBezTo>
                  <a:cubicBezTo>
                    <a:pt x="17" y="43"/>
                    <a:pt x="15" y="44"/>
                    <a:pt x="14" y="45"/>
                  </a:cubicBezTo>
                  <a:cubicBezTo>
                    <a:pt x="13" y="46"/>
                    <a:pt x="13" y="47"/>
                    <a:pt x="12" y="48"/>
                  </a:cubicBezTo>
                  <a:cubicBezTo>
                    <a:pt x="11" y="49"/>
                    <a:pt x="11" y="49"/>
                    <a:pt x="10" y="50"/>
                  </a:cubicBezTo>
                  <a:cubicBezTo>
                    <a:pt x="9" y="52"/>
                    <a:pt x="8" y="54"/>
                    <a:pt x="7" y="56"/>
                  </a:cubicBezTo>
                  <a:cubicBezTo>
                    <a:pt x="6" y="57"/>
                    <a:pt x="6" y="58"/>
                    <a:pt x="6" y="59"/>
                  </a:cubicBezTo>
                  <a:cubicBezTo>
                    <a:pt x="6" y="60"/>
                    <a:pt x="5" y="61"/>
                    <a:pt x="6" y="62"/>
                  </a:cubicBezTo>
                  <a:cubicBezTo>
                    <a:pt x="6" y="60"/>
                    <a:pt x="6" y="58"/>
                    <a:pt x="7" y="56"/>
                  </a:cubicBezTo>
                  <a:cubicBezTo>
                    <a:pt x="8" y="54"/>
                    <a:pt x="10" y="52"/>
                    <a:pt x="11" y="51"/>
                  </a:cubicBezTo>
                  <a:cubicBezTo>
                    <a:pt x="12" y="50"/>
                    <a:pt x="12" y="49"/>
                    <a:pt x="13" y="48"/>
                  </a:cubicBezTo>
                  <a:cubicBezTo>
                    <a:pt x="14" y="48"/>
                    <a:pt x="14" y="47"/>
                    <a:pt x="15" y="46"/>
                  </a:cubicBezTo>
                  <a:cubicBezTo>
                    <a:pt x="15" y="46"/>
                    <a:pt x="16" y="45"/>
                    <a:pt x="16" y="45"/>
                  </a:cubicBezTo>
                  <a:cubicBezTo>
                    <a:pt x="14" y="49"/>
                    <a:pt x="12" y="54"/>
                    <a:pt x="11" y="58"/>
                  </a:cubicBezTo>
                  <a:cubicBezTo>
                    <a:pt x="10" y="62"/>
                    <a:pt x="9" y="65"/>
                    <a:pt x="9" y="69"/>
                  </a:cubicBezTo>
                  <a:cubicBezTo>
                    <a:pt x="8" y="71"/>
                    <a:pt x="8" y="73"/>
                    <a:pt x="8" y="75"/>
                  </a:cubicBezTo>
                  <a:cubicBezTo>
                    <a:pt x="8" y="76"/>
                    <a:pt x="8" y="78"/>
                    <a:pt x="9" y="80"/>
                  </a:cubicBezTo>
                  <a:cubicBezTo>
                    <a:pt x="9" y="79"/>
                    <a:pt x="9" y="78"/>
                    <a:pt x="9" y="77"/>
                  </a:cubicBezTo>
                  <a:cubicBezTo>
                    <a:pt x="9" y="76"/>
                    <a:pt x="9" y="76"/>
                    <a:pt x="9" y="75"/>
                  </a:cubicBezTo>
                  <a:cubicBezTo>
                    <a:pt x="10" y="73"/>
                    <a:pt x="10" y="71"/>
                    <a:pt x="10" y="69"/>
                  </a:cubicBezTo>
                  <a:cubicBezTo>
                    <a:pt x="11" y="66"/>
                    <a:pt x="12" y="62"/>
                    <a:pt x="13" y="59"/>
                  </a:cubicBezTo>
                  <a:cubicBezTo>
                    <a:pt x="15" y="52"/>
                    <a:pt x="18" y="45"/>
                    <a:pt x="22" y="39"/>
                  </a:cubicBezTo>
                  <a:cubicBezTo>
                    <a:pt x="23" y="37"/>
                    <a:pt x="24" y="36"/>
                    <a:pt x="25" y="35"/>
                  </a:cubicBezTo>
                  <a:cubicBezTo>
                    <a:pt x="26" y="34"/>
                    <a:pt x="26" y="33"/>
                    <a:pt x="27" y="32"/>
                  </a:cubicBezTo>
                  <a:cubicBezTo>
                    <a:pt x="27" y="32"/>
                    <a:pt x="28" y="31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1"/>
                  </a:cubicBezTo>
                  <a:cubicBezTo>
                    <a:pt x="29" y="32"/>
                    <a:pt x="28" y="33"/>
                    <a:pt x="28" y="34"/>
                  </a:cubicBezTo>
                  <a:cubicBezTo>
                    <a:pt x="28" y="35"/>
                    <a:pt x="28" y="36"/>
                    <a:pt x="28" y="37"/>
                  </a:cubicBezTo>
                  <a:cubicBezTo>
                    <a:pt x="28" y="41"/>
                    <a:pt x="29" y="45"/>
                    <a:pt x="28" y="49"/>
                  </a:cubicBezTo>
                  <a:cubicBezTo>
                    <a:pt x="28" y="50"/>
                    <a:pt x="28" y="51"/>
                    <a:pt x="28" y="52"/>
                  </a:cubicBezTo>
                  <a:cubicBezTo>
                    <a:pt x="28" y="53"/>
                    <a:pt x="27" y="54"/>
                    <a:pt x="27" y="55"/>
                  </a:cubicBezTo>
                  <a:cubicBezTo>
                    <a:pt x="26" y="56"/>
                    <a:pt x="26" y="58"/>
                    <a:pt x="25" y="60"/>
                  </a:cubicBezTo>
                  <a:cubicBezTo>
                    <a:pt x="24" y="62"/>
                    <a:pt x="23" y="64"/>
                    <a:pt x="22" y="66"/>
                  </a:cubicBezTo>
                  <a:cubicBezTo>
                    <a:pt x="21" y="67"/>
                    <a:pt x="20" y="69"/>
                    <a:pt x="19" y="71"/>
                  </a:cubicBezTo>
                  <a:cubicBezTo>
                    <a:pt x="20" y="69"/>
                    <a:pt x="21" y="67"/>
                    <a:pt x="22" y="66"/>
                  </a:cubicBezTo>
                  <a:cubicBezTo>
                    <a:pt x="23" y="64"/>
                    <a:pt x="24" y="62"/>
                    <a:pt x="25" y="60"/>
                  </a:cubicBezTo>
                  <a:cubicBezTo>
                    <a:pt x="26" y="59"/>
                    <a:pt x="27" y="57"/>
                    <a:pt x="28" y="55"/>
                  </a:cubicBezTo>
                  <a:cubicBezTo>
                    <a:pt x="28" y="54"/>
                    <a:pt x="28" y="53"/>
                    <a:pt x="29" y="52"/>
                  </a:cubicBezTo>
                  <a:cubicBezTo>
                    <a:pt x="29" y="51"/>
                    <a:pt x="29" y="50"/>
                    <a:pt x="29" y="49"/>
                  </a:cubicBezTo>
                  <a:cubicBezTo>
                    <a:pt x="30" y="45"/>
                    <a:pt x="29" y="41"/>
                    <a:pt x="29" y="37"/>
                  </a:cubicBezTo>
                  <a:cubicBezTo>
                    <a:pt x="29" y="35"/>
                    <a:pt x="30" y="33"/>
                    <a:pt x="30" y="31"/>
                  </a:cubicBezTo>
                  <a:cubicBezTo>
                    <a:pt x="30" y="30"/>
                    <a:pt x="31" y="29"/>
                    <a:pt x="31" y="28"/>
                  </a:cubicBezTo>
                  <a:cubicBezTo>
                    <a:pt x="31" y="28"/>
                    <a:pt x="31" y="27"/>
                    <a:pt x="32" y="27"/>
                  </a:cubicBezTo>
                  <a:cubicBezTo>
                    <a:pt x="33" y="25"/>
                    <a:pt x="34" y="23"/>
                    <a:pt x="35" y="21"/>
                  </a:cubicBezTo>
                  <a:cubicBezTo>
                    <a:pt x="36" y="19"/>
                    <a:pt x="36" y="18"/>
                    <a:pt x="37" y="16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8"/>
                    <a:pt x="38" y="19"/>
                    <a:pt x="38" y="19"/>
                  </a:cubicBezTo>
                  <a:cubicBezTo>
                    <a:pt x="39" y="20"/>
                    <a:pt x="39" y="21"/>
                    <a:pt x="40" y="22"/>
                  </a:cubicBezTo>
                  <a:cubicBezTo>
                    <a:pt x="40" y="23"/>
                    <a:pt x="41" y="25"/>
                    <a:pt x="41" y="26"/>
                  </a:cubicBezTo>
                  <a:cubicBezTo>
                    <a:pt x="42" y="28"/>
                    <a:pt x="42" y="29"/>
                    <a:pt x="42" y="31"/>
                  </a:cubicBezTo>
                  <a:cubicBezTo>
                    <a:pt x="43" y="34"/>
                    <a:pt x="43" y="38"/>
                    <a:pt x="43" y="41"/>
                  </a:cubicBezTo>
                  <a:cubicBezTo>
                    <a:pt x="42" y="42"/>
                    <a:pt x="42" y="44"/>
                    <a:pt x="42" y="46"/>
                  </a:cubicBezTo>
                  <a:cubicBezTo>
                    <a:pt x="42" y="47"/>
                    <a:pt x="41" y="49"/>
                    <a:pt x="41" y="51"/>
                  </a:cubicBezTo>
                  <a:cubicBezTo>
                    <a:pt x="42" y="49"/>
                    <a:pt x="42" y="47"/>
                    <a:pt x="42" y="46"/>
                  </a:cubicBezTo>
                  <a:cubicBezTo>
                    <a:pt x="43" y="44"/>
                    <a:pt x="43" y="43"/>
                    <a:pt x="43" y="41"/>
                  </a:cubicBezTo>
                  <a:cubicBezTo>
                    <a:pt x="44" y="38"/>
                    <a:pt x="44" y="34"/>
                    <a:pt x="43" y="31"/>
                  </a:cubicBezTo>
                  <a:cubicBezTo>
                    <a:pt x="43" y="29"/>
                    <a:pt x="43" y="28"/>
                    <a:pt x="42" y="26"/>
                  </a:cubicBezTo>
                  <a:cubicBezTo>
                    <a:pt x="42" y="24"/>
                    <a:pt x="41" y="23"/>
                    <a:pt x="41" y="21"/>
                  </a:cubicBezTo>
                  <a:cubicBezTo>
                    <a:pt x="40" y="21"/>
                    <a:pt x="40" y="20"/>
                    <a:pt x="40" y="20"/>
                  </a:cubicBezTo>
                  <a:cubicBezTo>
                    <a:pt x="40" y="20"/>
                    <a:pt x="40" y="19"/>
                    <a:pt x="40" y="19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8" y="15"/>
                    <a:pt x="38" y="14"/>
                  </a:cubicBezTo>
                  <a:cubicBezTo>
                    <a:pt x="38" y="13"/>
                    <a:pt x="39" y="12"/>
                    <a:pt x="39" y="11"/>
                  </a:cubicBezTo>
                  <a:cubicBezTo>
                    <a:pt x="39" y="9"/>
                    <a:pt x="40" y="8"/>
                    <a:pt x="40" y="7"/>
                  </a:cubicBezTo>
                  <a:cubicBezTo>
                    <a:pt x="40" y="7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5"/>
                    <a:pt x="40" y="5"/>
                  </a:cubicBezTo>
                  <a:cubicBezTo>
                    <a:pt x="40" y="3"/>
                    <a:pt x="40" y="1"/>
                    <a:pt x="40" y="0"/>
                  </a:cubicBezTo>
                  <a:cubicBezTo>
                    <a:pt x="40" y="0"/>
                    <a:pt x="40" y="1"/>
                    <a:pt x="40" y="2"/>
                  </a:cubicBezTo>
                  <a:cubicBezTo>
                    <a:pt x="39" y="3"/>
                    <a:pt x="39" y="4"/>
                    <a:pt x="39" y="5"/>
                  </a:cubicBezTo>
                  <a:cubicBezTo>
                    <a:pt x="39" y="6"/>
                    <a:pt x="38" y="7"/>
                    <a:pt x="38" y="9"/>
                  </a:cubicBezTo>
                  <a:cubicBezTo>
                    <a:pt x="38" y="9"/>
                    <a:pt x="37" y="9"/>
                    <a:pt x="37" y="9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6" y="11"/>
                    <a:pt x="36" y="11"/>
                  </a:cubicBezTo>
                  <a:cubicBezTo>
                    <a:pt x="36" y="11"/>
                    <a:pt x="36" y="12"/>
                    <a:pt x="35" y="12"/>
                  </a:cubicBezTo>
                  <a:cubicBezTo>
                    <a:pt x="35" y="13"/>
                    <a:pt x="34" y="13"/>
                    <a:pt x="34" y="14"/>
                  </a:cubicBezTo>
                  <a:cubicBezTo>
                    <a:pt x="31" y="16"/>
                    <a:pt x="29" y="18"/>
                    <a:pt x="26" y="20"/>
                  </a:cubicBezTo>
                  <a:cubicBezTo>
                    <a:pt x="25" y="20"/>
                    <a:pt x="24" y="21"/>
                    <a:pt x="24" y="21"/>
                  </a:cubicBezTo>
                  <a:cubicBezTo>
                    <a:pt x="23" y="21"/>
                    <a:pt x="22" y="22"/>
                    <a:pt x="21" y="22"/>
                  </a:cubicBezTo>
                  <a:cubicBezTo>
                    <a:pt x="20" y="23"/>
                    <a:pt x="18" y="23"/>
                    <a:pt x="17" y="23"/>
                  </a:cubicBezTo>
                  <a:cubicBezTo>
                    <a:pt x="13" y="23"/>
                    <a:pt x="10" y="23"/>
                    <a:pt x="7" y="23"/>
                  </a:cubicBezTo>
                  <a:cubicBezTo>
                    <a:pt x="8" y="23"/>
                    <a:pt x="10" y="23"/>
                    <a:pt x="12" y="23"/>
                  </a:cubicBezTo>
                  <a:cubicBezTo>
                    <a:pt x="13" y="23"/>
                    <a:pt x="15" y="24"/>
                    <a:pt x="17" y="24"/>
                  </a:cubicBezTo>
                  <a:cubicBezTo>
                    <a:pt x="18" y="23"/>
                    <a:pt x="20" y="23"/>
                    <a:pt x="22" y="23"/>
                  </a:cubicBezTo>
                  <a:cubicBezTo>
                    <a:pt x="23" y="22"/>
                    <a:pt x="23" y="22"/>
                    <a:pt x="24" y="22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8" y="20"/>
                    <a:pt x="29" y="19"/>
                    <a:pt x="31" y="18"/>
                  </a:cubicBezTo>
                  <a:cubicBezTo>
                    <a:pt x="32" y="17"/>
                    <a:pt x="33" y="16"/>
                    <a:pt x="34" y="15"/>
                  </a:cubicBezTo>
                  <a:cubicBezTo>
                    <a:pt x="35" y="14"/>
                    <a:pt x="36" y="14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5"/>
                    <a:pt x="34" y="18"/>
                    <a:pt x="33" y="20"/>
                  </a:cubicBezTo>
                  <a:cubicBezTo>
                    <a:pt x="33" y="21"/>
                    <a:pt x="33" y="21"/>
                    <a:pt x="32" y="22"/>
                  </a:cubicBezTo>
                  <a:cubicBezTo>
                    <a:pt x="32" y="22"/>
                    <a:pt x="31" y="23"/>
                    <a:pt x="31" y="23"/>
                  </a:cubicBezTo>
                  <a:cubicBezTo>
                    <a:pt x="30" y="24"/>
                    <a:pt x="28" y="25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8"/>
                    <a:pt x="23" y="28"/>
                    <a:pt x="22" y="28"/>
                  </a:cubicBezTo>
                  <a:cubicBezTo>
                    <a:pt x="20" y="29"/>
                    <a:pt x="19" y="30"/>
                    <a:pt x="17" y="31"/>
                  </a:cubicBezTo>
                  <a:cubicBezTo>
                    <a:pt x="14" y="32"/>
                    <a:pt x="10" y="34"/>
                    <a:pt x="7" y="36"/>
                  </a:cubicBezTo>
                  <a:cubicBezTo>
                    <a:pt x="6" y="37"/>
                    <a:pt x="4" y="38"/>
                    <a:pt x="3" y="39"/>
                  </a:cubicBezTo>
                  <a:cubicBezTo>
                    <a:pt x="2" y="41"/>
                    <a:pt x="1" y="43"/>
                    <a:pt x="0" y="44"/>
                  </a:cubicBezTo>
                  <a:cubicBezTo>
                    <a:pt x="1" y="43"/>
                    <a:pt x="3" y="41"/>
                    <a:pt x="4" y="4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1981"/>
            <p:cNvSpPr/>
            <p:nvPr/>
          </p:nvSpPr>
          <p:spPr bwMode="auto">
            <a:xfrm>
              <a:off x="3811539" y="6024599"/>
              <a:ext cx="176214" cy="74613"/>
            </a:xfrm>
            <a:custGeom>
              <a:avLst/>
              <a:gdLst>
                <a:gd name="T0" fmla="*/ 47 w 47"/>
                <a:gd name="T1" fmla="*/ 0 h 20"/>
                <a:gd name="T2" fmla="*/ 24 w 47"/>
                <a:gd name="T3" fmla="*/ 11 h 20"/>
                <a:gd name="T4" fmla="*/ 11 w 47"/>
                <a:gd name="T5" fmla="*/ 12 h 20"/>
                <a:gd name="T6" fmla="*/ 0 w 47"/>
                <a:gd name="T7" fmla="*/ 13 h 20"/>
                <a:gd name="T8" fmla="*/ 15 w 47"/>
                <a:gd name="T9" fmla="*/ 20 h 20"/>
                <a:gd name="T10" fmla="*/ 31 w 47"/>
                <a:gd name="T11" fmla="*/ 13 h 20"/>
                <a:gd name="T12" fmla="*/ 47 w 47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0">
                  <a:moveTo>
                    <a:pt x="47" y="0"/>
                  </a:moveTo>
                  <a:cubicBezTo>
                    <a:pt x="39" y="4"/>
                    <a:pt x="32" y="9"/>
                    <a:pt x="24" y="11"/>
                  </a:cubicBezTo>
                  <a:cubicBezTo>
                    <a:pt x="20" y="12"/>
                    <a:pt x="15" y="13"/>
                    <a:pt x="11" y="12"/>
                  </a:cubicBezTo>
                  <a:cubicBezTo>
                    <a:pt x="7" y="12"/>
                    <a:pt x="3" y="12"/>
                    <a:pt x="0" y="13"/>
                  </a:cubicBezTo>
                  <a:cubicBezTo>
                    <a:pt x="5" y="16"/>
                    <a:pt x="10" y="18"/>
                    <a:pt x="15" y="20"/>
                  </a:cubicBezTo>
                  <a:cubicBezTo>
                    <a:pt x="21" y="19"/>
                    <a:pt x="28" y="15"/>
                    <a:pt x="31" y="13"/>
                  </a:cubicBezTo>
                  <a:cubicBezTo>
                    <a:pt x="36" y="10"/>
                    <a:pt x="41" y="5"/>
                    <a:pt x="47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44" name="Picture 198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801" y="5872198"/>
              <a:ext cx="428628" cy="26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" name="Picture 1983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489" y="5862673"/>
              <a:ext cx="180976" cy="15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" name="Freeform 1984"/>
            <p:cNvSpPr/>
            <p:nvPr/>
          </p:nvSpPr>
          <p:spPr bwMode="auto">
            <a:xfrm>
              <a:off x="3822651" y="5922998"/>
              <a:ext cx="198439" cy="82551"/>
            </a:xfrm>
            <a:custGeom>
              <a:avLst/>
              <a:gdLst>
                <a:gd name="T0" fmla="*/ 30 w 53"/>
                <a:gd name="T1" fmla="*/ 13 h 22"/>
                <a:gd name="T2" fmla="*/ 43 w 53"/>
                <a:gd name="T3" fmla="*/ 20 h 22"/>
                <a:gd name="T4" fmla="*/ 53 w 53"/>
                <a:gd name="T5" fmla="*/ 22 h 22"/>
                <a:gd name="T6" fmla="*/ 40 w 53"/>
                <a:gd name="T7" fmla="*/ 14 h 22"/>
                <a:gd name="T8" fmla="*/ 27 w 53"/>
                <a:gd name="T9" fmla="*/ 3 h 22"/>
                <a:gd name="T10" fmla="*/ 13 w 53"/>
                <a:gd name="T11" fmla="*/ 1 h 22"/>
                <a:gd name="T12" fmla="*/ 10 w 53"/>
                <a:gd name="T13" fmla="*/ 2 h 22"/>
                <a:gd name="T14" fmla="*/ 0 w 53"/>
                <a:gd name="T15" fmla="*/ 16 h 22"/>
                <a:gd name="T16" fmla="*/ 7 w 53"/>
                <a:gd name="T17" fmla="*/ 11 h 22"/>
                <a:gd name="T18" fmla="*/ 30 w 53"/>
                <a:gd name="T1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2">
                  <a:moveTo>
                    <a:pt x="30" y="13"/>
                  </a:moveTo>
                  <a:cubicBezTo>
                    <a:pt x="33" y="15"/>
                    <a:pt x="40" y="19"/>
                    <a:pt x="43" y="20"/>
                  </a:cubicBezTo>
                  <a:cubicBezTo>
                    <a:pt x="46" y="22"/>
                    <a:pt x="53" y="22"/>
                    <a:pt x="53" y="22"/>
                  </a:cubicBezTo>
                  <a:cubicBezTo>
                    <a:pt x="48" y="21"/>
                    <a:pt x="44" y="18"/>
                    <a:pt x="40" y="14"/>
                  </a:cubicBezTo>
                  <a:cubicBezTo>
                    <a:pt x="36" y="11"/>
                    <a:pt x="32" y="6"/>
                    <a:pt x="27" y="3"/>
                  </a:cubicBezTo>
                  <a:cubicBezTo>
                    <a:pt x="23" y="0"/>
                    <a:pt x="18" y="0"/>
                    <a:pt x="13" y="1"/>
                  </a:cubicBezTo>
                  <a:cubicBezTo>
                    <a:pt x="12" y="1"/>
                    <a:pt x="11" y="1"/>
                    <a:pt x="10" y="2"/>
                  </a:cubicBezTo>
                  <a:cubicBezTo>
                    <a:pt x="6" y="6"/>
                    <a:pt x="3" y="11"/>
                    <a:pt x="0" y="16"/>
                  </a:cubicBezTo>
                  <a:cubicBezTo>
                    <a:pt x="2" y="14"/>
                    <a:pt x="4" y="12"/>
                    <a:pt x="7" y="11"/>
                  </a:cubicBezTo>
                  <a:cubicBezTo>
                    <a:pt x="17" y="8"/>
                    <a:pt x="26" y="10"/>
                    <a:pt x="30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1985"/>
            <p:cNvSpPr/>
            <p:nvPr/>
          </p:nvSpPr>
          <p:spPr bwMode="auto">
            <a:xfrm>
              <a:off x="3787726" y="5934111"/>
              <a:ext cx="320677" cy="165101"/>
            </a:xfrm>
            <a:custGeom>
              <a:avLst/>
              <a:gdLst>
                <a:gd name="T0" fmla="*/ 36 w 85"/>
                <a:gd name="T1" fmla="*/ 9 h 44"/>
                <a:gd name="T2" fmla="*/ 50 w 85"/>
                <a:gd name="T3" fmla="*/ 17 h 44"/>
                <a:gd name="T4" fmla="*/ 53 w 85"/>
                <a:gd name="T5" fmla="*/ 19 h 44"/>
                <a:gd name="T6" fmla="*/ 54 w 85"/>
                <a:gd name="T7" fmla="*/ 20 h 44"/>
                <a:gd name="T8" fmla="*/ 53 w 85"/>
                <a:gd name="T9" fmla="*/ 21 h 44"/>
                <a:gd name="T10" fmla="*/ 47 w 85"/>
                <a:gd name="T11" fmla="*/ 20 h 44"/>
                <a:gd name="T12" fmla="*/ 37 w 85"/>
                <a:gd name="T13" fmla="*/ 20 h 44"/>
                <a:gd name="T14" fmla="*/ 29 w 85"/>
                <a:gd name="T15" fmla="*/ 18 h 44"/>
                <a:gd name="T16" fmla="*/ 19 w 85"/>
                <a:gd name="T17" fmla="*/ 18 h 44"/>
                <a:gd name="T18" fmla="*/ 13 w 85"/>
                <a:gd name="T19" fmla="*/ 20 h 44"/>
                <a:gd name="T20" fmla="*/ 26 w 85"/>
                <a:gd name="T21" fmla="*/ 19 h 44"/>
                <a:gd name="T22" fmla="*/ 32 w 85"/>
                <a:gd name="T23" fmla="*/ 20 h 44"/>
                <a:gd name="T24" fmla="*/ 20 w 85"/>
                <a:gd name="T25" fmla="*/ 23 h 44"/>
                <a:gd name="T26" fmla="*/ 4 w 85"/>
                <a:gd name="T27" fmla="*/ 29 h 44"/>
                <a:gd name="T28" fmla="*/ 2 w 85"/>
                <a:gd name="T29" fmla="*/ 31 h 44"/>
                <a:gd name="T30" fmla="*/ 10 w 85"/>
                <a:gd name="T31" fmla="*/ 28 h 44"/>
                <a:gd name="T32" fmla="*/ 42 w 85"/>
                <a:gd name="T33" fmla="*/ 22 h 44"/>
                <a:gd name="T34" fmla="*/ 50 w 85"/>
                <a:gd name="T35" fmla="*/ 22 h 44"/>
                <a:gd name="T36" fmla="*/ 53 w 85"/>
                <a:gd name="T37" fmla="*/ 23 h 44"/>
                <a:gd name="T38" fmla="*/ 49 w 85"/>
                <a:gd name="T39" fmla="*/ 24 h 44"/>
                <a:gd name="T40" fmla="*/ 37 w 85"/>
                <a:gd name="T41" fmla="*/ 32 h 44"/>
                <a:gd name="T42" fmla="*/ 31 w 85"/>
                <a:gd name="T43" fmla="*/ 34 h 44"/>
                <a:gd name="T44" fmla="*/ 19 w 85"/>
                <a:gd name="T45" fmla="*/ 36 h 44"/>
                <a:gd name="T46" fmla="*/ 19 w 85"/>
                <a:gd name="T47" fmla="*/ 36 h 44"/>
                <a:gd name="T48" fmla="*/ 31 w 85"/>
                <a:gd name="T49" fmla="*/ 35 h 44"/>
                <a:gd name="T50" fmla="*/ 37 w 85"/>
                <a:gd name="T51" fmla="*/ 33 h 44"/>
                <a:gd name="T52" fmla="*/ 53 w 85"/>
                <a:gd name="T53" fmla="*/ 24 h 44"/>
                <a:gd name="T54" fmla="*/ 57 w 85"/>
                <a:gd name="T55" fmla="*/ 23 h 44"/>
                <a:gd name="T56" fmla="*/ 69 w 85"/>
                <a:gd name="T57" fmla="*/ 22 h 44"/>
                <a:gd name="T58" fmla="*/ 67 w 85"/>
                <a:gd name="T59" fmla="*/ 25 h 44"/>
                <a:gd name="T60" fmla="*/ 63 w 85"/>
                <a:gd name="T61" fmla="*/ 31 h 44"/>
                <a:gd name="T62" fmla="*/ 51 w 85"/>
                <a:gd name="T63" fmla="*/ 40 h 44"/>
                <a:gd name="T64" fmla="*/ 42 w 85"/>
                <a:gd name="T65" fmla="*/ 44 h 44"/>
                <a:gd name="T66" fmla="*/ 51 w 85"/>
                <a:gd name="T67" fmla="*/ 41 h 44"/>
                <a:gd name="T68" fmla="*/ 63 w 85"/>
                <a:gd name="T69" fmla="*/ 32 h 44"/>
                <a:gd name="T70" fmla="*/ 67 w 85"/>
                <a:gd name="T71" fmla="*/ 27 h 44"/>
                <a:gd name="T72" fmla="*/ 69 w 85"/>
                <a:gd name="T73" fmla="*/ 24 h 44"/>
                <a:gd name="T74" fmla="*/ 75 w 85"/>
                <a:gd name="T75" fmla="*/ 21 h 44"/>
                <a:gd name="T76" fmla="*/ 79 w 85"/>
                <a:gd name="T77" fmla="*/ 19 h 44"/>
                <a:gd name="T78" fmla="*/ 80 w 85"/>
                <a:gd name="T79" fmla="*/ 19 h 44"/>
                <a:gd name="T80" fmla="*/ 82 w 85"/>
                <a:gd name="T81" fmla="*/ 17 h 44"/>
                <a:gd name="T82" fmla="*/ 75 w 85"/>
                <a:gd name="T83" fmla="*/ 19 h 44"/>
                <a:gd name="T84" fmla="*/ 74 w 85"/>
                <a:gd name="T85" fmla="*/ 19 h 44"/>
                <a:gd name="T86" fmla="*/ 71 w 85"/>
                <a:gd name="T87" fmla="*/ 19 h 44"/>
                <a:gd name="T88" fmla="*/ 60 w 85"/>
                <a:gd name="T89" fmla="*/ 15 h 44"/>
                <a:gd name="T90" fmla="*/ 56 w 85"/>
                <a:gd name="T91" fmla="*/ 12 h 44"/>
                <a:gd name="T92" fmla="*/ 47 w 85"/>
                <a:gd name="T93" fmla="*/ 0 h 44"/>
                <a:gd name="T94" fmla="*/ 52 w 85"/>
                <a:gd name="T95" fmla="*/ 9 h 44"/>
                <a:gd name="T96" fmla="*/ 57 w 85"/>
                <a:gd name="T97" fmla="*/ 14 h 44"/>
                <a:gd name="T98" fmla="*/ 64 w 85"/>
                <a:gd name="T99" fmla="*/ 18 h 44"/>
                <a:gd name="T100" fmla="*/ 71 w 85"/>
                <a:gd name="T101" fmla="*/ 20 h 44"/>
                <a:gd name="T102" fmla="*/ 63 w 85"/>
                <a:gd name="T103" fmla="*/ 21 h 44"/>
                <a:gd name="T104" fmla="*/ 60 w 85"/>
                <a:gd name="T105" fmla="*/ 21 h 44"/>
                <a:gd name="T106" fmla="*/ 55 w 85"/>
                <a:gd name="T107" fmla="*/ 19 h 44"/>
                <a:gd name="T108" fmla="*/ 53 w 85"/>
                <a:gd name="T109" fmla="*/ 17 h 44"/>
                <a:gd name="T110" fmla="*/ 46 w 85"/>
                <a:gd name="T111" fmla="*/ 13 h 44"/>
                <a:gd name="T112" fmla="*/ 31 w 85"/>
                <a:gd name="T113" fmla="*/ 6 h 44"/>
                <a:gd name="T114" fmla="*/ 31 w 85"/>
                <a:gd name="T115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44">
                  <a:moveTo>
                    <a:pt x="31" y="7"/>
                  </a:moveTo>
                  <a:cubicBezTo>
                    <a:pt x="32" y="8"/>
                    <a:pt x="34" y="8"/>
                    <a:pt x="36" y="9"/>
                  </a:cubicBezTo>
                  <a:cubicBezTo>
                    <a:pt x="39" y="10"/>
                    <a:pt x="42" y="12"/>
                    <a:pt x="45" y="14"/>
                  </a:cubicBezTo>
                  <a:cubicBezTo>
                    <a:pt x="47" y="15"/>
                    <a:pt x="48" y="16"/>
                    <a:pt x="50" y="17"/>
                  </a:cubicBezTo>
                  <a:cubicBezTo>
                    <a:pt x="51" y="18"/>
                    <a:pt x="51" y="18"/>
                    <a:pt x="52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1"/>
                    <a:pt x="56" y="21"/>
                    <a:pt x="57" y="21"/>
                  </a:cubicBezTo>
                  <a:cubicBezTo>
                    <a:pt x="56" y="21"/>
                    <a:pt x="54" y="21"/>
                    <a:pt x="53" y="21"/>
                  </a:cubicBezTo>
                  <a:cubicBezTo>
                    <a:pt x="52" y="21"/>
                    <a:pt x="51" y="21"/>
                    <a:pt x="50" y="20"/>
                  </a:cubicBezTo>
                  <a:cubicBezTo>
                    <a:pt x="49" y="20"/>
                    <a:pt x="48" y="20"/>
                    <a:pt x="47" y="20"/>
                  </a:cubicBezTo>
                  <a:cubicBezTo>
                    <a:pt x="45" y="20"/>
                    <a:pt x="43" y="20"/>
                    <a:pt x="42" y="20"/>
                  </a:cubicBezTo>
                  <a:cubicBezTo>
                    <a:pt x="40" y="20"/>
                    <a:pt x="39" y="20"/>
                    <a:pt x="37" y="20"/>
                  </a:cubicBezTo>
                  <a:cubicBezTo>
                    <a:pt x="35" y="19"/>
                    <a:pt x="34" y="19"/>
                    <a:pt x="32" y="19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28" y="18"/>
                    <a:pt x="27" y="18"/>
                    <a:pt x="26" y="18"/>
                  </a:cubicBezTo>
                  <a:cubicBezTo>
                    <a:pt x="24" y="18"/>
                    <a:pt x="21" y="18"/>
                    <a:pt x="19" y="18"/>
                  </a:cubicBezTo>
                  <a:cubicBezTo>
                    <a:pt x="18" y="18"/>
                    <a:pt x="17" y="18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5" y="19"/>
                    <a:pt x="17" y="19"/>
                    <a:pt x="19" y="18"/>
                  </a:cubicBezTo>
                  <a:cubicBezTo>
                    <a:pt x="21" y="18"/>
                    <a:pt x="23" y="19"/>
                    <a:pt x="26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30" y="19"/>
                    <a:pt x="31" y="19"/>
                    <a:pt x="32" y="20"/>
                  </a:cubicBezTo>
                  <a:cubicBezTo>
                    <a:pt x="32" y="20"/>
                    <a:pt x="33" y="20"/>
                    <a:pt x="33" y="20"/>
                  </a:cubicBezTo>
                  <a:cubicBezTo>
                    <a:pt x="29" y="20"/>
                    <a:pt x="24" y="21"/>
                    <a:pt x="20" y="23"/>
                  </a:cubicBezTo>
                  <a:cubicBezTo>
                    <a:pt x="16" y="24"/>
                    <a:pt x="12" y="25"/>
                    <a:pt x="9" y="27"/>
                  </a:cubicBezTo>
                  <a:cubicBezTo>
                    <a:pt x="7" y="27"/>
                    <a:pt x="6" y="28"/>
                    <a:pt x="4" y="29"/>
                  </a:cubicBezTo>
                  <a:cubicBezTo>
                    <a:pt x="3" y="30"/>
                    <a:pt x="1" y="31"/>
                    <a:pt x="0" y="33"/>
                  </a:cubicBezTo>
                  <a:cubicBezTo>
                    <a:pt x="1" y="32"/>
                    <a:pt x="1" y="32"/>
                    <a:pt x="2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6" y="30"/>
                    <a:pt x="8" y="29"/>
                    <a:pt x="10" y="28"/>
                  </a:cubicBezTo>
                  <a:cubicBezTo>
                    <a:pt x="13" y="27"/>
                    <a:pt x="17" y="26"/>
                    <a:pt x="20" y="25"/>
                  </a:cubicBezTo>
                  <a:cubicBezTo>
                    <a:pt x="27" y="23"/>
                    <a:pt x="34" y="21"/>
                    <a:pt x="42" y="22"/>
                  </a:cubicBezTo>
                  <a:cubicBezTo>
                    <a:pt x="43" y="22"/>
                    <a:pt x="45" y="22"/>
                    <a:pt x="47" y="22"/>
                  </a:cubicBezTo>
                  <a:cubicBezTo>
                    <a:pt x="48" y="22"/>
                    <a:pt x="49" y="22"/>
                    <a:pt x="50" y="22"/>
                  </a:cubicBezTo>
                  <a:cubicBezTo>
                    <a:pt x="51" y="23"/>
                    <a:pt x="51" y="23"/>
                    <a:pt x="52" y="23"/>
                  </a:cubicBezTo>
                  <a:cubicBezTo>
                    <a:pt x="52" y="23"/>
                    <a:pt x="53" y="23"/>
                    <a:pt x="53" y="23"/>
                  </a:cubicBezTo>
                  <a:cubicBezTo>
                    <a:pt x="53" y="23"/>
                    <a:pt x="52" y="23"/>
                    <a:pt x="52" y="23"/>
                  </a:cubicBezTo>
                  <a:cubicBezTo>
                    <a:pt x="51" y="23"/>
                    <a:pt x="50" y="24"/>
                    <a:pt x="49" y="24"/>
                  </a:cubicBezTo>
                  <a:cubicBezTo>
                    <a:pt x="49" y="25"/>
                    <a:pt x="48" y="25"/>
                    <a:pt x="47" y="26"/>
                  </a:cubicBezTo>
                  <a:cubicBezTo>
                    <a:pt x="43" y="28"/>
                    <a:pt x="40" y="31"/>
                    <a:pt x="37" y="32"/>
                  </a:cubicBezTo>
                  <a:cubicBezTo>
                    <a:pt x="36" y="33"/>
                    <a:pt x="35" y="33"/>
                    <a:pt x="34" y="34"/>
                  </a:cubicBezTo>
                  <a:cubicBezTo>
                    <a:pt x="33" y="34"/>
                    <a:pt x="32" y="34"/>
                    <a:pt x="31" y="34"/>
                  </a:cubicBezTo>
                  <a:cubicBezTo>
                    <a:pt x="29" y="35"/>
                    <a:pt x="27" y="35"/>
                    <a:pt x="25" y="35"/>
                  </a:cubicBezTo>
                  <a:cubicBezTo>
                    <a:pt x="23" y="36"/>
                    <a:pt x="21" y="36"/>
                    <a:pt x="19" y="36"/>
                  </a:cubicBezTo>
                  <a:cubicBezTo>
                    <a:pt x="17" y="36"/>
                    <a:pt x="15" y="36"/>
                    <a:pt x="13" y="36"/>
                  </a:cubicBezTo>
                  <a:cubicBezTo>
                    <a:pt x="15" y="36"/>
                    <a:pt x="17" y="36"/>
                    <a:pt x="19" y="36"/>
                  </a:cubicBezTo>
                  <a:cubicBezTo>
                    <a:pt x="21" y="36"/>
                    <a:pt x="23" y="36"/>
                    <a:pt x="25" y="36"/>
                  </a:cubicBezTo>
                  <a:cubicBezTo>
                    <a:pt x="27" y="36"/>
                    <a:pt x="29" y="35"/>
                    <a:pt x="31" y="35"/>
                  </a:cubicBezTo>
                  <a:cubicBezTo>
                    <a:pt x="32" y="35"/>
                    <a:pt x="33" y="35"/>
                    <a:pt x="34" y="34"/>
                  </a:cubicBezTo>
                  <a:cubicBezTo>
                    <a:pt x="35" y="34"/>
                    <a:pt x="36" y="34"/>
                    <a:pt x="37" y="33"/>
                  </a:cubicBezTo>
                  <a:cubicBezTo>
                    <a:pt x="41" y="31"/>
                    <a:pt x="44" y="29"/>
                    <a:pt x="47" y="27"/>
                  </a:cubicBezTo>
                  <a:cubicBezTo>
                    <a:pt x="49" y="26"/>
                    <a:pt x="51" y="25"/>
                    <a:pt x="53" y="24"/>
                  </a:cubicBezTo>
                  <a:cubicBezTo>
                    <a:pt x="54" y="24"/>
                    <a:pt x="55" y="24"/>
                    <a:pt x="56" y="23"/>
                  </a:cubicBezTo>
                  <a:cubicBezTo>
                    <a:pt x="56" y="23"/>
                    <a:pt x="57" y="23"/>
                    <a:pt x="57" y="23"/>
                  </a:cubicBezTo>
                  <a:cubicBezTo>
                    <a:pt x="59" y="23"/>
                    <a:pt x="61" y="23"/>
                    <a:pt x="64" y="23"/>
                  </a:cubicBezTo>
                  <a:cubicBezTo>
                    <a:pt x="65" y="23"/>
                    <a:pt x="67" y="23"/>
                    <a:pt x="69" y="22"/>
                  </a:cubicBezTo>
                  <a:cubicBezTo>
                    <a:pt x="69" y="23"/>
                    <a:pt x="68" y="23"/>
                    <a:pt x="68" y="23"/>
                  </a:cubicBezTo>
                  <a:cubicBezTo>
                    <a:pt x="68" y="24"/>
                    <a:pt x="67" y="24"/>
                    <a:pt x="67" y="25"/>
                  </a:cubicBezTo>
                  <a:cubicBezTo>
                    <a:pt x="66" y="26"/>
                    <a:pt x="66" y="27"/>
                    <a:pt x="66" y="27"/>
                  </a:cubicBezTo>
                  <a:cubicBezTo>
                    <a:pt x="65" y="29"/>
                    <a:pt x="64" y="30"/>
                    <a:pt x="63" y="31"/>
                  </a:cubicBezTo>
                  <a:cubicBezTo>
                    <a:pt x="62" y="32"/>
                    <a:pt x="60" y="33"/>
                    <a:pt x="59" y="35"/>
                  </a:cubicBezTo>
                  <a:cubicBezTo>
                    <a:pt x="57" y="37"/>
                    <a:pt x="54" y="39"/>
                    <a:pt x="51" y="40"/>
                  </a:cubicBezTo>
                  <a:cubicBezTo>
                    <a:pt x="50" y="41"/>
                    <a:pt x="48" y="42"/>
                    <a:pt x="47" y="42"/>
                  </a:cubicBezTo>
                  <a:cubicBezTo>
                    <a:pt x="45" y="43"/>
                    <a:pt x="44" y="44"/>
                    <a:pt x="42" y="44"/>
                  </a:cubicBezTo>
                  <a:cubicBezTo>
                    <a:pt x="44" y="44"/>
                    <a:pt x="45" y="43"/>
                    <a:pt x="47" y="43"/>
                  </a:cubicBezTo>
                  <a:cubicBezTo>
                    <a:pt x="48" y="42"/>
                    <a:pt x="50" y="41"/>
                    <a:pt x="51" y="41"/>
                  </a:cubicBezTo>
                  <a:cubicBezTo>
                    <a:pt x="54" y="39"/>
                    <a:pt x="57" y="37"/>
                    <a:pt x="60" y="35"/>
                  </a:cubicBezTo>
                  <a:cubicBezTo>
                    <a:pt x="61" y="34"/>
                    <a:pt x="62" y="33"/>
                    <a:pt x="63" y="32"/>
                  </a:cubicBezTo>
                  <a:cubicBezTo>
                    <a:pt x="65" y="31"/>
                    <a:pt x="66" y="29"/>
                    <a:pt x="67" y="28"/>
                  </a:cubicBezTo>
                  <a:cubicBezTo>
                    <a:pt x="67" y="28"/>
                    <a:pt x="67" y="27"/>
                    <a:pt x="67" y="27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25"/>
                    <a:pt x="69" y="24"/>
                    <a:pt x="69" y="24"/>
                  </a:cubicBezTo>
                  <a:cubicBezTo>
                    <a:pt x="70" y="23"/>
                    <a:pt x="70" y="22"/>
                    <a:pt x="71" y="22"/>
                  </a:cubicBezTo>
                  <a:cubicBezTo>
                    <a:pt x="72" y="22"/>
                    <a:pt x="73" y="21"/>
                    <a:pt x="75" y="21"/>
                  </a:cubicBezTo>
                  <a:cubicBezTo>
                    <a:pt x="76" y="21"/>
                    <a:pt x="77" y="20"/>
                    <a:pt x="78" y="20"/>
                  </a:cubicBezTo>
                  <a:cubicBezTo>
                    <a:pt x="78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80" y="19"/>
                  </a:cubicBezTo>
                  <a:cubicBezTo>
                    <a:pt x="81" y="18"/>
                    <a:pt x="83" y="17"/>
                    <a:pt x="85" y="16"/>
                  </a:cubicBezTo>
                  <a:cubicBezTo>
                    <a:pt x="84" y="16"/>
                    <a:pt x="83" y="17"/>
                    <a:pt x="82" y="17"/>
                  </a:cubicBezTo>
                  <a:cubicBezTo>
                    <a:pt x="81" y="17"/>
                    <a:pt x="80" y="18"/>
                    <a:pt x="79" y="18"/>
                  </a:cubicBezTo>
                  <a:cubicBezTo>
                    <a:pt x="78" y="18"/>
                    <a:pt x="77" y="18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4" y="19"/>
                    <a:pt x="74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9"/>
                    <a:pt x="72" y="19"/>
                    <a:pt x="71" y="19"/>
                  </a:cubicBezTo>
                  <a:cubicBezTo>
                    <a:pt x="71" y="18"/>
                    <a:pt x="70" y="18"/>
                    <a:pt x="69" y="18"/>
                  </a:cubicBezTo>
                  <a:cubicBezTo>
                    <a:pt x="66" y="17"/>
                    <a:pt x="63" y="16"/>
                    <a:pt x="60" y="15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3"/>
                    <a:pt x="56" y="13"/>
                    <a:pt x="56" y="12"/>
                  </a:cubicBezTo>
                  <a:cubicBezTo>
                    <a:pt x="54" y="11"/>
                    <a:pt x="53" y="10"/>
                    <a:pt x="52" y="9"/>
                  </a:cubicBezTo>
                  <a:cubicBezTo>
                    <a:pt x="50" y="6"/>
                    <a:pt x="49" y="3"/>
                    <a:pt x="47" y="0"/>
                  </a:cubicBezTo>
                  <a:cubicBezTo>
                    <a:pt x="48" y="2"/>
                    <a:pt x="49" y="3"/>
                    <a:pt x="49" y="5"/>
                  </a:cubicBezTo>
                  <a:cubicBezTo>
                    <a:pt x="50" y="6"/>
                    <a:pt x="51" y="8"/>
                    <a:pt x="52" y="9"/>
                  </a:cubicBezTo>
                  <a:cubicBezTo>
                    <a:pt x="53" y="10"/>
                    <a:pt x="54" y="12"/>
                    <a:pt x="55" y="13"/>
                  </a:cubicBezTo>
                  <a:cubicBezTo>
                    <a:pt x="56" y="13"/>
                    <a:pt x="56" y="14"/>
                    <a:pt x="57" y="14"/>
                  </a:cubicBezTo>
                  <a:cubicBezTo>
                    <a:pt x="58" y="15"/>
                    <a:pt x="59" y="15"/>
                    <a:pt x="59" y="16"/>
                  </a:cubicBezTo>
                  <a:cubicBezTo>
                    <a:pt x="61" y="16"/>
                    <a:pt x="62" y="17"/>
                    <a:pt x="64" y="18"/>
                  </a:cubicBezTo>
                  <a:cubicBezTo>
                    <a:pt x="65" y="18"/>
                    <a:pt x="67" y="19"/>
                    <a:pt x="69" y="19"/>
                  </a:cubicBezTo>
                  <a:cubicBezTo>
                    <a:pt x="70" y="19"/>
                    <a:pt x="70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69" y="20"/>
                    <a:pt x="66" y="21"/>
                    <a:pt x="63" y="21"/>
                  </a:cubicBezTo>
                  <a:cubicBezTo>
                    <a:pt x="63" y="21"/>
                    <a:pt x="62" y="21"/>
                    <a:pt x="62" y="21"/>
                  </a:cubicBezTo>
                  <a:cubicBezTo>
                    <a:pt x="61" y="21"/>
                    <a:pt x="61" y="21"/>
                    <a:pt x="60" y="21"/>
                  </a:cubicBezTo>
                  <a:cubicBezTo>
                    <a:pt x="58" y="20"/>
                    <a:pt x="57" y="20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1" y="16"/>
                    <a:pt x="50" y="16"/>
                  </a:cubicBezTo>
                  <a:cubicBezTo>
                    <a:pt x="49" y="15"/>
                    <a:pt x="47" y="14"/>
                    <a:pt x="46" y="13"/>
                  </a:cubicBezTo>
                  <a:cubicBezTo>
                    <a:pt x="43" y="11"/>
                    <a:pt x="40" y="9"/>
                    <a:pt x="36" y="8"/>
                  </a:cubicBezTo>
                  <a:cubicBezTo>
                    <a:pt x="35" y="7"/>
                    <a:pt x="33" y="6"/>
                    <a:pt x="31" y="6"/>
                  </a:cubicBezTo>
                  <a:cubicBezTo>
                    <a:pt x="29" y="6"/>
                    <a:pt x="27" y="6"/>
                    <a:pt x="25" y="6"/>
                  </a:cubicBezTo>
                  <a:cubicBezTo>
                    <a:pt x="27" y="6"/>
                    <a:pt x="29" y="7"/>
                    <a:pt x="31" y="7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1986"/>
            <p:cNvSpPr/>
            <p:nvPr/>
          </p:nvSpPr>
          <p:spPr bwMode="auto">
            <a:xfrm>
              <a:off x="6900833" y="4754590"/>
              <a:ext cx="71438" cy="87313"/>
            </a:xfrm>
            <a:custGeom>
              <a:avLst/>
              <a:gdLst>
                <a:gd name="T0" fmla="*/ 0 w 19"/>
                <a:gd name="T1" fmla="*/ 0 h 23"/>
                <a:gd name="T2" fmla="*/ 12 w 19"/>
                <a:gd name="T3" fmla="*/ 10 h 23"/>
                <a:gd name="T4" fmla="*/ 16 w 19"/>
                <a:gd name="T5" fmla="*/ 17 h 23"/>
                <a:gd name="T6" fmla="*/ 19 w 19"/>
                <a:gd name="T7" fmla="*/ 23 h 23"/>
                <a:gd name="T8" fmla="*/ 19 w 19"/>
                <a:gd name="T9" fmla="*/ 13 h 23"/>
                <a:gd name="T10" fmla="*/ 11 w 19"/>
                <a:gd name="T11" fmla="*/ 6 h 23"/>
                <a:gd name="T12" fmla="*/ 0 w 19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4" y="4"/>
                    <a:pt x="8" y="6"/>
                    <a:pt x="12" y="10"/>
                  </a:cubicBezTo>
                  <a:cubicBezTo>
                    <a:pt x="14" y="12"/>
                    <a:pt x="15" y="15"/>
                    <a:pt x="16" y="17"/>
                  </a:cubicBezTo>
                  <a:cubicBezTo>
                    <a:pt x="17" y="19"/>
                    <a:pt x="18" y="22"/>
                    <a:pt x="19" y="23"/>
                  </a:cubicBezTo>
                  <a:cubicBezTo>
                    <a:pt x="19" y="20"/>
                    <a:pt x="19" y="16"/>
                    <a:pt x="19" y="13"/>
                  </a:cubicBezTo>
                  <a:cubicBezTo>
                    <a:pt x="17" y="10"/>
                    <a:pt x="13" y="7"/>
                    <a:pt x="11" y="6"/>
                  </a:cubicBezTo>
                  <a:cubicBezTo>
                    <a:pt x="8" y="4"/>
                    <a:pt x="4" y="2"/>
                    <a:pt x="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49" name="Picture 1988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407" y="4699027"/>
              <a:ext cx="88901" cy="136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" name="Freeform 1989"/>
            <p:cNvSpPr/>
            <p:nvPr/>
          </p:nvSpPr>
          <p:spPr bwMode="auto">
            <a:xfrm>
              <a:off x="6864320" y="4743477"/>
              <a:ext cx="55563" cy="115888"/>
            </a:xfrm>
            <a:custGeom>
              <a:avLst/>
              <a:gdLst>
                <a:gd name="T0" fmla="*/ 5 w 15"/>
                <a:gd name="T1" fmla="*/ 15 h 31"/>
                <a:gd name="T2" fmla="*/ 6 w 15"/>
                <a:gd name="T3" fmla="*/ 5 h 31"/>
                <a:gd name="T4" fmla="*/ 5 w 15"/>
                <a:gd name="T5" fmla="*/ 0 h 31"/>
                <a:gd name="T6" fmla="*/ 4 w 15"/>
                <a:gd name="T7" fmla="*/ 9 h 31"/>
                <a:gd name="T8" fmla="*/ 0 w 15"/>
                <a:gd name="T9" fmla="*/ 19 h 31"/>
                <a:gd name="T10" fmla="*/ 3 w 15"/>
                <a:gd name="T11" fmla="*/ 27 h 31"/>
                <a:gd name="T12" fmla="*/ 4 w 15"/>
                <a:gd name="T13" fmla="*/ 28 h 31"/>
                <a:gd name="T14" fmla="*/ 15 w 15"/>
                <a:gd name="T15" fmla="*/ 31 h 31"/>
                <a:gd name="T16" fmla="*/ 10 w 15"/>
                <a:gd name="T17" fmla="*/ 28 h 31"/>
                <a:gd name="T18" fmla="*/ 5 w 15"/>
                <a:gd name="T1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1">
                  <a:moveTo>
                    <a:pt x="5" y="15"/>
                  </a:moveTo>
                  <a:cubicBezTo>
                    <a:pt x="5" y="12"/>
                    <a:pt x="6" y="8"/>
                    <a:pt x="6" y="5"/>
                  </a:cubicBezTo>
                  <a:cubicBezTo>
                    <a:pt x="6" y="3"/>
                    <a:pt x="5" y="0"/>
                    <a:pt x="5" y="0"/>
                  </a:cubicBezTo>
                  <a:cubicBezTo>
                    <a:pt x="5" y="3"/>
                    <a:pt x="4" y="6"/>
                    <a:pt x="4" y="9"/>
                  </a:cubicBezTo>
                  <a:cubicBezTo>
                    <a:pt x="3" y="12"/>
                    <a:pt x="1" y="15"/>
                    <a:pt x="0" y="19"/>
                  </a:cubicBezTo>
                  <a:cubicBezTo>
                    <a:pt x="0" y="22"/>
                    <a:pt x="1" y="25"/>
                    <a:pt x="3" y="27"/>
                  </a:cubicBezTo>
                  <a:cubicBezTo>
                    <a:pt x="3" y="28"/>
                    <a:pt x="4" y="28"/>
                    <a:pt x="4" y="28"/>
                  </a:cubicBezTo>
                  <a:cubicBezTo>
                    <a:pt x="7" y="30"/>
                    <a:pt x="11" y="30"/>
                    <a:pt x="15" y="31"/>
                  </a:cubicBezTo>
                  <a:cubicBezTo>
                    <a:pt x="13" y="30"/>
                    <a:pt x="12" y="29"/>
                    <a:pt x="10" y="28"/>
                  </a:cubicBezTo>
                  <a:cubicBezTo>
                    <a:pt x="6" y="23"/>
                    <a:pt x="5" y="18"/>
                    <a:pt x="5" y="1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1990"/>
            <p:cNvSpPr/>
            <p:nvPr/>
          </p:nvSpPr>
          <p:spPr bwMode="auto">
            <a:xfrm>
              <a:off x="6853207" y="4694265"/>
              <a:ext cx="115888" cy="165101"/>
            </a:xfrm>
            <a:custGeom>
              <a:avLst/>
              <a:gdLst>
                <a:gd name="T0" fmla="*/ 9 w 31"/>
                <a:gd name="T1" fmla="*/ 30 h 44"/>
                <a:gd name="T2" fmla="*/ 10 w 31"/>
                <a:gd name="T3" fmla="*/ 20 h 44"/>
                <a:gd name="T4" fmla="*/ 10 w 31"/>
                <a:gd name="T5" fmla="*/ 17 h 44"/>
                <a:gd name="T6" fmla="*/ 10 w 31"/>
                <a:gd name="T7" fmla="*/ 16 h 44"/>
                <a:gd name="T8" fmla="*/ 11 w 31"/>
                <a:gd name="T9" fmla="*/ 17 h 44"/>
                <a:gd name="T10" fmla="*/ 12 w 31"/>
                <a:gd name="T11" fmla="*/ 20 h 44"/>
                <a:gd name="T12" fmla="*/ 14 w 31"/>
                <a:gd name="T13" fmla="*/ 26 h 44"/>
                <a:gd name="T14" fmla="*/ 15 w 31"/>
                <a:gd name="T15" fmla="*/ 31 h 44"/>
                <a:gd name="T16" fmla="*/ 18 w 31"/>
                <a:gd name="T17" fmla="*/ 37 h 44"/>
                <a:gd name="T18" fmla="*/ 21 w 31"/>
                <a:gd name="T19" fmla="*/ 39 h 44"/>
                <a:gd name="T20" fmla="*/ 17 w 31"/>
                <a:gd name="T21" fmla="*/ 33 h 44"/>
                <a:gd name="T22" fmla="*/ 16 w 31"/>
                <a:gd name="T23" fmla="*/ 29 h 44"/>
                <a:gd name="T24" fmla="*/ 20 w 31"/>
                <a:gd name="T25" fmla="*/ 35 h 44"/>
                <a:gd name="T26" fmla="*/ 28 w 31"/>
                <a:gd name="T27" fmla="*/ 42 h 44"/>
                <a:gd name="T28" fmla="*/ 30 w 31"/>
                <a:gd name="T29" fmla="*/ 43 h 44"/>
                <a:gd name="T30" fmla="*/ 26 w 31"/>
                <a:gd name="T31" fmla="*/ 39 h 44"/>
                <a:gd name="T32" fmla="*/ 14 w 31"/>
                <a:gd name="T33" fmla="*/ 23 h 44"/>
                <a:gd name="T34" fmla="*/ 13 w 31"/>
                <a:gd name="T35" fmla="*/ 18 h 44"/>
                <a:gd name="T36" fmla="*/ 12 w 31"/>
                <a:gd name="T37" fmla="*/ 17 h 44"/>
                <a:gd name="T38" fmla="*/ 14 w 31"/>
                <a:gd name="T39" fmla="*/ 18 h 44"/>
                <a:gd name="T40" fmla="*/ 22 w 31"/>
                <a:gd name="T41" fmla="*/ 23 h 44"/>
                <a:gd name="T42" fmla="*/ 24 w 31"/>
                <a:gd name="T43" fmla="*/ 26 h 44"/>
                <a:gd name="T44" fmla="*/ 28 w 31"/>
                <a:gd name="T45" fmla="*/ 32 h 44"/>
                <a:gd name="T46" fmla="*/ 28 w 31"/>
                <a:gd name="T47" fmla="*/ 32 h 44"/>
                <a:gd name="T48" fmla="*/ 24 w 31"/>
                <a:gd name="T49" fmla="*/ 26 h 44"/>
                <a:gd name="T50" fmla="*/ 22 w 31"/>
                <a:gd name="T51" fmla="*/ 23 h 44"/>
                <a:gd name="T52" fmla="*/ 13 w 31"/>
                <a:gd name="T53" fmla="*/ 16 h 44"/>
                <a:gd name="T54" fmla="*/ 11 w 31"/>
                <a:gd name="T55" fmla="*/ 14 h 44"/>
                <a:gd name="T56" fmla="*/ 8 w 31"/>
                <a:gd name="T57" fmla="*/ 8 h 44"/>
                <a:gd name="T58" fmla="*/ 10 w 31"/>
                <a:gd name="T59" fmla="*/ 8 h 44"/>
                <a:gd name="T60" fmla="*/ 14 w 31"/>
                <a:gd name="T61" fmla="*/ 9 h 44"/>
                <a:gd name="T62" fmla="*/ 22 w 31"/>
                <a:gd name="T63" fmla="*/ 13 h 44"/>
                <a:gd name="T64" fmla="*/ 27 w 31"/>
                <a:gd name="T65" fmla="*/ 17 h 44"/>
                <a:gd name="T66" fmla="*/ 22 w 31"/>
                <a:gd name="T67" fmla="*/ 13 h 44"/>
                <a:gd name="T68" fmla="*/ 14 w 31"/>
                <a:gd name="T69" fmla="*/ 8 h 44"/>
                <a:gd name="T70" fmla="*/ 11 w 31"/>
                <a:gd name="T71" fmla="*/ 7 h 44"/>
                <a:gd name="T72" fmla="*/ 8 w 31"/>
                <a:gd name="T73" fmla="*/ 7 h 44"/>
                <a:gd name="T74" fmla="*/ 5 w 31"/>
                <a:gd name="T75" fmla="*/ 5 h 44"/>
                <a:gd name="T76" fmla="*/ 3 w 31"/>
                <a:gd name="T77" fmla="*/ 3 h 44"/>
                <a:gd name="T78" fmla="*/ 3 w 31"/>
                <a:gd name="T79" fmla="*/ 2 h 44"/>
                <a:gd name="T80" fmla="*/ 1 w 31"/>
                <a:gd name="T81" fmla="*/ 2 h 44"/>
                <a:gd name="T82" fmla="*/ 4 w 31"/>
                <a:gd name="T83" fmla="*/ 5 h 44"/>
                <a:gd name="T84" fmla="*/ 5 w 31"/>
                <a:gd name="T85" fmla="*/ 6 h 44"/>
                <a:gd name="T86" fmla="*/ 5 w 31"/>
                <a:gd name="T87" fmla="*/ 7 h 44"/>
                <a:gd name="T88" fmla="*/ 6 w 31"/>
                <a:gd name="T89" fmla="*/ 15 h 44"/>
                <a:gd name="T90" fmla="*/ 5 w 31"/>
                <a:gd name="T91" fmla="*/ 18 h 44"/>
                <a:gd name="T92" fmla="*/ 1 w 31"/>
                <a:gd name="T93" fmla="*/ 25 h 44"/>
                <a:gd name="T94" fmla="*/ 5 w 31"/>
                <a:gd name="T95" fmla="*/ 21 h 44"/>
                <a:gd name="T96" fmla="*/ 6 w 31"/>
                <a:gd name="T97" fmla="*/ 16 h 44"/>
                <a:gd name="T98" fmla="*/ 6 w 31"/>
                <a:gd name="T99" fmla="*/ 12 h 44"/>
                <a:gd name="T100" fmla="*/ 6 w 31"/>
                <a:gd name="T101" fmla="*/ 7 h 44"/>
                <a:gd name="T102" fmla="*/ 8 w 31"/>
                <a:gd name="T103" fmla="*/ 11 h 44"/>
                <a:gd name="T104" fmla="*/ 9 w 31"/>
                <a:gd name="T105" fmla="*/ 13 h 44"/>
                <a:gd name="T106" fmla="*/ 9 w 31"/>
                <a:gd name="T107" fmla="*/ 17 h 44"/>
                <a:gd name="T108" fmla="*/ 9 w 31"/>
                <a:gd name="T109" fmla="*/ 18 h 44"/>
                <a:gd name="T110" fmla="*/ 8 w 31"/>
                <a:gd name="T111" fmla="*/ 23 h 44"/>
                <a:gd name="T112" fmla="*/ 8 w 31"/>
                <a:gd name="T113" fmla="*/ 33 h 44"/>
                <a:gd name="T114" fmla="*/ 9 w 31"/>
                <a:gd name="T11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44">
                  <a:moveTo>
                    <a:pt x="9" y="33"/>
                  </a:moveTo>
                  <a:cubicBezTo>
                    <a:pt x="9" y="32"/>
                    <a:pt x="9" y="31"/>
                    <a:pt x="9" y="30"/>
                  </a:cubicBezTo>
                  <a:cubicBezTo>
                    <a:pt x="8" y="27"/>
                    <a:pt x="9" y="25"/>
                    <a:pt x="9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0" y="19"/>
                    <a:pt x="10" y="19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10" y="15"/>
                    <a:pt x="11" y="16"/>
                    <a:pt x="11" y="17"/>
                  </a:cubicBezTo>
                  <a:cubicBezTo>
                    <a:pt x="11" y="18"/>
                    <a:pt x="11" y="18"/>
                    <a:pt x="11" y="19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2" y="21"/>
                    <a:pt x="13" y="23"/>
                    <a:pt x="13" y="24"/>
                  </a:cubicBezTo>
                  <a:cubicBezTo>
                    <a:pt x="14" y="24"/>
                    <a:pt x="14" y="25"/>
                    <a:pt x="14" y="26"/>
                  </a:cubicBezTo>
                  <a:cubicBezTo>
                    <a:pt x="14" y="27"/>
                    <a:pt x="15" y="28"/>
                    <a:pt x="15" y="29"/>
                  </a:cubicBezTo>
                  <a:cubicBezTo>
                    <a:pt x="15" y="30"/>
                    <a:pt x="15" y="31"/>
                    <a:pt x="15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7" y="34"/>
                    <a:pt x="17" y="35"/>
                    <a:pt x="18" y="37"/>
                  </a:cubicBezTo>
                  <a:cubicBezTo>
                    <a:pt x="18" y="37"/>
                    <a:pt x="19" y="38"/>
                    <a:pt x="19" y="38"/>
                  </a:cubicBezTo>
                  <a:cubicBezTo>
                    <a:pt x="20" y="39"/>
                    <a:pt x="20" y="39"/>
                    <a:pt x="21" y="39"/>
                  </a:cubicBezTo>
                  <a:cubicBezTo>
                    <a:pt x="20" y="39"/>
                    <a:pt x="19" y="38"/>
                    <a:pt x="18" y="36"/>
                  </a:cubicBezTo>
                  <a:cubicBezTo>
                    <a:pt x="18" y="35"/>
                    <a:pt x="17" y="34"/>
                    <a:pt x="17" y="33"/>
                  </a:cubicBezTo>
                  <a:cubicBezTo>
                    <a:pt x="17" y="32"/>
                    <a:pt x="16" y="32"/>
                    <a:pt x="16" y="31"/>
                  </a:cubicBezTo>
                  <a:cubicBezTo>
                    <a:pt x="16" y="30"/>
                    <a:pt x="16" y="30"/>
                    <a:pt x="16" y="29"/>
                  </a:cubicBezTo>
                  <a:cubicBezTo>
                    <a:pt x="16" y="29"/>
                    <a:pt x="16" y="28"/>
                    <a:pt x="15" y="28"/>
                  </a:cubicBezTo>
                  <a:cubicBezTo>
                    <a:pt x="17" y="31"/>
                    <a:pt x="19" y="33"/>
                    <a:pt x="20" y="35"/>
                  </a:cubicBezTo>
                  <a:cubicBezTo>
                    <a:pt x="22" y="37"/>
                    <a:pt x="24" y="39"/>
                    <a:pt x="25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29" y="43"/>
                    <a:pt x="30" y="43"/>
                    <a:pt x="31" y="44"/>
                  </a:cubicBezTo>
                  <a:cubicBezTo>
                    <a:pt x="31" y="43"/>
                    <a:pt x="30" y="43"/>
                    <a:pt x="30" y="43"/>
                  </a:cubicBezTo>
                  <a:cubicBezTo>
                    <a:pt x="29" y="42"/>
                    <a:pt x="29" y="42"/>
                    <a:pt x="28" y="42"/>
                  </a:cubicBezTo>
                  <a:cubicBezTo>
                    <a:pt x="28" y="41"/>
                    <a:pt x="27" y="40"/>
                    <a:pt x="26" y="39"/>
                  </a:cubicBezTo>
                  <a:cubicBezTo>
                    <a:pt x="24" y="38"/>
                    <a:pt x="23" y="36"/>
                    <a:pt x="21" y="34"/>
                  </a:cubicBezTo>
                  <a:cubicBezTo>
                    <a:pt x="18" y="31"/>
                    <a:pt x="16" y="27"/>
                    <a:pt x="14" y="23"/>
                  </a:cubicBezTo>
                  <a:cubicBezTo>
                    <a:pt x="14" y="22"/>
                    <a:pt x="13" y="21"/>
                    <a:pt x="13" y="20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2" y="18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7" y="21"/>
                    <a:pt x="20" y="22"/>
                    <a:pt x="22" y="23"/>
                  </a:cubicBezTo>
                  <a:cubicBezTo>
                    <a:pt x="22" y="24"/>
                    <a:pt x="22" y="24"/>
                    <a:pt x="23" y="24"/>
                  </a:cubicBezTo>
                  <a:cubicBezTo>
                    <a:pt x="23" y="25"/>
                    <a:pt x="24" y="25"/>
                    <a:pt x="24" y="26"/>
                  </a:cubicBezTo>
                  <a:cubicBezTo>
                    <a:pt x="25" y="27"/>
                    <a:pt x="26" y="28"/>
                    <a:pt x="26" y="29"/>
                  </a:cubicBezTo>
                  <a:cubicBezTo>
                    <a:pt x="27" y="30"/>
                    <a:pt x="28" y="31"/>
                    <a:pt x="28" y="32"/>
                  </a:cubicBezTo>
                  <a:cubicBezTo>
                    <a:pt x="29" y="33"/>
                    <a:pt x="29" y="34"/>
                    <a:pt x="30" y="36"/>
                  </a:cubicBezTo>
                  <a:cubicBezTo>
                    <a:pt x="29" y="34"/>
                    <a:pt x="29" y="33"/>
                    <a:pt x="28" y="32"/>
                  </a:cubicBezTo>
                  <a:cubicBezTo>
                    <a:pt x="28" y="31"/>
                    <a:pt x="27" y="30"/>
                    <a:pt x="27" y="29"/>
                  </a:cubicBezTo>
                  <a:cubicBezTo>
                    <a:pt x="26" y="28"/>
                    <a:pt x="25" y="27"/>
                    <a:pt x="24" y="26"/>
                  </a:cubicBezTo>
                  <a:cubicBezTo>
                    <a:pt x="24" y="25"/>
                    <a:pt x="24" y="25"/>
                    <a:pt x="23" y="24"/>
                  </a:cubicBezTo>
                  <a:cubicBezTo>
                    <a:pt x="23" y="24"/>
                    <a:pt x="22" y="23"/>
                    <a:pt x="22" y="23"/>
                  </a:cubicBezTo>
                  <a:cubicBezTo>
                    <a:pt x="20" y="21"/>
                    <a:pt x="18" y="20"/>
                    <a:pt x="16" y="19"/>
                  </a:cubicBezTo>
                  <a:cubicBezTo>
                    <a:pt x="15" y="18"/>
                    <a:pt x="14" y="17"/>
                    <a:pt x="13" y="16"/>
                  </a:cubicBezTo>
                  <a:cubicBezTo>
                    <a:pt x="12" y="16"/>
                    <a:pt x="12" y="15"/>
                    <a:pt x="12" y="15"/>
                  </a:cubicBezTo>
                  <a:cubicBezTo>
                    <a:pt x="12" y="15"/>
                    <a:pt x="11" y="14"/>
                    <a:pt x="11" y="14"/>
                  </a:cubicBezTo>
                  <a:cubicBezTo>
                    <a:pt x="11" y="13"/>
                    <a:pt x="10" y="12"/>
                    <a:pt x="9" y="10"/>
                  </a:cubicBezTo>
                  <a:cubicBezTo>
                    <a:pt x="9" y="9"/>
                    <a:pt x="8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2" y="8"/>
                    <a:pt x="13" y="9"/>
                    <a:pt x="14" y="9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9" y="11"/>
                    <a:pt x="21" y="12"/>
                    <a:pt x="22" y="13"/>
                  </a:cubicBezTo>
                  <a:cubicBezTo>
                    <a:pt x="23" y="14"/>
                    <a:pt x="24" y="14"/>
                    <a:pt x="25" y="15"/>
                  </a:cubicBezTo>
                  <a:cubicBezTo>
                    <a:pt x="25" y="16"/>
                    <a:pt x="26" y="16"/>
                    <a:pt x="27" y="17"/>
                  </a:cubicBezTo>
                  <a:cubicBezTo>
                    <a:pt x="26" y="16"/>
                    <a:pt x="25" y="16"/>
                    <a:pt x="25" y="15"/>
                  </a:cubicBezTo>
                  <a:cubicBezTo>
                    <a:pt x="24" y="14"/>
                    <a:pt x="23" y="13"/>
                    <a:pt x="22" y="13"/>
                  </a:cubicBezTo>
                  <a:cubicBezTo>
                    <a:pt x="21" y="12"/>
                    <a:pt x="19" y="10"/>
                    <a:pt x="17" y="9"/>
                  </a:cubicBezTo>
                  <a:cubicBezTo>
                    <a:pt x="16" y="9"/>
                    <a:pt x="15" y="9"/>
                    <a:pt x="14" y="8"/>
                  </a:cubicBezTo>
                  <a:cubicBezTo>
                    <a:pt x="13" y="8"/>
                    <a:pt x="12" y="8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4"/>
                    <a:pt x="4" y="4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3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6" y="11"/>
                    <a:pt x="6" y="13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6" y="17"/>
                    <a:pt x="6" y="17"/>
                    <a:pt x="5" y="18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2"/>
                    <a:pt x="2" y="24"/>
                    <a:pt x="1" y="25"/>
                  </a:cubicBezTo>
                  <a:cubicBezTo>
                    <a:pt x="1" y="25"/>
                    <a:pt x="2" y="24"/>
                    <a:pt x="3" y="23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5" y="20"/>
                    <a:pt x="6" y="19"/>
                    <a:pt x="6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6"/>
                    <a:pt x="6" y="15"/>
                    <a:pt x="6" y="15"/>
                  </a:cubicBezTo>
                  <a:cubicBezTo>
                    <a:pt x="6" y="14"/>
                    <a:pt x="6" y="13"/>
                    <a:pt x="6" y="12"/>
                  </a:cubicBezTo>
                  <a:cubicBezTo>
                    <a:pt x="6" y="11"/>
                    <a:pt x="6" y="10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8" y="10"/>
                    <a:pt x="8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5"/>
                    <a:pt x="8" y="27"/>
                    <a:pt x="8" y="30"/>
                  </a:cubicBezTo>
                  <a:cubicBezTo>
                    <a:pt x="8" y="31"/>
                    <a:pt x="8" y="32"/>
                    <a:pt x="8" y="33"/>
                  </a:cubicBezTo>
                  <a:cubicBezTo>
                    <a:pt x="9" y="34"/>
                    <a:pt x="9" y="35"/>
                    <a:pt x="10" y="36"/>
                  </a:cubicBezTo>
                  <a:cubicBezTo>
                    <a:pt x="9" y="35"/>
                    <a:pt x="9" y="34"/>
                    <a:pt x="9" y="3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1991"/>
            <p:cNvSpPr/>
            <p:nvPr/>
          </p:nvSpPr>
          <p:spPr bwMode="auto">
            <a:xfrm>
              <a:off x="5167272" y="6219863"/>
              <a:ext cx="190501" cy="300040"/>
            </a:xfrm>
            <a:custGeom>
              <a:avLst/>
              <a:gdLst>
                <a:gd name="T0" fmla="*/ 3 w 51"/>
                <a:gd name="T1" fmla="*/ 42 h 80"/>
                <a:gd name="T2" fmla="*/ 6 w 51"/>
                <a:gd name="T3" fmla="*/ 46 h 80"/>
                <a:gd name="T4" fmla="*/ 9 w 51"/>
                <a:gd name="T5" fmla="*/ 52 h 80"/>
                <a:gd name="T6" fmla="*/ 9 w 51"/>
                <a:gd name="T7" fmla="*/ 66 h 80"/>
                <a:gd name="T8" fmla="*/ 5 w 51"/>
                <a:gd name="T9" fmla="*/ 74 h 80"/>
                <a:gd name="T10" fmla="*/ 2 w 51"/>
                <a:gd name="T11" fmla="*/ 78 h 80"/>
                <a:gd name="T12" fmla="*/ 0 w 51"/>
                <a:gd name="T13" fmla="*/ 79 h 80"/>
                <a:gd name="T14" fmla="*/ 19 w 51"/>
                <a:gd name="T15" fmla="*/ 79 h 80"/>
                <a:gd name="T16" fmla="*/ 37 w 51"/>
                <a:gd name="T17" fmla="*/ 73 h 80"/>
                <a:gd name="T18" fmla="*/ 47 w 51"/>
                <a:gd name="T19" fmla="*/ 62 h 80"/>
                <a:gd name="T20" fmla="*/ 51 w 51"/>
                <a:gd name="T21" fmla="*/ 46 h 80"/>
                <a:gd name="T22" fmla="*/ 50 w 51"/>
                <a:gd name="T23" fmla="*/ 31 h 80"/>
                <a:gd name="T24" fmla="*/ 45 w 51"/>
                <a:gd name="T25" fmla="*/ 21 h 80"/>
                <a:gd name="T26" fmla="*/ 29 w 51"/>
                <a:gd name="T27" fmla="*/ 12 h 80"/>
                <a:gd name="T28" fmla="*/ 13 w 51"/>
                <a:gd name="T29" fmla="*/ 18 h 80"/>
                <a:gd name="T30" fmla="*/ 10 w 51"/>
                <a:gd name="T31" fmla="*/ 11 h 80"/>
                <a:gd name="T32" fmla="*/ 8 w 51"/>
                <a:gd name="T33" fmla="*/ 0 h 80"/>
                <a:gd name="T34" fmla="*/ 7 w 51"/>
                <a:gd name="T35" fmla="*/ 0 h 80"/>
                <a:gd name="T36" fmla="*/ 8 w 51"/>
                <a:gd name="T37" fmla="*/ 9 h 80"/>
                <a:gd name="T38" fmla="*/ 12 w 51"/>
                <a:gd name="T39" fmla="*/ 19 h 80"/>
                <a:gd name="T40" fmla="*/ 1 w 51"/>
                <a:gd name="T41" fmla="*/ 36 h 80"/>
                <a:gd name="T42" fmla="*/ 1 w 51"/>
                <a:gd name="T43" fmla="*/ 39 h 80"/>
                <a:gd name="T44" fmla="*/ 1 w 51"/>
                <a:gd name="T45" fmla="*/ 41 h 80"/>
                <a:gd name="T46" fmla="*/ 1 w 51"/>
                <a:gd name="T47" fmla="*/ 41 h 80"/>
                <a:gd name="T48" fmla="*/ 1 w 51"/>
                <a:gd name="T49" fmla="*/ 41 h 80"/>
                <a:gd name="T50" fmla="*/ 2 w 51"/>
                <a:gd name="T51" fmla="*/ 41 h 80"/>
                <a:gd name="T52" fmla="*/ 3 w 51"/>
                <a:gd name="T53" fmla="*/ 4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80">
                  <a:moveTo>
                    <a:pt x="3" y="42"/>
                  </a:moveTo>
                  <a:cubicBezTo>
                    <a:pt x="4" y="43"/>
                    <a:pt x="5" y="44"/>
                    <a:pt x="6" y="46"/>
                  </a:cubicBezTo>
                  <a:cubicBezTo>
                    <a:pt x="7" y="48"/>
                    <a:pt x="8" y="50"/>
                    <a:pt x="9" y="52"/>
                  </a:cubicBezTo>
                  <a:cubicBezTo>
                    <a:pt x="10" y="56"/>
                    <a:pt x="10" y="61"/>
                    <a:pt x="9" y="66"/>
                  </a:cubicBezTo>
                  <a:cubicBezTo>
                    <a:pt x="9" y="67"/>
                    <a:pt x="8" y="71"/>
                    <a:pt x="5" y="74"/>
                  </a:cubicBezTo>
                  <a:cubicBezTo>
                    <a:pt x="4" y="76"/>
                    <a:pt x="3" y="77"/>
                    <a:pt x="2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6" y="79"/>
                    <a:pt x="12" y="80"/>
                    <a:pt x="19" y="79"/>
                  </a:cubicBezTo>
                  <a:cubicBezTo>
                    <a:pt x="25" y="79"/>
                    <a:pt x="32" y="77"/>
                    <a:pt x="37" y="73"/>
                  </a:cubicBezTo>
                  <a:cubicBezTo>
                    <a:pt x="41" y="70"/>
                    <a:pt x="44" y="67"/>
                    <a:pt x="47" y="62"/>
                  </a:cubicBezTo>
                  <a:cubicBezTo>
                    <a:pt x="49" y="57"/>
                    <a:pt x="51" y="52"/>
                    <a:pt x="51" y="46"/>
                  </a:cubicBezTo>
                  <a:cubicBezTo>
                    <a:pt x="51" y="41"/>
                    <a:pt x="51" y="34"/>
                    <a:pt x="50" y="31"/>
                  </a:cubicBezTo>
                  <a:cubicBezTo>
                    <a:pt x="48" y="27"/>
                    <a:pt x="47" y="23"/>
                    <a:pt x="45" y="21"/>
                  </a:cubicBezTo>
                  <a:cubicBezTo>
                    <a:pt x="40" y="15"/>
                    <a:pt x="34" y="12"/>
                    <a:pt x="29" y="12"/>
                  </a:cubicBezTo>
                  <a:cubicBezTo>
                    <a:pt x="23" y="12"/>
                    <a:pt x="17" y="15"/>
                    <a:pt x="13" y="18"/>
                  </a:cubicBezTo>
                  <a:cubicBezTo>
                    <a:pt x="11" y="16"/>
                    <a:pt x="10" y="13"/>
                    <a:pt x="10" y="11"/>
                  </a:cubicBezTo>
                  <a:cubicBezTo>
                    <a:pt x="9" y="7"/>
                    <a:pt x="8" y="4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8" y="6"/>
                    <a:pt x="8" y="9"/>
                  </a:cubicBezTo>
                  <a:cubicBezTo>
                    <a:pt x="9" y="13"/>
                    <a:pt x="10" y="16"/>
                    <a:pt x="12" y="19"/>
                  </a:cubicBezTo>
                  <a:cubicBezTo>
                    <a:pt x="6" y="23"/>
                    <a:pt x="2" y="30"/>
                    <a:pt x="1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1" y="40"/>
                    <a:pt x="1" y="40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2" y="42"/>
                    <a:pt x="2" y="42"/>
                    <a:pt x="3" y="4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Freeform 1992"/>
            <p:cNvSpPr/>
            <p:nvPr/>
          </p:nvSpPr>
          <p:spPr bwMode="auto">
            <a:xfrm>
              <a:off x="4527506" y="6494502"/>
              <a:ext cx="255589" cy="300040"/>
            </a:xfrm>
            <a:custGeom>
              <a:avLst/>
              <a:gdLst>
                <a:gd name="T0" fmla="*/ 3 w 68"/>
                <a:gd name="T1" fmla="*/ 30 h 80"/>
                <a:gd name="T2" fmla="*/ 3 w 68"/>
                <a:gd name="T3" fmla="*/ 53 h 80"/>
                <a:gd name="T4" fmla="*/ 11 w 68"/>
                <a:gd name="T5" fmla="*/ 68 h 80"/>
                <a:gd name="T6" fmla="*/ 18 w 68"/>
                <a:gd name="T7" fmla="*/ 76 h 80"/>
                <a:gd name="T8" fmla="*/ 22 w 68"/>
                <a:gd name="T9" fmla="*/ 80 h 80"/>
                <a:gd name="T10" fmla="*/ 24 w 68"/>
                <a:gd name="T11" fmla="*/ 76 h 80"/>
                <a:gd name="T12" fmla="*/ 28 w 68"/>
                <a:gd name="T13" fmla="*/ 72 h 80"/>
                <a:gd name="T14" fmla="*/ 38 w 68"/>
                <a:gd name="T15" fmla="*/ 66 h 80"/>
                <a:gd name="T16" fmla="*/ 59 w 68"/>
                <a:gd name="T17" fmla="*/ 42 h 80"/>
                <a:gd name="T18" fmla="*/ 58 w 68"/>
                <a:gd name="T19" fmla="*/ 24 h 80"/>
                <a:gd name="T20" fmla="*/ 47 w 68"/>
                <a:gd name="T21" fmla="*/ 9 h 80"/>
                <a:gd name="T22" fmla="*/ 55 w 68"/>
                <a:gd name="T23" fmla="*/ 3 h 80"/>
                <a:gd name="T24" fmla="*/ 68 w 68"/>
                <a:gd name="T25" fmla="*/ 2 h 80"/>
                <a:gd name="T26" fmla="*/ 68 w 68"/>
                <a:gd name="T27" fmla="*/ 0 h 80"/>
                <a:gd name="T28" fmla="*/ 57 w 68"/>
                <a:gd name="T29" fmla="*/ 2 h 80"/>
                <a:gd name="T30" fmla="*/ 46 w 68"/>
                <a:gd name="T31" fmla="*/ 8 h 80"/>
                <a:gd name="T32" fmla="*/ 20 w 68"/>
                <a:gd name="T33" fmla="*/ 9 h 80"/>
                <a:gd name="T34" fmla="*/ 3 w 68"/>
                <a:gd name="T35" fmla="*/ 3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80">
                  <a:moveTo>
                    <a:pt x="3" y="30"/>
                  </a:moveTo>
                  <a:cubicBezTo>
                    <a:pt x="0" y="39"/>
                    <a:pt x="1" y="46"/>
                    <a:pt x="3" y="53"/>
                  </a:cubicBezTo>
                  <a:cubicBezTo>
                    <a:pt x="5" y="59"/>
                    <a:pt x="8" y="64"/>
                    <a:pt x="11" y="68"/>
                  </a:cubicBezTo>
                  <a:cubicBezTo>
                    <a:pt x="13" y="70"/>
                    <a:pt x="15" y="73"/>
                    <a:pt x="18" y="76"/>
                  </a:cubicBezTo>
                  <a:cubicBezTo>
                    <a:pt x="20" y="79"/>
                    <a:pt x="22" y="80"/>
                    <a:pt x="22" y="80"/>
                  </a:cubicBezTo>
                  <a:cubicBezTo>
                    <a:pt x="22" y="79"/>
                    <a:pt x="23" y="77"/>
                    <a:pt x="24" y="76"/>
                  </a:cubicBezTo>
                  <a:cubicBezTo>
                    <a:pt x="25" y="75"/>
                    <a:pt x="27" y="73"/>
                    <a:pt x="28" y="72"/>
                  </a:cubicBezTo>
                  <a:cubicBezTo>
                    <a:pt x="31" y="70"/>
                    <a:pt x="35" y="68"/>
                    <a:pt x="38" y="66"/>
                  </a:cubicBezTo>
                  <a:cubicBezTo>
                    <a:pt x="47" y="61"/>
                    <a:pt x="56" y="52"/>
                    <a:pt x="59" y="42"/>
                  </a:cubicBezTo>
                  <a:cubicBezTo>
                    <a:pt x="61" y="36"/>
                    <a:pt x="60" y="30"/>
                    <a:pt x="58" y="24"/>
                  </a:cubicBezTo>
                  <a:cubicBezTo>
                    <a:pt x="56" y="18"/>
                    <a:pt x="52" y="13"/>
                    <a:pt x="47" y="9"/>
                  </a:cubicBezTo>
                  <a:cubicBezTo>
                    <a:pt x="49" y="7"/>
                    <a:pt x="52" y="5"/>
                    <a:pt x="55" y="3"/>
                  </a:cubicBezTo>
                  <a:cubicBezTo>
                    <a:pt x="59" y="2"/>
                    <a:pt x="64" y="1"/>
                    <a:pt x="68" y="2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6" y="0"/>
                    <a:pt x="62" y="0"/>
                    <a:pt x="57" y="2"/>
                  </a:cubicBezTo>
                  <a:cubicBezTo>
                    <a:pt x="53" y="3"/>
                    <a:pt x="48" y="6"/>
                    <a:pt x="46" y="8"/>
                  </a:cubicBezTo>
                  <a:cubicBezTo>
                    <a:pt x="39" y="4"/>
                    <a:pt x="29" y="3"/>
                    <a:pt x="20" y="9"/>
                  </a:cubicBezTo>
                  <a:cubicBezTo>
                    <a:pt x="13" y="14"/>
                    <a:pt x="6" y="23"/>
                    <a:pt x="3" y="30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Freeform 1993"/>
            <p:cNvSpPr/>
            <p:nvPr/>
          </p:nvSpPr>
          <p:spPr bwMode="auto">
            <a:xfrm>
              <a:off x="4532268" y="6865980"/>
              <a:ext cx="198439" cy="330202"/>
            </a:xfrm>
            <a:custGeom>
              <a:avLst/>
              <a:gdLst>
                <a:gd name="T0" fmla="*/ 1 w 53"/>
                <a:gd name="T1" fmla="*/ 54 h 88"/>
                <a:gd name="T2" fmla="*/ 10 w 53"/>
                <a:gd name="T3" fmla="*/ 73 h 88"/>
                <a:gd name="T4" fmla="*/ 24 w 53"/>
                <a:gd name="T5" fmla="*/ 82 h 88"/>
                <a:gd name="T6" fmla="*/ 32 w 53"/>
                <a:gd name="T7" fmla="*/ 86 h 88"/>
                <a:gd name="T8" fmla="*/ 38 w 53"/>
                <a:gd name="T9" fmla="*/ 88 h 88"/>
                <a:gd name="T10" fmla="*/ 39 w 53"/>
                <a:gd name="T11" fmla="*/ 78 h 88"/>
                <a:gd name="T12" fmla="*/ 45 w 53"/>
                <a:gd name="T13" fmla="*/ 69 h 88"/>
                <a:gd name="T14" fmla="*/ 51 w 53"/>
                <a:gd name="T15" fmla="*/ 55 h 88"/>
                <a:gd name="T16" fmla="*/ 52 w 53"/>
                <a:gd name="T17" fmla="*/ 38 h 88"/>
                <a:gd name="T18" fmla="*/ 26 w 53"/>
                <a:gd name="T19" fmla="*/ 18 h 88"/>
                <a:gd name="T20" fmla="*/ 28 w 53"/>
                <a:gd name="T21" fmla="*/ 10 h 88"/>
                <a:gd name="T22" fmla="*/ 35 w 53"/>
                <a:gd name="T23" fmla="*/ 1 h 88"/>
                <a:gd name="T24" fmla="*/ 34 w 53"/>
                <a:gd name="T25" fmla="*/ 0 h 88"/>
                <a:gd name="T26" fmla="*/ 25 w 53"/>
                <a:gd name="T27" fmla="*/ 18 h 88"/>
                <a:gd name="T28" fmla="*/ 5 w 53"/>
                <a:gd name="T29" fmla="*/ 31 h 88"/>
                <a:gd name="T30" fmla="*/ 1 w 53"/>
                <a:gd name="T31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88">
                  <a:moveTo>
                    <a:pt x="1" y="54"/>
                  </a:moveTo>
                  <a:cubicBezTo>
                    <a:pt x="2" y="62"/>
                    <a:pt x="6" y="68"/>
                    <a:pt x="10" y="73"/>
                  </a:cubicBezTo>
                  <a:cubicBezTo>
                    <a:pt x="14" y="77"/>
                    <a:pt x="19" y="80"/>
                    <a:pt x="24" y="82"/>
                  </a:cubicBezTo>
                  <a:cubicBezTo>
                    <a:pt x="25" y="83"/>
                    <a:pt x="29" y="85"/>
                    <a:pt x="32" y="86"/>
                  </a:cubicBezTo>
                  <a:cubicBezTo>
                    <a:pt x="35" y="88"/>
                    <a:pt x="38" y="88"/>
                    <a:pt x="38" y="88"/>
                  </a:cubicBezTo>
                  <a:cubicBezTo>
                    <a:pt x="37" y="85"/>
                    <a:pt x="38" y="82"/>
                    <a:pt x="39" y="78"/>
                  </a:cubicBezTo>
                  <a:cubicBezTo>
                    <a:pt x="41" y="75"/>
                    <a:pt x="44" y="72"/>
                    <a:pt x="45" y="69"/>
                  </a:cubicBezTo>
                  <a:cubicBezTo>
                    <a:pt x="48" y="65"/>
                    <a:pt x="50" y="60"/>
                    <a:pt x="51" y="55"/>
                  </a:cubicBezTo>
                  <a:cubicBezTo>
                    <a:pt x="52" y="49"/>
                    <a:pt x="53" y="44"/>
                    <a:pt x="52" y="38"/>
                  </a:cubicBezTo>
                  <a:cubicBezTo>
                    <a:pt x="50" y="27"/>
                    <a:pt x="38" y="18"/>
                    <a:pt x="26" y="18"/>
                  </a:cubicBezTo>
                  <a:cubicBezTo>
                    <a:pt x="26" y="16"/>
                    <a:pt x="27" y="13"/>
                    <a:pt x="28" y="10"/>
                  </a:cubicBezTo>
                  <a:cubicBezTo>
                    <a:pt x="30" y="7"/>
                    <a:pt x="32" y="4"/>
                    <a:pt x="35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3"/>
                    <a:pt x="26" y="12"/>
                    <a:pt x="25" y="18"/>
                  </a:cubicBezTo>
                  <a:cubicBezTo>
                    <a:pt x="17" y="19"/>
                    <a:pt x="9" y="22"/>
                    <a:pt x="5" y="31"/>
                  </a:cubicBezTo>
                  <a:cubicBezTo>
                    <a:pt x="2" y="37"/>
                    <a:pt x="0" y="47"/>
                    <a:pt x="1" y="5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1994"/>
            <p:cNvSpPr/>
            <p:nvPr/>
          </p:nvSpPr>
          <p:spPr bwMode="auto">
            <a:xfrm>
              <a:off x="6653181" y="5026054"/>
              <a:ext cx="123826" cy="187326"/>
            </a:xfrm>
            <a:custGeom>
              <a:avLst/>
              <a:gdLst>
                <a:gd name="T0" fmla="*/ 0 w 33"/>
                <a:gd name="T1" fmla="*/ 0 h 50"/>
                <a:gd name="T2" fmla="*/ 12 w 33"/>
                <a:gd name="T3" fmla="*/ 28 h 50"/>
                <a:gd name="T4" fmla="*/ 23 w 33"/>
                <a:gd name="T5" fmla="*/ 40 h 50"/>
                <a:gd name="T6" fmla="*/ 33 w 33"/>
                <a:gd name="T7" fmla="*/ 50 h 50"/>
                <a:gd name="T8" fmla="*/ 14 w 33"/>
                <a:gd name="T9" fmla="*/ 43 h 50"/>
                <a:gd name="T10" fmla="*/ 5 w 33"/>
                <a:gd name="T11" fmla="*/ 25 h 50"/>
                <a:gd name="T12" fmla="*/ 0 w 33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0" y="0"/>
                  </a:moveTo>
                  <a:cubicBezTo>
                    <a:pt x="4" y="9"/>
                    <a:pt x="7" y="19"/>
                    <a:pt x="12" y="28"/>
                  </a:cubicBezTo>
                  <a:cubicBezTo>
                    <a:pt x="15" y="33"/>
                    <a:pt x="19" y="36"/>
                    <a:pt x="23" y="40"/>
                  </a:cubicBezTo>
                  <a:cubicBezTo>
                    <a:pt x="27" y="42"/>
                    <a:pt x="31" y="45"/>
                    <a:pt x="33" y="50"/>
                  </a:cubicBezTo>
                  <a:cubicBezTo>
                    <a:pt x="26" y="47"/>
                    <a:pt x="20" y="45"/>
                    <a:pt x="14" y="43"/>
                  </a:cubicBezTo>
                  <a:cubicBezTo>
                    <a:pt x="9" y="38"/>
                    <a:pt x="6" y="29"/>
                    <a:pt x="5" y="25"/>
                  </a:cubicBezTo>
                  <a:cubicBezTo>
                    <a:pt x="2" y="17"/>
                    <a:pt x="2" y="8"/>
                    <a:pt x="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56" name="Picture 1996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393" y="4859366"/>
              <a:ext cx="247652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7" name="Freeform 1997"/>
            <p:cNvSpPr/>
            <p:nvPr/>
          </p:nvSpPr>
          <p:spPr bwMode="auto">
            <a:xfrm>
              <a:off x="6638894" y="4980017"/>
              <a:ext cx="206376" cy="139701"/>
            </a:xfrm>
            <a:custGeom>
              <a:avLst/>
              <a:gdLst>
                <a:gd name="T0" fmla="*/ 28 w 55"/>
                <a:gd name="T1" fmla="*/ 9 h 37"/>
                <a:gd name="T2" fmla="*/ 10 w 55"/>
                <a:gd name="T3" fmla="*/ 6 h 37"/>
                <a:gd name="T4" fmla="*/ 0 w 55"/>
                <a:gd name="T5" fmla="*/ 0 h 37"/>
                <a:gd name="T6" fmla="*/ 18 w 55"/>
                <a:gd name="T7" fmla="*/ 3 h 37"/>
                <a:gd name="T8" fmla="*/ 38 w 55"/>
                <a:gd name="T9" fmla="*/ 3 h 37"/>
                <a:gd name="T10" fmla="*/ 53 w 55"/>
                <a:gd name="T11" fmla="*/ 13 h 37"/>
                <a:gd name="T12" fmla="*/ 55 w 55"/>
                <a:gd name="T13" fmla="*/ 15 h 37"/>
                <a:gd name="T14" fmla="*/ 54 w 55"/>
                <a:gd name="T15" fmla="*/ 37 h 37"/>
                <a:gd name="T16" fmla="*/ 51 w 55"/>
                <a:gd name="T17" fmla="*/ 27 h 37"/>
                <a:gd name="T18" fmla="*/ 28 w 55"/>
                <a:gd name="T19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37">
                  <a:moveTo>
                    <a:pt x="28" y="9"/>
                  </a:moveTo>
                  <a:cubicBezTo>
                    <a:pt x="24" y="9"/>
                    <a:pt x="15" y="8"/>
                    <a:pt x="10" y="6"/>
                  </a:cubicBezTo>
                  <a:cubicBezTo>
                    <a:pt x="7" y="5"/>
                    <a:pt x="0" y="0"/>
                    <a:pt x="0" y="0"/>
                  </a:cubicBezTo>
                  <a:cubicBezTo>
                    <a:pt x="6" y="3"/>
                    <a:pt x="12" y="3"/>
                    <a:pt x="18" y="3"/>
                  </a:cubicBezTo>
                  <a:cubicBezTo>
                    <a:pt x="25" y="3"/>
                    <a:pt x="32" y="2"/>
                    <a:pt x="38" y="3"/>
                  </a:cubicBezTo>
                  <a:cubicBezTo>
                    <a:pt x="45" y="3"/>
                    <a:pt x="50" y="8"/>
                    <a:pt x="53" y="13"/>
                  </a:cubicBezTo>
                  <a:cubicBezTo>
                    <a:pt x="54" y="13"/>
                    <a:pt x="55" y="14"/>
                    <a:pt x="55" y="15"/>
                  </a:cubicBezTo>
                  <a:cubicBezTo>
                    <a:pt x="55" y="22"/>
                    <a:pt x="54" y="29"/>
                    <a:pt x="54" y="37"/>
                  </a:cubicBezTo>
                  <a:cubicBezTo>
                    <a:pt x="53" y="33"/>
                    <a:pt x="52" y="30"/>
                    <a:pt x="51" y="27"/>
                  </a:cubicBezTo>
                  <a:cubicBezTo>
                    <a:pt x="44" y="15"/>
                    <a:pt x="35" y="10"/>
                    <a:pt x="28" y="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1998"/>
            <p:cNvSpPr/>
            <p:nvPr/>
          </p:nvSpPr>
          <p:spPr bwMode="auto">
            <a:xfrm>
              <a:off x="6570631" y="4900641"/>
              <a:ext cx="241301" cy="312740"/>
            </a:xfrm>
            <a:custGeom>
              <a:avLst/>
              <a:gdLst>
                <a:gd name="T0" fmla="*/ 50 w 64"/>
                <a:gd name="T1" fmla="*/ 32 h 83"/>
                <a:gd name="T2" fmla="*/ 31 w 64"/>
                <a:gd name="T3" fmla="*/ 29 h 83"/>
                <a:gd name="T4" fmla="*/ 26 w 64"/>
                <a:gd name="T5" fmla="*/ 28 h 83"/>
                <a:gd name="T6" fmla="*/ 24 w 64"/>
                <a:gd name="T7" fmla="*/ 28 h 83"/>
                <a:gd name="T8" fmla="*/ 25 w 64"/>
                <a:gd name="T9" fmla="*/ 30 h 83"/>
                <a:gd name="T10" fmla="*/ 31 w 64"/>
                <a:gd name="T11" fmla="*/ 34 h 83"/>
                <a:gd name="T12" fmla="*/ 40 w 64"/>
                <a:gd name="T13" fmla="*/ 41 h 83"/>
                <a:gd name="T14" fmla="*/ 49 w 64"/>
                <a:gd name="T15" fmla="*/ 46 h 83"/>
                <a:gd name="T16" fmla="*/ 58 w 64"/>
                <a:gd name="T17" fmla="*/ 54 h 83"/>
                <a:gd name="T18" fmla="*/ 61 w 64"/>
                <a:gd name="T19" fmla="*/ 61 h 83"/>
                <a:gd name="T20" fmla="*/ 51 w 64"/>
                <a:gd name="T21" fmla="*/ 50 h 83"/>
                <a:gd name="T22" fmla="*/ 45 w 64"/>
                <a:gd name="T23" fmla="*/ 46 h 83"/>
                <a:gd name="T24" fmla="*/ 54 w 64"/>
                <a:gd name="T25" fmla="*/ 58 h 83"/>
                <a:gd name="T26" fmla="*/ 62 w 64"/>
                <a:gd name="T27" fmla="*/ 76 h 83"/>
                <a:gd name="T28" fmla="*/ 63 w 64"/>
                <a:gd name="T29" fmla="*/ 80 h 83"/>
                <a:gd name="T30" fmla="*/ 58 w 64"/>
                <a:gd name="T31" fmla="*/ 71 h 83"/>
                <a:gd name="T32" fmla="*/ 34 w 64"/>
                <a:gd name="T33" fmla="*/ 40 h 83"/>
                <a:gd name="T34" fmla="*/ 26 w 64"/>
                <a:gd name="T35" fmla="*/ 34 h 83"/>
                <a:gd name="T36" fmla="*/ 23 w 64"/>
                <a:gd name="T37" fmla="*/ 32 h 83"/>
                <a:gd name="T38" fmla="*/ 25 w 64"/>
                <a:gd name="T39" fmla="*/ 36 h 83"/>
                <a:gd name="T40" fmla="*/ 30 w 64"/>
                <a:gd name="T41" fmla="*/ 53 h 83"/>
                <a:gd name="T42" fmla="*/ 34 w 64"/>
                <a:gd name="T43" fmla="*/ 60 h 83"/>
                <a:gd name="T44" fmla="*/ 44 w 64"/>
                <a:gd name="T45" fmla="*/ 71 h 83"/>
                <a:gd name="T46" fmla="*/ 43 w 64"/>
                <a:gd name="T47" fmla="*/ 71 h 83"/>
                <a:gd name="T48" fmla="*/ 33 w 64"/>
                <a:gd name="T49" fmla="*/ 60 h 83"/>
                <a:gd name="T50" fmla="*/ 29 w 64"/>
                <a:gd name="T51" fmla="*/ 54 h 83"/>
                <a:gd name="T52" fmla="*/ 22 w 64"/>
                <a:gd name="T53" fmla="*/ 33 h 83"/>
                <a:gd name="T54" fmla="*/ 19 w 64"/>
                <a:gd name="T55" fmla="*/ 29 h 83"/>
                <a:gd name="T56" fmla="*/ 9 w 64"/>
                <a:gd name="T57" fmla="*/ 19 h 83"/>
                <a:gd name="T58" fmla="*/ 9 w 64"/>
                <a:gd name="T59" fmla="*/ 23 h 83"/>
                <a:gd name="T60" fmla="*/ 8 w 64"/>
                <a:gd name="T61" fmla="*/ 31 h 83"/>
                <a:gd name="T62" fmla="*/ 11 w 64"/>
                <a:gd name="T63" fmla="*/ 49 h 83"/>
                <a:gd name="T64" fmla="*/ 16 w 64"/>
                <a:gd name="T65" fmla="*/ 60 h 83"/>
                <a:gd name="T66" fmla="*/ 10 w 64"/>
                <a:gd name="T67" fmla="*/ 49 h 83"/>
                <a:gd name="T68" fmla="*/ 6 w 64"/>
                <a:gd name="T69" fmla="*/ 31 h 83"/>
                <a:gd name="T70" fmla="*/ 7 w 64"/>
                <a:gd name="T71" fmla="*/ 24 h 83"/>
                <a:gd name="T72" fmla="*/ 7 w 64"/>
                <a:gd name="T73" fmla="*/ 19 h 83"/>
                <a:gd name="T74" fmla="*/ 5 w 64"/>
                <a:gd name="T75" fmla="*/ 13 h 83"/>
                <a:gd name="T76" fmla="*/ 2 w 64"/>
                <a:gd name="T77" fmla="*/ 8 h 83"/>
                <a:gd name="T78" fmla="*/ 2 w 64"/>
                <a:gd name="T79" fmla="*/ 7 h 83"/>
                <a:gd name="T80" fmla="*/ 1 w 64"/>
                <a:gd name="T81" fmla="*/ 3 h 83"/>
                <a:gd name="T82" fmla="*/ 6 w 64"/>
                <a:gd name="T83" fmla="*/ 10 h 83"/>
                <a:gd name="T84" fmla="*/ 7 w 64"/>
                <a:gd name="T85" fmla="*/ 11 h 83"/>
                <a:gd name="T86" fmla="*/ 10 w 64"/>
                <a:gd name="T87" fmla="*/ 13 h 83"/>
                <a:gd name="T88" fmla="*/ 23 w 64"/>
                <a:gd name="T89" fmla="*/ 19 h 83"/>
                <a:gd name="T90" fmla="*/ 29 w 64"/>
                <a:gd name="T91" fmla="*/ 20 h 83"/>
                <a:gd name="T92" fmla="*/ 46 w 64"/>
                <a:gd name="T93" fmla="*/ 15 h 83"/>
                <a:gd name="T94" fmla="*/ 35 w 64"/>
                <a:gd name="T95" fmla="*/ 20 h 83"/>
                <a:gd name="T96" fmla="*/ 26 w 64"/>
                <a:gd name="T97" fmla="*/ 20 h 83"/>
                <a:gd name="T98" fmla="*/ 17 w 64"/>
                <a:gd name="T99" fmla="*/ 18 h 83"/>
                <a:gd name="T100" fmla="*/ 9 w 64"/>
                <a:gd name="T101" fmla="*/ 14 h 83"/>
                <a:gd name="T102" fmla="*/ 15 w 64"/>
                <a:gd name="T103" fmla="*/ 22 h 83"/>
                <a:gd name="T104" fmla="*/ 18 w 64"/>
                <a:gd name="T105" fmla="*/ 24 h 83"/>
                <a:gd name="T106" fmla="*/ 25 w 64"/>
                <a:gd name="T107" fmla="*/ 26 h 83"/>
                <a:gd name="T108" fmla="*/ 28 w 64"/>
                <a:gd name="T109" fmla="*/ 27 h 83"/>
                <a:gd name="T110" fmla="*/ 37 w 64"/>
                <a:gd name="T111" fmla="*/ 28 h 83"/>
                <a:gd name="T112" fmla="*/ 57 w 64"/>
                <a:gd name="T113" fmla="*/ 34 h 83"/>
                <a:gd name="T114" fmla="*/ 56 w 64"/>
                <a:gd name="T115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83">
                  <a:moveTo>
                    <a:pt x="56" y="35"/>
                  </a:moveTo>
                  <a:cubicBezTo>
                    <a:pt x="54" y="34"/>
                    <a:pt x="52" y="33"/>
                    <a:pt x="50" y="32"/>
                  </a:cubicBezTo>
                  <a:cubicBezTo>
                    <a:pt x="46" y="31"/>
                    <a:pt x="41" y="30"/>
                    <a:pt x="37" y="30"/>
                  </a:cubicBezTo>
                  <a:cubicBezTo>
                    <a:pt x="35" y="29"/>
                    <a:pt x="33" y="29"/>
                    <a:pt x="31" y="29"/>
                  </a:cubicBezTo>
                  <a:cubicBezTo>
                    <a:pt x="29" y="29"/>
                    <a:pt x="28" y="29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2" y="27"/>
                    <a:pt x="21" y="27"/>
                  </a:cubicBezTo>
                  <a:cubicBezTo>
                    <a:pt x="22" y="28"/>
                    <a:pt x="23" y="29"/>
                    <a:pt x="25" y="30"/>
                  </a:cubicBezTo>
                  <a:cubicBezTo>
                    <a:pt x="26" y="31"/>
                    <a:pt x="27" y="31"/>
                    <a:pt x="28" y="32"/>
                  </a:cubicBezTo>
                  <a:cubicBezTo>
                    <a:pt x="29" y="32"/>
                    <a:pt x="30" y="33"/>
                    <a:pt x="31" y="34"/>
                  </a:cubicBezTo>
                  <a:cubicBezTo>
                    <a:pt x="32" y="35"/>
                    <a:pt x="34" y="36"/>
                    <a:pt x="36" y="38"/>
                  </a:cubicBezTo>
                  <a:cubicBezTo>
                    <a:pt x="37" y="39"/>
                    <a:pt x="39" y="40"/>
                    <a:pt x="40" y="41"/>
                  </a:cubicBezTo>
                  <a:cubicBezTo>
                    <a:pt x="42" y="42"/>
                    <a:pt x="44" y="43"/>
                    <a:pt x="46" y="44"/>
                  </a:cubicBezTo>
                  <a:cubicBezTo>
                    <a:pt x="47" y="45"/>
                    <a:pt x="48" y="46"/>
                    <a:pt x="49" y="46"/>
                  </a:cubicBezTo>
                  <a:cubicBezTo>
                    <a:pt x="50" y="47"/>
                    <a:pt x="51" y="48"/>
                    <a:pt x="52" y="49"/>
                  </a:cubicBezTo>
                  <a:cubicBezTo>
                    <a:pt x="54" y="50"/>
                    <a:pt x="56" y="52"/>
                    <a:pt x="58" y="54"/>
                  </a:cubicBezTo>
                  <a:cubicBezTo>
                    <a:pt x="59" y="55"/>
                    <a:pt x="59" y="56"/>
                    <a:pt x="60" y="57"/>
                  </a:cubicBezTo>
                  <a:cubicBezTo>
                    <a:pt x="61" y="58"/>
                    <a:pt x="61" y="59"/>
                    <a:pt x="61" y="61"/>
                  </a:cubicBezTo>
                  <a:cubicBezTo>
                    <a:pt x="61" y="58"/>
                    <a:pt x="59" y="56"/>
                    <a:pt x="57" y="54"/>
                  </a:cubicBezTo>
                  <a:cubicBezTo>
                    <a:pt x="55" y="53"/>
                    <a:pt x="53" y="51"/>
                    <a:pt x="51" y="50"/>
                  </a:cubicBezTo>
                  <a:cubicBezTo>
                    <a:pt x="50" y="49"/>
                    <a:pt x="49" y="48"/>
                    <a:pt x="48" y="48"/>
                  </a:cubicBezTo>
                  <a:cubicBezTo>
                    <a:pt x="47" y="47"/>
                    <a:pt x="46" y="46"/>
                    <a:pt x="45" y="46"/>
                  </a:cubicBezTo>
                  <a:cubicBezTo>
                    <a:pt x="44" y="45"/>
                    <a:pt x="44" y="45"/>
                    <a:pt x="43" y="45"/>
                  </a:cubicBezTo>
                  <a:cubicBezTo>
                    <a:pt x="47" y="49"/>
                    <a:pt x="51" y="53"/>
                    <a:pt x="54" y="58"/>
                  </a:cubicBezTo>
                  <a:cubicBezTo>
                    <a:pt x="56" y="62"/>
                    <a:pt x="58" y="66"/>
                    <a:pt x="60" y="70"/>
                  </a:cubicBezTo>
                  <a:cubicBezTo>
                    <a:pt x="61" y="72"/>
                    <a:pt x="62" y="74"/>
                    <a:pt x="62" y="76"/>
                  </a:cubicBezTo>
                  <a:cubicBezTo>
                    <a:pt x="63" y="78"/>
                    <a:pt x="64" y="81"/>
                    <a:pt x="64" y="83"/>
                  </a:cubicBezTo>
                  <a:cubicBezTo>
                    <a:pt x="64" y="82"/>
                    <a:pt x="63" y="81"/>
                    <a:pt x="63" y="80"/>
                  </a:cubicBezTo>
                  <a:cubicBezTo>
                    <a:pt x="62" y="79"/>
                    <a:pt x="62" y="78"/>
                    <a:pt x="61" y="77"/>
                  </a:cubicBezTo>
                  <a:cubicBezTo>
                    <a:pt x="60" y="75"/>
                    <a:pt x="59" y="73"/>
                    <a:pt x="58" y="71"/>
                  </a:cubicBezTo>
                  <a:cubicBezTo>
                    <a:pt x="56" y="67"/>
                    <a:pt x="54" y="63"/>
                    <a:pt x="52" y="59"/>
                  </a:cubicBezTo>
                  <a:cubicBezTo>
                    <a:pt x="47" y="52"/>
                    <a:pt x="41" y="45"/>
                    <a:pt x="34" y="40"/>
                  </a:cubicBezTo>
                  <a:cubicBezTo>
                    <a:pt x="33" y="38"/>
                    <a:pt x="31" y="37"/>
                    <a:pt x="29" y="36"/>
                  </a:cubicBezTo>
                  <a:cubicBezTo>
                    <a:pt x="28" y="35"/>
                    <a:pt x="27" y="34"/>
                    <a:pt x="26" y="34"/>
                  </a:cubicBezTo>
                  <a:cubicBezTo>
                    <a:pt x="26" y="33"/>
                    <a:pt x="25" y="33"/>
                    <a:pt x="24" y="32"/>
                  </a:cubicBezTo>
                  <a:cubicBezTo>
                    <a:pt x="24" y="32"/>
                    <a:pt x="23" y="32"/>
                    <a:pt x="23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3"/>
                    <a:pt x="25" y="34"/>
                    <a:pt x="25" y="36"/>
                  </a:cubicBezTo>
                  <a:cubicBezTo>
                    <a:pt x="26" y="37"/>
                    <a:pt x="26" y="38"/>
                    <a:pt x="26" y="39"/>
                  </a:cubicBezTo>
                  <a:cubicBezTo>
                    <a:pt x="28" y="44"/>
                    <a:pt x="29" y="49"/>
                    <a:pt x="30" y="53"/>
                  </a:cubicBezTo>
                  <a:cubicBezTo>
                    <a:pt x="31" y="54"/>
                    <a:pt x="31" y="55"/>
                    <a:pt x="32" y="56"/>
                  </a:cubicBezTo>
                  <a:cubicBezTo>
                    <a:pt x="33" y="58"/>
                    <a:pt x="33" y="59"/>
                    <a:pt x="34" y="60"/>
                  </a:cubicBezTo>
                  <a:cubicBezTo>
                    <a:pt x="35" y="62"/>
                    <a:pt x="37" y="63"/>
                    <a:pt x="38" y="65"/>
                  </a:cubicBezTo>
                  <a:cubicBezTo>
                    <a:pt x="40" y="67"/>
                    <a:pt x="42" y="69"/>
                    <a:pt x="44" y="71"/>
                  </a:cubicBezTo>
                  <a:cubicBezTo>
                    <a:pt x="45" y="72"/>
                    <a:pt x="47" y="74"/>
                    <a:pt x="49" y="75"/>
                  </a:cubicBezTo>
                  <a:cubicBezTo>
                    <a:pt x="47" y="74"/>
                    <a:pt x="45" y="73"/>
                    <a:pt x="43" y="71"/>
                  </a:cubicBezTo>
                  <a:cubicBezTo>
                    <a:pt x="41" y="69"/>
                    <a:pt x="40" y="68"/>
                    <a:pt x="38" y="66"/>
                  </a:cubicBezTo>
                  <a:cubicBezTo>
                    <a:pt x="36" y="64"/>
                    <a:pt x="35" y="62"/>
                    <a:pt x="33" y="60"/>
                  </a:cubicBezTo>
                  <a:cubicBezTo>
                    <a:pt x="33" y="59"/>
                    <a:pt x="32" y="58"/>
                    <a:pt x="31" y="57"/>
                  </a:cubicBezTo>
                  <a:cubicBezTo>
                    <a:pt x="30" y="56"/>
                    <a:pt x="30" y="55"/>
                    <a:pt x="29" y="54"/>
                  </a:cubicBezTo>
                  <a:cubicBezTo>
                    <a:pt x="27" y="49"/>
                    <a:pt x="26" y="44"/>
                    <a:pt x="25" y="40"/>
                  </a:cubicBezTo>
                  <a:cubicBezTo>
                    <a:pt x="24" y="37"/>
                    <a:pt x="23" y="35"/>
                    <a:pt x="22" y="33"/>
                  </a:cubicBezTo>
                  <a:cubicBezTo>
                    <a:pt x="22" y="32"/>
                    <a:pt x="21" y="31"/>
                    <a:pt x="20" y="30"/>
                  </a:cubicBezTo>
                  <a:cubicBezTo>
                    <a:pt x="20" y="30"/>
                    <a:pt x="19" y="29"/>
                    <a:pt x="19" y="29"/>
                  </a:cubicBezTo>
                  <a:cubicBezTo>
                    <a:pt x="17" y="27"/>
                    <a:pt x="15" y="25"/>
                    <a:pt x="13" y="23"/>
                  </a:cubicBezTo>
                  <a:cubicBezTo>
                    <a:pt x="12" y="22"/>
                    <a:pt x="10" y="20"/>
                    <a:pt x="9" y="19"/>
                  </a:cubicBezTo>
                  <a:cubicBezTo>
                    <a:pt x="9" y="19"/>
                    <a:pt x="9" y="19"/>
                    <a:pt x="9" y="20"/>
                  </a:cubicBezTo>
                  <a:cubicBezTo>
                    <a:pt x="9" y="21"/>
                    <a:pt x="9" y="22"/>
                    <a:pt x="9" y="23"/>
                  </a:cubicBezTo>
                  <a:cubicBezTo>
                    <a:pt x="8" y="24"/>
                    <a:pt x="8" y="25"/>
                    <a:pt x="8" y="26"/>
                  </a:cubicBezTo>
                  <a:cubicBezTo>
                    <a:pt x="8" y="27"/>
                    <a:pt x="8" y="29"/>
                    <a:pt x="8" y="31"/>
                  </a:cubicBezTo>
                  <a:cubicBezTo>
                    <a:pt x="8" y="33"/>
                    <a:pt x="8" y="35"/>
                    <a:pt x="8" y="37"/>
                  </a:cubicBezTo>
                  <a:cubicBezTo>
                    <a:pt x="9" y="41"/>
                    <a:pt x="10" y="45"/>
                    <a:pt x="11" y="49"/>
                  </a:cubicBezTo>
                  <a:cubicBezTo>
                    <a:pt x="12" y="51"/>
                    <a:pt x="13" y="53"/>
                    <a:pt x="13" y="54"/>
                  </a:cubicBezTo>
                  <a:cubicBezTo>
                    <a:pt x="14" y="56"/>
                    <a:pt x="15" y="58"/>
                    <a:pt x="16" y="60"/>
                  </a:cubicBezTo>
                  <a:cubicBezTo>
                    <a:pt x="15" y="58"/>
                    <a:pt x="14" y="56"/>
                    <a:pt x="13" y="55"/>
                  </a:cubicBezTo>
                  <a:cubicBezTo>
                    <a:pt x="12" y="53"/>
                    <a:pt x="11" y="51"/>
                    <a:pt x="10" y="49"/>
                  </a:cubicBezTo>
                  <a:cubicBezTo>
                    <a:pt x="9" y="45"/>
                    <a:pt x="8" y="42"/>
                    <a:pt x="7" y="38"/>
                  </a:cubicBezTo>
                  <a:cubicBezTo>
                    <a:pt x="7" y="36"/>
                    <a:pt x="6" y="34"/>
                    <a:pt x="6" y="31"/>
                  </a:cubicBezTo>
                  <a:cubicBezTo>
                    <a:pt x="6" y="29"/>
                    <a:pt x="6" y="27"/>
                    <a:pt x="7" y="25"/>
                  </a:cubicBezTo>
                  <a:cubicBezTo>
                    <a:pt x="7" y="25"/>
                    <a:pt x="7" y="24"/>
                    <a:pt x="7" y="24"/>
                  </a:cubicBezTo>
                  <a:cubicBezTo>
                    <a:pt x="7" y="23"/>
                    <a:pt x="7" y="23"/>
                    <a:pt x="7" y="22"/>
                  </a:cubicBezTo>
                  <a:cubicBezTo>
                    <a:pt x="7" y="21"/>
                    <a:pt x="7" y="20"/>
                    <a:pt x="7" y="19"/>
                  </a:cubicBezTo>
                  <a:cubicBezTo>
                    <a:pt x="8" y="18"/>
                    <a:pt x="8" y="17"/>
                    <a:pt x="7" y="16"/>
                  </a:cubicBezTo>
                  <a:cubicBezTo>
                    <a:pt x="7" y="15"/>
                    <a:pt x="6" y="14"/>
                    <a:pt x="5" y="13"/>
                  </a:cubicBezTo>
                  <a:cubicBezTo>
                    <a:pt x="4" y="11"/>
                    <a:pt x="3" y="10"/>
                    <a:pt x="3" y="9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4"/>
                    <a:pt x="0" y="2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4" y="7"/>
                    <a:pt x="5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3"/>
                    <a:pt x="9" y="13"/>
                    <a:pt x="10" y="13"/>
                  </a:cubicBezTo>
                  <a:cubicBezTo>
                    <a:pt x="10" y="14"/>
                    <a:pt x="11" y="14"/>
                    <a:pt x="12" y="15"/>
                  </a:cubicBezTo>
                  <a:cubicBezTo>
                    <a:pt x="16" y="16"/>
                    <a:pt x="19" y="18"/>
                    <a:pt x="23" y="19"/>
                  </a:cubicBezTo>
                  <a:cubicBezTo>
                    <a:pt x="24" y="19"/>
                    <a:pt x="25" y="19"/>
                    <a:pt x="26" y="19"/>
                  </a:cubicBezTo>
                  <a:cubicBezTo>
                    <a:pt x="27" y="20"/>
                    <a:pt x="28" y="20"/>
                    <a:pt x="29" y="20"/>
                  </a:cubicBezTo>
                  <a:cubicBezTo>
                    <a:pt x="31" y="20"/>
                    <a:pt x="33" y="20"/>
                    <a:pt x="35" y="19"/>
                  </a:cubicBezTo>
                  <a:cubicBezTo>
                    <a:pt x="39" y="18"/>
                    <a:pt x="43" y="17"/>
                    <a:pt x="46" y="15"/>
                  </a:cubicBezTo>
                  <a:cubicBezTo>
                    <a:pt x="45" y="16"/>
                    <a:pt x="43" y="17"/>
                    <a:pt x="41" y="18"/>
                  </a:cubicBezTo>
                  <a:cubicBezTo>
                    <a:pt x="39" y="19"/>
                    <a:pt x="37" y="19"/>
                    <a:pt x="35" y="20"/>
                  </a:cubicBezTo>
                  <a:cubicBezTo>
                    <a:pt x="33" y="20"/>
                    <a:pt x="31" y="21"/>
                    <a:pt x="29" y="21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21" y="19"/>
                    <a:pt x="19" y="19"/>
                    <a:pt x="17" y="18"/>
                  </a:cubicBezTo>
                  <a:cubicBezTo>
                    <a:pt x="15" y="18"/>
                    <a:pt x="13" y="17"/>
                    <a:pt x="12" y="16"/>
                  </a:cubicBezTo>
                  <a:cubicBezTo>
                    <a:pt x="11" y="15"/>
                    <a:pt x="10" y="15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7"/>
                    <a:pt x="13" y="19"/>
                    <a:pt x="15" y="22"/>
                  </a:cubicBezTo>
                  <a:cubicBezTo>
                    <a:pt x="15" y="22"/>
                    <a:pt x="16" y="23"/>
                    <a:pt x="16" y="23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6" y="27"/>
                    <a:pt x="26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0" y="27"/>
                    <a:pt x="31" y="27"/>
                  </a:cubicBezTo>
                  <a:cubicBezTo>
                    <a:pt x="33" y="28"/>
                    <a:pt x="35" y="28"/>
                    <a:pt x="37" y="28"/>
                  </a:cubicBezTo>
                  <a:cubicBezTo>
                    <a:pt x="42" y="29"/>
                    <a:pt x="46" y="30"/>
                    <a:pt x="50" y="31"/>
                  </a:cubicBezTo>
                  <a:cubicBezTo>
                    <a:pt x="53" y="32"/>
                    <a:pt x="55" y="33"/>
                    <a:pt x="57" y="34"/>
                  </a:cubicBezTo>
                  <a:cubicBezTo>
                    <a:pt x="58" y="35"/>
                    <a:pt x="60" y="37"/>
                    <a:pt x="61" y="38"/>
                  </a:cubicBezTo>
                  <a:cubicBezTo>
                    <a:pt x="60" y="37"/>
                    <a:pt x="58" y="36"/>
                    <a:pt x="56" y="35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Freeform 1999"/>
            <p:cNvSpPr/>
            <p:nvPr/>
          </p:nvSpPr>
          <p:spPr bwMode="auto">
            <a:xfrm>
              <a:off x="6256304" y="5656296"/>
              <a:ext cx="123826" cy="184151"/>
            </a:xfrm>
            <a:custGeom>
              <a:avLst/>
              <a:gdLst>
                <a:gd name="T0" fmla="*/ 0 w 33"/>
                <a:gd name="T1" fmla="*/ 0 h 49"/>
                <a:gd name="T2" fmla="*/ 12 w 33"/>
                <a:gd name="T3" fmla="*/ 28 h 49"/>
                <a:gd name="T4" fmla="*/ 24 w 33"/>
                <a:gd name="T5" fmla="*/ 39 h 49"/>
                <a:gd name="T6" fmla="*/ 33 w 33"/>
                <a:gd name="T7" fmla="*/ 49 h 49"/>
                <a:gd name="T8" fmla="*/ 14 w 33"/>
                <a:gd name="T9" fmla="*/ 43 h 49"/>
                <a:gd name="T10" fmla="*/ 5 w 33"/>
                <a:gd name="T11" fmla="*/ 25 h 49"/>
                <a:gd name="T12" fmla="*/ 0 w 33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9">
                  <a:moveTo>
                    <a:pt x="0" y="0"/>
                  </a:moveTo>
                  <a:cubicBezTo>
                    <a:pt x="5" y="9"/>
                    <a:pt x="7" y="19"/>
                    <a:pt x="12" y="28"/>
                  </a:cubicBezTo>
                  <a:cubicBezTo>
                    <a:pt x="15" y="32"/>
                    <a:pt x="19" y="36"/>
                    <a:pt x="24" y="39"/>
                  </a:cubicBezTo>
                  <a:cubicBezTo>
                    <a:pt x="27" y="42"/>
                    <a:pt x="31" y="45"/>
                    <a:pt x="33" y="49"/>
                  </a:cubicBezTo>
                  <a:cubicBezTo>
                    <a:pt x="27" y="47"/>
                    <a:pt x="20" y="45"/>
                    <a:pt x="14" y="43"/>
                  </a:cubicBezTo>
                  <a:cubicBezTo>
                    <a:pt x="9" y="38"/>
                    <a:pt x="6" y="29"/>
                    <a:pt x="5" y="25"/>
                  </a:cubicBezTo>
                  <a:cubicBezTo>
                    <a:pt x="2" y="17"/>
                    <a:pt x="2" y="8"/>
                    <a:pt x="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60" name="Picture 2000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603" y="5422932"/>
              <a:ext cx="349252" cy="450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200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516" y="5489608"/>
              <a:ext cx="247652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" name="Freeform 2002"/>
            <p:cNvSpPr/>
            <p:nvPr/>
          </p:nvSpPr>
          <p:spPr bwMode="auto">
            <a:xfrm>
              <a:off x="6245191" y="5611846"/>
              <a:ext cx="201614" cy="134938"/>
            </a:xfrm>
            <a:custGeom>
              <a:avLst/>
              <a:gdLst>
                <a:gd name="T0" fmla="*/ 28 w 54"/>
                <a:gd name="T1" fmla="*/ 9 h 36"/>
                <a:gd name="T2" fmla="*/ 10 w 54"/>
                <a:gd name="T3" fmla="*/ 6 h 36"/>
                <a:gd name="T4" fmla="*/ 0 w 54"/>
                <a:gd name="T5" fmla="*/ 0 h 36"/>
                <a:gd name="T6" fmla="*/ 17 w 54"/>
                <a:gd name="T7" fmla="*/ 3 h 36"/>
                <a:gd name="T8" fmla="*/ 38 w 54"/>
                <a:gd name="T9" fmla="*/ 3 h 36"/>
                <a:gd name="T10" fmla="*/ 53 w 54"/>
                <a:gd name="T11" fmla="*/ 12 h 36"/>
                <a:gd name="T12" fmla="*/ 54 w 54"/>
                <a:gd name="T13" fmla="*/ 15 h 36"/>
                <a:gd name="T14" fmla="*/ 53 w 54"/>
                <a:gd name="T15" fmla="*/ 36 h 36"/>
                <a:gd name="T16" fmla="*/ 50 w 54"/>
                <a:gd name="T17" fmla="*/ 27 h 36"/>
                <a:gd name="T18" fmla="*/ 28 w 54"/>
                <a:gd name="T19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36">
                  <a:moveTo>
                    <a:pt x="28" y="9"/>
                  </a:moveTo>
                  <a:cubicBezTo>
                    <a:pt x="23" y="9"/>
                    <a:pt x="14" y="8"/>
                    <a:pt x="10" y="6"/>
                  </a:cubicBezTo>
                  <a:cubicBezTo>
                    <a:pt x="6" y="5"/>
                    <a:pt x="0" y="0"/>
                    <a:pt x="0" y="0"/>
                  </a:cubicBezTo>
                  <a:cubicBezTo>
                    <a:pt x="5" y="2"/>
                    <a:pt x="11" y="3"/>
                    <a:pt x="17" y="3"/>
                  </a:cubicBezTo>
                  <a:cubicBezTo>
                    <a:pt x="24" y="3"/>
                    <a:pt x="31" y="2"/>
                    <a:pt x="38" y="3"/>
                  </a:cubicBezTo>
                  <a:cubicBezTo>
                    <a:pt x="44" y="3"/>
                    <a:pt x="49" y="7"/>
                    <a:pt x="53" y="12"/>
                  </a:cubicBezTo>
                  <a:cubicBezTo>
                    <a:pt x="53" y="13"/>
                    <a:pt x="54" y="14"/>
                    <a:pt x="54" y="15"/>
                  </a:cubicBezTo>
                  <a:cubicBezTo>
                    <a:pt x="54" y="22"/>
                    <a:pt x="54" y="29"/>
                    <a:pt x="53" y="36"/>
                  </a:cubicBezTo>
                  <a:cubicBezTo>
                    <a:pt x="52" y="33"/>
                    <a:pt x="51" y="30"/>
                    <a:pt x="50" y="27"/>
                  </a:cubicBezTo>
                  <a:cubicBezTo>
                    <a:pt x="44" y="15"/>
                    <a:pt x="34" y="10"/>
                    <a:pt x="28" y="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2003"/>
            <p:cNvSpPr/>
            <p:nvPr/>
          </p:nvSpPr>
          <p:spPr bwMode="auto">
            <a:xfrm>
              <a:off x="6173753" y="5532470"/>
              <a:ext cx="239714" cy="311152"/>
            </a:xfrm>
            <a:custGeom>
              <a:avLst/>
              <a:gdLst>
                <a:gd name="T0" fmla="*/ 50 w 64"/>
                <a:gd name="T1" fmla="*/ 32 h 83"/>
                <a:gd name="T2" fmla="*/ 31 w 64"/>
                <a:gd name="T3" fmla="*/ 29 h 83"/>
                <a:gd name="T4" fmla="*/ 26 w 64"/>
                <a:gd name="T5" fmla="*/ 28 h 83"/>
                <a:gd name="T6" fmla="*/ 24 w 64"/>
                <a:gd name="T7" fmla="*/ 28 h 83"/>
                <a:gd name="T8" fmla="*/ 25 w 64"/>
                <a:gd name="T9" fmla="*/ 30 h 83"/>
                <a:gd name="T10" fmla="*/ 31 w 64"/>
                <a:gd name="T11" fmla="*/ 34 h 83"/>
                <a:gd name="T12" fmla="*/ 40 w 64"/>
                <a:gd name="T13" fmla="*/ 41 h 83"/>
                <a:gd name="T14" fmla="*/ 49 w 64"/>
                <a:gd name="T15" fmla="*/ 46 h 83"/>
                <a:gd name="T16" fmla="*/ 58 w 64"/>
                <a:gd name="T17" fmla="*/ 54 h 83"/>
                <a:gd name="T18" fmla="*/ 61 w 64"/>
                <a:gd name="T19" fmla="*/ 61 h 83"/>
                <a:gd name="T20" fmla="*/ 52 w 64"/>
                <a:gd name="T21" fmla="*/ 50 h 83"/>
                <a:gd name="T22" fmla="*/ 45 w 64"/>
                <a:gd name="T23" fmla="*/ 45 h 83"/>
                <a:gd name="T24" fmla="*/ 54 w 64"/>
                <a:gd name="T25" fmla="*/ 58 h 83"/>
                <a:gd name="T26" fmla="*/ 63 w 64"/>
                <a:gd name="T27" fmla="*/ 76 h 83"/>
                <a:gd name="T28" fmla="*/ 63 w 64"/>
                <a:gd name="T29" fmla="*/ 80 h 83"/>
                <a:gd name="T30" fmla="*/ 58 w 64"/>
                <a:gd name="T31" fmla="*/ 71 h 83"/>
                <a:gd name="T32" fmla="*/ 35 w 64"/>
                <a:gd name="T33" fmla="*/ 40 h 83"/>
                <a:gd name="T34" fmla="*/ 27 w 64"/>
                <a:gd name="T35" fmla="*/ 34 h 83"/>
                <a:gd name="T36" fmla="*/ 24 w 64"/>
                <a:gd name="T37" fmla="*/ 32 h 83"/>
                <a:gd name="T38" fmla="*/ 25 w 64"/>
                <a:gd name="T39" fmla="*/ 36 h 83"/>
                <a:gd name="T40" fmla="*/ 31 w 64"/>
                <a:gd name="T41" fmla="*/ 53 h 83"/>
                <a:gd name="T42" fmla="*/ 34 w 64"/>
                <a:gd name="T43" fmla="*/ 59 h 83"/>
                <a:gd name="T44" fmla="*/ 44 w 64"/>
                <a:gd name="T45" fmla="*/ 71 h 83"/>
                <a:gd name="T46" fmla="*/ 44 w 64"/>
                <a:gd name="T47" fmla="*/ 71 h 83"/>
                <a:gd name="T48" fmla="*/ 34 w 64"/>
                <a:gd name="T49" fmla="*/ 60 h 83"/>
                <a:gd name="T50" fmla="*/ 30 w 64"/>
                <a:gd name="T51" fmla="*/ 54 h 83"/>
                <a:gd name="T52" fmla="*/ 22 w 64"/>
                <a:gd name="T53" fmla="*/ 33 h 83"/>
                <a:gd name="T54" fmla="*/ 19 w 64"/>
                <a:gd name="T55" fmla="*/ 29 h 83"/>
                <a:gd name="T56" fmla="*/ 9 w 64"/>
                <a:gd name="T57" fmla="*/ 18 h 83"/>
                <a:gd name="T58" fmla="*/ 9 w 64"/>
                <a:gd name="T59" fmla="*/ 23 h 83"/>
                <a:gd name="T60" fmla="*/ 8 w 64"/>
                <a:gd name="T61" fmla="*/ 31 h 83"/>
                <a:gd name="T62" fmla="*/ 11 w 64"/>
                <a:gd name="T63" fmla="*/ 49 h 83"/>
                <a:gd name="T64" fmla="*/ 17 w 64"/>
                <a:gd name="T65" fmla="*/ 60 h 83"/>
                <a:gd name="T66" fmla="*/ 11 w 64"/>
                <a:gd name="T67" fmla="*/ 49 h 83"/>
                <a:gd name="T68" fmla="*/ 7 w 64"/>
                <a:gd name="T69" fmla="*/ 31 h 83"/>
                <a:gd name="T70" fmla="*/ 7 w 64"/>
                <a:gd name="T71" fmla="*/ 24 h 83"/>
                <a:gd name="T72" fmla="*/ 8 w 64"/>
                <a:gd name="T73" fmla="*/ 19 h 83"/>
                <a:gd name="T74" fmla="*/ 5 w 64"/>
                <a:gd name="T75" fmla="*/ 13 h 83"/>
                <a:gd name="T76" fmla="*/ 3 w 64"/>
                <a:gd name="T77" fmla="*/ 8 h 83"/>
                <a:gd name="T78" fmla="*/ 2 w 64"/>
                <a:gd name="T79" fmla="*/ 6 h 83"/>
                <a:gd name="T80" fmla="*/ 1 w 64"/>
                <a:gd name="T81" fmla="*/ 3 h 83"/>
                <a:gd name="T82" fmla="*/ 6 w 64"/>
                <a:gd name="T83" fmla="*/ 10 h 83"/>
                <a:gd name="T84" fmla="*/ 8 w 64"/>
                <a:gd name="T85" fmla="*/ 11 h 83"/>
                <a:gd name="T86" fmla="*/ 10 w 64"/>
                <a:gd name="T87" fmla="*/ 13 h 83"/>
                <a:gd name="T88" fmla="*/ 24 w 64"/>
                <a:gd name="T89" fmla="*/ 19 h 83"/>
                <a:gd name="T90" fmla="*/ 29 w 64"/>
                <a:gd name="T91" fmla="*/ 20 h 83"/>
                <a:gd name="T92" fmla="*/ 47 w 64"/>
                <a:gd name="T93" fmla="*/ 15 h 83"/>
                <a:gd name="T94" fmla="*/ 35 w 64"/>
                <a:gd name="T95" fmla="*/ 20 h 83"/>
                <a:gd name="T96" fmla="*/ 26 w 64"/>
                <a:gd name="T97" fmla="*/ 20 h 83"/>
                <a:gd name="T98" fmla="*/ 17 w 64"/>
                <a:gd name="T99" fmla="*/ 18 h 83"/>
                <a:gd name="T100" fmla="*/ 9 w 64"/>
                <a:gd name="T101" fmla="*/ 14 h 83"/>
                <a:gd name="T102" fmla="*/ 15 w 64"/>
                <a:gd name="T103" fmla="*/ 22 h 83"/>
                <a:gd name="T104" fmla="*/ 19 w 64"/>
                <a:gd name="T105" fmla="*/ 24 h 83"/>
                <a:gd name="T106" fmla="*/ 25 w 64"/>
                <a:gd name="T107" fmla="*/ 26 h 83"/>
                <a:gd name="T108" fmla="*/ 28 w 64"/>
                <a:gd name="T109" fmla="*/ 27 h 83"/>
                <a:gd name="T110" fmla="*/ 38 w 64"/>
                <a:gd name="T111" fmla="*/ 28 h 83"/>
                <a:gd name="T112" fmla="*/ 57 w 64"/>
                <a:gd name="T113" fmla="*/ 34 h 83"/>
                <a:gd name="T114" fmla="*/ 56 w 64"/>
                <a:gd name="T115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83">
                  <a:moveTo>
                    <a:pt x="56" y="35"/>
                  </a:moveTo>
                  <a:cubicBezTo>
                    <a:pt x="54" y="34"/>
                    <a:pt x="52" y="33"/>
                    <a:pt x="50" y="32"/>
                  </a:cubicBezTo>
                  <a:cubicBezTo>
                    <a:pt x="46" y="31"/>
                    <a:pt x="42" y="30"/>
                    <a:pt x="37" y="30"/>
                  </a:cubicBezTo>
                  <a:cubicBezTo>
                    <a:pt x="35" y="29"/>
                    <a:pt x="33" y="29"/>
                    <a:pt x="31" y="29"/>
                  </a:cubicBezTo>
                  <a:cubicBezTo>
                    <a:pt x="30" y="29"/>
                    <a:pt x="29" y="28"/>
                    <a:pt x="2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2" y="27"/>
                    <a:pt x="21" y="27"/>
                  </a:cubicBezTo>
                  <a:cubicBezTo>
                    <a:pt x="22" y="28"/>
                    <a:pt x="24" y="29"/>
                    <a:pt x="25" y="30"/>
                  </a:cubicBezTo>
                  <a:cubicBezTo>
                    <a:pt x="26" y="31"/>
                    <a:pt x="27" y="31"/>
                    <a:pt x="28" y="32"/>
                  </a:cubicBezTo>
                  <a:cubicBezTo>
                    <a:pt x="29" y="32"/>
                    <a:pt x="30" y="33"/>
                    <a:pt x="31" y="34"/>
                  </a:cubicBezTo>
                  <a:cubicBezTo>
                    <a:pt x="33" y="35"/>
                    <a:pt x="34" y="36"/>
                    <a:pt x="36" y="38"/>
                  </a:cubicBezTo>
                  <a:cubicBezTo>
                    <a:pt x="38" y="39"/>
                    <a:pt x="39" y="40"/>
                    <a:pt x="40" y="41"/>
                  </a:cubicBezTo>
                  <a:cubicBezTo>
                    <a:pt x="42" y="42"/>
                    <a:pt x="44" y="43"/>
                    <a:pt x="46" y="44"/>
                  </a:cubicBezTo>
                  <a:cubicBezTo>
                    <a:pt x="47" y="45"/>
                    <a:pt x="48" y="46"/>
                    <a:pt x="49" y="46"/>
                  </a:cubicBezTo>
                  <a:cubicBezTo>
                    <a:pt x="50" y="47"/>
                    <a:pt x="51" y="48"/>
                    <a:pt x="52" y="49"/>
                  </a:cubicBezTo>
                  <a:cubicBezTo>
                    <a:pt x="54" y="50"/>
                    <a:pt x="56" y="52"/>
                    <a:pt x="58" y="54"/>
                  </a:cubicBezTo>
                  <a:cubicBezTo>
                    <a:pt x="59" y="55"/>
                    <a:pt x="60" y="56"/>
                    <a:pt x="60" y="57"/>
                  </a:cubicBezTo>
                  <a:cubicBezTo>
                    <a:pt x="61" y="58"/>
                    <a:pt x="61" y="59"/>
                    <a:pt x="61" y="61"/>
                  </a:cubicBezTo>
                  <a:cubicBezTo>
                    <a:pt x="61" y="58"/>
                    <a:pt x="59" y="56"/>
                    <a:pt x="58" y="54"/>
                  </a:cubicBezTo>
                  <a:cubicBezTo>
                    <a:pt x="56" y="52"/>
                    <a:pt x="54" y="51"/>
                    <a:pt x="52" y="50"/>
                  </a:cubicBezTo>
                  <a:cubicBezTo>
                    <a:pt x="51" y="49"/>
                    <a:pt x="50" y="48"/>
                    <a:pt x="48" y="47"/>
                  </a:cubicBezTo>
                  <a:cubicBezTo>
                    <a:pt x="47" y="47"/>
                    <a:pt x="46" y="46"/>
                    <a:pt x="45" y="45"/>
                  </a:cubicBezTo>
                  <a:cubicBezTo>
                    <a:pt x="45" y="45"/>
                    <a:pt x="44" y="45"/>
                    <a:pt x="44" y="45"/>
                  </a:cubicBezTo>
                  <a:cubicBezTo>
                    <a:pt x="47" y="49"/>
                    <a:pt x="51" y="53"/>
                    <a:pt x="54" y="58"/>
                  </a:cubicBezTo>
                  <a:cubicBezTo>
                    <a:pt x="56" y="62"/>
                    <a:pt x="59" y="66"/>
                    <a:pt x="61" y="70"/>
                  </a:cubicBezTo>
                  <a:cubicBezTo>
                    <a:pt x="61" y="72"/>
                    <a:pt x="62" y="74"/>
                    <a:pt x="63" y="76"/>
                  </a:cubicBezTo>
                  <a:cubicBezTo>
                    <a:pt x="63" y="78"/>
                    <a:pt x="64" y="81"/>
                    <a:pt x="64" y="83"/>
                  </a:cubicBezTo>
                  <a:cubicBezTo>
                    <a:pt x="64" y="82"/>
                    <a:pt x="63" y="81"/>
                    <a:pt x="63" y="80"/>
                  </a:cubicBezTo>
                  <a:cubicBezTo>
                    <a:pt x="62" y="79"/>
                    <a:pt x="62" y="78"/>
                    <a:pt x="62" y="77"/>
                  </a:cubicBezTo>
                  <a:cubicBezTo>
                    <a:pt x="61" y="75"/>
                    <a:pt x="60" y="73"/>
                    <a:pt x="58" y="71"/>
                  </a:cubicBezTo>
                  <a:cubicBezTo>
                    <a:pt x="57" y="67"/>
                    <a:pt x="54" y="63"/>
                    <a:pt x="52" y="59"/>
                  </a:cubicBezTo>
                  <a:cubicBezTo>
                    <a:pt x="47" y="52"/>
                    <a:pt x="41" y="45"/>
                    <a:pt x="35" y="40"/>
                  </a:cubicBezTo>
                  <a:cubicBezTo>
                    <a:pt x="33" y="38"/>
                    <a:pt x="31" y="37"/>
                    <a:pt x="29" y="36"/>
                  </a:cubicBezTo>
                  <a:cubicBezTo>
                    <a:pt x="29" y="35"/>
                    <a:pt x="28" y="34"/>
                    <a:pt x="27" y="34"/>
                  </a:cubicBezTo>
                  <a:cubicBezTo>
                    <a:pt x="26" y="33"/>
                    <a:pt x="25" y="33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5" y="34"/>
                    <a:pt x="25" y="36"/>
                  </a:cubicBezTo>
                  <a:cubicBezTo>
                    <a:pt x="26" y="37"/>
                    <a:pt x="26" y="38"/>
                    <a:pt x="27" y="39"/>
                  </a:cubicBezTo>
                  <a:cubicBezTo>
                    <a:pt x="28" y="44"/>
                    <a:pt x="29" y="49"/>
                    <a:pt x="31" y="53"/>
                  </a:cubicBezTo>
                  <a:cubicBezTo>
                    <a:pt x="31" y="54"/>
                    <a:pt x="32" y="55"/>
                    <a:pt x="32" y="56"/>
                  </a:cubicBezTo>
                  <a:cubicBezTo>
                    <a:pt x="33" y="57"/>
                    <a:pt x="34" y="58"/>
                    <a:pt x="34" y="59"/>
                  </a:cubicBezTo>
                  <a:cubicBezTo>
                    <a:pt x="36" y="61"/>
                    <a:pt x="37" y="63"/>
                    <a:pt x="39" y="65"/>
                  </a:cubicBezTo>
                  <a:cubicBezTo>
                    <a:pt x="40" y="67"/>
                    <a:pt x="42" y="69"/>
                    <a:pt x="44" y="71"/>
                  </a:cubicBezTo>
                  <a:cubicBezTo>
                    <a:pt x="46" y="72"/>
                    <a:pt x="47" y="74"/>
                    <a:pt x="49" y="75"/>
                  </a:cubicBezTo>
                  <a:cubicBezTo>
                    <a:pt x="47" y="74"/>
                    <a:pt x="45" y="72"/>
                    <a:pt x="44" y="71"/>
                  </a:cubicBezTo>
                  <a:cubicBezTo>
                    <a:pt x="42" y="69"/>
                    <a:pt x="40" y="67"/>
                    <a:pt x="38" y="66"/>
                  </a:cubicBezTo>
                  <a:cubicBezTo>
                    <a:pt x="37" y="64"/>
                    <a:pt x="35" y="62"/>
                    <a:pt x="34" y="60"/>
                  </a:cubicBezTo>
                  <a:cubicBezTo>
                    <a:pt x="33" y="59"/>
                    <a:pt x="32" y="58"/>
                    <a:pt x="31" y="57"/>
                  </a:cubicBezTo>
                  <a:cubicBezTo>
                    <a:pt x="31" y="56"/>
                    <a:pt x="30" y="55"/>
                    <a:pt x="30" y="54"/>
                  </a:cubicBezTo>
                  <a:cubicBezTo>
                    <a:pt x="28" y="49"/>
                    <a:pt x="27" y="44"/>
                    <a:pt x="25" y="40"/>
                  </a:cubicBezTo>
                  <a:cubicBezTo>
                    <a:pt x="25" y="37"/>
                    <a:pt x="24" y="35"/>
                    <a:pt x="22" y="33"/>
                  </a:cubicBezTo>
                  <a:cubicBezTo>
                    <a:pt x="22" y="32"/>
                    <a:pt x="21" y="31"/>
                    <a:pt x="20" y="30"/>
                  </a:cubicBezTo>
                  <a:cubicBezTo>
                    <a:pt x="20" y="30"/>
                    <a:pt x="20" y="29"/>
                    <a:pt x="19" y="29"/>
                  </a:cubicBezTo>
                  <a:cubicBezTo>
                    <a:pt x="17" y="27"/>
                    <a:pt x="15" y="25"/>
                    <a:pt x="13" y="23"/>
                  </a:cubicBezTo>
                  <a:cubicBezTo>
                    <a:pt x="12" y="22"/>
                    <a:pt x="11" y="20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4"/>
                    <a:pt x="8" y="24"/>
                    <a:pt x="8" y="25"/>
                  </a:cubicBezTo>
                  <a:cubicBezTo>
                    <a:pt x="8" y="27"/>
                    <a:pt x="8" y="29"/>
                    <a:pt x="8" y="31"/>
                  </a:cubicBezTo>
                  <a:cubicBezTo>
                    <a:pt x="8" y="33"/>
                    <a:pt x="8" y="35"/>
                    <a:pt x="8" y="37"/>
                  </a:cubicBezTo>
                  <a:cubicBezTo>
                    <a:pt x="9" y="41"/>
                    <a:pt x="10" y="45"/>
                    <a:pt x="11" y="49"/>
                  </a:cubicBezTo>
                  <a:cubicBezTo>
                    <a:pt x="12" y="51"/>
                    <a:pt x="13" y="53"/>
                    <a:pt x="14" y="54"/>
                  </a:cubicBezTo>
                  <a:cubicBezTo>
                    <a:pt x="15" y="56"/>
                    <a:pt x="16" y="58"/>
                    <a:pt x="17" y="60"/>
                  </a:cubicBezTo>
                  <a:cubicBezTo>
                    <a:pt x="15" y="58"/>
                    <a:pt x="14" y="56"/>
                    <a:pt x="13" y="55"/>
                  </a:cubicBezTo>
                  <a:cubicBezTo>
                    <a:pt x="12" y="53"/>
                    <a:pt x="12" y="51"/>
                    <a:pt x="11" y="49"/>
                  </a:cubicBezTo>
                  <a:cubicBezTo>
                    <a:pt x="9" y="45"/>
                    <a:pt x="8" y="41"/>
                    <a:pt x="7" y="37"/>
                  </a:cubicBezTo>
                  <a:cubicBezTo>
                    <a:pt x="7" y="35"/>
                    <a:pt x="7" y="33"/>
                    <a:pt x="7" y="31"/>
                  </a:cubicBezTo>
                  <a:cubicBezTo>
                    <a:pt x="7" y="29"/>
                    <a:pt x="7" y="27"/>
                    <a:pt x="7" y="25"/>
                  </a:cubicBezTo>
                  <a:cubicBezTo>
                    <a:pt x="7" y="25"/>
                    <a:pt x="7" y="24"/>
                    <a:pt x="7" y="24"/>
                  </a:cubicBezTo>
                  <a:cubicBezTo>
                    <a:pt x="7" y="23"/>
                    <a:pt x="7" y="23"/>
                    <a:pt x="7" y="22"/>
                  </a:cubicBezTo>
                  <a:cubicBezTo>
                    <a:pt x="8" y="21"/>
                    <a:pt x="8" y="20"/>
                    <a:pt x="8" y="19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7" y="15"/>
                    <a:pt x="6" y="14"/>
                    <a:pt x="5" y="13"/>
                  </a:cubicBezTo>
                  <a:cubicBezTo>
                    <a:pt x="4" y="11"/>
                    <a:pt x="4" y="10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1" y="4"/>
                    <a:pt x="0" y="2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2" y="4"/>
                    <a:pt x="3" y="5"/>
                    <a:pt x="3" y="6"/>
                  </a:cubicBezTo>
                  <a:cubicBezTo>
                    <a:pt x="4" y="7"/>
                    <a:pt x="5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9" y="12"/>
                    <a:pt x="10" y="13"/>
                    <a:pt x="10" y="13"/>
                  </a:cubicBezTo>
                  <a:cubicBezTo>
                    <a:pt x="11" y="13"/>
                    <a:pt x="12" y="14"/>
                    <a:pt x="12" y="14"/>
                  </a:cubicBezTo>
                  <a:cubicBezTo>
                    <a:pt x="16" y="16"/>
                    <a:pt x="20" y="18"/>
                    <a:pt x="24" y="19"/>
                  </a:cubicBezTo>
                  <a:cubicBezTo>
                    <a:pt x="25" y="19"/>
                    <a:pt x="26" y="19"/>
                    <a:pt x="26" y="19"/>
                  </a:cubicBezTo>
                  <a:cubicBezTo>
                    <a:pt x="27" y="20"/>
                    <a:pt x="28" y="20"/>
                    <a:pt x="29" y="20"/>
                  </a:cubicBezTo>
                  <a:cubicBezTo>
                    <a:pt x="31" y="20"/>
                    <a:pt x="33" y="20"/>
                    <a:pt x="35" y="19"/>
                  </a:cubicBezTo>
                  <a:cubicBezTo>
                    <a:pt x="39" y="18"/>
                    <a:pt x="43" y="17"/>
                    <a:pt x="47" y="15"/>
                  </a:cubicBezTo>
                  <a:cubicBezTo>
                    <a:pt x="45" y="16"/>
                    <a:pt x="43" y="17"/>
                    <a:pt x="41" y="18"/>
                  </a:cubicBezTo>
                  <a:cubicBezTo>
                    <a:pt x="39" y="19"/>
                    <a:pt x="37" y="19"/>
                    <a:pt x="35" y="20"/>
                  </a:cubicBezTo>
                  <a:cubicBezTo>
                    <a:pt x="33" y="20"/>
                    <a:pt x="31" y="21"/>
                    <a:pt x="29" y="21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21" y="19"/>
                    <a:pt x="19" y="19"/>
                    <a:pt x="17" y="18"/>
                  </a:cubicBezTo>
                  <a:cubicBezTo>
                    <a:pt x="16" y="17"/>
                    <a:pt x="14" y="17"/>
                    <a:pt x="12" y="16"/>
                  </a:cubicBezTo>
                  <a:cubicBezTo>
                    <a:pt x="11" y="15"/>
                    <a:pt x="10" y="15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7"/>
                    <a:pt x="13" y="19"/>
                    <a:pt x="15" y="22"/>
                  </a:cubicBezTo>
                  <a:cubicBezTo>
                    <a:pt x="16" y="22"/>
                    <a:pt x="16" y="23"/>
                    <a:pt x="17" y="23"/>
                  </a:cubicBezTo>
                  <a:cubicBezTo>
                    <a:pt x="17" y="23"/>
                    <a:pt x="18" y="24"/>
                    <a:pt x="19" y="24"/>
                  </a:cubicBezTo>
                  <a:cubicBezTo>
                    <a:pt x="20" y="25"/>
                    <a:pt x="22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0" y="27"/>
                    <a:pt x="31" y="27"/>
                  </a:cubicBezTo>
                  <a:cubicBezTo>
                    <a:pt x="33" y="27"/>
                    <a:pt x="35" y="28"/>
                    <a:pt x="38" y="28"/>
                  </a:cubicBezTo>
                  <a:cubicBezTo>
                    <a:pt x="42" y="29"/>
                    <a:pt x="46" y="29"/>
                    <a:pt x="51" y="31"/>
                  </a:cubicBezTo>
                  <a:cubicBezTo>
                    <a:pt x="53" y="32"/>
                    <a:pt x="55" y="33"/>
                    <a:pt x="57" y="34"/>
                  </a:cubicBezTo>
                  <a:cubicBezTo>
                    <a:pt x="59" y="35"/>
                    <a:pt x="60" y="37"/>
                    <a:pt x="62" y="38"/>
                  </a:cubicBezTo>
                  <a:cubicBezTo>
                    <a:pt x="60" y="37"/>
                    <a:pt x="58" y="36"/>
                    <a:pt x="56" y="35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2004"/>
            <p:cNvSpPr/>
            <p:nvPr/>
          </p:nvSpPr>
          <p:spPr bwMode="auto">
            <a:xfrm>
              <a:off x="7645375" y="2643200"/>
              <a:ext cx="112713" cy="65088"/>
            </a:xfrm>
            <a:custGeom>
              <a:avLst/>
              <a:gdLst>
                <a:gd name="T0" fmla="*/ 0 w 30"/>
                <a:gd name="T1" fmla="*/ 17 h 17"/>
                <a:gd name="T2" fmla="*/ 17 w 30"/>
                <a:gd name="T3" fmla="*/ 11 h 17"/>
                <a:gd name="T4" fmla="*/ 24 w 30"/>
                <a:gd name="T5" fmla="*/ 5 h 17"/>
                <a:gd name="T6" fmla="*/ 30 w 30"/>
                <a:gd name="T7" fmla="*/ 0 h 17"/>
                <a:gd name="T8" fmla="*/ 25 w 30"/>
                <a:gd name="T9" fmla="*/ 11 h 17"/>
                <a:gd name="T10" fmla="*/ 15 w 30"/>
                <a:gd name="T11" fmla="*/ 16 h 17"/>
                <a:gd name="T12" fmla="*/ 0 w 30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7">
                  <a:moveTo>
                    <a:pt x="0" y="17"/>
                  </a:moveTo>
                  <a:cubicBezTo>
                    <a:pt x="6" y="15"/>
                    <a:pt x="12" y="14"/>
                    <a:pt x="17" y="11"/>
                  </a:cubicBezTo>
                  <a:cubicBezTo>
                    <a:pt x="19" y="10"/>
                    <a:pt x="22" y="8"/>
                    <a:pt x="24" y="5"/>
                  </a:cubicBezTo>
                  <a:cubicBezTo>
                    <a:pt x="25" y="3"/>
                    <a:pt x="27" y="1"/>
                    <a:pt x="30" y="0"/>
                  </a:cubicBezTo>
                  <a:cubicBezTo>
                    <a:pt x="28" y="4"/>
                    <a:pt x="27" y="7"/>
                    <a:pt x="25" y="11"/>
                  </a:cubicBezTo>
                  <a:cubicBezTo>
                    <a:pt x="22" y="13"/>
                    <a:pt x="17" y="15"/>
                    <a:pt x="15" y="16"/>
                  </a:cubicBezTo>
                  <a:cubicBezTo>
                    <a:pt x="10" y="17"/>
                    <a:pt x="5" y="17"/>
                    <a:pt x="0" y="1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65" name="Picture 200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012" y="2600338"/>
              <a:ext cx="90488" cy="158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6" name="Freeform 2007"/>
            <p:cNvSpPr/>
            <p:nvPr/>
          </p:nvSpPr>
          <p:spPr bwMode="auto">
            <a:xfrm>
              <a:off x="7618387" y="2598750"/>
              <a:ext cx="87313" cy="115888"/>
            </a:xfrm>
            <a:custGeom>
              <a:avLst/>
              <a:gdLst>
                <a:gd name="T0" fmla="*/ 6 w 23"/>
                <a:gd name="T1" fmla="*/ 15 h 31"/>
                <a:gd name="T2" fmla="*/ 4 w 23"/>
                <a:gd name="T3" fmla="*/ 26 h 31"/>
                <a:gd name="T4" fmla="*/ 0 w 23"/>
                <a:gd name="T5" fmla="*/ 31 h 31"/>
                <a:gd name="T6" fmla="*/ 2 w 23"/>
                <a:gd name="T7" fmla="*/ 21 h 31"/>
                <a:gd name="T8" fmla="*/ 3 w 23"/>
                <a:gd name="T9" fmla="*/ 9 h 31"/>
                <a:gd name="T10" fmla="*/ 9 w 23"/>
                <a:gd name="T11" fmla="*/ 1 h 31"/>
                <a:gd name="T12" fmla="*/ 10 w 23"/>
                <a:gd name="T13" fmla="*/ 0 h 31"/>
                <a:gd name="T14" fmla="*/ 23 w 23"/>
                <a:gd name="T15" fmla="*/ 1 h 31"/>
                <a:gd name="T16" fmla="*/ 17 w 23"/>
                <a:gd name="T17" fmla="*/ 3 h 31"/>
                <a:gd name="T18" fmla="*/ 6 w 23"/>
                <a:gd name="T1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1">
                  <a:moveTo>
                    <a:pt x="6" y="15"/>
                  </a:moveTo>
                  <a:cubicBezTo>
                    <a:pt x="6" y="18"/>
                    <a:pt x="5" y="23"/>
                    <a:pt x="4" y="26"/>
                  </a:cubicBezTo>
                  <a:cubicBezTo>
                    <a:pt x="3" y="28"/>
                    <a:pt x="0" y="31"/>
                    <a:pt x="0" y="31"/>
                  </a:cubicBezTo>
                  <a:cubicBezTo>
                    <a:pt x="2" y="28"/>
                    <a:pt x="2" y="25"/>
                    <a:pt x="2" y="21"/>
                  </a:cubicBezTo>
                  <a:cubicBezTo>
                    <a:pt x="3" y="17"/>
                    <a:pt x="2" y="13"/>
                    <a:pt x="3" y="9"/>
                  </a:cubicBezTo>
                  <a:cubicBezTo>
                    <a:pt x="3" y="5"/>
                    <a:pt x="6" y="3"/>
                    <a:pt x="9" y="1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5" y="0"/>
                    <a:pt x="19" y="1"/>
                    <a:pt x="23" y="1"/>
                  </a:cubicBezTo>
                  <a:cubicBezTo>
                    <a:pt x="21" y="2"/>
                    <a:pt x="19" y="2"/>
                    <a:pt x="17" y="3"/>
                  </a:cubicBezTo>
                  <a:cubicBezTo>
                    <a:pt x="10" y="6"/>
                    <a:pt x="7" y="12"/>
                    <a:pt x="6" y="1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2008"/>
            <p:cNvSpPr/>
            <p:nvPr/>
          </p:nvSpPr>
          <p:spPr bwMode="auto">
            <a:xfrm>
              <a:off x="7570762" y="2624150"/>
              <a:ext cx="187326" cy="131763"/>
            </a:xfrm>
            <a:custGeom>
              <a:avLst/>
              <a:gdLst>
                <a:gd name="T0" fmla="*/ 21 w 50"/>
                <a:gd name="T1" fmla="*/ 6 h 35"/>
                <a:gd name="T2" fmla="*/ 18 w 50"/>
                <a:gd name="T3" fmla="*/ 17 h 35"/>
                <a:gd name="T4" fmla="*/ 17 w 50"/>
                <a:gd name="T5" fmla="*/ 20 h 35"/>
                <a:gd name="T6" fmla="*/ 17 w 50"/>
                <a:gd name="T7" fmla="*/ 21 h 35"/>
                <a:gd name="T8" fmla="*/ 18 w 50"/>
                <a:gd name="T9" fmla="*/ 21 h 35"/>
                <a:gd name="T10" fmla="*/ 21 w 50"/>
                <a:gd name="T11" fmla="*/ 18 h 35"/>
                <a:gd name="T12" fmla="*/ 25 w 50"/>
                <a:gd name="T13" fmla="*/ 12 h 35"/>
                <a:gd name="T14" fmla="*/ 29 w 50"/>
                <a:gd name="T15" fmla="*/ 7 h 35"/>
                <a:gd name="T16" fmla="*/ 33 w 50"/>
                <a:gd name="T17" fmla="*/ 2 h 35"/>
                <a:gd name="T18" fmla="*/ 37 w 50"/>
                <a:gd name="T19" fmla="*/ 1 h 35"/>
                <a:gd name="T20" fmla="*/ 31 w 50"/>
                <a:gd name="T21" fmla="*/ 6 h 35"/>
                <a:gd name="T22" fmla="*/ 28 w 50"/>
                <a:gd name="T23" fmla="*/ 10 h 35"/>
                <a:gd name="T24" fmla="*/ 36 w 50"/>
                <a:gd name="T25" fmla="*/ 5 h 35"/>
                <a:gd name="T26" fmla="*/ 46 w 50"/>
                <a:gd name="T27" fmla="*/ 0 h 35"/>
                <a:gd name="T28" fmla="*/ 48 w 50"/>
                <a:gd name="T29" fmla="*/ 0 h 35"/>
                <a:gd name="T30" fmla="*/ 43 w 50"/>
                <a:gd name="T31" fmla="*/ 3 h 35"/>
                <a:gd name="T32" fmla="*/ 24 w 50"/>
                <a:gd name="T33" fmla="*/ 15 h 35"/>
                <a:gd name="T34" fmla="*/ 21 w 50"/>
                <a:gd name="T35" fmla="*/ 20 h 35"/>
                <a:gd name="T36" fmla="*/ 19 w 50"/>
                <a:gd name="T37" fmla="*/ 22 h 35"/>
                <a:gd name="T38" fmla="*/ 22 w 50"/>
                <a:gd name="T39" fmla="*/ 21 h 35"/>
                <a:gd name="T40" fmla="*/ 32 w 50"/>
                <a:gd name="T41" fmla="*/ 18 h 35"/>
                <a:gd name="T42" fmla="*/ 36 w 50"/>
                <a:gd name="T43" fmla="*/ 16 h 35"/>
                <a:gd name="T44" fmla="*/ 43 w 50"/>
                <a:gd name="T45" fmla="*/ 11 h 35"/>
                <a:gd name="T46" fmla="*/ 43 w 50"/>
                <a:gd name="T47" fmla="*/ 11 h 35"/>
                <a:gd name="T48" fmla="*/ 36 w 50"/>
                <a:gd name="T49" fmla="*/ 17 h 35"/>
                <a:gd name="T50" fmla="*/ 32 w 50"/>
                <a:gd name="T51" fmla="*/ 19 h 35"/>
                <a:gd name="T52" fmla="*/ 20 w 50"/>
                <a:gd name="T53" fmla="*/ 22 h 35"/>
                <a:gd name="T54" fmla="*/ 17 w 50"/>
                <a:gd name="T55" fmla="*/ 24 h 35"/>
                <a:gd name="T56" fmla="*/ 11 w 50"/>
                <a:gd name="T57" fmla="*/ 30 h 35"/>
                <a:gd name="T58" fmla="*/ 14 w 50"/>
                <a:gd name="T59" fmla="*/ 30 h 35"/>
                <a:gd name="T60" fmla="*/ 19 w 50"/>
                <a:gd name="T61" fmla="*/ 31 h 35"/>
                <a:gd name="T62" fmla="*/ 29 w 50"/>
                <a:gd name="T63" fmla="*/ 29 h 35"/>
                <a:gd name="T64" fmla="*/ 35 w 50"/>
                <a:gd name="T65" fmla="*/ 27 h 35"/>
                <a:gd name="T66" fmla="*/ 29 w 50"/>
                <a:gd name="T67" fmla="*/ 30 h 35"/>
                <a:gd name="T68" fmla="*/ 19 w 50"/>
                <a:gd name="T69" fmla="*/ 32 h 35"/>
                <a:gd name="T70" fmla="*/ 14 w 50"/>
                <a:gd name="T71" fmla="*/ 31 h 35"/>
                <a:gd name="T72" fmla="*/ 12 w 50"/>
                <a:gd name="T73" fmla="*/ 31 h 35"/>
                <a:gd name="T74" fmla="*/ 8 w 50"/>
                <a:gd name="T75" fmla="*/ 32 h 35"/>
                <a:gd name="T76" fmla="*/ 5 w 50"/>
                <a:gd name="T77" fmla="*/ 33 h 35"/>
                <a:gd name="T78" fmla="*/ 4 w 50"/>
                <a:gd name="T79" fmla="*/ 34 h 35"/>
                <a:gd name="T80" fmla="*/ 2 w 50"/>
                <a:gd name="T81" fmla="*/ 34 h 35"/>
                <a:gd name="T82" fmla="*/ 6 w 50"/>
                <a:gd name="T83" fmla="*/ 31 h 35"/>
                <a:gd name="T84" fmla="*/ 7 w 50"/>
                <a:gd name="T85" fmla="*/ 31 h 35"/>
                <a:gd name="T86" fmla="*/ 8 w 50"/>
                <a:gd name="T87" fmla="*/ 29 h 35"/>
                <a:gd name="T88" fmla="*/ 12 w 50"/>
                <a:gd name="T89" fmla="*/ 21 h 35"/>
                <a:gd name="T90" fmla="*/ 13 w 50"/>
                <a:gd name="T91" fmla="*/ 18 h 35"/>
                <a:gd name="T92" fmla="*/ 11 w 50"/>
                <a:gd name="T93" fmla="*/ 8 h 35"/>
                <a:gd name="T94" fmla="*/ 13 w 50"/>
                <a:gd name="T95" fmla="*/ 14 h 35"/>
                <a:gd name="T96" fmla="*/ 13 w 50"/>
                <a:gd name="T97" fmla="*/ 20 h 35"/>
                <a:gd name="T98" fmla="*/ 11 w 50"/>
                <a:gd name="T99" fmla="*/ 25 h 35"/>
                <a:gd name="T100" fmla="*/ 9 w 50"/>
                <a:gd name="T101" fmla="*/ 30 h 35"/>
                <a:gd name="T102" fmla="*/ 13 w 50"/>
                <a:gd name="T103" fmla="*/ 26 h 35"/>
                <a:gd name="T104" fmla="*/ 15 w 50"/>
                <a:gd name="T105" fmla="*/ 24 h 35"/>
                <a:gd name="T106" fmla="*/ 16 w 50"/>
                <a:gd name="T107" fmla="*/ 21 h 35"/>
                <a:gd name="T108" fmla="*/ 17 w 50"/>
                <a:gd name="T109" fmla="*/ 19 h 35"/>
                <a:gd name="T110" fmla="*/ 18 w 50"/>
                <a:gd name="T111" fmla="*/ 13 h 35"/>
                <a:gd name="T112" fmla="*/ 21 w 50"/>
                <a:gd name="T113" fmla="*/ 2 h 35"/>
                <a:gd name="T114" fmla="*/ 22 w 50"/>
                <a:gd name="T11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" h="35">
                  <a:moveTo>
                    <a:pt x="22" y="3"/>
                  </a:moveTo>
                  <a:cubicBezTo>
                    <a:pt x="22" y="4"/>
                    <a:pt x="21" y="5"/>
                    <a:pt x="21" y="6"/>
                  </a:cubicBezTo>
                  <a:cubicBezTo>
                    <a:pt x="20" y="9"/>
                    <a:pt x="19" y="11"/>
                    <a:pt x="19" y="14"/>
                  </a:cubicBezTo>
                  <a:cubicBezTo>
                    <a:pt x="18" y="15"/>
                    <a:pt x="18" y="16"/>
                    <a:pt x="18" y="17"/>
                  </a:cubicBezTo>
                  <a:cubicBezTo>
                    <a:pt x="18" y="18"/>
                    <a:pt x="18" y="19"/>
                    <a:pt x="18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3"/>
                    <a:pt x="16" y="23"/>
                  </a:cubicBezTo>
                  <a:cubicBezTo>
                    <a:pt x="17" y="22"/>
                    <a:pt x="18" y="22"/>
                    <a:pt x="18" y="21"/>
                  </a:cubicBezTo>
                  <a:cubicBezTo>
                    <a:pt x="19" y="20"/>
                    <a:pt x="19" y="20"/>
                    <a:pt x="20" y="19"/>
                  </a:cubicBezTo>
                  <a:cubicBezTo>
                    <a:pt x="20" y="19"/>
                    <a:pt x="20" y="18"/>
                    <a:pt x="21" y="18"/>
                  </a:cubicBezTo>
                  <a:cubicBezTo>
                    <a:pt x="22" y="17"/>
                    <a:pt x="22" y="16"/>
                    <a:pt x="23" y="15"/>
                  </a:cubicBezTo>
                  <a:cubicBezTo>
                    <a:pt x="24" y="14"/>
                    <a:pt x="25" y="13"/>
                    <a:pt x="25" y="12"/>
                  </a:cubicBezTo>
                  <a:cubicBezTo>
                    <a:pt x="26" y="11"/>
                    <a:pt x="27" y="10"/>
                    <a:pt x="27" y="9"/>
                  </a:cubicBezTo>
                  <a:cubicBezTo>
                    <a:pt x="28" y="8"/>
                    <a:pt x="28" y="8"/>
                    <a:pt x="29" y="7"/>
                  </a:cubicBezTo>
                  <a:cubicBezTo>
                    <a:pt x="29" y="7"/>
                    <a:pt x="30" y="6"/>
                    <a:pt x="30" y="6"/>
                  </a:cubicBezTo>
                  <a:cubicBezTo>
                    <a:pt x="31" y="4"/>
                    <a:pt x="32" y="3"/>
                    <a:pt x="33" y="2"/>
                  </a:cubicBezTo>
                  <a:cubicBezTo>
                    <a:pt x="34" y="2"/>
                    <a:pt x="34" y="1"/>
                    <a:pt x="35" y="1"/>
                  </a:cubicBezTo>
                  <a:cubicBezTo>
                    <a:pt x="36" y="1"/>
                    <a:pt x="37" y="1"/>
                    <a:pt x="37" y="1"/>
                  </a:cubicBezTo>
                  <a:cubicBezTo>
                    <a:pt x="36" y="1"/>
                    <a:pt x="35" y="2"/>
                    <a:pt x="33" y="3"/>
                  </a:cubicBezTo>
                  <a:cubicBezTo>
                    <a:pt x="32" y="4"/>
                    <a:pt x="32" y="5"/>
                    <a:pt x="31" y="6"/>
                  </a:cubicBezTo>
                  <a:cubicBezTo>
                    <a:pt x="30" y="7"/>
                    <a:pt x="30" y="7"/>
                    <a:pt x="29" y="8"/>
                  </a:cubicBezTo>
                  <a:cubicBezTo>
                    <a:pt x="29" y="8"/>
                    <a:pt x="28" y="9"/>
                    <a:pt x="28" y="10"/>
                  </a:cubicBezTo>
                  <a:cubicBezTo>
                    <a:pt x="28" y="10"/>
                    <a:pt x="28" y="10"/>
                    <a:pt x="27" y="11"/>
                  </a:cubicBezTo>
                  <a:cubicBezTo>
                    <a:pt x="30" y="8"/>
                    <a:pt x="33" y="6"/>
                    <a:pt x="36" y="5"/>
                  </a:cubicBezTo>
                  <a:cubicBezTo>
                    <a:pt x="38" y="3"/>
                    <a:pt x="40" y="2"/>
                    <a:pt x="43" y="1"/>
                  </a:cubicBezTo>
                  <a:cubicBezTo>
                    <a:pt x="44" y="1"/>
                    <a:pt x="45" y="1"/>
                    <a:pt x="46" y="0"/>
                  </a:cubicBezTo>
                  <a:cubicBezTo>
                    <a:pt x="48" y="0"/>
                    <a:pt x="49" y="0"/>
                    <a:pt x="50" y="0"/>
                  </a:cubicBezTo>
                  <a:cubicBezTo>
                    <a:pt x="50" y="0"/>
                    <a:pt x="49" y="0"/>
                    <a:pt x="48" y="0"/>
                  </a:cubicBezTo>
                  <a:cubicBezTo>
                    <a:pt x="48" y="0"/>
                    <a:pt x="47" y="1"/>
                    <a:pt x="47" y="1"/>
                  </a:cubicBezTo>
                  <a:cubicBezTo>
                    <a:pt x="45" y="1"/>
                    <a:pt x="44" y="2"/>
                    <a:pt x="43" y="3"/>
                  </a:cubicBezTo>
                  <a:cubicBezTo>
                    <a:pt x="41" y="4"/>
                    <a:pt x="38" y="5"/>
                    <a:pt x="36" y="6"/>
                  </a:cubicBezTo>
                  <a:cubicBezTo>
                    <a:pt x="32" y="8"/>
                    <a:pt x="28" y="12"/>
                    <a:pt x="24" y="15"/>
                  </a:cubicBezTo>
                  <a:cubicBezTo>
                    <a:pt x="23" y="16"/>
                    <a:pt x="23" y="17"/>
                    <a:pt x="22" y="18"/>
                  </a:cubicBezTo>
                  <a:cubicBezTo>
                    <a:pt x="21" y="19"/>
                    <a:pt x="21" y="19"/>
                    <a:pt x="21" y="20"/>
                  </a:cubicBezTo>
                  <a:cubicBezTo>
                    <a:pt x="20" y="20"/>
                    <a:pt x="20" y="21"/>
                    <a:pt x="20" y="22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9" y="22"/>
                    <a:pt x="20" y="22"/>
                    <a:pt x="20" y="22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2" y="21"/>
                    <a:pt x="23" y="20"/>
                    <a:pt x="24" y="20"/>
                  </a:cubicBezTo>
                  <a:cubicBezTo>
                    <a:pt x="27" y="19"/>
                    <a:pt x="29" y="19"/>
                    <a:pt x="32" y="18"/>
                  </a:cubicBezTo>
                  <a:cubicBezTo>
                    <a:pt x="33" y="18"/>
                    <a:pt x="33" y="18"/>
                    <a:pt x="34" y="17"/>
                  </a:cubicBezTo>
                  <a:cubicBezTo>
                    <a:pt x="35" y="17"/>
                    <a:pt x="35" y="17"/>
                    <a:pt x="36" y="16"/>
                  </a:cubicBezTo>
                  <a:cubicBezTo>
                    <a:pt x="37" y="16"/>
                    <a:pt x="38" y="15"/>
                    <a:pt x="39" y="14"/>
                  </a:cubicBezTo>
                  <a:cubicBezTo>
                    <a:pt x="40" y="13"/>
                    <a:pt x="42" y="12"/>
                    <a:pt x="43" y="11"/>
                  </a:cubicBezTo>
                  <a:cubicBezTo>
                    <a:pt x="44" y="10"/>
                    <a:pt x="45" y="9"/>
                    <a:pt x="46" y="8"/>
                  </a:cubicBezTo>
                  <a:cubicBezTo>
                    <a:pt x="45" y="9"/>
                    <a:pt x="44" y="10"/>
                    <a:pt x="43" y="11"/>
                  </a:cubicBezTo>
                  <a:cubicBezTo>
                    <a:pt x="42" y="12"/>
                    <a:pt x="41" y="13"/>
                    <a:pt x="40" y="14"/>
                  </a:cubicBezTo>
                  <a:cubicBezTo>
                    <a:pt x="38" y="15"/>
                    <a:pt x="37" y="16"/>
                    <a:pt x="36" y="17"/>
                  </a:cubicBezTo>
                  <a:cubicBezTo>
                    <a:pt x="36" y="17"/>
                    <a:pt x="35" y="18"/>
                    <a:pt x="34" y="18"/>
                  </a:cubicBezTo>
                  <a:cubicBezTo>
                    <a:pt x="34" y="18"/>
                    <a:pt x="33" y="19"/>
                    <a:pt x="32" y="19"/>
                  </a:cubicBezTo>
                  <a:cubicBezTo>
                    <a:pt x="30" y="20"/>
                    <a:pt x="27" y="20"/>
                    <a:pt x="24" y="21"/>
                  </a:cubicBezTo>
                  <a:cubicBezTo>
                    <a:pt x="23" y="21"/>
                    <a:pt x="21" y="22"/>
                    <a:pt x="20" y="22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18" y="24"/>
                    <a:pt x="18" y="24"/>
                    <a:pt x="17" y="24"/>
                  </a:cubicBezTo>
                  <a:cubicBezTo>
                    <a:pt x="16" y="25"/>
                    <a:pt x="15" y="26"/>
                    <a:pt x="14" y="27"/>
                  </a:cubicBezTo>
                  <a:cubicBezTo>
                    <a:pt x="13" y="28"/>
                    <a:pt x="12" y="29"/>
                    <a:pt x="11" y="30"/>
                  </a:cubicBezTo>
                  <a:cubicBezTo>
                    <a:pt x="11" y="30"/>
                    <a:pt x="12" y="30"/>
                    <a:pt x="12" y="30"/>
                  </a:cubicBezTo>
                  <a:cubicBezTo>
                    <a:pt x="12" y="30"/>
                    <a:pt x="13" y="30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6" y="31"/>
                    <a:pt x="18" y="31"/>
                    <a:pt x="19" y="31"/>
                  </a:cubicBezTo>
                  <a:cubicBezTo>
                    <a:pt x="20" y="31"/>
                    <a:pt x="21" y="31"/>
                    <a:pt x="22" y="31"/>
                  </a:cubicBezTo>
                  <a:cubicBezTo>
                    <a:pt x="25" y="31"/>
                    <a:pt x="27" y="30"/>
                    <a:pt x="29" y="29"/>
                  </a:cubicBezTo>
                  <a:cubicBezTo>
                    <a:pt x="30" y="29"/>
                    <a:pt x="31" y="29"/>
                    <a:pt x="32" y="28"/>
                  </a:cubicBezTo>
                  <a:cubicBezTo>
                    <a:pt x="33" y="28"/>
                    <a:pt x="34" y="27"/>
                    <a:pt x="35" y="27"/>
                  </a:cubicBezTo>
                  <a:cubicBezTo>
                    <a:pt x="34" y="27"/>
                    <a:pt x="33" y="28"/>
                    <a:pt x="32" y="28"/>
                  </a:cubicBezTo>
                  <a:cubicBezTo>
                    <a:pt x="31" y="29"/>
                    <a:pt x="30" y="29"/>
                    <a:pt x="29" y="30"/>
                  </a:cubicBezTo>
                  <a:cubicBezTo>
                    <a:pt x="27" y="31"/>
                    <a:pt x="25" y="31"/>
                    <a:pt x="22" y="31"/>
                  </a:cubicBezTo>
                  <a:cubicBezTo>
                    <a:pt x="21" y="32"/>
                    <a:pt x="20" y="32"/>
                    <a:pt x="19" y="32"/>
                  </a:cubicBezTo>
                  <a:cubicBezTo>
                    <a:pt x="18" y="32"/>
                    <a:pt x="16" y="32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4" y="31"/>
                    <a:pt x="14" y="31"/>
                    <a:pt x="13" y="31"/>
                  </a:cubicBezTo>
                  <a:cubicBezTo>
                    <a:pt x="13" y="31"/>
                    <a:pt x="12" y="31"/>
                    <a:pt x="12" y="31"/>
                  </a:cubicBezTo>
                  <a:cubicBezTo>
                    <a:pt x="11" y="31"/>
                    <a:pt x="11" y="31"/>
                    <a:pt x="10" y="31"/>
                  </a:cubicBezTo>
                  <a:cubicBezTo>
                    <a:pt x="9" y="31"/>
                    <a:pt x="8" y="32"/>
                    <a:pt x="8" y="32"/>
                  </a:cubicBezTo>
                  <a:cubicBezTo>
                    <a:pt x="7" y="32"/>
                    <a:pt x="6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4" y="33"/>
                    <a:pt x="4" y="34"/>
                  </a:cubicBezTo>
                  <a:cubicBezTo>
                    <a:pt x="3" y="34"/>
                    <a:pt x="2" y="34"/>
                    <a:pt x="0" y="35"/>
                  </a:cubicBezTo>
                  <a:cubicBezTo>
                    <a:pt x="1" y="34"/>
                    <a:pt x="2" y="34"/>
                    <a:pt x="2" y="34"/>
                  </a:cubicBezTo>
                  <a:cubicBezTo>
                    <a:pt x="3" y="33"/>
                    <a:pt x="3" y="33"/>
                    <a:pt x="4" y="33"/>
                  </a:cubicBezTo>
                  <a:cubicBezTo>
                    <a:pt x="5" y="32"/>
                    <a:pt x="5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8" y="30"/>
                  </a:cubicBezTo>
                  <a:cubicBezTo>
                    <a:pt x="8" y="30"/>
                    <a:pt x="8" y="29"/>
                    <a:pt x="8" y="29"/>
                  </a:cubicBezTo>
                  <a:cubicBezTo>
                    <a:pt x="8" y="29"/>
                    <a:pt x="9" y="28"/>
                    <a:pt x="9" y="28"/>
                  </a:cubicBezTo>
                  <a:cubicBezTo>
                    <a:pt x="10" y="26"/>
                    <a:pt x="11" y="24"/>
                    <a:pt x="12" y="21"/>
                  </a:cubicBezTo>
                  <a:cubicBezTo>
                    <a:pt x="12" y="21"/>
                    <a:pt x="12" y="20"/>
                    <a:pt x="12" y="20"/>
                  </a:cubicBezTo>
                  <a:cubicBezTo>
                    <a:pt x="12" y="19"/>
                    <a:pt x="13" y="19"/>
                    <a:pt x="13" y="18"/>
                  </a:cubicBezTo>
                  <a:cubicBezTo>
                    <a:pt x="13" y="17"/>
                    <a:pt x="13" y="16"/>
                    <a:pt x="12" y="15"/>
                  </a:cubicBezTo>
                  <a:cubicBezTo>
                    <a:pt x="12" y="12"/>
                    <a:pt x="11" y="10"/>
                    <a:pt x="11" y="8"/>
                  </a:cubicBezTo>
                  <a:cubicBezTo>
                    <a:pt x="11" y="9"/>
                    <a:pt x="11" y="10"/>
                    <a:pt x="12" y="11"/>
                  </a:cubicBezTo>
                  <a:cubicBezTo>
                    <a:pt x="12" y="12"/>
                    <a:pt x="13" y="13"/>
                    <a:pt x="13" y="14"/>
                  </a:cubicBezTo>
                  <a:cubicBezTo>
                    <a:pt x="13" y="16"/>
                    <a:pt x="13" y="17"/>
                    <a:pt x="13" y="18"/>
                  </a:cubicBezTo>
                  <a:cubicBezTo>
                    <a:pt x="13" y="19"/>
                    <a:pt x="13" y="19"/>
                    <a:pt x="13" y="20"/>
                  </a:cubicBezTo>
                  <a:cubicBezTo>
                    <a:pt x="13" y="20"/>
                    <a:pt x="13" y="21"/>
                    <a:pt x="12" y="22"/>
                  </a:cubicBezTo>
                  <a:cubicBezTo>
                    <a:pt x="12" y="23"/>
                    <a:pt x="12" y="24"/>
                    <a:pt x="11" y="25"/>
                  </a:cubicBezTo>
                  <a:cubicBezTo>
                    <a:pt x="11" y="26"/>
                    <a:pt x="10" y="27"/>
                    <a:pt x="10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29"/>
                    <a:pt x="12" y="28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5" y="25"/>
                    <a:pt x="15" y="24"/>
                  </a:cubicBezTo>
                  <a:cubicBezTo>
                    <a:pt x="15" y="23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8"/>
                    <a:pt x="17" y="17"/>
                  </a:cubicBezTo>
                  <a:cubicBezTo>
                    <a:pt x="17" y="16"/>
                    <a:pt x="17" y="15"/>
                    <a:pt x="18" y="13"/>
                  </a:cubicBezTo>
                  <a:cubicBezTo>
                    <a:pt x="18" y="11"/>
                    <a:pt x="19" y="8"/>
                    <a:pt x="20" y="6"/>
                  </a:cubicBezTo>
                  <a:cubicBezTo>
                    <a:pt x="20" y="5"/>
                    <a:pt x="21" y="4"/>
                    <a:pt x="21" y="2"/>
                  </a:cubicBezTo>
                  <a:cubicBezTo>
                    <a:pt x="22" y="1"/>
                    <a:pt x="23" y="0"/>
                    <a:pt x="24" y="0"/>
                  </a:cubicBezTo>
                  <a:cubicBezTo>
                    <a:pt x="24" y="1"/>
                    <a:pt x="23" y="2"/>
                    <a:pt x="22" y="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2009"/>
            <p:cNvSpPr/>
            <p:nvPr/>
          </p:nvSpPr>
          <p:spPr bwMode="auto">
            <a:xfrm>
              <a:off x="5895939" y="5348319"/>
              <a:ext cx="119063" cy="266702"/>
            </a:xfrm>
            <a:custGeom>
              <a:avLst/>
              <a:gdLst>
                <a:gd name="T0" fmla="*/ 32 w 32"/>
                <a:gd name="T1" fmla="*/ 0 h 71"/>
                <a:gd name="T2" fmla="*/ 14 w 32"/>
                <a:gd name="T3" fmla="*/ 34 h 71"/>
                <a:gd name="T4" fmla="*/ 12 w 32"/>
                <a:gd name="T5" fmla="*/ 54 h 71"/>
                <a:gd name="T6" fmla="*/ 11 w 32"/>
                <a:gd name="T7" fmla="*/ 71 h 71"/>
                <a:gd name="T8" fmla="*/ 0 w 32"/>
                <a:gd name="T9" fmla="*/ 48 h 71"/>
                <a:gd name="T10" fmla="*/ 11 w 32"/>
                <a:gd name="T11" fmla="*/ 25 h 71"/>
                <a:gd name="T12" fmla="*/ 32 w 32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1">
                  <a:moveTo>
                    <a:pt x="32" y="0"/>
                  </a:moveTo>
                  <a:cubicBezTo>
                    <a:pt x="26" y="12"/>
                    <a:pt x="18" y="22"/>
                    <a:pt x="14" y="34"/>
                  </a:cubicBezTo>
                  <a:cubicBezTo>
                    <a:pt x="12" y="41"/>
                    <a:pt x="12" y="47"/>
                    <a:pt x="12" y="54"/>
                  </a:cubicBezTo>
                  <a:cubicBezTo>
                    <a:pt x="13" y="59"/>
                    <a:pt x="13" y="66"/>
                    <a:pt x="11" y="71"/>
                  </a:cubicBezTo>
                  <a:cubicBezTo>
                    <a:pt x="7" y="63"/>
                    <a:pt x="3" y="56"/>
                    <a:pt x="0" y="48"/>
                  </a:cubicBezTo>
                  <a:cubicBezTo>
                    <a:pt x="1" y="40"/>
                    <a:pt x="8" y="30"/>
                    <a:pt x="11" y="25"/>
                  </a:cubicBezTo>
                  <a:cubicBezTo>
                    <a:pt x="17" y="16"/>
                    <a:pt x="25" y="9"/>
                    <a:pt x="32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69" name="Picture 2011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465" y="5192743"/>
              <a:ext cx="236539" cy="236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0" name="Freeform 2012"/>
            <p:cNvSpPr/>
            <p:nvPr/>
          </p:nvSpPr>
          <p:spPr bwMode="auto">
            <a:xfrm>
              <a:off x="6049927" y="5299106"/>
              <a:ext cx="138113" cy="290515"/>
            </a:xfrm>
            <a:custGeom>
              <a:avLst/>
              <a:gdLst>
                <a:gd name="T0" fmla="*/ 16 w 37"/>
                <a:gd name="T1" fmla="*/ 32 h 77"/>
                <a:gd name="T2" fmla="*/ 3 w 37"/>
                <a:gd name="T3" fmla="*/ 14 h 77"/>
                <a:gd name="T4" fmla="*/ 0 w 37"/>
                <a:gd name="T5" fmla="*/ 0 h 77"/>
                <a:gd name="T6" fmla="*/ 13 w 37"/>
                <a:gd name="T7" fmla="*/ 18 h 77"/>
                <a:gd name="T8" fmla="*/ 32 w 37"/>
                <a:gd name="T9" fmla="*/ 35 h 77"/>
                <a:gd name="T10" fmla="*/ 35 w 37"/>
                <a:gd name="T11" fmla="*/ 57 h 77"/>
                <a:gd name="T12" fmla="*/ 34 w 37"/>
                <a:gd name="T13" fmla="*/ 60 h 77"/>
                <a:gd name="T14" fmla="*/ 11 w 37"/>
                <a:gd name="T15" fmla="*/ 77 h 77"/>
                <a:gd name="T16" fmla="*/ 18 w 37"/>
                <a:gd name="T17" fmla="*/ 67 h 77"/>
                <a:gd name="T18" fmla="*/ 16 w 37"/>
                <a:gd name="T19" fmla="*/ 3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77">
                  <a:moveTo>
                    <a:pt x="16" y="32"/>
                  </a:moveTo>
                  <a:cubicBezTo>
                    <a:pt x="12" y="28"/>
                    <a:pt x="5" y="19"/>
                    <a:pt x="3" y="14"/>
                  </a:cubicBezTo>
                  <a:cubicBezTo>
                    <a:pt x="1" y="10"/>
                    <a:pt x="0" y="0"/>
                    <a:pt x="0" y="0"/>
                  </a:cubicBezTo>
                  <a:cubicBezTo>
                    <a:pt x="2" y="7"/>
                    <a:pt x="7" y="13"/>
                    <a:pt x="13" y="18"/>
                  </a:cubicBezTo>
                  <a:cubicBezTo>
                    <a:pt x="19" y="24"/>
                    <a:pt x="26" y="29"/>
                    <a:pt x="32" y="35"/>
                  </a:cubicBezTo>
                  <a:cubicBezTo>
                    <a:pt x="37" y="41"/>
                    <a:pt x="37" y="49"/>
                    <a:pt x="35" y="57"/>
                  </a:cubicBezTo>
                  <a:cubicBezTo>
                    <a:pt x="35" y="58"/>
                    <a:pt x="34" y="59"/>
                    <a:pt x="34" y="60"/>
                  </a:cubicBezTo>
                  <a:cubicBezTo>
                    <a:pt x="27" y="67"/>
                    <a:pt x="19" y="72"/>
                    <a:pt x="11" y="77"/>
                  </a:cubicBezTo>
                  <a:cubicBezTo>
                    <a:pt x="13" y="74"/>
                    <a:pt x="16" y="70"/>
                    <a:pt x="18" y="67"/>
                  </a:cubicBezTo>
                  <a:cubicBezTo>
                    <a:pt x="24" y="51"/>
                    <a:pt x="20" y="38"/>
                    <a:pt x="16" y="3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2013"/>
            <p:cNvSpPr/>
            <p:nvPr/>
          </p:nvSpPr>
          <p:spPr bwMode="auto">
            <a:xfrm>
              <a:off x="5891177" y="5172105"/>
              <a:ext cx="274639" cy="473078"/>
            </a:xfrm>
            <a:custGeom>
              <a:avLst/>
              <a:gdLst>
                <a:gd name="T0" fmla="*/ 59 w 73"/>
                <a:gd name="T1" fmla="*/ 71 h 126"/>
                <a:gd name="T2" fmla="*/ 45 w 73"/>
                <a:gd name="T3" fmla="*/ 51 h 126"/>
                <a:gd name="T4" fmla="*/ 41 w 73"/>
                <a:gd name="T5" fmla="*/ 46 h 126"/>
                <a:gd name="T6" fmla="*/ 40 w 73"/>
                <a:gd name="T7" fmla="*/ 45 h 126"/>
                <a:gd name="T8" fmla="*/ 39 w 73"/>
                <a:gd name="T9" fmla="*/ 47 h 126"/>
                <a:gd name="T10" fmla="*/ 40 w 73"/>
                <a:gd name="T11" fmla="*/ 55 h 126"/>
                <a:gd name="T12" fmla="*/ 41 w 73"/>
                <a:gd name="T13" fmla="*/ 70 h 126"/>
                <a:gd name="T14" fmla="*/ 43 w 73"/>
                <a:gd name="T15" fmla="*/ 82 h 126"/>
                <a:gd name="T16" fmla="*/ 44 w 73"/>
                <a:gd name="T17" fmla="*/ 96 h 126"/>
                <a:gd name="T18" fmla="*/ 40 w 73"/>
                <a:gd name="T19" fmla="*/ 105 h 126"/>
                <a:gd name="T20" fmla="*/ 42 w 73"/>
                <a:gd name="T21" fmla="*/ 87 h 126"/>
                <a:gd name="T22" fmla="*/ 41 w 73"/>
                <a:gd name="T23" fmla="*/ 78 h 126"/>
                <a:gd name="T24" fmla="*/ 36 w 73"/>
                <a:gd name="T25" fmla="*/ 96 h 126"/>
                <a:gd name="T26" fmla="*/ 25 w 73"/>
                <a:gd name="T27" fmla="*/ 119 h 126"/>
                <a:gd name="T28" fmla="*/ 22 w 73"/>
                <a:gd name="T29" fmla="*/ 122 h 126"/>
                <a:gd name="T30" fmla="*/ 27 w 73"/>
                <a:gd name="T31" fmla="*/ 111 h 126"/>
                <a:gd name="T32" fmla="*/ 37 w 73"/>
                <a:gd name="T33" fmla="*/ 64 h 126"/>
                <a:gd name="T34" fmla="*/ 36 w 73"/>
                <a:gd name="T35" fmla="*/ 52 h 126"/>
                <a:gd name="T36" fmla="*/ 35 w 73"/>
                <a:gd name="T37" fmla="*/ 47 h 126"/>
                <a:gd name="T38" fmla="*/ 33 w 73"/>
                <a:gd name="T39" fmla="*/ 52 h 126"/>
                <a:gd name="T40" fmla="*/ 20 w 73"/>
                <a:gd name="T41" fmla="*/ 72 h 126"/>
                <a:gd name="T42" fmla="*/ 17 w 73"/>
                <a:gd name="T43" fmla="*/ 80 h 126"/>
                <a:gd name="T44" fmla="*/ 14 w 73"/>
                <a:gd name="T45" fmla="*/ 98 h 126"/>
                <a:gd name="T46" fmla="*/ 13 w 73"/>
                <a:gd name="T47" fmla="*/ 98 h 126"/>
                <a:gd name="T48" fmla="*/ 15 w 73"/>
                <a:gd name="T49" fmla="*/ 80 h 126"/>
                <a:gd name="T50" fmla="*/ 18 w 73"/>
                <a:gd name="T51" fmla="*/ 71 h 126"/>
                <a:gd name="T52" fmla="*/ 33 w 73"/>
                <a:gd name="T53" fmla="*/ 47 h 126"/>
                <a:gd name="T54" fmla="*/ 35 w 73"/>
                <a:gd name="T55" fmla="*/ 41 h 126"/>
                <a:gd name="T56" fmla="*/ 36 w 73"/>
                <a:gd name="T57" fmla="*/ 24 h 126"/>
                <a:gd name="T58" fmla="*/ 31 w 73"/>
                <a:gd name="T59" fmla="*/ 27 h 126"/>
                <a:gd name="T60" fmla="*/ 22 w 73"/>
                <a:gd name="T61" fmla="*/ 33 h 126"/>
                <a:gd name="T62" fmla="*/ 7 w 73"/>
                <a:gd name="T63" fmla="*/ 51 h 126"/>
                <a:gd name="T64" fmla="*/ 0 w 73"/>
                <a:gd name="T65" fmla="*/ 65 h 126"/>
                <a:gd name="T66" fmla="*/ 6 w 73"/>
                <a:gd name="T67" fmla="*/ 51 h 126"/>
                <a:gd name="T68" fmla="*/ 20 w 73"/>
                <a:gd name="T69" fmla="*/ 32 h 126"/>
                <a:gd name="T70" fmla="*/ 29 w 73"/>
                <a:gd name="T71" fmla="*/ 26 h 126"/>
                <a:gd name="T72" fmla="*/ 34 w 73"/>
                <a:gd name="T73" fmla="*/ 23 h 126"/>
                <a:gd name="T74" fmla="*/ 38 w 73"/>
                <a:gd name="T75" fmla="*/ 15 h 126"/>
                <a:gd name="T76" fmla="*/ 41 w 73"/>
                <a:gd name="T77" fmla="*/ 9 h 126"/>
                <a:gd name="T78" fmla="*/ 42 w 73"/>
                <a:gd name="T79" fmla="*/ 7 h 126"/>
                <a:gd name="T80" fmla="*/ 45 w 73"/>
                <a:gd name="T81" fmla="*/ 4 h 126"/>
                <a:gd name="T82" fmla="*/ 42 w 73"/>
                <a:gd name="T83" fmla="*/ 14 h 126"/>
                <a:gd name="T84" fmla="*/ 42 w 73"/>
                <a:gd name="T85" fmla="*/ 16 h 126"/>
                <a:gd name="T86" fmla="*/ 42 w 73"/>
                <a:gd name="T87" fmla="*/ 20 h 126"/>
                <a:gd name="T88" fmla="*/ 49 w 73"/>
                <a:gd name="T89" fmla="*/ 36 h 126"/>
                <a:gd name="T90" fmla="*/ 53 w 73"/>
                <a:gd name="T91" fmla="*/ 42 h 126"/>
                <a:gd name="T92" fmla="*/ 73 w 73"/>
                <a:gd name="T93" fmla="*/ 54 h 126"/>
                <a:gd name="T94" fmla="*/ 58 w 73"/>
                <a:gd name="T95" fmla="*/ 48 h 126"/>
                <a:gd name="T96" fmla="*/ 50 w 73"/>
                <a:gd name="T97" fmla="*/ 40 h 126"/>
                <a:gd name="T98" fmla="*/ 44 w 73"/>
                <a:gd name="T99" fmla="*/ 30 h 126"/>
                <a:gd name="T100" fmla="*/ 40 w 73"/>
                <a:gd name="T101" fmla="*/ 20 h 126"/>
                <a:gd name="T102" fmla="*/ 38 w 73"/>
                <a:gd name="T103" fmla="*/ 31 h 126"/>
                <a:gd name="T104" fmla="*/ 39 w 73"/>
                <a:gd name="T105" fmla="*/ 37 h 126"/>
                <a:gd name="T106" fmla="*/ 43 w 73"/>
                <a:gd name="T107" fmla="*/ 44 h 126"/>
                <a:gd name="T108" fmla="*/ 44 w 73"/>
                <a:gd name="T109" fmla="*/ 47 h 126"/>
                <a:gd name="T110" fmla="*/ 52 w 73"/>
                <a:gd name="T111" fmla="*/ 56 h 126"/>
                <a:gd name="T112" fmla="*/ 64 w 73"/>
                <a:gd name="T113" fmla="*/ 78 h 126"/>
                <a:gd name="T114" fmla="*/ 61 w 73"/>
                <a:gd name="T115" fmla="*/ 7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" h="126">
                  <a:moveTo>
                    <a:pt x="61" y="78"/>
                  </a:moveTo>
                  <a:cubicBezTo>
                    <a:pt x="61" y="76"/>
                    <a:pt x="60" y="73"/>
                    <a:pt x="59" y="71"/>
                  </a:cubicBezTo>
                  <a:cubicBezTo>
                    <a:pt x="56" y="66"/>
                    <a:pt x="53" y="62"/>
                    <a:pt x="50" y="58"/>
                  </a:cubicBezTo>
                  <a:cubicBezTo>
                    <a:pt x="48" y="55"/>
                    <a:pt x="47" y="53"/>
                    <a:pt x="45" y="51"/>
                  </a:cubicBezTo>
                  <a:cubicBezTo>
                    <a:pt x="44" y="50"/>
                    <a:pt x="43" y="49"/>
                    <a:pt x="43" y="48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39" y="43"/>
                    <a:pt x="38" y="42"/>
                    <a:pt x="38" y="41"/>
                  </a:cubicBezTo>
                  <a:cubicBezTo>
                    <a:pt x="38" y="43"/>
                    <a:pt x="38" y="45"/>
                    <a:pt x="39" y="47"/>
                  </a:cubicBezTo>
                  <a:cubicBezTo>
                    <a:pt x="39" y="49"/>
                    <a:pt x="39" y="50"/>
                    <a:pt x="39" y="51"/>
                  </a:cubicBezTo>
                  <a:cubicBezTo>
                    <a:pt x="40" y="53"/>
                    <a:pt x="40" y="54"/>
                    <a:pt x="40" y="55"/>
                  </a:cubicBezTo>
                  <a:cubicBezTo>
                    <a:pt x="40" y="58"/>
                    <a:pt x="41" y="61"/>
                    <a:pt x="41" y="63"/>
                  </a:cubicBezTo>
                  <a:cubicBezTo>
                    <a:pt x="41" y="66"/>
                    <a:pt x="41" y="68"/>
                    <a:pt x="41" y="70"/>
                  </a:cubicBezTo>
                  <a:cubicBezTo>
                    <a:pt x="41" y="72"/>
                    <a:pt x="42" y="75"/>
                    <a:pt x="43" y="77"/>
                  </a:cubicBezTo>
                  <a:cubicBezTo>
                    <a:pt x="43" y="79"/>
                    <a:pt x="43" y="80"/>
                    <a:pt x="43" y="82"/>
                  </a:cubicBezTo>
                  <a:cubicBezTo>
                    <a:pt x="44" y="84"/>
                    <a:pt x="44" y="85"/>
                    <a:pt x="44" y="87"/>
                  </a:cubicBezTo>
                  <a:cubicBezTo>
                    <a:pt x="44" y="90"/>
                    <a:pt x="44" y="93"/>
                    <a:pt x="44" y="96"/>
                  </a:cubicBezTo>
                  <a:cubicBezTo>
                    <a:pt x="44" y="98"/>
                    <a:pt x="43" y="99"/>
                    <a:pt x="43" y="101"/>
                  </a:cubicBezTo>
                  <a:cubicBezTo>
                    <a:pt x="42" y="102"/>
                    <a:pt x="41" y="103"/>
                    <a:pt x="40" y="105"/>
                  </a:cubicBezTo>
                  <a:cubicBezTo>
                    <a:pt x="42" y="102"/>
                    <a:pt x="43" y="99"/>
                    <a:pt x="43" y="96"/>
                  </a:cubicBezTo>
                  <a:cubicBezTo>
                    <a:pt x="43" y="93"/>
                    <a:pt x="43" y="90"/>
                    <a:pt x="42" y="87"/>
                  </a:cubicBezTo>
                  <a:cubicBezTo>
                    <a:pt x="42" y="85"/>
                    <a:pt x="42" y="84"/>
                    <a:pt x="42" y="82"/>
                  </a:cubicBezTo>
                  <a:cubicBezTo>
                    <a:pt x="41" y="81"/>
                    <a:pt x="41" y="79"/>
                    <a:pt x="41" y="78"/>
                  </a:cubicBezTo>
                  <a:cubicBezTo>
                    <a:pt x="41" y="77"/>
                    <a:pt x="40" y="76"/>
                    <a:pt x="40" y="76"/>
                  </a:cubicBezTo>
                  <a:cubicBezTo>
                    <a:pt x="40" y="82"/>
                    <a:pt x="38" y="89"/>
                    <a:pt x="36" y="96"/>
                  </a:cubicBezTo>
                  <a:cubicBezTo>
                    <a:pt x="34" y="101"/>
                    <a:pt x="32" y="107"/>
                    <a:pt x="30" y="112"/>
                  </a:cubicBezTo>
                  <a:cubicBezTo>
                    <a:pt x="28" y="114"/>
                    <a:pt x="27" y="117"/>
                    <a:pt x="25" y="119"/>
                  </a:cubicBezTo>
                  <a:cubicBezTo>
                    <a:pt x="23" y="121"/>
                    <a:pt x="22" y="124"/>
                    <a:pt x="20" y="126"/>
                  </a:cubicBezTo>
                  <a:cubicBezTo>
                    <a:pt x="20" y="125"/>
                    <a:pt x="21" y="123"/>
                    <a:pt x="22" y="122"/>
                  </a:cubicBezTo>
                  <a:cubicBezTo>
                    <a:pt x="22" y="121"/>
                    <a:pt x="23" y="120"/>
                    <a:pt x="23" y="118"/>
                  </a:cubicBezTo>
                  <a:cubicBezTo>
                    <a:pt x="25" y="116"/>
                    <a:pt x="26" y="113"/>
                    <a:pt x="27" y="111"/>
                  </a:cubicBezTo>
                  <a:cubicBezTo>
                    <a:pt x="29" y="106"/>
                    <a:pt x="31" y="101"/>
                    <a:pt x="33" y="95"/>
                  </a:cubicBezTo>
                  <a:cubicBezTo>
                    <a:pt x="36" y="85"/>
                    <a:pt x="38" y="74"/>
                    <a:pt x="37" y="64"/>
                  </a:cubicBezTo>
                  <a:cubicBezTo>
                    <a:pt x="37" y="61"/>
                    <a:pt x="37" y="58"/>
                    <a:pt x="37" y="56"/>
                  </a:cubicBezTo>
                  <a:cubicBezTo>
                    <a:pt x="37" y="54"/>
                    <a:pt x="36" y="53"/>
                    <a:pt x="36" y="52"/>
                  </a:cubicBezTo>
                  <a:cubicBezTo>
                    <a:pt x="36" y="50"/>
                    <a:pt x="36" y="49"/>
                    <a:pt x="35" y="48"/>
                  </a:cubicBezTo>
                  <a:cubicBezTo>
                    <a:pt x="35" y="48"/>
                    <a:pt x="35" y="47"/>
                    <a:pt x="35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9"/>
                    <a:pt x="34" y="51"/>
                    <a:pt x="33" y="52"/>
                  </a:cubicBezTo>
                  <a:cubicBezTo>
                    <a:pt x="32" y="54"/>
                    <a:pt x="31" y="55"/>
                    <a:pt x="31" y="56"/>
                  </a:cubicBezTo>
                  <a:cubicBezTo>
                    <a:pt x="27" y="62"/>
                    <a:pt x="23" y="66"/>
                    <a:pt x="20" y="72"/>
                  </a:cubicBezTo>
                  <a:cubicBezTo>
                    <a:pt x="19" y="73"/>
                    <a:pt x="18" y="74"/>
                    <a:pt x="18" y="76"/>
                  </a:cubicBezTo>
                  <a:cubicBezTo>
                    <a:pt x="17" y="77"/>
                    <a:pt x="17" y="79"/>
                    <a:pt x="17" y="80"/>
                  </a:cubicBezTo>
                  <a:cubicBezTo>
                    <a:pt x="16" y="83"/>
                    <a:pt x="15" y="86"/>
                    <a:pt x="15" y="89"/>
                  </a:cubicBezTo>
                  <a:cubicBezTo>
                    <a:pt x="14" y="92"/>
                    <a:pt x="14" y="95"/>
                    <a:pt x="14" y="98"/>
                  </a:cubicBezTo>
                  <a:cubicBezTo>
                    <a:pt x="14" y="101"/>
                    <a:pt x="14" y="104"/>
                    <a:pt x="14" y="107"/>
                  </a:cubicBezTo>
                  <a:cubicBezTo>
                    <a:pt x="13" y="104"/>
                    <a:pt x="13" y="101"/>
                    <a:pt x="13" y="98"/>
                  </a:cubicBezTo>
                  <a:cubicBezTo>
                    <a:pt x="13" y="95"/>
                    <a:pt x="13" y="92"/>
                    <a:pt x="14" y="89"/>
                  </a:cubicBezTo>
                  <a:cubicBezTo>
                    <a:pt x="14" y="86"/>
                    <a:pt x="15" y="83"/>
                    <a:pt x="15" y="80"/>
                  </a:cubicBezTo>
                  <a:cubicBezTo>
                    <a:pt x="16" y="78"/>
                    <a:pt x="16" y="77"/>
                    <a:pt x="16" y="75"/>
                  </a:cubicBezTo>
                  <a:cubicBezTo>
                    <a:pt x="17" y="74"/>
                    <a:pt x="18" y="72"/>
                    <a:pt x="18" y="71"/>
                  </a:cubicBezTo>
                  <a:cubicBezTo>
                    <a:pt x="21" y="65"/>
                    <a:pt x="25" y="61"/>
                    <a:pt x="29" y="55"/>
                  </a:cubicBezTo>
                  <a:cubicBezTo>
                    <a:pt x="31" y="53"/>
                    <a:pt x="32" y="50"/>
                    <a:pt x="33" y="47"/>
                  </a:cubicBezTo>
                  <a:cubicBezTo>
                    <a:pt x="34" y="46"/>
                    <a:pt x="34" y="45"/>
                    <a:pt x="34" y="43"/>
                  </a:cubicBezTo>
                  <a:cubicBezTo>
                    <a:pt x="34" y="42"/>
                    <a:pt x="35" y="42"/>
                    <a:pt x="35" y="41"/>
                  </a:cubicBezTo>
                  <a:cubicBezTo>
                    <a:pt x="35" y="38"/>
                    <a:pt x="35" y="35"/>
                    <a:pt x="35" y="31"/>
                  </a:cubicBezTo>
                  <a:cubicBezTo>
                    <a:pt x="35" y="29"/>
                    <a:pt x="36" y="26"/>
                    <a:pt x="36" y="24"/>
                  </a:cubicBezTo>
                  <a:cubicBezTo>
                    <a:pt x="36" y="24"/>
                    <a:pt x="35" y="24"/>
                    <a:pt x="35" y="25"/>
                  </a:cubicBezTo>
                  <a:cubicBezTo>
                    <a:pt x="34" y="25"/>
                    <a:pt x="33" y="26"/>
                    <a:pt x="31" y="27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6" y="30"/>
                    <a:pt x="24" y="32"/>
                    <a:pt x="22" y="33"/>
                  </a:cubicBezTo>
                  <a:cubicBezTo>
                    <a:pt x="20" y="35"/>
                    <a:pt x="18" y="37"/>
                    <a:pt x="16" y="39"/>
                  </a:cubicBezTo>
                  <a:cubicBezTo>
                    <a:pt x="12" y="43"/>
                    <a:pt x="9" y="47"/>
                    <a:pt x="7" y="51"/>
                  </a:cubicBezTo>
                  <a:cubicBezTo>
                    <a:pt x="5" y="53"/>
                    <a:pt x="4" y="56"/>
                    <a:pt x="3" y="58"/>
                  </a:cubicBezTo>
                  <a:cubicBezTo>
                    <a:pt x="2" y="60"/>
                    <a:pt x="1" y="62"/>
                    <a:pt x="0" y="65"/>
                  </a:cubicBezTo>
                  <a:cubicBezTo>
                    <a:pt x="1" y="62"/>
                    <a:pt x="2" y="60"/>
                    <a:pt x="3" y="58"/>
                  </a:cubicBezTo>
                  <a:cubicBezTo>
                    <a:pt x="4" y="55"/>
                    <a:pt x="5" y="53"/>
                    <a:pt x="6" y="51"/>
                  </a:cubicBezTo>
                  <a:cubicBezTo>
                    <a:pt x="8" y="46"/>
                    <a:pt x="11" y="42"/>
                    <a:pt x="15" y="38"/>
                  </a:cubicBezTo>
                  <a:cubicBezTo>
                    <a:pt x="16" y="36"/>
                    <a:pt x="18" y="34"/>
                    <a:pt x="20" y="32"/>
                  </a:cubicBezTo>
                  <a:cubicBezTo>
                    <a:pt x="22" y="30"/>
                    <a:pt x="24" y="29"/>
                    <a:pt x="27" y="27"/>
                  </a:cubicBezTo>
                  <a:cubicBezTo>
                    <a:pt x="27" y="27"/>
                    <a:pt x="28" y="27"/>
                    <a:pt x="29" y="26"/>
                  </a:cubicBezTo>
                  <a:cubicBezTo>
                    <a:pt x="29" y="26"/>
                    <a:pt x="30" y="25"/>
                    <a:pt x="30" y="25"/>
                  </a:cubicBezTo>
                  <a:cubicBezTo>
                    <a:pt x="32" y="24"/>
                    <a:pt x="33" y="24"/>
                    <a:pt x="34" y="23"/>
                  </a:cubicBezTo>
                  <a:cubicBezTo>
                    <a:pt x="35" y="22"/>
                    <a:pt x="36" y="21"/>
                    <a:pt x="37" y="20"/>
                  </a:cubicBezTo>
                  <a:cubicBezTo>
                    <a:pt x="37" y="19"/>
                    <a:pt x="38" y="17"/>
                    <a:pt x="38" y="15"/>
                  </a:cubicBezTo>
                  <a:cubicBezTo>
                    <a:pt x="39" y="13"/>
                    <a:pt x="40" y="12"/>
                    <a:pt x="41" y="1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8"/>
                    <a:pt x="42" y="7"/>
                  </a:cubicBezTo>
                  <a:cubicBezTo>
                    <a:pt x="43" y="5"/>
                    <a:pt x="45" y="2"/>
                    <a:pt x="46" y="0"/>
                  </a:cubicBezTo>
                  <a:cubicBezTo>
                    <a:pt x="46" y="1"/>
                    <a:pt x="45" y="3"/>
                    <a:pt x="45" y="4"/>
                  </a:cubicBezTo>
                  <a:cubicBezTo>
                    <a:pt x="44" y="5"/>
                    <a:pt x="44" y="6"/>
                    <a:pt x="44" y="8"/>
                  </a:cubicBezTo>
                  <a:cubicBezTo>
                    <a:pt x="43" y="10"/>
                    <a:pt x="42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5"/>
                    <a:pt x="42" y="16"/>
                    <a:pt x="42" y="16"/>
                  </a:cubicBezTo>
                  <a:cubicBezTo>
                    <a:pt x="42" y="17"/>
                    <a:pt x="42" y="17"/>
                    <a:pt x="42" y="18"/>
                  </a:cubicBezTo>
                  <a:cubicBezTo>
                    <a:pt x="42" y="18"/>
                    <a:pt x="42" y="19"/>
                    <a:pt x="42" y="20"/>
                  </a:cubicBezTo>
                  <a:cubicBezTo>
                    <a:pt x="43" y="21"/>
                    <a:pt x="43" y="22"/>
                    <a:pt x="43" y="23"/>
                  </a:cubicBezTo>
                  <a:cubicBezTo>
                    <a:pt x="44" y="28"/>
                    <a:pt x="46" y="32"/>
                    <a:pt x="49" y="36"/>
                  </a:cubicBezTo>
                  <a:cubicBezTo>
                    <a:pt x="49" y="37"/>
                    <a:pt x="50" y="38"/>
                    <a:pt x="51" y="39"/>
                  </a:cubicBezTo>
                  <a:cubicBezTo>
                    <a:pt x="51" y="40"/>
                    <a:pt x="52" y="41"/>
                    <a:pt x="53" y="42"/>
                  </a:cubicBezTo>
                  <a:cubicBezTo>
                    <a:pt x="55" y="44"/>
                    <a:pt x="57" y="46"/>
                    <a:pt x="59" y="47"/>
                  </a:cubicBezTo>
                  <a:cubicBezTo>
                    <a:pt x="63" y="50"/>
                    <a:pt x="68" y="51"/>
                    <a:pt x="73" y="54"/>
                  </a:cubicBezTo>
                  <a:cubicBezTo>
                    <a:pt x="71" y="53"/>
                    <a:pt x="68" y="52"/>
                    <a:pt x="66" y="51"/>
                  </a:cubicBezTo>
                  <a:cubicBezTo>
                    <a:pt x="63" y="50"/>
                    <a:pt x="61" y="49"/>
                    <a:pt x="58" y="48"/>
                  </a:cubicBezTo>
                  <a:cubicBezTo>
                    <a:pt x="56" y="46"/>
                    <a:pt x="54" y="45"/>
                    <a:pt x="52" y="43"/>
                  </a:cubicBezTo>
                  <a:cubicBezTo>
                    <a:pt x="51" y="42"/>
                    <a:pt x="50" y="41"/>
                    <a:pt x="50" y="40"/>
                  </a:cubicBezTo>
                  <a:cubicBezTo>
                    <a:pt x="49" y="39"/>
                    <a:pt x="48" y="38"/>
                    <a:pt x="47" y="37"/>
                  </a:cubicBezTo>
                  <a:cubicBezTo>
                    <a:pt x="46" y="35"/>
                    <a:pt x="45" y="33"/>
                    <a:pt x="44" y="30"/>
                  </a:cubicBezTo>
                  <a:cubicBezTo>
                    <a:pt x="43" y="28"/>
                    <a:pt x="42" y="26"/>
                    <a:pt x="41" y="24"/>
                  </a:cubicBezTo>
                  <a:cubicBezTo>
                    <a:pt x="41" y="22"/>
                    <a:pt x="41" y="21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4"/>
                    <a:pt x="39" y="28"/>
                    <a:pt x="38" y="31"/>
                  </a:cubicBezTo>
                  <a:cubicBezTo>
                    <a:pt x="38" y="32"/>
                    <a:pt x="38" y="33"/>
                    <a:pt x="38" y="34"/>
                  </a:cubicBezTo>
                  <a:cubicBezTo>
                    <a:pt x="38" y="35"/>
                    <a:pt x="38" y="36"/>
                    <a:pt x="39" y="37"/>
                  </a:cubicBezTo>
                  <a:cubicBezTo>
                    <a:pt x="39" y="39"/>
                    <a:pt x="40" y="41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8"/>
                    <a:pt x="46" y="49"/>
                    <a:pt x="47" y="50"/>
                  </a:cubicBezTo>
                  <a:cubicBezTo>
                    <a:pt x="48" y="52"/>
                    <a:pt x="50" y="54"/>
                    <a:pt x="52" y="56"/>
                  </a:cubicBezTo>
                  <a:cubicBezTo>
                    <a:pt x="55" y="61"/>
                    <a:pt x="58" y="65"/>
                    <a:pt x="61" y="70"/>
                  </a:cubicBezTo>
                  <a:cubicBezTo>
                    <a:pt x="62" y="73"/>
                    <a:pt x="63" y="75"/>
                    <a:pt x="64" y="78"/>
                  </a:cubicBezTo>
                  <a:cubicBezTo>
                    <a:pt x="64" y="81"/>
                    <a:pt x="64" y="83"/>
                    <a:pt x="63" y="86"/>
                  </a:cubicBezTo>
                  <a:cubicBezTo>
                    <a:pt x="63" y="83"/>
                    <a:pt x="62" y="81"/>
                    <a:pt x="61" y="7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2014"/>
            <p:cNvSpPr/>
            <p:nvPr/>
          </p:nvSpPr>
          <p:spPr bwMode="auto">
            <a:xfrm>
              <a:off x="5387936" y="4113236"/>
              <a:ext cx="247652" cy="104776"/>
            </a:xfrm>
            <a:custGeom>
              <a:avLst/>
              <a:gdLst>
                <a:gd name="T0" fmla="*/ 66 w 66"/>
                <a:gd name="T1" fmla="*/ 28 h 28"/>
                <a:gd name="T2" fmla="*/ 34 w 66"/>
                <a:gd name="T3" fmla="*/ 12 h 28"/>
                <a:gd name="T4" fmla="*/ 16 w 66"/>
                <a:gd name="T5" fmla="*/ 10 h 28"/>
                <a:gd name="T6" fmla="*/ 0 w 66"/>
                <a:gd name="T7" fmla="*/ 8 h 28"/>
                <a:gd name="T8" fmla="*/ 22 w 66"/>
                <a:gd name="T9" fmla="*/ 0 h 28"/>
                <a:gd name="T10" fmla="*/ 44 w 66"/>
                <a:gd name="T11" fmla="*/ 10 h 28"/>
                <a:gd name="T12" fmla="*/ 66 w 6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28">
                  <a:moveTo>
                    <a:pt x="66" y="28"/>
                  </a:moveTo>
                  <a:cubicBezTo>
                    <a:pt x="56" y="23"/>
                    <a:pt x="46" y="16"/>
                    <a:pt x="34" y="12"/>
                  </a:cubicBezTo>
                  <a:cubicBezTo>
                    <a:pt x="28" y="11"/>
                    <a:pt x="22" y="10"/>
                    <a:pt x="16" y="10"/>
                  </a:cubicBezTo>
                  <a:cubicBezTo>
                    <a:pt x="11" y="10"/>
                    <a:pt x="5" y="11"/>
                    <a:pt x="0" y="8"/>
                  </a:cubicBezTo>
                  <a:cubicBezTo>
                    <a:pt x="7" y="5"/>
                    <a:pt x="15" y="3"/>
                    <a:pt x="22" y="0"/>
                  </a:cubicBezTo>
                  <a:cubicBezTo>
                    <a:pt x="30" y="1"/>
                    <a:pt x="40" y="7"/>
                    <a:pt x="44" y="10"/>
                  </a:cubicBezTo>
                  <a:cubicBezTo>
                    <a:pt x="52" y="15"/>
                    <a:pt x="58" y="22"/>
                    <a:pt x="66" y="2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73" name="Picture 2016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3512" y="4237061"/>
              <a:ext cx="236539" cy="20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4" name="Freeform 2017"/>
            <p:cNvSpPr/>
            <p:nvPr/>
          </p:nvSpPr>
          <p:spPr bwMode="auto">
            <a:xfrm>
              <a:off x="5403811" y="4248174"/>
              <a:ext cx="277814" cy="115888"/>
            </a:xfrm>
            <a:custGeom>
              <a:avLst/>
              <a:gdLst>
                <a:gd name="T0" fmla="*/ 42 w 74"/>
                <a:gd name="T1" fmla="*/ 13 h 31"/>
                <a:gd name="T2" fmla="*/ 61 w 74"/>
                <a:gd name="T3" fmla="*/ 2 h 31"/>
                <a:gd name="T4" fmla="*/ 74 w 74"/>
                <a:gd name="T5" fmla="*/ 0 h 31"/>
                <a:gd name="T6" fmla="*/ 56 w 74"/>
                <a:gd name="T7" fmla="*/ 11 h 31"/>
                <a:gd name="T8" fmla="*/ 38 w 74"/>
                <a:gd name="T9" fmla="*/ 26 h 31"/>
                <a:gd name="T10" fmla="*/ 18 w 74"/>
                <a:gd name="T11" fmla="*/ 29 h 31"/>
                <a:gd name="T12" fmla="*/ 14 w 74"/>
                <a:gd name="T13" fmla="*/ 27 h 31"/>
                <a:gd name="T14" fmla="*/ 0 w 74"/>
                <a:gd name="T15" fmla="*/ 7 h 31"/>
                <a:gd name="T16" fmla="*/ 9 w 74"/>
                <a:gd name="T17" fmla="*/ 14 h 31"/>
                <a:gd name="T18" fmla="*/ 42 w 74"/>
                <a:gd name="T1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31">
                  <a:moveTo>
                    <a:pt x="42" y="13"/>
                  </a:moveTo>
                  <a:cubicBezTo>
                    <a:pt x="47" y="10"/>
                    <a:pt x="56" y="4"/>
                    <a:pt x="61" y="2"/>
                  </a:cubicBezTo>
                  <a:cubicBezTo>
                    <a:pt x="65" y="1"/>
                    <a:pt x="74" y="0"/>
                    <a:pt x="74" y="0"/>
                  </a:cubicBezTo>
                  <a:cubicBezTo>
                    <a:pt x="68" y="2"/>
                    <a:pt x="62" y="6"/>
                    <a:pt x="56" y="11"/>
                  </a:cubicBezTo>
                  <a:cubicBezTo>
                    <a:pt x="50" y="16"/>
                    <a:pt x="45" y="22"/>
                    <a:pt x="38" y="26"/>
                  </a:cubicBezTo>
                  <a:cubicBezTo>
                    <a:pt x="32" y="31"/>
                    <a:pt x="24" y="31"/>
                    <a:pt x="18" y="29"/>
                  </a:cubicBezTo>
                  <a:cubicBezTo>
                    <a:pt x="16" y="28"/>
                    <a:pt x="15" y="28"/>
                    <a:pt x="14" y="27"/>
                  </a:cubicBezTo>
                  <a:cubicBezTo>
                    <a:pt x="9" y="21"/>
                    <a:pt x="4" y="14"/>
                    <a:pt x="0" y="7"/>
                  </a:cubicBezTo>
                  <a:cubicBezTo>
                    <a:pt x="3" y="9"/>
                    <a:pt x="6" y="12"/>
                    <a:pt x="9" y="14"/>
                  </a:cubicBezTo>
                  <a:cubicBezTo>
                    <a:pt x="24" y="19"/>
                    <a:pt x="36" y="17"/>
                    <a:pt x="42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2018"/>
            <p:cNvSpPr/>
            <p:nvPr/>
          </p:nvSpPr>
          <p:spPr bwMode="auto">
            <a:xfrm>
              <a:off x="5357773" y="4113236"/>
              <a:ext cx="447678" cy="231777"/>
            </a:xfrm>
            <a:custGeom>
              <a:avLst/>
              <a:gdLst>
                <a:gd name="T0" fmla="*/ 50 w 119"/>
                <a:gd name="T1" fmla="*/ 50 h 62"/>
                <a:gd name="T2" fmla="*/ 70 w 119"/>
                <a:gd name="T3" fmla="*/ 39 h 62"/>
                <a:gd name="T4" fmla="*/ 75 w 119"/>
                <a:gd name="T5" fmla="*/ 36 h 62"/>
                <a:gd name="T6" fmla="*/ 76 w 119"/>
                <a:gd name="T7" fmla="*/ 35 h 62"/>
                <a:gd name="T8" fmla="*/ 74 w 119"/>
                <a:gd name="T9" fmla="*/ 33 h 62"/>
                <a:gd name="T10" fmla="*/ 66 w 119"/>
                <a:gd name="T11" fmla="*/ 34 h 62"/>
                <a:gd name="T12" fmla="*/ 52 w 119"/>
                <a:gd name="T13" fmla="*/ 34 h 62"/>
                <a:gd name="T14" fmla="*/ 40 w 119"/>
                <a:gd name="T15" fmla="*/ 36 h 62"/>
                <a:gd name="T16" fmla="*/ 27 w 119"/>
                <a:gd name="T17" fmla="*/ 36 h 62"/>
                <a:gd name="T18" fmla="*/ 19 w 119"/>
                <a:gd name="T19" fmla="*/ 33 h 62"/>
                <a:gd name="T20" fmla="*/ 36 w 119"/>
                <a:gd name="T21" fmla="*/ 35 h 62"/>
                <a:gd name="T22" fmla="*/ 44 w 119"/>
                <a:gd name="T23" fmla="*/ 34 h 62"/>
                <a:gd name="T24" fmla="*/ 27 w 119"/>
                <a:gd name="T25" fmla="*/ 30 h 62"/>
                <a:gd name="T26" fmla="*/ 6 w 119"/>
                <a:gd name="T27" fmla="*/ 20 h 62"/>
                <a:gd name="T28" fmla="*/ 3 w 119"/>
                <a:gd name="T29" fmla="*/ 17 h 62"/>
                <a:gd name="T30" fmla="*/ 14 w 119"/>
                <a:gd name="T31" fmla="*/ 21 h 62"/>
                <a:gd name="T32" fmla="*/ 58 w 119"/>
                <a:gd name="T33" fmla="*/ 32 h 62"/>
                <a:gd name="T34" fmla="*/ 70 w 119"/>
                <a:gd name="T35" fmla="*/ 31 h 62"/>
                <a:gd name="T36" fmla="*/ 74 w 119"/>
                <a:gd name="T37" fmla="*/ 30 h 62"/>
                <a:gd name="T38" fmla="*/ 70 w 119"/>
                <a:gd name="T39" fmla="*/ 28 h 62"/>
                <a:gd name="T40" fmla="*/ 52 w 119"/>
                <a:gd name="T41" fmla="*/ 17 h 62"/>
                <a:gd name="T42" fmla="*/ 44 w 119"/>
                <a:gd name="T43" fmla="*/ 14 h 62"/>
                <a:gd name="T44" fmla="*/ 27 w 119"/>
                <a:gd name="T45" fmla="*/ 11 h 62"/>
                <a:gd name="T46" fmla="*/ 27 w 119"/>
                <a:gd name="T47" fmla="*/ 10 h 62"/>
                <a:gd name="T48" fmla="*/ 44 w 119"/>
                <a:gd name="T49" fmla="*/ 12 h 62"/>
                <a:gd name="T50" fmla="*/ 52 w 119"/>
                <a:gd name="T51" fmla="*/ 15 h 62"/>
                <a:gd name="T52" fmla="*/ 74 w 119"/>
                <a:gd name="T53" fmla="*/ 29 h 62"/>
                <a:gd name="T54" fmla="*/ 80 w 119"/>
                <a:gd name="T55" fmla="*/ 30 h 62"/>
                <a:gd name="T56" fmla="*/ 97 w 119"/>
                <a:gd name="T57" fmla="*/ 32 h 62"/>
                <a:gd name="T58" fmla="*/ 94 w 119"/>
                <a:gd name="T59" fmla="*/ 28 h 62"/>
                <a:gd name="T60" fmla="*/ 88 w 119"/>
                <a:gd name="T61" fmla="*/ 19 h 62"/>
                <a:gd name="T62" fmla="*/ 72 w 119"/>
                <a:gd name="T63" fmla="*/ 6 h 62"/>
                <a:gd name="T64" fmla="*/ 60 w 119"/>
                <a:gd name="T65" fmla="*/ 0 h 62"/>
                <a:gd name="T66" fmla="*/ 73 w 119"/>
                <a:gd name="T67" fmla="*/ 5 h 62"/>
                <a:gd name="T68" fmla="*/ 89 w 119"/>
                <a:gd name="T69" fmla="*/ 18 h 62"/>
                <a:gd name="T70" fmla="*/ 95 w 119"/>
                <a:gd name="T71" fmla="*/ 25 h 62"/>
                <a:gd name="T72" fmla="*/ 97 w 119"/>
                <a:gd name="T73" fmla="*/ 30 h 62"/>
                <a:gd name="T74" fmla="*/ 105 w 119"/>
                <a:gd name="T75" fmla="*/ 34 h 62"/>
                <a:gd name="T76" fmla="*/ 111 w 119"/>
                <a:gd name="T77" fmla="*/ 36 h 62"/>
                <a:gd name="T78" fmla="*/ 112 w 119"/>
                <a:gd name="T79" fmla="*/ 37 h 62"/>
                <a:gd name="T80" fmla="*/ 115 w 119"/>
                <a:gd name="T81" fmla="*/ 40 h 62"/>
                <a:gd name="T82" fmla="*/ 106 w 119"/>
                <a:gd name="T83" fmla="*/ 37 h 62"/>
                <a:gd name="T84" fmla="*/ 104 w 119"/>
                <a:gd name="T85" fmla="*/ 37 h 62"/>
                <a:gd name="T86" fmla="*/ 100 w 119"/>
                <a:gd name="T87" fmla="*/ 37 h 62"/>
                <a:gd name="T88" fmla="*/ 84 w 119"/>
                <a:gd name="T89" fmla="*/ 42 h 62"/>
                <a:gd name="T90" fmla="*/ 78 w 119"/>
                <a:gd name="T91" fmla="*/ 46 h 62"/>
                <a:gd name="T92" fmla="*/ 66 w 119"/>
                <a:gd name="T93" fmla="*/ 62 h 62"/>
                <a:gd name="T94" fmla="*/ 72 w 119"/>
                <a:gd name="T95" fmla="*/ 50 h 62"/>
                <a:gd name="T96" fmla="*/ 80 w 119"/>
                <a:gd name="T97" fmla="*/ 43 h 62"/>
                <a:gd name="T98" fmla="*/ 90 w 119"/>
                <a:gd name="T99" fmla="*/ 38 h 62"/>
                <a:gd name="T100" fmla="*/ 100 w 119"/>
                <a:gd name="T101" fmla="*/ 35 h 62"/>
                <a:gd name="T102" fmla="*/ 89 w 119"/>
                <a:gd name="T103" fmla="*/ 33 h 62"/>
                <a:gd name="T104" fmla="*/ 84 w 119"/>
                <a:gd name="T105" fmla="*/ 34 h 62"/>
                <a:gd name="T106" fmla="*/ 76 w 119"/>
                <a:gd name="T107" fmla="*/ 37 h 62"/>
                <a:gd name="T108" fmla="*/ 74 w 119"/>
                <a:gd name="T109" fmla="*/ 38 h 62"/>
                <a:gd name="T110" fmla="*/ 64 w 119"/>
                <a:gd name="T111" fmla="*/ 44 h 62"/>
                <a:gd name="T112" fmla="*/ 43 w 119"/>
                <a:gd name="T113" fmla="*/ 54 h 62"/>
                <a:gd name="T114" fmla="*/ 42 w 119"/>
                <a:gd name="T11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" h="62">
                  <a:moveTo>
                    <a:pt x="42" y="52"/>
                  </a:moveTo>
                  <a:cubicBezTo>
                    <a:pt x="45" y="51"/>
                    <a:pt x="47" y="51"/>
                    <a:pt x="50" y="50"/>
                  </a:cubicBezTo>
                  <a:cubicBezTo>
                    <a:pt x="54" y="48"/>
                    <a:pt x="59" y="45"/>
                    <a:pt x="63" y="43"/>
                  </a:cubicBezTo>
                  <a:cubicBezTo>
                    <a:pt x="65" y="41"/>
                    <a:pt x="68" y="40"/>
                    <a:pt x="70" y="39"/>
                  </a:cubicBezTo>
                  <a:cubicBezTo>
                    <a:pt x="71" y="38"/>
                    <a:pt x="72" y="37"/>
                    <a:pt x="73" y="37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5" y="35"/>
                    <a:pt x="75" y="35"/>
                    <a:pt x="76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8" y="34"/>
                    <a:pt x="79" y="33"/>
                    <a:pt x="80" y="33"/>
                  </a:cubicBezTo>
                  <a:cubicBezTo>
                    <a:pt x="78" y="33"/>
                    <a:pt x="76" y="33"/>
                    <a:pt x="74" y="33"/>
                  </a:cubicBezTo>
                  <a:cubicBezTo>
                    <a:pt x="73" y="33"/>
                    <a:pt x="71" y="34"/>
                    <a:pt x="70" y="34"/>
                  </a:cubicBezTo>
                  <a:cubicBezTo>
                    <a:pt x="69" y="34"/>
                    <a:pt x="67" y="34"/>
                    <a:pt x="66" y="34"/>
                  </a:cubicBezTo>
                  <a:cubicBezTo>
                    <a:pt x="63" y="34"/>
                    <a:pt x="61" y="34"/>
                    <a:pt x="58" y="34"/>
                  </a:cubicBezTo>
                  <a:cubicBezTo>
                    <a:pt x="56" y="34"/>
                    <a:pt x="54" y="34"/>
                    <a:pt x="52" y="34"/>
                  </a:cubicBezTo>
                  <a:cubicBezTo>
                    <a:pt x="50" y="35"/>
                    <a:pt x="47" y="35"/>
                    <a:pt x="45" y="36"/>
                  </a:cubicBezTo>
                  <a:cubicBezTo>
                    <a:pt x="43" y="36"/>
                    <a:pt x="42" y="36"/>
                    <a:pt x="40" y="36"/>
                  </a:cubicBezTo>
                  <a:cubicBezTo>
                    <a:pt x="39" y="37"/>
                    <a:pt x="37" y="37"/>
                    <a:pt x="36" y="37"/>
                  </a:cubicBezTo>
                  <a:cubicBezTo>
                    <a:pt x="33" y="37"/>
                    <a:pt x="30" y="37"/>
                    <a:pt x="27" y="36"/>
                  </a:cubicBezTo>
                  <a:cubicBezTo>
                    <a:pt x="25" y="36"/>
                    <a:pt x="24" y="36"/>
                    <a:pt x="22" y="35"/>
                  </a:cubicBezTo>
                  <a:cubicBezTo>
                    <a:pt x="21" y="35"/>
                    <a:pt x="20" y="34"/>
                    <a:pt x="19" y="33"/>
                  </a:cubicBezTo>
                  <a:cubicBezTo>
                    <a:pt x="21" y="35"/>
                    <a:pt x="24" y="35"/>
                    <a:pt x="27" y="36"/>
                  </a:cubicBezTo>
                  <a:cubicBezTo>
                    <a:pt x="30" y="36"/>
                    <a:pt x="33" y="36"/>
                    <a:pt x="36" y="35"/>
                  </a:cubicBezTo>
                  <a:cubicBezTo>
                    <a:pt x="37" y="35"/>
                    <a:pt x="39" y="35"/>
                    <a:pt x="40" y="35"/>
                  </a:cubicBezTo>
                  <a:cubicBezTo>
                    <a:pt x="41" y="35"/>
                    <a:pt x="43" y="34"/>
                    <a:pt x="44" y="34"/>
                  </a:cubicBezTo>
                  <a:cubicBezTo>
                    <a:pt x="45" y="34"/>
                    <a:pt x="46" y="34"/>
                    <a:pt x="47" y="34"/>
                  </a:cubicBezTo>
                  <a:cubicBezTo>
                    <a:pt x="40" y="33"/>
                    <a:pt x="33" y="32"/>
                    <a:pt x="27" y="30"/>
                  </a:cubicBezTo>
                  <a:cubicBezTo>
                    <a:pt x="22" y="28"/>
                    <a:pt x="17" y="26"/>
                    <a:pt x="12" y="24"/>
                  </a:cubicBezTo>
                  <a:cubicBezTo>
                    <a:pt x="10" y="22"/>
                    <a:pt x="8" y="21"/>
                    <a:pt x="6" y="20"/>
                  </a:cubicBezTo>
                  <a:cubicBezTo>
                    <a:pt x="4" y="18"/>
                    <a:pt x="1" y="17"/>
                    <a:pt x="0" y="15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9" y="19"/>
                    <a:pt x="11" y="20"/>
                    <a:pt x="14" y="21"/>
                  </a:cubicBezTo>
                  <a:cubicBezTo>
                    <a:pt x="18" y="24"/>
                    <a:pt x="23" y="25"/>
                    <a:pt x="28" y="27"/>
                  </a:cubicBezTo>
                  <a:cubicBezTo>
                    <a:pt x="38" y="30"/>
                    <a:pt x="48" y="32"/>
                    <a:pt x="58" y="32"/>
                  </a:cubicBezTo>
                  <a:cubicBezTo>
                    <a:pt x="61" y="32"/>
                    <a:pt x="63" y="32"/>
                    <a:pt x="66" y="31"/>
                  </a:cubicBezTo>
                  <a:cubicBezTo>
                    <a:pt x="67" y="31"/>
                    <a:pt x="68" y="31"/>
                    <a:pt x="70" y="31"/>
                  </a:cubicBezTo>
                  <a:cubicBezTo>
                    <a:pt x="71" y="31"/>
                    <a:pt x="72" y="31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3" y="30"/>
                  </a:cubicBezTo>
                  <a:cubicBezTo>
                    <a:pt x="72" y="30"/>
                    <a:pt x="71" y="29"/>
                    <a:pt x="70" y="28"/>
                  </a:cubicBezTo>
                  <a:cubicBezTo>
                    <a:pt x="68" y="28"/>
                    <a:pt x="67" y="27"/>
                    <a:pt x="66" y="26"/>
                  </a:cubicBezTo>
                  <a:cubicBezTo>
                    <a:pt x="61" y="23"/>
                    <a:pt x="57" y="19"/>
                    <a:pt x="52" y="17"/>
                  </a:cubicBezTo>
                  <a:cubicBezTo>
                    <a:pt x="50" y="16"/>
                    <a:pt x="49" y="15"/>
                    <a:pt x="48" y="15"/>
                  </a:cubicBezTo>
                  <a:cubicBezTo>
                    <a:pt x="47" y="14"/>
                    <a:pt x="45" y="14"/>
                    <a:pt x="44" y="14"/>
                  </a:cubicBezTo>
                  <a:cubicBezTo>
                    <a:pt x="41" y="13"/>
                    <a:pt x="38" y="12"/>
                    <a:pt x="35" y="12"/>
                  </a:cubicBezTo>
                  <a:cubicBezTo>
                    <a:pt x="33" y="11"/>
                    <a:pt x="30" y="11"/>
                    <a:pt x="27" y="11"/>
                  </a:cubicBezTo>
                  <a:cubicBezTo>
                    <a:pt x="24" y="10"/>
                    <a:pt x="21" y="10"/>
                    <a:pt x="18" y="10"/>
                  </a:cubicBezTo>
                  <a:cubicBezTo>
                    <a:pt x="21" y="10"/>
                    <a:pt x="24" y="10"/>
                    <a:pt x="27" y="10"/>
                  </a:cubicBezTo>
                  <a:cubicBezTo>
                    <a:pt x="30" y="10"/>
                    <a:pt x="33" y="11"/>
                    <a:pt x="36" y="11"/>
                  </a:cubicBezTo>
                  <a:cubicBezTo>
                    <a:pt x="38" y="11"/>
                    <a:pt x="41" y="12"/>
                    <a:pt x="44" y="12"/>
                  </a:cubicBezTo>
                  <a:cubicBezTo>
                    <a:pt x="45" y="13"/>
                    <a:pt x="47" y="13"/>
                    <a:pt x="48" y="14"/>
                  </a:cubicBezTo>
                  <a:cubicBezTo>
                    <a:pt x="50" y="14"/>
                    <a:pt x="51" y="15"/>
                    <a:pt x="52" y="15"/>
                  </a:cubicBezTo>
                  <a:cubicBezTo>
                    <a:pt x="57" y="18"/>
                    <a:pt x="62" y="22"/>
                    <a:pt x="67" y="25"/>
                  </a:cubicBezTo>
                  <a:cubicBezTo>
                    <a:pt x="69" y="26"/>
                    <a:pt x="72" y="28"/>
                    <a:pt x="74" y="29"/>
                  </a:cubicBezTo>
                  <a:cubicBezTo>
                    <a:pt x="75" y="29"/>
                    <a:pt x="77" y="29"/>
                    <a:pt x="78" y="30"/>
                  </a:cubicBezTo>
                  <a:cubicBezTo>
                    <a:pt x="79" y="30"/>
                    <a:pt x="79" y="30"/>
                    <a:pt x="80" y="30"/>
                  </a:cubicBezTo>
                  <a:cubicBezTo>
                    <a:pt x="83" y="30"/>
                    <a:pt x="86" y="30"/>
                    <a:pt x="89" y="31"/>
                  </a:cubicBezTo>
                  <a:cubicBezTo>
                    <a:pt x="92" y="31"/>
                    <a:pt x="94" y="31"/>
                    <a:pt x="97" y="32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5" y="30"/>
                    <a:pt x="95" y="29"/>
                    <a:pt x="94" y="28"/>
                  </a:cubicBezTo>
                  <a:cubicBezTo>
                    <a:pt x="94" y="27"/>
                    <a:pt x="93" y="26"/>
                    <a:pt x="92" y="25"/>
                  </a:cubicBezTo>
                  <a:cubicBezTo>
                    <a:pt x="91" y="23"/>
                    <a:pt x="90" y="21"/>
                    <a:pt x="88" y="19"/>
                  </a:cubicBezTo>
                  <a:cubicBezTo>
                    <a:pt x="87" y="17"/>
                    <a:pt x="85" y="16"/>
                    <a:pt x="83" y="14"/>
                  </a:cubicBezTo>
                  <a:cubicBezTo>
                    <a:pt x="80" y="11"/>
                    <a:pt x="76" y="8"/>
                    <a:pt x="72" y="6"/>
                  </a:cubicBezTo>
                  <a:cubicBezTo>
                    <a:pt x="70" y="5"/>
                    <a:pt x="68" y="4"/>
                    <a:pt x="66" y="3"/>
                  </a:cubicBezTo>
                  <a:cubicBezTo>
                    <a:pt x="64" y="2"/>
                    <a:pt x="62" y="1"/>
                    <a:pt x="60" y="0"/>
                  </a:cubicBezTo>
                  <a:cubicBezTo>
                    <a:pt x="62" y="1"/>
                    <a:pt x="64" y="2"/>
                    <a:pt x="66" y="2"/>
                  </a:cubicBezTo>
                  <a:cubicBezTo>
                    <a:pt x="68" y="3"/>
                    <a:pt x="71" y="4"/>
                    <a:pt x="73" y="5"/>
                  </a:cubicBezTo>
                  <a:cubicBezTo>
                    <a:pt x="77" y="7"/>
                    <a:pt x="81" y="10"/>
                    <a:pt x="84" y="13"/>
                  </a:cubicBezTo>
                  <a:cubicBezTo>
                    <a:pt x="86" y="15"/>
                    <a:pt x="88" y="16"/>
                    <a:pt x="89" y="18"/>
                  </a:cubicBezTo>
                  <a:cubicBezTo>
                    <a:pt x="91" y="20"/>
                    <a:pt x="93" y="22"/>
                    <a:pt x="94" y="24"/>
                  </a:cubicBezTo>
                  <a:cubicBezTo>
                    <a:pt x="94" y="24"/>
                    <a:pt x="95" y="25"/>
                    <a:pt x="95" y="25"/>
                  </a:cubicBezTo>
                  <a:cubicBezTo>
                    <a:pt x="95" y="26"/>
                    <a:pt x="95" y="26"/>
                    <a:pt x="96" y="27"/>
                  </a:cubicBezTo>
                  <a:cubicBezTo>
                    <a:pt x="96" y="28"/>
                    <a:pt x="97" y="29"/>
                    <a:pt x="97" y="30"/>
                  </a:cubicBezTo>
                  <a:cubicBezTo>
                    <a:pt x="98" y="31"/>
                    <a:pt x="99" y="32"/>
                    <a:pt x="100" y="32"/>
                  </a:cubicBezTo>
                  <a:cubicBezTo>
                    <a:pt x="101" y="33"/>
                    <a:pt x="103" y="33"/>
                    <a:pt x="105" y="34"/>
                  </a:cubicBezTo>
                  <a:cubicBezTo>
                    <a:pt x="107" y="35"/>
                    <a:pt x="108" y="35"/>
                    <a:pt x="110" y="36"/>
                  </a:cubicBezTo>
                  <a:cubicBezTo>
                    <a:pt x="110" y="36"/>
                    <a:pt x="111" y="36"/>
                    <a:pt x="111" y="36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37"/>
                    <a:pt x="112" y="37"/>
                    <a:pt x="112" y="37"/>
                  </a:cubicBezTo>
                  <a:cubicBezTo>
                    <a:pt x="114" y="38"/>
                    <a:pt x="117" y="40"/>
                    <a:pt x="119" y="41"/>
                  </a:cubicBezTo>
                  <a:cubicBezTo>
                    <a:pt x="118" y="41"/>
                    <a:pt x="116" y="40"/>
                    <a:pt x="115" y="40"/>
                  </a:cubicBezTo>
                  <a:cubicBezTo>
                    <a:pt x="114" y="39"/>
                    <a:pt x="113" y="39"/>
                    <a:pt x="112" y="39"/>
                  </a:cubicBezTo>
                  <a:cubicBezTo>
                    <a:pt x="110" y="38"/>
                    <a:pt x="108" y="37"/>
                    <a:pt x="106" y="37"/>
                  </a:cubicBezTo>
                  <a:cubicBezTo>
                    <a:pt x="106" y="37"/>
                    <a:pt x="106" y="37"/>
                    <a:pt x="105" y="37"/>
                  </a:cubicBezTo>
                  <a:cubicBezTo>
                    <a:pt x="105" y="37"/>
                    <a:pt x="104" y="37"/>
                    <a:pt x="104" y="37"/>
                  </a:cubicBezTo>
                  <a:cubicBezTo>
                    <a:pt x="103" y="37"/>
                    <a:pt x="103" y="37"/>
                    <a:pt x="102" y="37"/>
                  </a:cubicBezTo>
                  <a:cubicBezTo>
                    <a:pt x="101" y="37"/>
                    <a:pt x="101" y="37"/>
                    <a:pt x="100" y="37"/>
                  </a:cubicBezTo>
                  <a:cubicBezTo>
                    <a:pt x="99" y="37"/>
                    <a:pt x="98" y="37"/>
                    <a:pt x="97" y="38"/>
                  </a:cubicBezTo>
                  <a:cubicBezTo>
                    <a:pt x="92" y="39"/>
                    <a:pt x="88" y="40"/>
                    <a:pt x="84" y="42"/>
                  </a:cubicBezTo>
                  <a:cubicBezTo>
                    <a:pt x="83" y="43"/>
                    <a:pt x="82" y="43"/>
                    <a:pt x="81" y="44"/>
                  </a:cubicBezTo>
                  <a:cubicBezTo>
                    <a:pt x="80" y="44"/>
                    <a:pt x="79" y="45"/>
                    <a:pt x="78" y="46"/>
                  </a:cubicBezTo>
                  <a:cubicBezTo>
                    <a:pt x="76" y="47"/>
                    <a:pt x="74" y="49"/>
                    <a:pt x="73" y="50"/>
                  </a:cubicBezTo>
                  <a:cubicBezTo>
                    <a:pt x="70" y="54"/>
                    <a:pt x="68" y="58"/>
                    <a:pt x="66" y="62"/>
                  </a:cubicBezTo>
                  <a:cubicBezTo>
                    <a:pt x="67" y="60"/>
                    <a:pt x="68" y="58"/>
                    <a:pt x="69" y="56"/>
                  </a:cubicBezTo>
                  <a:cubicBezTo>
                    <a:pt x="70" y="54"/>
                    <a:pt x="71" y="52"/>
                    <a:pt x="72" y="50"/>
                  </a:cubicBezTo>
                  <a:cubicBezTo>
                    <a:pt x="74" y="48"/>
                    <a:pt x="75" y="46"/>
                    <a:pt x="77" y="45"/>
                  </a:cubicBezTo>
                  <a:cubicBezTo>
                    <a:pt x="78" y="44"/>
                    <a:pt x="79" y="43"/>
                    <a:pt x="80" y="43"/>
                  </a:cubicBezTo>
                  <a:cubicBezTo>
                    <a:pt x="81" y="42"/>
                    <a:pt x="82" y="42"/>
                    <a:pt x="83" y="41"/>
                  </a:cubicBezTo>
                  <a:cubicBezTo>
                    <a:pt x="85" y="40"/>
                    <a:pt x="87" y="39"/>
                    <a:pt x="90" y="38"/>
                  </a:cubicBezTo>
                  <a:cubicBezTo>
                    <a:pt x="92" y="37"/>
                    <a:pt x="94" y="37"/>
                    <a:pt x="96" y="36"/>
                  </a:cubicBezTo>
                  <a:cubicBezTo>
                    <a:pt x="98" y="36"/>
                    <a:pt x="99" y="36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7" y="34"/>
                    <a:pt x="93" y="34"/>
                    <a:pt x="89" y="33"/>
                  </a:cubicBezTo>
                  <a:cubicBezTo>
                    <a:pt x="88" y="33"/>
                    <a:pt x="88" y="33"/>
                    <a:pt x="87" y="33"/>
                  </a:cubicBezTo>
                  <a:cubicBezTo>
                    <a:pt x="86" y="33"/>
                    <a:pt x="85" y="33"/>
                    <a:pt x="84" y="34"/>
                  </a:cubicBezTo>
                  <a:cubicBezTo>
                    <a:pt x="82" y="34"/>
                    <a:pt x="79" y="35"/>
                    <a:pt x="77" y="36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3" y="39"/>
                    <a:pt x="72" y="39"/>
                    <a:pt x="71" y="40"/>
                  </a:cubicBezTo>
                  <a:cubicBezTo>
                    <a:pt x="69" y="41"/>
                    <a:pt x="66" y="43"/>
                    <a:pt x="64" y="44"/>
                  </a:cubicBezTo>
                  <a:cubicBezTo>
                    <a:pt x="60" y="47"/>
                    <a:pt x="55" y="49"/>
                    <a:pt x="50" y="51"/>
                  </a:cubicBezTo>
                  <a:cubicBezTo>
                    <a:pt x="48" y="52"/>
                    <a:pt x="45" y="53"/>
                    <a:pt x="43" y="54"/>
                  </a:cubicBezTo>
                  <a:cubicBezTo>
                    <a:pt x="40" y="54"/>
                    <a:pt x="37" y="54"/>
                    <a:pt x="35" y="53"/>
                  </a:cubicBezTo>
                  <a:cubicBezTo>
                    <a:pt x="37" y="53"/>
                    <a:pt x="40" y="52"/>
                    <a:pt x="42" y="5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2019"/>
            <p:cNvSpPr/>
            <p:nvPr/>
          </p:nvSpPr>
          <p:spPr bwMode="auto">
            <a:xfrm>
              <a:off x="6083265" y="3981472"/>
              <a:ext cx="96838" cy="179389"/>
            </a:xfrm>
            <a:custGeom>
              <a:avLst/>
              <a:gdLst>
                <a:gd name="T0" fmla="*/ 26 w 26"/>
                <a:gd name="T1" fmla="*/ 48 h 48"/>
                <a:gd name="T2" fmla="*/ 18 w 26"/>
                <a:gd name="T3" fmla="*/ 21 h 48"/>
                <a:gd name="T4" fmla="*/ 8 w 26"/>
                <a:gd name="T5" fmla="*/ 10 h 48"/>
                <a:gd name="T6" fmla="*/ 0 w 26"/>
                <a:gd name="T7" fmla="*/ 0 h 48"/>
                <a:gd name="T8" fmla="*/ 18 w 26"/>
                <a:gd name="T9" fmla="*/ 8 h 48"/>
                <a:gd name="T10" fmla="*/ 24 w 26"/>
                <a:gd name="T11" fmla="*/ 25 h 48"/>
                <a:gd name="T12" fmla="*/ 26 w 2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8">
                  <a:moveTo>
                    <a:pt x="26" y="48"/>
                  </a:moveTo>
                  <a:cubicBezTo>
                    <a:pt x="23" y="39"/>
                    <a:pt x="22" y="30"/>
                    <a:pt x="18" y="21"/>
                  </a:cubicBezTo>
                  <a:cubicBezTo>
                    <a:pt x="15" y="17"/>
                    <a:pt x="12" y="13"/>
                    <a:pt x="8" y="10"/>
                  </a:cubicBezTo>
                  <a:cubicBezTo>
                    <a:pt x="5" y="7"/>
                    <a:pt x="2" y="4"/>
                    <a:pt x="0" y="0"/>
                  </a:cubicBezTo>
                  <a:cubicBezTo>
                    <a:pt x="6" y="2"/>
                    <a:pt x="12" y="5"/>
                    <a:pt x="18" y="8"/>
                  </a:cubicBezTo>
                  <a:cubicBezTo>
                    <a:pt x="21" y="13"/>
                    <a:pt x="23" y="21"/>
                    <a:pt x="24" y="25"/>
                  </a:cubicBezTo>
                  <a:cubicBezTo>
                    <a:pt x="26" y="33"/>
                    <a:pt x="26" y="40"/>
                    <a:pt x="26" y="4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2022"/>
            <p:cNvSpPr/>
            <p:nvPr/>
          </p:nvSpPr>
          <p:spPr bwMode="auto">
            <a:xfrm>
              <a:off x="6007065" y="4064023"/>
              <a:ext cx="184151" cy="138113"/>
            </a:xfrm>
            <a:custGeom>
              <a:avLst/>
              <a:gdLst>
                <a:gd name="T0" fmla="*/ 24 w 49"/>
                <a:gd name="T1" fmla="*/ 27 h 37"/>
                <a:gd name="T2" fmla="*/ 40 w 49"/>
                <a:gd name="T3" fmla="*/ 31 h 37"/>
                <a:gd name="T4" fmla="*/ 49 w 49"/>
                <a:gd name="T5" fmla="*/ 37 h 37"/>
                <a:gd name="T6" fmla="*/ 33 w 49"/>
                <a:gd name="T7" fmla="*/ 33 h 37"/>
                <a:gd name="T8" fmla="*/ 14 w 49"/>
                <a:gd name="T9" fmla="*/ 32 h 37"/>
                <a:gd name="T10" fmla="*/ 1 w 49"/>
                <a:gd name="T11" fmla="*/ 22 h 37"/>
                <a:gd name="T12" fmla="*/ 0 w 49"/>
                <a:gd name="T13" fmla="*/ 19 h 37"/>
                <a:gd name="T14" fmla="*/ 3 w 49"/>
                <a:gd name="T15" fmla="*/ 0 h 37"/>
                <a:gd name="T16" fmla="*/ 5 w 49"/>
                <a:gd name="T17" fmla="*/ 9 h 37"/>
                <a:gd name="T18" fmla="*/ 24 w 49"/>
                <a:gd name="T19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37">
                  <a:moveTo>
                    <a:pt x="24" y="27"/>
                  </a:moveTo>
                  <a:cubicBezTo>
                    <a:pt x="28" y="28"/>
                    <a:pt x="36" y="29"/>
                    <a:pt x="40" y="31"/>
                  </a:cubicBezTo>
                  <a:cubicBezTo>
                    <a:pt x="43" y="32"/>
                    <a:pt x="49" y="37"/>
                    <a:pt x="49" y="37"/>
                  </a:cubicBezTo>
                  <a:cubicBezTo>
                    <a:pt x="44" y="35"/>
                    <a:pt x="38" y="34"/>
                    <a:pt x="33" y="33"/>
                  </a:cubicBezTo>
                  <a:cubicBezTo>
                    <a:pt x="26" y="33"/>
                    <a:pt x="20" y="33"/>
                    <a:pt x="14" y="32"/>
                  </a:cubicBezTo>
                  <a:cubicBezTo>
                    <a:pt x="8" y="31"/>
                    <a:pt x="4" y="27"/>
                    <a:pt x="1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0" y="13"/>
                    <a:pt x="1" y="6"/>
                    <a:pt x="3" y="0"/>
                  </a:cubicBezTo>
                  <a:cubicBezTo>
                    <a:pt x="3" y="2"/>
                    <a:pt x="3" y="6"/>
                    <a:pt x="5" y="9"/>
                  </a:cubicBezTo>
                  <a:cubicBezTo>
                    <a:pt x="10" y="20"/>
                    <a:pt x="18" y="25"/>
                    <a:pt x="24" y="2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2023"/>
            <p:cNvSpPr/>
            <p:nvPr/>
          </p:nvSpPr>
          <p:spPr bwMode="auto">
            <a:xfrm>
              <a:off x="6049927" y="3976710"/>
              <a:ext cx="201614" cy="304802"/>
            </a:xfrm>
            <a:custGeom>
              <a:avLst/>
              <a:gdLst>
                <a:gd name="T0" fmla="*/ 10 w 54"/>
                <a:gd name="T1" fmla="*/ 47 h 81"/>
                <a:gd name="T2" fmla="*/ 27 w 54"/>
                <a:gd name="T3" fmla="*/ 52 h 81"/>
                <a:gd name="T4" fmla="*/ 32 w 54"/>
                <a:gd name="T5" fmla="*/ 54 h 81"/>
                <a:gd name="T6" fmla="*/ 33 w 54"/>
                <a:gd name="T7" fmla="*/ 54 h 81"/>
                <a:gd name="T8" fmla="*/ 33 w 54"/>
                <a:gd name="T9" fmla="*/ 52 h 81"/>
                <a:gd name="T10" fmla="*/ 28 w 54"/>
                <a:gd name="T11" fmla="*/ 48 h 81"/>
                <a:gd name="T12" fmla="*/ 20 w 54"/>
                <a:gd name="T13" fmla="*/ 40 h 81"/>
                <a:gd name="T14" fmla="*/ 12 w 54"/>
                <a:gd name="T15" fmla="*/ 35 h 81"/>
                <a:gd name="T16" fmla="*/ 4 w 54"/>
                <a:gd name="T17" fmla="*/ 27 h 81"/>
                <a:gd name="T18" fmla="*/ 2 w 54"/>
                <a:gd name="T19" fmla="*/ 20 h 81"/>
                <a:gd name="T20" fmla="*/ 10 w 54"/>
                <a:gd name="T21" fmla="*/ 31 h 81"/>
                <a:gd name="T22" fmla="*/ 15 w 54"/>
                <a:gd name="T23" fmla="*/ 36 h 81"/>
                <a:gd name="T24" fmla="*/ 8 w 54"/>
                <a:gd name="T25" fmla="*/ 23 h 81"/>
                <a:gd name="T26" fmla="*/ 2 w 54"/>
                <a:gd name="T27" fmla="*/ 6 h 81"/>
                <a:gd name="T28" fmla="*/ 2 w 54"/>
                <a:gd name="T29" fmla="*/ 3 h 81"/>
                <a:gd name="T30" fmla="*/ 5 w 54"/>
                <a:gd name="T31" fmla="*/ 11 h 81"/>
                <a:gd name="T32" fmla="*/ 25 w 54"/>
                <a:gd name="T33" fmla="*/ 42 h 81"/>
                <a:gd name="T34" fmla="*/ 31 w 54"/>
                <a:gd name="T35" fmla="*/ 48 h 81"/>
                <a:gd name="T36" fmla="*/ 34 w 54"/>
                <a:gd name="T37" fmla="*/ 50 h 81"/>
                <a:gd name="T38" fmla="*/ 33 w 54"/>
                <a:gd name="T39" fmla="*/ 47 h 81"/>
                <a:gd name="T40" fmla="*/ 29 w 54"/>
                <a:gd name="T41" fmla="*/ 30 h 81"/>
                <a:gd name="T42" fmla="*/ 27 w 54"/>
                <a:gd name="T43" fmla="*/ 24 h 81"/>
                <a:gd name="T44" fmla="*/ 19 w 54"/>
                <a:gd name="T45" fmla="*/ 13 h 81"/>
                <a:gd name="T46" fmla="*/ 19 w 54"/>
                <a:gd name="T47" fmla="*/ 12 h 81"/>
                <a:gd name="T48" fmla="*/ 27 w 54"/>
                <a:gd name="T49" fmla="*/ 23 h 81"/>
                <a:gd name="T50" fmla="*/ 30 w 54"/>
                <a:gd name="T51" fmla="*/ 30 h 81"/>
                <a:gd name="T52" fmla="*/ 35 w 54"/>
                <a:gd name="T53" fmla="*/ 49 h 81"/>
                <a:gd name="T54" fmla="*/ 38 w 54"/>
                <a:gd name="T55" fmla="*/ 53 h 81"/>
                <a:gd name="T56" fmla="*/ 46 w 54"/>
                <a:gd name="T57" fmla="*/ 64 h 81"/>
                <a:gd name="T58" fmla="*/ 47 w 54"/>
                <a:gd name="T59" fmla="*/ 60 h 81"/>
                <a:gd name="T60" fmla="*/ 49 w 54"/>
                <a:gd name="T61" fmla="*/ 52 h 81"/>
                <a:gd name="T62" fmla="*/ 47 w 54"/>
                <a:gd name="T63" fmla="*/ 35 h 81"/>
                <a:gd name="T64" fmla="*/ 43 w 54"/>
                <a:gd name="T65" fmla="*/ 25 h 81"/>
                <a:gd name="T66" fmla="*/ 48 w 54"/>
                <a:gd name="T67" fmla="*/ 35 h 81"/>
                <a:gd name="T68" fmla="*/ 50 w 54"/>
                <a:gd name="T69" fmla="*/ 52 h 81"/>
                <a:gd name="T70" fmla="*/ 49 w 54"/>
                <a:gd name="T71" fmla="*/ 59 h 81"/>
                <a:gd name="T72" fmla="*/ 48 w 54"/>
                <a:gd name="T73" fmla="*/ 63 h 81"/>
                <a:gd name="T74" fmla="*/ 50 w 54"/>
                <a:gd name="T75" fmla="*/ 70 h 81"/>
                <a:gd name="T76" fmla="*/ 52 w 54"/>
                <a:gd name="T77" fmla="*/ 74 h 81"/>
                <a:gd name="T78" fmla="*/ 52 w 54"/>
                <a:gd name="T79" fmla="*/ 75 h 81"/>
                <a:gd name="T80" fmla="*/ 52 w 54"/>
                <a:gd name="T81" fmla="*/ 79 h 81"/>
                <a:gd name="T82" fmla="*/ 49 w 54"/>
                <a:gd name="T83" fmla="*/ 72 h 81"/>
                <a:gd name="T84" fmla="*/ 47 w 54"/>
                <a:gd name="T85" fmla="*/ 70 h 81"/>
                <a:gd name="T86" fmla="*/ 45 w 54"/>
                <a:gd name="T87" fmla="*/ 69 h 81"/>
                <a:gd name="T88" fmla="*/ 33 w 54"/>
                <a:gd name="T89" fmla="*/ 62 h 81"/>
                <a:gd name="T90" fmla="*/ 28 w 54"/>
                <a:gd name="T91" fmla="*/ 61 h 81"/>
                <a:gd name="T92" fmla="*/ 12 w 54"/>
                <a:gd name="T93" fmla="*/ 64 h 81"/>
                <a:gd name="T94" fmla="*/ 22 w 54"/>
                <a:gd name="T95" fmla="*/ 60 h 81"/>
                <a:gd name="T96" fmla="*/ 31 w 54"/>
                <a:gd name="T97" fmla="*/ 61 h 81"/>
                <a:gd name="T98" fmla="*/ 39 w 54"/>
                <a:gd name="T99" fmla="*/ 63 h 81"/>
                <a:gd name="T100" fmla="*/ 46 w 54"/>
                <a:gd name="T101" fmla="*/ 68 h 81"/>
                <a:gd name="T102" fmla="*/ 41 w 54"/>
                <a:gd name="T103" fmla="*/ 60 h 81"/>
                <a:gd name="T104" fmla="*/ 38 w 54"/>
                <a:gd name="T105" fmla="*/ 58 h 81"/>
                <a:gd name="T106" fmla="*/ 32 w 54"/>
                <a:gd name="T107" fmla="*/ 55 h 81"/>
                <a:gd name="T108" fmla="*/ 30 w 54"/>
                <a:gd name="T109" fmla="*/ 55 h 81"/>
                <a:gd name="T110" fmla="*/ 21 w 54"/>
                <a:gd name="T111" fmla="*/ 53 h 81"/>
                <a:gd name="T112" fmla="*/ 4 w 54"/>
                <a:gd name="T113" fmla="*/ 46 h 81"/>
                <a:gd name="T114" fmla="*/ 4 w 54"/>
                <a:gd name="T115" fmla="*/ 4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1">
                  <a:moveTo>
                    <a:pt x="4" y="45"/>
                  </a:moveTo>
                  <a:cubicBezTo>
                    <a:pt x="6" y="46"/>
                    <a:pt x="8" y="47"/>
                    <a:pt x="10" y="47"/>
                  </a:cubicBezTo>
                  <a:cubicBezTo>
                    <a:pt x="13" y="49"/>
                    <a:pt x="17" y="50"/>
                    <a:pt x="21" y="51"/>
                  </a:cubicBezTo>
                  <a:cubicBezTo>
                    <a:pt x="23" y="52"/>
                    <a:pt x="25" y="52"/>
                    <a:pt x="27" y="52"/>
                  </a:cubicBezTo>
                  <a:cubicBezTo>
                    <a:pt x="28" y="53"/>
                    <a:pt x="29" y="53"/>
                    <a:pt x="30" y="5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4" y="54"/>
                    <a:pt x="35" y="55"/>
                    <a:pt x="36" y="55"/>
                  </a:cubicBezTo>
                  <a:cubicBezTo>
                    <a:pt x="35" y="54"/>
                    <a:pt x="34" y="53"/>
                    <a:pt x="33" y="52"/>
                  </a:cubicBezTo>
                  <a:cubicBezTo>
                    <a:pt x="32" y="51"/>
                    <a:pt x="31" y="51"/>
                    <a:pt x="30" y="50"/>
                  </a:cubicBezTo>
                  <a:cubicBezTo>
                    <a:pt x="29" y="49"/>
                    <a:pt x="29" y="49"/>
                    <a:pt x="28" y="48"/>
                  </a:cubicBezTo>
                  <a:cubicBezTo>
                    <a:pt x="26" y="47"/>
                    <a:pt x="25" y="45"/>
                    <a:pt x="23" y="44"/>
                  </a:cubicBezTo>
                  <a:cubicBezTo>
                    <a:pt x="22" y="43"/>
                    <a:pt x="21" y="41"/>
                    <a:pt x="20" y="40"/>
                  </a:cubicBezTo>
                  <a:cubicBezTo>
                    <a:pt x="18" y="39"/>
                    <a:pt x="16" y="38"/>
                    <a:pt x="15" y="37"/>
                  </a:cubicBezTo>
                  <a:cubicBezTo>
                    <a:pt x="14" y="36"/>
                    <a:pt x="13" y="35"/>
                    <a:pt x="12" y="35"/>
                  </a:cubicBezTo>
                  <a:cubicBezTo>
                    <a:pt x="11" y="34"/>
                    <a:pt x="10" y="33"/>
                    <a:pt x="9" y="32"/>
                  </a:cubicBezTo>
                  <a:cubicBezTo>
                    <a:pt x="7" y="31"/>
                    <a:pt x="6" y="29"/>
                    <a:pt x="4" y="27"/>
                  </a:cubicBezTo>
                  <a:cubicBezTo>
                    <a:pt x="3" y="26"/>
                    <a:pt x="3" y="25"/>
                    <a:pt x="2" y="24"/>
                  </a:cubicBezTo>
                  <a:cubicBezTo>
                    <a:pt x="2" y="23"/>
                    <a:pt x="2" y="22"/>
                    <a:pt x="2" y="20"/>
                  </a:cubicBezTo>
                  <a:cubicBezTo>
                    <a:pt x="2" y="23"/>
                    <a:pt x="3" y="25"/>
                    <a:pt x="5" y="27"/>
                  </a:cubicBezTo>
                  <a:cubicBezTo>
                    <a:pt x="6" y="28"/>
                    <a:pt x="8" y="30"/>
                    <a:pt x="10" y="31"/>
                  </a:cubicBezTo>
                  <a:cubicBezTo>
                    <a:pt x="11" y="32"/>
                    <a:pt x="12" y="33"/>
                    <a:pt x="13" y="34"/>
                  </a:cubicBezTo>
                  <a:cubicBezTo>
                    <a:pt x="13" y="34"/>
                    <a:pt x="14" y="35"/>
                    <a:pt x="15" y="36"/>
                  </a:cubicBezTo>
                  <a:cubicBezTo>
                    <a:pt x="16" y="36"/>
                    <a:pt x="16" y="36"/>
                    <a:pt x="17" y="37"/>
                  </a:cubicBezTo>
                  <a:cubicBezTo>
                    <a:pt x="14" y="33"/>
                    <a:pt x="11" y="28"/>
                    <a:pt x="8" y="23"/>
                  </a:cubicBezTo>
                  <a:cubicBezTo>
                    <a:pt x="6" y="20"/>
                    <a:pt x="5" y="16"/>
                    <a:pt x="3" y="12"/>
                  </a:cubicBezTo>
                  <a:cubicBezTo>
                    <a:pt x="3" y="10"/>
                    <a:pt x="2" y="8"/>
                    <a:pt x="2" y="6"/>
                  </a:cubicBezTo>
                  <a:cubicBezTo>
                    <a:pt x="1" y="4"/>
                    <a:pt x="1" y="2"/>
                    <a:pt x="1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4" y="8"/>
                    <a:pt x="4" y="9"/>
                    <a:pt x="5" y="11"/>
                  </a:cubicBezTo>
                  <a:cubicBezTo>
                    <a:pt x="7" y="15"/>
                    <a:pt x="8" y="19"/>
                    <a:pt x="10" y="22"/>
                  </a:cubicBezTo>
                  <a:cubicBezTo>
                    <a:pt x="14" y="30"/>
                    <a:pt x="19" y="36"/>
                    <a:pt x="25" y="42"/>
                  </a:cubicBezTo>
                  <a:cubicBezTo>
                    <a:pt x="26" y="44"/>
                    <a:pt x="28" y="45"/>
                    <a:pt x="29" y="46"/>
                  </a:cubicBezTo>
                  <a:cubicBezTo>
                    <a:pt x="30" y="47"/>
                    <a:pt x="31" y="48"/>
                    <a:pt x="31" y="48"/>
                  </a:cubicBezTo>
                  <a:cubicBezTo>
                    <a:pt x="32" y="49"/>
                    <a:pt x="33" y="49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49"/>
                    <a:pt x="33" y="48"/>
                    <a:pt x="33" y="47"/>
                  </a:cubicBezTo>
                  <a:cubicBezTo>
                    <a:pt x="33" y="45"/>
                    <a:pt x="32" y="44"/>
                    <a:pt x="32" y="43"/>
                  </a:cubicBezTo>
                  <a:cubicBezTo>
                    <a:pt x="31" y="39"/>
                    <a:pt x="31" y="34"/>
                    <a:pt x="29" y="30"/>
                  </a:cubicBezTo>
                  <a:cubicBezTo>
                    <a:pt x="29" y="29"/>
                    <a:pt x="29" y="28"/>
                    <a:pt x="28" y="27"/>
                  </a:cubicBezTo>
                  <a:cubicBezTo>
                    <a:pt x="28" y="26"/>
                    <a:pt x="27" y="25"/>
                    <a:pt x="27" y="24"/>
                  </a:cubicBezTo>
                  <a:cubicBezTo>
                    <a:pt x="26" y="22"/>
                    <a:pt x="24" y="20"/>
                    <a:pt x="23" y="18"/>
                  </a:cubicBezTo>
                  <a:cubicBezTo>
                    <a:pt x="22" y="16"/>
                    <a:pt x="20" y="14"/>
                    <a:pt x="19" y="13"/>
                  </a:cubicBezTo>
                  <a:cubicBezTo>
                    <a:pt x="17" y="11"/>
                    <a:pt x="16" y="9"/>
                    <a:pt x="14" y="8"/>
                  </a:cubicBezTo>
                  <a:cubicBezTo>
                    <a:pt x="16" y="9"/>
                    <a:pt x="17" y="11"/>
                    <a:pt x="19" y="12"/>
                  </a:cubicBezTo>
                  <a:cubicBezTo>
                    <a:pt x="21" y="14"/>
                    <a:pt x="22" y="16"/>
                    <a:pt x="23" y="18"/>
                  </a:cubicBezTo>
                  <a:cubicBezTo>
                    <a:pt x="25" y="19"/>
                    <a:pt x="26" y="21"/>
                    <a:pt x="27" y="23"/>
                  </a:cubicBezTo>
                  <a:cubicBezTo>
                    <a:pt x="28" y="24"/>
                    <a:pt x="29" y="25"/>
                    <a:pt x="29" y="26"/>
                  </a:cubicBezTo>
                  <a:cubicBezTo>
                    <a:pt x="30" y="27"/>
                    <a:pt x="30" y="28"/>
                    <a:pt x="30" y="30"/>
                  </a:cubicBezTo>
                  <a:cubicBezTo>
                    <a:pt x="32" y="34"/>
                    <a:pt x="32" y="39"/>
                    <a:pt x="33" y="43"/>
                  </a:cubicBezTo>
                  <a:cubicBezTo>
                    <a:pt x="34" y="45"/>
                    <a:pt x="34" y="47"/>
                    <a:pt x="35" y="49"/>
                  </a:cubicBezTo>
                  <a:cubicBezTo>
                    <a:pt x="36" y="50"/>
                    <a:pt x="36" y="51"/>
                    <a:pt x="37" y="52"/>
                  </a:cubicBezTo>
                  <a:cubicBezTo>
                    <a:pt x="37" y="53"/>
                    <a:pt x="38" y="53"/>
                    <a:pt x="38" y="53"/>
                  </a:cubicBezTo>
                  <a:cubicBezTo>
                    <a:pt x="40" y="55"/>
                    <a:pt x="41" y="57"/>
                    <a:pt x="43" y="59"/>
                  </a:cubicBezTo>
                  <a:cubicBezTo>
                    <a:pt x="44" y="60"/>
                    <a:pt x="45" y="62"/>
                    <a:pt x="46" y="64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7" y="62"/>
                    <a:pt x="47" y="61"/>
                    <a:pt x="47" y="60"/>
                  </a:cubicBezTo>
                  <a:cubicBezTo>
                    <a:pt x="47" y="59"/>
                    <a:pt x="48" y="58"/>
                    <a:pt x="48" y="57"/>
                  </a:cubicBezTo>
                  <a:cubicBezTo>
                    <a:pt x="48" y="56"/>
                    <a:pt x="48" y="54"/>
                    <a:pt x="49" y="52"/>
                  </a:cubicBezTo>
                  <a:cubicBezTo>
                    <a:pt x="49" y="50"/>
                    <a:pt x="49" y="48"/>
                    <a:pt x="49" y="46"/>
                  </a:cubicBezTo>
                  <a:cubicBezTo>
                    <a:pt x="49" y="43"/>
                    <a:pt x="48" y="39"/>
                    <a:pt x="47" y="35"/>
                  </a:cubicBezTo>
                  <a:cubicBezTo>
                    <a:pt x="46" y="34"/>
                    <a:pt x="46" y="32"/>
                    <a:pt x="45" y="30"/>
                  </a:cubicBezTo>
                  <a:cubicBezTo>
                    <a:pt x="45" y="28"/>
                    <a:pt x="44" y="27"/>
                    <a:pt x="43" y="25"/>
                  </a:cubicBezTo>
                  <a:cubicBezTo>
                    <a:pt x="44" y="27"/>
                    <a:pt x="45" y="28"/>
                    <a:pt x="46" y="30"/>
                  </a:cubicBezTo>
                  <a:cubicBezTo>
                    <a:pt x="46" y="32"/>
                    <a:pt x="47" y="33"/>
                    <a:pt x="48" y="35"/>
                  </a:cubicBezTo>
                  <a:cubicBezTo>
                    <a:pt x="49" y="39"/>
                    <a:pt x="50" y="43"/>
                    <a:pt x="50" y="46"/>
                  </a:cubicBezTo>
                  <a:cubicBezTo>
                    <a:pt x="50" y="48"/>
                    <a:pt x="50" y="50"/>
                    <a:pt x="50" y="52"/>
                  </a:cubicBezTo>
                  <a:cubicBezTo>
                    <a:pt x="50" y="54"/>
                    <a:pt x="50" y="56"/>
                    <a:pt x="49" y="58"/>
                  </a:cubicBezTo>
                  <a:cubicBezTo>
                    <a:pt x="49" y="58"/>
                    <a:pt x="49" y="59"/>
                    <a:pt x="49" y="59"/>
                  </a:cubicBezTo>
                  <a:cubicBezTo>
                    <a:pt x="49" y="59"/>
                    <a:pt x="49" y="60"/>
                    <a:pt x="48" y="60"/>
                  </a:cubicBezTo>
                  <a:cubicBezTo>
                    <a:pt x="48" y="61"/>
                    <a:pt x="48" y="62"/>
                    <a:pt x="48" y="63"/>
                  </a:cubicBezTo>
                  <a:cubicBezTo>
                    <a:pt x="48" y="64"/>
                    <a:pt x="48" y="65"/>
                    <a:pt x="48" y="66"/>
                  </a:cubicBezTo>
                  <a:cubicBezTo>
                    <a:pt x="48" y="67"/>
                    <a:pt x="49" y="68"/>
                    <a:pt x="50" y="70"/>
                  </a:cubicBezTo>
                  <a:cubicBezTo>
                    <a:pt x="50" y="71"/>
                    <a:pt x="51" y="72"/>
                    <a:pt x="51" y="73"/>
                  </a:cubicBezTo>
                  <a:cubicBezTo>
                    <a:pt x="51" y="74"/>
                    <a:pt x="52" y="74"/>
                    <a:pt x="52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7"/>
                    <a:pt x="53" y="79"/>
                    <a:pt x="54" y="81"/>
                  </a:cubicBezTo>
                  <a:cubicBezTo>
                    <a:pt x="53" y="80"/>
                    <a:pt x="53" y="80"/>
                    <a:pt x="52" y="79"/>
                  </a:cubicBezTo>
                  <a:cubicBezTo>
                    <a:pt x="52" y="78"/>
                    <a:pt x="51" y="77"/>
                    <a:pt x="51" y="76"/>
                  </a:cubicBezTo>
                  <a:cubicBezTo>
                    <a:pt x="50" y="75"/>
                    <a:pt x="49" y="73"/>
                    <a:pt x="49" y="72"/>
                  </a:cubicBezTo>
                  <a:cubicBezTo>
                    <a:pt x="49" y="72"/>
                    <a:pt x="48" y="72"/>
                    <a:pt x="48" y="71"/>
                  </a:cubicBezTo>
                  <a:cubicBezTo>
                    <a:pt x="48" y="71"/>
                    <a:pt x="48" y="71"/>
                    <a:pt x="47" y="70"/>
                  </a:cubicBezTo>
                  <a:cubicBezTo>
                    <a:pt x="47" y="70"/>
                    <a:pt x="47" y="70"/>
                    <a:pt x="46" y="70"/>
                  </a:cubicBezTo>
                  <a:cubicBezTo>
                    <a:pt x="46" y="69"/>
                    <a:pt x="46" y="69"/>
                    <a:pt x="45" y="69"/>
                  </a:cubicBezTo>
                  <a:cubicBezTo>
                    <a:pt x="45" y="68"/>
                    <a:pt x="44" y="68"/>
                    <a:pt x="43" y="67"/>
                  </a:cubicBezTo>
                  <a:cubicBezTo>
                    <a:pt x="40" y="65"/>
                    <a:pt x="37" y="64"/>
                    <a:pt x="33" y="62"/>
                  </a:cubicBezTo>
                  <a:cubicBezTo>
                    <a:pt x="32" y="62"/>
                    <a:pt x="31" y="62"/>
                    <a:pt x="31" y="61"/>
                  </a:cubicBezTo>
                  <a:cubicBezTo>
                    <a:pt x="30" y="61"/>
                    <a:pt x="29" y="61"/>
                    <a:pt x="28" y="61"/>
                  </a:cubicBezTo>
                  <a:cubicBezTo>
                    <a:pt x="26" y="61"/>
                    <a:pt x="24" y="61"/>
                    <a:pt x="22" y="61"/>
                  </a:cubicBezTo>
                  <a:cubicBezTo>
                    <a:pt x="19" y="61"/>
                    <a:pt x="15" y="63"/>
                    <a:pt x="12" y="64"/>
                  </a:cubicBezTo>
                  <a:cubicBezTo>
                    <a:pt x="13" y="63"/>
                    <a:pt x="15" y="62"/>
                    <a:pt x="17" y="62"/>
                  </a:cubicBezTo>
                  <a:cubicBezTo>
                    <a:pt x="19" y="61"/>
                    <a:pt x="20" y="61"/>
                    <a:pt x="22" y="60"/>
                  </a:cubicBezTo>
                  <a:cubicBezTo>
                    <a:pt x="24" y="60"/>
                    <a:pt x="26" y="60"/>
                    <a:pt x="28" y="60"/>
                  </a:cubicBezTo>
                  <a:cubicBezTo>
                    <a:pt x="29" y="60"/>
                    <a:pt x="30" y="60"/>
                    <a:pt x="31" y="61"/>
                  </a:cubicBezTo>
                  <a:cubicBezTo>
                    <a:pt x="32" y="61"/>
                    <a:pt x="33" y="61"/>
                    <a:pt x="34" y="61"/>
                  </a:cubicBezTo>
                  <a:cubicBezTo>
                    <a:pt x="35" y="62"/>
                    <a:pt x="37" y="63"/>
                    <a:pt x="39" y="63"/>
                  </a:cubicBezTo>
                  <a:cubicBezTo>
                    <a:pt x="40" y="64"/>
                    <a:pt x="42" y="65"/>
                    <a:pt x="44" y="66"/>
                  </a:cubicBezTo>
                  <a:cubicBezTo>
                    <a:pt x="45" y="67"/>
                    <a:pt x="45" y="67"/>
                    <a:pt x="46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5" y="65"/>
                    <a:pt x="43" y="63"/>
                    <a:pt x="41" y="60"/>
                  </a:cubicBezTo>
                  <a:cubicBezTo>
                    <a:pt x="41" y="60"/>
                    <a:pt x="40" y="59"/>
                    <a:pt x="40" y="59"/>
                  </a:cubicBezTo>
                  <a:cubicBezTo>
                    <a:pt x="39" y="58"/>
                    <a:pt x="39" y="58"/>
                    <a:pt x="38" y="58"/>
                  </a:cubicBezTo>
                  <a:cubicBezTo>
                    <a:pt x="37" y="57"/>
                    <a:pt x="35" y="56"/>
                    <a:pt x="33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1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29" y="54"/>
                    <a:pt x="28" y="54"/>
                    <a:pt x="27" y="54"/>
                  </a:cubicBezTo>
                  <a:cubicBezTo>
                    <a:pt x="25" y="53"/>
                    <a:pt x="23" y="53"/>
                    <a:pt x="21" y="53"/>
                  </a:cubicBezTo>
                  <a:cubicBezTo>
                    <a:pt x="17" y="52"/>
                    <a:pt x="13" y="50"/>
                    <a:pt x="9" y="49"/>
                  </a:cubicBezTo>
                  <a:cubicBezTo>
                    <a:pt x="7" y="48"/>
                    <a:pt x="5" y="47"/>
                    <a:pt x="4" y="46"/>
                  </a:cubicBezTo>
                  <a:cubicBezTo>
                    <a:pt x="2" y="44"/>
                    <a:pt x="1" y="43"/>
                    <a:pt x="0" y="41"/>
                  </a:cubicBezTo>
                  <a:cubicBezTo>
                    <a:pt x="1" y="42"/>
                    <a:pt x="3" y="44"/>
                    <a:pt x="4" y="45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2024"/>
            <p:cNvSpPr/>
            <p:nvPr/>
          </p:nvSpPr>
          <p:spPr bwMode="auto">
            <a:xfrm>
              <a:off x="6221379" y="3206767"/>
              <a:ext cx="68263" cy="153989"/>
            </a:xfrm>
            <a:custGeom>
              <a:avLst/>
              <a:gdLst>
                <a:gd name="T0" fmla="*/ 17 w 18"/>
                <a:gd name="T1" fmla="*/ 41 h 41"/>
                <a:gd name="T2" fmla="*/ 12 w 18"/>
                <a:gd name="T3" fmla="*/ 19 h 41"/>
                <a:gd name="T4" fmla="*/ 5 w 18"/>
                <a:gd name="T5" fmla="*/ 9 h 41"/>
                <a:gd name="T6" fmla="*/ 0 w 18"/>
                <a:gd name="T7" fmla="*/ 0 h 41"/>
                <a:gd name="T8" fmla="*/ 13 w 18"/>
                <a:gd name="T9" fmla="*/ 8 h 41"/>
                <a:gd name="T10" fmla="*/ 17 w 18"/>
                <a:gd name="T11" fmla="*/ 23 h 41"/>
                <a:gd name="T12" fmla="*/ 17 w 1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1">
                  <a:moveTo>
                    <a:pt x="17" y="41"/>
                  </a:moveTo>
                  <a:cubicBezTo>
                    <a:pt x="15" y="34"/>
                    <a:pt x="15" y="26"/>
                    <a:pt x="12" y="19"/>
                  </a:cubicBezTo>
                  <a:cubicBezTo>
                    <a:pt x="10" y="15"/>
                    <a:pt x="8" y="12"/>
                    <a:pt x="5" y="9"/>
                  </a:cubicBezTo>
                  <a:cubicBezTo>
                    <a:pt x="3" y="7"/>
                    <a:pt x="0" y="4"/>
                    <a:pt x="0" y="0"/>
                  </a:cubicBezTo>
                  <a:cubicBezTo>
                    <a:pt x="4" y="3"/>
                    <a:pt x="9" y="5"/>
                    <a:pt x="13" y="8"/>
                  </a:cubicBezTo>
                  <a:cubicBezTo>
                    <a:pt x="15" y="12"/>
                    <a:pt x="17" y="19"/>
                    <a:pt x="17" y="23"/>
                  </a:cubicBezTo>
                  <a:cubicBezTo>
                    <a:pt x="18" y="29"/>
                    <a:pt x="17" y="35"/>
                    <a:pt x="17" y="4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2027"/>
            <p:cNvSpPr/>
            <p:nvPr/>
          </p:nvSpPr>
          <p:spPr bwMode="auto">
            <a:xfrm>
              <a:off x="6146766" y="3270267"/>
              <a:ext cx="142876" cy="128588"/>
            </a:xfrm>
            <a:custGeom>
              <a:avLst/>
              <a:gdLst>
                <a:gd name="T0" fmla="*/ 19 w 38"/>
                <a:gd name="T1" fmla="*/ 23 h 34"/>
                <a:gd name="T2" fmla="*/ 32 w 38"/>
                <a:gd name="T3" fmla="*/ 28 h 34"/>
                <a:gd name="T4" fmla="*/ 38 w 38"/>
                <a:gd name="T5" fmla="*/ 34 h 34"/>
                <a:gd name="T6" fmla="*/ 25 w 38"/>
                <a:gd name="T7" fmla="*/ 29 h 34"/>
                <a:gd name="T8" fmla="*/ 10 w 38"/>
                <a:gd name="T9" fmla="*/ 27 h 34"/>
                <a:gd name="T10" fmla="*/ 1 w 38"/>
                <a:gd name="T11" fmla="*/ 17 h 34"/>
                <a:gd name="T12" fmla="*/ 0 w 38"/>
                <a:gd name="T13" fmla="*/ 15 h 34"/>
                <a:gd name="T14" fmla="*/ 4 w 38"/>
                <a:gd name="T15" fmla="*/ 0 h 34"/>
                <a:gd name="T16" fmla="*/ 5 w 38"/>
                <a:gd name="T17" fmla="*/ 7 h 34"/>
                <a:gd name="T18" fmla="*/ 19 w 38"/>
                <a:gd name="T19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4">
                  <a:moveTo>
                    <a:pt x="19" y="23"/>
                  </a:moveTo>
                  <a:cubicBezTo>
                    <a:pt x="22" y="24"/>
                    <a:pt x="29" y="26"/>
                    <a:pt x="32" y="28"/>
                  </a:cubicBezTo>
                  <a:cubicBezTo>
                    <a:pt x="34" y="29"/>
                    <a:pt x="38" y="34"/>
                    <a:pt x="38" y="34"/>
                  </a:cubicBezTo>
                  <a:cubicBezTo>
                    <a:pt x="35" y="31"/>
                    <a:pt x="30" y="30"/>
                    <a:pt x="25" y="29"/>
                  </a:cubicBezTo>
                  <a:cubicBezTo>
                    <a:pt x="20" y="28"/>
                    <a:pt x="15" y="28"/>
                    <a:pt x="10" y="27"/>
                  </a:cubicBezTo>
                  <a:cubicBezTo>
                    <a:pt x="6" y="26"/>
                    <a:pt x="3" y="22"/>
                    <a:pt x="1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1" y="10"/>
                    <a:pt x="2" y="5"/>
                    <a:pt x="4" y="0"/>
                  </a:cubicBezTo>
                  <a:cubicBezTo>
                    <a:pt x="4" y="2"/>
                    <a:pt x="4" y="5"/>
                    <a:pt x="5" y="7"/>
                  </a:cubicBezTo>
                  <a:cubicBezTo>
                    <a:pt x="8" y="17"/>
                    <a:pt x="14" y="22"/>
                    <a:pt x="19" y="2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2028"/>
            <p:cNvSpPr/>
            <p:nvPr/>
          </p:nvSpPr>
          <p:spPr bwMode="auto">
            <a:xfrm>
              <a:off x="6180103" y="3203592"/>
              <a:ext cx="150813" cy="263527"/>
            </a:xfrm>
            <a:custGeom>
              <a:avLst/>
              <a:gdLst>
                <a:gd name="T0" fmla="*/ 7 w 40"/>
                <a:gd name="T1" fmla="*/ 39 h 70"/>
                <a:gd name="T2" fmla="*/ 21 w 40"/>
                <a:gd name="T3" fmla="*/ 45 h 70"/>
                <a:gd name="T4" fmla="*/ 25 w 40"/>
                <a:gd name="T5" fmla="*/ 46 h 70"/>
                <a:gd name="T6" fmla="*/ 26 w 40"/>
                <a:gd name="T7" fmla="*/ 46 h 70"/>
                <a:gd name="T8" fmla="*/ 26 w 40"/>
                <a:gd name="T9" fmla="*/ 44 h 70"/>
                <a:gd name="T10" fmla="*/ 22 w 40"/>
                <a:gd name="T11" fmla="*/ 41 h 70"/>
                <a:gd name="T12" fmla="*/ 16 w 40"/>
                <a:gd name="T13" fmla="*/ 34 h 70"/>
                <a:gd name="T14" fmla="*/ 10 w 40"/>
                <a:gd name="T15" fmla="*/ 29 h 70"/>
                <a:gd name="T16" fmla="*/ 4 w 40"/>
                <a:gd name="T17" fmla="*/ 22 h 70"/>
                <a:gd name="T18" fmla="*/ 3 w 40"/>
                <a:gd name="T19" fmla="*/ 17 h 70"/>
                <a:gd name="T20" fmla="*/ 9 w 40"/>
                <a:gd name="T21" fmla="*/ 26 h 70"/>
                <a:gd name="T22" fmla="*/ 13 w 40"/>
                <a:gd name="T23" fmla="*/ 30 h 70"/>
                <a:gd name="T24" fmla="*/ 8 w 40"/>
                <a:gd name="T25" fmla="*/ 20 h 70"/>
                <a:gd name="T26" fmla="*/ 4 w 40"/>
                <a:gd name="T27" fmla="*/ 5 h 70"/>
                <a:gd name="T28" fmla="*/ 4 w 40"/>
                <a:gd name="T29" fmla="*/ 2 h 70"/>
                <a:gd name="T30" fmla="*/ 6 w 40"/>
                <a:gd name="T31" fmla="*/ 10 h 70"/>
                <a:gd name="T32" fmla="*/ 20 w 40"/>
                <a:gd name="T33" fmla="*/ 36 h 70"/>
                <a:gd name="T34" fmla="*/ 25 w 40"/>
                <a:gd name="T35" fmla="*/ 41 h 70"/>
                <a:gd name="T36" fmla="*/ 27 w 40"/>
                <a:gd name="T37" fmla="*/ 43 h 70"/>
                <a:gd name="T38" fmla="*/ 26 w 40"/>
                <a:gd name="T39" fmla="*/ 40 h 70"/>
                <a:gd name="T40" fmla="*/ 25 w 40"/>
                <a:gd name="T41" fmla="*/ 26 h 70"/>
                <a:gd name="T42" fmla="*/ 23 w 40"/>
                <a:gd name="T43" fmla="*/ 21 h 70"/>
                <a:gd name="T44" fmla="*/ 17 w 40"/>
                <a:gd name="T45" fmla="*/ 12 h 70"/>
                <a:gd name="T46" fmla="*/ 18 w 40"/>
                <a:gd name="T47" fmla="*/ 12 h 70"/>
                <a:gd name="T48" fmla="*/ 23 w 40"/>
                <a:gd name="T49" fmla="*/ 21 h 70"/>
                <a:gd name="T50" fmla="*/ 25 w 40"/>
                <a:gd name="T51" fmla="*/ 26 h 70"/>
                <a:gd name="T52" fmla="*/ 28 w 40"/>
                <a:gd name="T53" fmla="*/ 43 h 70"/>
                <a:gd name="T54" fmla="*/ 30 w 40"/>
                <a:gd name="T55" fmla="*/ 46 h 70"/>
                <a:gd name="T56" fmla="*/ 36 w 40"/>
                <a:gd name="T57" fmla="*/ 55 h 70"/>
                <a:gd name="T58" fmla="*/ 37 w 40"/>
                <a:gd name="T59" fmla="*/ 52 h 70"/>
                <a:gd name="T60" fmla="*/ 38 w 40"/>
                <a:gd name="T61" fmla="*/ 46 h 70"/>
                <a:gd name="T62" fmla="*/ 38 w 40"/>
                <a:gd name="T63" fmla="*/ 32 h 70"/>
                <a:gd name="T64" fmla="*/ 36 w 40"/>
                <a:gd name="T65" fmla="*/ 24 h 70"/>
                <a:gd name="T66" fmla="*/ 39 w 40"/>
                <a:gd name="T67" fmla="*/ 32 h 70"/>
                <a:gd name="T68" fmla="*/ 39 w 40"/>
                <a:gd name="T69" fmla="*/ 46 h 70"/>
                <a:gd name="T70" fmla="*/ 38 w 40"/>
                <a:gd name="T71" fmla="*/ 51 h 70"/>
                <a:gd name="T72" fmla="*/ 37 w 40"/>
                <a:gd name="T73" fmla="*/ 55 h 70"/>
                <a:gd name="T74" fmla="*/ 38 w 40"/>
                <a:gd name="T75" fmla="*/ 60 h 70"/>
                <a:gd name="T76" fmla="*/ 39 w 40"/>
                <a:gd name="T77" fmla="*/ 64 h 70"/>
                <a:gd name="T78" fmla="*/ 39 w 40"/>
                <a:gd name="T79" fmla="*/ 65 h 70"/>
                <a:gd name="T80" fmla="*/ 39 w 40"/>
                <a:gd name="T81" fmla="*/ 68 h 70"/>
                <a:gd name="T82" fmla="*/ 37 w 40"/>
                <a:gd name="T83" fmla="*/ 62 h 70"/>
                <a:gd name="T84" fmla="*/ 36 w 40"/>
                <a:gd name="T85" fmla="*/ 61 h 70"/>
                <a:gd name="T86" fmla="*/ 34 w 40"/>
                <a:gd name="T87" fmla="*/ 59 h 70"/>
                <a:gd name="T88" fmla="*/ 25 w 40"/>
                <a:gd name="T89" fmla="*/ 53 h 70"/>
                <a:gd name="T90" fmla="*/ 21 w 40"/>
                <a:gd name="T91" fmla="*/ 51 h 70"/>
                <a:gd name="T92" fmla="*/ 8 w 40"/>
                <a:gd name="T93" fmla="*/ 52 h 70"/>
                <a:gd name="T94" fmla="*/ 17 w 40"/>
                <a:gd name="T95" fmla="*/ 50 h 70"/>
                <a:gd name="T96" fmla="*/ 23 w 40"/>
                <a:gd name="T97" fmla="*/ 51 h 70"/>
                <a:gd name="T98" fmla="*/ 30 w 40"/>
                <a:gd name="T99" fmla="*/ 54 h 70"/>
                <a:gd name="T100" fmla="*/ 35 w 40"/>
                <a:gd name="T101" fmla="*/ 58 h 70"/>
                <a:gd name="T102" fmla="*/ 32 w 40"/>
                <a:gd name="T103" fmla="*/ 52 h 70"/>
                <a:gd name="T104" fmla="*/ 30 w 40"/>
                <a:gd name="T105" fmla="*/ 50 h 70"/>
                <a:gd name="T106" fmla="*/ 25 w 40"/>
                <a:gd name="T107" fmla="*/ 47 h 70"/>
                <a:gd name="T108" fmla="*/ 23 w 40"/>
                <a:gd name="T109" fmla="*/ 46 h 70"/>
                <a:gd name="T110" fmla="*/ 16 w 40"/>
                <a:gd name="T111" fmla="*/ 44 h 70"/>
                <a:gd name="T112" fmla="*/ 3 w 40"/>
                <a:gd name="T113" fmla="*/ 37 h 70"/>
                <a:gd name="T114" fmla="*/ 3 w 40"/>
                <a:gd name="T115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" h="70">
                  <a:moveTo>
                    <a:pt x="3" y="36"/>
                  </a:moveTo>
                  <a:cubicBezTo>
                    <a:pt x="5" y="37"/>
                    <a:pt x="6" y="38"/>
                    <a:pt x="7" y="39"/>
                  </a:cubicBezTo>
                  <a:cubicBezTo>
                    <a:pt x="10" y="41"/>
                    <a:pt x="13" y="42"/>
                    <a:pt x="16" y="43"/>
                  </a:cubicBezTo>
                  <a:cubicBezTo>
                    <a:pt x="18" y="43"/>
                    <a:pt x="20" y="44"/>
                    <a:pt x="21" y="45"/>
                  </a:cubicBezTo>
                  <a:cubicBezTo>
                    <a:pt x="22" y="45"/>
                    <a:pt x="23" y="45"/>
                    <a:pt x="24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7" y="46"/>
                    <a:pt x="28" y="47"/>
                    <a:pt x="28" y="47"/>
                  </a:cubicBezTo>
                  <a:cubicBezTo>
                    <a:pt x="27" y="46"/>
                    <a:pt x="27" y="45"/>
                    <a:pt x="26" y="44"/>
                  </a:cubicBezTo>
                  <a:cubicBezTo>
                    <a:pt x="25" y="44"/>
                    <a:pt x="24" y="43"/>
                    <a:pt x="24" y="43"/>
                  </a:cubicBezTo>
                  <a:cubicBezTo>
                    <a:pt x="23" y="42"/>
                    <a:pt x="22" y="41"/>
                    <a:pt x="22" y="41"/>
                  </a:cubicBezTo>
                  <a:cubicBezTo>
                    <a:pt x="21" y="40"/>
                    <a:pt x="19" y="38"/>
                    <a:pt x="18" y="37"/>
                  </a:cubicBezTo>
                  <a:cubicBezTo>
                    <a:pt x="18" y="36"/>
                    <a:pt x="17" y="35"/>
                    <a:pt x="16" y="34"/>
                  </a:cubicBezTo>
                  <a:cubicBezTo>
                    <a:pt x="15" y="33"/>
                    <a:pt x="13" y="32"/>
                    <a:pt x="12" y="31"/>
                  </a:cubicBezTo>
                  <a:cubicBezTo>
                    <a:pt x="11" y="30"/>
                    <a:pt x="11" y="30"/>
                    <a:pt x="10" y="29"/>
                  </a:cubicBezTo>
                  <a:cubicBezTo>
                    <a:pt x="9" y="28"/>
                    <a:pt x="9" y="28"/>
                    <a:pt x="8" y="27"/>
                  </a:cubicBezTo>
                  <a:cubicBezTo>
                    <a:pt x="7" y="25"/>
                    <a:pt x="5" y="24"/>
                    <a:pt x="4" y="22"/>
                  </a:cubicBezTo>
                  <a:cubicBezTo>
                    <a:pt x="4" y="21"/>
                    <a:pt x="3" y="21"/>
                    <a:pt x="3" y="20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3" y="19"/>
                    <a:pt x="4" y="20"/>
                    <a:pt x="5" y="22"/>
                  </a:cubicBezTo>
                  <a:cubicBezTo>
                    <a:pt x="6" y="24"/>
                    <a:pt x="7" y="25"/>
                    <a:pt x="9" y="26"/>
                  </a:cubicBezTo>
                  <a:cubicBezTo>
                    <a:pt x="9" y="27"/>
                    <a:pt x="10" y="28"/>
                    <a:pt x="11" y="28"/>
                  </a:cubicBezTo>
                  <a:cubicBezTo>
                    <a:pt x="11" y="29"/>
                    <a:pt x="12" y="30"/>
                    <a:pt x="13" y="30"/>
                  </a:cubicBezTo>
                  <a:cubicBezTo>
                    <a:pt x="13" y="30"/>
                    <a:pt x="14" y="31"/>
                    <a:pt x="14" y="31"/>
                  </a:cubicBezTo>
                  <a:cubicBezTo>
                    <a:pt x="12" y="27"/>
                    <a:pt x="10" y="24"/>
                    <a:pt x="8" y="20"/>
                  </a:cubicBezTo>
                  <a:cubicBezTo>
                    <a:pt x="7" y="17"/>
                    <a:pt x="6" y="13"/>
                    <a:pt x="5" y="10"/>
                  </a:cubicBezTo>
                  <a:cubicBezTo>
                    <a:pt x="4" y="8"/>
                    <a:pt x="4" y="7"/>
                    <a:pt x="4" y="5"/>
                  </a:cubicBezTo>
                  <a:cubicBezTo>
                    <a:pt x="4" y="3"/>
                    <a:pt x="4" y="2"/>
                    <a:pt x="4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8"/>
                    <a:pt x="6" y="10"/>
                  </a:cubicBezTo>
                  <a:cubicBezTo>
                    <a:pt x="7" y="13"/>
                    <a:pt x="8" y="16"/>
                    <a:pt x="10" y="19"/>
                  </a:cubicBezTo>
                  <a:cubicBezTo>
                    <a:pt x="12" y="25"/>
                    <a:pt x="16" y="31"/>
                    <a:pt x="20" y="36"/>
                  </a:cubicBezTo>
                  <a:cubicBezTo>
                    <a:pt x="21" y="37"/>
                    <a:pt x="22" y="38"/>
                    <a:pt x="23" y="40"/>
                  </a:cubicBezTo>
                  <a:cubicBezTo>
                    <a:pt x="24" y="40"/>
                    <a:pt x="24" y="41"/>
                    <a:pt x="25" y="41"/>
                  </a:cubicBezTo>
                  <a:cubicBezTo>
                    <a:pt x="25" y="42"/>
                    <a:pt x="26" y="42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9"/>
                    <a:pt x="26" y="38"/>
                    <a:pt x="26" y="37"/>
                  </a:cubicBezTo>
                  <a:cubicBezTo>
                    <a:pt x="25" y="34"/>
                    <a:pt x="25" y="30"/>
                    <a:pt x="25" y="26"/>
                  </a:cubicBezTo>
                  <a:cubicBezTo>
                    <a:pt x="24" y="26"/>
                    <a:pt x="24" y="25"/>
                    <a:pt x="24" y="24"/>
                  </a:cubicBezTo>
                  <a:cubicBezTo>
                    <a:pt x="24" y="23"/>
                    <a:pt x="23" y="22"/>
                    <a:pt x="23" y="21"/>
                  </a:cubicBezTo>
                  <a:cubicBezTo>
                    <a:pt x="22" y="20"/>
                    <a:pt x="21" y="18"/>
                    <a:pt x="20" y="16"/>
                  </a:cubicBezTo>
                  <a:cubicBezTo>
                    <a:pt x="19" y="15"/>
                    <a:pt x="18" y="13"/>
                    <a:pt x="17" y="12"/>
                  </a:cubicBezTo>
                  <a:cubicBezTo>
                    <a:pt x="16" y="10"/>
                    <a:pt x="15" y="9"/>
                    <a:pt x="14" y="7"/>
                  </a:cubicBezTo>
                  <a:cubicBezTo>
                    <a:pt x="15" y="9"/>
                    <a:pt x="16" y="10"/>
                    <a:pt x="18" y="12"/>
                  </a:cubicBezTo>
                  <a:cubicBezTo>
                    <a:pt x="19" y="13"/>
                    <a:pt x="20" y="15"/>
                    <a:pt x="21" y="16"/>
                  </a:cubicBezTo>
                  <a:cubicBezTo>
                    <a:pt x="22" y="18"/>
                    <a:pt x="23" y="19"/>
                    <a:pt x="23" y="21"/>
                  </a:cubicBezTo>
                  <a:cubicBezTo>
                    <a:pt x="24" y="22"/>
                    <a:pt x="24" y="23"/>
                    <a:pt x="25" y="24"/>
                  </a:cubicBezTo>
                  <a:cubicBezTo>
                    <a:pt x="25" y="24"/>
                    <a:pt x="25" y="25"/>
                    <a:pt x="25" y="26"/>
                  </a:cubicBezTo>
                  <a:cubicBezTo>
                    <a:pt x="26" y="30"/>
                    <a:pt x="26" y="34"/>
                    <a:pt x="27" y="37"/>
                  </a:cubicBezTo>
                  <a:cubicBezTo>
                    <a:pt x="27" y="39"/>
                    <a:pt x="27" y="41"/>
                    <a:pt x="28" y="43"/>
                  </a:cubicBezTo>
                  <a:cubicBezTo>
                    <a:pt x="28" y="43"/>
                    <a:pt x="29" y="44"/>
                    <a:pt x="29" y="45"/>
                  </a:cubicBezTo>
                  <a:cubicBezTo>
                    <a:pt x="29" y="45"/>
                    <a:pt x="29" y="46"/>
                    <a:pt x="30" y="46"/>
                  </a:cubicBezTo>
                  <a:cubicBezTo>
                    <a:pt x="31" y="48"/>
                    <a:pt x="32" y="49"/>
                    <a:pt x="33" y="51"/>
                  </a:cubicBezTo>
                  <a:cubicBezTo>
                    <a:pt x="34" y="52"/>
                    <a:pt x="35" y="54"/>
                    <a:pt x="36" y="55"/>
                  </a:cubicBezTo>
                  <a:cubicBezTo>
                    <a:pt x="36" y="55"/>
                    <a:pt x="36" y="55"/>
                    <a:pt x="36" y="54"/>
                  </a:cubicBezTo>
                  <a:cubicBezTo>
                    <a:pt x="36" y="54"/>
                    <a:pt x="36" y="53"/>
                    <a:pt x="37" y="52"/>
                  </a:cubicBezTo>
                  <a:cubicBezTo>
                    <a:pt x="37" y="51"/>
                    <a:pt x="37" y="51"/>
                    <a:pt x="37" y="50"/>
                  </a:cubicBezTo>
                  <a:cubicBezTo>
                    <a:pt x="38" y="49"/>
                    <a:pt x="38" y="47"/>
                    <a:pt x="38" y="46"/>
                  </a:cubicBezTo>
                  <a:cubicBezTo>
                    <a:pt x="39" y="44"/>
                    <a:pt x="39" y="43"/>
                    <a:pt x="39" y="41"/>
                  </a:cubicBezTo>
                  <a:cubicBezTo>
                    <a:pt x="39" y="38"/>
                    <a:pt x="39" y="35"/>
                    <a:pt x="38" y="32"/>
                  </a:cubicBezTo>
                  <a:cubicBezTo>
                    <a:pt x="38" y="31"/>
                    <a:pt x="38" y="29"/>
                    <a:pt x="37" y="28"/>
                  </a:cubicBezTo>
                  <a:cubicBezTo>
                    <a:pt x="37" y="26"/>
                    <a:pt x="36" y="25"/>
                    <a:pt x="36" y="24"/>
                  </a:cubicBezTo>
                  <a:cubicBezTo>
                    <a:pt x="37" y="25"/>
                    <a:pt x="37" y="26"/>
                    <a:pt x="38" y="28"/>
                  </a:cubicBezTo>
                  <a:cubicBezTo>
                    <a:pt x="38" y="29"/>
                    <a:pt x="38" y="31"/>
                    <a:pt x="39" y="32"/>
                  </a:cubicBezTo>
                  <a:cubicBezTo>
                    <a:pt x="40" y="35"/>
                    <a:pt x="40" y="38"/>
                    <a:pt x="40" y="41"/>
                  </a:cubicBezTo>
                  <a:cubicBezTo>
                    <a:pt x="40" y="43"/>
                    <a:pt x="40" y="44"/>
                    <a:pt x="39" y="46"/>
                  </a:cubicBezTo>
                  <a:cubicBezTo>
                    <a:pt x="39" y="47"/>
                    <a:pt x="39" y="49"/>
                    <a:pt x="38" y="50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2"/>
                    <a:pt x="38" y="52"/>
                    <a:pt x="38" y="53"/>
                  </a:cubicBezTo>
                  <a:cubicBezTo>
                    <a:pt x="37" y="53"/>
                    <a:pt x="37" y="54"/>
                    <a:pt x="37" y="55"/>
                  </a:cubicBezTo>
                  <a:cubicBezTo>
                    <a:pt x="37" y="55"/>
                    <a:pt x="37" y="56"/>
                    <a:pt x="37" y="57"/>
                  </a:cubicBezTo>
                  <a:cubicBezTo>
                    <a:pt x="37" y="58"/>
                    <a:pt x="38" y="59"/>
                    <a:pt x="38" y="60"/>
                  </a:cubicBezTo>
                  <a:cubicBezTo>
                    <a:pt x="38" y="61"/>
                    <a:pt x="39" y="62"/>
                    <a:pt x="39" y="63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5"/>
                    <a:pt x="39" y="65"/>
                  </a:cubicBezTo>
                  <a:cubicBezTo>
                    <a:pt x="40" y="67"/>
                    <a:pt x="40" y="68"/>
                    <a:pt x="40" y="70"/>
                  </a:cubicBezTo>
                  <a:cubicBezTo>
                    <a:pt x="40" y="69"/>
                    <a:pt x="40" y="68"/>
                    <a:pt x="39" y="68"/>
                  </a:cubicBezTo>
                  <a:cubicBezTo>
                    <a:pt x="39" y="67"/>
                    <a:pt x="39" y="66"/>
                    <a:pt x="38" y="65"/>
                  </a:cubicBezTo>
                  <a:cubicBezTo>
                    <a:pt x="38" y="64"/>
                    <a:pt x="37" y="63"/>
                    <a:pt x="37" y="62"/>
                  </a:cubicBezTo>
                  <a:cubicBezTo>
                    <a:pt x="37" y="62"/>
                    <a:pt x="37" y="62"/>
                    <a:pt x="37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0"/>
                    <a:pt x="36" y="60"/>
                    <a:pt x="35" y="60"/>
                  </a:cubicBezTo>
                  <a:cubicBezTo>
                    <a:pt x="35" y="60"/>
                    <a:pt x="35" y="59"/>
                    <a:pt x="34" y="59"/>
                  </a:cubicBezTo>
                  <a:cubicBezTo>
                    <a:pt x="34" y="59"/>
                    <a:pt x="33" y="58"/>
                    <a:pt x="33" y="58"/>
                  </a:cubicBezTo>
                  <a:cubicBezTo>
                    <a:pt x="30" y="56"/>
                    <a:pt x="28" y="54"/>
                    <a:pt x="25" y="53"/>
                  </a:cubicBezTo>
                  <a:cubicBezTo>
                    <a:pt x="24" y="53"/>
                    <a:pt x="24" y="52"/>
                    <a:pt x="23" y="52"/>
                  </a:cubicBezTo>
                  <a:cubicBezTo>
                    <a:pt x="22" y="52"/>
                    <a:pt x="22" y="52"/>
                    <a:pt x="21" y="51"/>
                  </a:cubicBezTo>
                  <a:cubicBezTo>
                    <a:pt x="20" y="51"/>
                    <a:pt x="18" y="51"/>
                    <a:pt x="17" y="51"/>
                  </a:cubicBezTo>
                  <a:cubicBezTo>
                    <a:pt x="14" y="51"/>
                    <a:pt x="11" y="52"/>
                    <a:pt x="8" y="52"/>
                  </a:cubicBezTo>
                  <a:cubicBezTo>
                    <a:pt x="9" y="52"/>
                    <a:pt x="11" y="52"/>
                    <a:pt x="12" y="51"/>
                  </a:cubicBezTo>
                  <a:cubicBezTo>
                    <a:pt x="13" y="51"/>
                    <a:pt x="15" y="51"/>
                    <a:pt x="17" y="50"/>
                  </a:cubicBezTo>
                  <a:cubicBezTo>
                    <a:pt x="18" y="50"/>
                    <a:pt x="20" y="50"/>
                    <a:pt x="21" y="51"/>
                  </a:cubicBezTo>
                  <a:cubicBezTo>
                    <a:pt x="22" y="51"/>
                    <a:pt x="23" y="51"/>
                    <a:pt x="23" y="51"/>
                  </a:cubicBezTo>
                  <a:cubicBezTo>
                    <a:pt x="24" y="52"/>
                    <a:pt x="25" y="52"/>
                    <a:pt x="25" y="52"/>
                  </a:cubicBezTo>
                  <a:cubicBezTo>
                    <a:pt x="27" y="53"/>
                    <a:pt x="28" y="53"/>
                    <a:pt x="30" y="54"/>
                  </a:cubicBezTo>
                  <a:cubicBezTo>
                    <a:pt x="31" y="55"/>
                    <a:pt x="32" y="56"/>
                    <a:pt x="33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6"/>
                    <a:pt x="33" y="54"/>
                    <a:pt x="32" y="52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28" y="49"/>
                    <a:pt x="27" y="48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19" y="45"/>
                    <a:pt x="18" y="45"/>
                    <a:pt x="16" y="44"/>
                  </a:cubicBezTo>
                  <a:cubicBezTo>
                    <a:pt x="13" y="43"/>
                    <a:pt x="10" y="42"/>
                    <a:pt x="7" y="40"/>
                  </a:cubicBezTo>
                  <a:cubicBezTo>
                    <a:pt x="5" y="39"/>
                    <a:pt x="4" y="38"/>
                    <a:pt x="3" y="37"/>
                  </a:cubicBezTo>
                  <a:cubicBezTo>
                    <a:pt x="1" y="36"/>
                    <a:pt x="0" y="35"/>
                    <a:pt x="0" y="33"/>
                  </a:cubicBezTo>
                  <a:cubicBezTo>
                    <a:pt x="1" y="34"/>
                    <a:pt x="2" y="35"/>
                    <a:pt x="3" y="36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2029"/>
            <p:cNvSpPr/>
            <p:nvPr/>
          </p:nvSpPr>
          <p:spPr bwMode="auto">
            <a:xfrm>
              <a:off x="6256304" y="2835289"/>
              <a:ext cx="71438" cy="98426"/>
            </a:xfrm>
            <a:custGeom>
              <a:avLst/>
              <a:gdLst>
                <a:gd name="T0" fmla="*/ 0 w 19"/>
                <a:gd name="T1" fmla="*/ 26 h 26"/>
                <a:gd name="T2" fmla="*/ 12 w 19"/>
                <a:gd name="T3" fmla="*/ 14 h 26"/>
                <a:gd name="T4" fmla="*/ 15 w 19"/>
                <a:gd name="T5" fmla="*/ 7 h 26"/>
                <a:gd name="T6" fmla="*/ 18 w 19"/>
                <a:gd name="T7" fmla="*/ 0 h 26"/>
                <a:gd name="T8" fmla="*/ 19 w 19"/>
                <a:gd name="T9" fmla="*/ 11 h 26"/>
                <a:gd name="T10" fmla="*/ 12 w 19"/>
                <a:gd name="T11" fmla="*/ 19 h 26"/>
                <a:gd name="T12" fmla="*/ 0 w 19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0" y="26"/>
                  </a:moveTo>
                  <a:cubicBezTo>
                    <a:pt x="4" y="22"/>
                    <a:pt x="9" y="19"/>
                    <a:pt x="12" y="14"/>
                  </a:cubicBezTo>
                  <a:cubicBezTo>
                    <a:pt x="13" y="12"/>
                    <a:pt x="14" y="9"/>
                    <a:pt x="15" y="7"/>
                  </a:cubicBezTo>
                  <a:cubicBezTo>
                    <a:pt x="16" y="4"/>
                    <a:pt x="17" y="2"/>
                    <a:pt x="18" y="0"/>
                  </a:cubicBezTo>
                  <a:cubicBezTo>
                    <a:pt x="19" y="3"/>
                    <a:pt x="19" y="7"/>
                    <a:pt x="19" y="11"/>
                  </a:cubicBezTo>
                  <a:cubicBezTo>
                    <a:pt x="17" y="14"/>
                    <a:pt x="13" y="17"/>
                    <a:pt x="12" y="19"/>
                  </a:cubicBezTo>
                  <a:cubicBezTo>
                    <a:pt x="8" y="22"/>
                    <a:pt x="4" y="24"/>
                    <a:pt x="0" y="2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2032"/>
            <p:cNvSpPr/>
            <p:nvPr/>
          </p:nvSpPr>
          <p:spPr bwMode="auto">
            <a:xfrm>
              <a:off x="6207091" y="2824177"/>
              <a:ext cx="55563" cy="127001"/>
            </a:xfrm>
            <a:custGeom>
              <a:avLst/>
              <a:gdLst>
                <a:gd name="T0" fmla="*/ 7 w 15"/>
                <a:gd name="T1" fmla="*/ 18 h 34"/>
                <a:gd name="T2" fmla="*/ 9 w 15"/>
                <a:gd name="T3" fmla="*/ 27 h 34"/>
                <a:gd name="T4" fmla="*/ 8 w 15"/>
                <a:gd name="T5" fmla="*/ 34 h 34"/>
                <a:gd name="T6" fmla="*/ 6 w 15"/>
                <a:gd name="T7" fmla="*/ 24 h 34"/>
                <a:gd name="T8" fmla="*/ 1 w 15"/>
                <a:gd name="T9" fmla="*/ 14 h 34"/>
                <a:gd name="T10" fmla="*/ 3 w 15"/>
                <a:gd name="T11" fmla="*/ 5 h 34"/>
                <a:gd name="T12" fmla="*/ 4 w 15"/>
                <a:gd name="T13" fmla="*/ 3 h 34"/>
                <a:gd name="T14" fmla="*/ 15 w 15"/>
                <a:gd name="T15" fmla="*/ 0 h 34"/>
                <a:gd name="T16" fmla="*/ 11 w 15"/>
                <a:gd name="T17" fmla="*/ 3 h 34"/>
                <a:gd name="T18" fmla="*/ 7 w 15"/>
                <a:gd name="T1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4">
                  <a:moveTo>
                    <a:pt x="7" y="18"/>
                  </a:moveTo>
                  <a:cubicBezTo>
                    <a:pt x="8" y="20"/>
                    <a:pt x="9" y="25"/>
                    <a:pt x="9" y="27"/>
                  </a:cubicBezTo>
                  <a:cubicBezTo>
                    <a:pt x="9" y="29"/>
                    <a:pt x="8" y="34"/>
                    <a:pt x="8" y="34"/>
                  </a:cubicBezTo>
                  <a:cubicBezTo>
                    <a:pt x="8" y="30"/>
                    <a:pt x="7" y="27"/>
                    <a:pt x="6" y="24"/>
                  </a:cubicBezTo>
                  <a:cubicBezTo>
                    <a:pt x="5" y="21"/>
                    <a:pt x="3" y="18"/>
                    <a:pt x="1" y="14"/>
                  </a:cubicBezTo>
                  <a:cubicBezTo>
                    <a:pt x="0" y="11"/>
                    <a:pt x="2" y="7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8" y="2"/>
                    <a:pt x="12" y="1"/>
                    <a:pt x="15" y="0"/>
                  </a:cubicBezTo>
                  <a:cubicBezTo>
                    <a:pt x="14" y="1"/>
                    <a:pt x="12" y="2"/>
                    <a:pt x="11" y="3"/>
                  </a:cubicBezTo>
                  <a:cubicBezTo>
                    <a:pt x="7" y="9"/>
                    <a:pt x="6" y="14"/>
                    <a:pt x="7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2033"/>
            <p:cNvSpPr/>
            <p:nvPr/>
          </p:nvSpPr>
          <p:spPr bwMode="auto">
            <a:xfrm>
              <a:off x="6202328" y="2816239"/>
              <a:ext cx="117476" cy="184151"/>
            </a:xfrm>
            <a:custGeom>
              <a:avLst/>
              <a:gdLst>
                <a:gd name="T0" fmla="*/ 8 w 31"/>
                <a:gd name="T1" fmla="*/ 18 h 49"/>
                <a:gd name="T2" fmla="*/ 10 w 31"/>
                <a:gd name="T3" fmla="*/ 28 h 49"/>
                <a:gd name="T4" fmla="*/ 11 w 31"/>
                <a:gd name="T5" fmla="*/ 31 h 49"/>
                <a:gd name="T6" fmla="*/ 11 w 31"/>
                <a:gd name="T7" fmla="*/ 31 h 49"/>
                <a:gd name="T8" fmla="*/ 12 w 31"/>
                <a:gd name="T9" fmla="*/ 31 h 49"/>
                <a:gd name="T10" fmla="*/ 13 w 31"/>
                <a:gd name="T11" fmla="*/ 27 h 49"/>
                <a:gd name="T12" fmla="*/ 15 w 31"/>
                <a:gd name="T13" fmla="*/ 21 h 49"/>
                <a:gd name="T14" fmla="*/ 15 w 31"/>
                <a:gd name="T15" fmla="*/ 15 h 49"/>
                <a:gd name="T16" fmla="*/ 17 w 31"/>
                <a:gd name="T17" fmla="*/ 9 h 49"/>
                <a:gd name="T18" fmla="*/ 20 w 31"/>
                <a:gd name="T19" fmla="*/ 6 h 49"/>
                <a:gd name="T20" fmla="*/ 17 w 31"/>
                <a:gd name="T21" fmla="*/ 13 h 49"/>
                <a:gd name="T22" fmla="*/ 16 w 31"/>
                <a:gd name="T23" fmla="*/ 17 h 49"/>
                <a:gd name="T24" fmla="*/ 20 w 31"/>
                <a:gd name="T25" fmla="*/ 10 h 49"/>
                <a:gd name="T26" fmla="*/ 28 w 31"/>
                <a:gd name="T27" fmla="*/ 2 h 49"/>
                <a:gd name="T28" fmla="*/ 29 w 31"/>
                <a:gd name="T29" fmla="*/ 1 h 49"/>
                <a:gd name="T30" fmla="*/ 26 w 31"/>
                <a:gd name="T31" fmla="*/ 5 h 49"/>
                <a:gd name="T32" fmla="*/ 15 w 31"/>
                <a:gd name="T33" fmla="*/ 24 h 49"/>
                <a:gd name="T34" fmla="*/ 14 w 31"/>
                <a:gd name="T35" fmla="*/ 29 h 49"/>
                <a:gd name="T36" fmla="*/ 13 w 31"/>
                <a:gd name="T37" fmla="*/ 31 h 49"/>
                <a:gd name="T38" fmla="*/ 15 w 31"/>
                <a:gd name="T39" fmla="*/ 29 h 49"/>
                <a:gd name="T40" fmla="*/ 23 w 31"/>
                <a:gd name="T41" fmla="*/ 23 h 49"/>
                <a:gd name="T42" fmla="*/ 25 w 31"/>
                <a:gd name="T43" fmla="*/ 20 h 49"/>
                <a:gd name="T44" fmla="*/ 29 w 31"/>
                <a:gd name="T45" fmla="*/ 13 h 49"/>
                <a:gd name="T46" fmla="*/ 29 w 31"/>
                <a:gd name="T47" fmla="*/ 13 h 49"/>
                <a:gd name="T48" fmla="*/ 25 w 31"/>
                <a:gd name="T49" fmla="*/ 20 h 49"/>
                <a:gd name="T50" fmla="*/ 23 w 31"/>
                <a:gd name="T51" fmla="*/ 23 h 49"/>
                <a:gd name="T52" fmla="*/ 14 w 31"/>
                <a:gd name="T53" fmla="*/ 31 h 49"/>
                <a:gd name="T54" fmla="*/ 13 w 31"/>
                <a:gd name="T55" fmla="*/ 34 h 49"/>
                <a:gd name="T56" fmla="*/ 10 w 31"/>
                <a:gd name="T57" fmla="*/ 41 h 49"/>
                <a:gd name="T58" fmla="*/ 12 w 31"/>
                <a:gd name="T59" fmla="*/ 40 h 49"/>
                <a:gd name="T60" fmla="*/ 16 w 31"/>
                <a:gd name="T61" fmla="*/ 39 h 49"/>
                <a:gd name="T62" fmla="*/ 24 w 31"/>
                <a:gd name="T63" fmla="*/ 34 h 49"/>
                <a:gd name="T64" fmla="*/ 29 w 31"/>
                <a:gd name="T65" fmla="*/ 29 h 49"/>
                <a:gd name="T66" fmla="*/ 25 w 31"/>
                <a:gd name="T67" fmla="*/ 34 h 49"/>
                <a:gd name="T68" fmla="*/ 17 w 31"/>
                <a:gd name="T69" fmla="*/ 40 h 49"/>
                <a:gd name="T70" fmla="*/ 13 w 31"/>
                <a:gd name="T71" fmla="*/ 41 h 49"/>
                <a:gd name="T72" fmla="*/ 10 w 31"/>
                <a:gd name="T73" fmla="*/ 41 h 49"/>
                <a:gd name="T74" fmla="*/ 8 w 31"/>
                <a:gd name="T75" fmla="*/ 44 h 49"/>
                <a:gd name="T76" fmla="*/ 6 w 31"/>
                <a:gd name="T77" fmla="*/ 46 h 49"/>
                <a:gd name="T78" fmla="*/ 5 w 31"/>
                <a:gd name="T79" fmla="*/ 47 h 49"/>
                <a:gd name="T80" fmla="*/ 4 w 31"/>
                <a:gd name="T81" fmla="*/ 48 h 49"/>
                <a:gd name="T82" fmla="*/ 6 w 31"/>
                <a:gd name="T83" fmla="*/ 44 h 49"/>
                <a:gd name="T84" fmla="*/ 6 w 31"/>
                <a:gd name="T85" fmla="*/ 43 h 49"/>
                <a:gd name="T86" fmla="*/ 7 w 31"/>
                <a:gd name="T87" fmla="*/ 42 h 49"/>
                <a:gd name="T88" fmla="*/ 7 w 31"/>
                <a:gd name="T89" fmla="*/ 34 h 49"/>
                <a:gd name="T90" fmla="*/ 6 w 31"/>
                <a:gd name="T91" fmla="*/ 31 h 49"/>
                <a:gd name="T92" fmla="*/ 0 w 31"/>
                <a:gd name="T93" fmla="*/ 23 h 49"/>
                <a:gd name="T94" fmla="*/ 5 w 31"/>
                <a:gd name="T95" fmla="*/ 27 h 49"/>
                <a:gd name="T96" fmla="*/ 7 w 31"/>
                <a:gd name="T97" fmla="*/ 32 h 49"/>
                <a:gd name="T98" fmla="*/ 8 w 31"/>
                <a:gd name="T99" fmla="*/ 37 h 49"/>
                <a:gd name="T100" fmla="*/ 8 w 31"/>
                <a:gd name="T101" fmla="*/ 42 h 49"/>
                <a:gd name="T102" fmla="*/ 10 w 31"/>
                <a:gd name="T103" fmla="*/ 37 h 49"/>
                <a:gd name="T104" fmla="*/ 11 w 31"/>
                <a:gd name="T105" fmla="*/ 35 h 49"/>
                <a:gd name="T106" fmla="*/ 10 w 31"/>
                <a:gd name="T107" fmla="*/ 31 h 49"/>
                <a:gd name="T108" fmla="*/ 10 w 31"/>
                <a:gd name="T109" fmla="*/ 30 h 49"/>
                <a:gd name="T110" fmla="*/ 9 w 31"/>
                <a:gd name="T111" fmla="*/ 25 h 49"/>
                <a:gd name="T112" fmla="*/ 7 w 31"/>
                <a:gd name="T113" fmla="*/ 14 h 49"/>
                <a:gd name="T114" fmla="*/ 8 w 31"/>
                <a:gd name="T115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49">
                  <a:moveTo>
                    <a:pt x="8" y="14"/>
                  </a:moveTo>
                  <a:cubicBezTo>
                    <a:pt x="8" y="15"/>
                    <a:pt x="8" y="16"/>
                    <a:pt x="8" y="18"/>
                  </a:cubicBezTo>
                  <a:cubicBezTo>
                    <a:pt x="8" y="20"/>
                    <a:pt x="9" y="22"/>
                    <a:pt x="9" y="25"/>
                  </a:cubicBezTo>
                  <a:cubicBezTo>
                    <a:pt x="10" y="26"/>
                    <a:pt x="10" y="27"/>
                    <a:pt x="10" y="28"/>
                  </a:cubicBezTo>
                  <a:cubicBezTo>
                    <a:pt x="11" y="29"/>
                    <a:pt x="11" y="29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12" y="32"/>
                    <a:pt x="12" y="31"/>
                    <a:pt x="12" y="31"/>
                  </a:cubicBezTo>
                  <a:cubicBezTo>
                    <a:pt x="12" y="30"/>
                    <a:pt x="12" y="29"/>
                    <a:pt x="12" y="29"/>
                  </a:cubicBezTo>
                  <a:cubicBezTo>
                    <a:pt x="13" y="28"/>
                    <a:pt x="13" y="28"/>
                    <a:pt x="13" y="27"/>
                  </a:cubicBezTo>
                  <a:cubicBezTo>
                    <a:pt x="13" y="26"/>
                    <a:pt x="13" y="25"/>
                    <a:pt x="14" y="23"/>
                  </a:cubicBezTo>
                  <a:cubicBezTo>
                    <a:pt x="14" y="22"/>
                    <a:pt x="14" y="22"/>
                    <a:pt x="15" y="21"/>
                  </a:cubicBezTo>
                  <a:cubicBezTo>
                    <a:pt x="15" y="20"/>
                    <a:pt x="15" y="18"/>
                    <a:pt x="15" y="17"/>
                  </a:cubicBezTo>
                  <a:cubicBezTo>
                    <a:pt x="15" y="17"/>
                    <a:pt x="15" y="16"/>
                    <a:pt x="15" y="15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6" y="12"/>
                    <a:pt x="17" y="10"/>
                    <a:pt x="17" y="9"/>
                  </a:cubicBezTo>
                  <a:cubicBezTo>
                    <a:pt x="18" y="9"/>
                    <a:pt x="18" y="8"/>
                    <a:pt x="18" y="7"/>
                  </a:cubicBezTo>
                  <a:cubicBezTo>
                    <a:pt x="19" y="7"/>
                    <a:pt x="19" y="6"/>
                    <a:pt x="20" y="6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1"/>
                    <a:pt x="17" y="12"/>
                    <a:pt x="17" y="13"/>
                  </a:cubicBezTo>
                  <a:cubicBezTo>
                    <a:pt x="16" y="14"/>
                    <a:pt x="16" y="15"/>
                    <a:pt x="16" y="15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6"/>
                    <a:pt x="18" y="13"/>
                    <a:pt x="20" y="10"/>
                  </a:cubicBezTo>
                  <a:cubicBezTo>
                    <a:pt x="22" y="8"/>
                    <a:pt x="23" y="6"/>
                    <a:pt x="25" y="5"/>
                  </a:cubicBezTo>
                  <a:cubicBezTo>
                    <a:pt x="26" y="4"/>
                    <a:pt x="27" y="3"/>
                    <a:pt x="28" y="2"/>
                  </a:cubicBezTo>
                  <a:cubicBezTo>
                    <a:pt x="28" y="1"/>
                    <a:pt x="29" y="1"/>
                    <a:pt x="31" y="0"/>
                  </a:cubicBezTo>
                  <a:cubicBezTo>
                    <a:pt x="30" y="1"/>
                    <a:pt x="30" y="1"/>
                    <a:pt x="29" y="1"/>
                  </a:cubicBezTo>
                  <a:cubicBezTo>
                    <a:pt x="29" y="2"/>
                    <a:pt x="28" y="2"/>
                    <a:pt x="28" y="3"/>
                  </a:cubicBezTo>
                  <a:cubicBezTo>
                    <a:pt x="27" y="4"/>
                    <a:pt x="26" y="5"/>
                    <a:pt x="26" y="5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19" y="15"/>
                    <a:pt x="16" y="19"/>
                    <a:pt x="15" y="24"/>
                  </a:cubicBezTo>
                  <a:cubicBezTo>
                    <a:pt x="15" y="25"/>
                    <a:pt x="14" y="26"/>
                    <a:pt x="14" y="27"/>
                  </a:cubicBezTo>
                  <a:cubicBezTo>
                    <a:pt x="14" y="28"/>
                    <a:pt x="14" y="28"/>
                    <a:pt x="14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4" y="31"/>
                  </a:cubicBezTo>
                  <a:cubicBezTo>
                    <a:pt x="14" y="30"/>
                    <a:pt x="14" y="30"/>
                    <a:pt x="15" y="29"/>
                  </a:cubicBezTo>
                  <a:cubicBezTo>
                    <a:pt x="15" y="29"/>
                    <a:pt x="16" y="28"/>
                    <a:pt x="16" y="28"/>
                  </a:cubicBezTo>
                  <a:cubicBezTo>
                    <a:pt x="18" y="26"/>
                    <a:pt x="21" y="25"/>
                    <a:pt x="23" y="23"/>
                  </a:cubicBezTo>
                  <a:cubicBezTo>
                    <a:pt x="23" y="23"/>
                    <a:pt x="24" y="22"/>
                    <a:pt x="24" y="22"/>
                  </a:cubicBezTo>
                  <a:cubicBezTo>
                    <a:pt x="24" y="21"/>
                    <a:pt x="25" y="20"/>
                    <a:pt x="25" y="20"/>
                  </a:cubicBezTo>
                  <a:cubicBezTo>
                    <a:pt x="26" y="19"/>
                    <a:pt x="26" y="18"/>
                    <a:pt x="27" y="16"/>
                  </a:cubicBezTo>
                  <a:cubicBezTo>
                    <a:pt x="28" y="15"/>
                    <a:pt x="28" y="14"/>
                    <a:pt x="29" y="13"/>
                  </a:cubicBezTo>
                  <a:cubicBezTo>
                    <a:pt x="29" y="12"/>
                    <a:pt x="29" y="10"/>
                    <a:pt x="30" y="9"/>
                  </a:cubicBezTo>
                  <a:cubicBezTo>
                    <a:pt x="30" y="10"/>
                    <a:pt x="29" y="12"/>
                    <a:pt x="29" y="13"/>
                  </a:cubicBezTo>
                  <a:cubicBezTo>
                    <a:pt x="28" y="14"/>
                    <a:pt x="28" y="15"/>
                    <a:pt x="27" y="17"/>
                  </a:cubicBezTo>
                  <a:cubicBezTo>
                    <a:pt x="27" y="18"/>
                    <a:pt x="26" y="19"/>
                    <a:pt x="25" y="20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21" y="25"/>
                    <a:pt x="19" y="27"/>
                    <a:pt x="17" y="29"/>
                  </a:cubicBezTo>
                  <a:cubicBezTo>
                    <a:pt x="16" y="29"/>
                    <a:pt x="15" y="30"/>
                    <a:pt x="14" y="31"/>
                  </a:cubicBezTo>
                  <a:cubicBezTo>
                    <a:pt x="14" y="32"/>
                    <a:pt x="13" y="32"/>
                    <a:pt x="13" y="33"/>
                  </a:cubicBezTo>
                  <a:cubicBezTo>
                    <a:pt x="13" y="33"/>
                    <a:pt x="13" y="33"/>
                    <a:pt x="13" y="34"/>
                  </a:cubicBezTo>
                  <a:cubicBezTo>
                    <a:pt x="12" y="35"/>
                    <a:pt x="12" y="36"/>
                    <a:pt x="11" y="38"/>
                  </a:cubicBezTo>
                  <a:cubicBezTo>
                    <a:pt x="11" y="39"/>
                    <a:pt x="10" y="40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14" y="40"/>
                    <a:pt x="15" y="39"/>
                    <a:pt x="16" y="39"/>
                  </a:cubicBezTo>
                  <a:cubicBezTo>
                    <a:pt x="17" y="38"/>
                    <a:pt x="18" y="38"/>
                    <a:pt x="19" y="37"/>
                  </a:cubicBezTo>
                  <a:cubicBezTo>
                    <a:pt x="21" y="36"/>
                    <a:pt x="23" y="35"/>
                    <a:pt x="24" y="34"/>
                  </a:cubicBezTo>
                  <a:cubicBezTo>
                    <a:pt x="25" y="33"/>
                    <a:pt x="26" y="32"/>
                    <a:pt x="27" y="31"/>
                  </a:cubicBezTo>
                  <a:cubicBezTo>
                    <a:pt x="27" y="30"/>
                    <a:pt x="28" y="30"/>
                    <a:pt x="29" y="29"/>
                  </a:cubicBezTo>
                  <a:cubicBezTo>
                    <a:pt x="28" y="30"/>
                    <a:pt x="28" y="31"/>
                    <a:pt x="27" y="31"/>
                  </a:cubicBezTo>
                  <a:cubicBezTo>
                    <a:pt x="26" y="32"/>
                    <a:pt x="25" y="33"/>
                    <a:pt x="25" y="34"/>
                  </a:cubicBezTo>
                  <a:cubicBezTo>
                    <a:pt x="23" y="35"/>
                    <a:pt x="21" y="37"/>
                    <a:pt x="20" y="38"/>
                  </a:cubicBezTo>
                  <a:cubicBezTo>
                    <a:pt x="19" y="39"/>
                    <a:pt x="18" y="39"/>
                    <a:pt x="17" y="40"/>
                  </a:cubicBezTo>
                  <a:cubicBezTo>
                    <a:pt x="16" y="40"/>
                    <a:pt x="15" y="40"/>
                    <a:pt x="14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2" y="41"/>
                    <a:pt x="12" y="41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10" y="42"/>
                    <a:pt x="9" y="42"/>
                    <a:pt x="9" y="42"/>
                  </a:cubicBezTo>
                  <a:cubicBezTo>
                    <a:pt x="9" y="43"/>
                    <a:pt x="8" y="43"/>
                    <a:pt x="8" y="44"/>
                  </a:cubicBezTo>
                  <a:cubicBezTo>
                    <a:pt x="7" y="45"/>
                    <a:pt x="7" y="45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4" y="48"/>
                    <a:pt x="3" y="49"/>
                    <a:pt x="2" y="49"/>
                  </a:cubicBezTo>
                  <a:cubicBezTo>
                    <a:pt x="3" y="49"/>
                    <a:pt x="3" y="48"/>
                    <a:pt x="4" y="48"/>
                  </a:cubicBezTo>
                  <a:cubicBezTo>
                    <a:pt x="4" y="47"/>
                    <a:pt x="4" y="47"/>
                    <a:pt x="5" y="46"/>
                  </a:cubicBezTo>
                  <a:cubicBezTo>
                    <a:pt x="5" y="46"/>
                    <a:pt x="6" y="45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3"/>
                    <a:pt x="6" y="43"/>
                  </a:cubicBezTo>
                  <a:cubicBezTo>
                    <a:pt x="7" y="43"/>
                    <a:pt x="7" y="43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7" y="41"/>
                    <a:pt x="7" y="40"/>
                  </a:cubicBezTo>
                  <a:cubicBezTo>
                    <a:pt x="7" y="38"/>
                    <a:pt x="7" y="36"/>
                    <a:pt x="7" y="34"/>
                  </a:cubicBezTo>
                  <a:cubicBezTo>
                    <a:pt x="7" y="33"/>
                    <a:pt x="7" y="33"/>
                    <a:pt x="7" y="32"/>
                  </a:cubicBezTo>
                  <a:cubicBezTo>
                    <a:pt x="6" y="32"/>
                    <a:pt x="6" y="31"/>
                    <a:pt x="6" y="31"/>
                  </a:cubicBezTo>
                  <a:cubicBezTo>
                    <a:pt x="6" y="30"/>
                    <a:pt x="5" y="29"/>
                    <a:pt x="5" y="28"/>
                  </a:cubicBezTo>
                  <a:cubicBezTo>
                    <a:pt x="3" y="26"/>
                    <a:pt x="2" y="24"/>
                    <a:pt x="0" y="23"/>
                  </a:cubicBezTo>
                  <a:cubicBezTo>
                    <a:pt x="1" y="24"/>
                    <a:pt x="2" y="24"/>
                    <a:pt x="3" y="25"/>
                  </a:cubicBezTo>
                  <a:cubicBezTo>
                    <a:pt x="4" y="26"/>
                    <a:pt x="4" y="27"/>
                    <a:pt x="5" y="27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7" y="31"/>
                    <a:pt x="7" y="31"/>
                    <a:pt x="7" y="32"/>
                  </a:cubicBezTo>
                  <a:cubicBezTo>
                    <a:pt x="7" y="32"/>
                    <a:pt x="7" y="33"/>
                    <a:pt x="7" y="34"/>
                  </a:cubicBezTo>
                  <a:cubicBezTo>
                    <a:pt x="8" y="35"/>
                    <a:pt x="8" y="36"/>
                    <a:pt x="8" y="37"/>
                  </a:cubicBezTo>
                  <a:cubicBezTo>
                    <a:pt x="8" y="38"/>
                    <a:pt x="8" y="39"/>
                    <a:pt x="8" y="40"/>
                  </a:cubicBezTo>
                  <a:cubicBezTo>
                    <a:pt x="8" y="41"/>
                    <a:pt x="8" y="41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0"/>
                    <a:pt x="9" y="39"/>
                    <a:pt x="10" y="37"/>
                  </a:cubicBezTo>
                  <a:cubicBezTo>
                    <a:pt x="10" y="37"/>
                    <a:pt x="10" y="37"/>
                    <a:pt x="10" y="36"/>
                  </a:cubicBezTo>
                  <a:cubicBezTo>
                    <a:pt x="11" y="36"/>
                    <a:pt x="11" y="35"/>
                    <a:pt x="11" y="35"/>
                  </a:cubicBezTo>
                  <a:cubicBezTo>
                    <a:pt x="11" y="34"/>
                    <a:pt x="11" y="33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9"/>
                    <a:pt x="10" y="29"/>
                    <a:pt x="10" y="28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8" y="22"/>
                    <a:pt x="8" y="20"/>
                    <a:pt x="7" y="18"/>
                  </a:cubicBezTo>
                  <a:cubicBezTo>
                    <a:pt x="7" y="16"/>
                    <a:pt x="7" y="15"/>
                    <a:pt x="7" y="14"/>
                  </a:cubicBezTo>
                  <a:cubicBezTo>
                    <a:pt x="8" y="13"/>
                    <a:pt x="8" y="12"/>
                    <a:pt x="9" y="11"/>
                  </a:cubicBezTo>
                  <a:cubicBezTo>
                    <a:pt x="9" y="12"/>
                    <a:pt x="8" y="13"/>
                    <a:pt x="8" y="14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2034"/>
            <p:cNvSpPr/>
            <p:nvPr/>
          </p:nvSpPr>
          <p:spPr bwMode="auto">
            <a:xfrm>
              <a:off x="5805451" y="2763851"/>
              <a:ext cx="168276" cy="150814"/>
            </a:xfrm>
            <a:custGeom>
              <a:avLst/>
              <a:gdLst>
                <a:gd name="T0" fmla="*/ 45 w 45"/>
                <a:gd name="T1" fmla="*/ 40 h 40"/>
                <a:gd name="T2" fmla="*/ 19 w 45"/>
                <a:gd name="T3" fmla="*/ 24 h 40"/>
                <a:gd name="T4" fmla="*/ 9 w 45"/>
                <a:gd name="T5" fmla="*/ 11 h 40"/>
                <a:gd name="T6" fmla="*/ 0 w 45"/>
                <a:gd name="T7" fmla="*/ 0 h 40"/>
                <a:gd name="T8" fmla="*/ 4 w 45"/>
                <a:gd name="T9" fmla="*/ 20 h 40"/>
                <a:gd name="T10" fmla="*/ 21 w 45"/>
                <a:gd name="T11" fmla="*/ 32 h 40"/>
                <a:gd name="T12" fmla="*/ 45 w 45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0">
                  <a:moveTo>
                    <a:pt x="45" y="40"/>
                  </a:moveTo>
                  <a:cubicBezTo>
                    <a:pt x="36" y="34"/>
                    <a:pt x="26" y="31"/>
                    <a:pt x="19" y="24"/>
                  </a:cubicBezTo>
                  <a:cubicBezTo>
                    <a:pt x="15" y="20"/>
                    <a:pt x="12" y="16"/>
                    <a:pt x="9" y="11"/>
                  </a:cubicBezTo>
                  <a:cubicBezTo>
                    <a:pt x="7" y="7"/>
                    <a:pt x="4" y="3"/>
                    <a:pt x="0" y="0"/>
                  </a:cubicBezTo>
                  <a:cubicBezTo>
                    <a:pt x="2" y="7"/>
                    <a:pt x="3" y="14"/>
                    <a:pt x="4" y="20"/>
                  </a:cubicBezTo>
                  <a:cubicBezTo>
                    <a:pt x="9" y="25"/>
                    <a:pt x="17" y="30"/>
                    <a:pt x="21" y="32"/>
                  </a:cubicBezTo>
                  <a:cubicBezTo>
                    <a:pt x="28" y="35"/>
                    <a:pt x="37" y="37"/>
                    <a:pt x="45" y="4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2037"/>
            <p:cNvSpPr/>
            <p:nvPr/>
          </p:nvSpPr>
          <p:spPr bwMode="auto">
            <a:xfrm>
              <a:off x="5910227" y="2714638"/>
              <a:ext cx="115888" cy="219077"/>
            </a:xfrm>
            <a:custGeom>
              <a:avLst/>
              <a:gdLst>
                <a:gd name="T0" fmla="*/ 23 w 31"/>
                <a:gd name="T1" fmla="*/ 29 h 58"/>
                <a:gd name="T2" fmla="*/ 23 w 31"/>
                <a:gd name="T3" fmla="*/ 48 h 58"/>
                <a:gd name="T4" fmla="*/ 28 w 31"/>
                <a:gd name="T5" fmla="*/ 58 h 58"/>
                <a:gd name="T6" fmla="*/ 27 w 31"/>
                <a:gd name="T7" fmla="*/ 40 h 58"/>
                <a:gd name="T8" fmla="*/ 31 w 31"/>
                <a:gd name="T9" fmla="*/ 20 h 58"/>
                <a:gd name="T10" fmla="*/ 23 w 31"/>
                <a:gd name="T11" fmla="*/ 4 h 58"/>
                <a:gd name="T12" fmla="*/ 21 w 31"/>
                <a:gd name="T13" fmla="*/ 2 h 58"/>
                <a:gd name="T14" fmla="*/ 0 w 31"/>
                <a:gd name="T15" fmla="*/ 0 h 58"/>
                <a:gd name="T16" fmla="*/ 9 w 31"/>
                <a:gd name="T17" fmla="*/ 5 h 58"/>
                <a:gd name="T18" fmla="*/ 23 w 31"/>
                <a:gd name="T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58">
                  <a:moveTo>
                    <a:pt x="23" y="29"/>
                  </a:moveTo>
                  <a:cubicBezTo>
                    <a:pt x="23" y="34"/>
                    <a:pt x="22" y="43"/>
                    <a:pt x="23" y="48"/>
                  </a:cubicBezTo>
                  <a:cubicBezTo>
                    <a:pt x="24" y="51"/>
                    <a:pt x="28" y="58"/>
                    <a:pt x="28" y="58"/>
                  </a:cubicBezTo>
                  <a:cubicBezTo>
                    <a:pt x="26" y="53"/>
                    <a:pt x="26" y="46"/>
                    <a:pt x="27" y="40"/>
                  </a:cubicBezTo>
                  <a:cubicBezTo>
                    <a:pt x="28" y="33"/>
                    <a:pt x="30" y="27"/>
                    <a:pt x="31" y="20"/>
                  </a:cubicBezTo>
                  <a:cubicBezTo>
                    <a:pt x="31" y="14"/>
                    <a:pt x="28" y="8"/>
                    <a:pt x="23" y="4"/>
                  </a:cubicBezTo>
                  <a:cubicBezTo>
                    <a:pt x="22" y="3"/>
                    <a:pt x="22" y="3"/>
                    <a:pt x="21" y="2"/>
                  </a:cubicBezTo>
                  <a:cubicBezTo>
                    <a:pt x="14" y="1"/>
                    <a:pt x="7" y="1"/>
                    <a:pt x="0" y="0"/>
                  </a:cubicBezTo>
                  <a:cubicBezTo>
                    <a:pt x="3" y="2"/>
                    <a:pt x="6" y="3"/>
                    <a:pt x="9" y="5"/>
                  </a:cubicBezTo>
                  <a:cubicBezTo>
                    <a:pt x="19" y="13"/>
                    <a:pt x="23" y="23"/>
                    <a:pt x="23" y="2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2038"/>
            <p:cNvSpPr/>
            <p:nvPr/>
          </p:nvSpPr>
          <p:spPr bwMode="auto">
            <a:xfrm>
              <a:off x="5808626" y="2730513"/>
              <a:ext cx="274639" cy="285752"/>
            </a:xfrm>
            <a:custGeom>
              <a:avLst/>
              <a:gdLst>
                <a:gd name="T0" fmla="*/ 48 w 73"/>
                <a:gd name="T1" fmla="*/ 21 h 76"/>
                <a:gd name="T2" fmla="*/ 49 w 73"/>
                <a:gd name="T3" fmla="*/ 41 h 76"/>
                <a:gd name="T4" fmla="*/ 49 w 73"/>
                <a:gd name="T5" fmla="*/ 46 h 76"/>
                <a:gd name="T6" fmla="*/ 49 w 73"/>
                <a:gd name="T7" fmla="*/ 48 h 76"/>
                <a:gd name="T8" fmla="*/ 47 w 73"/>
                <a:gd name="T9" fmla="*/ 46 h 76"/>
                <a:gd name="T10" fmla="*/ 44 w 73"/>
                <a:gd name="T11" fmla="*/ 40 h 76"/>
                <a:gd name="T12" fmla="*/ 38 w 73"/>
                <a:gd name="T13" fmla="*/ 30 h 76"/>
                <a:gd name="T14" fmla="*/ 34 w 73"/>
                <a:gd name="T15" fmla="*/ 20 h 76"/>
                <a:gd name="T16" fmla="*/ 28 w 73"/>
                <a:gd name="T17" fmla="*/ 11 h 76"/>
                <a:gd name="T18" fmla="*/ 22 w 73"/>
                <a:gd name="T19" fmla="*/ 6 h 76"/>
                <a:gd name="T20" fmla="*/ 31 w 73"/>
                <a:gd name="T21" fmla="*/ 18 h 76"/>
                <a:gd name="T22" fmla="*/ 35 w 73"/>
                <a:gd name="T23" fmla="*/ 24 h 76"/>
                <a:gd name="T24" fmla="*/ 23 w 73"/>
                <a:gd name="T25" fmla="*/ 14 h 76"/>
                <a:gd name="T26" fmla="*/ 7 w 73"/>
                <a:gd name="T27" fmla="*/ 3 h 76"/>
                <a:gd name="T28" fmla="*/ 3 w 73"/>
                <a:gd name="T29" fmla="*/ 2 h 76"/>
                <a:gd name="T30" fmla="*/ 11 w 73"/>
                <a:gd name="T31" fmla="*/ 8 h 76"/>
                <a:gd name="T32" fmla="*/ 39 w 73"/>
                <a:gd name="T33" fmla="*/ 36 h 76"/>
                <a:gd name="T34" fmla="*/ 44 w 73"/>
                <a:gd name="T35" fmla="*/ 44 h 76"/>
                <a:gd name="T36" fmla="*/ 45 w 73"/>
                <a:gd name="T37" fmla="*/ 48 h 76"/>
                <a:gd name="T38" fmla="*/ 42 w 73"/>
                <a:gd name="T39" fmla="*/ 45 h 76"/>
                <a:gd name="T40" fmla="*/ 25 w 73"/>
                <a:gd name="T41" fmla="*/ 38 h 76"/>
                <a:gd name="T42" fmla="*/ 19 w 73"/>
                <a:gd name="T43" fmla="*/ 33 h 76"/>
                <a:gd name="T44" fmla="*/ 10 w 73"/>
                <a:gd name="T45" fmla="*/ 22 h 76"/>
                <a:gd name="T46" fmla="*/ 9 w 73"/>
                <a:gd name="T47" fmla="*/ 22 h 76"/>
                <a:gd name="T48" fmla="*/ 19 w 73"/>
                <a:gd name="T49" fmla="*/ 34 h 76"/>
                <a:gd name="T50" fmla="*/ 24 w 73"/>
                <a:gd name="T51" fmla="*/ 39 h 76"/>
                <a:gd name="T52" fmla="*/ 44 w 73"/>
                <a:gd name="T53" fmla="*/ 49 h 76"/>
                <a:gd name="T54" fmla="*/ 47 w 73"/>
                <a:gd name="T55" fmla="*/ 52 h 76"/>
                <a:gd name="T56" fmla="*/ 56 w 73"/>
                <a:gd name="T57" fmla="*/ 64 h 76"/>
                <a:gd name="T58" fmla="*/ 52 w 73"/>
                <a:gd name="T59" fmla="*/ 64 h 76"/>
                <a:gd name="T60" fmla="*/ 43 w 73"/>
                <a:gd name="T61" fmla="*/ 63 h 76"/>
                <a:gd name="T62" fmla="*/ 26 w 73"/>
                <a:gd name="T63" fmla="*/ 57 h 76"/>
                <a:gd name="T64" fmla="*/ 16 w 73"/>
                <a:gd name="T65" fmla="*/ 51 h 76"/>
                <a:gd name="T66" fmla="*/ 26 w 73"/>
                <a:gd name="T67" fmla="*/ 58 h 76"/>
                <a:gd name="T68" fmla="*/ 43 w 73"/>
                <a:gd name="T69" fmla="*/ 65 h 76"/>
                <a:gd name="T70" fmla="*/ 51 w 73"/>
                <a:gd name="T71" fmla="*/ 65 h 76"/>
                <a:gd name="T72" fmla="*/ 55 w 73"/>
                <a:gd name="T73" fmla="*/ 65 h 76"/>
                <a:gd name="T74" fmla="*/ 61 w 73"/>
                <a:gd name="T75" fmla="*/ 69 h 76"/>
                <a:gd name="T76" fmla="*/ 66 w 73"/>
                <a:gd name="T77" fmla="*/ 72 h 76"/>
                <a:gd name="T78" fmla="*/ 67 w 73"/>
                <a:gd name="T79" fmla="*/ 73 h 76"/>
                <a:gd name="T80" fmla="*/ 70 w 73"/>
                <a:gd name="T81" fmla="*/ 74 h 76"/>
                <a:gd name="T82" fmla="*/ 64 w 73"/>
                <a:gd name="T83" fmla="*/ 68 h 76"/>
                <a:gd name="T84" fmla="*/ 63 w 73"/>
                <a:gd name="T85" fmla="*/ 67 h 76"/>
                <a:gd name="T86" fmla="*/ 62 w 73"/>
                <a:gd name="T87" fmla="*/ 64 h 76"/>
                <a:gd name="T88" fmla="*/ 58 w 73"/>
                <a:gd name="T89" fmla="*/ 50 h 76"/>
                <a:gd name="T90" fmla="*/ 58 w 73"/>
                <a:gd name="T91" fmla="*/ 44 h 76"/>
                <a:gd name="T92" fmla="*/ 65 w 73"/>
                <a:gd name="T93" fmla="*/ 27 h 76"/>
                <a:gd name="T94" fmla="*/ 58 w 73"/>
                <a:gd name="T95" fmla="*/ 38 h 76"/>
                <a:gd name="T96" fmla="*/ 57 w 73"/>
                <a:gd name="T97" fmla="*/ 47 h 76"/>
                <a:gd name="T98" fmla="*/ 58 w 73"/>
                <a:gd name="T99" fmla="*/ 56 h 76"/>
                <a:gd name="T100" fmla="*/ 60 w 73"/>
                <a:gd name="T101" fmla="*/ 65 h 76"/>
                <a:gd name="T102" fmla="*/ 54 w 73"/>
                <a:gd name="T103" fmla="*/ 58 h 76"/>
                <a:gd name="T104" fmla="*/ 52 w 73"/>
                <a:gd name="T105" fmla="*/ 54 h 76"/>
                <a:gd name="T106" fmla="*/ 51 w 73"/>
                <a:gd name="T107" fmla="*/ 47 h 76"/>
                <a:gd name="T108" fmla="*/ 51 w 73"/>
                <a:gd name="T109" fmla="*/ 44 h 76"/>
                <a:gd name="T110" fmla="*/ 51 w 73"/>
                <a:gd name="T111" fmla="*/ 34 h 76"/>
                <a:gd name="T112" fmla="*/ 48 w 73"/>
                <a:gd name="T113" fmla="*/ 15 h 76"/>
                <a:gd name="T114" fmla="*/ 46 w 73"/>
                <a:gd name="T115" fmla="*/ 1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" h="76">
                  <a:moveTo>
                    <a:pt x="46" y="15"/>
                  </a:moveTo>
                  <a:cubicBezTo>
                    <a:pt x="47" y="17"/>
                    <a:pt x="48" y="19"/>
                    <a:pt x="48" y="21"/>
                  </a:cubicBezTo>
                  <a:cubicBezTo>
                    <a:pt x="49" y="26"/>
                    <a:pt x="49" y="30"/>
                    <a:pt x="49" y="34"/>
                  </a:cubicBezTo>
                  <a:cubicBezTo>
                    <a:pt x="49" y="37"/>
                    <a:pt x="49" y="39"/>
                    <a:pt x="49" y="41"/>
                  </a:cubicBezTo>
                  <a:cubicBezTo>
                    <a:pt x="49" y="42"/>
                    <a:pt x="49" y="43"/>
                    <a:pt x="49" y="44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49" y="47"/>
                    <a:pt x="49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9"/>
                    <a:pt x="49" y="50"/>
                    <a:pt x="49" y="51"/>
                  </a:cubicBezTo>
                  <a:cubicBezTo>
                    <a:pt x="49" y="50"/>
                    <a:pt x="48" y="48"/>
                    <a:pt x="47" y="46"/>
                  </a:cubicBezTo>
                  <a:cubicBezTo>
                    <a:pt x="46" y="46"/>
                    <a:pt x="46" y="44"/>
                    <a:pt x="46" y="43"/>
                  </a:cubicBezTo>
                  <a:cubicBezTo>
                    <a:pt x="45" y="42"/>
                    <a:pt x="45" y="41"/>
                    <a:pt x="44" y="40"/>
                  </a:cubicBezTo>
                  <a:cubicBezTo>
                    <a:pt x="43" y="38"/>
                    <a:pt x="42" y="36"/>
                    <a:pt x="41" y="34"/>
                  </a:cubicBezTo>
                  <a:cubicBezTo>
                    <a:pt x="40" y="33"/>
                    <a:pt x="39" y="31"/>
                    <a:pt x="38" y="30"/>
                  </a:cubicBezTo>
                  <a:cubicBezTo>
                    <a:pt x="37" y="28"/>
                    <a:pt x="37" y="26"/>
                    <a:pt x="36" y="24"/>
                  </a:cubicBezTo>
                  <a:cubicBezTo>
                    <a:pt x="35" y="23"/>
                    <a:pt x="35" y="22"/>
                    <a:pt x="34" y="20"/>
                  </a:cubicBezTo>
                  <a:cubicBezTo>
                    <a:pt x="34" y="19"/>
                    <a:pt x="33" y="18"/>
                    <a:pt x="32" y="17"/>
                  </a:cubicBezTo>
                  <a:cubicBezTo>
                    <a:pt x="31" y="15"/>
                    <a:pt x="30" y="13"/>
                    <a:pt x="28" y="11"/>
                  </a:cubicBezTo>
                  <a:cubicBezTo>
                    <a:pt x="27" y="10"/>
                    <a:pt x="26" y="9"/>
                    <a:pt x="25" y="8"/>
                  </a:cubicBezTo>
                  <a:cubicBezTo>
                    <a:pt x="24" y="7"/>
                    <a:pt x="23" y="7"/>
                    <a:pt x="22" y="6"/>
                  </a:cubicBezTo>
                  <a:cubicBezTo>
                    <a:pt x="24" y="7"/>
                    <a:pt x="26" y="9"/>
                    <a:pt x="28" y="11"/>
                  </a:cubicBezTo>
                  <a:cubicBezTo>
                    <a:pt x="29" y="13"/>
                    <a:pt x="30" y="15"/>
                    <a:pt x="31" y="18"/>
                  </a:cubicBezTo>
                  <a:cubicBezTo>
                    <a:pt x="32" y="19"/>
                    <a:pt x="33" y="20"/>
                    <a:pt x="33" y="21"/>
                  </a:cubicBezTo>
                  <a:cubicBezTo>
                    <a:pt x="34" y="22"/>
                    <a:pt x="34" y="23"/>
                    <a:pt x="35" y="24"/>
                  </a:cubicBezTo>
                  <a:cubicBezTo>
                    <a:pt x="35" y="25"/>
                    <a:pt x="35" y="26"/>
                    <a:pt x="35" y="26"/>
                  </a:cubicBezTo>
                  <a:cubicBezTo>
                    <a:pt x="32" y="22"/>
                    <a:pt x="28" y="18"/>
                    <a:pt x="23" y="14"/>
                  </a:cubicBezTo>
                  <a:cubicBezTo>
                    <a:pt x="20" y="11"/>
                    <a:pt x="16" y="8"/>
                    <a:pt x="13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4" y="3"/>
                    <a:pt x="5" y="3"/>
                    <a:pt x="6" y="4"/>
                  </a:cubicBezTo>
                  <a:cubicBezTo>
                    <a:pt x="8" y="5"/>
                    <a:pt x="10" y="6"/>
                    <a:pt x="11" y="8"/>
                  </a:cubicBezTo>
                  <a:cubicBezTo>
                    <a:pt x="15" y="10"/>
                    <a:pt x="19" y="13"/>
                    <a:pt x="22" y="16"/>
                  </a:cubicBezTo>
                  <a:cubicBezTo>
                    <a:pt x="29" y="21"/>
                    <a:pt x="34" y="28"/>
                    <a:pt x="39" y="36"/>
                  </a:cubicBezTo>
                  <a:cubicBezTo>
                    <a:pt x="40" y="38"/>
                    <a:pt x="41" y="39"/>
                    <a:pt x="42" y="41"/>
                  </a:cubicBezTo>
                  <a:cubicBezTo>
                    <a:pt x="43" y="42"/>
                    <a:pt x="43" y="43"/>
                    <a:pt x="44" y="44"/>
                  </a:cubicBezTo>
                  <a:cubicBezTo>
                    <a:pt x="44" y="45"/>
                    <a:pt x="44" y="46"/>
                    <a:pt x="45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7"/>
                    <a:pt x="43" y="46"/>
                    <a:pt x="42" y="45"/>
                  </a:cubicBezTo>
                  <a:cubicBezTo>
                    <a:pt x="40" y="45"/>
                    <a:pt x="39" y="44"/>
                    <a:pt x="38" y="44"/>
                  </a:cubicBezTo>
                  <a:cubicBezTo>
                    <a:pt x="34" y="42"/>
                    <a:pt x="29" y="40"/>
                    <a:pt x="25" y="38"/>
                  </a:cubicBezTo>
                  <a:cubicBezTo>
                    <a:pt x="24" y="37"/>
                    <a:pt x="23" y="36"/>
                    <a:pt x="22" y="36"/>
                  </a:cubicBezTo>
                  <a:cubicBezTo>
                    <a:pt x="21" y="35"/>
                    <a:pt x="20" y="34"/>
                    <a:pt x="19" y="33"/>
                  </a:cubicBezTo>
                  <a:cubicBezTo>
                    <a:pt x="17" y="32"/>
                    <a:pt x="16" y="30"/>
                    <a:pt x="14" y="28"/>
                  </a:cubicBezTo>
                  <a:cubicBezTo>
                    <a:pt x="13" y="26"/>
                    <a:pt x="11" y="24"/>
                    <a:pt x="10" y="22"/>
                  </a:cubicBezTo>
                  <a:cubicBezTo>
                    <a:pt x="8" y="20"/>
                    <a:pt x="7" y="18"/>
                    <a:pt x="6" y="16"/>
                  </a:cubicBezTo>
                  <a:cubicBezTo>
                    <a:pt x="7" y="18"/>
                    <a:pt x="8" y="20"/>
                    <a:pt x="9" y="22"/>
                  </a:cubicBezTo>
                  <a:cubicBezTo>
                    <a:pt x="11" y="24"/>
                    <a:pt x="12" y="26"/>
                    <a:pt x="14" y="28"/>
                  </a:cubicBezTo>
                  <a:cubicBezTo>
                    <a:pt x="15" y="30"/>
                    <a:pt x="17" y="32"/>
                    <a:pt x="19" y="34"/>
                  </a:cubicBezTo>
                  <a:cubicBezTo>
                    <a:pt x="19" y="35"/>
                    <a:pt x="20" y="36"/>
                    <a:pt x="21" y="36"/>
                  </a:cubicBezTo>
                  <a:cubicBezTo>
                    <a:pt x="22" y="37"/>
                    <a:pt x="23" y="38"/>
                    <a:pt x="24" y="39"/>
                  </a:cubicBezTo>
                  <a:cubicBezTo>
                    <a:pt x="29" y="41"/>
                    <a:pt x="33" y="43"/>
                    <a:pt x="38" y="45"/>
                  </a:cubicBezTo>
                  <a:cubicBezTo>
                    <a:pt x="40" y="46"/>
                    <a:pt x="42" y="47"/>
                    <a:pt x="44" y="49"/>
                  </a:cubicBezTo>
                  <a:cubicBezTo>
                    <a:pt x="45" y="49"/>
                    <a:pt x="46" y="50"/>
                    <a:pt x="46" y="5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9" y="55"/>
                    <a:pt x="50" y="57"/>
                    <a:pt x="52" y="59"/>
                  </a:cubicBezTo>
                  <a:cubicBezTo>
                    <a:pt x="53" y="61"/>
                    <a:pt x="55" y="62"/>
                    <a:pt x="56" y="64"/>
                  </a:cubicBezTo>
                  <a:cubicBezTo>
                    <a:pt x="56" y="64"/>
                    <a:pt x="55" y="64"/>
                    <a:pt x="55" y="64"/>
                  </a:cubicBezTo>
                  <a:cubicBezTo>
                    <a:pt x="54" y="64"/>
                    <a:pt x="53" y="64"/>
                    <a:pt x="52" y="64"/>
                  </a:cubicBezTo>
                  <a:cubicBezTo>
                    <a:pt x="51" y="64"/>
                    <a:pt x="50" y="64"/>
                    <a:pt x="49" y="64"/>
                  </a:cubicBezTo>
                  <a:cubicBezTo>
                    <a:pt x="47" y="64"/>
                    <a:pt x="45" y="64"/>
                    <a:pt x="43" y="63"/>
                  </a:cubicBezTo>
                  <a:cubicBezTo>
                    <a:pt x="41" y="63"/>
                    <a:pt x="39" y="63"/>
                    <a:pt x="37" y="62"/>
                  </a:cubicBezTo>
                  <a:cubicBezTo>
                    <a:pt x="34" y="61"/>
                    <a:pt x="30" y="59"/>
                    <a:pt x="26" y="57"/>
                  </a:cubicBezTo>
                  <a:cubicBezTo>
                    <a:pt x="25" y="56"/>
                    <a:pt x="23" y="55"/>
                    <a:pt x="21" y="54"/>
                  </a:cubicBezTo>
                  <a:cubicBezTo>
                    <a:pt x="20" y="53"/>
                    <a:pt x="18" y="52"/>
                    <a:pt x="16" y="51"/>
                  </a:cubicBezTo>
                  <a:cubicBezTo>
                    <a:pt x="18" y="52"/>
                    <a:pt x="19" y="53"/>
                    <a:pt x="21" y="55"/>
                  </a:cubicBezTo>
                  <a:cubicBezTo>
                    <a:pt x="23" y="56"/>
                    <a:pt x="24" y="57"/>
                    <a:pt x="26" y="58"/>
                  </a:cubicBezTo>
                  <a:cubicBezTo>
                    <a:pt x="29" y="60"/>
                    <a:pt x="33" y="62"/>
                    <a:pt x="37" y="63"/>
                  </a:cubicBezTo>
                  <a:cubicBezTo>
                    <a:pt x="39" y="64"/>
                    <a:pt x="41" y="64"/>
                    <a:pt x="43" y="65"/>
                  </a:cubicBezTo>
                  <a:cubicBezTo>
                    <a:pt x="45" y="65"/>
                    <a:pt x="47" y="65"/>
                    <a:pt x="49" y="65"/>
                  </a:cubicBezTo>
                  <a:cubicBezTo>
                    <a:pt x="50" y="65"/>
                    <a:pt x="50" y="65"/>
                    <a:pt x="51" y="65"/>
                  </a:cubicBezTo>
                  <a:cubicBezTo>
                    <a:pt x="51" y="65"/>
                    <a:pt x="52" y="65"/>
                    <a:pt x="52" y="65"/>
                  </a:cubicBezTo>
                  <a:cubicBezTo>
                    <a:pt x="53" y="65"/>
                    <a:pt x="54" y="65"/>
                    <a:pt x="55" y="65"/>
                  </a:cubicBezTo>
                  <a:cubicBezTo>
                    <a:pt x="56" y="65"/>
                    <a:pt x="57" y="65"/>
                    <a:pt x="58" y="66"/>
                  </a:cubicBezTo>
                  <a:cubicBezTo>
                    <a:pt x="59" y="67"/>
                    <a:pt x="60" y="68"/>
                    <a:pt x="61" y="69"/>
                  </a:cubicBezTo>
                  <a:cubicBezTo>
                    <a:pt x="63" y="70"/>
                    <a:pt x="64" y="71"/>
                    <a:pt x="65" y="71"/>
                  </a:cubicBezTo>
                  <a:cubicBezTo>
                    <a:pt x="65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7" y="72"/>
                    <a:pt x="67" y="73"/>
                  </a:cubicBezTo>
                  <a:cubicBezTo>
                    <a:pt x="69" y="74"/>
                    <a:pt x="71" y="75"/>
                    <a:pt x="73" y="76"/>
                  </a:cubicBezTo>
                  <a:cubicBezTo>
                    <a:pt x="72" y="75"/>
                    <a:pt x="71" y="75"/>
                    <a:pt x="70" y="74"/>
                  </a:cubicBezTo>
                  <a:cubicBezTo>
                    <a:pt x="69" y="73"/>
                    <a:pt x="68" y="72"/>
                    <a:pt x="68" y="72"/>
                  </a:cubicBezTo>
                  <a:cubicBezTo>
                    <a:pt x="66" y="71"/>
                    <a:pt x="65" y="69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6"/>
                    <a:pt x="62" y="66"/>
                    <a:pt x="62" y="65"/>
                  </a:cubicBezTo>
                  <a:cubicBezTo>
                    <a:pt x="62" y="65"/>
                    <a:pt x="62" y="64"/>
                    <a:pt x="62" y="64"/>
                  </a:cubicBezTo>
                  <a:cubicBezTo>
                    <a:pt x="61" y="63"/>
                    <a:pt x="61" y="62"/>
                    <a:pt x="61" y="61"/>
                  </a:cubicBezTo>
                  <a:cubicBezTo>
                    <a:pt x="59" y="58"/>
                    <a:pt x="58" y="54"/>
                    <a:pt x="58" y="50"/>
                  </a:cubicBezTo>
                  <a:cubicBezTo>
                    <a:pt x="58" y="49"/>
                    <a:pt x="58" y="48"/>
                    <a:pt x="58" y="47"/>
                  </a:cubicBezTo>
                  <a:cubicBezTo>
                    <a:pt x="58" y="46"/>
                    <a:pt x="58" y="45"/>
                    <a:pt x="58" y="44"/>
                  </a:cubicBezTo>
                  <a:cubicBezTo>
                    <a:pt x="58" y="42"/>
                    <a:pt x="58" y="40"/>
                    <a:pt x="59" y="38"/>
                  </a:cubicBezTo>
                  <a:cubicBezTo>
                    <a:pt x="60" y="34"/>
                    <a:pt x="63" y="31"/>
                    <a:pt x="65" y="27"/>
                  </a:cubicBezTo>
                  <a:cubicBezTo>
                    <a:pt x="64" y="29"/>
                    <a:pt x="62" y="31"/>
                    <a:pt x="61" y="32"/>
                  </a:cubicBezTo>
                  <a:cubicBezTo>
                    <a:pt x="60" y="34"/>
                    <a:pt x="59" y="36"/>
                    <a:pt x="58" y="38"/>
                  </a:cubicBezTo>
                  <a:cubicBezTo>
                    <a:pt x="58" y="40"/>
                    <a:pt x="57" y="42"/>
                    <a:pt x="57" y="44"/>
                  </a:cubicBezTo>
                  <a:cubicBezTo>
                    <a:pt x="57" y="45"/>
                    <a:pt x="57" y="46"/>
                    <a:pt x="57" y="47"/>
                  </a:cubicBezTo>
                  <a:cubicBezTo>
                    <a:pt x="57" y="48"/>
                    <a:pt x="57" y="49"/>
                    <a:pt x="57" y="50"/>
                  </a:cubicBezTo>
                  <a:cubicBezTo>
                    <a:pt x="57" y="52"/>
                    <a:pt x="57" y="54"/>
                    <a:pt x="58" y="56"/>
                  </a:cubicBezTo>
                  <a:cubicBezTo>
                    <a:pt x="58" y="58"/>
                    <a:pt x="59" y="60"/>
                    <a:pt x="59" y="62"/>
                  </a:cubicBezTo>
                  <a:cubicBezTo>
                    <a:pt x="59" y="63"/>
                    <a:pt x="60" y="64"/>
                    <a:pt x="60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58" y="63"/>
                    <a:pt x="56" y="60"/>
                    <a:pt x="54" y="58"/>
                  </a:cubicBezTo>
                  <a:cubicBezTo>
                    <a:pt x="53" y="57"/>
                    <a:pt x="53" y="56"/>
                    <a:pt x="53" y="56"/>
                  </a:cubicBezTo>
                  <a:cubicBezTo>
                    <a:pt x="52" y="55"/>
                    <a:pt x="52" y="55"/>
                    <a:pt x="52" y="54"/>
                  </a:cubicBezTo>
                  <a:cubicBezTo>
                    <a:pt x="51" y="52"/>
                    <a:pt x="51" y="50"/>
                    <a:pt x="51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1" y="47"/>
                    <a:pt x="51" y="46"/>
                    <a:pt x="51" y="46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3"/>
                    <a:pt x="51" y="42"/>
                    <a:pt x="51" y="41"/>
                  </a:cubicBezTo>
                  <a:cubicBezTo>
                    <a:pt x="51" y="39"/>
                    <a:pt x="51" y="37"/>
                    <a:pt x="51" y="34"/>
                  </a:cubicBezTo>
                  <a:cubicBezTo>
                    <a:pt x="51" y="30"/>
                    <a:pt x="51" y="26"/>
                    <a:pt x="50" y="21"/>
                  </a:cubicBezTo>
                  <a:cubicBezTo>
                    <a:pt x="49" y="19"/>
                    <a:pt x="49" y="17"/>
                    <a:pt x="48" y="15"/>
                  </a:cubicBezTo>
                  <a:cubicBezTo>
                    <a:pt x="47" y="13"/>
                    <a:pt x="46" y="11"/>
                    <a:pt x="44" y="9"/>
                  </a:cubicBezTo>
                  <a:cubicBezTo>
                    <a:pt x="45" y="11"/>
                    <a:pt x="46" y="13"/>
                    <a:pt x="46" y="15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2039"/>
            <p:cNvSpPr/>
            <p:nvPr/>
          </p:nvSpPr>
          <p:spPr bwMode="auto">
            <a:xfrm>
              <a:off x="5610187" y="3248042"/>
              <a:ext cx="47625" cy="139701"/>
            </a:xfrm>
            <a:custGeom>
              <a:avLst/>
              <a:gdLst>
                <a:gd name="T0" fmla="*/ 0 w 13"/>
                <a:gd name="T1" fmla="*/ 37 h 37"/>
                <a:gd name="T2" fmla="*/ 8 w 13"/>
                <a:gd name="T3" fmla="*/ 20 h 37"/>
                <a:gd name="T4" fmla="*/ 9 w 13"/>
                <a:gd name="T5" fmla="*/ 9 h 37"/>
                <a:gd name="T6" fmla="*/ 10 w 13"/>
                <a:gd name="T7" fmla="*/ 0 h 37"/>
                <a:gd name="T8" fmla="*/ 13 w 13"/>
                <a:gd name="T9" fmla="*/ 13 h 37"/>
                <a:gd name="T10" fmla="*/ 9 w 13"/>
                <a:gd name="T11" fmla="*/ 25 h 37"/>
                <a:gd name="T12" fmla="*/ 0 w 13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7">
                  <a:moveTo>
                    <a:pt x="0" y="37"/>
                  </a:moveTo>
                  <a:cubicBezTo>
                    <a:pt x="3" y="32"/>
                    <a:pt x="6" y="26"/>
                    <a:pt x="8" y="20"/>
                  </a:cubicBezTo>
                  <a:cubicBezTo>
                    <a:pt x="9" y="16"/>
                    <a:pt x="9" y="13"/>
                    <a:pt x="9" y="9"/>
                  </a:cubicBezTo>
                  <a:cubicBezTo>
                    <a:pt x="9" y="6"/>
                    <a:pt x="9" y="2"/>
                    <a:pt x="10" y="0"/>
                  </a:cubicBezTo>
                  <a:cubicBezTo>
                    <a:pt x="11" y="4"/>
                    <a:pt x="12" y="9"/>
                    <a:pt x="13" y="13"/>
                  </a:cubicBezTo>
                  <a:cubicBezTo>
                    <a:pt x="13" y="18"/>
                    <a:pt x="10" y="23"/>
                    <a:pt x="9" y="25"/>
                  </a:cubicBezTo>
                  <a:cubicBezTo>
                    <a:pt x="6" y="30"/>
                    <a:pt x="3" y="33"/>
                    <a:pt x="0" y="3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89" name="Picture 2041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412" y="3321068"/>
              <a:ext cx="100013" cy="15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0" name="Freeform 2042"/>
            <p:cNvSpPr/>
            <p:nvPr/>
          </p:nvSpPr>
          <p:spPr bwMode="auto">
            <a:xfrm>
              <a:off x="5549862" y="3248042"/>
              <a:ext cx="44450" cy="165101"/>
            </a:xfrm>
            <a:custGeom>
              <a:avLst/>
              <a:gdLst>
                <a:gd name="T0" fmla="*/ 7 w 12"/>
                <a:gd name="T1" fmla="*/ 25 h 44"/>
                <a:gd name="T2" fmla="*/ 12 w 12"/>
                <a:gd name="T3" fmla="*/ 36 h 44"/>
                <a:gd name="T4" fmla="*/ 12 w 12"/>
                <a:gd name="T5" fmla="*/ 44 h 44"/>
                <a:gd name="T6" fmla="*/ 8 w 12"/>
                <a:gd name="T7" fmla="*/ 33 h 44"/>
                <a:gd name="T8" fmla="*/ 1 w 12"/>
                <a:gd name="T9" fmla="*/ 22 h 44"/>
                <a:gd name="T10" fmla="*/ 1 w 12"/>
                <a:gd name="T11" fmla="*/ 10 h 44"/>
                <a:gd name="T12" fmla="*/ 1 w 12"/>
                <a:gd name="T13" fmla="*/ 8 h 44"/>
                <a:gd name="T14" fmla="*/ 11 w 12"/>
                <a:gd name="T15" fmla="*/ 0 h 44"/>
                <a:gd name="T16" fmla="*/ 8 w 12"/>
                <a:gd name="T17" fmla="*/ 5 h 44"/>
                <a:gd name="T18" fmla="*/ 7 w 12"/>
                <a:gd name="T19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44">
                  <a:moveTo>
                    <a:pt x="7" y="25"/>
                  </a:moveTo>
                  <a:cubicBezTo>
                    <a:pt x="9" y="28"/>
                    <a:pt x="11" y="33"/>
                    <a:pt x="12" y="36"/>
                  </a:cubicBezTo>
                  <a:cubicBezTo>
                    <a:pt x="12" y="39"/>
                    <a:pt x="12" y="44"/>
                    <a:pt x="12" y="44"/>
                  </a:cubicBezTo>
                  <a:cubicBezTo>
                    <a:pt x="12" y="40"/>
                    <a:pt x="10" y="37"/>
                    <a:pt x="8" y="33"/>
                  </a:cubicBezTo>
                  <a:cubicBezTo>
                    <a:pt x="6" y="29"/>
                    <a:pt x="3" y="26"/>
                    <a:pt x="1" y="22"/>
                  </a:cubicBezTo>
                  <a:cubicBezTo>
                    <a:pt x="0" y="18"/>
                    <a:pt x="0" y="14"/>
                    <a:pt x="1" y="10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4" y="5"/>
                    <a:pt x="7" y="2"/>
                    <a:pt x="11" y="0"/>
                  </a:cubicBezTo>
                  <a:cubicBezTo>
                    <a:pt x="10" y="2"/>
                    <a:pt x="8" y="4"/>
                    <a:pt x="8" y="5"/>
                  </a:cubicBezTo>
                  <a:cubicBezTo>
                    <a:pt x="5" y="14"/>
                    <a:pt x="6" y="21"/>
                    <a:pt x="7" y="2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2043"/>
            <p:cNvSpPr/>
            <p:nvPr/>
          </p:nvSpPr>
          <p:spPr bwMode="auto">
            <a:xfrm>
              <a:off x="5553037" y="3225817"/>
              <a:ext cx="104776" cy="258764"/>
            </a:xfrm>
            <a:custGeom>
              <a:avLst/>
              <a:gdLst>
                <a:gd name="T0" fmla="*/ 6 w 28"/>
                <a:gd name="T1" fmla="*/ 28 h 69"/>
                <a:gd name="T2" fmla="*/ 11 w 28"/>
                <a:gd name="T3" fmla="*/ 40 h 69"/>
                <a:gd name="T4" fmla="*/ 12 w 28"/>
                <a:gd name="T5" fmla="*/ 43 h 69"/>
                <a:gd name="T6" fmla="*/ 12 w 28"/>
                <a:gd name="T7" fmla="*/ 44 h 69"/>
                <a:gd name="T8" fmla="*/ 13 w 28"/>
                <a:gd name="T9" fmla="*/ 43 h 69"/>
                <a:gd name="T10" fmla="*/ 13 w 28"/>
                <a:gd name="T11" fmla="*/ 38 h 69"/>
                <a:gd name="T12" fmla="*/ 13 w 28"/>
                <a:gd name="T13" fmla="*/ 30 h 69"/>
                <a:gd name="T14" fmla="*/ 12 w 28"/>
                <a:gd name="T15" fmla="*/ 23 h 69"/>
                <a:gd name="T16" fmla="*/ 12 w 28"/>
                <a:gd name="T17" fmla="*/ 15 h 69"/>
                <a:gd name="T18" fmla="*/ 14 w 28"/>
                <a:gd name="T19" fmla="*/ 11 h 69"/>
                <a:gd name="T20" fmla="*/ 13 w 28"/>
                <a:gd name="T21" fmla="*/ 21 h 69"/>
                <a:gd name="T22" fmla="*/ 13 w 28"/>
                <a:gd name="T23" fmla="*/ 26 h 69"/>
                <a:gd name="T24" fmla="*/ 15 w 28"/>
                <a:gd name="T25" fmla="*/ 16 h 69"/>
                <a:gd name="T26" fmla="*/ 20 w 28"/>
                <a:gd name="T27" fmla="*/ 4 h 69"/>
                <a:gd name="T28" fmla="*/ 21 w 28"/>
                <a:gd name="T29" fmla="*/ 2 h 69"/>
                <a:gd name="T30" fmla="*/ 19 w 28"/>
                <a:gd name="T31" fmla="*/ 8 h 69"/>
                <a:gd name="T32" fmla="*/ 14 w 28"/>
                <a:gd name="T33" fmla="*/ 34 h 69"/>
                <a:gd name="T34" fmla="*/ 14 w 28"/>
                <a:gd name="T35" fmla="*/ 41 h 69"/>
                <a:gd name="T36" fmla="*/ 14 w 28"/>
                <a:gd name="T37" fmla="*/ 43 h 69"/>
                <a:gd name="T38" fmla="*/ 15 w 28"/>
                <a:gd name="T39" fmla="*/ 41 h 69"/>
                <a:gd name="T40" fmla="*/ 21 w 28"/>
                <a:gd name="T41" fmla="*/ 31 h 69"/>
                <a:gd name="T42" fmla="*/ 22 w 28"/>
                <a:gd name="T43" fmla="*/ 26 h 69"/>
                <a:gd name="T44" fmla="*/ 24 w 28"/>
                <a:gd name="T45" fmla="*/ 17 h 69"/>
                <a:gd name="T46" fmla="*/ 24 w 28"/>
                <a:gd name="T47" fmla="*/ 17 h 69"/>
                <a:gd name="T48" fmla="*/ 23 w 28"/>
                <a:gd name="T49" fmla="*/ 27 h 69"/>
                <a:gd name="T50" fmla="*/ 21 w 28"/>
                <a:gd name="T51" fmla="*/ 31 h 69"/>
                <a:gd name="T52" fmla="*/ 15 w 28"/>
                <a:gd name="T53" fmla="*/ 43 h 69"/>
                <a:gd name="T54" fmla="*/ 14 w 28"/>
                <a:gd name="T55" fmla="*/ 47 h 69"/>
                <a:gd name="T56" fmla="*/ 13 w 28"/>
                <a:gd name="T57" fmla="*/ 56 h 69"/>
                <a:gd name="T58" fmla="*/ 15 w 28"/>
                <a:gd name="T59" fmla="*/ 55 h 69"/>
                <a:gd name="T60" fmla="*/ 19 w 28"/>
                <a:gd name="T61" fmla="*/ 52 h 69"/>
                <a:gd name="T62" fmla="*/ 25 w 28"/>
                <a:gd name="T63" fmla="*/ 43 h 69"/>
                <a:gd name="T64" fmla="*/ 28 w 28"/>
                <a:gd name="T65" fmla="*/ 36 h 69"/>
                <a:gd name="T66" fmla="*/ 25 w 28"/>
                <a:gd name="T67" fmla="*/ 44 h 69"/>
                <a:gd name="T68" fmla="*/ 19 w 28"/>
                <a:gd name="T69" fmla="*/ 53 h 69"/>
                <a:gd name="T70" fmla="*/ 16 w 28"/>
                <a:gd name="T71" fmla="*/ 56 h 69"/>
                <a:gd name="T72" fmla="*/ 14 w 28"/>
                <a:gd name="T73" fmla="*/ 57 h 69"/>
                <a:gd name="T74" fmla="*/ 12 w 28"/>
                <a:gd name="T75" fmla="*/ 61 h 69"/>
                <a:gd name="T76" fmla="*/ 11 w 28"/>
                <a:gd name="T77" fmla="*/ 65 h 69"/>
                <a:gd name="T78" fmla="*/ 11 w 28"/>
                <a:gd name="T79" fmla="*/ 65 h 69"/>
                <a:gd name="T80" fmla="*/ 9 w 28"/>
                <a:gd name="T81" fmla="*/ 67 h 69"/>
                <a:gd name="T82" fmla="*/ 11 w 28"/>
                <a:gd name="T83" fmla="*/ 62 h 69"/>
                <a:gd name="T84" fmla="*/ 11 w 28"/>
                <a:gd name="T85" fmla="*/ 60 h 69"/>
                <a:gd name="T86" fmla="*/ 11 w 28"/>
                <a:gd name="T87" fmla="*/ 58 h 69"/>
                <a:gd name="T88" fmla="*/ 9 w 28"/>
                <a:gd name="T89" fmla="*/ 48 h 69"/>
                <a:gd name="T90" fmla="*/ 7 w 28"/>
                <a:gd name="T91" fmla="*/ 45 h 69"/>
                <a:gd name="T92" fmla="*/ 0 w 28"/>
                <a:gd name="T93" fmla="*/ 37 h 69"/>
                <a:gd name="T94" fmla="*/ 6 w 28"/>
                <a:gd name="T95" fmla="*/ 41 h 69"/>
                <a:gd name="T96" fmla="*/ 9 w 28"/>
                <a:gd name="T97" fmla="*/ 46 h 69"/>
                <a:gd name="T98" fmla="*/ 11 w 28"/>
                <a:gd name="T99" fmla="*/ 52 h 69"/>
                <a:gd name="T100" fmla="*/ 12 w 28"/>
                <a:gd name="T101" fmla="*/ 58 h 69"/>
                <a:gd name="T102" fmla="*/ 13 w 28"/>
                <a:gd name="T103" fmla="*/ 52 h 69"/>
                <a:gd name="T104" fmla="*/ 13 w 28"/>
                <a:gd name="T105" fmla="*/ 49 h 69"/>
                <a:gd name="T106" fmla="*/ 11 w 28"/>
                <a:gd name="T107" fmla="*/ 44 h 69"/>
                <a:gd name="T108" fmla="*/ 11 w 28"/>
                <a:gd name="T109" fmla="*/ 43 h 69"/>
                <a:gd name="T110" fmla="*/ 8 w 28"/>
                <a:gd name="T111" fmla="*/ 37 h 69"/>
                <a:gd name="T112" fmla="*/ 5 w 28"/>
                <a:gd name="T113" fmla="*/ 24 h 69"/>
                <a:gd name="T114" fmla="*/ 5 w 28"/>
                <a:gd name="T11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" h="69">
                  <a:moveTo>
                    <a:pt x="5" y="24"/>
                  </a:moveTo>
                  <a:cubicBezTo>
                    <a:pt x="5" y="25"/>
                    <a:pt x="6" y="27"/>
                    <a:pt x="6" y="28"/>
                  </a:cubicBezTo>
                  <a:cubicBezTo>
                    <a:pt x="7" y="31"/>
                    <a:pt x="8" y="34"/>
                    <a:pt x="9" y="36"/>
                  </a:cubicBezTo>
                  <a:cubicBezTo>
                    <a:pt x="10" y="38"/>
                    <a:pt x="10" y="39"/>
                    <a:pt x="11" y="40"/>
                  </a:cubicBezTo>
                  <a:cubicBezTo>
                    <a:pt x="11" y="41"/>
                    <a:pt x="11" y="42"/>
                    <a:pt x="12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5"/>
                    <a:pt x="13" y="46"/>
                    <a:pt x="13" y="47"/>
                  </a:cubicBezTo>
                  <a:cubicBezTo>
                    <a:pt x="13" y="46"/>
                    <a:pt x="13" y="44"/>
                    <a:pt x="13" y="43"/>
                  </a:cubicBezTo>
                  <a:cubicBezTo>
                    <a:pt x="13" y="42"/>
                    <a:pt x="13" y="42"/>
                    <a:pt x="13" y="41"/>
                  </a:cubicBezTo>
                  <a:cubicBezTo>
                    <a:pt x="13" y="40"/>
                    <a:pt x="13" y="39"/>
                    <a:pt x="13" y="38"/>
                  </a:cubicBezTo>
                  <a:cubicBezTo>
                    <a:pt x="13" y="37"/>
                    <a:pt x="13" y="35"/>
                    <a:pt x="13" y="34"/>
                  </a:cubicBezTo>
                  <a:cubicBezTo>
                    <a:pt x="13" y="33"/>
                    <a:pt x="13" y="31"/>
                    <a:pt x="13" y="30"/>
                  </a:cubicBezTo>
                  <a:cubicBezTo>
                    <a:pt x="13" y="29"/>
                    <a:pt x="12" y="27"/>
                    <a:pt x="12" y="26"/>
                  </a:cubicBezTo>
                  <a:cubicBezTo>
                    <a:pt x="12" y="25"/>
                    <a:pt x="12" y="24"/>
                    <a:pt x="12" y="23"/>
                  </a:cubicBezTo>
                  <a:cubicBezTo>
                    <a:pt x="12" y="22"/>
                    <a:pt x="12" y="21"/>
                    <a:pt x="12" y="21"/>
                  </a:cubicBezTo>
                  <a:cubicBezTo>
                    <a:pt x="12" y="19"/>
                    <a:pt x="12" y="17"/>
                    <a:pt x="12" y="15"/>
                  </a:cubicBezTo>
                  <a:cubicBezTo>
                    <a:pt x="12" y="14"/>
                    <a:pt x="13" y="14"/>
                    <a:pt x="13" y="13"/>
                  </a:cubicBezTo>
                  <a:cubicBezTo>
                    <a:pt x="13" y="12"/>
                    <a:pt x="14" y="11"/>
                    <a:pt x="14" y="11"/>
                  </a:cubicBezTo>
                  <a:cubicBezTo>
                    <a:pt x="13" y="12"/>
                    <a:pt x="13" y="14"/>
                    <a:pt x="13" y="15"/>
                  </a:cubicBezTo>
                  <a:cubicBezTo>
                    <a:pt x="13" y="17"/>
                    <a:pt x="13" y="19"/>
                    <a:pt x="13" y="21"/>
                  </a:cubicBezTo>
                  <a:cubicBezTo>
                    <a:pt x="13" y="21"/>
                    <a:pt x="13" y="22"/>
                    <a:pt x="13" y="23"/>
                  </a:cubicBezTo>
                  <a:cubicBezTo>
                    <a:pt x="13" y="24"/>
                    <a:pt x="13" y="25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4" y="23"/>
                    <a:pt x="14" y="19"/>
                    <a:pt x="15" y="16"/>
                  </a:cubicBezTo>
                  <a:cubicBezTo>
                    <a:pt x="16" y="13"/>
                    <a:pt x="17" y="10"/>
                    <a:pt x="18" y="8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3"/>
                    <a:pt x="22" y="1"/>
                    <a:pt x="22" y="0"/>
                  </a:cubicBezTo>
                  <a:cubicBezTo>
                    <a:pt x="22" y="1"/>
                    <a:pt x="22" y="2"/>
                    <a:pt x="21" y="2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0" y="6"/>
                    <a:pt x="20" y="7"/>
                    <a:pt x="19" y="8"/>
                  </a:cubicBezTo>
                  <a:cubicBezTo>
                    <a:pt x="18" y="11"/>
                    <a:pt x="17" y="14"/>
                    <a:pt x="16" y="16"/>
                  </a:cubicBezTo>
                  <a:cubicBezTo>
                    <a:pt x="15" y="22"/>
                    <a:pt x="14" y="28"/>
                    <a:pt x="14" y="34"/>
                  </a:cubicBezTo>
                  <a:cubicBezTo>
                    <a:pt x="14" y="35"/>
                    <a:pt x="14" y="37"/>
                    <a:pt x="14" y="38"/>
                  </a:cubicBezTo>
                  <a:cubicBezTo>
                    <a:pt x="14" y="39"/>
                    <a:pt x="14" y="40"/>
                    <a:pt x="14" y="41"/>
                  </a:cubicBezTo>
                  <a:cubicBezTo>
                    <a:pt x="14" y="41"/>
                    <a:pt x="14" y="42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42"/>
                    <a:pt x="15" y="41"/>
                    <a:pt x="15" y="41"/>
                  </a:cubicBezTo>
                  <a:cubicBezTo>
                    <a:pt x="15" y="40"/>
                    <a:pt x="16" y="39"/>
                    <a:pt x="16" y="39"/>
                  </a:cubicBezTo>
                  <a:cubicBezTo>
                    <a:pt x="18" y="36"/>
                    <a:pt x="19" y="34"/>
                    <a:pt x="21" y="31"/>
                  </a:cubicBezTo>
                  <a:cubicBezTo>
                    <a:pt x="21" y="30"/>
                    <a:pt x="21" y="29"/>
                    <a:pt x="22" y="29"/>
                  </a:cubicBezTo>
                  <a:cubicBezTo>
                    <a:pt x="22" y="28"/>
                    <a:pt x="22" y="27"/>
                    <a:pt x="22" y="26"/>
                  </a:cubicBezTo>
                  <a:cubicBezTo>
                    <a:pt x="23" y="25"/>
                    <a:pt x="23" y="23"/>
                    <a:pt x="23" y="22"/>
                  </a:cubicBezTo>
                  <a:cubicBezTo>
                    <a:pt x="23" y="20"/>
                    <a:pt x="24" y="18"/>
                    <a:pt x="24" y="17"/>
                  </a:cubicBezTo>
                  <a:cubicBezTo>
                    <a:pt x="24" y="15"/>
                    <a:pt x="24" y="13"/>
                    <a:pt x="24" y="12"/>
                  </a:cubicBezTo>
                  <a:cubicBezTo>
                    <a:pt x="24" y="13"/>
                    <a:pt x="24" y="15"/>
                    <a:pt x="24" y="17"/>
                  </a:cubicBezTo>
                  <a:cubicBezTo>
                    <a:pt x="24" y="18"/>
                    <a:pt x="24" y="20"/>
                    <a:pt x="23" y="22"/>
                  </a:cubicBezTo>
                  <a:cubicBezTo>
                    <a:pt x="23" y="23"/>
                    <a:pt x="23" y="25"/>
                    <a:pt x="23" y="27"/>
                  </a:cubicBezTo>
                  <a:cubicBezTo>
                    <a:pt x="22" y="27"/>
                    <a:pt x="22" y="28"/>
                    <a:pt x="22" y="29"/>
                  </a:cubicBezTo>
                  <a:cubicBezTo>
                    <a:pt x="22" y="30"/>
                    <a:pt x="22" y="31"/>
                    <a:pt x="21" y="31"/>
                  </a:cubicBezTo>
                  <a:cubicBezTo>
                    <a:pt x="20" y="34"/>
                    <a:pt x="18" y="37"/>
                    <a:pt x="17" y="39"/>
                  </a:cubicBezTo>
                  <a:cubicBezTo>
                    <a:pt x="16" y="41"/>
                    <a:pt x="15" y="42"/>
                    <a:pt x="15" y="43"/>
                  </a:cubicBezTo>
                  <a:cubicBezTo>
                    <a:pt x="15" y="44"/>
                    <a:pt x="15" y="45"/>
                    <a:pt x="14" y="46"/>
                  </a:cubicBezTo>
                  <a:cubicBezTo>
                    <a:pt x="14" y="46"/>
                    <a:pt x="14" y="46"/>
                    <a:pt x="14" y="47"/>
                  </a:cubicBezTo>
                  <a:cubicBezTo>
                    <a:pt x="14" y="49"/>
                    <a:pt x="14" y="51"/>
                    <a:pt x="14" y="52"/>
                  </a:cubicBezTo>
                  <a:cubicBezTo>
                    <a:pt x="14" y="54"/>
                    <a:pt x="13" y="55"/>
                    <a:pt x="13" y="56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6" y="55"/>
                    <a:pt x="16" y="55"/>
                    <a:pt x="16" y="54"/>
                  </a:cubicBezTo>
                  <a:cubicBezTo>
                    <a:pt x="17" y="54"/>
                    <a:pt x="18" y="53"/>
                    <a:pt x="19" y="52"/>
                  </a:cubicBezTo>
                  <a:cubicBezTo>
                    <a:pt x="20" y="51"/>
                    <a:pt x="20" y="51"/>
                    <a:pt x="21" y="50"/>
                  </a:cubicBezTo>
                  <a:cubicBezTo>
                    <a:pt x="23" y="48"/>
                    <a:pt x="24" y="46"/>
                    <a:pt x="25" y="43"/>
                  </a:cubicBezTo>
                  <a:cubicBezTo>
                    <a:pt x="26" y="42"/>
                    <a:pt x="26" y="41"/>
                    <a:pt x="27" y="40"/>
                  </a:cubicBezTo>
                  <a:cubicBezTo>
                    <a:pt x="27" y="39"/>
                    <a:pt x="27" y="37"/>
                    <a:pt x="28" y="36"/>
                  </a:cubicBezTo>
                  <a:cubicBezTo>
                    <a:pt x="28" y="38"/>
                    <a:pt x="27" y="39"/>
                    <a:pt x="27" y="40"/>
                  </a:cubicBezTo>
                  <a:cubicBezTo>
                    <a:pt x="26" y="41"/>
                    <a:pt x="26" y="42"/>
                    <a:pt x="25" y="44"/>
                  </a:cubicBezTo>
                  <a:cubicBezTo>
                    <a:pt x="24" y="46"/>
                    <a:pt x="23" y="48"/>
                    <a:pt x="22" y="50"/>
                  </a:cubicBezTo>
                  <a:cubicBezTo>
                    <a:pt x="21" y="51"/>
                    <a:pt x="20" y="52"/>
                    <a:pt x="19" y="53"/>
                  </a:cubicBezTo>
                  <a:cubicBezTo>
                    <a:pt x="19" y="54"/>
                    <a:pt x="18" y="55"/>
                    <a:pt x="17" y="55"/>
                  </a:cubicBezTo>
                  <a:cubicBezTo>
                    <a:pt x="17" y="55"/>
                    <a:pt x="16" y="56"/>
                    <a:pt x="16" y="56"/>
                  </a:cubicBezTo>
                  <a:cubicBezTo>
                    <a:pt x="16" y="56"/>
                    <a:pt x="16" y="56"/>
                    <a:pt x="15" y="56"/>
                  </a:cubicBezTo>
                  <a:cubicBezTo>
                    <a:pt x="15" y="56"/>
                    <a:pt x="15" y="57"/>
                    <a:pt x="14" y="57"/>
                  </a:cubicBezTo>
                  <a:cubicBezTo>
                    <a:pt x="14" y="57"/>
                    <a:pt x="13" y="58"/>
                    <a:pt x="13" y="58"/>
                  </a:cubicBezTo>
                  <a:cubicBezTo>
                    <a:pt x="13" y="59"/>
                    <a:pt x="12" y="60"/>
                    <a:pt x="12" y="61"/>
                  </a:cubicBezTo>
                  <a:cubicBezTo>
                    <a:pt x="12" y="62"/>
                    <a:pt x="11" y="63"/>
                    <a:pt x="11" y="64"/>
                  </a:cubicBezTo>
                  <a:cubicBezTo>
                    <a:pt x="11" y="64"/>
                    <a:pt x="11" y="64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0" y="67"/>
                    <a:pt x="9" y="68"/>
                    <a:pt x="9" y="69"/>
                  </a:cubicBezTo>
                  <a:cubicBezTo>
                    <a:pt x="9" y="68"/>
                    <a:pt x="9" y="68"/>
                    <a:pt x="9" y="67"/>
                  </a:cubicBezTo>
                  <a:cubicBezTo>
                    <a:pt x="10" y="66"/>
                    <a:pt x="10" y="66"/>
                    <a:pt x="10" y="65"/>
                  </a:cubicBezTo>
                  <a:cubicBezTo>
                    <a:pt x="10" y="64"/>
                    <a:pt x="11" y="63"/>
                    <a:pt x="11" y="62"/>
                  </a:cubicBezTo>
                  <a:cubicBezTo>
                    <a:pt x="11" y="62"/>
                    <a:pt x="11" y="61"/>
                    <a:pt x="11" y="61"/>
                  </a:cubicBezTo>
                  <a:cubicBezTo>
                    <a:pt x="11" y="61"/>
                    <a:pt x="11" y="61"/>
                    <a:pt x="11" y="60"/>
                  </a:cubicBezTo>
                  <a:cubicBezTo>
                    <a:pt x="11" y="60"/>
                    <a:pt x="11" y="60"/>
                    <a:pt x="11" y="59"/>
                  </a:cubicBezTo>
                  <a:cubicBezTo>
                    <a:pt x="11" y="59"/>
                    <a:pt x="11" y="59"/>
                    <a:pt x="11" y="58"/>
                  </a:cubicBezTo>
                  <a:cubicBezTo>
                    <a:pt x="11" y="58"/>
                    <a:pt x="11" y="57"/>
                    <a:pt x="11" y="56"/>
                  </a:cubicBezTo>
                  <a:cubicBezTo>
                    <a:pt x="10" y="54"/>
                    <a:pt x="10" y="51"/>
                    <a:pt x="9" y="48"/>
                  </a:cubicBezTo>
                  <a:cubicBezTo>
                    <a:pt x="9" y="48"/>
                    <a:pt x="8" y="47"/>
                    <a:pt x="8" y="47"/>
                  </a:cubicBezTo>
                  <a:cubicBezTo>
                    <a:pt x="8" y="46"/>
                    <a:pt x="8" y="45"/>
                    <a:pt x="7" y="45"/>
                  </a:cubicBezTo>
                  <a:cubicBezTo>
                    <a:pt x="7" y="44"/>
                    <a:pt x="6" y="43"/>
                    <a:pt x="5" y="42"/>
                  </a:cubicBezTo>
                  <a:cubicBezTo>
                    <a:pt x="4" y="40"/>
                    <a:pt x="2" y="38"/>
                    <a:pt x="0" y="37"/>
                  </a:cubicBezTo>
                  <a:cubicBezTo>
                    <a:pt x="1" y="38"/>
                    <a:pt x="2" y="38"/>
                    <a:pt x="3" y="39"/>
                  </a:cubicBezTo>
                  <a:cubicBezTo>
                    <a:pt x="4" y="40"/>
                    <a:pt x="5" y="40"/>
                    <a:pt x="6" y="41"/>
                  </a:cubicBezTo>
                  <a:cubicBezTo>
                    <a:pt x="6" y="42"/>
                    <a:pt x="7" y="43"/>
                    <a:pt x="8" y="44"/>
                  </a:cubicBezTo>
                  <a:cubicBezTo>
                    <a:pt x="8" y="45"/>
                    <a:pt x="8" y="46"/>
                    <a:pt x="9" y="46"/>
                  </a:cubicBezTo>
                  <a:cubicBezTo>
                    <a:pt x="9" y="47"/>
                    <a:pt x="9" y="47"/>
                    <a:pt x="9" y="48"/>
                  </a:cubicBezTo>
                  <a:cubicBezTo>
                    <a:pt x="10" y="49"/>
                    <a:pt x="10" y="51"/>
                    <a:pt x="11" y="52"/>
                  </a:cubicBezTo>
                  <a:cubicBezTo>
                    <a:pt x="11" y="53"/>
                    <a:pt x="11" y="55"/>
                    <a:pt x="11" y="56"/>
                  </a:cubicBezTo>
                  <a:cubicBezTo>
                    <a:pt x="11" y="57"/>
                    <a:pt x="11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6"/>
                    <a:pt x="12" y="54"/>
                    <a:pt x="13" y="52"/>
                  </a:cubicBezTo>
                  <a:cubicBezTo>
                    <a:pt x="13" y="52"/>
                    <a:pt x="13" y="51"/>
                    <a:pt x="13" y="51"/>
                  </a:cubicBezTo>
                  <a:cubicBezTo>
                    <a:pt x="13" y="50"/>
                    <a:pt x="13" y="50"/>
                    <a:pt x="13" y="49"/>
                  </a:cubicBezTo>
                  <a:cubicBezTo>
                    <a:pt x="12" y="48"/>
                    <a:pt x="12" y="46"/>
                    <a:pt x="12" y="45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2"/>
                    <a:pt x="10" y="42"/>
                    <a:pt x="10" y="41"/>
                  </a:cubicBezTo>
                  <a:cubicBezTo>
                    <a:pt x="9" y="40"/>
                    <a:pt x="9" y="38"/>
                    <a:pt x="8" y="37"/>
                  </a:cubicBezTo>
                  <a:cubicBezTo>
                    <a:pt x="7" y="34"/>
                    <a:pt x="6" y="31"/>
                    <a:pt x="5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5" y="21"/>
                    <a:pt x="5" y="19"/>
                  </a:cubicBezTo>
                  <a:cubicBezTo>
                    <a:pt x="5" y="21"/>
                    <a:pt x="5" y="22"/>
                    <a:pt x="5" y="24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2044"/>
            <p:cNvSpPr/>
            <p:nvPr/>
          </p:nvSpPr>
          <p:spPr bwMode="auto">
            <a:xfrm>
              <a:off x="4606881" y="3811608"/>
              <a:ext cx="139701" cy="180976"/>
            </a:xfrm>
            <a:custGeom>
              <a:avLst/>
              <a:gdLst>
                <a:gd name="T0" fmla="*/ 37 w 37"/>
                <a:gd name="T1" fmla="*/ 48 h 48"/>
                <a:gd name="T2" fmla="*/ 22 w 37"/>
                <a:gd name="T3" fmla="*/ 22 h 48"/>
                <a:gd name="T4" fmla="*/ 10 w 37"/>
                <a:gd name="T5" fmla="*/ 11 h 48"/>
                <a:gd name="T6" fmla="*/ 0 w 37"/>
                <a:gd name="T7" fmla="*/ 0 h 48"/>
                <a:gd name="T8" fmla="*/ 19 w 37"/>
                <a:gd name="T9" fmla="*/ 9 h 48"/>
                <a:gd name="T10" fmla="*/ 30 w 37"/>
                <a:gd name="T11" fmla="*/ 26 h 48"/>
                <a:gd name="T12" fmla="*/ 37 w 37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8">
                  <a:moveTo>
                    <a:pt x="37" y="48"/>
                  </a:moveTo>
                  <a:cubicBezTo>
                    <a:pt x="32" y="40"/>
                    <a:pt x="29" y="30"/>
                    <a:pt x="22" y="22"/>
                  </a:cubicBezTo>
                  <a:cubicBezTo>
                    <a:pt x="19" y="18"/>
                    <a:pt x="15" y="14"/>
                    <a:pt x="10" y="11"/>
                  </a:cubicBezTo>
                  <a:cubicBezTo>
                    <a:pt x="7" y="8"/>
                    <a:pt x="2" y="4"/>
                    <a:pt x="0" y="0"/>
                  </a:cubicBezTo>
                  <a:cubicBezTo>
                    <a:pt x="6" y="3"/>
                    <a:pt x="13" y="6"/>
                    <a:pt x="19" y="9"/>
                  </a:cubicBezTo>
                  <a:cubicBezTo>
                    <a:pt x="24" y="14"/>
                    <a:pt x="28" y="22"/>
                    <a:pt x="30" y="26"/>
                  </a:cubicBezTo>
                  <a:cubicBezTo>
                    <a:pt x="33" y="33"/>
                    <a:pt x="35" y="41"/>
                    <a:pt x="37" y="4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93" name="Picture 204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656" y="4010047"/>
              <a:ext cx="247652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4" name="Freeform 2047"/>
            <p:cNvSpPr/>
            <p:nvPr/>
          </p:nvSpPr>
          <p:spPr bwMode="auto">
            <a:xfrm>
              <a:off x="4551318" y="3887809"/>
              <a:ext cx="212726" cy="146051"/>
            </a:xfrm>
            <a:custGeom>
              <a:avLst/>
              <a:gdLst>
                <a:gd name="T0" fmla="*/ 28 w 57"/>
                <a:gd name="T1" fmla="*/ 27 h 39"/>
                <a:gd name="T2" fmla="*/ 47 w 57"/>
                <a:gd name="T3" fmla="*/ 33 h 39"/>
                <a:gd name="T4" fmla="*/ 57 w 57"/>
                <a:gd name="T5" fmla="*/ 39 h 39"/>
                <a:gd name="T6" fmla="*/ 39 w 57"/>
                <a:gd name="T7" fmla="*/ 34 h 39"/>
                <a:gd name="T8" fmla="*/ 19 w 57"/>
                <a:gd name="T9" fmla="*/ 32 h 39"/>
                <a:gd name="T10" fmla="*/ 3 w 57"/>
                <a:gd name="T11" fmla="*/ 21 h 39"/>
                <a:gd name="T12" fmla="*/ 1 w 57"/>
                <a:gd name="T13" fmla="*/ 19 h 39"/>
                <a:gd name="T14" fmla="*/ 1 w 57"/>
                <a:gd name="T15" fmla="*/ 0 h 39"/>
                <a:gd name="T16" fmla="*/ 4 w 57"/>
                <a:gd name="T17" fmla="*/ 9 h 39"/>
                <a:gd name="T18" fmla="*/ 28 w 57"/>
                <a:gd name="T1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39">
                  <a:moveTo>
                    <a:pt x="28" y="27"/>
                  </a:moveTo>
                  <a:cubicBezTo>
                    <a:pt x="33" y="29"/>
                    <a:pt x="42" y="31"/>
                    <a:pt x="47" y="33"/>
                  </a:cubicBezTo>
                  <a:cubicBezTo>
                    <a:pt x="50" y="34"/>
                    <a:pt x="57" y="39"/>
                    <a:pt x="57" y="39"/>
                  </a:cubicBezTo>
                  <a:cubicBezTo>
                    <a:pt x="52" y="37"/>
                    <a:pt x="45" y="35"/>
                    <a:pt x="39" y="34"/>
                  </a:cubicBezTo>
                  <a:cubicBezTo>
                    <a:pt x="32" y="33"/>
                    <a:pt x="26" y="33"/>
                    <a:pt x="19" y="32"/>
                  </a:cubicBezTo>
                  <a:cubicBezTo>
                    <a:pt x="13" y="31"/>
                    <a:pt x="7" y="26"/>
                    <a:pt x="3" y="21"/>
                  </a:cubicBezTo>
                  <a:cubicBezTo>
                    <a:pt x="3" y="20"/>
                    <a:pt x="2" y="20"/>
                    <a:pt x="1" y="19"/>
                  </a:cubicBezTo>
                  <a:cubicBezTo>
                    <a:pt x="0" y="12"/>
                    <a:pt x="1" y="6"/>
                    <a:pt x="1" y="0"/>
                  </a:cubicBezTo>
                  <a:cubicBezTo>
                    <a:pt x="2" y="3"/>
                    <a:pt x="3" y="6"/>
                    <a:pt x="4" y="9"/>
                  </a:cubicBezTo>
                  <a:cubicBezTo>
                    <a:pt x="12" y="20"/>
                    <a:pt x="22" y="26"/>
                    <a:pt x="28" y="2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2048"/>
            <p:cNvSpPr/>
            <p:nvPr/>
          </p:nvSpPr>
          <p:spPr bwMode="auto">
            <a:xfrm>
              <a:off x="4573543" y="3808433"/>
              <a:ext cx="269877" cy="304802"/>
            </a:xfrm>
            <a:custGeom>
              <a:avLst/>
              <a:gdLst>
                <a:gd name="T0" fmla="*/ 19 w 72"/>
                <a:gd name="T1" fmla="*/ 46 h 81"/>
                <a:gd name="T2" fmla="*/ 38 w 72"/>
                <a:gd name="T3" fmla="*/ 52 h 81"/>
                <a:gd name="T4" fmla="*/ 43 w 72"/>
                <a:gd name="T5" fmla="*/ 53 h 81"/>
                <a:gd name="T6" fmla="*/ 45 w 72"/>
                <a:gd name="T7" fmla="*/ 54 h 81"/>
                <a:gd name="T8" fmla="*/ 44 w 72"/>
                <a:gd name="T9" fmla="*/ 52 h 81"/>
                <a:gd name="T10" fmla="*/ 38 w 72"/>
                <a:gd name="T11" fmla="*/ 48 h 81"/>
                <a:gd name="T12" fmla="*/ 28 w 72"/>
                <a:gd name="T13" fmla="*/ 40 h 81"/>
                <a:gd name="T14" fmla="*/ 18 w 72"/>
                <a:gd name="T15" fmla="*/ 34 h 81"/>
                <a:gd name="T16" fmla="*/ 9 w 72"/>
                <a:gd name="T17" fmla="*/ 26 h 81"/>
                <a:gd name="T18" fmla="*/ 5 w 72"/>
                <a:gd name="T19" fmla="*/ 20 h 81"/>
                <a:gd name="T20" fmla="*/ 16 w 72"/>
                <a:gd name="T21" fmla="*/ 31 h 81"/>
                <a:gd name="T22" fmla="*/ 22 w 72"/>
                <a:gd name="T23" fmla="*/ 35 h 81"/>
                <a:gd name="T24" fmla="*/ 12 w 72"/>
                <a:gd name="T25" fmla="*/ 23 h 81"/>
                <a:gd name="T26" fmla="*/ 2 w 72"/>
                <a:gd name="T27" fmla="*/ 6 h 81"/>
                <a:gd name="T28" fmla="*/ 1 w 72"/>
                <a:gd name="T29" fmla="*/ 3 h 81"/>
                <a:gd name="T30" fmla="*/ 7 w 72"/>
                <a:gd name="T31" fmla="*/ 11 h 81"/>
                <a:gd name="T32" fmla="*/ 33 w 72"/>
                <a:gd name="T33" fmla="*/ 42 h 81"/>
                <a:gd name="T34" fmla="*/ 42 w 72"/>
                <a:gd name="T35" fmla="*/ 48 h 81"/>
                <a:gd name="T36" fmla="*/ 45 w 72"/>
                <a:gd name="T37" fmla="*/ 50 h 81"/>
                <a:gd name="T38" fmla="*/ 43 w 72"/>
                <a:gd name="T39" fmla="*/ 47 h 81"/>
                <a:gd name="T40" fmla="*/ 36 w 72"/>
                <a:gd name="T41" fmla="*/ 31 h 81"/>
                <a:gd name="T42" fmla="*/ 32 w 72"/>
                <a:gd name="T43" fmla="*/ 25 h 81"/>
                <a:gd name="T44" fmla="*/ 21 w 72"/>
                <a:gd name="T45" fmla="*/ 14 h 81"/>
                <a:gd name="T46" fmla="*/ 21 w 72"/>
                <a:gd name="T47" fmla="*/ 13 h 81"/>
                <a:gd name="T48" fmla="*/ 32 w 72"/>
                <a:gd name="T49" fmla="*/ 24 h 81"/>
                <a:gd name="T50" fmla="*/ 37 w 72"/>
                <a:gd name="T51" fmla="*/ 30 h 81"/>
                <a:gd name="T52" fmla="*/ 46 w 72"/>
                <a:gd name="T53" fmla="*/ 50 h 81"/>
                <a:gd name="T54" fmla="*/ 50 w 72"/>
                <a:gd name="T55" fmla="*/ 54 h 81"/>
                <a:gd name="T56" fmla="*/ 61 w 72"/>
                <a:gd name="T57" fmla="*/ 64 h 81"/>
                <a:gd name="T58" fmla="*/ 61 w 72"/>
                <a:gd name="T59" fmla="*/ 61 h 81"/>
                <a:gd name="T60" fmla="*/ 61 w 72"/>
                <a:gd name="T61" fmla="*/ 53 h 81"/>
                <a:gd name="T62" fmla="*/ 55 w 72"/>
                <a:gd name="T63" fmla="*/ 37 h 81"/>
                <a:gd name="T64" fmla="*/ 49 w 72"/>
                <a:gd name="T65" fmla="*/ 27 h 81"/>
                <a:gd name="T66" fmla="*/ 56 w 72"/>
                <a:gd name="T67" fmla="*/ 37 h 81"/>
                <a:gd name="T68" fmla="*/ 62 w 72"/>
                <a:gd name="T69" fmla="*/ 53 h 81"/>
                <a:gd name="T70" fmla="*/ 62 w 72"/>
                <a:gd name="T71" fmla="*/ 60 h 81"/>
                <a:gd name="T72" fmla="*/ 62 w 72"/>
                <a:gd name="T73" fmla="*/ 63 h 81"/>
                <a:gd name="T74" fmla="*/ 65 w 72"/>
                <a:gd name="T75" fmla="*/ 70 h 81"/>
                <a:gd name="T76" fmla="*/ 68 w 72"/>
                <a:gd name="T77" fmla="*/ 74 h 81"/>
                <a:gd name="T78" fmla="*/ 69 w 72"/>
                <a:gd name="T79" fmla="*/ 76 h 81"/>
                <a:gd name="T80" fmla="*/ 70 w 72"/>
                <a:gd name="T81" fmla="*/ 79 h 81"/>
                <a:gd name="T82" fmla="*/ 65 w 72"/>
                <a:gd name="T83" fmla="*/ 72 h 81"/>
                <a:gd name="T84" fmla="*/ 63 w 72"/>
                <a:gd name="T85" fmla="*/ 71 h 81"/>
                <a:gd name="T86" fmla="*/ 61 w 72"/>
                <a:gd name="T87" fmla="*/ 69 h 81"/>
                <a:gd name="T88" fmla="*/ 46 w 72"/>
                <a:gd name="T89" fmla="*/ 62 h 81"/>
                <a:gd name="T90" fmla="*/ 41 w 72"/>
                <a:gd name="T91" fmla="*/ 60 h 81"/>
                <a:gd name="T92" fmla="*/ 24 w 72"/>
                <a:gd name="T93" fmla="*/ 62 h 81"/>
                <a:gd name="T94" fmla="*/ 35 w 72"/>
                <a:gd name="T95" fmla="*/ 59 h 81"/>
                <a:gd name="T96" fmla="*/ 44 w 72"/>
                <a:gd name="T97" fmla="*/ 60 h 81"/>
                <a:gd name="T98" fmla="*/ 53 w 72"/>
                <a:gd name="T99" fmla="*/ 63 h 81"/>
                <a:gd name="T100" fmla="*/ 61 w 72"/>
                <a:gd name="T101" fmla="*/ 68 h 81"/>
                <a:gd name="T102" fmla="*/ 55 w 72"/>
                <a:gd name="T103" fmla="*/ 60 h 81"/>
                <a:gd name="T104" fmla="*/ 51 w 72"/>
                <a:gd name="T105" fmla="*/ 58 h 81"/>
                <a:gd name="T106" fmla="*/ 44 w 72"/>
                <a:gd name="T107" fmla="*/ 55 h 81"/>
                <a:gd name="T108" fmla="*/ 41 w 72"/>
                <a:gd name="T109" fmla="*/ 54 h 81"/>
                <a:gd name="T110" fmla="*/ 32 w 72"/>
                <a:gd name="T111" fmla="*/ 52 h 81"/>
                <a:gd name="T112" fmla="*/ 12 w 72"/>
                <a:gd name="T113" fmla="*/ 44 h 81"/>
                <a:gd name="T114" fmla="*/ 13 w 72"/>
                <a:gd name="T115" fmla="*/ 4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81">
                  <a:moveTo>
                    <a:pt x="13" y="43"/>
                  </a:moveTo>
                  <a:cubicBezTo>
                    <a:pt x="15" y="44"/>
                    <a:pt x="17" y="45"/>
                    <a:pt x="19" y="46"/>
                  </a:cubicBezTo>
                  <a:cubicBezTo>
                    <a:pt x="23" y="48"/>
                    <a:pt x="27" y="49"/>
                    <a:pt x="32" y="50"/>
                  </a:cubicBezTo>
                  <a:cubicBezTo>
                    <a:pt x="34" y="51"/>
                    <a:pt x="36" y="51"/>
                    <a:pt x="38" y="52"/>
                  </a:cubicBezTo>
                  <a:cubicBezTo>
                    <a:pt x="39" y="52"/>
                    <a:pt x="40" y="53"/>
                    <a:pt x="42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3"/>
                    <a:pt x="44" y="53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6" y="54"/>
                    <a:pt x="47" y="55"/>
                    <a:pt x="48" y="55"/>
                  </a:cubicBezTo>
                  <a:cubicBezTo>
                    <a:pt x="47" y="54"/>
                    <a:pt x="45" y="53"/>
                    <a:pt x="44" y="52"/>
                  </a:cubicBezTo>
                  <a:cubicBezTo>
                    <a:pt x="43" y="51"/>
                    <a:pt x="42" y="50"/>
                    <a:pt x="41" y="50"/>
                  </a:cubicBezTo>
                  <a:cubicBezTo>
                    <a:pt x="40" y="49"/>
                    <a:pt x="39" y="48"/>
                    <a:pt x="38" y="48"/>
                  </a:cubicBezTo>
                  <a:cubicBezTo>
                    <a:pt x="36" y="46"/>
                    <a:pt x="34" y="45"/>
                    <a:pt x="32" y="43"/>
                  </a:cubicBezTo>
                  <a:cubicBezTo>
                    <a:pt x="31" y="42"/>
                    <a:pt x="29" y="41"/>
                    <a:pt x="28" y="40"/>
                  </a:cubicBezTo>
                  <a:cubicBezTo>
                    <a:pt x="26" y="39"/>
                    <a:pt x="24" y="38"/>
                    <a:pt x="22" y="36"/>
                  </a:cubicBezTo>
                  <a:cubicBezTo>
                    <a:pt x="21" y="36"/>
                    <a:pt x="19" y="35"/>
                    <a:pt x="18" y="34"/>
                  </a:cubicBezTo>
                  <a:cubicBezTo>
                    <a:pt x="17" y="33"/>
                    <a:pt x="16" y="32"/>
                    <a:pt x="15" y="32"/>
                  </a:cubicBezTo>
                  <a:cubicBezTo>
                    <a:pt x="13" y="30"/>
                    <a:pt x="11" y="28"/>
                    <a:pt x="9" y="26"/>
                  </a:cubicBezTo>
                  <a:cubicBezTo>
                    <a:pt x="8" y="25"/>
                    <a:pt x="7" y="24"/>
                    <a:pt x="6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22"/>
                    <a:pt x="7" y="24"/>
                    <a:pt x="9" y="26"/>
                  </a:cubicBezTo>
                  <a:cubicBezTo>
                    <a:pt x="11" y="28"/>
                    <a:pt x="13" y="29"/>
                    <a:pt x="16" y="31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0" y="34"/>
                    <a:pt x="21" y="35"/>
                    <a:pt x="22" y="35"/>
                  </a:cubicBezTo>
                  <a:cubicBezTo>
                    <a:pt x="23" y="36"/>
                    <a:pt x="23" y="36"/>
                    <a:pt x="24" y="36"/>
                  </a:cubicBezTo>
                  <a:cubicBezTo>
                    <a:pt x="20" y="32"/>
                    <a:pt x="16" y="28"/>
                    <a:pt x="12" y="23"/>
                  </a:cubicBezTo>
                  <a:cubicBezTo>
                    <a:pt x="9" y="19"/>
                    <a:pt x="7" y="16"/>
                    <a:pt x="5" y="12"/>
                  </a:cubicBezTo>
                  <a:cubicBezTo>
                    <a:pt x="4" y="10"/>
                    <a:pt x="3" y="8"/>
                    <a:pt x="2" y="6"/>
                  </a:cubicBezTo>
                  <a:cubicBezTo>
                    <a:pt x="1" y="4"/>
                    <a:pt x="0" y="2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4" y="8"/>
                    <a:pt x="5" y="9"/>
                    <a:pt x="7" y="11"/>
                  </a:cubicBezTo>
                  <a:cubicBezTo>
                    <a:pt x="9" y="15"/>
                    <a:pt x="11" y="19"/>
                    <a:pt x="14" y="22"/>
                  </a:cubicBezTo>
                  <a:cubicBezTo>
                    <a:pt x="20" y="29"/>
                    <a:pt x="26" y="36"/>
                    <a:pt x="33" y="42"/>
                  </a:cubicBezTo>
                  <a:cubicBezTo>
                    <a:pt x="35" y="43"/>
                    <a:pt x="37" y="45"/>
                    <a:pt x="39" y="46"/>
                  </a:cubicBezTo>
                  <a:cubicBezTo>
                    <a:pt x="40" y="47"/>
                    <a:pt x="41" y="48"/>
                    <a:pt x="42" y="48"/>
                  </a:cubicBezTo>
                  <a:cubicBezTo>
                    <a:pt x="43" y="49"/>
                    <a:pt x="44" y="49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4" y="49"/>
                    <a:pt x="44" y="48"/>
                    <a:pt x="43" y="47"/>
                  </a:cubicBezTo>
                  <a:cubicBezTo>
                    <a:pt x="42" y="46"/>
                    <a:pt x="42" y="45"/>
                    <a:pt x="41" y="43"/>
                  </a:cubicBezTo>
                  <a:cubicBezTo>
                    <a:pt x="39" y="39"/>
                    <a:pt x="38" y="35"/>
                    <a:pt x="36" y="31"/>
                  </a:cubicBezTo>
                  <a:cubicBezTo>
                    <a:pt x="35" y="30"/>
                    <a:pt x="35" y="28"/>
                    <a:pt x="34" y="28"/>
                  </a:cubicBezTo>
                  <a:cubicBezTo>
                    <a:pt x="33" y="27"/>
                    <a:pt x="32" y="26"/>
                    <a:pt x="32" y="25"/>
                  </a:cubicBezTo>
                  <a:cubicBezTo>
                    <a:pt x="30" y="23"/>
                    <a:pt x="28" y="21"/>
                    <a:pt x="27" y="19"/>
                  </a:cubicBezTo>
                  <a:cubicBezTo>
                    <a:pt x="25" y="17"/>
                    <a:pt x="23" y="15"/>
                    <a:pt x="21" y="14"/>
                  </a:cubicBezTo>
                  <a:cubicBezTo>
                    <a:pt x="19" y="12"/>
                    <a:pt x="17" y="10"/>
                    <a:pt x="15" y="9"/>
                  </a:cubicBezTo>
                  <a:cubicBezTo>
                    <a:pt x="17" y="10"/>
                    <a:pt x="19" y="12"/>
                    <a:pt x="21" y="13"/>
                  </a:cubicBezTo>
                  <a:cubicBezTo>
                    <a:pt x="23" y="15"/>
                    <a:pt x="25" y="17"/>
                    <a:pt x="27" y="19"/>
                  </a:cubicBezTo>
                  <a:cubicBezTo>
                    <a:pt x="29" y="20"/>
                    <a:pt x="31" y="22"/>
                    <a:pt x="32" y="24"/>
                  </a:cubicBezTo>
                  <a:cubicBezTo>
                    <a:pt x="33" y="25"/>
                    <a:pt x="34" y="26"/>
                    <a:pt x="35" y="27"/>
                  </a:cubicBezTo>
                  <a:cubicBezTo>
                    <a:pt x="36" y="28"/>
                    <a:pt x="36" y="29"/>
                    <a:pt x="37" y="30"/>
                  </a:cubicBezTo>
                  <a:cubicBezTo>
                    <a:pt x="39" y="35"/>
                    <a:pt x="41" y="39"/>
                    <a:pt x="43" y="43"/>
                  </a:cubicBezTo>
                  <a:cubicBezTo>
                    <a:pt x="44" y="45"/>
                    <a:pt x="45" y="48"/>
                    <a:pt x="46" y="50"/>
                  </a:cubicBezTo>
                  <a:cubicBezTo>
                    <a:pt x="47" y="50"/>
                    <a:pt x="48" y="51"/>
                    <a:pt x="48" y="52"/>
                  </a:cubicBezTo>
                  <a:cubicBezTo>
                    <a:pt x="49" y="53"/>
                    <a:pt x="49" y="53"/>
                    <a:pt x="50" y="54"/>
                  </a:cubicBezTo>
                  <a:cubicBezTo>
                    <a:pt x="52" y="55"/>
                    <a:pt x="54" y="57"/>
                    <a:pt x="56" y="59"/>
                  </a:cubicBezTo>
                  <a:cubicBezTo>
                    <a:pt x="58" y="61"/>
                    <a:pt x="59" y="62"/>
                    <a:pt x="61" y="64"/>
                  </a:cubicBezTo>
                  <a:cubicBezTo>
                    <a:pt x="61" y="64"/>
                    <a:pt x="61" y="63"/>
                    <a:pt x="61" y="63"/>
                  </a:cubicBezTo>
                  <a:cubicBezTo>
                    <a:pt x="61" y="62"/>
                    <a:pt x="61" y="61"/>
                    <a:pt x="61" y="61"/>
                  </a:cubicBezTo>
                  <a:cubicBezTo>
                    <a:pt x="61" y="60"/>
                    <a:pt x="61" y="59"/>
                    <a:pt x="61" y="58"/>
                  </a:cubicBezTo>
                  <a:cubicBezTo>
                    <a:pt x="61" y="56"/>
                    <a:pt x="61" y="55"/>
                    <a:pt x="61" y="53"/>
                  </a:cubicBezTo>
                  <a:cubicBezTo>
                    <a:pt x="60" y="51"/>
                    <a:pt x="60" y="49"/>
                    <a:pt x="60" y="48"/>
                  </a:cubicBezTo>
                  <a:cubicBezTo>
                    <a:pt x="59" y="44"/>
                    <a:pt x="57" y="41"/>
                    <a:pt x="55" y="37"/>
                  </a:cubicBezTo>
                  <a:cubicBezTo>
                    <a:pt x="55" y="35"/>
                    <a:pt x="54" y="34"/>
                    <a:pt x="53" y="32"/>
                  </a:cubicBezTo>
                  <a:cubicBezTo>
                    <a:pt x="52" y="30"/>
                    <a:pt x="50" y="28"/>
                    <a:pt x="49" y="27"/>
                  </a:cubicBezTo>
                  <a:cubicBezTo>
                    <a:pt x="51" y="28"/>
                    <a:pt x="52" y="30"/>
                    <a:pt x="53" y="32"/>
                  </a:cubicBezTo>
                  <a:cubicBezTo>
                    <a:pt x="54" y="33"/>
                    <a:pt x="55" y="35"/>
                    <a:pt x="56" y="37"/>
                  </a:cubicBezTo>
                  <a:cubicBezTo>
                    <a:pt x="58" y="40"/>
                    <a:pt x="60" y="44"/>
                    <a:pt x="61" y="48"/>
                  </a:cubicBezTo>
                  <a:cubicBezTo>
                    <a:pt x="61" y="49"/>
                    <a:pt x="62" y="51"/>
                    <a:pt x="62" y="53"/>
                  </a:cubicBezTo>
                  <a:cubicBezTo>
                    <a:pt x="62" y="55"/>
                    <a:pt x="62" y="57"/>
                    <a:pt x="62" y="58"/>
                  </a:cubicBezTo>
                  <a:cubicBezTo>
                    <a:pt x="62" y="59"/>
                    <a:pt x="62" y="59"/>
                    <a:pt x="62" y="60"/>
                  </a:cubicBezTo>
                  <a:cubicBezTo>
                    <a:pt x="62" y="60"/>
                    <a:pt x="62" y="61"/>
                    <a:pt x="62" y="61"/>
                  </a:cubicBezTo>
                  <a:cubicBezTo>
                    <a:pt x="62" y="62"/>
                    <a:pt x="62" y="63"/>
                    <a:pt x="62" y="63"/>
                  </a:cubicBezTo>
                  <a:cubicBezTo>
                    <a:pt x="62" y="64"/>
                    <a:pt x="62" y="65"/>
                    <a:pt x="62" y="66"/>
                  </a:cubicBezTo>
                  <a:cubicBezTo>
                    <a:pt x="63" y="67"/>
                    <a:pt x="64" y="69"/>
                    <a:pt x="65" y="70"/>
                  </a:cubicBezTo>
                  <a:cubicBezTo>
                    <a:pt x="66" y="71"/>
                    <a:pt x="67" y="72"/>
                    <a:pt x="68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9" y="75"/>
                    <a:pt x="69" y="75"/>
                    <a:pt x="69" y="76"/>
                  </a:cubicBezTo>
                  <a:cubicBezTo>
                    <a:pt x="70" y="77"/>
                    <a:pt x="71" y="79"/>
                    <a:pt x="72" y="81"/>
                  </a:cubicBezTo>
                  <a:cubicBezTo>
                    <a:pt x="71" y="81"/>
                    <a:pt x="71" y="80"/>
                    <a:pt x="70" y="79"/>
                  </a:cubicBezTo>
                  <a:cubicBezTo>
                    <a:pt x="69" y="78"/>
                    <a:pt x="69" y="77"/>
                    <a:pt x="68" y="76"/>
                  </a:cubicBezTo>
                  <a:cubicBezTo>
                    <a:pt x="67" y="75"/>
                    <a:pt x="66" y="73"/>
                    <a:pt x="65" y="72"/>
                  </a:cubicBezTo>
                  <a:cubicBezTo>
                    <a:pt x="65" y="72"/>
                    <a:pt x="64" y="72"/>
                    <a:pt x="64" y="72"/>
                  </a:cubicBezTo>
                  <a:cubicBezTo>
                    <a:pt x="64" y="71"/>
                    <a:pt x="64" y="71"/>
                    <a:pt x="63" y="71"/>
                  </a:cubicBezTo>
                  <a:cubicBezTo>
                    <a:pt x="63" y="70"/>
                    <a:pt x="62" y="70"/>
                    <a:pt x="62" y="70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0" y="68"/>
                    <a:pt x="59" y="68"/>
                    <a:pt x="58" y="67"/>
                  </a:cubicBezTo>
                  <a:cubicBezTo>
                    <a:pt x="54" y="65"/>
                    <a:pt x="50" y="63"/>
                    <a:pt x="46" y="62"/>
                  </a:cubicBezTo>
                  <a:cubicBezTo>
                    <a:pt x="45" y="61"/>
                    <a:pt x="44" y="61"/>
                    <a:pt x="44" y="61"/>
                  </a:cubicBezTo>
                  <a:cubicBezTo>
                    <a:pt x="43" y="61"/>
                    <a:pt x="42" y="60"/>
                    <a:pt x="41" y="60"/>
                  </a:cubicBezTo>
                  <a:cubicBezTo>
                    <a:pt x="39" y="60"/>
                    <a:pt x="37" y="60"/>
                    <a:pt x="35" y="60"/>
                  </a:cubicBezTo>
                  <a:cubicBezTo>
                    <a:pt x="31" y="60"/>
                    <a:pt x="28" y="61"/>
                    <a:pt x="24" y="62"/>
                  </a:cubicBezTo>
                  <a:cubicBezTo>
                    <a:pt x="26" y="61"/>
                    <a:pt x="27" y="61"/>
                    <a:pt x="29" y="60"/>
                  </a:cubicBezTo>
                  <a:cubicBezTo>
                    <a:pt x="31" y="60"/>
                    <a:pt x="33" y="59"/>
                    <a:pt x="35" y="59"/>
                  </a:cubicBezTo>
                  <a:cubicBezTo>
                    <a:pt x="36" y="59"/>
                    <a:pt x="38" y="59"/>
                    <a:pt x="41" y="59"/>
                  </a:cubicBezTo>
                  <a:cubicBezTo>
                    <a:pt x="42" y="59"/>
                    <a:pt x="43" y="60"/>
                    <a:pt x="44" y="60"/>
                  </a:cubicBezTo>
                  <a:cubicBezTo>
                    <a:pt x="45" y="60"/>
                    <a:pt x="46" y="61"/>
                    <a:pt x="47" y="61"/>
                  </a:cubicBezTo>
                  <a:cubicBezTo>
                    <a:pt x="49" y="62"/>
                    <a:pt x="51" y="62"/>
                    <a:pt x="53" y="63"/>
                  </a:cubicBezTo>
                  <a:cubicBezTo>
                    <a:pt x="55" y="64"/>
                    <a:pt x="57" y="65"/>
                    <a:pt x="58" y="66"/>
                  </a:cubicBezTo>
                  <a:cubicBezTo>
                    <a:pt x="59" y="67"/>
                    <a:pt x="60" y="67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59" y="65"/>
                    <a:pt x="57" y="63"/>
                    <a:pt x="55" y="60"/>
                  </a:cubicBezTo>
                  <a:cubicBezTo>
                    <a:pt x="54" y="60"/>
                    <a:pt x="53" y="59"/>
                    <a:pt x="53" y="59"/>
                  </a:cubicBezTo>
                  <a:cubicBezTo>
                    <a:pt x="52" y="59"/>
                    <a:pt x="52" y="58"/>
                    <a:pt x="51" y="58"/>
                  </a:cubicBezTo>
                  <a:cubicBezTo>
                    <a:pt x="49" y="57"/>
                    <a:pt x="47" y="56"/>
                    <a:pt x="45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5"/>
                    <a:pt x="43" y="55"/>
                    <a:pt x="43" y="55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0" y="54"/>
                    <a:pt x="39" y="54"/>
                    <a:pt x="38" y="53"/>
                  </a:cubicBezTo>
                  <a:cubicBezTo>
                    <a:pt x="36" y="53"/>
                    <a:pt x="34" y="52"/>
                    <a:pt x="32" y="52"/>
                  </a:cubicBezTo>
                  <a:cubicBezTo>
                    <a:pt x="27" y="51"/>
                    <a:pt x="23" y="49"/>
                    <a:pt x="18" y="47"/>
                  </a:cubicBezTo>
                  <a:cubicBezTo>
                    <a:pt x="16" y="46"/>
                    <a:pt x="14" y="45"/>
                    <a:pt x="12" y="44"/>
                  </a:cubicBezTo>
                  <a:cubicBezTo>
                    <a:pt x="10" y="43"/>
                    <a:pt x="8" y="41"/>
                    <a:pt x="7" y="39"/>
                  </a:cubicBezTo>
                  <a:cubicBezTo>
                    <a:pt x="9" y="41"/>
                    <a:pt x="11" y="42"/>
                    <a:pt x="13" y="4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2052"/>
            <p:cNvSpPr/>
            <p:nvPr/>
          </p:nvSpPr>
          <p:spPr bwMode="auto">
            <a:xfrm>
              <a:off x="3438474" y="5848385"/>
              <a:ext cx="263527" cy="344490"/>
            </a:xfrm>
            <a:custGeom>
              <a:avLst/>
              <a:gdLst>
                <a:gd name="T0" fmla="*/ 4 w 70"/>
                <a:gd name="T1" fmla="*/ 37 h 92"/>
                <a:gd name="T2" fmla="*/ 3 w 70"/>
                <a:gd name="T3" fmla="*/ 64 h 92"/>
                <a:gd name="T4" fmla="*/ 14 w 70"/>
                <a:gd name="T5" fmla="*/ 81 h 92"/>
                <a:gd name="T6" fmla="*/ 22 w 70"/>
                <a:gd name="T7" fmla="*/ 88 h 92"/>
                <a:gd name="T8" fmla="*/ 29 w 70"/>
                <a:gd name="T9" fmla="*/ 92 h 92"/>
                <a:gd name="T10" fmla="*/ 33 w 70"/>
                <a:gd name="T11" fmla="*/ 83 h 92"/>
                <a:gd name="T12" fmla="*/ 44 w 70"/>
                <a:gd name="T13" fmla="*/ 77 h 92"/>
                <a:gd name="T14" fmla="*/ 57 w 70"/>
                <a:gd name="T15" fmla="*/ 67 h 92"/>
                <a:gd name="T16" fmla="*/ 68 w 70"/>
                <a:gd name="T17" fmla="*/ 51 h 92"/>
                <a:gd name="T18" fmla="*/ 67 w 70"/>
                <a:gd name="T19" fmla="*/ 30 h 92"/>
                <a:gd name="T20" fmla="*/ 53 w 70"/>
                <a:gd name="T21" fmla="*/ 14 h 92"/>
                <a:gd name="T22" fmla="*/ 60 w 70"/>
                <a:gd name="T23" fmla="*/ 7 h 92"/>
                <a:gd name="T24" fmla="*/ 63 w 70"/>
                <a:gd name="T25" fmla="*/ 6 h 92"/>
                <a:gd name="T26" fmla="*/ 66 w 70"/>
                <a:gd name="T27" fmla="*/ 4 h 92"/>
                <a:gd name="T28" fmla="*/ 68 w 70"/>
                <a:gd name="T29" fmla="*/ 3 h 92"/>
                <a:gd name="T30" fmla="*/ 69 w 70"/>
                <a:gd name="T31" fmla="*/ 1 h 92"/>
                <a:gd name="T32" fmla="*/ 67 w 70"/>
                <a:gd name="T33" fmla="*/ 0 h 92"/>
                <a:gd name="T34" fmla="*/ 67 w 70"/>
                <a:gd name="T35" fmla="*/ 1 h 92"/>
                <a:gd name="T36" fmla="*/ 66 w 70"/>
                <a:gd name="T37" fmla="*/ 2 h 92"/>
                <a:gd name="T38" fmla="*/ 62 w 70"/>
                <a:gd name="T39" fmla="*/ 5 h 92"/>
                <a:gd name="T40" fmla="*/ 52 w 70"/>
                <a:gd name="T41" fmla="*/ 13 h 92"/>
                <a:gd name="T42" fmla="*/ 24 w 70"/>
                <a:gd name="T43" fmla="*/ 13 h 92"/>
                <a:gd name="T44" fmla="*/ 13 w 70"/>
                <a:gd name="T45" fmla="*/ 23 h 92"/>
                <a:gd name="T46" fmla="*/ 4 w 70"/>
                <a:gd name="T47" fmla="*/ 3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92">
                  <a:moveTo>
                    <a:pt x="4" y="37"/>
                  </a:moveTo>
                  <a:cubicBezTo>
                    <a:pt x="0" y="46"/>
                    <a:pt x="1" y="55"/>
                    <a:pt x="3" y="64"/>
                  </a:cubicBezTo>
                  <a:cubicBezTo>
                    <a:pt x="5" y="71"/>
                    <a:pt x="9" y="76"/>
                    <a:pt x="14" y="81"/>
                  </a:cubicBezTo>
                  <a:cubicBezTo>
                    <a:pt x="16" y="82"/>
                    <a:pt x="19" y="86"/>
                    <a:pt x="22" y="88"/>
                  </a:cubicBezTo>
                  <a:cubicBezTo>
                    <a:pt x="26" y="91"/>
                    <a:pt x="29" y="92"/>
                    <a:pt x="29" y="92"/>
                  </a:cubicBezTo>
                  <a:cubicBezTo>
                    <a:pt x="28" y="89"/>
                    <a:pt x="30" y="85"/>
                    <a:pt x="33" y="83"/>
                  </a:cubicBezTo>
                  <a:cubicBezTo>
                    <a:pt x="37" y="81"/>
                    <a:pt x="40" y="79"/>
                    <a:pt x="44" y="77"/>
                  </a:cubicBezTo>
                  <a:cubicBezTo>
                    <a:pt x="48" y="75"/>
                    <a:pt x="53" y="71"/>
                    <a:pt x="57" y="67"/>
                  </a:cubicBezTo>
                  <a:cubicBezTo>
                    <a:pt x="61" y="63"/>
                    <a:pt x="65" y="58"/>
                    <a:pt x="68" y="51"/>
                  </a:cubicBezTo>
                  <a:cubicBezTo>
                    <a:pt x="70" y="45"/>
                    <a:pt x="70" y="37"/>
                    <a:pt x="67" y="30"/>
                  </a:cubicBezTo>
                  <a:cubicBezTo>
                    <a:pt x="64" y="24"/>
                    <a:pt x="59" y="18"/>
                    <a:pt x="53" y="14"/>
                  </a:cubicBezTo>
                  <a:cubicBezTo>
                    <a:pt x="55" y="11"/>
                    <a:pt x="58" y="9"/>
                    <a:pt x="60" y="7"/>
                  </a:cubicBezTo>
                  <a:cubicBezTo>
                    <a:pt x="61" y="7"/>
                    <a:pt x="62" y="6"/>
                    <a:pt x="63" y="6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7" y="4"/>
                    <a:pt x="67" y="3"/>
                    <a:pt x="68" y="3"/>
                  </a:cubicBezTo>
                  <a:cubicBezTo>
                    <a:pt x="69" y="2"/>
                    <a:pt x="69" y="2"/>
                    <a:pt x="69" y="1"/>
                  </a:cubicBezTo>
                  <a:cubicBezTo>
                    <a:pt x="69" y="1"/>
                    <a:pt x="68" y="0"/>
                    <a:pt x="67" y="0"/>
                  </a:cubicBezTo>
                  <a:cubicBezTo>
                    <a:pt x="67" y="0"/>
                    <a:pt x="68" y="0"/>
                    <a:pt x="67" y="1"/>
                  </a:cubicBezTo>
                  <a:cubicBezTo>
                    <a:pt x="67" y="1"/>
                    <a:pt x="67" y="2"/>
                    <a:pt x="66" y="2"/>
                  </a:cubicBezTo>
                  <a:cubicBezTo>
                    <a:pt x="65" y="3"/>
                    <a:pt x="64" y="4"/>
                    <a:pt x="62" y="5"/>
                  </a:cubicBezTo>
                  <a:cubicBezTo>
                    <a:pt x="59" y="8"/>
                    <a:pt x="55" y="11"/>
                    <a:pt x="52" y="13"/>
                  </a:cubicBezTo>
                  <a:cubicBezTo>
                    <a:pt x="44" y="9"/>
                    <a:pt x="34" y="7"/>
                    <a:pt x="24" y="13"/>
                  </a:cubicBezTo>
                  <a:cubicBezTo>
                    <a:pt x="21" y="16"/>
                    <a:pt x="17" y="19"/>
                    <a:pt x="13" y="23"/>
                  </a:cubicBezTo>
                  <a:cubicBezTo>
                    <a:pt x="10" y="27"/>
                    <a:pt x="6" y="32"/>
                    <a:pt x="4" y="37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2053"/>
            <p:cNvSpPr/>
            <p:nvPr/>
          </p:nvSpPr>
          <p:spPr bwMode="auto">
            <a:xfrm>
              <a:off x="4918033" y="5945223"/>
              <a:ext cx="376240" cy="360365"/>
            </a:xfrm>
            <a:custGeom>
              <a:avLst/>
              <a:gdLst>
                <a:gd name="T0" fmla="*/ 39 w 100"/>
                <a:gd name="T1" fmla="*/ 38 h 96"/>
                <a:gd name="T2" fmla="*/ 38 w 100"/>
                <a:gd name="T3" fmla="*/ 44 h 96"/>
                <a:gd name="T4" fmla="*/ 35 w 100"/>
                <a:gd name="T5" fmla="*/ 52 h 96"/>
                <a:gd name="T6" fmla="*/ 22 w 100"/>
                <a:gd name="T7" fmla="*/ 66 h 96"/>
                <a:gd name="T8" fmla="*/ 10 w 100"/>
                <a:gd name="T9" fmla="*/ 71 h 96"/>
                <a:gd name="T10" fmla="*/ 3 w 100"/>
                <a:gd name="T11" fmla="*/ 72 h 96"/>
                <a:gd name="T12" fmla="*/ 0 w 100"/>
                <a:gd name="T13" fmla="*/ 72 h 96"/>
                <a:gd name="T14" fmla="*/ 17 w 100"/>
                <a:gd name="T15" fmla="*/ 87 h 96"/>
                <a:gd name="T16" fmla="*/ 39 w 100"/>
                <a:gd name="T17" fmla="*/ 95 h 96"/>
                <a:gd name="T18" fmla="*/ 58 w 100"/>
                <a:gd name="T19" fmla="*/ 92 h 96"/>
                <a:gd name="T20" fmla="*/ 78 w 100"/>
                <a:gd name="T21" fmla="*/ 80 h 96"/>
                <a:gd name="T22" fmla="*/ 92 w 100"/>
                <a:gd name="T23" fmla="*/ 64 h 96"/>
                <a:gd name="T24" fmla="*/ 98 w 100"/>
                <a:gd name="T25" fmla="*/ 50 h 96"/>
                <a:gd name="T26" fmla="*/ 92 w 100"/>
                <a:gd name="T27" fmla="*/ 29 h 96"/>
                <a:gd name="T28" fmla="*/ 72 w 100"/>
                <a:gd name="T29" fmla="*/ 22 h 96"/>
                <a:gd name="T30" fmla="*/ 76 w 100"/>
                <a:gd name="T31" fmla="*/ 13 h 96"/>
                <a:gd name="T32" fmla="*/ 86 w 100"/>
                <a:gd name="T33" fmla="*/ 1 h 96"/>
                <a:gd name="T34" fmla="*/ 85 w 100"/>
                <a:gd name="T35" fmla="*/ 0 h 96"/>
                <a:gd name="T36" fmla="*/ 77 w 100"/>
                <a:gd name="T37" fmla="*/ 10 h 96"/>
                <a:gd name="T38" fmla="*/ 71 w 100"/>
                <a:gd name="T39" fmla="*/ 22 h 96"/>
                <a:gd name="T40" fmla="*/ 44 w 100"/>
                <a:gd name="T41" fmla="*/ 31 h 96"/>
                <a:gd name="T42" fmla="*/ 41 w 100"/>
                <a:gd name="T43" fmla="*/ 34 h 96"/>
                <a:gd name="T44" fmla="*/ 39 w 100"/>
                <a:gd name="T45" fmla="*/ 35 h 96"/>
                <a:gd name="T46" fmla="*/ 39 w 100"/>
                <a:gd name="T47" fmla="*/ 36 h 96"/>
                <a:gd name="T48" fmla="*/ 39 w 100"/>
                <a:gd name="T49" fmla="*/ 36 h 96"/>
                <a:gd name="T50" fmla="*/ 39 w 100"/>
                <a:gd name="T51" fmla="*/ 36 h 96"/>
                <a:gd name="T52" fmla="*/ 39 w 100"/>
                <a:gd name="T53" fmla="*/ 3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96">
                  <a:moveTo>
                    <a:pt x="39" y="38"/>
                  </a:moveTo>
                  <a:cubicBezTo>
                    <a:pt x="39" y="39"/>
                    <a:pt x="39" y="41"/>
                    <a:pt x="38" y="44"/>
                  </a:cubicBezTo>
                  <a:cubicBezTo>
                    <a:pt x="38" y="47"/>
                    <a:pt x="37" y="50"/>
                    <a:pt x="35" y="52"/>
                  </a:cubicBezTo>
                  <a:cubicBezTo>
                    <a:pt x="31" y="57"/>
                    <a:pt x="27" y="62"/>
                    <a:pt x="22" y="66"/>
                  </a:cubicBezTo>
                  <a:cubicBezTo>
                    <a:pt x="20" y="68"/>
                    <a:pt x="15" y="70"/>
                    <a:pt x="10" y="71"/>
                  </a:cubicBezTo>
                  <a:cubicBezTo>
                    <a:pt x="7" y="72"/>
                    <a:pt x="5" y="72"/>
                    <a:pt x="3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" y="76"/>
                    <a:pt x="10" y="82"/>
                    <a:pt x="17" y="87"/>
                  </a:cubicBezTo>
                  <a:cubicBezTo>
                    <a:pt x="23" y="91"/>
                    <a:pt x="30" y="95"/>
                    <a:pt x="39" y="95"/>
                  </a:cubicBezTo>
                  <a:cubicBezTo>
                    <a:pt x="45" y="96"/>
                    <a:pt x="52" y="95"/>
                    <a:pt x="58" y="92"/>
                  </a:cubicBezTo>
                  <a:cubicBezTo>
                    <a:pt x="65" y="90"/>
                    <a:pt x="72" y="86"/>
                    <a:pt x="78" y="80"/>
                  </a:cubicBezTo>
                  <a:cubicBezTo>
                    <a:pt x="84" y="75"/>
                    <a:pt x="90" y="68"/>
                    <a:pt x="92" y="64"/>
                  </a:cubicBezTo>
                  <a:cubicBezTo>
                    <a:pt x="95" y="59"/>
                    <a:pt x="97" y="55"/>
                    <a:pt x="98" y="50"/>
                  </a:cubicBezTo>
                  <a:cubicBezTo>
                    <a:pt x="100" y="41"/>
                    <a:pt x="97" y="34"/>
                    <a:pt x="92" y="29"/>
                  </a:cubicBezTo>
                  <a:cubicBezTo>
                    <a:pt x="87" y="25"/>
                    <a:pt x="80" y="22"/>
                    <a:pt x="72" y="22"/>
                  </a:cubicBezTo>
                  <a:cubicBezTo>
                    <a:pt x="73" y="19"/>
                    <a:pt x="75" y="15"/>
                    <a:pt x="76" y="13"/>
                  </a:cubicBezTo>
                  <a:cubicBezTo>
                    <a:pt x="79" y="8"/>
                    <a:pt x="82" y="5"/>
                    <a:pt x="86" y="1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3" y="2"/>
                    <a:pt x="80" y="6"/>
                    <a:pt x="77" y="10"/>
                  </a:cubicBezTo>
                  <a:cubicBezTo>
                    <a:pt x="75" y="14"/>
                    <a:pt x="72" y="18"/>
                    <a:pt x="71" y="22"/>
                  </a:cubicBezTo>
                  <a:cubicBezTo>
                    <a:pt x="61" y="22"/>
                    <a:pt x="51" y="25"/>
                    <a:pt x="44" y="31"/>
                  </a:cubicBezTo>
                  <a:cubicBezTo>
                    <a:pt x="43" y="32"/>
                    <a:pt x="42" y="33"/>
                    <a:pt x="41" y="34"/>
                  </a:cubicBezTo>
                  <a:cubicBezTo>
                    <a:pt x="40" y="34"/>
                    <a:pt x="40" y="35"/>
                    <a:pt x="39" y="35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7"/>
                    <a:pt x="39" y="38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2054"/>
            <p:cNvSpPr/>
            <p:nvPr/>
          </p:nvSpPr>
          <p:spPr bwMode="auto">
            <a:xfrm>
              <a:off x="4779920" y="6365914"/>
              <a:ext cx="157163" cy="158751"/>
            </a:xfrm>
            <a:custGeom>
              <a:avLst/>
              <a:gdLst>
                <a:gd name="T0" fmla="*/ 3 w 42"/>
                <a:gd name="T1" fmla="*/ 12 h 42"/>
                <a:gd name="T2" fmla="*/ 0 w 42"/>
                <a:gd name="T3" fmla="*/ 23 h 42"/>
                <a:gd name="T4" fmla="*/ 1 w 42"/>
                <a:gd name="T5" fmla="*/ 33 h 42"/>
                <a:gd name="T6" fmla="*/ 2 w 42"/>
                <a:gd name="T7" fmla="*/ 39 h 42"/>
                <a:gd name="T8" fmla="*/ 3 w 42"/>
                <a:gd name="T9" fmla="*/ 42 h 42"/>
                <a:gd name="T10" fmla="*/ 9 w 42"/>
                <a:gd name="T11" fmla="*/ 39 h 42"/>
                <a:gd name="T12" fmla="*/ 16 w 42"/>
                <a:gd name="T13" fmla="*/ 37 h 42"/>
                <a:gd name="T14" fmla="*/ 33 w 42"/>
                <a:gd name="T15" fmla="*/ 25 h 42"/>
                <a:gd name="T16" fmla="*/ 34 w 42"/>
                <a:gd name="T17" fmla="*/ 15 h 42"/>
                <a:gd name="T18" fmla="*/ 29 w 42"/>
                <a:gd name="T19" fmla="*/ 5 h 42"/>
                <a:gd name="T20" fmla="*/ 35 w 42"/>
                <a:gd name="T21" fmla="*/ 3 h 42"/>
                <a:gd name="T22" fmla="*/ 36 w 42"/>
                <a:gd name="T23" fmla="*/ 2 h 42"/>
                <a:gd name="T24" fmla="*/ 37 w 42"/>
                <a:gd name="T25" fmla="*/ 2 h 42"/>
                <a:gd name="T26" fmla="*/ 39 w 42"/>
                <a:gd name="T27" fmla="*/ 3 h 42"/>
                <a:gd name="T28" fmla="*/ 41 w 42"/>
                <a:gd name="T29" fmla="*/ 5 h 42"/>
                <a:gd name="T30" fmla="*/ 41 w 42"/>
                <a:gd name="T31" fmla="*/ 7 h 42"/>
                <a:gd name="T32" fmla="*/ 41 w 42"/>
                <a:gd name="T33" fmla="*/ 9 h 42"/>
                <a:gd name="T34" fmla="*/ 37 w 42"/>
                <a:gd name="T35" fmla="*/ 11 h 42"/>
                <a:gd name="T36" fmla="*/ 38 w 42"/>
                <a:gd name="T37" fmla="*/ 12 h 42"/>
                <a:gd name="T38" fmla="*/ 40 w 42"/>
                <a:gd name="T39" fmla="*/ 11 h 42"/>
                <a:gd name="T40" fmla="*/ 41 w 42"/>
                <a:gd name="T41" fmla="*/ 9 h 42"/>
                <a:gd name="T42" fmla="*/ 42 w 42"/>
                <a:gd name="T43" fmla="*/ 6 h 42"/>
                <a:gd name="T44" fmla="*/ 40 w 42"/>
                <a:gd name="T45" fmla="*/ 3 h 42"/>
                <a:gd name="T46" fmla="*/ 38 w 42"/>
                <a:gd name="T47" fmla="*/ 2 h 42"/>
                <a:gd name="T48" fmla="*/ 35 w 42"/>
                <a:gd name="T49" fmla="*/ 2 h 42"/>
                <a:gd name="T50" fmla="*/ 34 w 42"/>
                <a:gd name="T51" fmla="*/ 2 h 42"/>
                <a:gd name="T52" fmla="*/ 32 w 42"/>
                <a:gd name="T53" fmla="*/ 3 h 42"/>
                <a:gd name="T54" fmla="*/ 29 w 42"/>
                <a:gd name="T55" fmla="*/ 5 h 42"/>
                <a:gd name="T56" fmla="*/ 14 w 42"/>
                <a:gd name="T57" fmla="*/ 3 h 42"/>
                <a:gd name="T58" fmla="*/ 3 w 42"/>
                <a:gd name="T5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42">
                  <a:moveTo>
                    <a:pt x="3" y="12"/>
                  </a:moveTo>
                  <a:cubicBezTo>
                    <a:pt x="0" y="15"/>
                    <a:pt x="0" y="19"/>
                    <a:pt x="0" y="23"/>
                  </a:cubicBezTo>
                  <a:cubicBezTo>
                    <a:pt x="0" y="27"/>
                    <a:pt x="0" y="30"/>
                    <a:pt x="1" y="33"/>
                  </a:cubicBezTo>
                  <a:cubicBezTo>
                    <a:pt x="1" y="34"/>
                    <a:pt x="2" y="36"/>
                    <a:pt x="2" y="39"/>
                  </a:cubicBezTo>
                  <a:cubicBezTo>
                    <a:pt x="2" y="41"/>
                    <a:pt x="3" y="42"/>
                    <a:pt x="3" y="42"/>
                  </a:cubicBezTo>
                  <a:cubicBezTo>
                    <a:pt x="4" y="41"/>
                    <a:pt x="7" y="40"/>
                    <a:pt x="9" y="39"/>
                  </a:cubicBezTo>
                  <a:cubicBezTo>
                    <a:pt x="12" y="38"/>
                    <a:pt x="14" y="38"/>
                    <a:pt x="16" y="37"/>
                  </a:cubicBezTo>
                  <a:cubicBezTo>
                    <a:pt x="23" y="35"/>
                    <a:pt x="30" y="31"/>
                    <a:pt x="33" y="25"/>
                  </a:cubicBezTo>
                  <a:cubicBezTo>
                    <a:pt x="35" y="22"/>
                    <a:pt x="35" y="18"/>
                    <a:pt x="34" y="15"/>
                  </a:cubicBezTo>
                  <a:cubicBezTo>
                    <a:pt x="33" y="11"/>
                    <a:pt x="32" y="8"/>
                    <a:pt x="29" y="5"/>
                  </a:cubicBezTo>
                  <a:cubicBezTo>
                    <a:pt x="31" y="4"/>
                    <a:pt x="32" y="3"/>
                    <a:pt x="35" y="3"/>
                  </a:cubicBezTo>
                  <a:cubicBezTo>
                    <a:pt x="35" y="3"/>
                    <a:pt x="35" y="2"/>
                    <a:pt x="36" y="2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8" y="2"/>
                    <a:pt x="38" y="3"/>
                    <a:pt x="39" y="3"/>
                  </a:cubicBezTo>
                  <a:cubicBezTo>
                    <a:pt x="40" y="3"/>
                    <a:pt x="41" y="4"/>
                    <a:pt x="41" y="5"/>
                  </a:cubicBezTo>
                  <a:cubicBezTo>
                    <a:pt x="41" y="6"/>
                    <a:pt x="41" y="7"/>
                    <a:pt x="41" y="7"/>
                  </a:cubicBezTo>
                  <a:cubicBezTo>
                    <a:pt x="41" y="8"/>
                    <a:pt x="41" y="8"/>
                    <a:pt x="41" y="9"/>
                  </a:cubicBezTo>
                  <a:cubicBezTo>
                    <a:pt x="40" y="10"/>
                    <a:pt x="39" y="11"/>
                    <a:pt x="37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9" y="11"/>
                    <a:pt x="40" y="11"/>
                  </a:cubicBezTo>
                  <a:cubicBezTo>
                    <a:pt x="40" y="10"/>
                    <a:pt x="41" y="10"/>
                    <a:pt x="41" y="9"/>
                  </a:cubicBezTo>
                  <a:cubicBezTo>
                    <a:pt x="42" y="8"/>
                    <a:pt x="42" y="8"/>
                    <a:pt x="42" y="6"/>
                  </a:cubicBezTo>
                  <a:cubicBezTo>
                    <a:pt x="42" y="5"/>
                    <a:pt x="41" y="4"/>
                    <a:pt x="40" y="3"/>
                  </a:cubicBezTo>
                  <a:cubicBezTo>
                    <a:pt x="39" y="2"/>
                    <a:pt x="38" y="2"/>
                    <a:pt x="38" y="2"/>
                  </a:cubicBezTo>
                  <a:cubicBezTo>
                    <a:pt x="37" y="2"/>
                    <a:pt x="36" y="2"/>
                    <a:pt x="35" y="2"/>
                  </a:cubicBezTo>
                  <a:cubicBezTo>
                    <a:pt x="35" y="2"/>
                    <a:pt x="34" y="2"/>
                    <a:pt x="34" y="2"/>
                  </a:cubicBezTo>
                  <a:cubicBezTo>
                    <a:pt x="33" y="3"/>
                    <a:pt x="32" y="3"/>
                    <a:pt x="32" y="3"/>
                  </a:cubicBezTo>
                  <a:cubicBezTo>
                    <a:pt x="30" y="4"/>
                    <a:pt x="29" y="4"/>
                    <a:pt x="29" y="5"/>
                  </a:cubicBezTo>
                  <a:cubicBezTo>
                    <a:pt x="25" y="2"/>
                    <a:pt x="20" y="0"/>
                    <a:pt x="14" y="3"/>
                  </a:cubicBezTo>
                  <a:cubicBezTo>
                    <a:pt x="10" y="4"/>
                    <a:pt x="6" y="8"/>
                    <a:pt x="3" y="1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2055"/>
            <p:cNvSpPr/>
            <p:nvPr/>
          </p:nvSpPr>
          <p:spPr bwMode="auto">
            <a:xfrm>
              <a:off x="4862470" y="6607215"/>
              <a:ext cx="168276" cy="292102"/>
            </a:xfrm>
            <a:custGeom>
              <a:avLst/>
              <a:gdLst>
                <a:gd name="T0" fmla="*/ 0 w 45"/>
                <a:gd name="T1" fmla="*/ 41 h 78"/>
                <a:gd name="T2" fmla="*/ 6 w 45"/>
                <a:gd name="T3" fmla="*/ 57 h 78"/>
                <a:gd name="T4" fmla="*/ 15 w 45"/>
                <a:gd name="T5" fmla="*/ 67 h 78"/>
                <a:gd name="T6" fmla="*/ 21 w 45"/>
                <a:gd name="T7" fmla="*/ 73 h 78"/>
                <a:gd name="T8" fmla="*/ 24 w 45"/>
                <a:gd name="T9" fmla="*/ 78 h 78"/>
                <a:gd name="T10" fmla="*/ 36 w 45"/>
                <a:gd name="T11" fmla="*/ 59 h 78"/>
                <a:gd name="T12" fmla="*/ 43 w 45"/>
                <a:gd name="T13" fmla="*/ 46 h 78"/>
                <a:gd name="T14" fmla="*/ 45 w 45"/>
                <a:gd name="T15" fmla="*/ 33 h 78"/>
                <a:gd name="T16" fmla="*/ 38 w 45"/>
                <a:gd name="T17" fmla="*/ 20 h 78"/>
                <a:gd name="T18" fmla="*/ 25 w 45"/>
                <a:gd name="T19" fmla="*/ 13 h 78"/>
                <a:gd name="T20" fmla="*/ 29 w 45"/>
                <a:gd name="T21" fmla="*/ 6 h 78"/>
                <a:gd name="T22" fmla="*/ 38 w 45"/>
                <a:gd name="T23" fmla="*/ 1 h 78"/>
                <a:gd name="T24" fmla="*/ 38 w 45"/>
                <a:gd name="T25" fmla="*/ 0 h 78"/>
                <a:gd name="T26" fmla="*/ 31 w 45"/>
                <a:gd name="T27" fmla="*/ 4 h 78"/>
                <a:gd name="T28" fmla="*/ 24 w 45"/>
                <a:gd name="T29" fmla="*/ 12 h 78"/>
                <a:gd name="T30" fmla="*/ 14 w 45"/>
                <a:gd name="T31" fmla="*/ 14 h 78"/>
                <a:gd name="T32" fmla="*/ 5 w 45"/>
                <a:gd name="T33" fmla="*/ 21 h 78"/>
                <a:gd name="T34" fmla="*/ 0 w 45"/>
                <a:gd name="T35" fmla="*/ 4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78">
                  <a:moveTo>
                    <a:pt x="0" y="41"/>
                  </a:moveTo>
                  <a:cubicBezTo>
                    <a:pt x="0" y="48"/>
                    <a:pt x="3" y="52"/>
                    <a:pt x="6" y="57"/>
                  </a:cubicBezTo>
                  <a:cubicBezTo>
                    <a:pt x="9" y="61"/>
                    <a:pt x="12" y="64"/>
                    <a:pt x="15" y="67"/>
                  </a:cubicBezTo>
                  <a:cubicBezTo>
                    <a:pt x="16" y="68"/>
                    <a:pt x="19" y="71"/>
                    <a:pt x="21" y="73"/>
                  </a:cubicBezTo>
                  <a:cubicBezTo>
                    <a:pt x="22" y="76"/>
                    <a:pt x="24" y="78"/>
                    <a:pt x="24" y="78"/>
                  </a:cubicBezTo>
                  <a:cubicBezTo>
                    <a:pt x="25" y="70"/>
                    <a:pt x="32" y="65"/>
                    <a:pt x="36" y="59"/>
                  </a:cubicBezTo>
                  <a:cubicBezTo>
                    <a:pt x="39" y="55"/>
                    <a:pt x="41" y="50"/>
                    <a:pt x="43" y="46"/>
                  </a:cubicBezTo>
                  <a:cubicBezTo>
                    <a:pt x="45" y="41"/>
                    <a:pt x="45" y="37"/>
                    <a:pt x="45" y="33"/>
                  </a:cubicBezTo>
                  <a:cubicBezTo>
                    <a:pt x="44" y="28"/>
                    <a:pt x="42" y="24"/>
                    <a:pt x="38" y="20"/>
                  </a:cubicBezTo>
                  <a:cubicBezTo>
                    <a:pt x="35" y="17"/>
                    <a:pt x="30" y="14"/>
                    <a:pt x="25" y="13"/>
                  </a:cubicBezTo>
                  <a:cubicBezTo>
                    <a:pt x="26" y="10"/>
                    <a:pt x="28" y="8"/>
                    <a:pt x="29" y="6"/>
                  </a:cubicBezTo>
                  <a:cubicBezTo>
                    <a:pt x="32" y="3"/>
                    <a:pt x="35" y="2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6" y="0"/>
                    <a:pt x="33" y="2"/>
                    <a:pt x="31" y="4"/>
                  </a:cubicBezTo>
                  <a:cubicBezTo>
                    <a:pt x="28" y="7"/>
                    <a:pt x="25" y="10"/>
                    <a:pt x="24" y="12"/>
                  </a:cubicBezTo>
                  <a:cubicBezTo>
                    <a:pt x="21" y="12"/>
                    <a:pt x="18" y="12"/>
                    <a:pt x="14" y="14"/>
                  </a:cubicBezTo>
                  <a:cubicBezTo>
                    <a:pt x="11" y="15"/>
                    <a:pt x="8" y="18"/>
                    <a:pt x="5" y="21"/>
                  </a:cubicBezTo>
                  <a:cubicBezTo>
                    <a:pt x="2" y="27"/>
                    <a:pt x="0" y="36"/>
                    <a:pt x="0" y="41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2056"/>
            <p:cNvSpPr/>
            <p:nvPr/>
          </p:nvSpPr>
          <p:spPr bwMode="auto">
            <a:xfrm>
              <a:off x="4119516" y="4822853"/>
              <a:ext cx="239714" cy="157164"/>
            </a:xfrm>
            <a:custGeom>
              <a:avLst/>
              <a:gdLst>
                <a:gd name="T0" fmla="*/ 23 w 64"/>
                <a:gd name="T1" fmla="*/ 41 h 42"/>
                <a:gd name="T2" fmla="*/ 27 w 64"/>
                <a:gd name="T3" fmla="*/ 39 h 42"/>
                <a:gd name="T4" fmla="*/ 37 w 64"/>
                <a:gd name="T5" fmla="*/ 29 h 42"/>
                <a:gd name="T6" fmla="*/ 48 w 64"/>
                <a:gd name="T7" fmla="*/ 13 h 42"/>
                <a:gd name="T8" fmla="*/ 58 w 64"/>
                <a:gd name="T9" fmla="*/ 5 h 42"/>
                <a:gd name="T10" fmla="*/ 64 w 64"/>
                <a:gd name="T11" fmla="*/ 0 h 42"/>
                <a:gd name="T12" fmla="*/ 53 w 64"/>
                <a:gd name="T13" fmla="*/ 5 h 42"/>
                <a:gd name="T14" fmla="*/ 25 w 64"/>
                <a:gd name="T15" fmla="*/ 26 h 42"/>
                <a:gd name="T16" fmla="*/ 12 w 64"/>
                <a:gd name="T17" fmla="*/ 35 h 42"/>
                <a:gd name="T18" fmla="*/ 0 w 64"/>
                <a:gd name="T19" fmla="*/ 42 h 42"/>
                <a:gd name="T20" fmla="*/ 0 w 64"/>
                <a:gd name="T21" fmla="*/ 42 h 42"/>
                <a:gd name="T22" fmla="*/ 23 w 64"/>
                <a:gd name="T23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42">
                  <a:moveTo>
                    <a:pt x="23" y="41"/>
                  </a:moveTo>
                  <a:cubicBezTo>
                    <a:pt x="25" y="40"/>
                    <a:pt x="26" y="39"/>
                    <a:pt x="27" y="39"/>
                  </a:cubicBezTo>
                  <a:cubicBezTo>
                    <a:pt x="30" y="36"/>
                    <a:pt x="33" y="33"/>
                    <a:pt x="37" y="29"/>
                  </a:cubicBezTo>
                  <a:cubicBezTo>
                    <a:pt x="41" y="24"/>
                    <a:pt x="44" y="18"/>
                    <a:pt x="48" y="13"/>
                  </a:cubicBezTo>
                  <a:cubicBezTo>
                    <a:pt x="51" y="9"/>
                    <a:pt x="54" y="7"/>
                    <a:pt x="58" y="5"/>
                  </a:cubicBezTo>
                  <a:cubicBezTo>
                    <a:pt x="60" y="4"/>
                    <a:pt x="63" y="2"/>
                    <a:pt x="64" y="0"/>
                  </a:cubicBezTo>
                  <a:cubicBezTo>
                    <a:pt x="60" y="2"/>
                    <a:pt x="55" y="4"/>
                    <a:pt x="53" y="5"/>
                  </a:cubicBezTo>
                  <a:cubicBezTo>
                    <a:pt x="41" y="9"/>
                    <a:pt x="34" y="19"/>
                    <a:pt x="25" y="26"/>
                  </a:cubicBezTo>
                  <a:cubicBezTo>
                    <a:pt x="21" y="30"/>
                    <a:pt x="16" y="32"/>
                    <a:pt x="12" y="35"/>
                  </a:cubicBezTo>
                  <a:cubicBezTo>
                    <a:pt x="8" y="37"/>
                    <a:pt x="4" y="40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16" y="40"/>
                    <a:pt x="23" y="4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04" name="Picture 205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541" y="4810153"/>
              <a:ext cx="179389" cy="180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5" name="Picture 205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228" y="4757765"/>
              <a:ext cx="282577" cy="236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6" name="Freeform 2059"/>
            <p:cNvSpPr/>
            <p:nvPr/>
          </p:nvSpPr>
          <p:spPr bwMode="auto">
            <a:xfrm>
              <a:off x="4149678" y="4864128"/>
              <a:ext cx="111126" cy="66675"/>
            </a:xfrm>
            <a:custGeom>
              <a:avLst/>
              <a:gdLst>
                <a:gd name="T0" fmla="*/ 17 w 30"/>
                <a:gd name="T1" fmla="*/ 13 h 18"/>
                <a:gd name="T2" fmla="*/ 30 w 30"/>
                <a:gd name="T3" fmla="*/ 3 h 18"/>
                <a:gd name="T4" fmla="*/ 22 w 30"/>
                <a:gd name="T5" fmla="*/ 6 h 18"/>
                <a:gd name="T6" fmla="*/ 13 w 30"/>
                <a:gd name="T7" fmla="*/ 3 h 18"/>
                <a:gd name="T8" fmla="*/ 8 w 30"/>
                <a:gd name="T9" fmla="*/ 0 h 18"/>
                <a:gd name="T10" fmla="*/ 0 w 30"/>
                <a:gd name="T11" fmla="*/ 17 h 18"/>
                <a:gd name="T12" fmla="*/ 17 w 30"/>
                <a:gd name="T1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8">
                  <a:moveTo>
                    <a:pt x="17" y="13"/>
                  </a:moveTo>
                  <a:cubicBezTo>
                    <a:pt x="22" y="10"/>
                    <a:pt x="26" y="6"/>
                    <a:pt x="30" y="3"/>
                  </a:cubicBezTo>
                  <a:cubicBezTo>
                    <a:pt x="27" y="4"/>
                    <a:pt x="25" y="6"/>
                    <a:pt x="22" y="6"/>
                  </a:cubicBezTo>
                  <a:cubicBezTo>
                    <a:pt x="19" y="7"/>
                    <a:pt x="16" y="5"/>
                    <a:pt x="13" y="3"/>
                  </a:cubicBezTo>
                  <a:cubicBezTo>
                    <a:pt x="11" y="2"/>
                    <a:pt x="10" y="0"/>
                    <a:pt x="8" y="0"/>
                  </a:cubicBezTo>
                  <a:cubicBezTo>
                    <a:pt x="4" y="5"/>
                    <a:pt x="3" y="11"/>
                    <a:pt x="0" y="17"/>
                  </a:cubicBezTo>
                  <a:cubicBezTo>
                    <a:pt x="6" y="18"/>
                    <a:pt x="13" y="14"/>
                    <a:pt x="17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2060"/>
            <p:cNvSpPr/>
            <p:nvPr/>
          </p:nvSpPr>
          <p:spPr bwMode="auto">
            <a:xfrm>
              <a:off x="4295729" y="4751415"/>
              <a:ext cx="179389" cy="214314"/>
            </a:xfrm>
            <a:custGeom>
              <a:avLst/>
              <a:gdLst>
                <a:gd name="T0" fmla="*/ 17 w 48"/>
                <a:gd name="T1" fmla="*/ 19 h 57"/>
                <a:gd name="T2" fmla="*/ 14 w 48"/>
                <a:gd name="T3" fmla="*/ 28 h 57"/>
                <a:gd name="T4" fmla="*/ 12 w 48"/>
                <a:gd name="T5" fmla="*/ 38 h 57"/>
                <a:gd name="T6" fmla="*/ 0 w 48"/>
                <a:gd name="T7" fmla="*/ 56 h 57"/>
                <a:gd name="T8" fmla="*/ 0 w 48"/>
                <a:gd name="T9" fmla="*/ 57 h 57"/>
                <a:gd name="T10" fmla="*/ 19 w 48"/>
                <a:gd name="T11" fmla="*/ 41 h 57"/>
                <a:gd name="T12" fmla="*/ 21 w 48"/>
                <a:gd name="T13" fmla="*/ 18 h 57"/>
                <a:gd name="T14" fmla="*/ 33 w 48"/>
                <a:gd name="T15" fmla="*/ 11 h 57"/>
                <a:gd name="T16" fmla="*/ 42 w 48"/>
                <a:gd name="T17" fmla="*/ 8 h 57"/>
                <a:gd name="T18" fmla="*/ 48 w 48"/>
                <a:gd name="T19" fmla="*/ 2 h 57"/>
                <a:gd name="T20" fmla="*/ 46 w 48"/>
                <a:gd name="T21" fmla="*/ 0 h 57"/>
                <a:gd name="T22" fmla="*/ 41 w 48"/>
                <a:gd name="T23" fmla="*/ 7 h 57"/>
                <a:gd name="T24" fmla="*/ 32 w 48"/>
                <a:gd name="T25" fmla="*/ 11 h 57"/>
                <a:gd name="T26" fmla="*/ 20 w 48"/>
                <a:gd name="T27" fmla="*/ 17 h 57"/>
                <a:gd name="T28" fmla="*/ 17 w 48"/>
                <a:gd name="T29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7">
                  <a:moveTo>
                    <a:pt x="17" y="19"/>
                  </a:moveTo>
                  <a:cubicBezTo>
                    <a:pt x="16" y="21"/>
                    <a:pt x="15" y="26"/>
                    <a:pt x="14" y="28"/>
                  </a:cubicBezTo>
                  <a:cubicBezTo>
                    <a:pt x="12" y="31"/>
                    <a:pt x="13" y="34"/>
                    <a:pt x="12" y="38"/>
                  </a:cubicBezTo>
                  <a:cubicBezTo>
                    <a:pt x="10" y="46"/>
                    <a:pt x="7" y="52"/>
                    <a:pt x="0" y="56"/>
                  </a:cubicBezTo>
                  <a:cubicBezTo>
                    <a:pt x="0" y="56"/>
                    <a:pt x="0" y="57"/>
                    <a:pt x="0" y="57"/>
                  </a:cubicBezTo>
                  <a:cubicBezTo>
                    <a:pt x="8" y="53"/>
                    <a:pt x="14" y="48"/>
                    <a:pt x="19" y="41"/>
                  </a:cubicBezTo>
                  <a:cubicBezTo>
                    <a:pt x="22" y="36"/>
                    <a:pt x="25" y="25"/>
                    <a:pt x="21" y="18"/>
                  </a:cubicBezTo>
                  <a:cubicBezTo>
                    <a:pt x="24" y="13"/>
                    <a:pt x="29" y="13"/>
                    <a:pt x="33" y="11"/>
                  </a:cubicBezTo>
                  <a:cubicBezTo>
                    <a:pt x="36" y="10"/>
                    <a:pt x="39" y="10"/>
                    <a:pt x="42" y="8"/>
                  </a:cubicBezTo>
                  <a:cubicBezTo>
                    <a:pt x="44" y="6"/>
                    <a:pt x="46" y="4"/>
                    <a:pt x="48" y="2"/>
                  </a:cubicBezTo>
                  <a:cubicBezTo>
                    <a:pt x="47" y="2"/>
                    <a:pt x="46" y="1"/>
                    <a:pt x="46" y="0"/>
                  </a:cubicBezTo>
                  <a:cubicBezTo>
                    <a:pt x="45" y="3"/>
                    <a:pt x="44" y="5"/>
                    <a:pt x="41" y="7"/>
                  </a:cubicBezTo>
                  <a:cubicBezTo>
                    <a:pt x="39" y="8"/>
                    <a:pt x="35" y="9"/>
                    <a:pt x="32" y="11"/>
                  </a:cubicBezTo>
                  <a:cubicBezTo>
                    <a:pt x="28" y="12"/>
                    <a:pt x="22" y="14"/>
                    <a:pt x="20" y="17"/>
                  </a:cubicBezTo>
                  <a:cubicBezTo>
                    <a:pt x="19" y="18"/>
                    <a:pt x="18" y="18"/>
                    <a:pt x="17" y="1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2061"/>
            <p:cNvSpPr>
              <a:spLocks noEditPoints="1"/>
            </p:cNvSpPr>
            <p:nvPr/>
          </p:nvSpPr>
          <p:spPr bwMode="auto">
            <a:xfrm>
              <a:off x="4130628" y="4806978"/>
              <a:ext cx="239714" cy="165101"/>
            </a:xfrm>
            <a:custGeom>
              <a:avLst/>
              <a:gdLst>
                <a:gd name="T0" fmla="*/ 35 w 64"/>
                <a:gd name="T1" fmla="*/ 11 h 44"/>
                <a:gd name="T2" fmla="*/ 43 w 64"/>
                <a:gd name="T3" fmla="*/ 10 h 44"/>
                <a:gd name="T4" fmla="*/ 37 w 64"/>
                <a:gd name="T5" fmla="*/ 14 h 44"/>
                <a:gd name="T6" fmla="*/ 33 w 64"/>
                <a:gd name="T7" fmla="*/ 18 h 44"/>
                <a:gd name="T8" fmla="*/ 28 w 64"/>
                <a:gd name="T9" fmla="*/ 21 h 44"/>
                <a:gd name="T10" fmla="*/ 22 w 64"/>
                <a:gd name="T11" fmla="*/ 20 h 44"/>
                <a:gd name="T12" fmla="*/ 21 w 64"/>
                <a:gd name="T13" fmla="*/ 19 h 44"/>
                <a:gd name="T14" fmla="*/ 17 w 64"/>
                <a:gd name="T15" fmla="*/ 17 h 44"/>
                <a:gd name="T16" fmla="*/ 19 w 64"/>
                <a:gd name="T17" fmla="*/ 19 h 44"/>
                <a:gd name="T18" fmla="*/ 21 w 64"/>
                <a:gd name="T19" fmla="*/ 20 h 44"/>
                <a:gd name="T20" fmla="*/ 25 w 64"/>
                <a:gd name="T21" fmla="*/ 22 h 44"/>
                <a:gd name="T22" fmla="*/ 29 w 64"/>
                <a:gd name="T23" fmla="*/ 22 h 44"/>
                <a:gd name="T24" fmla="*/ 26 w 64"/>
                <a:gd name="T25" fmla="*/ 24 h 44"/>
                <a:gd name="T26" fmla="*/ 19 w 64"/>
                <a:gd name="T27" fmla="*/ 29 h 44"/>
                <a:gd name="T28" fmla="*/ 13 w 64"/>
                <a:gd name="T29" fmla="*/ 31 h 44"/>
                <a:gd name="T30" fmla="*/ 7 w 64"/>
                <a:gd name="T31" fmla="*/ 32 h 44"/>
                <a:gd name="T32" fmla="*/ 19 w 64"/>
                <a:gd name="T33" fmla="*/ 30 h 44"/>
                <a:gd name="T34" fmla="*/ 20 w 64"/>
                <a:gd name="T35" fmla="*/ 31 h 44"/>
                <a:gd name="T36" fmla="*/ 8 w 64"/>
                <a:gd name="T37" fmla="*/ 40 h 44"/>
                <a:gd name="T38" fmla="*/ 17 w 64"/>
                <a:gd name="T39" fmla="*/ 35 h 44"/>
                <a:gd name="T40" fmla="*/ 24 w 64"/>
                <a:gd name="T41" fmla="*/ 29 h 44"/>
                <a:gd name="T42" fmla="*/ 38 w 64"/>
                <a:gd name="T43" fmla="*/ 16 h 44"/>
                <a:gd name="T44" fmla="*/ 46 w 64"/>
                <a:gd name="T45" fmla="*/ 11 h 44"/>
                <a:gd name="T46" fmla="*/ 53 w 64"/>
                <a:gd name="T47" fmla="*/ 9 h 44"/>
                <a:gd name="T48" fmla="*/ 47 w 64"/>
                <a:gd name="T49" fmla="*/ 14 h 44"/>
                <a:gd name="T50" fmla="*/ 40 w 64"/>
                <a:gd name="T51" fmla="*/ 23 h 44"/>
                <a:gd name="T52" fmla="*/ 33 w 64"/>
                <a:gd name="T53" fmla="*/ 34 h 44"/>
                <a:gd name="T54" fmla="*/ 23 w 64"/>
                <a:gd name="T55" fmla="*/ 43 h 44"/>
                <a:gd name="T56" fmla="*/ 38 w 64"/>
                <a:gd name="T57" fmla="*/ 29 h 44"/>
                <a:gd name="T58" fmla="*/ 45 w 64"/>
                <a:gd name="T59" fmla="*/ 18 h 44"/>
                <a:gd name="T60" fmla="*/ 50 w 64"/>
                <a:gd name="T61" fmla="*/ 13 h 44"/>
                <a:gd name="T62" fmla="*/ 58 w 64"/>
                <a:gd name="T63" fmla="*/ 7 h 44"/>
                <a:gd name="T64" fmla="*/ 59 w 64"/>
                <a:gd name="T65" fmla="*/ 6 h 44"/>
                <a:gd name="T66" fmla="*/ 56 w 64"/>
                <a:gd name="T67" fmla="*/ 18 h 44"/>
                <a:gd name="T68" fmla="*/ 52 w 64"/>
                <a:gd name="T69" fmla="*/ 31 h 44"/>
                <a:gd name="T70" fmla="*/ 47 w 64"/>
                <a:gd name="T71" fmla="*/ 39 h 44"/>
                <a:gd name="T72" fmla="*/ 55 w 64"/>
                <a:gd name="T73" fmla="*/ 27 h 44"/>
                <a:gd name="T74" fmla="*/ 56 w 64"/>
                <a:gd name="T75" fmla="*/ 24 h 44"/>
                <a:gd name="T76" fmla="*/ 59 w 64"/>
                <a:gd name="T77" fmla="*/ 13 h 44"/>
                <a:gd name="T78" fmla="*/ 61 w 64"/>
                <a:gd name="T79" fmla="*/ 5 h 44"/>
                <a:gd name="T80" fmla="*/ 64 w 64"/>
                <a:gd name="T81" fmla="*/ 2 h 44"/>
                <a:gd name="T82" fmla="*/ 58 w 64"/>
                <a:gd name="T83" fmla="*/ 4 h 44"/>
                <a:gd name="T84" fmla="*/ 55 w 64"/>
                <a:gd name="T85" fmla="*/ 5 h 44"/>
                <a:gd name="T86" fmla="*/ 52 w 64"/>
                <a:gd name="T87" fmla="*/ 4 h 44"/>
                <a:gd name="T88" fmla="*/ 51 w 64"/>
                <a:gd name="T89" fmla="*/ 3 h 44"/>
                <a:gd name="T90" fmla="*/ 44 w 64"/>
                <a:gd name="T91" fmla="*/ 1 h 44"/>
                <a:gd name="T92" fmla="*/ 39 w 64"/>
                <a:gd name="T93" fmla="*/ 0 h 44"/>
                <a:gd name="T94" fmla="*/ 44 w 64"/>
                <a:gd name="T95" fmla="*/ 2 h 44"/>
                <a:gd name="T96" fmla="*/ 50 w 64"/>
                <a:gd name="T97" fmla="*/ 4 h 44"/>
                <a:gd name="T98" fmla="*/ 51 w 64"/>
                <a:gd name="T99" fmla="*/ 5 h 44"/>
                <a:gd name="T100" fmla="*/ 53 w 64"/>
                <a:gd name="T101" fmla="*/ 6 h 44"/>
                <a:gd name="T102" fmla="*/ 45 w 64"/>
                <a:gd name="T103" fmla="*/ 8 h 44"/>
                <a:gd name="T104" fmla="*/ 35 w 64"/>
                <a:gd name="T105" fmla="*/ 10 h 44"/>
                <a:gd name="T106" fmla="*/ 30 w 64"/>
                <a:gd name="T107" fmla="*/ 10 h 44"/>
                <a:gd name="T108" fmla="*/ 22 w 64"/>
                <a:gd name="T109" fmla="*/ 8 h 44"/>
                <a:gd name="T110" fmla="*/ 34 w 64"/>
                <a:gd name="T111" fmla="*/ 11 h 44"/>
                <a:gd name="T112" fmla="*/ 29 w 64"/>
                <a:gd name="T113" fmla="*/ 22 h 44"/>
                <a:gd name="T114" fmla="*/ 29 w 64"/>
                <a:gd name="T115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44">
                  <a:moveTo>
                    <a:pt x="34" y="11"/>
                  </a:moveTo>
                  <a:cubicBezTo>
                    <a:pt x="34" y="11"/>
                    <a:pt x="35" y="11"/>
                    <a:pt x="35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10"/>
                    <a:pt x="41" y="10"/>
                    <a:pt x="43" y="10"/>
                  </a:cubicBezTo>
                  <a:cubicBezTo>
                    <a:pt x="42" y="10"/>
                    <a:pt x="41" y="11"/>
                    <a:pt x="40" y="11"/>
                  </a:cubicBezTo>
                  <a:cubicBezTo>
                    <a:pt x="39" y="12"/>
                    <a:pt x="38" y="13"/>
                    <a:pt x="37" y="14"/>
                  </a:cubicBezTo>
                  <a:cubicBezTo>
                    <a:pt x="35" y="15"/>
                    <a:pt x="34" y="17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9"/>
                    <a:pt x="31" y="19"/>
                    <a:pt x="30" y="20"/>
                  </a:cubicBezTo>
                  <a:cubicBezTo>
                    <a:pt x="29" y="20"/>
                    <a:pt x="29" y="21"/>
                    <a:pt x="28" y="21"/>
                  </a:cubicBezTo>
                  <a:cubicBezTo>
                    <a:pt x="27" y="21"/>
                    <a:pt x="26" y="21"/>
                    <a:pt x="25" y="21"/>
                  </a:cubicBezTo>
                  <a:cubicBezTo>
                    <a:pt x="24" y="20"/>
                    <a:pt x="23" y="20"/>
                    <a:pt x="22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8" y="18"/>
                    <a:pt x="18" y="18"/>
                    <a:pt x="17" y="17"/>
                  </a:cubicBezTo>
                  <a:cubicBezTo>
                    <a:pt x="16" y="17"/>
                    <a:pt x="15" y="16"/>
                    <a:pt x="14" y="15"/>
                  </a:cubicBezTo>
                  <a:cubicBezTo>
                    <a:pt x="16" y="17"/>
                    <a:pt x="17" y="18"/>
                    <a:pt x="19" y="19"/>
                  </a:cubicBezTo>
                  <a:cubicBezTo>
                    <a:pt x="19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4" y="21"/>
                    <a:pt x="25" y="22"/>
                  </a:cubicBezTo>
                  <a:cubicBezTo>
                    <a:pt x="26" y="22"/>
                    <a:pt x="27" y="22"/>
                    <a:pt x="28" y="22"/>
                  </a:cubicBezTo>
                  <a:cubicBezTo>
                    <a:pt x="28" y="22"/>
                    <a:pt x="28" y="22"/>
                    <a:pt x="29" y="22"/>
                  </a:cubicBezTo>
                  <a:cubicBezTo>
                    <a:pt x="28" y="22"/>
                    <a:pt x="28" y="23"/>
                    <a:pt x="28" y="23"/>
                  </a:cubicBezTo>
                  <a:cubicBezTo>
                    <a:pt x="27" y="23"/>
                    <a:pt x="27" y="24"/>
                    <a:pt x="26" y="24"/>
                  </a:cubicBezTo>
                  <a:cubicBezTo>
                    <a:pt x="26" y="25"/>
                    <a:pt x="25" y="25"/>
                    <a:pt x="24" y="26"/>
                  </a:cubicBezTo>
                  <a:cubicBezTo>
                    <a:pt x="22" y="27"/>
                    <a:pt x="21" y="28"/>
                    <a:pt x="19" y="29"/>
                  </a:cubicBezTo>
                  <a:cubicBezTo>
                    <a:pt x="18" y="29"/>
                    <a:pt x="17" y="30"/>
                    <a:pt x="16" y="30"/>
                  </a:cubicBezTo>
                  <a:cubicBezTo>
                    <a:pt x="15" y="30"/>
                    <a:pt x="14" y="31"/>
                    <a:pt x="13" y="31"/>
                  </a:cubicBezTo>
                  <a:cubicBezTo>
                    <a:pt x="12" y="31"/>
                    <a:pt x="11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9" y="32"/>
                    <a:pt x="11" y="32"/>
                    <a:pt x="13" y="32"/>
                  </a:cubicBezTo>
                  <a:cubicBezTo>
                    <a:pt x="15" y="31"/>
                    <a:pt x="17" y="31"/>
                    <a:pt x="19" y="30"/>
                  </a:cubicBezTo>
                  <a:cubicBezTo>
                    <a:pt x="21" y="29"/>
                    <a:pt x="22" y="29"/>
                    <a:pt x="23" y="28"/>
                  </a:cubicBezTo>
                  <a:cubicBezTo>
                    <a:pt x="22" y="29"/>
                    <a:pt x="21" y="30"/>
                    <a:pt x="20" y="31"/>
                  </a:cubicBezTo>
                  <a:cubicBezTo>
                    <a:pt x="19" y="32"/>
                    <a:pt x="17" y="33"/>
                    <a:pt x="16" y="34"/>
                  </a:cubicBezTo>
                  <a:cubicBezTo>
                    <a:pt x="14" y="36"/>
                    <a:pt x="11" y="38"/>
                    <a:pt x="8" y="40"/>
                  </a:cubicBezTo>
                  <a:cubicBezTo>
                    <a:pt x="6" y="41"/>
                    <a:pt x="3" y="43"/>
                    <a:pt x="0" y="44"/>
                  </a:cubicBezTo>
                  <a:cubicBezTo>
                    <a:pt x="6" y="42"/>
                    <a:pt x="11" y="39"/>
                    <a:pt x="17" y="35"/>
                  </a:cubicBezTo>
                  <a:cubicBezTo>
                    <a:pt x="18" y="34"/>
                    <a:pt x="19" y="33"/>
                    <a:pt x="20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6" y="27"/>
                    <a:pt x="29" y="24"/>
                    <a:pt x="31" y="22"/>
                  </a:cubicBezTo>
                  <a:cubicBezTo>
                    <a:pt x="33" y="20"/>
                    <a:pt x="35" y="18"/>
                    <a:pt x="38" y="16"/>
                  </a:cubicBezTo>
                  <a:cubicBezTo>
                    <a:pt x="39" y="15"/>
                    <a:pt x="40" y="14"/>
                    <a:pt x="42" y="13"/>
                  </a:cubicBezTo>
                  <a:cubicBezTo>
                    <a:pt x="43" y="12"/>
                    <a:pt x="44" y="12"/>
                    <a:pt x="46" y="11"/>
                  </a:cubicBezTo>
                  <a:cubicBezTo>
                    <a:pt x="47" y="10"/>
                    <a:pt x="48" y="10"/>
                    <a:pt x="50" y="10"/>
                  </a:cubicBezTo>
                  <a:cubicBezTo>
                    <a:pt x="51" y="9"/>
                    <a:pt x="52" y="9"/>
                    <a:pt x="53" y="9"/>
                  </a:cubicBezTo>
                  <a:cubicBezTo>
                    <a:pt x="52" y="10"/>
                    <a:pt x="51" y="11"/>
                    <a:pt x="49" y="12"/>
                  </a:cubicBezTo>
                  <a:cubicBezTo>
                    <a:pt x="48" y="13"/>
                    <a:pt x="47" y="14"/>
                    <a:pt x="47" y="14"/>
                  </a:cubicBezTo>
                  <a:cubicBezTo>
                    <a:pt x="46" y="15"/>
                    <a:pt x="45" y="16"/>
                    <a:pt x="44" y="17"/>
                  </a:cubicBezTo>
                  <a:cubicBezTo>
                    <a:pt x="43" y="19"/>
                    <a:pt x="42" y="21"/>
                    <a:pt x="40" y="23"/>
                  </a:cubicBezTo>
                  <a:cubicBezTo>
                    <a:pt x="39" y="25"/>
                    <a:pt x="38" y="27"/>
                    <a:pt x="37" y="29"/>
                  </a:cubicBezTo>
                  <a:cubicBezTo>
                    <a:pt x="36" y="31"/>
                    <a:pt x="34" y="32"/>
                    <a:pt x="33" y="34"/>
                  </a:cubicBezTo>
                  <a:cubicBezTo>
                    <a:pt x="31" y="36"/>
                    <a:pt x="30" y="37"/>
                    <a:pt x="28" y="39"/>
                  </a:cubicBezTo>
                  <a:cubicBezTo>
                    <a:pt x="26" y="40"/>
                    <a:pt x="25" y="42"/>
                    <a:pt x="23" y="43"/>
                  </a:cubicBezTo>
                  <a:cubicBezTo>
                    <a:pt x="27" y="41"/>
                    <a:pt x="30" y="38"/>
                    <a:pt x="33" y="35"/>
                  </a:cubicBezTo>
                  <a:cubicBezTo>
                    <a:pt x="35" y="33"/>
                    <a:pt x="36" y="31"/>
                    <a:pt x="38" y="29"/>
                  </a:cubicBezTo>
                  <a:cubicBezTo>
                    <a:pt x="39" y="27"/>
                    <a:pt x="40" y="25"/>
                    <a:pt x="41" y="23"/>
                  </a:cubicBezTo>
                  <a:cubicBezTo>
                    <a:pt x="43" y="21"/>
                    <a:pt x="44" y="19"/>
                    <a:pt x="45" y="18"/>
                  </a:cubicBezTo>
                  <a:cubicBezTo>
                    <a:pt x="46" y="17"/>
                    <a:pt x="47" y="16"/>
                    <a:pt x="48" y="15"/>
                  </a:cubicBezTo>
                  <a:cubicBezTo>
                    <a:pt x="48" y="15"/>
                    <a:pt x="49" y="14"/>
                    <a:pt x="50" y="13"/>
                  </a:cubicBezTo>
                  <a:cubicBezTo>
                    <a:pt x="52" y="12"/>
                    <a:pt x="54" y="10"/>
                    <a:pt x="55" y="9"/>
                  </a:cubicBezTo>
                  <a:cubicBezTo>
                    <a:pt x="56" y="8"/>
                    <a:pt x="57" y="8"/>
                    <a:pt x="58" y="7"/>
                  </a:cubicBezTo>
                  <a:cubicBezTo>
                    <a:pt x="58" y="7"/>
                    <a:pt x="59" y="7"/>
                    <a:pt x="59" y="7"/>
                  </a:cubicBezTo>
                  <a:cubicBezTo>
                    <a:pt x="59" y="7"/>
                    <a:pt x="59" y="7"/>
                    <a:pt x="59" y="6"/>
                  </a:cubicBezTo>
                  <a:cubicBezTo>
                    <a:pt x="58" y="9"/>
                    <a:pt x="58" y="11"/>
                    <a:pt x="57" y="13"/>
                  </a:cubicBezTo>
                  <a:cubicBezTo>
                    <a:pt x="57" y="14"/>
                    <a:pt x="56" y="16"/>
                    <a:pt x="56" y="18"/>
                  </a:cubicBezTo>
                  <a:cubicBezTo>
                    <a:pt x="56" y="19"/>
                    <a:pt x="55" y="21"/>
                    <a:pt x="55" y="22"/>
                  </a:cubicBezTo>
                  <a:cubicBezTo>
                    <a:pt x="55" y="26"/>
                    <a:pt x="54" y="29"/>
                    <a:pt x="52" y="31"/>
                  </a:cubicBezTo>
                  <a:cubicBezTo>
                    <a:pt x="52" y="33"/>
                    <a:pt x="51" y="34"/>
                    <a:pt x="50" y="36"/>
                  </a:cubicBezTo>
                  <a:cubicBezTo>
                    <a:pt x="49" y="37"/>
                    <a:pt x="48" y="38"/>
                    <a:pt x="47" y="39"/>
                  </a:cubicBezTo>
                  <a:cubicBezTo>
                    <a:pt x="49" y="37"/>
                    <a:pt x="51" y="35"/>
                    <a:pt x="53" y="32"/>
                  </a:cubicBezTo>
                  <a:cubicBezTo>
                    <a:pt x="54" y="30"/>
                    <a:pt x="55" y="29"/>
                    <a:pt x="55" y="27"/>
                  </a:cubicBezTo>
                  <a:cubicBezTo>
                    <a:pt x="55" y="27"/>
                    <a:pt x="56" y="26"/>
                    <a:pt x="56" y="25"/>
                  </a:cubicBezTo>
                  <a:cubicBezTo>
                    <a:pt x="56" y="25"/>
                    <a:pt x="56" y="24"/>
                    <a:pt x="56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7" y="19"/>
                    <a:pt x="58" y="16"/>
                    <a:pt x="59" y="13"/>
                  </a:cubicBezTo>
                  <a:cubicBezTo>
                    <a:pt x="59" y="12"/>
                    <a:pt x="60" y="10"/>
                    <a:pt x="60" y="9"/>
                  </a:cubicBezTo>
                  <a:cubicBezTo>
                    <a:pt x="61" y="8"/>
                    <a:pt x="61" y="6"/>
                    <a:pt x="61" y="5"/>
                  </a:cubicBezTo>
                  <a:cubicBezTo>
                    <a:pt x="62" y="5"/>
                    <a:pt x="63" y="5"/>
                    <a:pt x="63" y="4"/>
                  </a:cubicBezTo>
                  <a:cubicBezTo>
                    <a:pt x="64" y="4"/>
                    <a:pt x="64" y="3"/>
                    <a:pt x="64" y="2"/>
                  </a:cubicBezTo>
                  <a:cubicBezTo>
                    <a:pt x="63" y="2"/>
                    <a:pt x="63" y="2"/>
                    <a:pt x="62" y="2"/>
                  </a:cubicBezTo>
                  <a:cubicBezTo>
                    <a:pt x="61" y="3"/>
                    <a:pt x="60" y="4"/>
                    <a:pt x="58" y="4"/>
                  </a:cubicBezTo>
                  <a:cubicBezTo>
                    <a:pt x="57" y="5"/>
                    <a:pt x="56" y="5"/>
                    <a:pt x="56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3" y="4"/>
                    <a:pt x="53" y="4"/>
                  </a:cubicBezTo>
                  <a:cubicBezTo>
                    <a:pt x="53" y="4"/>
                    <a:pt x="52" y="4"/>
                    <a:pt x="52" y="4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2"/>
                    <a:pt x="49" y="2"/>
                    <a:pt x="48" y="2"/>
                  </a:cubicBezTo>
                  <a:cubicBezTo>
                    <a:pt x="47" y="1"/>
                    <a:pt x="45" y="1"/>
                    <a:pt x="44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41" y="0"/>
                    <a:pt x="40" y="0"/>
                    <a:pt x="39" y="0"/>
                  </a:cubicBezTo>
                  <a:cubicBezTo>
                    <a:pt x="40" y="0"/>
                    <a:pt x="41" y="1"/>
                    <a:pt x="41" y="1"/>
                  </a:cubicBezTo>
                  <a:cubicBezTo>
                    <a:pt x="42" y="1"/>
                    <a:pt x="43" y="1"/>
                    <a:pt x="44" y="2"/>
                  </a:cubicBezTo>
                  <a:cubicBezTo>
                    <a:pt x="45" y="2"/>
                    <a:pt x="47" y="3"/>
                    <a:pt x="48" y="3"/>
                  </a:cubicBezTo>
                  <a:cubicBezTo>
                    <a:pt x="49" y="3"/>
                    <a:pt x="49" y="4"/>
                    <a:pt x="50" y="4"/>
                  </a:cubicBezTo>
                  <a:cubicBezTo>
                    <a:pt x="50" y="4"/>
                    <a:pt x="50" y="4"/>
                    <a:pt x="51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2" y="5"/>
                    <a:pt x="52" y="5"/>
                  </a:cubicBezTo>
                  <a:cubicBezTo>
                    <a:pt x="52" y="6"/>
                    <a:pt x="53" y="6"/>
                    <a:pt x="53" y="6"/>
                  </a:cubicBezTo>
                  <a:cubicBezTo>
                    <a:pt x="53" y="6"/>
                    <a:pt x="52" y="7"/>
                    <a:pt x="51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0" y="9"/>
                    <a:pt x="37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0"/>
                    <a:pt x="33" y="10"/>
                  </a:cubicBezTo>
                  <a:cubicBezTo>
                    <a:pt x="32" y="10"/>
                    <a:pt x="31" y="10"/>
                    <a:pt x="30" y="10"/>
                  </a:cubicBezTo>
                  <a:cubicBezTo>
                    <a:pt x="28" y="10"/>
                    <a:pt x="27" y="10"/>
                    <a:pt x="26" y="9"/>
                  </a:cubicBezTo>
                  <a:cubicBezTo>
                    <a:pt x="25" y="9"/>
                    <a:pt x="23" y="9"/>
                    <a:pt x="22" y="8"/>
                  </a:cubicBezTo>
                  <a:cubicBezTo>
                    <a:pt x="25" y="10"/>
                    <a:pt x="27" y="10"/>
                    <a:pt x="30" y="10"/>
                  </a:cubicBezTo>
                  <a:cubicBezTo>
                    <a:pt x="31" y="11"/>
                    <a:pt x="32" y="11"/>
                    <a:pt x="34" y="11"/>
                  </a:cubicBezTo>
                  <a:close/>
                  <a:moveTo>
                    <a:pt x="29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2062"/>
            <p:cNvSpPr/>
            <p:nvPr/>
          </p:nvSpPr>
          <p:spPr bwMode="auto">
            <a:xfrm>
              <a:off x="4337005" y="4641877"/>
              <a:ext cx="338140" cy="128588"/>
            </a:xfrm>
            <a:custGeom>
              <a:avLst/>
              <a:gdLst>
                <a:gd name="T0" fmla="*/ 28 w 90"/>
                <a:gd name="T1" fmla="*/ 34 h 34"/>
                <a:gd name="T2" fmla="*/ 32 w 90"/>
                <a:gd name="T3" fmla="*/ 33 h 34"/>
                <a:gd name="T4" fmla="*/ 47 w 90"/>
                <a:gd name="T5" fmla="*/ 25 h 34"/>
                <a:gd name="T6" fmla="*/ 67 w 90"/>
                <a:gd name="T7" fmla="*/ 9 h 34"/>
                <a:gd name="T8" fmla="*/ 81 w 90"/>
                <a:gd name="T9" fmla="*/ 3 h 34"/>
                <a:gd name="T10" fmla="*/ 90 w 90"/>
                <a:gd name="T11" fmla="*/ 0 h 34"/>
                <a:gd name="T12" fmla="*/ 74 w 90"/>
                <a:gd name="T13" fmla="*/ 2 h 34"/>
                <a:gd name="T14" fmla="*/ 34 w 90"/>
                <a:gd name="T15" fmla="*/ 17 h 34"/>
                <a:gd name="T16" fmla="*/ 16 w 90"/>
                <a:gd name="T17" fmla="*/ 24 h 34"/>
                <a:gd name="T18" fmla="*/ 0 w 90"/>
                <a:gd name="T19" fmla="*/ 28 h 34"/>
                <a:gd name="T20" fmla="*/ 0 w 90"/>
                <a:gd name="T21" fmla="*/ 28 h 34"/>
                <a:gd name="T22" fmla="*/ 28 w 90"/>
                <a:gd name="T2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34">
                  <a:moveTo>
                    <a:pt x="28" y="34"/>
                  </a:moveTo>
                  <a:cubicBezTo>
                    <a:pt x="29" y="34"/>
                    <a:pt x="31" y="33"/>
                    <a:pt x="32" y="33"/>
                  </a:cubicBezTo>
                  <a:cubicBezTo>
                    <a:pt x="38" y="31"/>
                    <a:pt x="42" y="28"/>
                    <a:pt x="47" y="25"/>
                  </a:cubicBezTo>
                  <a:cubicBezTo>
                    <a:pt x="55" y="21"/>
                    <a:pt x="60" y="14"/>
                    <a:pt x="67" y="9"/>
                  </a:cubicBezTo>
                  <a:cubicBezTo>
                    <a:pt x="71" y="6"/>
                    <a:pt x="76" y="4"/>
                    <a:pt x="81" y="3"/>
                  </a:cubicBezTo>
                  <a:cubicBezTo>
                    <a:pt x="84" y="3"/>
                    <a:pt x="87" y="1"/>
                    <a:pt x="90" y="0"/>
                  </a:cubicBezTo>
                  <a:cubicBezTo>
                    <a:pt x="84" y="1"/>
                    <a:pt x="77" y="1"/>
                    <a:pt x="74" y="2"/>
                  </a:cubicBezTo>
                  <a:cubicBezTo>
                    <a:pt x="59" y="3"/>
                    <a:pt x="47" y="11"/>
                    <a:pt x="34" y="17"/>
                  </a:cubicBezTo>
                  <a:cubicBezTo>
                    <a:pt x="28" y="20"/>
                    <a:pt x="22" y="22"/>
                    <a:pt x="16" y="24"/>
                  </a:cubicBezTo>
                  <a:cubicBezTo>
                    <a:pt x="11" y="25"/>
                    <a:pt x="5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0" y="28"/>
                    <a:pt x="19" y="31"/>
                    <a:pt x="28" y="3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2065"/>
            <p:cNvSpPr/>
            <p:nvPr/>
          </p:nvSpPr>
          <p:spPr bwMode="auto">
            <a:xfrm>
              <a:off x="4389392" y="4627589"/>
              <a:ext cx="150813" cy="77788"/>
            </a:xfrm>
            <a:custGeom>
              <a:avLst/>
              <a:gdLst>
                <a:gd name="T0" fmla="*/ 21 w 40"/>
                <a:gd name="T1" fmla="*/ 18 h 21"/>
                <a:gd name="T2" fmla="*/ 40 w 40"/>
                <a:gd name="T3" fmla="*/ 11 h 21"/>
                <a:gd name="T4" fmla="*/ 30 w 40"/>
                <a:gd name="T5" fmla="*/ 13 h 21"/>
                <a:gd name="T6" fmla="*/ 20 w 40"/>
                <a:gd name="T7" fmla="*/ 6 h 21"/>
                <a:gd name="T8" fmla="*/ 15 w 40"/>
                <a:gd name="T9" fmla="*/ 0 h 21"/>
                <a:gd name="T10" fmla="*/ 0 w 40"/>
                <a:gd name="T11" fmla="*/ 18 h 21"/>
                <a:gd name="T12" fmla="*/ 21 w 40"/>
                <a:gd name="T1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1">
                  <a:moveTo>
                    <a:pt x="21" y="18"/>
                  </a:moveTo>
                  <a:cubicBezTo>
                    <a:pt x="28" y="18"/>
                    <a:pt x="34" y="14"/>
                    <a:pt x="40" y="11"/>
                  </a:cubicBezTo>
                  <a:cubicBezTo>
                    <a:pt x="37" y="12"/>
                    <a:pt x="33" y="13"/>
                    <a:pt x="30" y="13"/>
                  </a:cubicBezTo>
                  <a:cubicBezTo>
                    <a:pt x="25" y="13"/>
                    <a:pt x="22" y="9"/>
                    <a:pt x="20" y="6"/>
                  </a:cubicBezTo>
                  <a:cubicBezTo>
                    <a:pt x="18" y="4"/>
                    <a:pt x="17" y="2"/>
                    <a:pt x="15" y="0"/>
                  </a:cubicBezTo>
                  <a:cubicBezTo>
                    <a:pt x="9" y="6"/>
                    <a:pt x="5" y="12"/>
                    <a:pt x="0" y="18"/>
                  </a:cubicBezTo>
                  <a:cubicBezTo>
                    <a:pt x="6" y="21"/>
                    <a:pt x="16" y="19"/>
                    <a:pt x="21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2066"/>
            <p:cNvSpPr/>
            <p:nvPr/>
          </p:nvSpPr>
          <p:spPr bwMode="auto">
            <a:xfrm>
              <a:off x="4551318" y="4592664"/>
              <a:ext cx="280989" cy="192089"/>
            </a:xfrm>
            <a:custGeom>
              <a:avLst/>
              <a:gdLst>
                <a:gd name="T0" fmla="*/ 33 w 75"/>
                <a:gd name="T1" fmla="*/ 13 h 51"/>
                <a:gd name="T2" fmla="*/ 26 w 75"/>
                <a:gd name="T3" fmla="*/ 22 h 51"/>
                <a:gd name="T4" fmla="*/ 20 w 75"/>
                <a:gd name="T5" fmla="*/ 33 h 51"/>
                <a:gd name="T6" fmla="*/ 0 w 75"/>
                <a:gd name="T7" fmla="*/ 51 h 51"/>
                <a:gd name="T8" fmla="*/ 0 w 75"/>
                <a:gd name="T9" fmla="*/ 51 h 51"/>
                <a:gd name="T10" fmla="*/ 27 w 75"/>
                <a:gd name="T11" fmla="*/ 39 h 51"/>
                <a:gd name="T12" fmla="*/ 38 w 75"/>
                <a:gd name="T13" fmla="*/ 13 h 51"/>
                <a:gd name="T14" fmla="*/ 54 w 75"/>
                <a:gd name="T15" fmla="*/ 9 h 51"/>
                <a:gd name="T16" fmla="*/ 66 w 75"/>
                <a:gd name="T17" fmla="*/ 8 h 51"/>
                <a:gd name="T18" fmla="*/ 75 w 75"/>
                <a:gd name="T19" fmla="*/ 3 h 51"/>
                <a:gd name="T20" fmla="*/ 73 w 75"/>
                <a:gd name="T21" fmla="*/ 0 h 51"/>
                <a:gd name="T22" fmla="*/ 66 w 75"/>
                <a:gd name="T23" fmla="*/ 6 h 51"/>
                <a:gd name="T24" fmla="*/ 53 w 75"/>
                <a:gd name="T25" fmla="*/ 8 h 51"/>
                <a:gd name="T26" fmla="*/ 37 w 75"/>
                <a:gd name="T27" fmla="*/ 11 h 51"/>
                <a:gd name="T28" fmla="*/ 33 w 75"/>
                <a:gd name="T29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51">
                  <a:moveTo>
                    <a:pt x="33" y="13"/>
                  </a:moveTo>
                  <a:cubicBezTo>
                    <a:pt x="31" y="15"/>
                    <a:pt x="28" y="20"/>
                    <a:pt x="26" y="22"/>
                  </a:cubicBezTo>
                  <a:cubicBezTo>
                    <a:pt x="23" y="25"/>
                    <a:pt x="22" y="29"/>
                    <a:pt x="20" y="33"/>
                  </a:cubicBezTo>
                  <a:cubicBezTo>
                    <a:pt x="15" y="42"/>
                    <a:pt x="9" y="48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0" y="50"/>
                    <a:pt x="20" y="46"/>
                    <a:pt x="27" y="39"/>
                  </a:cubicBezTo>
                  <a:cubicBezTo>
                    <a:pt x="32" y="35"/>
                    <a:pt x="40" y="23"/>
                    <a:pt x="38" y="13"/>
                  </a:cubicBezTo>
                  <a:cubicBezTo>
                    <a:pt x="43" y="8"/>
                    <a:pt x="48" y="9"/>
                    <a:pt x="54" y="9"/>
                  </a:cubicBezTo>
                  <a:cubicBezTo>
                    <a:pt x="58" y="9"/>
                    <a:pt x="62" y="9"/>
                    <a:pt x="66" y="8"/>
                  </a:cubicBezTo>
                  <a:cubicBezTo>
                    <a:pt x="69" y="7"/>
                    <a:pt x="72" y="5"/>
                    <a:pt x="75" y="3"/>
                  </a:cubicBezTo>
                  <a:cubicBezTo>
                    <a:pt x="74" y="3"/>
                    <a:pt x="73" y="2"/>
                    <a:pt x="73" y="0"/>
                  </a:cubicBezTo>
                  <a:cubicBezTo>
                    <a:pt x="71" y="3"/>
                    <a:pt x="69" y="5"/>
                    <a:pt x="66" y="6"/>
                  </a:cubicBezTo>
                  <a:cubicBezTo>
                    <a:pt x="62" y="7"/>
                    <a:pt x="57" y="8"/>
                    <a:pt x="53" y="8"/>
                  </a:cubicBezTo>
                  <a:cubicBezTo>
                    <a:pt x="48" y="8"/>
                    <a:pt x="41" y="8"/>
                    <a:pt x="37" y="11"/>
                  </a:cubicBezTo>
                  <a:cubicBezTo>
                    <a:pt x="36" y="12"/>
                    <a:pt x="34" y="12"/>
                    <a:pt x="33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2068"/>
            <p:cNvSpPr/>
            <p:nvPr/>
          </p:nvSpPr>
          <p:spPr bwMode="auto">
            <a:xfrm>
              <a:off x="4490993" y="4837141"/>
              <a:ext cx="217489" cy="158751"/>
            </a:xfrm>
            <a:custGeom>
              <a:avLst/>
              <a:gdLst>
                <a:gd name="T0" fmla="*/ 21 w 58"/>
                <a:gd name="T1" fmla="*/ 40 h 42"/>
                <a:gd name="T2" fmla="*/ 24 w 58"/>
                <a:gd name="T3" fmla="*/ 38 h 42"/>
                <a:gd name="T4" fmla="*/ 33 w 58"/>
                <a:gd name="T5" fmla="*/ 29 h 42"/>
                <a:gd name="T6" fmla="*/ 43 w 58"/>
                <a:gd name="T7" fmla="*/ 13 h 42"/>
                <a:gd name="T8" fmla="*/ 52 w 58"/>
                <a:gd name="T9" fmla="*/ 5 h 42"/>
                <a:gd name="T10" fmla="*/ 58 w 58"/>
                <a:gd name="T11" fmla="*/ 0 h 42"/>
                <a:gd name="T12" fmla="*/ 47 w 58"/>
                <a:gd name="T13" fmla="*/ 5 h 42"/>
                <a:gd name="T14" fmla="*/ 22 w 58"/>
                <a:gd name="T15" fmla="*/ 26 h 42"/>
                <a:gd name="T16" fmla="*/ 10 w 58"/>
                <a:gd name="T17" fmla="*/ 35 h 42"/>
                <a:gd name="T18" fmla="*/ 0 w 58"/>
                <a:gd name="T19" fmla="*/ 42 h 42"/>
                <a:gd name="T20" fmla="*/ 0 w 58"/>
                <a:gd name="T21" fmla="*/ 42 h 42"/>
                <a:gd name="T22" fmla="*/ 21 w 58"/>
                <a:gd name="T23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42">
                  <a:moveTo>
                    <a:pt x="21" y="40"/>
                  </a:moveTo>
                  <a:cubicBezTo>
                    <a:pt x="22" y="39"/>
                    <a:pt x="23" y="39"/>
                    <a:pt x="24" y="38"/>
                  </a:cubicBezTo>
                  <a:cubicBezTo>
                    <a:pt x="28" y="35"/>
                    <a:pt x="30" y="32"/>
                    <a:pt x="33" y="29"/>
                  </a:cubicBezTo>
                  <a:cubicBezTo>
                    <a:pt x="37" y="24"/>
                    <a:pt x="40" y="18"/>
                    <a:pt x="43" y="13"/>
                  </a:cubicBezTo>
                  <a:cubicBezTo>
                    <a:pt x="46" y="9"/>
                    <a:pt x="49" y="7"/>
                    <a:pt x="52" y="5"/>
                  </a:cubicBezTo>
                  <a:cubicBezTo>
                    <a:pt x="54" y="4"/>
                    <a:pt x="56" y="2"/>
                    <a:pt x="58" y="0"/>
                  </a:cubicBezTo>
                  <a:cubicBezTo>
                    <a:pt x="54" y="2"/>
                    <a:pt x="49" y="4"/>
                    <a:pt x="47" y="5"/>
                  </a:cubicBezTo>
                  <a:cubicBezTo>
                    <a:pt x="37" y="10"/>
                    <a:pt x="30" y="19"/>
                    <a:pt x="22" y="26"/>
                  </a:cubicBezTo>
                  <a:cubicBezTo>
                    <a:pt x="18" y="30"/>
                    <a:pt x="14" y="32"/>
                    <a:pt x="10" y="35"/>
                  </a:cubicBezTo>
                  <a:cubicBezTo>
                    <a:pt x="7" y="37"/>
                    <a:pt x="3" y="40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7" y="40"/>
                    <a:pt x="14" y="40"/>
                    <a:pt x="21" y="4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13" name="Picture 2069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081" y="4821265"/>
              <a:ext cx="168276" cy="180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2070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118" y="4784753"/>
              <a:ext cx="258764" cy="22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" name="Freeform 2071"/>
            <p:cNvSpPr/>
            <p:nvPr/>
          </p:nvSpPr>
          <p:spPr bwMode="auto">
            <a:xfrm>
              <a:off x="4516393" y="4883178"/>
              <a:ext cx="98426" cy="63500"/>
            </a:xfrm>
            <a:custGeom>
              <a:avLst/>
              <a:gdLst>
                <a:gd name="T0" fmla="*/ 15 w 26"/>
                <a:gd name="T1" fmla="*/ 12 h 17"/>
                <a:gd name="T2" fmla="*/ 26 w 26"/>
                <a:gd name="T3" fmla="*/ 2 h 17"/>
                <a:gd name="T4" fmla="*/ 20 w 26"/>
                <a:gd name="T5" fmla="*/ 6 h 17"/>
                <a:gd name="T6" fmla="*/ 11 w 26"/>
                <a:gd name="T7" fmla="*/ 3 h 17"/>
                <a:gd name="T8" fmla="*/ 6 w 26"/>
                <a:gd name="T9" fmla="*/ 0 h 17"/>
                <a:gd name="T10" fmla="*/ 0 w 26"/>
                <a:gd name="T11" fmla="*/ 17 h 17"/>
                <a:gd name="T12" fmla="*/ 15 w 26"/>
                <a:gd name="T1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7">
                  <a:moveTo>
                    <a:pt x="15" y="12"/>
                  </a:moveTo>
                  <a:cubicBezTo>
                    <a:pt x="20" y="9"/>
                    <a:pt x="23" y="6"/>
                    <a:pt x="26" y="2"/>
                  </a:cubicBezTo>
                  <a:cubicBezTo>
                    <a:pt x="24" y="3"/>
                    <a:pt x="22" y="5"/>
                    <a:pt x="20" y="6"/>
                  </a:cubicBezTo>
                  <a:cubicBezTo>
                    <a:pt x="16" y="7"/>
                    <a:pt x="14" y="5"/>
                    <a:pt x="11" y="3"/>
                  </a:cubicBezTo>
                  <a:cubicBezTo>
                    <a:pt x="9" y="2"/>
                    <a:pt x="8" y="1"/>
                    <a:pt x="6" y="0"/>
                  </a:cubicBezTo>
                  <a:cubicBezTo>
                    <a:pt x="3" y="6"/>
                    <a:pt x="1" y="11"/>
                    <a:pt x="0" y="17"/>
                  </a:cubicBezTo>
                  <a:cubicBezTo>
                    <a:pt x="5" y="17"/>
                    <a:pt x="11" y="14"/>
                    <a:pt x="15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2072"/>
            <p:cNvSpPr/>
            <p:nvPr/>
          </p:nvSpPr>
          <p:spPr bwMode="auto">
            <a:xfrm>
              <a:off x="4652919" y="4765703"/>
              <a:ext cx="160338" cy="206376"/>
            </a:xfrm>
            <a:custGeom>
              <a:avLst/>
              <a:gdLst>
                <a:gd name="T0" fmla="*/ 15 w 43"/>
                <a:gd name="T1" fmla="*/ 19 h 55"/>
                <a:gd name="T2" fmla="*/ 12 w 43"/>
                <a:gd name="T3" fmla="*/ 27 h 55"/>
                <a:gd name="T4" fmla="*/ 10 w 43"/>
                <a:gd name="T5" fmla="*/ 37 h 55"/>
                <a:gd name="T6" fmla="*/ 0 w 43"/>
                <a:gd name="T7" fmla="*/ 55 h 55"/>
                <a:gd name="T8" fmla="*/ 0 w 43"/>
                <a:gd name="T9" fmla="*/ 55 h 55"/>
                <a:gd name="T10" fmla="*/ 17 w 43"/>
                <a:gd name="T11" fmla="*/ 39 h 55"/>
                <a:gd name="T12" fmla="*/ 18 w 43"/>
                <a:gd name="T13" fmla="*/ 18 h 55"/>
                <a:gd name="T14" fmla="*/ 29 w 43"/>
                <a:gd name="T15" fmla="*/ 11 h 55"/>
                <a:gd name="T16" fmla="*/ 37 w 43"/>
                <a:gd name="T17" fmla="*/ 7 h 55"/>
                <a:gd name="T18" fmla="*/ 43 w 43"/>
                <a:gd name="T19" fmla="*/ 2 h 55"/>
                <a:gd name="T20" fmla="*/ 41 w 43"/>
                <a:gd name="T21" fmla="*/ 0 h 55"/>
                <a:gd name="T22" fmla="*/ 37 w 43"/>
                <a:gd name="T23" fmla="*/ 7 h 55"/>
                <a:gd name="T24" fmla="*/ 28 w 43"/>
                <a:gd name="T25" fmla="*/ 11 h 55"/>
                <a:gd name="T26" fmla="*/ 17 w 43"/>
                <a:gd name="T27" fmla="*/ 17 h 55"/>
                <a:gd name="T28" fmla="*/ 15 w 43"/>
                <a:gd name="T29" fmla="*/ 1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5">
                  <a:moveTo>
                    <a:pt x="15" y="19"/>
                  </a:moveTo>
                  <a:cubicBezTo>
                    <a:pt x="14" y="21"/>
                    <a:pt x="13" y="25"/>
                    <a:pt x="12" y="27"/>
                  </a:cubicBezTo>
                  <a:cubicBezTo>
                    <a:pt x="10" y="31"/>
                    <a:pt x="11" y="34"/>
                    <a:pt x="10" y="37"/>
                  </a:cubicBezTo>
                  <a:cubicBezTo>
                    <a:pt x="9" y="44"/>
                    <a:pt x="6" y="50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" y="52"/>
                    <a:pt x="13" y="46"/>
                    <a:pt x="17" y="39"/>
                  </a:cubicBezTo>
                  <a:cubicBezTo>
                    <a:pt x="19" y="35"/>
                    <a:pt x="22" y="25"/>
                    <a:pt x="18" y="18"/>
                  </a:cubicBezTo>
                  <a:cubicBezTo>
                    <a:pt x="21" y="13"/>
                    <a:pt x="25" y="13"/>
                    <a:pt x="29" y="11"/>
                  </a:cubicBezTo>
                  <a:cubicBezTo>
                    <a:pt x="32" y="10"/>
                    <a:pt x="35" y="9"/>
                    <a:pt x="37" y="7"/>
                  </a:cubicBezTo>
                  <a:cubicBezTo>
                    <a:pt x="39" y="6"/>
                    <a:pt x="41" y="4"/>
                    <a:pt x="43" y="2"/>
                  </a:cubicBezTo>
                  <a:cubicBezTo>
                    <a:pt x="42" y="2"/>
                    <a:pt x="41" y="1"/>
                    <a:pt x="41" y="0"/>
                  </a:cubicBezTo>
                  <a:cubicBezTo>
                    <a:pt x="40" y="3"/>
                    <a:pt x="39" y="5"/>
                    <a:pt x="37" y="7"/>
                  </a:cubicBezTo>
                  <a:cubicBezTo>
                    <a:pt x="34" y="8"/>
                    <a:pt x="31" y="10"/>
                    <a:pt x="28" y="11"/>
                  </a:cubicBezTo>
                  <a:cubicBezTo>
                    <a:pt x="24" y="12"/>
                    <a:pt x="19" y="14"/>
                    <a:pt x="17" y="17"/>
                  </a:cubicBezTo>
                  <a:cubicBezTo>
                    <a:pt x="16" y="18"/>
                    <a:pt x="16" y="18"/>
                    <a:pt x="15" y="1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2073"/>
            <p:cNvSpPr>
              <a:spLocks noEditPoints="1"/>
            </p:cNvSpPr>
            <p:nvPr/>
          </p:nvSpPr>
          <p:spPr bwMode="auto">
            <a:xfrm>
              <a:off x="4498931" y="4830791"/>
              <a:ext cx="217489" cy="157164"/>
            </a:xfrm>
            <a:custGeom>
              <a:avLst/>
              <a:gdLst>
                <a:gd name="T0" fmla="*/ 32 w 58"/>
                <a:gd name="T1" fmla="*/ 9 h 42"/>
                <a:gd name="T2" fmla="*/ 39 w 58"/>
                <a:gd name="T3" fmla="*/ 8 h 42"/>
                <a:gd name="T4" fmla="*/ 33 w 58"/>
                <a:gd name="T5" fmla="*/ 13 h 42"/>
                <a:gd name="T6" fmla="*/ 29 w 58"/>
                <a:gd name="T7" fmla="*/ 16 h 42"/>
                <a:gd name="T8" fmla="*/ 25 w 58"/>
                <a:gd name="T9" fmla="*/ 19 h 42"/>
                <a:gd name="T10" fmla="*/ 20 w 58"/>
                <a:gd name="T11" fmla="*/ 18 h 42"/>
                <a:gd name="T12" fmla="*/ 18 w 58"/>
                <a:gd name="T13" fmla="*/ 18 h 42"/>
                <a:gd name="T14" fmla="*/ 15 w 58"/>
                <a:gd name="T15" fmla="*/ 16 h 42"/>
                <a:gd name="T16" fmla="*/ 17 w 58"/>
                <a:gd name="T17" fmla="*/ 18 h 42"/>
                <a:gd name="T18" fmla="*/ 19 w 58"/>
                <a:gd name="T19" fmla="*/ 19 h 42"/>
                <a:gd name="T20" fmla="*/ 22 w 58"/>
                <a:gd name="T21" fmla="*/ 20 h 42"/>
                <a:gd name="T22" fmla="*/ 26 w 58"/>
                <a:gd name="T23" fmla="*/ 20 h 42"/>
                <a:gd name="T24" fmla="*/ 24 w 58"/>
                <a:gd name="T25" fmla="*/ 22 h 42"/>
                <a:gd name="T26" fmla="*/ 17 w 58"/>
                <a:gd name="T27" fmla="*/ 27 h 42"/>
                <a:gd name="T28" fmla="*/ 12 w 58"/>
                <a:gd name="T29" fmla="*/ 29 h 42"/>
                <a:gd name="T30" fmla="*/ 6 w 58"/>
                <a:gd name="T31" fmla="*/ 31 h 42"/>
                <a:gd name="T32" fmla="*/ 18 w 58"/>
                <a:gd name="T33" fmla="*/ 28 h 42"/>
                <a:gd name="T34" fmla="*/ 18 w 58"/>
                <a:gd name="T35" fmla="*/ 29 h 42"/>
                <a:gd name="T36" fmla="*/ 8 w 58"/>
                <a:gd name="T37" fmla="*/ 38 h 42"/>
                <a:gd name="T38" fmla="*/ 15 w 58"/>
                <a:gd name="T39" fmla="*/ 33 h 42"/>
                <a:gd name="T40" fmla="*/ 22 w 58"/>
                <a:gd name="T41" fmla="*/ 27 h 42"/>
                <a:gd name="T42" fmla="*/ 34 w 58"/>
                <a:gd name="T43" fmla="*/ 14 h 42"/>
                <a:gd name="T44" fmla="*/ 41 w 58"/>
                <a:gd name="T45" fmla="*/ 9 h 42"/>
                <a:gd name="T46" fmla="*/ 48 w 58"/>
                <a:gd name="T47" fmla="*/ 7 h 42"/>
                <a:gd name="T48" fmla="*/ 42 w 58"/>
                <a:gd name="T49" fmla="*/ 12 h 42"/>
                <a:gd name="T50" fmla="*/ 37 w 58"/>
                <a:gd name="T51" fmla="*/ 21 h 42"/>
                <a:gd name="T52" fmla="*/ 30 w 58"/>
                <a:gd name="T53" fmla="*/ 31 h 42"/>
                <a:gd name="T54" fmla="*/ 21 w 58"/>
                <a:gd name="T55" fmla="*/ 40 h 42"/>
                <a:gd name="T56" fmla="*/ 35 w 58"/>
                <a:gd name="T57" fmla="*/ 27 h 42"/>
                <a:gd name="T58" fmla="*/ 41 w 58"/>
                <a:gd name="T59" fmla="*/ 16 h 42"/>
                <a:gd name="T60" fmla="*/ 46 w 58"/>
                <a:gd name="T61" fmla="*/ 11 h 42"/>
                <a:gd name="T62" fmla="*/ 53 w 58"/>
                <a:gd name="T63" fmla="*/ 5 h 42"/>
                <a:gd name="T64" fmla="*/ 54 w 58"/>
                <a:gd name="T65" fmla="*/ 5 h 42"/>
                <a:gd name="T66" fmla="*/ 51 w 58"/>
                <a:gd name="T67" fmla="*/ 15 h 42"/>
                <a:gd name="T68" fmla="*/ 49 w 58"/>
                <a:gd name="T69" fmla="*/ 28 h 42"/>
                <a:gd name="T70" fmla="*/ 44 w 58"/>
                <a:gd name="T71" fmla="*/ 36 h 42"/>
                <a:gd name="T72" fmla="*/ 51 w 58"/>
                <a:gd name="T73" fmla="*/ 24 h 42"/>
                <a:gd name="T74" fmla="*/ 52 w 58"/>
                <a:gd name="T75" fmla="*/ 21 h 42"/>
                <a:gd name="T76" fmla="*/ 54 w 58"/>
                <a:gd name="T77" fmla="*/ 11 h 42"/>
                <a:gd name="T78" fmla="*/ 56 w 58"/>
                <a:gd name="T79" fmla="*/ 3 h 42"/>
                <a:gd name="T80" fmla="*/ 58 w 58"/>
                <a:gd name="T81" fmla="*/ 1 h 42"/>
                <a:gd name="T82" fmla="*/ 53 w 58"/>
                <a:gd name="T83" fmla="*/ 3 h 42"/>
                <a:gd name="T84" fmla="*/ 50 w 58"/>
                <a:gd name="T85" fmla="*/ 4 h 42"/>
                <a:gd name="T86" fmla="*/ 47 w 58"/>
                <a:gd name="T87" fmla="*/ 2 h 42"/>
                <a:gd name="T88" fmla="*/ 46 w 58"/>
                <a:gd name="T89" fmla="*/ 2 h 42"/>
                <a:gd name="T90" fmla="*/ 39 w 58"/>
                <a:gd name="T91" fmla="*/ 0 h 42"/>
                <a:gd name="T92" fmla="*/ 35 w 58"/>
                <a:gd name="T93" fmla="*/ 0 h 42"/>
                <a:gd name="T94" fmla="*/ 39 w 58"/>
                <a:gd name="T95" fmla="*/ 1 h 42"/>
                <a:gd name="T96" fmla="*/ 45 w 58"/>
                <a:gd name="T97" fmla="*/ 3 h 42"/>
                <a:gd name="T98" fmla="*/ 46 w 58"/>
                <a:gd name="T99" fmla="*/ 3 h 42"/>
                <a:gd name="T100" fmla="*/ 48 w 58"/>
                <a:gd name="T101" fmla="*/ 5 h 42"/>
                <a:gd name="T102" fmla="*/ 40 w 58"/>
                <a:gd name="T103" fmla="*/ 7 h 42"/>
                <a:gd name="T104" fmla="*/ 32 w 58"/>
                <a:gd name="T105" fmla="*/ 8 h 42"/>
                <a:gd name="T106" fmla="*/ 26 w 58"/>
                <a:gd name="T107" fmla="*/ 9 h 42"/>
                <a:gd name="T108" fmla="*/ 19 w 58"/>
                <a:gd name="T109" fmla="*/ 8 h 42"/>
                <a:gd name="T110" fmla="*/ 30 w 58"/>
                <a:gd name="T111" fmla="*/ 10 h 42"/>
                <a:gd name="T112" fmla="*/ 26 w 58"/>
                <a:gd name="T113" fmla="*/ 20 h 42"/>
                <a:gd name="T114" fmla="*/ 26 w 58"/>
                <a:gd name="T11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" h="42">
                  <a:moveTo>
                    <a:pt x="30" y="10"/>
                  </a:moveTo>
                  <a:cubicBezTo>
                    <a:pt x="31" y="9"/>
                    <a:pt x="31" y="9"/>
                    <a:pt x="32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9"/>
                    <a:pt x="37" y="8"/>
                    <a:pt x="39" y="8"/>
                  </a:cubicBezTo>
                  <a:cubicBezTo>
                    <a:pt x="38" y="9"/>
                    <a:pt x="37" y="9"/>
                    <a:pt x="37" y="10"/>
                  </a:cubicBezTo>
                  <a:cubicBezTo>
                    <a:pt x="35" y="11"/>
                    <a:pt x="34" y="12"/>
                    <a:pt x="33" y="13"/>
                  </a:cubicBezTo>
                  <a:cubicBezTo>
                    <a:pt x="32" y="14"/>
                    <a:pt x="31" y="15"/>
                    <a:pt x="30" y="16"/>
                  </a:cubicBezTo>
                  <a:cubicBezTo>
                    <a:pt x="30" y="16"/>
                    <a:pt x="29" y="16"/>
                    <a:pt x="29" y="16"/>
                  </a:cubicBezTo>
                  <a:cubicBezTo>
                    <a:pt x="29" y="17"/>
                    <a:pt x="28" y="18"/>
                    <a:pt x="27" y="18"/>
                  </a:cubicBezTo>
                  <a:cubicBezTo>
                    <a:pt x="27" y="19"/>
                    <a:pt x="26" y="19"/>
                    <a:pt x="25" y="19"/>
                  </a:cubicBezTo>
                  <a:cubicBezTo>
                    <a:pt x="24" y="19"/>
                    <a:pt x="23" y="19"/>
                    <a:pt x="22" y="19"/>
                  </a:cubicBezTo>
                  <a:cubicBezTo>
                    <a:pt x="22" y="19"/>
                    <a:pt x="21" y="19"/>
                    <a:pt x="20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8" y="18"/>
                  </a:cubicBezTo>
                  <a:cubicBezTo>
                    <a:pt x="18" y="18"/>
                    <a:pt x="18" y="18"/>
                    <a:pt x="17" y="18"/>
                  </a:cubicBezTo>
                  <a:cubicBezTo>
                    <a:pt x="16" y="17"/>
                    <a:pt x="15" y="17"/>
                    <a:pt x="15" y="16"/>
                  </a:cubicBezTo>
                  <a:cubicBezTo>
                    <a:pt x="14" y="16"/>
                    <a:pt x="13" y="15"/>
                    <a:pt x="12" y="15"/>
                  </a:cubicBezTo>
                  <a:cubicBezTo>
                    <a:pt x="14" y="16"/>
                    <a:pt x="15" y="17"/>
                    <a:pt x="17" y="18"/>
                  </a:cubicBezTo>
                  <a:cubicBezTo>
                    <a:pt x="17" y="18"/>
                    <a:pt x="18" y="19"/>
                    <a:pt x="18" y="19"/>
                  </a:cubicBezTo>
                  <a:cubicBezTo>
                    <a:pt x="18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1" y="20"/>
                    <a:pt x="22" y="20"/>
                  </a:cubicBezTo>
                  <a:cubicBezTo>
                    <a:pt x="23" y="20"/>
                    <a:pt x="24" y="21"/>
                    <a:pt x="25" y="20"/>
                  </a:cubicBezTo>
                  <a:cubicBezTo>
                    <a:pt x="25" y="20"/>
                    <a:pt x="26" y="20"/>
                    <a:pt x="26" y="20"/>
                  </a:cubicBezTo>
                  <a:cubicBezTo>
                    <a:pt x="26" y="21"/>
                    <a:pt x="25" y="21"/>
                    <a:pt x="25" y="21"/>
                  </a:cubicBezTo>
                  <a:cubicBezTo>
                    <a:pt x="25" y="22"/>
                    <a:pt x="24" y="22"/>
                    <a:pt x="24" y="22"/>
                  </a:cubicBezTo>
                  <a:cubicBezTo>
                    <a:pt x="23" y="23"/>
                    <a:pt x="23" y="23"/>
                    <a:pt x="22" y="24"/>
                  </a:cubicBezTo>
                  <a:cubicBezTo>
                    <a:pt x="20" y="25"/>
                    <a:pt x="19" y="26"/>
                    <a:pt x="17" y="27"/>
                  </a:cubicBezTo>
                  <a:cubicBezTo>
                    <a:pt x="16" y="28"/>
                    <a:pt x="15" y="28"/>
                    <a:pt x="15" y="28"/>
                  </a:cubicBezTo>
                  <a:cubicBezTo>
                    <a:pt x="14" y="29"/>
                    <a:pt x="13" y="29"/>
                    <a:pt x="12" y="29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1"/>
                    <a:pt x="6" y="31"/>
                  </a:cubicBezTo>
                  <a:cubicBezTo>
                    <a:pt x="8" y="31"/>
                    <a:pt x="10" y="30"/>
                    <a:pt x="12" y="30"/>
                  </a:cubicBezTo>
                  <a:cubicBezTo>
                    <a:pt x="14" y="30"/>
                    <a:pt x="16" y="29"/>
                    <a:pt x="18" y="28"/>
                  </a:cubicBezTo>
                  <a:cubicBezTo>
                    <a:pt x="19" y="28"/>
                    <a:pt x="20" y="27"/>
                    <a:pt x="21" y="26"/>
                  </a:cubicBezTo>
                  <a:cubicBezTo>
                    <a:pt x="20" y="27"/>
                    <a:pt x="19" y="28"/>
                    <a:pt x="18" y="29"/>
                  </a:cubicBezTo>
                  <a:cubicBezTo>
                    <a:pt x="17" y="30"/>
                    <a:pt x="16" y="31"/>
                    <a:pt x="15" y="32"/>
                  </a:cubicBezTo>
                  <a:cubicBezTo>
                    <a:pt x="12" y="34"/>
                    <a:pt x="10" y="36"/>
                    <a:pt x="8" y="38"/>
                  </a:cubicBezTo>
                  <a:cubicBezTo>
                    <a:pt x="5" y="39"/>
                    <a:pt x="3" y="41"/>
                    <a:pt x="0" y="42"/>
                  </a:cubicBezTo>
                  <a:cubicBezTo>
                    <a:pt x="5" y="40"/>
                    <a:pt x="11" y="37"/>
                    <a:pt x="15" y="33"/>
                  </a:cubicBezTo>
                  <a:cubicBezTo>
                    <a:pt x="16" y="32"/>
                    <a:pt x="18" y="31"/>
                    <a:pt x="19" y="30"/>
                  </a:cubicBezTo>
                  <a:cubicBezTo>
                    <a:pt x="20" y="29"/>
                    <a:pt x="21" y="28"/>
                    <a:pt x="22" y="27"/>
                  </a:cubicBezTo>
                  <a:cubicBezTo>
                    <a:pt x="24" y="25"/>
                    <a:pt x="26" y="23"/>
                    <a:pt x="28" y="20"/>
                  </a:cubicBezTo>
                  <a:cubicBezTo>
                    <a:pt x="30" y="18"/>
                    <a:pt x="32" y="16"/>
                    <a:pt x="34" y="14"/>
                  </a:cubicBezTo>
                  <a:cubicBezTo>
                    <a:pt x="35" y="13"/>
                    <a:pt x="36" y="12"/>
                    <a:pt x="38" y="12"/>
                  </a:cubicBezTo>
                  <a:cubicBezTo>
                    <a:pt x="39" y="11"/>
                    <a:pt x="40" y="10"/>
                    <a:pt x="41" y="9"/>
                  </a:cubicBezTo>
                  <a:cubicBezTo>
                    <a:pt x="43" y="9"/>
                    <a:pt x="44" y="8"/>
                    <a:pt x="45" y="8"/>
                  </a:cubicBezTo>
                  <a:cubicBezTo>
                    <a:pt x="46" y="7"/>
                    <a:pt x="47" y="7"/>
                    <a:pt x="48" y="7"/>
                  </a:cubicBezTo>
                  <a:cubicBezTo>
                    <a:pt x="47" y="8"/>
                    <a:pt x="46" y="9"/>
                    <a:pt x="45" y="10"/>
                  </a:cubicBezTo>
                  <a:cubicBezTo>
                    <a:pt x="44" y="11"/>
                    <a:pt x="43" y="12"/>
                    <a:pt x="42" y="12"/>
                  </a:cubicBezTo>
                  <a:cubicBezTo>
                    <a:pt x="42" y="13"/>
                    <a:pt x="41" y="14"/>
                    <a:pt x="40" y="15"/>
                  </a:cubicBezTo>
                  <a:cubicBezTo>
                    <a:pt x="39" y="17"/>
                    <a:pt x="38" y="19"/>
                    <a:pt x="37" y="21"/>
                  </a:cubicBezTo>
                  <a:cubicBezTo>
                    <a:pt x="36" y="22"/>
                    <a:pt x="35" y="24"/>
                    <a:pt x="34" y="26"/>
                  </a:cubicBezTo>
                  <a:cubicBezTo>
                    <a:pt x="33" y="28"/>
                    <a:pt x="32" y="30"/>
                    <a:pt x="30" y="31"/>
                  </a:cubicBezTo>
                  <a:cubicBezTo>
                    <a:pt x="29" y="33"/>
                    <a:pt x="28" y="35"/>
                    <a:pt x="26" y="36"/>
                  </a:cubicBezTo>
                  <a:cubicBezTo>
                    <a:pt x="25" y="38"/>
                    <a:pt x="23" y="39"/>
                    <a:pt x="21" y="40"/>
                  </a:cubicBezTo>
                  <a:cubicBezTo>
                    <a:pt x="25" y="38"/>
                    <a:pt x="28" y="35"/>
                    <a:pt x="31" y="32"/>
                  </a:cubicBezTo>
                  <a:cubicBezTo>
                    <a:pt x="32" y="30"/>
                    <a:pt x="34" y="28"/>
                    <a:pt x="35" y="27"/>
                  </a:cubicBezTo>
                  <a:cubicBezTo>
                    <a:pt x="36" y="25"/>
                    <a:pt x="37" y="23"/>
                    <a:pt x="38" y="21"/>
                  </a:cubicBezTo>
                  <a:cubicBezTo>
                    <a:pt x="39" y="19"/>
                    <a:pt x="40" y="17"/>
                    <a:pt x="41" y="16"/>
                  </a:cubicBezTo>
                  <a:cubicBezTo>
                    <a:pt x="42" y="15"/>
                    <a:pt x="43" y="14"/>
                    <a:pt x="43" y="13"/>
                  </a:cubicBezTo>
                  <a:cubicBezTo>
                    <a:pt x="44" y="13"/>
                    <a:pt x="45" y="12"/>
                    <a:pt x="46" y="11"/>
                  </a:cubicBezTo>
                  <a:cubicBezTo>
                    <a:pt x="47" y="10"/>
                    <a:pt x="49" y="8"/>
                    <a:pt x="50" y="7"/>
                  </a:cubicBezTo>
                  <a:cubicBezTo>
                    <a:pt x="51" y="6"/>
                    <a:pt x="52" y="6"/>
                    <a:pt x="53" y="5"/>
                  </a:cubicBezTo>
                  <a:cubicBezTo>
                    <a:pt x="53" y="5"/>
                    <a:pt x="53" y="5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7"/>
                    <a:pt x="53" y="9"/>
                    <a:pt x="52" y="11"/>
                  </a:cubicBezTo>
                  <a:cubicBezTo>
                    <a:pt x="52" y="12"/>
                    <a:pt x="52" y="14"/>
                    <a:pt x="51" y="15"/>
                  </a:cubicBezTo>
                  <a:cubicBezTo>
                    <a:pt x="51" y="17"/>
                    <a:pt x="51" y="18"/>
                    <a:pt x="51" y="20"/>
                  </a:cubicBezTo>
                  <a:cubicBezTo>
                    <a:pt x="51" y="23"/>
                    <a:pt x="50" y="25"/>
                    <a:pt x="49" y="28"/>
                  </a:cubicBezTo>
                  <a:cubicBezTo>
                    <a:pt x="48" y="30"/>
                    <a:pt x="47" y="31"/>
                    <a:pt x="46" y="32"/>
                  </a:cubicBezTo>
                  <a:cubicBezTo>
                    <a:pt x="45" y="33"/>
                    <a:pt x="45" y="35"/>
                    <a:pt x="44" y="36"/>
                  </a:cubicBezTo>
                  <a:cubicBezTo>
                    <a:pt x="46" y="34"/>
                    <a:pt x="48" y="31"/>
                    <a:pt x="49" y="28"/>
                  </a:cubicBezTo>
                  <a:cubicBezTo>
                    <a:pt x="50" y="27"/>
                    <a:pt x="50" y="26"/>
                    <a:pt x="51" y="24"/>
                  </a:cubicBezTo>
                  <a:cubicBezTo>
                    <a:pt x="51" y="24"/>
                    <a:pt x="51" y="23"/>
                    <a:pt x="52" y="22"/>
                  </a:cubicBezTo>
                  <a:cubicBezTo>
                    <a:pt x="52" y="22"/>
                    <a:pt x="52" y="21"/>
                    <a:pt x="52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17"/>
                    <a:pt x="53" y="14"/>
                    <a:pt x="54" y="11"/>
                  </a:cubicBezTo>
                  <a:cubicBezTo>
                    <a:pt x="54" y="9"/>
                    <a:pt x="54" y="8"/>
                    <a:pt x="55" y="7"/>
                  </a:cubicBezTo>
                  <a:cubicBezTo>
                    <a:pt x="55" y="6"/>
                    <a:pt x="55" y="4"/>
                    <a:pt x="56" y="3"/>
                  </a:cubicBezTo>
                  <a:cubicBezTo>
                    <a:pt x="56" y="3"/>
                    <a:pt x="57" y="3"/>
                    <a:pt x="58" y="2"/>
                  </a:cubicBezTo>
                  <a:cubicBezTo>
                    <a:pt x="58" y="2"/>
                    <a:pt x="58" y="1"/>
                    <a:pt x="58" y="1"/>
                  </a:cubicBezTo>
                  <a:cubicBezTo>
                    <a:pt x="58" y="0"/>
                    <a:pt x="57" y="0"/>
                    <a:pt x="56" y="0"/>
                  </a:cubicBezTo>
                  <a:cubicBezTo>
                    <a:pt x="55" y="1"/>
                    <a:pt x="54" y="2"/>
                    <a:pt x="53" y="3"/>
                  </a:cubicBezTo>
                  <a:cubicBezTo>
                    <a:pt x="52" y="3"/>
                    <a:pt x="51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1"/>
                    <a:pt x="44" y="1"/>
                  </a:cubicBezTo>
                  <a:cubicBezTo>
                    <a:pt x="42" y="0"/>
                    <a:pt x="41" y="0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0"/>
                    <a:pt x="38" y="0"/>
                    <a:pt x="39" y="1"/>
                  </a:cubicBezTo>
                  <a:cubicBezTo>
                    <a:pt x="40" y="1"/>
                    <a:pt x="42" y="1"/>
                    <a:pt x="43" y="2"/>
                  </a:cubicBezTo>
                  <a:cubicBezTo>
                    <a:pt x="44" y="2"/>
                    <a:pt x="45" y="2"/>
                    <a:pt x="45" y="3"/>
                  </a:cubicBezTo>
                  <a:cubicBezTo>
                    <a:pt x="45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7" y="4"/>
                    <a:pt x="47" y="4"/>
                  </a:cubicBezTo>
                  <a:cubicBezTo>
                    <a:pt x="48" y="4"/>
                    <a:pt x="48" y="4"/>
                    <a:pt x="48" y="5"/>
                  </a:cubicBezTo>
                  <a:cubicBezTo>
                    <a:pt x="48" y="5"/>
                    <a:pt x="47" y="5"/>
                    <a:pt x="47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8" y="7"/>
                    <a:pt x="36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9"/>
                    <a:pt x="30" y="9"/>
                  </a:cubicBezTo>
                  <a:cubicBezTo>
                    <a:pt x="29" y="9"/>
                    <a:pt x="28" y="9"/>
                    <a:pt x="26" y="9"/>
                  </a:cubicBezTo>
                  <a:cubicBezTo>
                    <a:pt x="25" y="9"/>
                    <a:pt x="24" y="9"/>
                    <a:pt x="23" y="9"/>
                  </a:cubicBezTo>
                  <a:cubicBezTo>
                    <a:pt x="22" y="8"/>
                    <a:pt x="21" y="8"/>
                    <a:pt x="19" y="8"/>
                  </a:cubicBezTo>
                  <a:cubicBezTo>
                    <a:pt x="22" y="9"/>
                    <a:pt x="24" y="9"/>
                    <a:pt x="26" y="10"/>
                  </a:cubicBezTo>
                  <a:cubicBezTo>
                    <a:pt x="28" y="10"/>
                    <a:pt x="29" y="10"/>
                    <a:pt x="30" y="10"/>
                  </a:cubicBezTo>
                  <a:close/>
                  <a:moveTo>
                    <a:pt x="26" y="2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2074"/>
            <p:cNvSpPr/>
            <p:nvPr/>
          </p:nvSpPr>
          <p:spPr bwMode="auto">
            <a:xfrm>
              <a:off x="3946477" y="4345012"/>
              <a:ext cx="217489" cy="158751"/>
            </a:xfrm>
            <a:custGeom>
              <a:avLst/>
              <a:gdLst>
                <a:gd name="T0" fmla="*/ 22 w 58"/>
                <a:gd name="T1" fmla="*/ 40 h 42"/>
                <a:gd name="T2" fmla="*/ 25 w 58"/>
                <a:gd name="T3" fmla="*/ 38 h 42"/>
                <a:gd name="T4" fmla="*/ 33 w 58"/>
                <a:gd name="T5" fmla="*/ 29 h 42"/>
                <a:gd name="T6" fmla="*/ 44 w 58"/>
                <a:gd name="T7" fmla="*/ 13 h 42"/>
                <a:gd name="T8" fmla="*/ 53 w 58"/>
                <a:gd name="T9" fmla="*/ 5 h 42"/>
                <a:gd name="T10" fmla="*/ 58 w 58"/>
                <a:gd name="T11" fmla="*/ 0 h 42"/>
                <a:gd name="T12" fmla="*/ 47 w 58"/>
                <a:gd name="T13" fmla="*/ 5 h 42"/>
                <a:gd name="T14" fmla="*/ 22 w 58"/>
                <a:gd name="T15" fmla="*/ 26 h 42"/>
                <a:gd name="T16" fmla="*/ 10 w 58"/>
                <a:gd name="T17" fmla="*/ 35 h 42"/>
                <a:gd name="T18" fmla="*/ 0 w 58"/>
                <a:gd name="T19" fmla="*/ 42 h 42"/>
                <a:gd name="T20" fmla="*/ 0 w 58"/>
                <a:gd name="T21" fmla="*/ 42 h 42"/>
                <a:gd name="T22" fmla="*/ 22 w 58"/>
                <a:gd name="T23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42">
                  <a:moveTo>
                    <a:pt x="22" y="40"/>
                  </a:moveTo>
                  <a:cubicBezTo>
                    <a:pt x="23" y="39"/>
                    <a:pt x="24" y="39"/>
                    <a:pt x="25" y="38"/>
                  </a:cubicBezTo>
                  <a:cubicBezTo>
                    <a:pt x="28" y="35"/>
                    <a:pt x="31" y="32"/>
                    <a:pt x="33" y="29"/>
                  </a:cubicBezTo>
                  <a:cubicBezTo>
                    <a:pt x="38" y="24"/>
                    <a:pt x="40" y="18"/>
                    <a:pt x="44" y="13"/>
                  </a:cubicBezTo>
                  <a:cubicBezTo>
                    <a:pt x="46" y="9"/>
                    <a:pt x="49" y="7"/>
                    <a:pt x="53" y="5"/>
                  </a:cubicBezTo>
                  <a:cubicBezTo>
                    <a:pt x="54" y="4"/>
                    <a:pt x="57" y="2"/>
                    <a:pt x="58" y="0"/>
                  </a:cubicBezTo>
                  <a:cubicBezTo>
                    <a:pt x="54" y="2"/>
                    <a:pt x="49" y="4"/>
                    <a:pt x="47" y="5"/>
                  </a:cubicBezTo>
                  <a:cubicBezTo>
                    <a:pt x="37" y="10"/>
                    <a:pt x="30" y="19"/>
                    <a:pt x="22" y="26"/>
                  </a:cubicBezTo>
                  <a:cubicBezTo>
                    <a:pt x="18" y="30"/>
                    <a:pt x="14" y="32"/>
                    <a:pt x="10" y="35"/>
                  </a:cubicBezTo>
                  <a:cubicBezTo>
                    <a:pt x="7" y="37"/>
                    <a:pt x="3" y="40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7" y="40"/>
                    <a:pt x="14" y="40"/>
                    <a:pt x="22" y="4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19" name="Picture 2075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565" y="4329137"/>
              <a:ext cx="169864" cy="180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" name="Picture 2076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190" y="4292624"/>
              <a:ext cx="258764" cy="22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1" name="Freeform 2077"/>
            <p:cNvSpPr/>
            <p:nvPr/>
          </p:nvSpPr>
          <p:spPr bwMode="auto">
            <a:xfrm>
              <a:off x="3971877" y="4391050"/>
              <a:ext cx="101601" cy="63500"/>
            </a:xfrm>
            <a:custGeom>
              <a:avLst/>
              <a:gdLst>
                <a:gd name="T0" fmla="*/ 15 w 27"/>
                <a:gd name="T1" fmla="*/ 12 h 17"/>
                <a:gd name="T2" fmla="*/ 27 w 27"/>
                <a:gd name="T3" fmla="*/ 2 h 17"/>
                <a:gd name="T4" fmla="*/ 20 w 27"/>
                <a:gd name="T5" fmla="*/ 6 h 17"/>
                <a:gd name="T6" fmla="*/ 11 w 27"/>
                <a:gd name="T7" fmla="*/ 3 h 17"/>
                <a:gd name="T8" fmla="*/ 6 w 27"/>
                <a:gd name="T9" fmla="*/ 0 h 17"/>
                <a:gd name="T10" fmla="*/ 0 w 27"/>
                <a:gd name="T11" fmla="*/ 17 h 17"/>
                <a:gd name="T12" fmla="*/ 15 w 27"/>
                <a:gd name="T1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7">
                  <a:moveTo>
                    <a:pt x="15" y="12"/>
                  </a:moveTo>
                  <a:cubicBezTo>
                    <a:pt x="20" y="9"/>
                    <a:pt x="23" y="6"/>
                    <a:pt x="27" y="2"/>
                  </a:cubicBezTo>
                  <a:cubicBezTo>
                    <a:pt x="25" y="3"/>
                    <a:pt x="22" y="5"/>
                    <a:pt x="20" y="6"/>
                  </a:cubicBezTo>
                  <a:cubicBezTo>
                    <a:pt x="17" y="7"/>
                    <a:pt x="14" y="5"/>
                    <a:pt x="11" y="3"/>
                  </a:cubicBezTo>
                  <a:cubicBezTo>
                    <a:pt x="10" y="2"/>
                    <a:pt x="8" y="1"/>
                    <a:pt x="6" y="0"/>
                  </a:cubicBezTo>
                  <a:cubicBezTo>
                    <a:pt x="3" y="6"/>
                    <a:pt x="2" y="11"/>
                    <a:pt x="0" y="17"/>
                  </a:cubicBezTo>
                  <a:cubicBezTo>
                    <a:pt x="5" y="17"/>
                    <a:pt x="11" y="14"/>
                    <a:pt x="15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2078"/>
            <p:cNvSpPr/>
            <p:nvPr/>
          </p:nvSpPr>
          <p:spPr bwMode="auto">
            <a:xfrm>
              <a:off x="4108403" y="4273574"/>
              <a:ext cx="160338" cy="206376"/>
            </a:xfrm>
            <a:custGeom>
              <a:avLst/>
              <a:gdLst>
                <a:gd name="T0" fmla="*/ 15 w 43"/>
                <a:gd name="T1" fmla="*/ 19 h 55"/>
                <a:gd name="T2" fmla="*/ 12 w 43"/>
                <a:gd name="T3" fmla="*/ 27 h 55"/>
                <a:gd name="T4" fmla="*/ 11 w 43"/>
                <a:gd name="T5" fmla="*/ 37 h 55"/>
                <a:gd name="T6" fmla="*/ 1 w 43"/>
                <a:gd name="T7" fmla="*/ 55 h 55"/>
                <a:gd name="T8" fmla="*/ 0 w 43"/>
                <a:gd name="T9" fmla="*/ 55 h 55"/>
                <a:gd name="T10" fmla="*/ 17 w 43"/>
                <a:gd name="T11" fmla="*/ 39 h 55"/>
                <a:gd name="T12" fmla="*/ 18 w 43"/>
                <a:gd name="T13" fmla="*/ 18 h 55"/>
                <a:gd name="T14" fmla="*/ 29 w 43"/>
                <a:gd name="T15" fmla="*/ 11 h 55"/>
                <a:gd name="T16" fmla="*/ 38 w 43"/>
                <a:gd name="T17" fmla="*/ 7 h 55"/>
                <a:gd name="T18" fmla="*/ 43 w 43"/>
                <a:gd name="T19" fmla="*/ 2 h 55"/>
                <a:gd name="T20" fmla="*/ 41 w 43"/>
                <a:gd name="T21" fmla="*/ 0 h 55"/>
                <a:gd name="T22" fmla="*/ 37 w 43"/>
                <a:gd name="T23" fmla="*/ 7 h 55"/>
                <a:gd name="T24" fmla="*/ 29 w 43"/>
                <a:gd name="T25" fmla="*/ 11 h 55"/>
                <a:gd name="T26" fmla="*/ 18 w 43"/>
                <a:gd name="T27" fmla="*/ 17 h 55"/>
                <a:gd name="T28" fmla="*/ 15 w 43"/>
                <a:gd name="T29" fmla="*/ 1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5">
                  <a:moveTo>
                    <a:pt x="15" y="19"/>
                  </a:moveTo>
                  <a:cubicBezTo>
                    <a:pt x="14" y="21"/>
                    <a:pt x="13" y="25"/>
                    <a:pt x="12" y="27"/>
                  </a:cubicBezTo>
                  <a:cubicBezTo>
                    <a:pt x="11" y="31"/>
                    <a:pt x="11" y="34"/>
                    <a:pt x="11" y="37"/>
                  </a:cubicBezTo>
                  <a:cubicBezTo>
                    <a:pt x="9" y="44"/>
                    <a:pt x="7" y="50"/>
                    <a:pt x="1" y="55"/>
                  </a:cubicBezTo>
                  <a:cubicBezTo>
                    <a:pt x="1" y="55"/>
                    <a:pt x="1" y="55"/>
                    <a:pt x="0" y="55"/>
                  </a:cubicBezTo>
                  <a:cubicBezTo>
                    <a:pt x="7" y="52"/>
                    <a:pt x="13" y="46"/>
                    <a:pt x="17" y="39"/>
                  </a:cubicBezTo>
                  <a:cubicBezTo>
                    <a:pt x="20" y="35"/>
                    <a:pt x="23" y="25"/>
                    <a:pt x="18" y="18"/>
                  </a:cubicBezTo>
                  <a:cubicBezTo>
                    <a:pt x="21" y="13"/>
                    <a:pt x="25" y="13"/>
                    <a:pt x="29" y="11"/>
                  </a:cubicBezTo>
                  <a:cubicBezTo>
                    <a:pt x="32" y="10"/>
                    <a:pt x="35" y="9"/>
                    <a:pt x="38" y="7"/>
                  </a:cubicBezTo>
                  <a:cubicBezTo>
                    <a:pt x="40" y="6"/>
                    <a:pt x="42" y="4"/>
                    <a:pt x="43" y="2"/>
                  </a:cubicBezTo>
                  <a:cubicBezTo>
                    <a:pt x="42" y="2"/>
                    <a:pt x="41" y="1"/>
                    <a:pt x="41" y="0"/>
                  </a:cubicBezTo>
                  <a:cubicBezTo>
                    <a:pt x="40" y="3"/>
                    <a:pt x="39" y="5"/>
                    <a:pt x="37" y="7"/>
                  </a:cubicBezTo>
                  <a:cubicBezTo>
                    <a:pt x="35" y="8"/>
                    <a:pt x="31" y="10"/>
                    <a:pt x="29" y="11"/>
                  </a:cubicBezTo>
                  <a:cubicBezTo>
                    <a:pt x="25" y="12"/>
                    <a:pt x="20" y="14"/>
                    <a:pt x="18" y="17"/>
                  </a:cubicBezTo>
                  <a:cubicBezTo>
                    <a:pt x="17" y="18"/>
                    <a:pt x="16" y="18"/>
                    <a:pt x="15" y="1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2079"/>
            <p:cNvSpPr>
              <a:spLocks noEditPoints="1"/>
            </p:cNvSpPr>
            <p:nvPr/>
          </p:nvSpPr>
          <p:spPr bwMode="auto">
            <a:xfrm>
              <a:off x="3957590" y="4338662"/>
              <a:ext cx="217489" cy="157164"/>
            </a:xfrm>
            <a:custGeom>
              <a:avLst/>
              <a:gdLst>
                <a:gd name="T0" fmla="*/ 31 w 58"/>
                <a:gd name="T1" fmla="*/ 9 h 42"/>
                <a:gd name="T2" fmla="*/ 39 w 58"/>
                <a:gd name="T3" fmla="*/ 8 h 42"/>
                <a:gd name="T4" fmla="*/ 32 w 58"/>
                <a:gd name="T5" fmla="*/ 13 h 42"/>
                <a:gd name="T6" fmla="*/ 29 w 58"/>
                <a:gd name="T7" fmla="*/ 16 h 42"/>
                <a:gd name="T8" fmla="*/ 24 w 58"/>
                <a:gd name="T9" fmla="*/ 19 h 42"/>
                <a:gd name="T10" fmla="*/ 19 w 58"/>
                <a:gd name="T11" fmla="*/ 18 h 42"/>
                <a:gd name="T12" fmla="*/ 18 w 58"/>
                <a:gd name="T13" fmla="*/ 18 h 42"/>
                <a:gd name="T14" fmla="*/ 14 w 58"/>
                <a:gd name="T15" fmla="*/ 16 h 42"/>
                <a:gd name="T16" fmla="*/ 16 w 58"/>
                <a:gd name="T17" fmla="*/ 18 h 42"/>
                <a:gd name="T18" fmla="*/ 18 w 58"/>
                <a:gd name="T19" fmla="*/ 19 h 42"/>
                <a:gd name="T20" fmla="*/ 22 w 58"/>
                <a:gd name="T21" fmla="*/ 20 h 42"/>
                <a:gd name="T22" fmla="*/ 25 w 58"/>
                <a:gd name="T23" fmla="*/ 20 h 42"/>
                <a:gd name="T24" fmla="*/ 23 w 58"/>
                <a:gd name="T25" fmla="*/ 22 h 42"/>
                <a:gd name="T26" fmla="*/ 16 w 58"/>
                <a:gd name="T27" fmla="*/ 27 h 42"/>
                <a:gd name="T28" fmla="*/ 11 w 58"/>
                <a:gd name="T29" fmla="*/ 29 h 42"/>
                <a:gd name="T30" fmla="*/ 6 w 58"/>
                <a:gd name="T31" fmla="*/ 31 h 42"/>
                <a:gd name="T32" fmla="*/ 17 w 58"/>
                <a:gd name="T33" fmla="*/ 28 h 42"/>
                <a:gd name="T34" fmla="*/ 17 w 58"/>
                <a:gd name="T35" fmla="*/ 29 h 42"/>
                <a:gd name="T36" fmla="*/ 7 w 58"/>
                <a:gd name="T37" fmla="*/ 38 h 42"/>
                <a:gd name="T38" fmla="*/ 15 w 58"/>
                <a:gd name="T39" fmla="*/ 33 h 42"/>
                <a:gd name="T40" fmla="*/ 21 w 58"/>
                <a:gd name="T41" fmla="*/ 27 h 42"/>
                <a:gd name="T42" fmla="*/ 34 w 58"/>
                <a:gd name="T43" fmla="*/ 14 h 42"/>
                <a:gd name="T44" fmla="*/ 41 w 58"/>
                <a:gd name="T45" fmla="*/ 9 h 42"/>
                <a:gd name="T46" fmla="*/ 48 w 58"/>
                <a:gd name="T47" fmla="*/ 7 h 42"/>
                <a:gd name="T48" fmla="*/ 42 w 58"/>
                <a:gd name="T49" fmla="*/ 12 h 42"/>
                <a:gd name="T50" fmla="*/ 36 w 58"/>
                <a:gd name="T51" fmla="*/ 21 h 42"/>
                <a:gd name="T52" fmla="*/ 30 w 58"/>
                <a:gd name="T53" fmla="*/ 31 h 42"/>
                <a:gd name="T54" fmla="*/ 21 w 58"/>
                <a:gd name="T55" fmla="*/ 40 h 42"/>
                <a:gd name="T56" fmla="*/ 34 w 58"/>
                <a:gd name="T57" fmla="*/ 27 h 42"/>
                <a:gd name="T58" fmla="*/ 41 w 58"/>
                <a:gd name="T59" fmla="*/ 16 h 42"/>
                <a:gd name="T60" fmla="*/ 45 w 58"/>
                <a:gd name="T61" fmla="*/ 11 h 42"/>
                <a:gd name="T62" fmla="*/ 52 w 58"/>
                <a:gd name="T63" fmla="*/ 5 h 42"/>
                <a:gd name="T64" fmla="*/ 53 w 58"/>
                <a:gd name="T65" fmla="*/ 5 h 42"/>
                <a:gd name="T66" fmla="*/ 51 w 58"/>
                <a:gd name="T67" fmla="*/ 15 h 42"/>
                <a:gd name="T68" fmla="*/ 48 w 58"/>
                <a:gd name="T69" fmla="*/ 28 h 42"/>
                <a:gd name="T70" fmla="*/ 43 w 58"/>
                <a:gd name="T71" fmla="*/ 36 h 42"/>
                <a:gd name="T72" fmla="*/ 50 w 58"/>
                <a:gd name="T73" fmla="*/ 24 h 42"/>
                <a:gd name="T74" fmla="*/ 51 w 58"/>
                <a:gd name="T75" fmla="*/ 21 h 42"/>
                <a:gd name="T76" fmla="*/ 53 w 58"/>
                <a:gd name="T77" fmla="*/ 11 h 42"/>
                <a:gd name="T78" fmla="*/ 55 w 58"/>
                <a:gd name="T79" fmla="*/ 3 h 42"/>
                <a:gd name="T80" fmla="*/ 57 w 58"/>
                <a:gd name="T81" fmla="*/ 1 h 42"/>
                <a:gd name="T82" fmla="*/ 52 w 58"/>
                <a:gd name="T83" fmla="*/ 3 h 42"/>
                <a:gd name="T84" fmla="*/ 49 w 58"/>
                <a:gd name="T85" fmla="*/ 4 h 42"/>
                <a:gd name="T86" fmla="*/ 46 w 58"/>
                <a:gd name="T87" fmla="*/ 2 h 42"/>
                <a:gd name="T88" fmla="*/ 45 w 58"/>
                <a:gd name="T89" fmla="*/ 2 h 42"/>
                <a:gd name="T90" fmla="*/ 39 w 58"/>
                <a:gd name="T91" fmla="*/ 0 h 42"/>
                <a:gd name="T92" fmla="*/ 34 w 58"/>
                <a:gd name="T93" fmla="*/ 0 h 42"/>
                <a:gd name="T94" fmla="*/ 38 w 58"/>
                <a:gd name="T95" fmla="*/ 1 h 42"/>
                <a:gd name="T96" fmla="*/ 45 w 58"/>
                <a:gd name="T97" fmla="*/ 3 h 42"/>
                <a:gd name="T98" fmla="*/ 45 w 58"/>
                <a:gd name="T99" fmla="*/ 3 h 42"/>
                <a:gd name="T100" fmla="*/ 48 w 58"/>
                <a:gd name="T101" fmla="*/ 5 h 42"/>
                <a:gd name="T102" fmla="*/ 40 w 58"/>
                <a:gd name="T103" fmla="*/ 7 h 42"/>
                <a:gd name="T104" fmla="*/ 31 w 58"/>
                <a:gd name="T105" fmla="*/ 8 h 42"/>
                <a:gd name="T106" fmla="*/ 26 w 58"/>
                <a:gd name="T107" fmla="*/ 9 h 42"/>
                <a:gd name="T108" fmla="*/ 19 w 58"/>
                <a:gd name="T109" fmla="*/ 8 h 42"/>
                <a:gd name="T110" fmla="*/ 29 w 58"/>
                <a:gd name="T111" fmla="*/ 10 h 42"/>
                <a:gd name="T112" fmla="*/ 25 w 58"/>
                <a:gd name="T113" fmla="*/ 20 h 42"/>
                <a:gd name="T114" fmla="*/ 26 w 58"/>
                <a:gd name="T11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" h="42">
                  <a:moveTo>
                    <a:pt x="29" y="10"/>
                  </a:moveTo>
                  <a:cubicBezTo>
                    <a:pt x="30" y="9"/>
                    <a:pt x="31" y="9"/>
                    <a:pt x="31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9"/>
                    <a:pt x="37" y="8"/>
                    <a:pt x="39" y="8"/>
                  </a:cubicBezTo>
                  <a:cubicBezTo>
                    <a:pt x="38" y="9"/>
                    <a:pt x="37" y="9"/>
                    <a:pt x="36" y="10"/>
                  </a:cubicBezTo>
                  <a:cubicBezTo>
                    <a:pt x="35" y="11"/>
                    <a:pt x="33" y="12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7" y="18"/>
                    <a:pt x="27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4" y="19"/>
                    <a:pt x="23" y="19"/>
                    <a:pt x="22" y="19"/>
                  </a:cubicBezTo>
                  <a:cubicBezTo>
                    <a:pt x="21" y="19"/>
                    <a:pt x="20" y="19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7"/>
                    <a:pt x="15" y="17"/>
                    <a:pt x="14" y="16"/>
                  </a:cubicBezTo>
                  <a:cubicBezTo>
                    <a:pt x="13" y="16"/>
                    <a:pt x="12" y="15"/>
                    <a:pt x="12" y="15"/>
                  </a:cubicBezTo>
                  <a:cubicBezTo>
                    <a:pt x="13" y="16"/>
                    <a:pt x="15" y="17"/>
                    <a:pt x="16" y="18"/>
                  </a:cubicBezTo>
                  <a:cubicBezTo>
                    <a:pt x="17" y="18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1" y="20"/>
                    <a:pt x="22" y="20"/>
                  </a:cubicBezTo>
                  <a:cubicBezTo>
                    <a:pt x="23" y="20"/>
                    <a:pt x="24" y="21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3" y="23"/>
                    <a:pt x="22" y="23"/>
                    <a:pt x="21" y="24"/>
                  </a:cubicBezTo>
                  <a:cubicBezTo>
                    <a:pt x="20" y="25"/>
                    <a:pt x="18" y="26"/>
                    <a:pt x="16" y="27"/>
                  </a:cubicBezTo>
                  <a:cubicBezTo>
                    <a:pt x="16" y="28"/>
                    <a:pt x="15" y="28"/>
                    <a:pt x="14" y="28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8" y="30"/>
                    <a:pt x="7" y="31"/>
                    <a:pt x="6" y="31"/>
                  </a:cubicBezTo>
                  <a:cubicBezTo>
                    <a:pt x="8" y="31"/>
                    <a:pt x="10" y="30"/>
                    <a:pt x="11" y="30"/>
                  </a:cubicBezTo>
                  <a:cubicBezTo>
                    <a:pt x="13" y="30"/>
                    <a:pt x="15" y="29"/>
                    <a:pt x="17" y="28"/>
                  </a:cubicBezTo>
                  <a:cubicBezTo>
                    <a:pt x="18" y="28"/>
                    <a:pt x="19" y="27"/>
                    <a:pt x="20" y="26"/>
                  </a:cubicBezTo>
                  <a:cubicBezTo>
                    <a:pt x="19" y="27"/>
                    <a:pt x="18" y="28"/>
                    <a:pt x="17" y="29"/>
                  </a:cubicBezTo>
                  <a:cubicBezTo>
                    <a:pt x="16" y="30"/>
                    <a:pt x="15" y="31"/>
                    <a:pt x="14" y="32"/>
                  </a:cubicBezTo>
                  <a:cubicBezTo>
                    <a:pt x="12" y="34"/>
                    <a:pt x="9" y="36"/>
                    <a:pt x="7" y="38"/>
                  </a:cubicBezTo>
                  <a:cubicBezTo>
                    <a:pt x="5" y="39"/>
                    <a:pt x="2" y="41"/>
                    <a:pt x="0" y="42"/>
                  </a:cubicBezTo>
                  <a:cubicBezTo>
                    <a:pt x="5" y="40"/>
                    <a:pt x="10" y="37"/>
                    <a:pt x="15" y="33"/>
                  </a:cubicBezTo>
                  <a:cubicBezTo>
                    <a:pt x="16" y="32"/>
                    <a:pt x="17" y="31"/>
                    <a:pt x="18" y="30"/>
                  </a:cubicBezTo>
                  <a:cubicBezTo>
                    <a:pt x="19" y="29"/>
                    <a:pt x="20" y="28"/>
                    <a:pt x="21" y="27"/>
                  </a:cubicBezTo>
                  <a:cubicBezTo>
                    <a:pt x="23" y="25"/>
                    <a:pt x="25" y="23"/>
                    <a:pt x="27" y="20"/>
                  </a:cubicBezTo>
                  <a:cubicBezTo>
                    <a:pt x="29" y="18"/>
                    <a:pt x="31" y="16"/>
                    <a:pt x="34" y="14"/>
                  </a:cubicBezTo>
                  <a:cubicBezTo>
                    <a:pt x="35" y="13"/>
                    <a:pt x="36" y="12"/>
                    <a:pt x="37" y="12"/>
                  </a:cubicBezTo>
                  <a:cubicBezTo>
                    <a:pt x="38" y="11"/>
                    <a:pt x="39" y="10"/>
                    <a:pt x="41" y="9"/>
                  </a:cubicBezTo>
                  <a:cubicBezTo>
                    <a:pt x="42" y="9"/>
                    <a:pt x="43" y="8"/>
                    <a:pt x="45" y="8"/>
                  </a:cubicBezTo>
                  <a:cubicBezTo>
                    <a:pt x="46" y="7"/>
                    <a:pt x="47" y="7"/>
                    <a:pt x="48" y="7"/>
                  </a:cubicBezTo>
                  <a:cubicBezTo>
                    <a:pt x="47" y="8"/>
                    <a:pt x="45" y="9"/>
                    <a:pt x="44" y="10"/>
                  </a:cubicBezTo>
                  <a:cubicBezTo>
                    <a:pt x="43" y="11"/>
                    <a:pt x="42" y="12"/>
                    <a:pt x="42" y="12"/>
                  </a:cubicBezTo>
                  <a:cubicBezTo>
                    <a:pt x="41" y="13"/>
                    <a:pt x="40" y="14"/>
                    <a:pt x="40" y="15"/>
                  </a:cubicBezTo>
                  <a:cubicBezTo>
                    <a:pt x="38" y="17"/>
                    <a:pt x="37" y="19"/>
                    <a:pt x="36" y="21"/>
                  </a:cubicBezTo>
                  <a:cubicBezTo>
                    <a:pt x="35" y="22"/>
                    <a:pt x="34" y="24"/>
                    <a:pt x="33" y="26"/>
                  </a:cubicBezTo>
                  <a:cubicBezTo>
                    <a:pt x="32" y="28"/>
                    <a:pt x="31" y="30"/>
                    <a:pt x="30" y="31"/>
                  </a:cubicBezTo>
                  <a:cubicBezTo>
                    <a:pt x="29" y="33"/>
                    <a:pt x="27" y="35"/>
                    <a:pt x="26" y="36"/>
                  </a:cubicBezTo>
                  <a:cubicBezTo>
                    <a:pt x="24" y="38"/>
                    <a:pt x="22" y="39"/>
                    <a:pt x="21" y="40"/>
                  </a:cubicBezTo>
                  <a:cubicBezTo>
                    <a:pt x="24" y="38"/>
                    <a:pt x="28" y="35"/>
                    <a:pt x="30" y="32"/>
                  </a:cubicBezTo>
                  <a:cubicBezTo>
                    <a:pt x="32" y="30"/>
                    <a:pt x="33" y="28"/>
                    <a:pt x="34" y="27"/>
                  </a:cubicBezTo>
                  <a:cubicBezTo>
                    <a:pt x="35" y="25"/>
                    <a:pt x="36" y="23"/>
                    <a:pt x="37" y="21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1" y="15"/>
                    <a:pt x="42" y="14"/>
                    <a:pt x="43" y="13"/>
                  </a:cubicBezTo>
                  <a:cubicBezTo>
                    <a:pt x="43" y="13"/>
                    <a:pt x="44" y="12"/>
                    <a:pt x="45" y="11"/>
                  </a:cubicBezTo>
                  <a:cubicBezTo>
                    <a:pt x="47" y="10"/>
                    <a:pt x="48" y="8"/>
                    <a:pt x="50" y="7"/>
                  </a:cubicBezTo>
                  <a:cubicBezTo>
                    <a:pt x="51" y="6"/>
                    <a:pt x="51" y="6"/>
                    <a:pt x="52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7"/>
                    <a:pt x="52" y="9"/>
                    <a:pt x="52" y="11"/>
                  </a:cubicBezTo>
                  <a:cubicBezTo>
                    <a:pt x="51" y="12"/>
                    <a:pt x="51" y="14"/>
                    <a:pt x="51" y="15"/>
                  </a:cubicBezTo>
                  <a:cubicBezTo>
                    <a:pt x="50" y="17"/>
                    <a:pt x="50" y="18"/>
                    <a:pt x="50" y="20"/>
                  </a:cubicBezTo>
                  <a:cubicBezTo>
                    <a:pt x="50" y="23"/>
                    <a:pt x="49" y="25"/>
                    <a:pt x="48" y="28"/>
                  </a:cubicBezTo>
                  <a:cubicBezTo>
                    <a:pt x="47" y="30"/>
                    <a:pt x="46" y="31"/>
                    <a:pt x="46" y="32"/>
                  </a:cubicBezTo>
                  <a:cubicBezTo>
                    <a:pt x="45" y="33"/>
                    <a:pt x="44" y="35"/>
                    <a:pt x="43" y="36"/>
                  </a:cubicBezTo>
                  <a:cubicBezTo>
                    <a:pt x="45" y="34"/>
                    <a:pt x="47" y="31"/>
                    <a:pt x="48" y="28"/>
                  </a:cubicBezTo>
                  <a:cubicBezTo>
                    <a:pt x="49" y="27"/>
                    <a:pt x="50" y="26"/>
                    <a:pt x="50" y="24"/>
                  </a:cubicBezTo>
                  <a:cubicBezTo>
                    <a:pt x="51" y="24"/>
                    <a:pt x="51" y="23"/>
                    <a:pt x="51" y="22"/>
                  </a:cubicBezTo>
                  <a:cubicBezTo>
                    <a:pt x="51" y="22"/>
                    <a:pt x="51" y="21"/>
                    <a:pt x="51" y="21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2" y="17"/>
                    <a:pt x="52" y="14"/>
                    <a:pt x="53" y="11"/>
                  </a:cubicBezTo>
                  <a:cubicBezTo>
                    <a:pt x="53" y="9"/>
                    <a:pt x="54" y="8"/>
                    <a:pt x="54" y="7"/>
                  </a:cubicBezTo>
                  <a:cubicBezTo>
                    <a:pt x="54" y="6"/>
                    <a:pt x="55" y="4"/>
                    <a:pt x="55" y="3"/>
                  </a:cubicBezTo>
                  <a:cubicBezTo>
                    <a:pt x="56" y="3"/>
                    <a:pt x="56" y="3"/>
                    <a:pt x="57" y="2"/>
                  </a:cubicBezTo>
                  <a:cubicBezTo>
                    <a:pt x="58" y="2"/>
                    <a:pt x="58" y="1"/>
                    <a:pt x="57" y="1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5" y="1"/>
                    <a:pt x="53" y="2"/>
                    <a:pt x="52" y="3"/>
                  </a:cubicBezTo>
                  <a:cubicBezTo>
                    <a:pt x="51" y="3"/>
                    <a:pt x="51" y="3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7" y="2"/>
                    <a:pt x="47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5" y="2"/>
                    <a:pt x="45" y="2"/>
                  </a:cubicBezTo>
                  <a:cubicBezTo>
                    <a:pt x="44" y="1"/>
                    <a:pt x="44" y="1"/>
                    <a:pt x="43" y="1"/>
                  </a:cubicBezTo>
                  <a:cubicBezTo>
                    <a:pt x="42" y="0"/>
                    <a:pt x="40" y="0"/>
                    <a:pt x="39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5" y="0"/>
                    <a:pt x="36" y="0"/>
                    <a:pt x="36" y="0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40" y="1"/>
                    <a:pt x="41" y="1"/>
                    <a:pt x="43" y="2"/>
                  </a:cubicBezTo>
                  <a:cubicBezTo>
                    <a:pt x="43" y="2"/>
                    <a:pt x="44" y="2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3"/>
                    <a:pt x="46" y="4"/>
                    <a:pt x="46" y="4"/>
                  </a:cubicBezTo>
                  <a:cubicBezTo>
                    <a:pt x="47" y="4"/>
                    <a:pt x="47" y="4"/>
                    <a:pt x="48" y="5"/>
                  </a:cubicBezTo>
                  <a:cubicBezTo>
                    <a:pt x="47" y="5"/>
                    <a:pt x="47" y="5"/>
                    <a:pt x="46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7" y="7"/>
                    <a:pt x="35" y="8"/>
                    <a:pt x="33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30" y="9"/>
                    <a:pt x="29" y="9"/>
                  </a:cubicBezTo>
                  <a:cubicBezTo>
                    <a:pt x="28" y="9"/>
                    <a:pt x="27" y="9"/>
                    <a:pt x="26" y="9"/>
                  </a:cubicBezTo>
                  <a:cubicBezTo>
                    <a:pt x="25" y="9"/>
                    <a:pt x="23" y="9"/>
                    <a:pt x="22" y="9"/>
                  </a:cubicBezTo>
                  <a:cubicBezTo>
                    <a:pt x="21" y="8"/>
                    <a:pt x="20" y="8"/>
                    <a:pt x="19" y="8"/>
                  </a:cubicBezTo>
                  <a:cubicBezTo>
                    <a:pt x="21" y="9"/>
                    <a:pt x="23" y="9"/>
                    <a:pt x="26" y="10"/>
                  </a:cubicBezTo>
                  <a:cubicBezTo>
                    <a:pt x="27" y="10"/>
                    <a:pt x="28" y="10"/>
                    <a:pt x="29" y="10"/>
                  </a:cubicBezTo>
                  <a:close/>
                  <a:moveTo>
                    <a:pt x="26" y="20"/>
                  </a:moveTo>
                  <a:cubicBezTo>
                    <a:pt x="26" y="20"/>
                    <a:pt x="26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0"/>
                    <a:pt x="26" y="2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2080"/>
            <p:cNvSpPr/>
            <p:nvPr/>
          </p:nvSpPr>
          <p:spPr bwMode="auto">
            <a:xfrm>
              <a:off x="6007065" y="3121041"/>
              <a:ext cx="139701" cy="101601"/>
            </a:xfrm>
            <a:custGeom>
              <a:avLst/>
              <a:gdLst>
                <a:gd name="T0" fmla="*/ 14 w 37"/>
                <a:gd name="T1" fmla="*/ 26 h 27"/>
                <a:gd name="T2" fmla="*/ 16 w 37"/>
                <a:gd name="T3" fmla="*/ 24 h 27"/>
                <a:gd name="T4" fmla="*/ 22 w 37"/>
                <a:gd name="T5" fmla="*/ 18 h 27"/>
                <a:gd name="T6" fmla="*/ 28 w 37"/>
                <a:gd name="T7" fmla="*/ 8 h 27"/>
                <a:gd name="T8" fmla="*/ 34 w 37"/>
                <a:gd name="T9" fmla="*/ 3 h 27"/>
                <a:gd name="T10" fmla="*/ 37 w 37"/>
                <a:gd name="T11" fmla="*/ 0 h 27"/>
                <a:gd name="T12" fmla="*/ 31 w 37"/>
                <a:gd name="T13" fmla="*/ 3 h 27"/>
                <a:gd name="T14" fmla="*/ 14 w 37"/>
                <a:gd name="T15" fmla="*/ 17 h 27"/>
                <a:gd name="T16" fmla="*/ 7 w 37"/>
                <a:gd name="T17" fmla="*/ 23 h 27"/>
                <a:gd name="T18" fmla="*/ 0 w 37"/>
                <a:gd name="T19" fmla="*/ 27 h 27"/>
                <a:gd name="T20" fmla="*/ 0 w 37"/>
                <a:gd name="T21" fmla="*/ 27 h 27"/>
                <a:gd name="T22" fmla="*/ 14 w 37"/>
                <a:gd name="T23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27">
                  <a:moveTo>
                    <a:pt x="14" y="26"/>
                  </a:moveTo>
                  <a:cubicBezTo>
                    <a:pt x="15" y="25"/>
                    <a:pt x="15" y="25"/>
                    <a:pt x="16" y="24"/>
                  </a:cubicBezTo>
                  <a:cubicBezTo>
                    <a:pt x="18" y="22"/>
                    <a:pt x="20" y="21"/>
                    <a:pt x="22" y="18"/>
                  </a:cubicBezTo>
                  <a:cubicBezTo>
                    <a:pt x="24" y="15"/>
                    <a:pt x="26" y="11"/>
                    <a:pt x="28" y="8"/>
                  </a:cubicBezTo>
                  <a:cubicBezTo>
                    <a:pt x="30" y="6"/>
                    <a:pt x="32" y="4"/>
                    <a:pt x="34" y="3"/>
                  </a:cubicBezTo>
                  <a:cubicBezTo>
                    <a:pt x="35" y="2"/>
                    <a:pt x="37" y="1"/>
                    <a:pt x="37" y="0"/>
                  </a:cubicBezTo>
                  <a:cubicBezTo>
                    <a:pt x="35" y="2"/>
                    <a:pt x="32" y="3"/>
                    <a:pt x="31" y="3"/>
                  </a:cubicBezTo>
                  <a:cubicBezTo>
                    <a:pt x="24" y="6"/>
                    <a:pt x="20" y="12"/>
                    <a:pt x="14" y="17"/>
                  </a:cubicBezTo>
                  <a:cubicBezTo>
                    <a:pt x="12" y="19"/>
                    <a:pt x="9" y="21"/>
                    <a:pt x="7" y="23"/>
                  </a:cubicBezTo>
                  <a:cubicBezTo>
                    <a:pt x="5" y="24"/>
                    <a:pt x="2" y="26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5" y="26"/>
                    <a:pt x="9" y="26"/>
                    <a:pt x="14" y="2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25" name="Picture 2082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65" y="3108341"/>
              <a:ext cx="112713" cy="12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" name="Picture 2083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777" y="3079765"/>
              <a:ext cx="180976" cy="15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7" name="Freeform 2084"/>
            <p:cNvSpPr/>
            <p:nvPr/>
          </p:nvSpPr>
          <p:spPr bwMode="auto">
            <a:xfrm>
              <a:off x="6026115" y="3151203"/>
              <a:ext cx="65088" cy="41275"/>
            </a:xfrm>
            <a:custGeom>
              <a:avLst/>
              <a:gdLst>
                <a:gd name="T0" fmla="*/ 9 w 17"/>
                <a:gd name="T1" fmla="*/ 7 h 11"/>
                <a:gd name="T2" fmla="*/ 17 w 17"/>
                <a:gd name="T3" fmla="*/ 1 h 11"/>
                <a:gd name="T4" fmla="*/ 12 w 17"/>
                <a:gd name="T5" fmla="*/ 3 h 11"/>
                <a:gd name="T6" fmla="*/ 7 w 17"/>
                <a:gd name="T7" fmla="*/ 2 h 11"/>
                <a:gd name="T8" fmla="*/ 3 w 17"/>
                <a:gd name="T9" fmla="*/ 0 h 11"/>
                <a:gd name="T10" fmla="*/ 0 w 17"/>
                <a:gd name="T11" fmla="*/ 11 h 11"/>
                <a:gd name="T12" fmla="*/ 9 w 17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">
                  <a:moveTo>
                    <a:pt x="9" y="7"/>
                  </a:moveTo>
                  <a:cubicBezTo>
                    <a:pt x="12" y="6"/>
                    <a:pt x="14" y="3"/>
                    <a:pt x="17" y="1"/>
                  </a:cubicBezTo>
                  <a:cubicBezTo>
                    <a:pt x="16" y="2"/>
                    <a:pt x="14" y="3"/>
                    <a:pt x="12" y="3"/>
                  </a:cubicBezTo>
                  <a:cubicBezTo>
                    <a:pt x="10" y="4"/>
                    <a:pt x="9" y="3"/>
                    <a:pt x="7" y="2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3"/>
                    <a:pt x="1" y="7"/>
                    <a:pt x="0" y="11"/>
                  </a:cubicBezTo>
                  <a:cubicBezTo>
                    <a:pt x="3" y="11"/>
                    <a:pt x="7" y="9"/>
                    <a:pt x="9" y="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Freeform 2085"/>
            <p:cNvSpPr/>
            <p:nvPr/>
          </p:nvSpPr>
          <p:spPr bwMode="auto">
            <a:xfrm>
              <a:off x="6113428" y="3075003"/>
              <a:ext cx="104776" cy="131763"/>
            </a:xfrm>
            <a:custGeom>
              <a:avLst/>
              <a:gdLst>
                <a:gd name="T0" fmla="*/ 9 w 28"/>
                <a:gd name="T1" fmla="*/ 12 h 35"/>
                <a:gd name="T2" fmla="*/ 8 w 28"/>
                <a:gd name="T3" fmla="*/ 17 h 35"/>
                <a:gd name="T4" fmla="*/ 7 w 28"/>
                <a:gd name="T5" fmla="*/ 24 h 35"/>
                <a:gd name="T6" fmla="*/ 0 w 28"/>
                <a:gd name="T7" fmla="*/ 35 h 35"/>
                <a:gd name="T8" fmla="*/ 0 w 28"/>
                <a:gd name="T9" fmla="*/ 35 h 35"/>
                <a:gd name="T10" fmla="*/ 11 w 28"/>
                <a:gd name="T11" fmla="*/ 25 h 35"/>
                <a:gd name="T12" fmla="*/ 12 w 28"/>
                <a:gd name="T13" fmla="*/ 11 h 35"/>
                <a:gd name="T14" fmla="*/ 19 w 28"/>
                <a:gd name="T15" fmla="*/ 7 h 35"/>
                <a:gd name="T16" fmla="*/ 24 w 28"/>
                <a:gd name="T17" fmla="*/ 4 h 35"/>
                <a:gd name="T18" fmla="*/ 28 w 28"/>
                <a:gd name="T19" fmla="*/ 1 h 35"/>
                <a:gd name="T20" fmla="*/ 26 w 28"/>
                <a:gd name="T21" fmla="*/ 0 h 35"/>
                <a:gd name="T22" fmla="*/ 24 w 28"/>
                <a:gd name="T23" fmla="*/ 4 h 35"/>
                <a:gd name="T24" fmla="*/ 18 w 28"/>
                <a:gd name="T25" fmla="*/ 7 h 35"/>
                <a:gd name="T26" fmla="*/ 11 w 28"/>
                <a:gd name="T27" fmla="*/ 11 h 35"/>
                <a:gd name="T28" fmla="*/ 9 w 28"/>
                <a:gd name="T29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35">
                  <a:moveTo>
                    <a:pt x="9" y="12"/>
                  </a:moveTo>
                  <a:cubicBezTo>
                    <a:pt x="9" y="13"/>
                    <a:pt x="8" y="16"/>
                    <a:pt x="8" y="17"/>
                  </a:cubicBezTo>
                  <a:cubicBezTo>
                    <a:pt x="7" y="19"/>
                    <a:pt x="7" y="21"/>
                    <a:pt x="7" y="24"/>
                  </a:cubicBezTo>
                  <a:cubicBezTo>
                    <a:pt x="6" y="28"/>
                    <a:pt x="4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5" y="33"/>
                    <a:pt x="8" y="29"/>
                    <a:pt x="11" y="25"/>
                  </a:cubicBezTo>
                  <a:cubicBezTo>
                    <a:pt x="13" y="22"/>
                    <a:pt x="14" y="16"/>
                    <a:pt x="12" y="11"/>
                  </a:cubicBezTo>
                  <a:cubicBezTo>
                    <a:pt x="13" y="8"/>
                    <a:pt x="16" y="8"/>
                    <a:pt x="19" y="7"/>
                  </a:cubicBezTo>
                  <a:cubicBezTo>
                    <a:pt x="21" y="6"/>
                    <a:pt x="23" y="6"/>
                    <a:pt x="24" y="4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7" y="1"/>
                    <a:pt x="27" y="1"/>
                    <a:pt x="26" y="0"/>
                  </a:cubicBezTo>
                  <a:cubicBezTo>
                    <a:pt x="26" y="1"/>
                    <a:pt x="25" y="3"/>
                    <a:pt x="24" y="4"/>
                  </a:cubicBezTo>
                  <a:cubicBezTo>
                    <a:pt x="22" y="5"/>
                    <a:pt x="20" y="6"/>
                    <a:pt x="18" y="7"/>
                  </a:cubicBezTo>
                  <a:cubicBezTo>
                    <a:pt x="16" y="8"/>
                    <a:pt x="12" y="9"/>
                    <a:pt x="11" y="11"/>
                  </a:cubicBezTo>
                  <a:cubicBezTo>
                    <a:pt x="11" y="11"/>
                    <a:pt x="10" y="12"/>
                    <a:pt x="9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2086"/>
            <p:cNvSpPr>
              <a:spLocks noEditPoints="1"/>
            </p:cNvSpPr>
            <p:nvPr/>
          </p:nvSpPr>
          <p:spPr bwMode="auto">
            <a:xfrm>
              <a:off x="6015003" y="3113103"/>
              <a:ext cx="139701" cy="104776"/>
            </a:xfrm>
            <a:custGeom>
              <a:avLst/>
              <a:gdLst>
                <a:gd name="T0" fmla="*/ 20 w 37"/>
                <a:gd name="T1" fmla="*/ 7 h 28"/>
                <a:gd name="T2" fmla="*/ 25 w 37"/>
                <a:gd name="T3" fmla="*/ 6 h 28"/>
                <a:gd name="T4" fmla="*/ 21 w 37"/>
                <a:gd name="T5" fmla="*/ 9 h 28"/>
                <a:gd name="T6" fmla="*/ 19 w 37"/>
                <a:gd name="T7" fmla="*/ 11 h 28"/>
                <a:gd name="T8" fmla="*/ 16 w 37"/>
                <a:gd name="T9" fmla="*/ 13 h 28"/>
                <a:gd name="T10" fmla="*/ 12 w 37"/>
                <a:gd name="T11" fmla="*/ 13 h 28"/>
                <a:gd name="T12" fmla="*/ 11 w 37"/>
                <a:gd name="T13" fmla="*/ 12 h 28"/>
                <a:gd name="T14" fmla="*/ 9 w 37"/>
                <a:gd name="T15" fmla="*/ 11 h 28"/>
                <a:gd name="T16" fmla="*/ 10 w 37"/>
                <a:gd name="T17" fmla="*/ 12 h 28"/>
                <a:gd name="T18" fmla="*/ 12 w 37"/>
                <a:gd name="T19" fmla="*/ 13 h 28"/>
                <a:gd name="T20" fmla="*/ 14 w 37"/>
                <a:gd name="T21" fmla="*/ 14 h 28"/>
                <a:gd name="T22" fmla="*/ 16 w 37"/>
                <a:gd name="T23" fmla="*/ 14 h 28"/>
                <a:gd name="T24" fmla="*/ 15 w 37"/>
                <a:gd name="T25" fmla="*/ 15 h 28"/>
                <a:gd name="T26" fmla="*/ 11 w 37"/>
                <a:gd name="T27" fmla="*/ 18 h 28"/>
                <a:gd name="T28" fmla="*/ 7 w 37"/>
                <a:gd name="T29" fmla="*/ 20 h 28"/>
                <a:gd name="T30" fmla="*/ 4 w 37"/>
                <a:gd name="T31" fmla="*/ 21 h 28"/>
                <a:gd name="T32" fmla="*/ 11 w 37"/>
                <a:gd name="T33" fmla="*/ 19 h 28"/>
                <a:gd name="T34" fmla="*/ 11 w 37"/>
                <a:gd name="T35" fmla="*/ 20 h 28"/>
                <a:gd name="T36" fmla="*/ 4 w 37"/>
                <a:gd name="T37" fmla="*/ 25 h 28"/>
                <a:gd name="T38" fmla="*/ 9 w 37"/>
                <a:gd name="T39" fmla="*/ 22 h 28"/>
                <a:gd name="T40" fmla="*/ 14 w 37"/>
                <a:gd name="T41" fmla="*/ 18 h 28"/>
                <a:gd name="T42" fmla="*/ 22 w 37"/>
                <a:gd name="T43" fmla="*/ 10 h 28"/>
                <a:gd name="T44" fmla="*/ 26 w 37"/>
                <a:gd name="T45" fmla="*/ 7 h 28"/>
                <a:gd name="T46" fmla="*/ 31 w 37"/>
                <a:gd name="T47" fmla="*/ 5 h 28"/>
                <a:gd name="T48" fmla="*/ 27 w 37"/>
                <a:gd name="T49" fmla="*/ 9 h 28"/>
                <a:gd name="T50" fmla="*/ 23 w 37"/>
                <a:gd name="T51" fmla="*/ 14 h 28"/>
                <a:gd name="T52" fmla="*/ 19 w 37"/>
                <a:gd name="T53" fmla="*/ 21 h 28"/>
                <a:gd name="T54" fmla="*/ 13 w 37"/>
                <a:gd name="T55" fmla="*/ 27 h 28"/>
                <a:gd name="T56" fmla="*/ 22 w 37"/>
                <a:gd name="T57" fmla="*/ 18 h 28"/>
                <a:gd name="T58" fmla="*/ 26 w 37"/>
                <a:gd name="T59" fmla="*/ 11 h 28"/>
                <a:gd name="T60" fmla="*/ 29 w 37"/>
                <a:gd name="T61" fmla="*/ 8 h 28"/>
                <a:gd name="T62" fmla="*/ 34 w 37"/>
                <a:gd name="T63" fmla="*/ 4 h 28"/>
                <a:gd name="T64" fmla="*/ 34 w 37"/>
                <a:gd name="T65" fmla="*/ 4 h 28"/>
                <a:gd name="T66" fmla="*/ 33 w 37"/>
                <a:gd name="T67" fmla="*/ 10 h 28"/>
                <a:gd name="T68" fmla="*/ 31 w 37"/>
                <a:gd name="T69" fmla="*/ 19 h 28"/>
                <a:gd name="T70" fmla="*/ 28 w 37"/>
                <a:gd name="T71" fmla="*/ 24 h 28"/>
                <a:gd name="T72" fmla="*/ 32 w 37"/>
                <a:gd name="T73" fmla="*/ 16 h 28"/>
                <a:gd name="T74" fmla="*/ 33 w 37"/>
                <a:gd name="T75" fmla="*/ 14 h 28"/>
                <a:gd name="T76" fmla="*/ 34 w 37"/>
                <a:gd name="T77" fmla="*/ 8 h 28"/>
                <a:gd name="T78" fmla="*/ 36 w 37"/>
                <a:gd name="T79" fmla="*/ 3 h 28"/>
                <a:gd name="T80" fmla="*/ 37 w 37"/>
                <a:gd name="T81" fmla="*/ 1 h 28"/>
                <a:gd name="T82" fmla="*/ 34 w 37"/>
                <a:gd name="T83" fmla="*/ 2 h 28"/>
                <a:gd name="T84" fmla="*/ 32 w 37"/>
                <a:gd name="T85" fmla="*/ 3 h 28"/>
                <a:gd name="T86" fmla="*/ 30 w 37"/>
                <a:gd name="T87" fmla="*/ 2 h 28"/>
                <a:gd name="T88" fmla="*/ 29 w 37"/>
                <a:gd name="T89" fmla="*/ 2 h 28"/>
                <a:gd name="T90" fmla="*/ 25 w 37"/>
                <a:gd name="T91" fmla="*/ 1 h 28"/>
                <a:gd name="T92" fmla="*/ 22 w 37"/>
                <a:gd name="T93" fmla="*/ 0 h 28"/>
                <a:gd name="T94" fmla="*/ 25 w 37"/>
                <a:gd name="T95" fmla="*/ 1 h 28"/>
                <a:gd name="T96" fmla="*/ 29 w 37"/>
                <a:gd name="T97" fmla="*/ 2 h 28"/>
                <a:gd name="T98" fmla="*/ 29 w 37"/>
                <a:gd name="T99" fmla="*/ 3 h 28"/>
                <a:gd name="T100" fmla="*/ 31 w 37"/>
                <a:gd name="T101" fmla="*/ 4 h 28"/>
                <a:gd name="T102" fmla="*/ 26 w 37"/>
                <a:gd name="T103" fmla="*/ 5 h 28"/>
                <a:gd name="T104" fmla="*/ 20 w 37"/>
                <a:gd name="T105" fmla="*/ 6 h 28"/>
                <a:gd name="T106" fmla="*/ 17 w 37"/>
                <a:gd name="T107" fmla="*/ 6 h 28"/>
                <a:gd name="T108" fmla="*/ 12 w 37"/>
                <a:gd name="T109" fmla="*/ 6 h 28"/>
                <a:gd name="T110" fmla="*/ 19 w 37"/>
                <a:gd name="T111" fmla="*/ 7 h 28"/>
                <a:gd name="T112" fmla="*/ 16 w 37"/>
                <a:gd name="T113" fmla="*/ 14 h 28"/>
                <a:gd name="T114" fmla="*/ 16 w 37"/>
                <a:gd name="T115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" h="28">
                  <a:moveTo>
                    <a:pt x="19" y="7"/>
                  </a:moveTo>
                  <a:cubicBezTo>
                    <a:pt x="19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4" y="6"/>
                    <a:pt x="25" y="6"/>
                  </a:cubicBezTo>
                  <a:cubicBezTo>
                    <a:pt x="24" y="6"/>
                    <a:pt x="24" y="7"/>
                    <a:pt x="23" y="7"/>
                  </a:cubicBezTo>
                  <a:cubicBezTo>
                    <a:pt x="22" y="8"/>
                    <a:pt x="22" y="8"/>
                    <a:pt x="21" y="9"/>
                  </a:cubicBezTo>
                  <a:cubicBezTo>
                    <a:pt x="20" y="10"/>
                    <a:pt x="19" y="10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2"/>
                    <a:pt x="18" y="12"/>
                    <a:pt x="17" y="12"/>
                  </a:cubicBezTo>
                  <a:cubicBezTo>
                    <a:pt x="17" y="13"/>
                    <a:pt x="16" y="13"/>
                    <a:pt x="16" y="13"/>
                  </a:cubicBezTo>
                  <a:cubicBezTo>
                    <a:pt x="15" y="13"/>
                    <a:pt x="15" y="13"/>
                    <a:pt x="14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10" y="11"/>
                    <a:pt x="9" y="11"/>
                  </a:cubicBezTo>
                  <a:cubicBezTo>
                    <a:pt x="9" y="11"/>
                    <a:pt x="8" y="11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5" y="15"/>
                    <a:pt x="14" y="16"/>
                    <a:pt x="14" y="16"/>
                  </a:cubicBezTo>
                  <a:cubicBezTo>
                    <a:pt x="13" y="17"/>
                    <a:pt x="12" y="18"/>
                    <a:pt x="11" y="18"/>
                  </a:cubicBezTo>
                  <a:cubicBezTo>
                    <a:pt x="10" y="18"/>
                    <a:pt x="10" y="19"/>
                    <a:pt x="9" y="19"/>
                  </a:cubicBezTo>
                  <a:cubicBezTo>
                    <a:pt x="8" y="19"/>
                    <a:pt x="8" y="19"/>
                    <a:pt x="7" y="20"/>
                  </a:cubicBezTo>
                  <a:cubicBezTo>
                    <a:pt x="7" y="20"/>
                    <a:pt x="6" y="20"/>
                    <a:pt x="5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5" y="21"/>
                    <a:pt x="6" y="20"/>
                    <a:pt x="7" y="20"/>
                  </a:cubicBezTo>
                  <a:cubicBezTo>
                    <a:pt x="9" y="20"/>
                    <a:pt x="10" y="19"/>
                    <a:pt x="11" y="19"/>
                  </a:cubicBezTo>
                  <a:cubicBezTo>
                    <a:pt x="12" y="18"/>
                    <a:pt x="12" y="18"/>
                    <a:pt x="13" y="18"/>
                  </a:cubicBezTo>
                  <a:cubicBezTo>
                    <a:pt x="12" y="18"/>
                    <a:pt x="12" y="19"/>
                    <a:pt x="11" y="20"/>
                  </a:cubicBezTo>
                  <a:cubicBezTo>
                    <a:pt x="10" y="20"/>
                    <a:pt x="10" y="21"/>
                    <a:pt x="9" y="21"/>
                  </a:cubicBezTo>
                  <a:cubicBezTo>
                    <a:pt x="8" y="23"/>
                    <a:pt x="6" y="24"/>
                    <a:pt x="4" y="25"/>
                  </a:cubicBezTo>
                  <a:cubicBezTo>
                    <a:pt x="3" y="26"/>
                    <a:pt x="1" y="27"/>
                    <a:pt x="0" y="28"/>
                  </a:cubicBezTo>
                  <a:cubicBezTo>
                    <a:pt x="3" y="26"/>
                    <a:pt x="6" y="24"/>
                    <a:pt x="9" y="22"/>
                  </a:cubicBezTo>
                  <a:cubicBezTo>
                    <a:pt x="10" y="21"/>
                    <a:pt x="11" y="21"/>
                    <a:pt x="12" y="20"/>
                  </a:cubicBezTo>
                  <a:cubicBezTo>
                    <a:pt x="12" y="19"/>
                    <a:pt x="13" y="19"/>
                    <a:pt x="14" y="18"/>
                  </a:cubicBezTo>
                  <a:cubicBezTo>
                    <a:pt x="15" y="17"/>
                    <a:pt x="16" y="15"/>
                    <a:pt x="18" y="14"/>
                  </a:cubicBezTo>
                  <a:cubicBezTo>
                    <a:pt x="19" y="12"/>
                    <a:pt x="20" y="11"/>
                    <a:pt x="22" y="10"/>
                  </a:cubicBezTo>
                  <a:cubicBezTo>
                    <a:pt x="22" y="9"/>
                    <a:pt x="23" y="9"/>
                    <a:pt x="24" y="8"/>
                  </a:cubicBezTo>
                  <a:cubicBezTo>
                    <a:pt x="25" y="8"/>
                    <a:pt x="25" y="7"/>
                    <a:pt x="26" y="7"/>
                  </a:cubicBezTo>
                  <a:cubicBezTo>
                    <a:pt x="27" y="6"/>
                    <a:pt x="28" y="6"/>
                    <a:pt x="29" y="6"/>
                  </a:cubicBezTo>
                  <a:cubicBezTo>
                    <a:pt x="29" y="5"/>
                    <a:pt x="30" y="5"/>
                    <a:pt x="31" y="5"/>
                  </a:cubicBezTo>
                  <a:cubicBezTo>
                    <a:pt x="30" y="6"/>
                    <a:pt x="29" y="6"/>
                    <a:pt x="28" y="7"/>
                  </a:cubicBezTo>
                  <a:cubicBezTo>
                    <a:pt x="28" y="8"/>
                    <a:pt x="27" y="8"/>
                    <a:pt x="27" y="9"/>
                  </a:cubicBezTo>
                  <a:cubicBezTo>
                    <a:pt x="26" y="9"/>
                    <a:pt x="26" y="10"/>
                    <a:pt x="26" y="10"/>
                  </a:cubicBezTo>
                  <a:cubicBezTo>
                    <a:pt x="25" y="11"/>
                    <a:pt x="24" y="13"/>
                    <a:pt x="23" y="14"/>
                  </a:cubicBezTo>
                  <a:cubicBezTo>
                    <a:pt x="23" y="15"/>
                    <a:pt x="22" y="16"/>
                    <a:pt x="21" y="18"/>
                  </a:cubicBezTo>
                  <a:cubicBezTo>
                    <a:pt x="21" y="19"/>
                    <a:pt x="20" y="20"/>
                    <a:pt x="19" y="21"/>
                  </a:cubicBezTo>
                  <a:cubicBezTo>
                    <a:pt x="18" y="22"/>
                    <a:pt x="17" y="23"/>
                    <a:pt x="16" y="24"/>
                  </a:cubicBezTo>
                  <a:cubicBezTo>
                    <a:pt x="15" y="25"/>
                    <a:pt x="14" y="26"/>
                    <a:pt x="13" y="27"/>
                  </a:cubicBezTo>
                  <a:cubicBezTo>
                    <a:pt x="16" y="25"/>
                    <a:pt x="18" y="23"/>
                    <a:pt x="20" y="21"/>
                  </a:cubicBezTo>
                  <a:cubicBezTo>
                    <a:pt x="20" y="20"/>
                    <a:pt x="21" y="19"/>
                    <a:pt x="22" y="18"/>
                  </a:cubicBezTo>
                  <a:cubicBezTo>
                    <a:pt x="23" y="17"/>
                    <a:pt x="23" y="15"/>
                    <a:pt x="24" y="14"/>
                  </a:cubicBezTo>
                  <a:cubicBezTo>
                    <a:pt x="25" y="13"/>
                    <a:pt x="25" y="12"/>
                    <a:pt x="26" y="11"/>
                  </a:cubicBezTo>
                  <a:cubicBezTo>
                    <a:pt x="27" y="10"/>
                    <a:pt x="27" y="10"/>
                    <a:pt x="28" y="9"/>
                  </a:cubicBezTo>
                  <a:cubicBezTo>
                    <a:pt x="28" y="9"/>
                    <a:pt x="29" y="8"/>
                    <a:pt x="29" y="8"/>
                  </a:cubicBezTo>
                  <a:cubicBezTo>
                    <a:pt x="30" y="7"/>
                    <a:pt x="31" y="6"/>
                    <a:pt x="32" y="5"/>
                  </a:cubicBezTo>
                  <a:cubicBezTo>
                    <a:pt x="33" y="5"/>
                    <a:pt x="33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4" y="6"/>
                    <a:pt x="33" y="7"/>
                  </a:cubicBezTo>
                  <a:cubicBezTo>
                    <a:pt x="33" y="8"/>
                    <a:pt x="33" y="9"/>
                    <a:pt x="33" y="10"/>
                  </a:cubicBezTo>
                  <a:cubicBezTo>
                    <a:pt x="33" y="11"/>
                    <a:pt x="32" y="12"/>
                    <a:pt x="32" y="13"/>
                  </a:cubicBezTo>
                  <a:cubicBezTo>
                    <a:pt x="32" y="15"/>
                    <a:pt x="32" y="17"/>
                    <a:pt x="31" y="19"/>
                  </a:cubicBezTo>
                  <a:cubicBezTo>
                    <a:pt x="30" y="20"/>
                    <a:pt x="30" y="21"/>
                    <a:pt x="29" y="21"/>
                  </a:cubicBezTo>
                  <a:cubicBezTo>
                    <a:pt x="29" y="22"/>
                    <a:pt x="28" y="23"/>
                    <a:pt x="28" y="24"/>
                  </a:cubicBezTo>
                  <a:cubicBezTo>
                    <a:pt x="29" y="22"/>
                    <a:pt x="30" y="21"/>
                    <a:pt x="31" y="19"/>
                  </a:cubicBezTo>
                  <a:cubicBezTo>
                    <a:pt x="32" y="18"/>
                    <a:pt x="32" y="17"/>
                    <a:pt x="32" y="16"/>
                  </a:cubicBezTo>
                  <a:cubicBezTo>
                    <a:pt x="33" y="16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3"/>
                  </a:cubicBezTo>
                  <a:cubicBezTo>
                    <a:pt x="33" y="11"/>
                    <a:pt x="34" y="10"/>
                    <a:pt x="34" y="8"/>
                  </a:cubicBezTo>
                  <a:cubicBezTo>
                    <a:pt x="34" y="7"/>
                    <a:pt x="35" y="6"/>
                    <a:pt x="35" y="5"/>
                  </a:cubicBezTo>
                  <a:cubicBezTo>
                    <a:pt x="35" y="4"/>
                    <a:pt x="35" y="4"/>
                    <a:pt x="36" y="3"/>
                  </a:cubicBezTo>
                  <a:cubicBezTo>
                    <a:pt x="36" y="3"/>
                    <a:pt x="36" y="2"/>
                    <a:pt x="37" y="2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7" y="1"/>
                    <a:pt x="36" y="1"/>
                    <a:pt x="36" y="1"/>
                  </a:cubicBezTo>
                  <a:cubicBezTo>
                    <a:pt x="35" y="1"/>
                    <a:pt x="34" y="2"/>
                    <a:pt x="34" y="2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3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4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3" y="1"/>
                    <a:pt x="23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6" y="1"/>
                    <a:pt x="27" y="2"/>
                    <a:pt x="28" y="2"/>
                  </a:cubicBezTo>
                  <a:cubicBezTo>
                    <a:pt x="28" y="2"/>
                    <a:pt x="28" y="2"/>
                    <a:pt x="29" y="2"/>
                  </a:cubicBezTo>
                  <a:cubicBezTo>
                    <a:pt x="29" y="2"/>
                    <a:pt x="29" y="2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1" y="3"/>
                    <a:pt x="31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4" y="5"/>
                    <a:pt x="23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9" y="6"/>
                    <a:pt x="19" y="6"/>
                  </a:cubicBezTo>
                  <a:cubicBezTo>
                    <a:pt x="18" y="6"/>
                    <a:pt x="17" y="6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4" y="6"/>
                    <a:pt x="13" y="6"/>
                    <a:pt x="12" y="6"/>
                  </a:cubicBezTo>
                  <a:cubicBezTo>
                    <a:pt x="13" y="6"/>
                    <a:pt x="15" y="7"/>
                    <a:pt x="17" y="7"/>
                  </a:cubicBezTo>
                  <a:cubicBezTo>
                    <a:pt x="17" y="7"/>
                    <a:pt x="18" y="7"/>
                    <a:pt x="19" y="7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Freeform 2087"/>
            <p:cNvSpPr/>
            <p:nvPr/>
          </p:nvSpPr>
          <p:spPr bwMode="auto">
            <a:xfrm>
              <a:off x="4427493" y="4514875"/>
              <a:ext cx="134938" cy="71438"/>
            </a:xfrm>
            <a:custGeom>
              <a:avLst/>
              <a:gdLst>
                <a:gd name="T0" fmla="*/ 6 w 36"/>
                <a:gd name="T1" fmla="*/ 10 h 19"/>
                <a:gd name="T2" fmla="*/ 8 w 36"/>
                <a:gd name="T3" fmla="*/ 11 h 19"/>
                <a:gd name="T4" fmla="*/ 15 w 36"/>
                <a:gd name="T5" fmla="*/ 13 h 19"/>
                <a:gd name="T6" fmla="*/ 26 w 36"/>
                <a:gd name="T7" fmla="*/ 15 h 19"/>
                <a:gd name="T8" fmla="*/ 32 w 36"/>
                <a:gd name="T9" fmla="*/ 17 h 19"/>
                <a:gd name="T10" fmla="*/ 36 w 36"/>
                <a:gd name="T11" fmla="*/ 19 h 19"/>
                <a:gd name="T12" fmla="*/ 31 w 36"/>
                <a:gd name="T13" fmla="*/ 15 h 19"/>
                <a:gd name="T14" fmla="*/ 13 w 36"/>
                <a:gd name="T15" fmla="*/ 7 h 19"/>
                <a:gd name="T16" fmla="*/ 6 w 36"/>
                <a:gd name="T17" fmla="*/ 3 h 19"/>
                <a:gd name="T18" fmla="*/ 0 w 36"/>
                <a:gd name="T19" fmla="*/ 0 h 19"/>
                <a:gd name="T20" fmla="*/ 0 w 36"/>
                <a:gd name="T21" fmla="*/ 0 h 19"/>
                <a:gd name="T22" fmla="*/ 6 w 36"/>
                <a:gd name="T2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19">
                  <a:moveTo>
                    <a:pt x="6" y="10"/>
                  </a:moveTo>
                  <a:cubicBezTo>
                    <a:pt x="7" y="11"/>
                    <a:pt x="7" y="11"/>
                    <a:pt x="8" y="11"/>
                  </a:cubicBezTo>
                  <a:cubicBezTo>
                    <a:pt x="10" y="12"/>
                    <a:pt x="13" y="13"/>
                    <a:pt x="15" y="13"/>
                  </a:cubicBezTo>
                  <a:cubicBezTo>
                    <a:pt x="19" y="14"/>
                    <a:pt x="22" y="14"/>
                    <a:pt x="26" y="15"/>
                  </a:cubicBezTo>
                  <a:cubicBezTo>
                    <a:pt x="28" y="15"/>
                    <a:pt x="30" y="16"/>
                    <a:pt x="32" y="17"/>
                  </a:cubicBezTo>
                  <a:cubicBezTo>
                    <a:pt x="33" y="18"/>
                    <a:pt x="35" y="19"/>
                    <a:pt x="36" y="19"/>
                  </a:cubicBezTo>
                  <a:cubicBezTo>
                    <a:pt x="34" y="17"/>
                    <a:pt x="32" y="15"/>
                    <a:pt x="31" y="15"/>
                  </a:cubicBezTo>
                  <a:cubicBezTo>
                    <a:pt x="26" y="10"/>
                    <a:pt x="19" y="9"/>
                    <a:pt x="13" y="7"/>
                  </a:cubicBezTo>
                  <a:cubicBezTo>
                    <a:pt x="11" y="6"/>
                    <a:pt x="8" y="4"/>
                    <a:pt x="6" y="3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4" y="6"/>
                    <a:pt x="6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31" name="Picture 2088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431" y="4533926"/>
              <a:ext cx="146051" cy="7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" name="Picture 2089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030" y="4491063"/>
              <a:ext cx="180976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3" name="Freeform 2090"/>
            <p:cNvSpPr/>
            <p:nvPr/>
          </p:nvSpPr>
          <p:spPr bwMode="auto">
            <a:xfrm>
              <a:off x="4457656" y="4510113"/>
              <a:ext cx="52388" cy="41275"/>
            </a:xfrm>
            <a:custGeom>
              <a:avLst/>
              <a:gdLst>
                <a:gd name="T0" fmla="*/ 7 w 14"/>
                <a:gd name="T1" fmla="*/ 7 h 11"/>
                <a:gd name="T2" fmla="*/ 14 w 14"/>
                <a:gd name="T3" fmla="*/ 11 h 11"/>
                <a:gd name="T4" fmla="*/ 11 w 14"/>
                <a:gd name="T5" fmla="*/ 8 h 11"/>
                <a:gd name="T6" fmla="*/ 10 w 14"/>
                <a:gd name="T7" fmla="*/ 3 h 11"/>
                <a:gd name="T8" fmla="*/ 10 w 14"/>
                <a:gd name="T9" fmla="*/ 0 h 11"/>
                <a:gd name="T10" fmla="*/ 0 w 14"/>
                <a:gd name="T11" fmla="*/ 1 h 11"/>
                <a:gd name="T12" fmla="*/ 7 w 14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7" y="7"/>
                  </a:moveTo>
                  <a:cubicBezTo>
                    <a:pt x="9" y="9"/>
                    <a:pt x="12" y="10"/>
                    <a:pt x="14" y="11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7"/>
                    <a:pt x="10" y="5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7" y="0"/>
                    <a:pt x="3" y="0"/>
                    <a:pt x="0" y="1"/>
                  </a:cubicBezTo>
                  <a:cubicBezTo>
                    <a:pt x="1" y="4"/>
                    <a:pt x="5" y="6"/>
                    <a:pt x="7" y="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2091"/>
            <p:cNvSpPr/>
            <p:nvPr/>
          </p:nvSpPr>
          <p:spPr bwMode="auto">
            <a:xfrm>
              <a:off x="4479881" y="4586313"/>
              <a:ext cx="142876" cy="36513"/>
            </a:xfrm>
            <a:custGeom>
              <a:avLst/>
              <a:gdLst>
                <a:gd name="T0" fmla="*/ 22 w 38"/>
                <a:gd name="T1" fmla="*/ 0 h 10"/>
                <a:gd name="T2" fmla="*/ 17 w 38"/>
                <a:gd name="T3" fmla="*/ 1 h 10"/>
                <a:gd name="T4" fmla="*/ 11 w 38"/>
                <a:gd name="T5" fmla="*/ 2 h 10"/>
                <a:gd name="T6" fmla="*/ 0 w 38"/>
                <a:gd name="T7" fmla="*/ 1 h 10"/>
                <a:gd name="T8" fmla="*/ 0 w 38"/>
                <a:gd name="T9" fmla="*/ 1 h 10"/>
                <a:gd name="T10" fmla="*/ 12 w 38"/>
                <a:gd name="T11" fmla="*/ 6 h 10"/>
                <a:gd name="T12" fmla="*/ 23 w 38"/>
                <a:gd name="T13" fmla="*/ 1 h 10"/>
                <a:gd name="T14" fmla="*/ 29 w 38"/>
                <a:gd name="T15" fmla="*/ 5 h 10"/>
                <a:gd name="T16" fmla="*/ 34 w 38"/>
                <a:gd name="T17" fmla="*/ 9 h 10"/>
                <a:gd name="T18" fmla="*/ 38 w 38"/>
                <a:gd name="T19" fmla="*/ 10 h 10"/>
                <a:gd name="T20" fmla="*/ 38 w 38"/>
                <a:gd name="T21" fmla="*/ 9 h 10"/>
                <a:gd name="T22" fmla="*/ 34 w 38"/>
                <a:gd name="T23" fmla="*/ 8 h 10"/>
                <a:gd name="T24" fmla="*/ 30 w 38"/>
                <a:gd name="T25" fmla="*/ 5 h 10"/>
                <a:gd name="T26" fmla="*/ 24 w 38"/>
                <a:gd name="T27" fmla="*/ 1 h 10"/>
                <a:gd name="T28" fmla="*/ 22 w 38"/>
                <a:gd name="T2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10">
                  <a:moveTo>
                    <a:pt x="22" y="0"/>
                  </a:moveTo>
                  <a:cubicBezTo>
                    <a:pt x="20" y="0"/>
                    <a:pt x="18" y="1"/>
                    <a:pt x="17" y="1"/>
                  </a:cubicBezTo>
                  <a:cubicBezTo>
                    <a:pt x="15" y="1"/>
                    <a:pt x="13" y="2"/>
                    <a:pt x="11" y="2"/>
                  </a:cubicBezTo>
                  <a:cubicBezTo>
                    <a:pt x="7" y="3"/>
                    <a:pt x="4" y="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4"/>
                    <a:pt x="8" y="6"/>
                    <a:pt x="12" y="6"/>
                  </a:cubicBezTo>
                  <a:cubicBezTo>
                    <a:pt x="15" y="6"/>
                    <a:pt x="21" y="5"/>
                    <a:pt x="23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6"/>
                    <a:pt x="32" y="8"/>
                    <a:pt x="34" y="9"/>
                  </a:cubicBezTo>
                  <a:cubicBezTo>
                    <a:pt x="35" y="9"/>
                    <a:pt x="36" y="10"/>
                    <a:pt x="38" y="10"/>
                  </a:cubicBezTo>
                  <a:cubicBezTo>
                    <a:pt x="38" y="10"/>
                    <a:pt x="38" y="9"/>
                    <a:pt x="38" y="9"/>
                  </a:cubicBezTo>
                  <a:cubicBezTo>
                    <a:pt x="37" y="9"/>
                    <a:pt x="35" y="9"/>
                    <a:pt x="34" y="8"/>
                  </a:cubicBezTo>
                  <a:cubicBezTo>
                    <a:pt x="32" y="7"/>
                    <a:pt x="31" y="6"/>
                    <a:pt x="30" y="5"/>
                  </a:cubicBezTo>
                  <a:cubicBezTo>
                    <a:pt x="28" y="3"/>
                    <a:pt x="26" y="1"/>
                    <a:pt x="24" y="1"/>
                  </a:cubicBezTo>
                  <a:cubicBezTo>
                    <a:pt x="23" y="0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2092"/>
            <p:cNvSpPr>
              <a:spLocks noEditPoints="1"/>
            </p:cNvSpPr>
            <p:nvPr/>
          </p:nvSpPr>
          <p:spPr bwMode="auto">
            <a:xfrm>
              <a:off x="4430668" y="4514875"/>
              <a:ext cx="134938" cy="82551"/>
            </a:xfrm>
            <a:custGeom>
              <a:avLst/>
              <a:gdLst>
                <a:gd name="T0" fmla="*/ 25 w 36"/>
                <a:gd name="T1" fmla="*/ 8 h 22"/>
                <a:gd name="T2" fmla="*/ 28 w 36"/>
                <a:gd name="T3" fmla="*/ 12 h 22"/>
                <a:gd name="T4" fmla="*/ 24 w 36"/>
                <a:gd name="T5" fmla="*/ 10 h 22"/>
                <a:gd name="T6" fmla="*/ 21 w 36"/>
                <a:gd name="T7" fmla="*/ 9 h 22"/>
                <a:gd name="T8" fmla="*/ 18 w 36"/>
                <a:gd name="T9" fmla="*/ 7 h 22"/>
                <a:gd name="T10" fmla="*/ 17 w 36"/>
                <a:gd name="T11" fmla="*/ 5 h 22"/>
                <a:gd name="T12" fmla="*/ 17 w 36"/>
                <a:gd name="T13" fmla="*/ 4 h 22"/>
                <a:gd name="T14" fmla="*/ 17 w 36"/>
                <a:gd name="T15" fmla="*/ 1 h 22"/>
                <a:gd name="T16" fmla="*/ 17 w 36"/>
                <a:gd name="T17" fmla="*/ 3 h 22"/>
                <a:gd name="T18" fmla="*/ 17 w 36"/>
                <a:gd name="T19" fmla="*/ 4 h 22"/>
                <a:gd name="T20" fmla="*/ 17 w 36"/>
                <a:gd name="T21" fmla="*/ 6 h 22"/>
                <a:gd name="T22" fmla="*/ 18 w 36"/>
                <a:gd name="T23" fmla="*/ 8 h 22"/>
                <a:gd name="T24" fmla="*/ 17 w 36"/>
                <a:gd name="T25" fmla="*/ 8 h 22"/>
                <a:gd name="T26" fmla="*/ 12 w 36"/>
                <a:gd name="T27" fmla="*/ 5 h 22"/>
                <a:gd name="T28" fmla="*/ 10 w 36"/>
                <a:gd name="T29" fmla="*/ 3 h 22"/>
                <a:gd name="T30" fmla="*/ 8 w 36"/>
                <a:gd name="T31" fmla="*/ 1 h 22"/>
                <a:gd name="T32" fmla="*/ 12 w 36"/>
                <a:gd name="T33" fmla="*/ 6 h 22"/>
                <a:gd name="T34" fmla="*/ 11 w 36"/>
                <a:gd name="T35" fmla="*/ 6 h 22"/>
                <a:gd name="T36" fmla="*/ 5 w 36"/>
                <a:gd name="T37" fmla="*/ 3 h 22"/>
                <a:gd name="T38" fmla="*/ 9 w 36"/>
                <a:gd name="T39" fmla="*/ 6 h 22"/>
                <a:gd name="T40" fmla="*/ 14 w 36"/>
                <a:gd name="T41" fmla="*/ 8 h 22"/>
                <a:gd name="T42" fmla="*/ 23 w 36"/>
                <a:gd name="T43" fmla="*/ 11 h 22"/>
                <a:gd name="T44" fmla="*/ 27 w 36"/>
                <a:gd name="T45" fmla="*/ 13 h 22"/>
                <a:gd name="T46" fmla="*/ 31 w 36"/>
                <a:gd name="T47" fmla="*/ 16 h 22"/>
                <a:gd name="T48" fmla="*/ 26 w 36"/>
                <a:gd name="T49" fmla="*/ 15 h 22"/>
                <a:gd name="T50" fmla="*/ 21 w 36"/>
                <a:gd name="T51" fmla="*/ 14 h 22"/>
                <a:gd name="T52" fmla="*/ 13 w 36"/>
                <a:gd name="T53" fmla="*/ 13 h 22"/>
                <a:gd name="T54" fmla="*/ 7 w 36"/>
                <a:gd name="T55" fmla="*/ 11 h 22"/>
                <a:gd name="T56" fmla="*/ 17 w 36"/>
                <a:gd name="T57" fmla="*/ 14 h 22"/>
                <a:gd name="T58" fmla="*/ 24 w 36"/>
                <a:gd name="T59" fmla="*/ 15 h 22"/>
                <a:gd name="T60" fmla="*/ 28 w 36"/>
                <a:gd name="T61" fmla="*/ 16 h 22"/>
                <a:gd name="T62" fmla="*/ 33 w 36"/>
                <a:gd name="T63" fmla="*/ 18 h 22"/>
                <a:gd name="T64" fmla="*/ 33 w 36"/>
                <a:gd name="T65" fmla="*/ 19 h 22"/>
                <a:gd name="T66" fmla="*/ 27 w 36"/>
                <a:gd name="T67" fmla="*/ 20 h 22"/>
                <a:gd name="T68" fmla="*/ 20 w 36"/>
                <a:gd name="T69" fmla="*/ 22 h 22"/>
                <a:gd name="T70" fmla="*/ 15 w 36"/>
                <a:gd name="T71" fmla="*/ 21 h 22"/>
                <a:gd name="T72" fmla="*/ 22 w 36"/>
                <a:gd name="T73" fmla="*/ 22 h 22"/>
                <a:gd name="T74" fmla="*/ 24 w 36"/>
                <a:gd name="T75" fmla="*/ 22 h 22"/>
                <a:gd name="T76" fmla="*/ 30 w 36"/>
                <a:gd name="T77" fmla="*/ 20 h 22"/>
                <a:gd name="T78" fmla="*/ 34 w 36"/>
                <a:gd name="T79" fmla="*/ 19 h 22"/>
                <a:gd name="T80" fmla="*/ 36 w 36"/>
                <a:gd name="T81" fmla="*/ 20 h 22"/>
                <a:gd name="T82" fmla="*/ 34 w 36"/>
                <a:gd name="T83" fmla="*/ 17 h 22"/>
                <a:gd name="T84" fmla="*/ 33 w 36"/>
                <a:gd name="T85" fmla="*/ 16 h 22"/>
                <a:gd name="T86" fmla="*/ 33 w 36"/>
                <a:gd name="T87" fmla="*/ 14 h 22"/>
                <a:gd name="T88" fmla="*/ 33 w 36"/>
                <a:gd name="T89" fmla="*/ 14 h 22"/>
                <a:gd name="T90" fmla="*/ 32 w 36"/>
                <a:gd name="T91" fmla="*/ 10 h 22"/>
                <a:gd name="T92" fmla="*/ 31 w 36"/>
                <a:gd name="T93" fmla="*/ 7 h 22"/>
                <a:gd name="T94" fmla="*/ 31 w 36"/>
                <a:gd name="T95" fmla="*/ 10 h 22"/>
                <a:gd name="T96" fmla="*/ 32 w 36"/>
                <a:gd name="T97" fmla="*/ 14 h 22"/>
                <a:gd name="T98" fmla="*/ 32 w 36"/>
                <a:gd name="T99" fmla="*/ 14 h 22"/>
                <a:gd name="T100" fmla="*/ 32 w 36"/>
                <a:gd name="T101" fmla="*/ 16 h 22"/>
                <a:gd name="T102" fmla="*/ 29 w 36"/>
                <a:gd name="T103" fmla="*/ 12 h 22"/>
                <a:gd name="T104" fmla="*/ 26 w 36"/>
                <a:gd name="T105" fmla="*/ 8 h 22"/>
                <a:gd name="T106" fmla="*/ 24 w 36"/>
                <a:gd name="T107" fmla="*/ 6 h 22"/>
                <a:gd name="T108" fmla="*/ 23 w 36"/>
                <a:gd name="T109" fmla="*/ 2 h 22"/>
                <a:gd name="T110" fmla="*/ 25 w 36"/>
                <a:gd name="T111" fmla="*/ 8 h 22"/>
                <a:gd name="T112" fmla="*/ 18 w 36"/>
                <a:gd name="T113" fmla="*/ 8 h 22"/>
                <a:gd name="T114" fmla="*/ 18 w 36"/>
                <a:gd name="T11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" h="22"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7" y="11"/>
                    <a:pt x="28" y="12"/>
                  </a:cubicBezTo>
                  <a:cubicBezTo>
                    <a:pt x="27" y="12"/>
                    <a:pt x="27" y="11"/>
                    <a:pt x="26" y="11"/>
                  </a:cubicBezTo>
                  <a:cubicBezTo>
                    <a:pt x="25" y="11"/>
                    <a:pt x="24" y="10"/>
                    <a:pt x="24" y="10"/>
                  </a:cubicBezTo>
                  <a:cubicBezTo>
                    <a:pt x="23" y="10"/>
                    <a:pt x="22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19" y="8"/>
                  </a:cubicBezTo>
                  <a:cubicBezTo>
                    <a:pt x="19" y="8"/>
                    <a:pt x="19" y="8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2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7" y="1"/>
                    <a:pt x="17" y="2"/>
                    <a:pt x="17" y="3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7" y="7"/>
                    <a:pt x="17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5" y="7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2" y="5"/>
                    <a:pt x="11" y="5"/>
                    <a:pt x="11" y="4"/>
                  </a:cubicBezTo>
                  <a:cubicBezTo>
                    <a:pt x="11" y="4"/>
                    <a:pt x="10" y="4"/>
                    <a:pt x="10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2"/>
                    <a:pt x="9" y="3"/>
                    <a:pt x="9" y="3"/>
                  </a:cubicBezTo>
                  <a:cubicBezTo>
                    <a:pt x="10" y="4"/>
                    <a:pt x="11" y="5"/>
                    <a:pt x="12" y="6"/>
                  </a:cubicBezTo>
                  <a:cubicBezTo>
                    <a:pt x="12" y="6"/>
                    <a:pt x="13" y="7"/>
                    <a:pt x="14" y="7"/>
                  </a:cubicBezTo>
                  <a:cubicBezTo>
                    <a:pt x="13" y="7"/>
                    <a:pt x="12" y="7"/>
                    <a:pt x="11" y="6"/>
                  </a:cubicBezTo>
                  <a:cubicBezTo>
                    <a:pt x="11" y="6"/>
                    <a:pt x="10" y="6"/>
                    <a:pt x="9" y="5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3" y="3"/>
                    <a:pt x="6" y="4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2" y="7"/>
                    <a:pt x="13" y="8"/>
                    <a:pt x="14" y="8"/>
                  </a:cubicBezTo>
                  <a:cubicBezTo>
                    <a:pt x="15" y="8"/>
                    <a:pt x="17" y="9"/>
                    <a:pt x="18" y="9"/>
                  </a:cubicBezTo>
                  <a:cubicBezTo>
                    <a:pt x="20" y="10"/>
                    <a:pt x="22" y="10"/>
                    <a:pt x="23" y="11"/>
                  </a:cubicBezTo>
                  <a:cubicBezTo>
                    <a:pt x="24" y="11"/>
                    <a:pt x="25" y="12"/>
                    <a:pt x="25" y="12"/>
                  </a:cubicBezTo>
                  <a:cubicBezTo>
                    <a:pt x="26" y="12"/>
                    <a:pt x="27" y="13"/>
                    <a:pt x="27" y="13"/>
                  </a:cubicBezTo>
                  <a:cubicBezTo>
                    <a:pt x="28" y="14"/>
                    <a:pt x="29" y="14"/>
                    <a:pt x="29" y="15"/>
                  </a:cubicBezTo>
                  <a:cubicBezTo>
                    <a:pt x="30" y="15"/>
                    <a:pt x="30" y="16"/>
                    <a:pt x="31" y="16"/>
                  </a:cubicBezTo>
                  <a:cubicBezTo>
                    <a:pt x="30" y="16"/>
                    <a:pt x="29" y="16"/>
                    <a:pt x="28" y="15"/>
                  </a:cubicBezTo>
                  <a:cubicBezTo>
                    <a:pt x="27" y="15"/>
                    <a:pt x="27" y="15"/>
                    <a:pt x="26" y="15"/>
                  </a:cubicBezTo>
                  <a:cubicBezTo>
                    <a:pt x="26" y="14"/>
                    <a:pt x="25" y="14"/>
                    <a:pt x="24" y="14"/>
                  </a:cubicBezTo>
                  <a:cubicBezTo>
                    <a:pt x="23" y="14"/>
                    <a:pt x="22" y="14"/>
                    <a:pt x="21" y="14"/>
                  </a:cubicBezTo>
                  <a:cubicBezTo>
                    <a:pt x="19" y="14"/>
                    <a:pt x="18" y="14"/>
                    <a:pt x="17" y="14"/>
                  </a:cubicBezTo>
                  <a:cubicBezTo>
                    <a:pt x="16" y="14"/>
                    <a:pt x="15" y="14"/>
                    <a:pt x="13" y="13"/>
                  </a:cubicBezTo>
                  <a:cubicBezTo>
                    <a:pt x="12" y="13"/>
                    <a:pt x="11" y="13"/>
                    <a:pt x="10" y="12"/>
                  </a:cubicBezTo>
                  <a:cubicBezTo>
                    <a:pt x="9" y="12"/>
                    <a:pt x="8" y="11"/>
                    <a:pt x="7" y="11"/>
                  </a:cubicBezTo>
                  <a:cubicBezTo>
                    <a:pt x="9" y="12"/>
                    <a:pt x="11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8" y="14"/>
                    <a:pt x="19" y="14"/>
                    <a:pt x="21" y="14"/>
                  </a:cubicBezTo>
                  <a:cubicBezTo>
                    <a:pt x="22" y="15"/>
                    <a:pt x="23" y="15"/>
                    <a:pt x="24" y="15"/>
                  </a:cubicBezTo>
                  <a:cubicBezTo>
                    <a:pt x="25" y="15"/>
                    <a:pt x="25" y="15"/>
                    <a:pt x="26" y="15"/>
                  </a:cubicBezTo>
                  <a:cubicBezTo>
                    <a:pt x="26" y="16"/>
                    <a:pt x="27" y="16"/>
                    <a:pt x="28" y="16"/>
                  </a:cubicBezTo>
                  <a:cubicBezTo>
                    <a:pt x="29" y="16"/>
                    <a:pt x="30" y="17"/>
                    <a:pt x="31" y="17"/>
                  </a:cubicBezTo>
                  <a:cubicBezTo>
                    <a:pt x="31" y="18"/>
                    <a:pt x="32" y="18"/>
                    <a:pt x="33" y="18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1" y="19"/>
                    <a:pt x="30" y="19"/>
                  </a:cubicBezTo>
                  <a:cubicBezTo>
                    <a:pt x="29" y="19"/>
                    <a:pt x="28" y="20"/>
                    <a:pt x="27" y="20"/>
                  </a:cubicBezTo>
                  <a:cubicBezTo>
                    <a:pt x="26" y="20"/>
                    <a:pt x="25" y="20"/>
                    <a:pt x="25" y="21"/>
                  </a:cubicBezTo>
                  <a:cubicBezTo>
                    <a:pt x="23" y="21"/>
                    <a:pt x="21" y="22"/>
                    <a:pt x="20" y="22"/>
                  </a:cubicBezTo>
                  <a:cubicBezTo>
                    <a:pt x="19" y="22"/>
                    <a:pt x="18" y="22"/>
                    <a:pt x="17" y="22"/>
                  </a:cubicBezTo>
                  <a:cubicBezTo>
                    <a:pt x="16" y="21"/>
                    <a:pt x="15" y="21"/>
                    <a:pt x="15" y="21"/>
                  </a:cubicBezTo>
                  <a:cubicBezTo>
                    <a:pt x="16" y="22"/>
                    <a:pt x="18" y="22"/>
                    <a:pt x="20" y="22"/>
                  </a:cubicBezTo>
                  <a:cubicBezTo>
                    <a:pt x="20" y="22"/>
                    <a:pt x="21" y="22"/>
                    <a:pt x="22" y="22"/>
                  </a:cubicBezTo>
                  <a:cubicBezTo>
                    <a:pt x="23" y="22"/>
                    <a:pt x="23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6" y="21"/>
                    <a:pt x="28" y="20"/>
                    <a:pt x="30" y="20"/>
                  </a:cubicBezTo>
                  <a:cubicBezTo>
                    <a:pt x="31" y="20"/>
                    <a:pt x="31" y="20"/>
                    <a:pt x="32" y="20"/>
                  </a:cubicBezTo>
                  <a:cubicBezTo>
                    <a:pt x="33" y="19"/>
                    <a:pt x="34" y="19"/>
                    <a:pt x="34" y="19"/>
                  </a:cubicBezTo>
                  <a:cubicBezTo>
                    <a:pt x="35" y="19"/>
                    <a:pt x="35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8"/>
                    <a:pt x="34" y="18"/>
                    <a:pt x="34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2" y="12"/>
                  </a:cubicBezTo>
                  <a:cubicBezTo>
                    <a:pt x="32" y="11"/>
                    <a:pt x="32" y="11"/>
                    <a:pt x="32" y="10"/>
                  </a:cubicBezTo>
                  <a:cubicBezTo>
                    <a:pt x="32" y="9"/>
                    <a:pt x="32" y="9"/>
                    <a:pt x="31" y="9"/>
                  </a:cubicBezTo>
                  <a:cubicBezTo>
                    <a:pt x="31" y="8"/>
                    <a:pt x="31" y="8"/>
                    <a:pt x="31" y="7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9"/>
                    <a:pt x="31" y="10"/>
                    <a:pt x="31" y="10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2" y="13"/>
                    <a:pt x="32" y="13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5"/>
                    <a:pt x="32" y="15"/>
                  </a:cubicBezTo>
                  <a:cubicBezTo>
                    <a:pt x="32" y="15"/>
                    <a:pt x="32" y="15"/>
                    <a:pt x="32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7" y="10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4" y="6"/>
                    <a:pt x="24" y="6"/>
                  </a:cubicBezTo>
                  <a:cubicBezTo>
                    <a:pt x="24" y="5"/>
                    <a:pt x="23" y="4"/>
                    <a:pt x="23" y="4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3" y="3"/>
                    <a:pt x="23" y="4"/>
                    <a:pt x="24" y="6"/>
                  </a:cubicBezTo>
                  <a:cubicBezTo>
                    <a:pt x="24" y="6"/>
                    <a:pt x="24" y="7"/>
                    <a:pt x="25" y="8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2093"/>
            <p:cNvSpPr/>
            <p:nvPr/>
          </p:nvSpPr>
          <p:spPr bwMode="auto">
            <a:xfrm>
              <a:off x="3528963" y="5994436"/>
              <a:ext cx="142876" cy="63500"/>
            </a:xfrm>
            <a:custGeom>
              <a:avLst/>
              <a:gdLst>
                <a:gd name="T0" fmla="*/ 12 w 38"/>
                <a:gd name="T1" fmla="*/ 17 h 17"/>
                <a:gd name="T2" fmla="*/ 14 w 38"/>
                <a:gd name="T3" fmla="*/ 16 h 17"/>
                <a:gd name="T4" fmla="*/ 20 w 38"/>
                <a:gd name="T5" fmla="*/ 12 h 17"/>
                <a:gd name="T6" fmla="*/ 28 w 38"/>
                <a:gd name="T7" fmla="*/ 5 h 17"/>
                <a:gd name="T8" fmla="*/ 34 w 38"/>
                <a:gd name="T9" fmla="*/ 2 h 17"/>
                <a:gd name="T10" fmla="*/ 38 w 38"/>
                <a:gd name="T11" fmla="*/ 0 h 17"/>
                <a:gd name="T12" fmla="*/ 31 w 38"/>
                <a:gd name="T13" fmla="*/ 1 h 17"/>
                <a:gd name="T14" fmla="*/ 14 w 38"/>
                <a:gd name="T15" fmla="*/ 10 h 17"/>
                <a:gd name="T16" fmla="*/ 7 w 38"/>
                <a:gd name="T17" fmla="*/ 13 h 17"/>
                <a:gd name="T18" fmla="*/ 0 w 38"/>
                <a:gd name="T19" fmla="*/ 15 h 17"/>
                <a:gd name="T20" fmla="*/ 0 w 38"/>
                <a:gd name="T21" fmla="*/ 15 h 17"/>
                <a:gd name="T22" fmla="*/ 12 w 38"/>
                <a:gd name="T2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7">
                  <a:moveTo>
                    <a:pt x="12" y="17"/>
                  </a:moveTo>
                  <a:cubicBezTo>
                    <a:pt x="13" y="17"/>
                    <a:pt x="14" y="17"/>
                    <a:pt x="14" y="16"/>
                  </a:cubicBezTo>
                  <a:cubicBezTo>
                    <a:pt x="16" y="15"/>
                    <a:pt x="18" y="14"/>
                    <a:pt x="20" y="12"/>
                  </a:cubicBezTo>
                  <a:cubicBezTo>
                    <a:pt x="23" y="10"/>
                    <a:pt x="26" y="7"/>
                    <a:pt x="28" y="5"/>
                  </a:cubicBezTo>
                  <a:cubicBezTo>
                    <a:pt x="30" y="3"/>
                    <a:pt x="32" y="2"/>
                    <a:pt x="34" y="2"/>
                  </a:cubicBezTo>
                  <a:cubicBezTo>
                    <a:pt x="35" y="1"/>
                    <a:pt x="37" y="1"/>
                    <a:pt x="38" y="0"/>
                  </a:cubicBezTo>
                  <a:cubicBezTo>
                    <a:pt x="35" y="1"/>
                    <a:pt x="33" y="1"/>
                    <a:pt x="31" y="1"/>
                  </a:cubicBezTo>
                  <a:cubicBezTo>
                    <a:pt x="25" y="2"/>
                    <a:pt x="20" y="6"/>
                    <a:pt x="14" y="10"/>
                  </a:cubicBezTo>
                  <a:cubicBezTo>
                    <a:pt x="12" y="11"/>
                    <a:pt x="9" y="12"/>
                    <a:pt x="7" y="13"/>
                  </a:cubicBezTo>
                  <a:cubicBezTo>
                    <a:pt x="5" y="14"/>
                    <a:pt x="2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15"/>
                    <a:pt x="8" y="16"/>
                    <a:pt x="12" y="1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37" name="Picture 2094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713" y="5976973"/>
              <a:ext cx="123826" cy="10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8" name="Picture 2095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675" y="5943636"/>
              <a:ext cx="179389" cy="12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9" name="Freeform 2096"/>
            <p:cNvSpPr/>
            <p:nvPr/>
          </p:nvSpPr>
          <p:spPr bwMode="auto">
            <a:xfrm>
              <a:off x="3551188" y="5997611"/>
              <a:ext cx="60325" cy="34925"/>
            </a:xfrm>
            <a:custGeom>
              <a:avLst/>
              <a:gdLst>
                <a:gd name="T0" fmla="*/ 9 w 16"/>
                <a:gd name="T1" fmla="*/ 7 h 9"/>
                <a:gd name="T2" fmla="*/ 16 w 16"/>
                <a:gd name="T3" fmla="*/ 3 h 9"/>
                <a:gd name="T4" fmla="*/ 12 w 16"/>
                <a:gd name="T5" fmla="*/ 5 h 9"/>
                <a:gd name="T6" fmla="*/ 8 w 16"/>
                <a:gd name="T7" fmla="*/ 2 h 9"/>
                <a:gd name="T8" fmla="*/ 5 w 16"/>
                <a:gd name="T9" fmla="*/ 0 h 9"/>
                <a:gd name="T10" fmla="*/ 0 w 16"/>
                <a:gd name="T11" fmla="*/ 8 h 9"/>
                <a:gd name="T12" fmla="*/ 9 w 16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9">
                  <a:moveTo>
                    <a:pt x="9" y="7"/>
                  </a:moveTo>
                  <a:cubicBezTo>
                    <a:pt x="12" y="7"/>
                    <a:pt x="14" y="5"/>
                    <a:pt x="16" y="3"/>
                  </a:cubicBezTo>
                  <a:cubicBezTo>
                    <a:pt x="15" y="4"/>
                    <a:pt x="14" y="4"/>
                    <a:pt x="12" y="5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3" y="2"/>
                    <a:pt x="1" y="5"/>
                    <a:pt x="0" y="8"/>
                  </a:cubicBezTo>
                  <a:cubicBezTo>
                    <a:pt x="2" y="9"/>
                    <a:pt x="6" y="8"/>
                    <a:pt x="9" y="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2097"/>
            <p:cNvSpPr/>
            <p:nvPr/>
          </p:nvSpPr>
          <p:spPr bwMode="auto">
            <a:xfrm>
              <a:off x="3622626" y="5969036"/>
              <a:ext cx="117476" cy="93663"/>
            </a:xfrm>
            <a:custGeom>
              <a:avLst/>
              <a:gdLst>
                <a:gd name="T0" fmla="*/ 13 w 31"/>
                <a:gd name="T1" fmla="*/ 7 h 25"/>
                <a:gd name="T2" fmla="*/ 10 w 31"/>
                <a:gd name="T3" fmla="*/ 11 h 25"/>
                <a:gd name="T4" fmla="*/ 8 w 31"/>
                <a:gd name="T5" fmla="*/ 16 h 25"/>
                <a:gd name="T6" fmla="*/ 0 w 31"/>
                <a:gd name="T7" fmla="*/ 25 h 25"/>
                <a:gd name="T8" fmla="*/ 0 w 31"/>
                <a:gd name="T9" fmla="*/ 25 h 25"/>
                <a:gd name="T10" fmla="*/ 11 w 31"/>
                <a:gd name="T11" fmla="*/ 18 h 25"/>
                <a:gd name="T12" fmla="*/ 15 w 31"/>
                <a:gd name="T13" fmla="*/ 7 h 25"/>
                <a:gd name="T14" fmla="*/ 22 w 31"/>
                <a:gd name="T15" fmla="*/ 5 h 25"/>
                <a:gd name="T16" fmla="*/ 27 w 31"/>
                <a:gd name="T17" fmla="*/ 4 h 25"/>
                <a:gd name="T18" fmla="*/ 31 w 31"/>
                <a:gd name="T19" fmla="*/ 1 h 25"/>
                <a:gd name="T20" fmla="*/ 30 w 31"/>
                <a:gd name="T21" fmla="*/ 0 h 25"/>
                <a:gd name="T22" fmla="*/ 27 w 31"/>
                <a:gd name="T23" fmla="*/ 3 h 25"/>
                <a:gd name="T24" fmla="*/ 22 w 31"/>
                <a:gd name="T25" fmla="*/ 4 h 25"/>
                <a:gd name="T26" fmla="*/ 15 w 31"/>
                <a:gd name="T27" fmla="*/ 6 h 25"/>
                <a:gd name="T28" fmla="*/ 13 w 31"/>
                <a:gd name="T2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25">
                  <a:moveTo>
                    <a:pt x="13" y="7"/>
                  </a:moveTo>
                  <a:cubicBezTo>
                    <a:pt x="12" y="8"/>
                    <a:pt x="11" y="10"/>
                    <a:pt x="10" y="11"/>
                  </a:cubicBezTo>
                  <a:cubicBezTo>
                    <a:pt x="9" y="13"/>
                    <a:pt x="9" y="14"/>
                    <a:pt x="8" y="16"/>
                  </a:cubicBezTo>
                  <a:cubicBezTo>
                    <a:pt x="6" y="20"/>
                    <a:pt x="4" y="23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4"/>
                    <a:pt x="8" y="22"/>
                    <a:pt x="11" y="18"/>
                  </a:cubicBezTo>
                  <a:cubicBezTo>
                    <a:pt x="13" y="17"/>
                    <a:pt x="16" y="11"/>
                    <a:pt x="15" y="7"/>
                  </a:cubicBezTo>
                  <a:cubicBezTo>
                    <a:pt x="17" y="5"/>
                    <a:pt x="19" y="5"/>
                    <a:pt x="22" y="5"/>
                  </a:cubicBezTo>
                  <a:cubicBezTo>
                    <a:pt x="24" y="4"/>
                    <a:pt x="25" y="4"/>
                    <a:pt x="27" y="4"/>
                  </a:cubicBezTo>
                  <a:cubicBezTo>
                    <a:pt x="29" y="3"/>
                    <a:pt x="30" y="2"/>
                    <a:pt x="31" y="1"/>
                  </a:cubicBezTo>
                  <a:cubicBezTo>
                    <a:pt x="30" y="1"/>
                    <a:pt x="30" y="1"/>
                    <a:pt x="30" y="0"/>
                  </a:cubicBezTo>
                  <a:cubicBezTo>
                    <a:pt x="29" y="1"/>
                    <a:pt x="28" y="3"/>
                    <a:pt x="27" y="3"/>
                  </a:cubicBezTo>
                  <a:cubicBezTo>
                    <a:pt x="25" y="4"/>
                    <a:pt x="23" y="4"/>
                    <a:pt x="22" y="4"/>
                  </a:cubicBezTo>
                  <a:cubicBezTo>
                    <a:pt x="19" y="4"/>
                    <a:pt x="16" y="5"/>
                    <a:pt x="15" y="6"/>
                  </a:cubicBezTo>
                  <a:cubicBezTo>
                    <a:pt x="14" y="6"/>
                    <a:pt x="13" y="7"/>
                    <a:pt x="13" y="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2098"/>
            <p:cNvSpPr>
              <a:spLocks noEditPoints="1"/>
            </p:cNvSpPr>
            <p:nvPr/>
          </p:nvSpPr>
          <p:spPr bwMode="auto">
            <a:xfrm>
              <a:off x="3536900" y="5980148"/>
              <a:ext cx="142876" cy="77788"/>
            </a:xfrm>
            <a:custGeom>
              <a:avLst/>
              <a:gdLst>
                <a:gd name="T0" fmla="*/ 22 w 38"/>
                <a:gd name="T1" fmla="*/ 5 h 21"/>
                <a:gd name="T2" fmla="*/ 26 w 38"/>
                <a:gd name="T3" fmla="*/ 5 h 21"/>
                <a:gd name="T4" fmla="*/ 22 w 38"/>
                <a:gd name="T5" fmla="*/ 7 h 21"/>
                <a:gd name="T6" fmla="*/ 19 w 38"/>
                <a:gd name="T7" fmla="*/ 8 h 21"/>
                <a:gd name="T8" fmla="*/ 17 w 38"/>
                <a:gd name="T9" fmla="*/ 9 h 21"/>
                <a:gd name="T10" fmla="*/ 14 w 38"/>
                <a:gd name="T11" fmla="*/ 8 h 21"/>
                <a:gd name="T12" fmla="*/ 13 w 38"/>
                <a:gd name="T13" fmla="*/ 8 h 21"/>
                <a:gd name="T14" fmla="*/ 11 w 38"/>
                <a:gd name="T15" fmla="*/ 6 h 21"/>
                <a:gd name="T16" fmla="*/ 12 w 38"/>
                <a:gd name="T17" fmla="*/ 8 h 21"/>
                <a:gd name="T18" fmla="*/ 13 w 38"/>
                <a:gd name="T19" fmla="*/ 8 h 21"/>
                <a:gd name="T20" fmla="*/ 15 w 38"/>
                <a:gd name="T21" fmla="*/ 9 h 21"/>
                <a:gd name="T22" fmla="*/ 17 w 38"/>
                <a:gd name="T23" fmla="*/ 10 h 21"/>
                <a:gd name="T24" fmla="*/ 16 w 38"/>
                <a:gd name="T25" fmla="*/ 11 h 21"/>
                <a:gd name="T26" fmla="*/ 11 w 38"/>
                <a:gd name="T27" fmla="*/ 13 h 21"/>
                <a:gd name="T28" fmla="*/ 8 w 38"/>
                <a:gd name="T29" fmla="*/ 13 h 21"/>
                <a:gd name="T30" fmla="*/ 5 w 38"/>
                <a:gd name="T31" fmla="*/ 13 h 21"/>
                <a:gd name="T32" fmla="*/ 11 w 38"/>
                <a:gd name="T33" fmla="*/ 13 h 21"/>
                <a:gd name="T34" fmla="*/ 11 w 38"/>
                <a:gd name="T35" fmla="*/ 14 h 21"/>
                <a:gd name="T36" fmla="*/ 4 w 38"/>
                <a:gd name="T37" fmla="*/ 17 h 21"/>
                <a:gd name="T38" fmla="*/ 9 w 38"/>
                <a:gd name="T39" fmla="*/ 16 h 21"/>
                <a:gd name="T40" fmla="*/ 14 w 38"/>
                <a:gd name="T41" fmla="*/ 13 h 21"/>
                <a:gd name="T42" fmla="*/ 22 w 38"/>
                <a:gd name="T43" fmla="*/ 8 h 21"/>
                <a:gd name="T44" fmla="*/ 27 w 38"/>
                <a:gd name="T45" fmla="*/ 6 h 21"/>
                <a:gd name="T46" fmla="*/ 31 w 38"/>
                <a:gd name="T47" fmla="*/ 6 h 21"/>
                <a:gd name="T48" fmla="*/ 27 w 38"/>
                <a:gd name="T49" fmla="*/ 8 h 21"/>
                <a:gd name="T50" fmla="*/ 23 w 38"/>
                <a:gd name="T51" fmla="*/ 12 h 21"/>
                <a:gd name="T52" fmla="*/ 18 w 38"/>
                <a:gd name="T53" fmla="*/ 17 h 21"/>
                <a:gd name="T54" fmla="*/ 12 w 38"/>
                <a:gd name="T55" fmla="*/ 20 h 21"/>
                <a:gd name="T56" fmla="*/ 21 w 38"/>
                <a:gd name="T57" fmla="*/ 15 h 21"/>
                <a:gd name="T58" fmla="*/ 26 w 38"/>
                <a:gd name="T59" fmla="*/ 9 h 21"/>
                <a:gd name="T60" fmla="*/ 29 w 38"/>
                <a:gd name="T61" fmla="*/ 8 h 21"/>
                <a:gd name="T62" fmla="*/ 34 w 38"/>
                <a:gd name="T63" fmla="*/ 5 h 21"/>
                <a:gd name="T64" fmla="*/ 35 w 38"/>
                <a:gd name="T65" fmla="*/ 5 h 21"/>
                <a:gd name="T66" fmla="*/ 32 w 38"/>
                <a:gd name="T67" fmla="*/ 11 h 21"/>
                <a:gd name="T68" fmla="*/ 28 w 38"/>
                <a:gd name="T69" fmla="*/ 17 h 21"/>
                <a:gd name="T70" fmla="*/ 25 w 38"/>
                <a:gd name="T71" fmla="*/ 21 h 21"/>
                <a:gd name="T72" fmla="*/ 30 w 38"/>
                <a:gd name="T73" fmla="*/ 16 h 21"/>
                <a:gd name="T74" fmla="*/ 31 w 38"/>
                <a:gd name="T75" fmla="*/ 14 h 21"/>
                <a:gd name="T76" fmla="*/ 34 w 38"/>
                <a:gd name="T77" fmla="*/ 9 h 21"/>
                <a:gd name="T78" fmla="*/ 36 w 38"/>
                <a:gd name="T79" fmla="*/ 5 h 21"/>
                <a:gd name="T80" fmla="*/ 37 w 38"/>
                <a:gd name="T81" fmla="*/ 3 h 21"/>
                <a:gd name="T82" fmla="*/ 34 w 38"/>
                <a:gd name="T83" fmla="*/ 4 h 21"/>
                <a:gd name="T84" fmla="*/ 32 w 38"/>
                <a:gd name="T85" fmla="*/ 4 h 21"/>
                <a:gd name="T86" fmla="*/ 31 w 38"/>
                <a:gd name="T87" fmla="*/ 3 h 21"/>
                <a:gd name="T88" fmla="*/ 31 w 38"/>
                <a:gd name="T89" fmla="*/ 2 h 21"/>
                <a:gd name="T90" fmla="*/ 27 w 38"/>
                <a:gd name="T91" fmla="*/ 0 h 21"/>
                <a:gd name="T92" fmla="*/ 25 w 38"/>
                <a:gd name="T93" fmla="*/ 0 h 21"/>
                <a:gd name="T94" fmla="*/ 27 w 38"/>
                <a:gd name="T95" fmla="*/ 1 h 21"/>
                <a:gd name="T96" fmla="*/ 30 w 38"/>
                <a:gd name="T97" fmla="*/ 3 h 21"/>
                <a:gd name="T98" fmla="*/ 30 w 38"/>
                <a:gd name="T99" fmla="*/ 3 h 21"/>
                <a:gd name="T100" fmla="*/ 32 w 38"/>
                <a:gd name="T101" fmla="*/ 4 h 21"/>
                <a:gd name="T102" fmla="*/ 27 w 38"/>
                <a:gd name="T103" fmla="*/ 4 h 21"/>
                <a:gd name="T104" fmla="*/ 22 w 38"/>
                <a:gd name="T105" fmla="*/ 4 h 21"/>
                <a:gd name="T106" fmla="*/ 19 w 38"/>
                <a:gd name="T107" fmla="*/ 4 h 21"/>
                <a:gd name="T108" fmla="*/ 15 w 38"/>
                <a:gd name="T109" fmla="*/ 2 h 21"/>
                <a:gd name="T110" fmla="*/ 21 w 38"/>
                <a:gd name="T111" fmla="*/ 5 h 21"/>
                <a:gd name="T112" fmla="*/ 17 w 38"/>
                <a:gd name="T113" fmla="*/ 10 h 21"/>
                <a:gd name="T114" fmla="*/ 17 w 38"/>
                <a:gd name="T1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21">
                  <a:moveTo>
                    <a:pt x="21" y="5"/>
                  </a:moveTo>
                  <a:cubicBezTo>
                    <a:pt x="21" y="5"/>
                    <a:pt x="21" y="5"/>
                    <a:pt x="22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5" y="5"/>
                    <a:pt x="25" y="5"/>
                    <a:pt x="24" y="6"/>
                  </a:cubicBezTo>
                  <a:cubicBezTo>
                    <a:pt x="23" y="6"/>
                    <a:pt x="23" y="6"/>
                    <a:pt x="22" y="7"/>
                  </a:cubicBezTo>
                  <a:cubicBezTo>
                    <a:pt x="21" y="7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5" y="9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2" y="7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1" y="6"/>
                    <a:pt x="11" y="7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6" y="10"/>
                    <a:pt x="16" y="10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11" y="13"/>
                    <a:pt x="10" y="13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6" y="13"/>
                    <a:pt x="7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2" y="13"/>
                    <a:pt x="13" y="13"/>
                    <a:pt x="13" y="13"/>
                  </a:cubicBezTo>
                  <a:cubicBezTo>
                    <a:pt x="13" y="13"/>
                    <a:pt x="12" y="13"/>
                    <a:pt x="11" y="14"/>
                  </a:cubicBezTo>
                  <a:cubicBezTo>
                    <a:pt x="11" y="14"/>
                    <a:pt x="10" y="15"/>
                    <a:pt x="9" y="15"/>
                  </a:cubicBezTo>
                  <a:cubicBezTo>
                    <a:pt x="8" y="16"/>
                    <a:pt x="6" y="16"/>
                    <a:pt x="4" y="17"/>
                  </a:cubicBezTo>
                  <a:cubicBezTo>
                    <a:pt x="3" y="18"/>
                    <a:pt x="1" y="18"/>
                    <a:pt x="0" y="19"/>
                  </a:cubicBezTo>
                  <a:cubicBezTo>
                    <a:pt x="3" y="18"/>
                    <a:pt x="6" y="17"/>
                    <a:pt x="9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2" y="14"/>
                    <a:pt x="13" y="14"/>
                    <a:pt x="14" y="13"/>
                  </a:cubicBezTo>
                  <a:cubicBezTo>
                    <a:pt x="15" y="12"/>
                    <a:pt x="17" y="11"/>
                    <a:pt x="18" y="10"/>
                  </a:cubicBezTo>
                  <a:cubicBezTo>
                    <a:pt x="19" y="9"/>
                    <a:pt x="21" y="9"/>
                    <a:pt x="22" y="8"/>
                  </a:cubicBezTo>
                  <a:cubicBezTo>
                    <a:pt x="23" y="7"/>
                    <a:pt x="24" y="7"/>
                    <a:pt x="25" y="7"/>
                  </a:cubicBezTo>
                  <a:cubicBezTo>
                    <a:pt x="25" y="6"/>
                    <a:pt x="26" y="6"/>
                    <a:pt x="27" y="6"/>
                  </a:cubicBezTo>
                  <a:cubicBezTo>
                    <a:pt x="28" y="6"/>
                    <a:pt x="29" y="6"/>
                    <a:pt x="29" y="6"/>
                  </a:cubicBezTo>
                  <a:cubicBezTo>
                    <a:pt x="30" y="6"/>
                    <a:pt x="31" y="6"/>
                    <a:pt x="31" y="6"/>
                  </a:cubicBezTo>
                  <a:cubicBezTo>
                    <a:pt x="30" y="6"/>
                    <a:pt x="30" y="6"/>
                    <a:pt x="29" y="7"/>
                  </a:cubicBezTo>
                  <a:cubicBezTo>
                    <a:pt x="28" y="7"/>
                    <a:pt x="28" y="8"/>
                    <a:pt x="27" y="8"/>
                  </a:cubicBezTo>
                  <a:cubicBezTo>
                    <a:pt x="27" y="8"/>
                    <a:pt x="26" y="9"/>
                    <a:pt x="26" y="9"/>
                  </a:cubicBezTo>
                  <a:cubicBezTo>
                    <a:pt x="25" y="10"/>
                    <a:pt x="24" y="11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20" y="15"/>
                    <a:pt x="19" y="16"/>
                    <a:pt x="18" y="17"/>
                  </a:cubicBezTo>
                  <a:cubicBezTo>
                    <a:pt x="17" y="18"/>
                    <a:pt x="16" y="18"/>
                    <a:pt x="15" y="19"/>
                  </a:cubicBezTo>
                  <a:cubicBezTo>
                    <a:pt x="14" y="19"/>
                    <a:pt x="13" y="20"/>
                    <a:pt x="12" y="20"/>
                  </a:cubicBezTo>
                  <a:cubicBezTo>
                    <a:pt x="14" y="20"/>
                    <a:pt x="16" y="19"/>
                    <a:pt x="18" y="17"/>
                  </a:cubicBezTo>
                  <a:cubicBezTo>
                    <a:pt x="19" y="16"/>
                    <a:pt x="20" y="16"/>
                    <a:pt x="21" y="15"/>
                  </a:cubicBezTo>
                  <a:cubicBezTo>
                    <a:pt x="22" y="14"/>
                    <a:pt x="23" y="13"/>
                    <a:pt x="23" y="12"/>
                  </a:cubicBezTo>
                  <a:cubicBezTo>
                    <a:pt x="24" y="11"/>
                    <a:pt x="25" y="10"/>
                    <a:pt x="26" y="9"/>
                  </a:cubicBezTo>
                  <a:cubicBezTo>
                    <a:pt x="26" y="9"/>
                    <a:pt x="27" y="9"/>
                    <a:pt x="27" y="9"/>
                  </a:cubicBezTo>
                  <a:cubicBezTo>
                    <a:pt x="28" y="8"/>
                    <a:pt x="29" y="8"/>
                    <a:pt x="29" y="8"/>
                  </a:cubicBezTo>
                  <a:cubicBezTo>
                    <a:pt x="30" y="7"/>
                    <a:pt x="31" y="6"/>
                    <a:pt x="32" y="6"/>
                  </a:cubicBezTo>
                  <a:cubicBezTo>
                    <a:pt x="33" y="6"/>
                    <a:pt x="33" y="5"/>
                    <a:pt x="34" y="5"/>
                  </a:cubicBezTo>
                  <a:cubicBezTo>
                    <a:pt x="34" y="5"/>
                    <a:pt x="34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6"/>
                    <a:pt x="33" y="7"/>
                    <a:pt x="33" y="8"/>
                  </a:cubicBezTo>
                  <a:cubicBezTo>
                    <a:pt x="32" y="9"/>
                    <a:pt x="32" y="10"/>
                    <a:pt x="32" y="11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0" y="15"/>
                    <a:pt x="29" y="16"/>
                    <a:pt x="28" y="17"/>
                  </a:cubicBezTo>
                  <a:cubicBezTo>
                    <a:pt x="28" y="18"/>
                    <a:pt x="27" y="19"/>
                    <a:pt x="27" y="19"/>
                  </a:cubicBezTo>
                  <a:cubicBezTo>
                    <a:pt x="26" y="20"/>
                    <a:pt x="25" y="20"/>
                    <a:pt x="25" y="21"/>
                  </a:cubicBezTo>
                  <a:cubicBezTo>
                    <a:pt x="26" y="20"/>
                    <a:pt x="27" y="19"/>
                    <a:pt x="29" y="18"/>
                  </a:cubicBezTo>
                  <a:cubicBezTo>
                    <a:pt x="29" y="17"/>
                    <a:pt x="30" y="16"/>
                    <a:pt x="30" y="16"/>
                  </a:cubicBezTo>
                  <a:cubicBezTo>
                    <a:pt x="30" y="15"/>
                    <a:pt x="31" y="15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3"/>
                    <a:pt x="31" y="13"/>
                  </a:cubicBezTo>
                  <a:cubicBezTo>
                    <a:pt x="32" y="12"/>
                    <a:pt x="33" y="10"/>
                    <a:pt x="34" y="9"/>
                  </a:cubicBezTo>
                  <a:cubicBezTo>
                    <a:pt x="34" y="8"/>
                    <a:pt x="34" y="7"/>
                    <a:pt x="35" y="6"/>
                  </a:cubicBezTo>
                  <a:cubicBezTo>
                    <a:pt x="35" y="6"/>
                    <a:pt x="35" y="5"/>
                    <a:pt x="36" y="5"/>
                  </a:cubicBezTo>
                  <a:cubicBezTo>
                    <a:pt x="36" y="5"/>
                    <a:pt x="37" y="4"/>
                    <a:pt x="37" y="4"/>
                  </a:cubicBezTo>
                  <a:cubicBezTo>
                    <a:pt x="37" y="4"/>
                    <a:pt x="38" y="4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3"/>
                    <a:pt x="35" y="4"/>
                    <a:pt x="34" y="4"/>
                  </a:cubicBezTo>
                  <a:cubicBezTo>
                    <a:pt x="34" y="4"/>
                    <a:pt x="33" y="4"/>
                    <a:pt x="33" y="4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2" y="4"/>
                    <a:pt x="32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9" y="1"/>
                    <a:pt x="28" y="1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6" y="0"/>
                  </a:cubicBezTo>
                  <a:cubicBezTo>
                    <a:pt x="26" y="0"/>
                    <a:pt x="27" y="1"/>
                    <a:pt x="27" y="1"/>
                  </a:cubicBezTo>
                  <a:cubicBezTo>
                    <a:pt x="28" y="1"/>
                    <a:pt x="28" y="2"/>
                    <a:pt x="29" y="2"/>
                  </a:cubicBezTo>
                  <a:cubicBezTo>
                    <a:pt x="29" y="2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4"/>
                    <a:pt x="31" y="4"/>
                    <a:pt x="32" y="4"/>
                  </a:cubicBezTo>
                  <a:cubicBezTo>
                    <a:pt x="31" y="4"/>
                    <a:pt x="31" y="4"/>
                    <a:pt x="30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4"/>
                    <a:pt x="24" y="4"/>
                    <a:pt x="23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8" y="4"/>
                    <a:pt x="17" y="3"/>
                    <a:pt x="17" y="3"/>
                  </a:cubicBezTo>
                  <a:cubicBezTo>
                    <a:pt x="16" y="3"/>
                    <a:pt x="16" y="3"/>
                    <a:pt x="15" y="2"/>
                  </a:cubicBezTo>
                  <a:cubicBezTo>
                    <a:pt x="16" y="3"/>
                    <a:pt x="17" y="4"/>
                    <a:pt x="19" y="4"/>
                  </a:cubicBezTo>
                  <a:cubicBezTo>
                    <a:pt x="19" y="4"/>
                    <a:pt x="20" y="4"/>
                    <a:pt x="21" y="5"/>
                  </a:cubicBezTo>
                  <a:close/>
                  <a:moveTo>
                    <a:pt x="17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2099"/>
            <p:cNvSpPr/>
            <p:nvPr/>
          </p:nvSpPr>
          <p:spPr bwMode="auto">
            <a:xfrm>
              <a:off x="5954677" y="3560781"/>
              <a:ext cx="38100" cy="153989"/>
            </a:xfrm>
            <a:custGeom>
              <a:avLst/>
              <a:gdLst>
                <a:gd name="T0" fmla="*/ 10 w 10"/>
                <a:gd name="T1" fmla="*/ 30 h 41"/>
                <a:gd name="T2" fmla="*/ 10 w 10"/>
                <a:gd name="T3" fmla="*/ 27 h 41"/>
                <a:gd name="T4" fmla="*/ 8 w 10"/>
                <a:gd name="T5" fmla="*/ 20 h 41"/>
                <a:gd name="T6" fmla="*/ 3 w 10"/>
                <a:gd name="T7" fmla="*/ 11 h 41"/>
                <a:gd name="T8" fmla="*/ 2 w 10"/>
                <a:gd name="T9" fmla="*/ 4 h 41"/>
                <a:gd name="T10" fmla="*/ 1 w 10"/>
                <a:gd name="T11" fmla="*/ 0 h 41"/>
                <a:gd name="T12" fmla="*/ 0 w 10"/>
                <a:gd name="T13" fmla="*/ 7 h 41"/>
                <a:gd name="T14" fmla="*/ 3 w 10"/>
                <a:gd name="T15" fmla="*/ 25 h 41"/>
                <a:gd name="T16" fmla="*/ 4 w 10"/>
                <a:gd name="T17" fmla="*/ 34 h 41"/>
                <a:gd name="T18" fmla="*/ 5 w 10"/>
                <a:gd name="T19" fmla="*/ 41 h 41"/>
                <a:gd name="T20" fmla="*/ 5 w 10"/>
                <a:gd name="T21" fmla="*/ 41 h 41"/>
                <a:gd name="T22" fmla="*/ 10 w 10"/>
                <a:gd name="T23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41">
                  <a:moveTo>
                    <a:pt x="10" y="30"/>
                  </a:moveTo>
                  <a:cubicBezTo>
                    <a:pt x="10" y="29"/>
                    <a:pt x="10" y="28"/>
                    <a:pt x="10" y="27"/>
                  </a:cubicBezTo>
                  <a:cubicBezTo>
                    <a:pt x="9" y="25"/>
                    <a:pt x="9" y="23"/>
                    <a:pt x="8" y="20"/>
                  </a:cubicBezTo>
                  <a:cubicBezTo>
                    <a:pt x="7" y="17"/>
                    <a:pt x="4" y="14"/>
                    <a:pt x="3" y="11"/>
                  </a:cubicBezTo>
                  <a:cubicBezTo>
                    <a:pt x="2" y="8"/>
                    <a:pt x="2" y="6"/>
                    <a:pt x="2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2"/>
                    <a:pt x="1" y="5"/>
                    <a:pt x="0" y="7"/>
                  </a:cubicBezTo>
                  <a:cubicBezTo>
                    <a:pt x="0" y="13"/>
                    <a:pt x="2" y="19"/>
                    <a:pt x="3" y="25"/>
                  </a:cubicBezTo>
                  <a:cubicBezTo>
                    <a:pt x="4" y="28"/>
                    <a:pt x="4" y="31"/>
                    <a:pt x="4" y="34"/>
                  </a:cubicBezTo>
                  <a:cubicBezTo>
                    <a:pt x="4" y="36"/>
                    <a:pt x="4" y="38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7"/>
                    <a:pt x="8" y="33"/>
                    <a:pt x="10" y="3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2102"/>
            <p:cNvSpPr/>
            <p:nvPr/>
          </p:nvSpPr>
          <p:spPr bwMode="auto">
            <a:xfrm>
              <a:off x="5932452" y="3621107"/>
              <a:ext cx="30163" cy="63500"/>
            </a:xfrm>
            <a:custGeom>
              <a:avLst/>
              <a:gdLst>
                <a:gd name="T0" fmla="*/ 8 w 8"/>
                <a:gd name="T1" fmla="*/ 8 h 17"/>
                <a:gd name="T2" fmla="*/ 7 w 8"/>
                <a:gd name="T3" fmla="*/ 0 h 17"/>
                <a:gd name="T4" fmla="*/ 7 w 8"/>
                <a:gd name="T5" fmla="*/ 4 h 17"/>
                <a:gd name="T6" fmla="*/ 3 w 8"/>
                <a:gd name="T7" fmla="*/ 8 h 17"/>
                <a:gd name="T8" fmla="*/ 0 w 8"/>
                <a:gd name="T9" fmla="*/ 10 h 17"/>
                <a:gd name="T10" fmla="*/ 6 w 8"/>
                <a:gd name="T11" fmla="*/ 17 h 17"/>
                <a:gd name="T12" fmla="*/ 8 w 8"/>
                <a:gd name="T1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7">
                  <a:moveTo>
                    <a:pt x="8" y="8"/>
                  </a:moveTo>
                  <a:cubicBezTo>
                    <a:pt x="8" y="5"/>
                    <a:pt x="7" y="3"/>
                    <a:pt x="7" y="0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2" y="12"/>
                    <a:pt x="4" y="15"/>
                    <a:pt x="6" y="17"/>
                  </a:cubicBezTo>
                  <a:cubicBezTo>
                    <a:pt x="8" y="15"/>
                    <a:pt x="8" y="11"/>
                    <a:pt x="8" y="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2103"/>
            <p:cNvSpPr/>
            <p:nvPr/>
          </p:nvSpPr>
          <p:spPr bwMode="auto">
            <a:xfrm>
              <a:off x="5954677" y="3489343"/>
              <a:ext cx="57150" cy="138113"/>
            </a:xfrm>
            <a:custGeom>
              <a:avLst/>
              <a:gdLst>
                <a:gd name="T0" fmla="*/ 1 w 15"/>
                <a:gd name="T1" fmla="*/ 19 h 37"/>
                <a:gd name="T2" fmla="*/ 4 w 15"/>
                <a:gd name="T3" fmla="*/ 23 h 37"/>
                <a:gd name="T4" fmla="*/ 9 w 15"/>
                <a:gd name="T5" fmla="*/ 26 h 37"/>
                <a:gd name="T6" fmla="*/ 14 w 15"/>
                <a:gd name="T7" fmla="*/ 37 h 37"/>
                <a:gd name="T8" fmla="*/ 14 w 15"/>
                <a:gd name="T9" fmla="*/ 37 h 37"/>
                <a:gd name="T10" fmla="*/ 12 w 15"/>
                <a:gd name="T11" fmla="*/ 24 h 37"/>
                <a:gd name="T12" fmla="*/ 1 w 15"/>
                <a:gd name="T13" fmla="*/ 17 h 37"/>
                <a:gd name="T14" fmla="*/ 1 w 15"/>
                <a:gd name="T15" fmla="*/ 10 h 37"/>
                <a:gd name="T16" fmla="*/ 2 w 15"/>
                <a:gd name="T17" fmla="*/ 4 h 37"/>
                <a:gd name="T18" fmla="*/ 1 w 15"/>
                <a:gd name="T19" fmla="*/ 0 h 37"/>
                <a:gd name="T20" fmla="*/ 0 w 15"/>
                <a:gd name="T21" fmla="*/ 1 h 37"/>
                <a:gd name="T22" fmla="*/ 1 w 15"/>
                <a:gd name="T23" fmla="*/ 4 h 37"/>
                <a:gd name="T24" fmla="*/ 1 w 15"/>
                <a:gd name="T25" fmla="*/ 10 h 37"/>
                <a:gd name="T26" fmla="*/ 1 w 15"/>
                <a:gd name="T27" fmla="*/ 17 h 37"/>
                <a:gd name="T28" fmla="*/ 1 w 15"/>
                <a:gd name="T2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7">
                  <a:moveTo>
                    <a:pt x="1" y="19"/>
                  </a:moveTo>
                  <a:cubicBezTo>
                    <a:pt x="2" y="20"/>
                    <a:pt x="4" y="22"/>
                    <a:pt x="4" y="23"/>
                  </a:cubicBezTo>
                  <a:cubicBezTo>
                    <a:pt x="5" y="24"/>
                    <a:pt x="7" y="25"/>
                    <a:pt x="9" y="26"/>
                  </a:cubicBezTo>
                  <a:cubicBezTo>
                    <a:pt x="12" y="29"/>
                    <a:pt x="14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4" y="28"/>
                    <a:pt x="12" y="24"/>
                  </a:cubicBezTo>
                  <a:cubicBezTo>
                    <a:pt x="10" y="21"/>
                    <a:pt x="6" y="17"/>
                    <a:pt x="1" y="17"/>
                  </a:cubicBezTo>
                  <a:cubicBezTo>
                    <a:pt x="0" y="14"/>
                    <a:pt x="1" y="12"/>
                    <a:pt x="1" y="10"/>
                  </a:cubicBezTo>
                  <a:cubicBezTo>
                    <a:pt x="2" y="8"/>
                    <a:pt x="2" y="6"/>
                    <a:pt x="2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1" y="6"/>
                    <a:pt x="1" y="8"/>
                    <a:pt x="1" y="10"/>
                  </a:cubicBezTo>
                  <a:cubicBezTo>
                    <a:pt x="0" y="12"/>
                    <a:pt x="0" y="15"/>
                    <a:pt x="1" y="17"/>
                  </a:cubicBezTo>
                  <a:cubicBezTo>
                    <a:pt x="1" y="18"/>
                    <a:pt x="1" y="18"/>
                    <a:pt x="1" y="1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2104"/>
            <p:cNvSpPr>
              <a:spLocks noEditPoints="1"/>
            </p:cNvSpPr>
            <p:nvPr/>
          </p:nvSpPr>
          <p:spPr bwMode="auto">
            <a:xfrm>
              <a:off x="5929277" y="3552844"/>
              <a:ext cx="77788" cy="153989"/>
            </a:xfrm>
            <a:custGeom>
              <a:avLst/>
              <a:gdLst>
                <a:gd name="T0" fmla="*/ 5 w 21"/>
                <a:gd name="T1" fmla="*/ 16 h 41"/>
                <a:gd name="T2" fmla="*/ 6 w 21"/>
                <a:gd name="T3" fmla="*/ 12 h 41"/>
                <a:gd name="T4" fmla="*/ 7 w 21"/>
                <a:gd name="T5" fmla="*/ 16 h 41"/>
                <a:gd name="T6" fmla="*/ 7 w 21"/>
                <a:gd name="T7" fmla="*/ 19 h 41"/>
                <a:gd name="T8" fmla="*/ 7 w 21"/>
                <a:gd name="T9" fmla="*/ 22 h 41"/>
                <a:gd name="T10" fmla="*/ 5 w 21"/>
                <a:gd name="T11" fmla="*/ 24 h 41"/>
                <a:gd name="T12" fmla="*/ 5 w 21"/>
                <a:gd name="T13" fmla="*/ 25 h 41"/>
                <a:gd name="T14" fmla="*/ 3 w 21"/>
                <a:gd name="T15" fmla="*/ 26 h 41"/>
                <a:gd name="T16" fmla="*/ 4 w 21"/>
                <a:gd name="T17" fmla="*/ 26 h 41"/>
                <a:gd name="T18" fmla="*/ 6 w 21"/>
                <a:gd name="T19" fmla="*/ 25 h 41"/>
                <a:gd name="T20" fmla="*/ 7 w 21"/>
                <a:gd name="T21" fmla="*/ 24 h 41"/>
                <a:gd name="T22" fmla="*/ 8 w 21"/>
                <a:gd name="T23" fmla="*/ 22 h 41"/>
                <a:gd name="T24" fmla="*/ 9 w 21"/>
                <a:gd name="T25" fmla="*/ 23 h 41"/>
                <a:gd name="T26" fmla="*/ 9 w 21"/>
                <a:gd name="T27" fmla="*/ 28 h 41"/>
                <a:gd name="T28" fmla="*/ 9 w 21"/>
                <a:gd name="T29" fmla="*/ 31 h 41"/>
                <a:gd name="T30" fmla="*/ 8 w 21"/>
                <a:gd name="T31" fmla="*/ 35 h 41"/>
                <a:gd name="T32" fmla="*/ 10 w 21"/>
                <a:gd name="T33" fmla="*/ 28 h 41"/>
                <a:gd name="T34" fmla="*/ 10 w 21"/>
                <a:gd name="T35" fmla="*/ 28 h 41"/>
                <a:gd name="T36" fmla="*/ 11 w 21"/>
                <a:gd name="T37" fmla="*/ 36 h 41"/>
                <a:gd name="T38" fmla="*/ 11 w 21"/>
                <a:gd name="T39" fmla="*/ 31 h 41"/>
                <a:gd name="T40" fmla="*/ 10 w 21"/>
                <a:gd name="T41" fmla="*/ 26 h 41"/>
                <a:gd name="T42" fmla="*/ 8 w 21"/>
                <a:gd name="T43" fmla="*/ 16 h 41"/>
                <a:gd name="T44" fmla="*/ 7 w 21"/>
                <a:gd name="T45" fmla="*/ 11 h 41"/>
                <a:gd name="T46" fmla="*/ 8 w 21"/>
                <a:gd name="T47" fmla="*/ 7 h 41"/>
                <a:gd name="T48" fmla="*/ 9 w 21"/>
                <a:gd name="T49" fmla="*/ 12 h 41"/>
                <a:gd name="T50" fmla="*/ 12 w 21"/>
                <a:gd name="T51" fmla="*/ 17 h 41"/>
                <a:gd name="T52" fmla="*/ 15 w 21"/>
                <a:gd name="T53" fmla="*/ 23 h 41"/>
                <a:gd name="T54" fmla="*/ 17 w 21"/>
                <a:gd name="T55" fmla="*/ 30 h 41"/>
                <a:gd name="T56" fmla="*/ 14 w 21"/>
                <a:gd name="T57" fmla="*/ 19 h 41"/>
                <a:gd name="T58" fmla="*/ 10 w 21"/>
                <a:gd name="T59" fmla="*/ 13 h 41"/>
                <a:gd name="T60" fmla="*/ 10 w 21"/>
                <a:gd name="T61" fmla="*/ 10 h 41"/>
                <a:gd name="T62" fmla="*/ 9 w 21"/>
                <a:gd name="T63" fmla="*/ 4 h 41"/>
                <a:gd name="T64" fmla="*/ 9 w 21"/>
                <a:gd name="T65" fmla="*/ 4 h 41"/>
                <a:gd name="T66" fmla="*/ 13 w 21"/>
                <a:gd name="T67" fmla="*/ 8 h 41"/>
                <a:gd name="T68" fmla="*/ 19 w 21"/>
                <a:gd name="T69" fmla="*/ 13 h 41"/>
                <a:gd name="T70" fmla="*/ 21 w 21"/>
                <a:gd name="T71" fmla="*/ 18 h 41"/>
                <a:gd name="T72" fmla="*/ 18 w 21"/>
                <a:gd name="T73" fmla="*/ 11 h 41"/>
                <a:gd name="T74" fmla="*/ 16 w 21"/>
                <a:gd name="T75" fmla="*/ 9 h 41"/>
                <a:gd name="T76" fmla="*/ 12 w 21"/>
                <a:gd name="T77" fmla="*/ 6 h 41"/>
                <a:gd name="T78" fmla="*/ 9 w 21"/>
                <a:gd name="T79" fmla="*/ 2 h 41"/>
                <a:gd name="T80" fmla="*/ 8 w 21"/>
                <a:gd name="T81" fmla="*/ 0 h 41"/>
                <a:gd name="T82" fmla="*/ 7 w 21"/>
                <a:gd name="T83" fmla="*/ 4 h 41"/>
                <a:gd name="T84" fmla="*/ 7 w 21"/>
                <a:gd name="T85" fmla="*/ 5 h 41"/>
                <a:gd name="T86" fmla="*/ 5 w 21"/>
                <a:gd name="T87" fmla="*/ 6 h 41"/>
                <a:gd name="T88" fmla="*/ 5 w 21"/>
                <a:gd name="T89" fmla="*/ 7 h 41"/>
                <a:gd name="T90" fmla="*/ 2 w 21"/>
                <a:gd name="T91" fmla="*/ 9 h 41"/>
                <a:gd name="T92" fmla="*/ 1 w 21"/>
                <a:gd name="T93" fmla="*/ 11 h 41"/>
                <a:gd name="T94" fmla="*/ 2 w 21"/>
                <a:gd name="T95" fmla="*/ 10 h 41"/>
                <a:gd name="T96" fmla="*/ 5 w 21"/>
                <a:gd name="T97" fmla="*/ 7 h 41"/>
                <a:gd name="T98" fmla="*/ 6 w 21"/>
                <a:gd name="T99" fmla="*/ 7 h 41"/>
                <a:gd name="T100" fmla="*/ 7 w 21"/>
                <a:gd name="T101" fmla="*/ 6 h 41"/>
                <a:gd name="T102" fmla="*/ 6 w 21"/>
                <a:gd name="T103" fmla="*/ 11 h 41"/>
                <a:gd name="T104" fmla="*/ 4 w 21"/>
                <a:gd name="T105" fmla="*/ 16 h 41"/>
                <a:gd name="T106" fmla="*/ 3 w 21"/>
                <a:gd name="T107" fmla="*/ 18 h 41"/>
                <a:gd name="T108" fmla="*/ 0 w 21"/>
                <a:gd name="T109" fmla="*/ 21 h 41"/>
                <a:gd name="T110" fmla="*/ 4 w 21"/>
                <a:gd name="T111" fmla="*/ 17 h 41"/>
                <a:gd name="T112" fmla="*/ 8 w 21"/>
                <a:gd name="T113" fmla="*/ 22 h 41"/>
                <a:gd name="T114" fmla="*/ 8 w 21"/>
                <a:gd name="T115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" h="41">
                  <a:moveTo>
                    <a:pt x="4" y="17"/>
                  </a:moveTo>
                  <a:cubicBezTo>
                    <a:pt x="4" y="16"/>
                    <a:pt x="4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6" y="13"/>
                    <a:pt x="6" y="12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6" y="15"/>
                    <a:pt x="6" y="15"/>
                    <a:pt x="7" y="16"/>
                  </a:cubicBezTo>
                  <a:cubicBezTo>
                    <a:pt x="7" y="17"/>
                    <a:pt x="7" y="18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8" y="20"/>
                    <a:pt x="8" y="21"/>
                  </a:cubicBezTo>
                  <a:cubicBezTo>
                    <a:pt x="8" y="21"/>
                    <a:pt x="8" y="22"/>
                    <a:pt x="7" y="22"/>
                  </a:cubicBezTo>
                  <a:cubicBezTo>
                    <a:pt x="7" y="22"/>
                    <a:pt x="7" y="23"/>
                    <a:pt x="7" y="23"/>
                  </a:cubicBezTo>
                  <a:cubicBezTo>
                    <a:pt x="6" y="24"/>
                    <a:pt x="6" y="24"/>
                    <a:pt x="5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4" y="25"/>
                  </a:cubicBezTo>
                  <a:cubicBezTo>
                    <a:pt x="4" y="26"/>
                    <a:pt x="3" y="26"/>
                    <a:pt x="3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3" y="27"/>
                    <a:pt x="4" y="26"/>
                    <a:pt x="4" y="26"/>
                  </a:cubicBezTo>
                  <a:cubicBezTo>
                    <a:pt x="5" y="26"/>
                    <a:pt x="5" y="25"/>
                    <a:pt x="5" y="25"/>
                  </a:cubicBezTo>
                  <a:cubicBezTo>
                    <a:pt x="5" y="25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4"/>
                    <a:pt x="7" y="24"/>
                    <a:pt x="7" y="24"/>
                  </a:cubicBezTo>
                  <a:cubicBezTo>
                    <a:pt x="7" y="23"/>
                    <a:pt x="8" y="23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9" y="23"/>
                    <a:pt x="9" y="23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9" y="26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9" y="30"/>
                    <a:pt x="9" y="31"/>
                    <a:pt x="9" y="31"/>
                  </a:cubicBezTo>
                  <a:cubicBezTo>
                    <a:pt x="8" y="32"/>
                    <a:pt x="8" y="33"/>
                    <a:pt x="8" y="33"/>
                  </a:cubicBezTo>
                  <a:cubicBezTo>
                    <a:pt x="8" y="34"/>
                    <a:pt x="8" y="34"/>
                    <a:pt x="8" y="35"/>
                  </a:cubicBezTo>
                  <a:cubicBezTo>
                    <a:pt x="8" y="34"/>
                    <a:pt x="9" y="33"/>
                    <a:pt x="9" y="32"/>
                  </a:cubicBezTo>
                  <a:cubicBezTo>
                    <a:pt x="9" y="30"/>
                    <a:pt x="9" y="29"/>
                    <a:pt x="10" y="28"/>
                  </a:cubicBezTo>
                  <a:cubicBezTo>
                    <a:pt x="10" y="28"/>
                    <a:pt x="10" y="27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1" y="33"/>
                    <a:pt x="11" y="34"/>
                    <a:pt x="11" y="36"/>
                  </a:cubicBezTo>
                  <a:cubicBezTo>
                    <a:pt x="11" y="38"/>
                    <a:pt x="11" y="39"/>
                    <a:pt x="11" y="41"/>
                  </a:cubicBezTo>
                  <a:cubicBezTo>
                    <a:pt x="12" y="38"/>
                    <a:pt x="12" y="34"/>
                    <a:pt x="11" y="31"/>
                  </a:cubicBezTo>
                  <a:cubicBezTo>
                    <a:pt x="11" y="30"/>
                    <a:pt x="11" y="29"/>
                    <a:pt x="11" y="28"/>
                  </a:cubicBezTo>
                  <a:cubicBezTo>
                    <a:pt x="11" y="27"/>
                    <a:pt x="11" y="27"/>
                    <a:pt x="10" y="26"/>
                  </a:cubicBezTo>
                  <a:cubicBezTo>
                    <a:pt x="10" y="24"/>
                    <a:pt x="9" y="23"/>
                    <a:pt x="9" y="21"/>
                  </a:cubicBezTo>
                  <a:cubicBezTo>
                    <a:pt x="8" y="19"/>
                    <a:pt x="8" y="18"/>
                    <a:pt x="8" y="16"/>
                  </a:cubicBezTo>
                  <a:cubicBezTo>
                    <a:pt x="8" y="15"/>
                    <a:pt x="7" y="14"/>
                    <a:pt x="7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8" y="8"/>
                    <a:pt x="9" y="9"/>
                    <a:pt x="9" y="10"/>
                  </a:cubicBezTo>
                  <a:cubicBezTo>
                    <a:pt x="9" y="10"/>
                    <a:pt x="9" y="11"/>
                    <a:pt x="9" y="12"/>
                  </a:cubicBezTo>
                  <a:cubicBezTo>
                    <a:pt x="9" y="12"/>
                    <a:pt x="10" y="13"/>
                    <a:pt x="10" y="13"/>
                  </a:cubicBezTo>
                  <a:cubicBezTo>
                    <a:pt x="10" y="14"/>
                    <a:pt x="11" y="16"/>
                    <a:pt x="12" y="17"/>
                  </a:cubicBezTo>
                  <a:cubicBezTo>
                    <a:pt x="12" y="18"/>
                    <a:pt x="13" y="19"/>
                    <a:pt x="13" y="20"/>
                  </a:cubicBezTo>
                  <a:cubicBezTo>
                    <a:pt x="14" y="21"/>
                    <a:pt x="15" y="22"/>
                    <a:pt x="15" y="23"/>
                  </a:cubicBezTo>
                  <a:cubicBezTo>
                    <a:pt x="15" y="24"/>
                    <a:pt x="16" y="25"/>
                    <a:pt x="16" y="26"/>
                  </a:cubicBezTo>
                  <a:cubicBezTo>
                    <a:pt x="16" y="28"/>
                    <a:pt x="17" y="29"/>
                    <a:pt x="17" y="30"/>
                  </a:cubicBezTo>
                  <a:cubicBezTo>
                    <a:pt x="17" y="28"/>
                    <a:pt x="16" y="25"/>
                    <a:pt x="15" y="23"/>
                  </a:cubicBezTo>
                  <a:cubicBezTo>
                    <a:pt x="15" y="22"/>
                    <a:pt x="14" y="21"/>
                    <a:pt x="14" y="19"/>
                  </a:cubicBezTo>
                  <a:cubicBezTo>
                    <a:pt x="13" y="18"/>
                    <a:pt x="13" y="17"/>
                    <a:pt x="12" y="16"/>
                  </a:cubicBezTo>
                  <a:cubicBezTo>
                    <a:pt x="12" y="15"/>
                    <a:pt x="11" y="14"/>
                    <a:pt x="10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5"/>
                    <a:pt x="11" y="6"/>
                  </a:cubicBezTo>
                  <a:cubicBezTo>
                    <a:pt x="12" y="7"/>
                    <a:pt x="12" y="7"/>
                    <a:pt x="13" y="8"/>
                  </a:cubicBezTo>
                  <a:cubicBezTo>
                    <a:pt x="14" y="8"/>
                    <a:pt x="14" y="9"/>
                    <a:pt x="15" y="9"/>
                  </a:cubicBezTo>
                  <a:cubicBezTo>
                    <a:pt x="17" y="10"/>
                    <a:pt x="18" y="12"/>
                    <a:pt x="19" y="13"/>
                  </a:cubicBezTo>
                  <a:cubicBezTo>
                    <a:pt x="19" y="14"/>
                    <a:pt x="20" y="15"/>
                    <a:pt x="20" y="15"/>
                  </a:cubicBezTo>
                  <a:cubicBezTo>
                    <a:pt x="20" y="16"/>
                    <a:pt x="21" y="17"/>
                    <a:pt x="21" y="18"/>
                  </a:cubicBezTo>
                  <a:cubicBezTo>
                    <a:pt x="21" y="16"/>
                    <a:pt x="20" y="14"/>
                    <a:pt x="19" y="13"/>
                  </a:cubicBezTo>
                  <a:cubicBezTo>
                    <a:pt x="19" y="12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8"/>
                    <a:pt x="13" y="7"/>
                    <a:pt x="12" y="6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3"/>
                    <a:pt x="9" y="3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9"/>
                    <a:pt x="2" y="9"/>
                  </a:cubicBezTo>
                  <a:cubicBezTo>
                    <a:pt x="2" y="10"/>
                    <a:pt x="2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5" y="13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1" y="20"/>
                    <a:pt x="1" y="21"/>
                    <a:pt x="0" y="21"/>
                  </a:cubicBezTo>
                  <a:cubicBezTo>
                    <a:pt x="1" y="21"/>
                    <a:pt x="2" y="20"/>
                    <a:pt x="3" y="18"/>
                  </a:cubicBezTo>
                  <a:cubicBezTo>
                    <a:pt x="3" y="18"/>
                    <a:pt x="4" y="17"/>
                    <a:pt x="4" y="17"/>
                  </a:cubicBezTo>
                  <a:close/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2105"/>
            <p:cNvSpPr/>
            <p:nvPr/>
          </p:nvSpPr>
          <p:spPr bwMode="auto">
            <a:xfrm>
              <a:off x="5019634" y="5573745"/>
              <a:ext cx="123826" cy="90488"/>
            </a:xfrm>
            <a:custGeom>
              <a:avLst/>
              <a:gdLst>
                <a:gd name="T0" fmla="*/ 28 w 33"/>
                <a:gd name="T1" fmla="*/ 13 h 24"/>
                <a:gd name="T2" fmla="*/ 27 w 33"/>
                <a:gd name="T3" fmla="*/ 12 h 24"/>
                <a:gd name="T4" fmla="*/ 20 w 33"/>
                <a:gd name="T5" fmla="*/ 9 h 24"/>
                <a:gd name="T6" fmla="*/ 10 w 33"/>
                <a:gd name="T7" fmla="*/ 6 h 24"/>
                <a:gd name="T8" fmla="*/ 4 w 33"/>
                <a:gd name="T9" fmla="*/ 2 h 24"/>
                <a:gd name="T10" fmla="*/ 0 w 33"/>
                <a:gd name="T11" fmla="*/ 0 h 24"/>
                <a:gd name="T12" fmla="*/ 5 w 33"/>
                <a:gd name="T13" fmla="*/ 5 h 24"/>
                <a:gd name="T14" fmla="*/ 21 w 33"/>
                <a:gd name="T15" fmla="*/ 15 h 24"/>
                <a:gd name="T16" fmla="*/ 28 w 33"/>
                <a:gd name="T17" fmla="*/ 20 h 24"/>
                <a:gd name="T18" fmla="*/ 33 w 33"/>
                <a:gd name="T19" fmla="*/ 24 h 24"/>
                <a:gd name="T20" fmla="*/ 33 w 33"/>
                <a:gd name="T21" fmla="*/ 24 h 24"/>
                <a:gd name="T22" fmla="*/ 28 w 33"/>
                <a:gd name="T23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4">
                  <a:moveTo>
                    <a:pt x="28" y="13"/>
                  </a:moveTo>
                  <a:cubicBezTo>
                    <a:pt x="28" y="13"/>
                    <a:pt x="27" y="12"/>
                    <a:pt x="27" y="12"/>
                  </a:cubicBezTo>
                  <a:cubicBezTo>
                    <a:pt x="25" y="10"/>
                    <a:pt x="23" y="10"/>
                    <a:pt x="20" y="9"/>
                  </a:cubicBezTo>
                  <a:cubicBezTo>
                    <a:pt x="17" y="7"/>
                    <a:pt x="13" y="7"/>
                    <a:pt x="10" y="6"/>
                  </a:cubicBezTo>
                  <a:cubicBezTo>
                    <a:pt x="7" y="5"/>
                    <a:pt x="6" y="4"/>
                    <a:pt x="4" y="2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9" y="10"/>
                    <a:pt x="15" y="12"/>
                    <a:pt x="21" y="15"/>
                  </a:cubicBezTo>
                  <a:cubicBezTo>
                    <a:pt x="23" y="17"/>
                    <a:pt x="26" y="18"/>
                    <a:pt x="28" y="20"/>
                  </a:cubicBezTo>
                  <a:cubicBezTo>
                    <a:pt x="30" y="21"/>
                    <a:pt x="32" y="23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1" y="21"/>
                    <a:pt x="30" y="17"/>
                    <a:pt x="28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47" name="Picture 2106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934" y="5559458"/>
              <a:ext cx="134938" cy="7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8" name="Picture 2107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059" y="5556283"/>
              <a:ext cx="169864" cy="12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9" name="Freeform 2108"/>
            <p:cNvSpPr/>
            <p:nvPr/>
          </p:nvSpPr>
          <p:spPr bwMode="auto">
            <a:xfrm>
              <a:off x="5065672" y="5615021"/>
              <a:ext cx="47625" cy="44450"/>
            </a:xfrm>
            <a:custGeom>
              <a:avLst/>
              <a:gdLst>
                <a:gd name="T0" fmla="*/ 8 w 13"/>
                <a:gd name="T1" fmla="*/ 4 h 12"/>
                <a:gd name="T2" fmla="*/ 0 w 13"/>
                <a:gd name="T3" fmla="*/ 0 h 12"/>
                <a:gd name="T4" fmla="*/ 4 w 13"/>
                <a:gd name="T5" fmla="*/ 3 h 12"/>
                <a:gd name="T6" fmla="*/ 4 w 13"/>
                <a:gd name="T7" fmla="*/ 8 h 12"/>
                <a:gd name="T8" fmla="*/ 3 w 13"/>
                <a:gd name="T9" fmla="*/ 12 h 12"/>
                <a:gd name="T10" fmla="*/ 13 w 13"/>
                <a:gd name="T11" fmla="*/ 12 h 12"/>
                <a:gd name="T12" fmla="*/ 8 w 13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8" y="4"/>
                  </a:moveTo>
                  <a:cubicBezTo>
                    <a:pt x="6" y="2"/>
                    <a:pt x="3" y="1"/>
                    <a:pt x="0" y="0"/>
                  </a:cubicBezTo>
                  <a:cubicBezTo>
                    <a:pt x="1" y="1"/>
                    <a:pt x="3" y="2"/>
                    <a:pt x="4" y="3"/>
                  </a:cubicBezTo>
                  <a:cubicBezTo>
                    <a:pt x="5" y="5"/>
                    <a:pt x="4" y="6"/>
                    <a:pt x="4" y="8"/>
                  </a:cubicBezTo>
                  <a:cubicBezTo>
                    <a:pt x="3" y="9"/>
                    <a:pt x="3" y="10"/>
                    <a:pt x="3" y="12"/>
                  </a:cubicBezTo>
                  <a:cubicBezTo>
                    <a:pt x="6" y="12"/>
                    <a:pt x="10" y="12"/>
                    <a:pt x="13" y="12"/>
                  </a:cubicBezTo>
                  <a:cubicBezTo>
                    <a:pt x="12" y="9"/>
                    <a:pt x="9" y="6"/>
                    <a:pt x="8" y="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2109"/>
            <p:cNvSpPr/>
            <p:nvPr/>
          </p:nvSpPr>
          <p:spPr bwMode="auto">
            <a:xfrm>
              <a:off x="4967246" y="5529295"/>
              <a:ext cx="139701" cy="52388"/>
            </a:xfrm>
            <a:custGeom>
              <a:avLst/>
              <a:gdLst>
                <a:gd name="T0" fmla="*/ 14 w 37"/>
                <a:gd name="T1" fmla="*/ 12 h 14"/>
                <a:gd name="T2" fmla="*/ 19 w 37"/>
                <a:gd name="T3" fmla="*/ 12 h 14"/>
                <a:gd name="T4" fmla="*/ 25 w 37"/>
                <a:gd name="T5" fmla="*/ 11 h 14"/>
                <a:gd name="T6" fmla="*/ 36 w 37"/>
                <a:gd name="T7" fmla="*/ 14 h 14"/>
                <a:gd name="T8" fmla="*/ 37 w 37"/>
                <a:gd name="T9" fmla="*/ 14 h 14"/>
                <a:gd name="T10" fmla="*/ 25 w 37"/>
                <a:gd name="T11" fmla="*/ 7 h 14"/>
                <a:gd name="T12" fmla="*/ 13 w 37"/>
                <a:gd name="T13" fmla="*/ 10 h 14"/>
                <a:gd name="T14" fmla="*/ 8 w 37"/>
                <a:gd name="T15" fmla="*/ 6 h 14"/>
                <a:gd name="T16" fmla="*/ 4 w 37"/>
                <a:gd name="T17" fmla="*/ 2 h 14"/>
                <a:gd name="T18" fmla="*/ 0 w 37"/>
                <a:gd name="T19" fmla="*/ 0 h 14"/>
                <a:gd name="T20" fmla="*/ 0 w 37"/>
                <a:gd name="T21" fmla="*/ 1 h 14"/>
                <a:gd name="T22" fmla="*/ 4 w 37"/>
                <a:gd name="T23" fmla="*/ 2 h 14"/>
                <a:gd name="T24" fmla="*/ 8 w 37"/>
                <a:gd name="T25" fmla="*/ 6 h 14"/>
                <a:gd name="T26" fmla="*/ 13 w 37"/>
                <a:gd name="T27" fmla="*/ 11 h 14"/>
                <a:gd name="T28" fmla="*/ 14 w 37"/>
                <a:gd name="T2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14">
                  <a:moveTo>
                    <a:pt x="14" y="12"/>
                  </a:moveTo>
                  <a:cubicBezTo>
                    <a:pt x="16" y="12"/>
                    <a:pt x="18" y="12"/>
                    <a:pt x="19" y="12"/>
                  </a:cubicBezTo>
                  <a:cubicBezTo>
                    <a:pt x="22" y="12"/>
                    <a:pt x="23" y="12"/>
                    <a:pt x="25" y="11"/>
                  </a:cubicBezTo>
                  <a:cubicBezTo>
                    <a:pt x="29" y="11"/>
                    <a:pt x="33" y="11"/>
                    <a:pt x="36" y="14"/>
                  </a:cubicBezTo>
                  <a:cubicBezTo>
                    <a:pt x="36" y="14"/>
                    <a:pt x="37" y="14"/>
                    <a:pt x="37" y="14"/>
                  </a:cubicBezTo>
                  <a:cubicBezTo>
                    <a:pt x="34" y="11"/>
                    <a:pt x="29" y="8"/>
                    <a:pt x="25" y="7"/>
                  </a:cubicBezTo>
                  <a:cubicBezTo>
                    <a:pt x="22" y="7"/>
                    <a:pt x="16" y="7"/>
                    <a:pt x="13" y="10"/>
                  </a:cubicBezTo>
                  <a:cubicBezTo>
                    <a:pt x="10" y="10"/>
                    <a:pt x="9" y="8"/>
                    <a:pt x="8" y="6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5" y="3"/>
                    <a:pt x="6" y="5"/>
                    <a:pt x="8" y="6"/>
                  </a:cubicBezTo>
                  <a:cubicBezTo>
                    <a:pt x="9" y="8"/>
                    <a:pt x="11" y="11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2110"/>
            <p:cNvSpPr>
              <a:spLocks noEditPoints="1"/>
            </p:cNvSpPr>
            <p:nvPr/>
          </p:nvSpPr>
          <p:spPr bwMode="auto">
            <a:xfrm>
              <a:off x="5016459" y="5570570"/>
              <a:ext cx="123826" cy="88901"/>
            </a:xfrm>
            <a:custGeom>
              <a:avLst/>
              <a:gdLst>
                <a:gd name="T0" fmla="*/ 10 w 33"/>
                <a:gd name="T1" fmla="*/ 13 h 24"/>
                <a:gd name="T2" fmla="*/ 8 w 33"/>
                <a:gd name="T3" fmla="*/ 9 h 24"/>
                <a:gd name="T4" fmla="*/ 11 w 33"/>
                <a:gd name="T5" fmla="*/ 12 h 24"/>
                <a:gd name="T6" fmla="*/ 14 w 33"/>
                <a:gd name="T7" fmla="*/ 13 h 24"/>
                <a:gd name="T8" fmla="*/ 16 w 33"/>
                <a:gd name="T9" fmla="*/ 15 h 24"/>
                <a:gd name="T10" fmla="*/ 17 w 33"/>
                <a:gd name="T11" fmla="*/ 18 h 24"/>
                <a:gd name="T12" fmla="*/ 17 w 33"/>
                <a:gd name="T13" fmla="*/ 19 h 24"/>
                <a:gd name="T14" fmla="*/ 16 w 33"/>
                <a:gd name="T15" fmla="*/ 21 h 24"/>
                <a:gd name="T16" fmla="*/ 17 w 33"/>
                <a:gd name="T17" fmla="*/ 20 h 24"/>
                <a:gd name="T18" fmla="*/ 17 w 33"/>
                <a:gd name="T19" fmla="*/ 18 h 24"/>
                <a:gd name="T20" fmla="*/ 17 w 33"/>
                <a:gd name="T21" fmla="*/ 16 h 24"/>
                <a:gd name="T22" fmla="*/ 17 w 33"/>
                <a:gd name="T23" fmla="*/ 14 h 24"/>
                <a:gd name="T24" fmla="*/ 18 w 33"/>
                <a:gd name="T25" fmla="*/ 15 h 24"/>
                <a:gd name="T26" fmla="*/ 22 w 33"/>
                <a:gd name="T27" fmla="*/ 18 h 24"/>
                <a:gd name="T28" fmla="*/ 24 w 33"/>
                <a:gd name="T29" fmla="*/ 20 h 24"/>
                <a:gd name="T30" fmla="*/ 26 w 33"/>
                <a:gd name="T31" fmla="*/ 23 h 24"/>
                <a:gd name="T32" fmla="*/ 22 w 33"/>
                <a:gd name="T33" fmla="*/ 17 h 24"/>
                <a:gd name="T34" fmla="*/ 23 w 33"/>
                <a:gd name="T35" fmla="*/ 17 h 24"/>
                <a:gd name="T36" fmla="*/ 29 w 33"/>
                <a:gd name="T37" fmla="*/ 21 h 24"/>
                <a:gd name="T38" fmla="*/ 25 w 33"/>
                <a:gd name="T39" fmla="*/ 18 h 24"/>
                <a:gd name="T40" fmla="*/ 21 w 33"/>
                <a:gd name="T41" fmla="*/ 15 h 24"/>
                <a:gd name="T42" fmla="*/ 12 w 33"/>
                <a:gd name="T43" fmla="*/ 11 h 24"/>
                <a:gd name="T44" fmla="*/ 8 w 33"/>
                <a:gd name="T45" fmla="*/ 8 h 24"/>
                <a:gd name="T46" fmla="*/ 5 w 33"/>
                <a:gd name="T47" fmla="*/ 4 h 24"/>
                <a:gd name="T48" fmla="*/ 9 w 33"/>
                <a:gd name="T49" fmla="*/ 7 h 24"/>
                <a:gd name="T50" fmla="*/ 15 w 33"/>
                <a:gd name="T51" fmla="*/ 8 h 24"/>
                <a:gd name="T52" fmla="*/ 22 w 33"/>
                <a:gd name="T53" fmla="*/ 10 h 24"/>
                <a:gd name="T54" fmla="*/ 28 w 33"/>
                <a:gd name="T55" fmla="*/ 13 h 24"/>
                <a:gd name="T56" fmla="*/ 19 w 33"/>
                <a:gd name="T57" fmla="*/ 8 h 24"/>
                <a:gd name="T58" fmla="*/ 11 w 33"/>
                <a:gd name="T59" fmla="*/ 7 h 24"/>
                <a:gd name="T60" fmla="*/ 8 w 33"/>
                <a:gd name="T61" fmla="*/ 5 h 24"/>
                <a:gd name="T62" fmla="*/ 4 w 33"/>
                <a:gd name="T63" fmla="*/ 2 h 24"/>
                <a:gd name="T64" fmla="*/ 3 w 33"/>
                <a:gd name="T65" fmla="*/ 2 h 24"/>
                <a:gd name="T66" fmla="*/ 9 w 33"/>
                <a:gd name="T67" fmla="*/ 1 h 24"/>
                <a:gd name="T68" fmla="*/ 17 w 33"/>
                <a:gd name="T69" fmla="*/ 1 h 24"/>
                <a:gd name="T70" fmla="*/ 22 w 33"/>
                <a:gd name="T71" fmla="*/ 2 h 24"/>
                <a:gd name="T72" fmla="*/ 14 w 33"/>
                <a:gd name="T73" fmla="*/ 0 h 24"/>
                <a:gd name="T74" fmla="*/ 12 w 33"/>
                <a:gd name="T75" fmla="*/ 0 h 24"/>
                <a:gd name="T76" fmla="*/ 7 w 33"/>
                <a:gd name="T77" fmla="*/ 1 h 24"/>
                <a:gd name="T78" fmla="*/ 2 w 33"/>
                <a:gd name="T79" fmla="*/ 1 h 24"/>
                <a:gd name="T80" fmla="*/ 0 w 33"/>
                <a:gd name="T81" fmla="*/ 0 h 24"/>
                <a:gd name="T82" fmla="*/ 2 w 33"/>
                <a:gd name="T83" fmla="*/ 3 h 24"/>
                <a:gd name="T84" fmla="*/ 3 w 33"/>
                <a:gd name="T85" fmla="*/ 4 h 24"/>
                <a:gd name="T86" fmla="*/ 3 w 33"/>
                <a:gd name="T87" fmla="*/ 6 h 24"/>
                <a:gd name="T88" fmla="*/ 3 w 33"/>
                <a:gd name="T89" fmla="*/ 7 h 24"/>
                <a:gd name="T90" fmla="*/ 3 w 33"/>
                <a:gd name="T91" fmla="*/ 10 h 24"/>
                <a:gd name="T92" fmla="*/ 4 w 33"/>
                <a:gd name="T93" fmla="*/ 13 h 24"/>
                <a:gd name="T94" fmla="*/ 4 w 33"/>
                <a:gd name="T95" fmla="*/ 10 h 24"/>
                <a:gd name="T96" fmla="*/ 4 w 33"/>
                <a:gd name="T97" fmla="*/ 7 h 24"/>
                <a:gd name="T98" fmla="*/ 4 w 33"/>
                <a:gd name="T99" fmla="*/ 6 h 24"/>
                <a:gd name="T100" fmla="*/ 4 w 33"/>
                <a:gd name="T101" fmla="*/ 5 h 24"/>
                <a:gd name="T102" fmla="*/ 7 w 33"/>
                <a:gd name="T103" fmla="*/ 9 h 24"/>
                <a:gd name="T104" fmla="*/ 9 w 33"/>
                <a:gd name="T105" fmla="*/ 13 h 24"/>
                <a:gd name="T106" fmla="*/ 10 w 33"/>
                <a:gd name="T107" fmla="*/ 16 h 24"/>
                <a:gd name="T108" fmla="*/ 11 w 33"/>
                <a:gd name="T109" fmla="*/ 20 h 24"/>
                <a:gd name="T110" fmla="*/ 10 w 33"/>
                <a:gd name="T111" fmla="*/ 14 h 24"/>
                <a:gd name="T112" fmla="*/ 17 w 33"/>
                <a:gd name="T113" fmla="*/ 14 h 24"/>
                <a:gd name="T114" fmla="*/ 16 w 33"/>
                <a:gd name="T115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24">
                  <a:moveTo>
                    <a:pt x="10" y="14"/>
                  </a:moveTo>
                  <a:cubicBezTo>
                    <a:pt x="10" y="14"/>
                    <a:pt x="10" y="13"/>
                    <a:pt x="10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1"/>
                    <a:pt x="8" y="10"/>
                    <a:pt x="8" y="9"/>
                  </a:cubicBezTo>
                  <a:cubicBezTo>
                    <a:pt x="8" y="9"/>
                    <a:pt x="9" y="10"/>
                    <a:pt x="9" y="10"/>
                  </a:cubicBezTo>
                  <a:cubicBezTo>
                    <a:pt x="10" y="11"/>
                    <a:pt x="11" y="11"/>
                    <a:pt x="11" y="12"/>
                  </a:cubicBezTo>
                  <a:cubicBezTo>
                    <a:pt x="12" y="12"/>
                    <a:pt x="13" y="12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4"/>
                    <a:pt x="15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5"/>
                    <a:pt x="16" y="16"/>
                    <a:pt x="17" y="16"/>
                  </a:cubicBezTo>
                  <a:cubicBezTo>
                    <a:pt x="17" y="17"/>
                    <a:pt x="17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6" y="21"/>
                    <a:pt x="16" y="21"/>
                  </a:cubicBezTo>
                  <a:cubicBezTo>
                    <a:pt x="16" y="22"/>
                    <a:pt x="16" y="22"/>
                    <a:pt x="16" y="23"/>
                  </a:cubicBezTo>
                  <a:cubicBezTo>
                    <a:pt x="16" y="22"/>
                    <a:pt x="17" y="21"/>
                    <a:pt x="17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7"/>
                    <a:pt x="17" y="17"/>
                    <a:pt x="17" y="16"/>
                  </a:cubicBezTo>
                  <a:cubicBezTo>
                    <a:pt x="17" y="16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5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8" y="15"/>
                    <a:pt x="19" y="15"/>
                    <a:pt x="19" y="16"/>
                  </a:cubicBezTo>
                  <a:cubicBezTo>
                    <a:pt x="20" y="16"/>
                    <a:pt x="21" y="17"/>
                    <a:pt x="22" y="18"/>
                  </a:cubicBezTo>
                  <a:cubicBezTo>
                    <a:pt x="22" y="18"/>
                    <a:pt x="23" y="19"/>
                    <a:pt x="23" y="19"/>
                  </a:cubicBezTo>
                  <a:cubicBezTo>
                    <a:pt x="23" y="19"/>
                    <a:pt x="24" y="20"/>
                    <a:pt x="24" y="20"/>
                  </a:cubicBezTo>
                  <a:cubicBezTo>
                    <a:pt x="24" y="21"/>
                    <a:pt x="25" y="21"/>
                    <a:pt x="25" y="22"/>
                  </a:cubicBezTo>
                  <a:cubicBezTo>
                    <a:pt x="25" y="22"/>
                    <a:pt x="25" y="23"/>
                    <a:pt x="26" y="23"/>
                  </a:cubicBezTo>
                  <a:cubicBezTo>
                    <a:pt x="25" y="22"/>
                    <a:pt x="25" y="21"/>
                    <a:pt x="24" y="20"/>
                  </a:cubicBezTo>
                  <a:cubicBezTo>
                    <a:pt x="24" y="19"/>
                    <a:pt x="23" y="18"/>
                    <a:pt x="22" y="17"/>
                  </a:cubicBezTo>
                  <a:cubicBezTo>
                    <a:pt x="22" y="17"/>
                    <a:pt x="21" y="16"/>
                    <a:pt x="21" y="16"/>
                  </a:cubicBezTo>
                  <a:cubicBezTo>
                    <a:pt x="21" y="16"/>
                    <a:pt x="22" y="17"/>
                    <a:pt x="23" y="17"/>
                  </a:cubicBezTo>
                  <a:cubicBezTo>
                    <a:pt x="24" y="17"/>
                    <a:pt x="24" y="18"/>
                    <a:pt x="25" y="18"/>
                  </a:cubicBezTo>
                  <a:cubicBezTo>
                    <a:pt x="26" y="19"/>
                    <a:pt x="28" y="20"/>
                    <a:pt x="29" y="21"/>
                  </a:cubicBezTo>
                  <a:cubicBezTo>
                    <a:pt x="31" y="22"/>
                    <a:pt x="32" y="23"/>
                    <a:pt x="33" y="24"/>
                  </a:cubicBezTo>
                  <a:cubicBezTo>
                    <a:pt x="31" y="22"/>
                    <a:pt x="28" y="20"/>
                    <a:pt x="25" y="18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2" y="16"/>
                    <a:pt x="22" y="16"/>
                    <a:pt x="21" y="15"/>
                  </a:cubicBezTo>
                  <a:cubicBezTo>
                    <a:pt x="19" y="14"/>
                    <a:pt x="18" y="14"/>
                    <a:pt x="16" y="13"/>
                  </a:cubicBezTo>
                  <a:cubicBezTo>
                    <a:pt x="15" y="12"/>
                    <a:pt x="13" y="12"/>
                    <a:pt x="12" y="11"/>
                  </a:cubicBezTo>
                  <a:cubicBezTo>
                    <a:pt x="11" y="10"/>
                    <a:pt x="10" y="10"/>
                    <a:pt x="10" y="9"/>
                  </a:cubicBezTo>
                  <a:cubicBezTo>
                    <a:pt x="9" y="9"/>
                    <a:pt x="8" y="8"/>
                    <a:pt x="8" y="8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6" y="5"/>
                    <a:pt x="7" y="5"/>
                    <a:pt x="8" y="6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2" y="8"/>
                    <a:pt x="14" y="8"/>
                    <a:pt x="15" y="8"/>
                  </a:cubicBezTo>
                  <a:cubicBezTo>
                    <a:pt x="16" y="8"/>
                    <a:pt x="17" y="9"/>
                    <a:pt x="18" y="9"/>
                  </a:cubicBezTo>
                  <a:cubicBezTo>
                    <a:pt x="20" y="9"/>
                    <a:pt x="21" y="9"/>
                    <a:pt x="22" y="10"/>
                  </a:cubicBezTo>
                  <a:cubicBezTo>
                    <a:pt x="23" y="10"/>
                    <a:pt x="24" y="11"/>
                    <a:pt x="25" y="11"/>
                  </a:cubicBezTo>
                  <a:cubicBezTo>
                    <a:pt x="26" y="12"/>
                    <a:pt x="27" y="13"/>
                    <a:pt x="28" y="13"/>
                  </a:cubicBezTo>
                  <a:cubicBezTo>
                    <a:pt x="26" y="12"/>
                    <a:pt x="24" y="10"/>
                    <a:pt x="22" y="9"/>
                  </a:cubicBezTo>
                  <a:cubicBezTo>
                    <a:pt x="21" y="9"/>
                    <a:pt x="20" y="9"/>
                    <a:pt x="19" y="8"/>
                  </a:cubicBezTo>
                  <a:cubicBezTo>
                    <a:pt x="17" y="8"/>
                    <a:pt x="16" y="8"/>
                    <a:pt x="15" y="8"/>
                  </a:cubicBezTo>
                  <a:cubicBezTo>
                    <a:pt x="14" y="7"/>
                    <a:pt x="13" y="7"/>
                    <a:pt x="11" y="7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6"/>
                    <a:pt x="9" y="5"/>
                    <a:pt x="8" y="5"/>
                  </a:cubicBezTo>
                  <a:cubicBezTo>
                    <a:pt x="7" y="4"/>
                    <a:pt x="6" y="4"/>
                    <a:pt x="5" y="3"/>
                  </a:cubicBezTo>
                  <a:cubicBezTo>
                    <a:pt x="5" y="3"/>
                    <a:pt x="4" y="3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6" y="2"/>
                    <a:pt x="7" y="2"/>
                  </a:cubicBezTo>
                  <a:cubicBezTo>
                    <a:pt x="8" y="2"/>
                    <a:pt x="8" y="1"/>
                    <a:pt x="9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2"/>
                    <a:pt x="22" y="2"/>
                  </a:cubicBezTo>
                  <a:cubicBezTo>
                    <a:pt x="20" y="1"/>
                    <a:pt x="19" y="1"/>
                    <a:pt x="17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8" y="1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10"/>
                    <a:pt x="3" y="9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5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8" y="11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4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1" y="19"/>
                    <a:pt x="11" y="19"/>
                    <a:pt x="11" y="20"/>
                  </a:cubicBezTo>
                  <a:cubicBezTo>
                    <a:pt x="11" y="19"/>
                    <a:pt x="11" y="17"/>
                    <a:pt x="11" y="16"/>
                  </a:cubicBezTo>
                  <a:cubicBezTo>
                    <a:pt x="10" y="15"/>
                    <a:pt x="10" y="14"/>
                    <a:pt x="10" y="14"/>
                  </a:cubicBezTo>
                  <a:close/>
                  <a:moveTo>
                    <a:pt x="16" y="14"/>
                  </a:moveTo>
                  <a:cubicBezTo>
                    <a:pt x="16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6" y="14"/>
                    <a:pt x="16" y="14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2111"/>
            <p:cNvSpPr/>
            <p:nvPr/>
          </p:nvSpPr>
          <p:spPr bwMode="auto">
            <a:xfrm>
              <a:off x="6930996" y="4679977"/>
              <a:ext cx="123826" cy="90488"/>
            </a:xfrm>
            <a:custGeom>
              <a:avLst/>
              <a:gdLst>
                <a:gd name="T0" fmla="*/ 28 w 33"/>
                <a:gd name="T1" fmla="*/ 13 h 24"/>
                <a:gd name="T2" fmla="*/ 26 w 33"/>
                <a:gd name="T3" fmla="*/ 12 h 24"/>
                <a:gd name="T4" fmla="*/ 20 w 33"/>
                <a:gd name="T5" fmla="*/ 9 h 24"/>
                <a:gd name="T6" fmla="*/ 9 w 33"/>
                <a:gd name="T7" fmla="*/ 6 h 24"/>
                <a:gd name="T8" fmla="*/ 3 w 33"/>
                <a:gd name="T9" fmla="*/ 2 h 24"/>
                <a:gd name="T10" fmla="*/ 0 w 33"/>
                <a:gd name="T11" fmla="*/ 0 h 24"/>
                <a:gd name="T12" fmla="*/ 4 w 33"/>
                <a:gd name="T13" fmla="*/ 5 h 24"/>
                <a:gd name="T14" fmla="*/ 20 w 33"/>
                <a:gd name="T15" fmla="*/ 15 h 24"/>
                <a:gd name="T16" fmla="*/ 27 w 33"/>
                <a:gd name="T17" fmla="*/ 20 h 24"/>
                <a:gd name="T18" fmla="*/ 33 w 33"/>
                <a:gd name="T19" fmla="*/ 24 h 24"/>
                <a:gd name="T20" fmla="*/ 33 w 33"/>
                <a:gd name="T21" fmla="*/ 24 h 24"/>
                <a:gd name="T22" fmla="*/ 28 w 33"/>
                <a:gd name="T23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4">
                  <a:moveTo>
                    <a:pt x="28" y="13"/>
                  </a:moveTo>
                  <a:cubicBezTo>
                    <a:pt x="27" y="13"/>
                    <a:pt x="27" y="12"/>
                    <a:pt x="26" y="12"/>
                  </a:cubicBezTo>
                  <a:cubicBezTo>
                    <a:pt x="24" y="10"/>
                    <a:pt x="22" y="9"/>
                    <a:pt x="20" y="9"/>
                  </a:cubicBezTo>
                  <a:cubicBezTo>
                    <a:pt x="16" y="7"/>
                    <a:pt x="13" y="7"/>
                    <a:pt x="9" y="6"/>
                  </a:cubicBezTo>
                  <a:cubicBezTo>
                    <a:pt x="7" y="5"/>
                    <a:pt x="5" y="4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2" y="2"/>
                    <a:pt x="4" y="4"/>
                    <a:pt x="4" y="5"/>
                  </a:cubicBezTo>
                  <a:cubicBezTo>
                    <a:pt x="9" y="10"/>
                    <a:pt x="15" y="12"/>
                    <a:pt x="20" y="15"/>
                  </a:cubicBezTo>
                  <a:cubicBezTo>
                    <a:pt x="23" y="17"/>
                    <a:pt x="25" y="18"/>
                    <a:pt x="27" y="20"/>
                  </a:cubicBezTo>
                  <a:cubicBezTo>
                    <a:pt x="29" y="21"/>
                    <a:pt x="31" y="23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0" y="21"/>
                    <a:pt x="29" y="17"/>
                    <a:pt x="28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53" name="Picture 2112"/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121" y="4664102"/>
              <a:ext cx="136526" cy="7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4" name="Picture 2113"/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33" y="4662514"/>
              <a:ext cx="168276" cy="12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5" name="Freeform 2114"/>
            <p:cNvSpPr/>
            <p:nvPr/>
          </p:nvSpPr>
          <p:spPr bwMode="auto">
            <a:xfrm>
              <a:off x="6977033" y="4721252"/>
              <a:ext cx="44450" cy="44450"/>
            </a:xfrm>
            <a:custGeom>
              <a:avLst/>
              <a:gdLst>
                <a:gd name="T0" fmla="*/ 7 w 12"/>
                <a:gd name="T1" fmla="*/ 4 h 12"/>
                <a:gd name="T2" fmla="*/ 0 w 12"/>
                <a:gd name="T3" fmla="*/ 0 h 12"/>
                <a:gd name="T4" fmla="*/ 3 w 12"/>
                <a:gd name="T5" fmla="*/ 3 h 12"/>
                <a:gd name="T6" fmla="*/ 3 w 12"/>
                <a:gd name="T7" fmla="*/ 8 h 12"/>
                <a:gd name="T8" fmla="*/ 2 w 12"/>
                <a:gd name="T9" fmla="*/ 11 h 12"/>
                <a:gd name="T10" fmla="*/ 12 w 12"/>
                <a:gd name="T11" fmla="*/ 12 h 12"/>
                <a:gd name="T12" fmla="*/ 7 w 12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7" y="4"/>
                  </a:moveTo>
                  <a:cubicBezTo>
                    <a:pt x="5" y="2"/>
                    <a:pt x="2" y="1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4" y="4"/>
                    <a:pt x="3" y="6"/>
                    <a:pt x="3" y="8"/>
                  </a:cubicBezTo>
                  <a:cubicBezTo>
                    <a:pt x="3" y="9"/>
                    <a:pt x="2" y="10"/>
                    <a:pt x="2" y="11"/>
                  </a:cubicBezTo>
                  <a:cubicBezTo>
                    <a:pt x="6" y="12"/>
                    <a:pt x="9" y="12"/>
                    <a:pt x="12" y="12"/>
                  </a:cubicBezTo>
                  <a:cubicBezTo>
                    <a:pt x="12" y="9"/>
                    <a:pt x="9" y="6"/>
                    <a:pt x="7" y="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2115"/>
            <p:cNvSpPr/>
            <p:nvPr/>
          </p:nvSpPr>
          <p:spPr bwMode="auto">
            <a:xfrm>
              <a:off x="6875433" y="4633939"/>
              <a:ext cx="138113" cy="53975"/>
            </a:xfrm>
            <a:custGeom>
              <a:avLst/>
              <a:gdLst>
                <a:gd name="T0" fmla="*/ 15 w 37"/>
                <a:gd name="T1" fmla="*/ 12 h 14"/>
                <a:gd name="T2" fmla="*/ 20 w 37"/>
                <a:gd name="T3" fmla="*/ 12 h 14"/>
                <a:gd name="T4" fmla="*/ 25 w 37"/>
                <a:gd name="T5" fmla="*/ 11 h 14"/>
                <a:gd name="T6" fmla="*/ 37 w 37"/>
                <a:gd name="T7" fmla="*/ 14 h 14"/>
                <a:gd name="T8" fmla="*/ 37 w 37"/>
                <a:gd name="T9" fmla="*/ 14 h 14"/>
                <a:gd name="T10" fmla="*/ 25 w 37"/>
                <a:gd name="T11" fmla="*/ 7 h 14"/>
                <a:gd name="T12" fmla="*/ 14 w 37"/>
                <a:gd name="T13" fmla="*/ 10 h 14"/>
                <a:gd name="T14" fmla="*/ 8 w 37"/>
                <a:gd name="T15" fmla="*/ 6 h 14"/>
                <a:gd name="T16" fmla="*/ 4 w 37"/>
                <a:gd name="T17" fmla="*/ 2 h 14"/>
                <a:gd name="T18" fmla="*/ 1 w 37"/>
                <a:gd name="T19" fmla="*/ 0 h 14"/>
                <a:gd name="T20" fmla="*/ 0 w 37"/>
                <a:gd name="T21" fmla="*/ 1 h 14"/>
                <a:gd name="T22" fmla="*/ 4 w 37"/>
                <a:gd name="T23" fmla="*/ 2 h 14"/>
                <a:gd name="T24" fmla="*/ 8 w 37"/>
                <a:gd name="T25" fmla="*/ 6 h 14"/>
                <a:gd name="T26" fmla="*/ 13 w 37"/>
                <a:gd name="T27" fmla="*/ 11 h 14"/>
                <a:gd name="T28" fmla="*/ 15 w 37"/>
                <a:gd name="T2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14">
                  <a:moveTo>
                    <a:pt x="15" y="12"/>
                  </a:moveTo>
                  <a:cubicBezTo>
                    <a:pt x="16" y="12"/>
                    <a:pt x="18" y="12"/>
                    <a:pt x="20" y="12"/>
                  </a:cubicBezTo>
                  <a:cubicBezTo>
                    <a:pt x="22" y="12"/>
                    <a:pt x="23" y="12"/>
                    <a:pt x="25" y="11"/>
                  </a:cubicBezTo>
                  <a:cubicBezTo>
                    <a:pt x="30" y="11"/>
                    <a:pt x="33" y="11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11"/>
                    <a:pt x="30" y="8"/>
                    <a:pt x="25" y="7"/>
                  </a:cubicBezTo>
                  <a:cubicBezTo>
                    <a:pt x="23" y="7"/>
                    <a:pt x="16" y="7"/>
                    <a:pt x="14" y="10"/>
                  </a:cubicBezTo>
                  <a:cubicBezTo>
                    <a:pt x="11" y="10"/>
                    <a:pt x="10" y="8"/>
                    <a:pt x="8" y="6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5" y="3"/>
                    <a:pt x="7" y="5"/>
                    <a:pt x="8" y="6"/>
                  </a:cubicBezTo>
                  <a:cubicBezTo>
                    <a:pt x="9" y="8"/>
                    <a:pt x="11" y="10"/>
                    <a:pt x="13" y="11"/>
                  </a:cubicBezTo>
                  <a:cubicBezTo>
                    <a:pt x="14" y="11"/>
                    <a:pt x="14" y="12"/>
                    <a:pt x="15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Freeform 2116"/>
            <p:cNvSpPr>
              <a:spLocks noEditPoints="1"/>
            </p:cNvSpPr>
            <p:nvPr/>
          </p:nvSpPr>
          <p:spPr bwMode="auto">
            <a:xfrm>
              <a:off x="6924646" y="4675214"/>
              <a:ext cx="123826" cy="90488"/>
            </a:xfrm>
            <a:custGeom>
              <a:avLst/>
              <a:gdLst>
                <a:gd name="T0" fmla="*/ 10 w 33"/>
                <a:gd name="T1" fmla="*/ 13 h 24"/>
                <a:gd name="T2" fmla="*/ 8 w 33"/>
                <a:gd name="T3" fmla="*/ 9 h 24"/>
                <a:gd name="T4" fmla="*/ 12 w 33"/>
                <a:gd name="T5" fmla="*/ 12 h 24"/>
                <a:gd name="T6" fmla="*/ 14 w 33"/>
                <a:gd name="T7" fmla="*/ 13 h 24"/>
                <a:gd name="T8" fmla="*/ 16 w 33"/>
                <a:gd name="T9" fmla="*/ 15 h 24"/>
                <a:gd name="T10" fmla="*/ 17 w 33"/>
                <a:gd name="T11" fmla="*/ 18 h 24"/>
                <a:gd name="T12" fmla="*/ 17 w 33"/>
                <a:gd name="T13" fmla="*/ 19 h 24"/>
                <a:gd name="T14" fmla="*/ 17 w 33"/>
                <a:gd name="T15" fmla="*/ 21 h 24"/>
                <a:gd name="T16" fmla="*/ 17 w 33"/>
                <a:gd name="T17" fmla="*/ 19 h 24"/>
                <a:gd name="T18" fmla="*/ 17 w 33"/>
                <a:gd name="T19" fmla="*/ 18 h 24"/>
                <a:gd name="T20" fmla="*/ 17 w 33"/>
                <a:gd name="T21" fmla="*/ 16 h 24"/>
                <a:gd name="T22" fmla="*/ 17 w 33"/>
                <a:gd name="T23" fmla="*/ 14 h 24"/>
                <a:gd name="T24" fmla="*/ 18 w 33"/>
                <a:gd name="T25" fmla="*/ 15 h 24"/>
                <a:gd name="T26" fmla="*/ 22 w 33"/>
                <a:gd name="T27" fmla="*/ 18 h 24"/>
                <a:gd name="T28" fmla="*/ 24 w 33"/>
                <a:gd name="T29" fmla="*/ 20 h 24"/>
                <a:gd name="T30" fmla="*/ 26 w 33"/>
                <a:gd name="T31" fmla="*/ 23 h 24"/>
                <a:gd name="T32" fmla="*/ 23 w 33"/>
                <a:gd name="T33" fmla="*/ 17 h 24"/>
                <a:gd name="T34" fmla="*/ 23 w 33"/>
                <a:gd name="T35" fmla="*/ 17 h 24"/>
                <a:gd name="T36" fmla="*/ 29 w 33"/>
                <a:gd name="T37" fmla="*/ 21 h 24"/>
                <a:gd name="T38" fmla="*/ 26 w 33"/>
                <a:gd name="T39" fmla="*/ 18 h 24"/>
                <a:gd name="T40" fmla="*/ 21 w 33"/>
                <a:gd name="T41" fmla="*/ 15 h 24"/>
                <a:gd name="T42" fmla="*/ 12 w 33"/>
                <a:gd name="T43" fmla="*/ 11 h 24"/>
                <a:gd name="T44" fmla="*/ 8 w 33"/>
                <a:gd name="T45" fmla="*/ 8 h 24"/>
                <a:gd name="T46" fmla="*/ 6 w 33"/>
                <a:gd name="T47" fmla="*/ 4 h 24"/>
                <a:gd name="T48" fmla="*/ 10 w 33"/>
                <a:gd name="T49" fmla="*/ 7 h 24"/>
                <a:gd name="T50" fmla="*/ 15 w 33"/>
                <a:gd name="T51" fmla="*/ 8 h 24"/>
                <a:gd name="T52" fmla="*/ 22 w 33"/>
                <a:gd name="T53" fmla="*/ 10 h 24"/>
                <a:gd name="T54" fmla="*/ 29 w 33"/>
                <a:gd name="T55" fmla="*/ 13 h 24"/>
                <a:gd name="T56" fmla="*/ 19 w 33"/>
                <a:gd name="T57" fmla="*/ 8 h 24"/>
                <a:gd name="T58" fmla="*/ 12 w 33"/>
                <a:gd name="T59" fmla="*/ 7 h 24"/>
                <a:gd name="T60" fmla="*/ 8 w 33"/>
                <a:gd name="T61" fmla="*/ 5 h 24"/>
                <a:gd name="T62" fmla="*/ 4 w 33"/>
                <a:gd name="T63" fmla="*/ 2 h 24"/>
                <a:gd name="T64" fmla="*/ 3 w 33"/>
                <a:gd name="T65" fmla="*/ 2 h 24"/>
                <a:gd name="T66" fmla="*/ 10 w 33"/>
                <a:gd name="T67" fmla="*/ 1 h 24"/>
                <a:gd name="T68" fmla="*/ 17 w 33"/>
                <a:gd name="T69" fmla="*/ 0 h 24"/>
                <a:gd name="T70" fmla="*/ 22 w 33"/>
                <a:gd name="T71" fmla="*/ 2 h 24"/>
                <a:gd name="T72" fmla="*/ 15 w 33"/>
                <a:gd name="T73" fmla="*/ 0 h 24"/>
                <a:gd name="T74" fmla="*/ 13 w 33"/>
                <a:gd name="T75" fmla="*/ 0 h 24"/>
                <a:gd name="T76" fmla="*/ 7 w 33"/>
                <a:gd name="T77" fmla="*/ 1 h 24"/>
                <a:gd name="T78" fmla="*/ 2 w 33"/>
                <a:gd name="T79" fmla="*/ 1 h 24"/>
                <a:gd name="T80" fmla="*/ 1 w 33"/>
                <a:gd name="T81" fmla="*/ 0 h 24"/>
                <a:gd name="T82" fmla="*/ 3 w 33"/>
                <a:gd name="T83" fmla="*/ 3 h 24"/>
                <a:gd name="T84" fmla="*/ 4 w 33"/>
                <a:gd name="T85" fmla="*/ 4 h 24"/>
                <a:gd name="T86" fmla="*/ 3 w 33"/>
                <a:gd name="T87" fmla="*/ 6 h 24"/>
                <a:gd name="T88" fmla="*/ 3 w 33"/>
                <a:gd name="T89" fmla="*/ 7 h 24"/>
                <a:gd name="T90" fmla="*/ 3 w 33"/>
                <a:gd name="T91" fmla="*/ 10 h 24"/>
                <a:gd name="T92" fmla="*/ 4 w 33"/>
                <a:gd name="T93" fmla="*/ 13 h 24"/>
                <a:gd name="T94" fmla="*/ 4 w 33"/>
                <a:gd name="T95" fmla="*/ 10 h 24"/>
                <a:gd name="T96" fmla="*/ 4 w 33"/>
                <a:gd name="T97" fmla="*/ 7 h 24"/>
                <a:gd name="T98" fmla="*/ 4 w 33"/>
                <a:gd name="T99" fmla="*/ 6 h 24"/>
                <a:gd name="T100" fmla="*/ 4 w 33"/>
                <a:gd name="T101" fmla="*/ 5 h 24"/>
                <a:gd name="T102" fmla="*/ 7 w 33"/>
                <a:gd name="T103" fmla="*/ 9 h 24"/>
                <a:gd name="T104" fmla="*/ 9 w 33"/>
                <a:gd name="T105" fmla="*/ 13 h 24"/>
                <a:gd name="T106" fmla="*/ 11 w 33"/>
                <a:gd name="T107" fmla="*/ 16 h 24"/>
                <a:gd name="T108" fmla="*/ 11 w 33"/>
                <a:gd name="T109" fmla="*/ 20 h 24"/>
                <a:gd name="T110" fmla="*/ 10 w 33"/>
                <a:gd name="T111" fmla="*/ 14 h 24"/>
                <a:gd name="T112" fmla="*/ 17 w 33"/>
                <a:gd name="T113" fmla="*/ 14 h 24"/>
                <a:gd name="T114" fmla="*/ 17 w 33"/>
                <a:gd name="T115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24">
                  <a:moveTo>
                    <a:pt x="10" y="14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1"/>
                    <a:pt x="8" y="10"/>
                    <a:pt x="8" y="9"/>
                  </a:cubicBezTo>
                  <a:cubicBezTo>
                    <a:pt x="8" y="9"/>
                    <a:pt x="9" y="10"/>
                    <a:pt x="9" y="10"/>
                  </a:cubicBezTo>
                  <a:cubicBezTo>
                    <a:pt x="10" y="11"/>
                    <a:pt x="11" y="11"/>
                    <a:pt x="12" y="12"/>
                  </a:cubicBezTo>
                  <a:cubicBezTo>
                    <a:pt x="12" y="12"/>
                    <a:pt x="13" y="12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7"/>
                    <a:pt x="17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7" y="21"/>
                    <a:pt x="16" y="22"/>
                    <a:pt x="16" y="22"/>
                  </a:cubicBezTo>
                  <a:cubicBezTo>
                    <a:pt x="17" y="22"/>
                    <a:pt x="17" y="20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7"/>
                    <a:pt x="17" y="17"/>
                    <a:pt x="17" y="16"/>
                  </a:cubicBezTo>
                  <a:cubicBezTo>
                    <a:pt x="17" y="16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19" y="15"/>
                    <a:pt x="20" y="16"/>
                  </a:cubicBezTo>
                  <a:cubicBezTo>
                    <a:pt x="20" y="16"/>
                    <a:pt x="21" y="17"/>
                    <a:pt x="22" y="18"/>
                  </a:cubicBezTo>
                  <a:cubicBezTo>
                    <a:pt x="23" y="18"/>
                    <a:pt x="23" y="19"/>
                    <a:pt x="23" y="19"/>
                  </a:cubicBezTo>
                  <a:cubicBezTo>
                    <a:pt x="24" y="19"/>
                    <a:pt x="24" y="20"/>
                    <a:pt x="24" y="20"/>
                  </a:cubicBezTo>
                  <a:cubicBezTo>
                    <a:pt x="25" y="21"/>
                    <a:pt x="25" y="21"/>
                    <a:pt x="25" y="22"/>
                  </a:cubicBezTo>
                  <a:cubicBezTo>
                    <a:pt x="25" y="22"/>
                    <a:pt x="26" y="22"/>
                    <a:pt x="26" y="23"/>
                  </a:cubicBezTo>
                  <a:cubicBezTo>
                    <a:pt x="26" y="22"/>
                    <a:pt x="25" y="21"/>
                    <a:pt x="25" y="20"/>
                  </a:cubicBezTo>
                  <a:cubicBezTo>
                    <a:pt x="24" y="19"/>
                    <a:pt x="23" y="18"/>
                    <a:pt x="23" y="17"/>
                  </a:cubicBezTo>
                  <a:cubicBezTo>
                    <a:pt x="22" y="17"/>
                    <a:pt x="22" y="16"/>
                    <a:pt x="21" y="16"/>
                  </a:cubicBezTo>
                  <a:cubicBezTo>
                    <a:pt x="22" y="16"/>
                    <a:pt x="22" y="17"/>
                    <a:pt x="23" y="17"/>
                  </a:cubicBezTo>
                  <a:cubicBezTo>
                    <a:pt x="24" y="17"/>
                    <a:pt x="25" y="18"/>
                    <a:pt x="25" y="18"/>
                  </a:cubicBezTo>
                  <a:cubicBezTo>
                    <a:pt x="27" y="19"/>
                    <a:pt x="28" y="20"/>
                    <a:pt x="29" y="21"/>
                  </a:cubicBezTo>
                  <a:cubicBezTo>
                    <a:pt x="31" y="22"/>
                    <a:pt x="32" y="23"/>
                    <a:pt x="33" y="24"/>
                  </a:cubicBezTo>
                  <a:cubicBezTo>
                    <a:pt x="31" y="22"/>
                    <a:pt x="28" y="20"/>
                    <a:pt x="26" y="18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2" y="15"/>
                    <a:pt x="21" y="15"/>
                  </a:cubicBezTo>
                  <a:cubicBezTo>
                    <a:pt x="20" y="14"/>
                    <a:pt x="18" y="14"/>
                    <a:pt x="17" y="13"/>
                  </a:cubicBezTo>
                  <a:cubicBezTo>
                    <a:pt x="15" y="12"/>
                    <a:pt x="14" y="11"/>
                    <a:pt x="12" y="11"/>
                  </a:cubicBezTo>
                  <a:cubicBezTo>
                    <a:pt x="11" y="10"/>
                    <a:pt x="11" y="10"/>
                    <a:pt x="10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8" y="7"/>
                    <a:pt x="7" y="6"/>
                    <a:pt x="7" y="6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6" y="5"/>
                    <a:pt x="7" y="5"/>
                    <a:pt x="8" y="6"/>
                  </a:cubicBezTo>
                  <a:cubicBezTo>
                    <a:pt x="9" y="6"/>
                    <a:pt x="9" y="6"/>
                    <a:pt x="10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3" y="8"/>
                    <a:pt x="14" y="8"/>
                    <a:pt x="15" y="8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9"/>
                    <a:pt x="22" y="10"/>
                  </a:cubicBezTo>
                  <a:cubicBezTo>
                    <a:pt x="23" y="10"/>
                    <a:pt x="24" y="11"/>
                    <a:pt x="25" y="11"/>
                  </a:cubicBezTo>
                  <a:cubicBezTo>
                    <a:pt x="27" y="12"/>
                    <a:pt x="28" y="12"/>
                    <a:pt x="29" y="13"/>
                  </a:cubicBezTo>
                  <a:cubicBezTo>
                    <a:pt x="27" y="12"/>
                    <a:pt x="25" y="10"/>
                    <a:pt x="22" y="9"/>
                  </a:cubicBezTo>
                  <a:cubicBezTo>
                    <a:pt x="21" y="9"/>
                    <a:pt x="20" y="9"/>
                    <a:pt x="19" y="8"/>
                  </a:cubicBezTo>
                  <a:cubicBezTo>
                    <a:pt x="18" y="8"/>
                    <a:pt x="16" y="8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7" y="4"/>
                    <a:pt x="6" y="4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1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4"/>
                    <a:pt x="10" y="14"/>
                  </a:cubicBezTo>
                  <a:cubicBezTo>
                    <a:pt x="10" y="15"/>
                    <a:pt x="10" y="15"/>
                    <a:pt x="11" y="16"/>
                  </a:cubicBezTo>
                  <a:cubicBezTo>
                    <a:pt x="11" y="16"/>
                    <a:pt x="11" y="17"/>
                    <a:pt x="11" y="18"/>
                  </a:cubicBezTo>
                  <a:cubicBezTo>
                    <a:pt x="11" y="18"/>
                    <a:pt x="11" y="19"/>
                    <a:pt x="11" y="20"/>
                  </a:cubicBezTo>
                  <a:cubicBezTo>
                    <a:pt x="11" y="18"/>
                    <a:pt x="11" y="17"/>
                    <a:pt x="11" y="16"/>
                  </a:cubicBezTo>
                  <a:cubicBezTo>
                    <a:pt x="11" y="15"/>
                    <a:pt x="11" y="14"/>
                    <a:pt x="10" y="14"/>
                  </a:cubicBezTo>
                  <a:close/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Freeform 2117"/>
            <p:cNvSpPr/>
            <p:nvPr/>
          </p:nvSpPr>
          <p:spPr bwMode="auto">
            <a:xfrm>
              <a:off x="5335548" y="6035711"/>
              <a:ext cx="82550" cy="228602"/>
            </a:xfrm>
            <a:custGeom>
              <a:avLst/>
              <a:gdLst>
                <a:gd name="T0" fmla="*/ 22 w 22"/>
                <a:gd name="T1" fmla="*/ 43 h 61"/>
                <a:gd name="T2" fmla="*/ 21 w 22"/>
                <a:gd name="T3" fmla="*/ 39 h 61"/>
                <a:gd name="T4" fmla="*/ 16 w 22"/>
                <a:gd name="T5" fmla="*/ 29 h 61"/>
                <a:gd name="T6" fmla="*/ 6 w 22"/>
                <a:gd name="T7" fmla="*/ 16 h 61"/>
                <a:gd name="T8" fmla="*/ 2 w 22"/>
                <a:gd name="T9" fmla="*/ 6 h 61"/>
                <a:gd name="T10" fmla="*/ 0 w 22"/>
                <a:gd name="T11" fmla="*/ 0 h 61"/>
                <a:gd name="T12" fmla="*/ 1 w 22"/>
                <a:gd name="T13" fmla="*/ 10 h 61"/>
                <a:gd name="T14" fmla="*/ 11 w 22"/>
                <a:gd name="T15" fmla="*/ 38 h 61"/>
                <a:gd name="T16" fmla="*/ 15 w 22"/>
                <a:gd name="T17" fmla="*/ 51 h 61"/>
                <a:gd name="T18" fmla="*/ 17 w 22"/>
                <a:gd name="T19" fmla="*/ 61 h 61"/>
                <a:gd name="T20" fmla="*/ 17 w 22"/>
                <a:gd name="T21" fmla="*/ 61 h 61"/>
                <a:gd name="T22" fmla="*/ 22 w 22"/>
                <a:gd name="T23" fmla="*/ 4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61">
                  <a:moveTo>
                    <a:pt x="22" y="43"/>
                  </a:moveTo>
                  <a:cubicBezTo>
                    <a:pt x="22" y="41"/>
                    <a:pt x="22" y="40"/>
                    <a:pt x="21" y="39"/>
                  </a:cubicBezTo>
                  <a:cubicBezTo>
                    <a:pt x="20" y="36"/>
                    <a:pt x="18" y="33"/>
                    <a:pt x="16" y="29"/>
                  </a:cubicBezTo>
                  <a:cubicBezTo>
                    <a:pt x="13" y="24"/>
                    <a:pt x="9" y="20"/>
                    <a:pt x="6" y="16"/>
                  </a:cubicBezTo>
                  <a:cubicBezTo>
                    <a:pt x="4" y="13"/>
                    <a:pt x="3" y="10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1" y="4"/>
                    <a:pt x="1" y="8"/>
                    <a:pt x="1" y="10"/>
                  </a:cubicBezTo>
                  <a:cubicBezTo>
                    <a:pt x="1" y="21"/>
                    <a:pt x="7" y="29"/>
                    <a:pt x="11" y="38"/>
                  </a:cubicBezTo>
                  <a:cubicBezTo>
                    <a:pt x="12" y="42"/>
                    <a:pt x="13" y="46"/>
                    <a:pt x="15" y="51"/>
                  </a:cubicBezTo>
                  <a:cubicBezTo>
                    <a:pt x="16" y="54"/>
                    <a:pt x="16" y="58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8" y="55"/>
                    <a:pt x="20" y="49"/>
                    <a:pt x="22" y="4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59" name="Picture 2118"/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673" y="6019836"/>
              <a:ext cx="123826" cy="190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0" name="Picture 2119"/>
            <p:cNvPicPr>
              <a:picLocks noChangeAspect="1" noChangeArrowheads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936" y="6010311"/>
              <a:ext cx="157163" cy="26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1" name="Freeform 2120"/>
            <p:cNvSpPr/>
            <p:nvPr/>
          </p:nvSpPr>
          <p:spPr bwMode="auto">
            <a:xfrm>
              <a:off x="5321261" y="6129374"/>
              <a:ext cx="52388" cy="98426"/>
            </a:xfrm>
            <a:custGeom>
              <a:avLst/>
              <a:gdLst>
                <a:gd name="T0" fmla="*/ 13 w 14"/>
                <a:gd name="T1" fmla="*/ 12 h 26"/>
                <a:gd name="T2" fmla="*/ 8 w 14"/>
                <a:gd name="T3" fmla="*/ 0 h 26"/>
                <a:gd name="T4" fmla="*/ 9 w 14"/>
                <a:gd name="T5" fmla="*/ 6 h 26"/>
                <a:gd name="T6" fmla="*/ 5 w 14"/>
                <a:gd name="T7" fmla="*/ 13 h 26"/>
                <a:gd name="T8" fmla="*/ 0 w 14"/>
                <a:gd name="T9" fmla="*/ 16 h 26"/>
                <a:gd name="T10" fmla="*/ 12 w 14"/>
                <a:gd name="T11" fmla="*/ 26 h 26"/>
                <a:gd name="T12" fmla="*/ 13 w 14"/>
                <a:gd name="T1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12"/>
                  </a:moveTo>
                  <a:cubicBezTo>
                    <a:pt x="12" y="7"/>
                    <a:pt x="10" y="4"/>
                    <a:pt x="8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9"/>
                    <a:pt x="7" y="11"/>
                    <a:pt x="5" y="13"/>
                  </a:cubicBezTo>
                  <a:cubicBezTo>
                    <a:pt x="3" y="14"/>
                    <a:pt x="1" y="15"/>
                    <a:pt x="0" y="16"/>
                  </a:cubicBezTo>
                  <a:cubicBezTo>
                    <a:pt x="4" y="20"/>
                    <a:pt x="8" y="23"/>
                    <a:pt x="12" y="26"/>
                  </a:cubicBezTo>
                  <a:cubicBezTo>
                    <a:pt x="14" y="22"/>
                    <a:pt x="13" y="16"/>
                    <a:pt x="13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Freeform 2121"/>
            <p:cNvSpPr/>
            <p:nvPr/>
          </p:nvSpPr>
          <p:spPr bwMode="auto">
            <a:xfrm>
              <a:off x="5305386" y="5926173"/>
              <a:ext cx="123826" cy="196851"/>
            </a:xfrm>
            <a:custGeom>
              <a:avLst/>
              <a:gdLst>
                <a:gd name="T0" fmla="*/ 8 w 33"/>
                <a:gd name="T1" fmla="*/ 29 h 52"/>
                <a:gd name="T2" fmla="*/ 14 w 33"/>
                <a:gd name="T3" fmla="*/ 34 h 52"/>
                <a:gd name="T4" fmla="*/ 22 w 33"/>
                <a:gd name="T5" fmla="*/ 38 h 52"/>
                <a:gd name="T6" fmla="*/ 33 w 33"/>
                <a:gd name="T7" fmla="*/ 52 h 52"/>
                <a:gd name="T8" fmla="*/ 33 w 33"/>
                <a:gd name="T9" fmla="*/ 52 h 52"/>
                <a:gd name="T10" fmla="*/ 25 w 33"/>
                <a:gd name="T11" fmla="*/ 33 h 52"/>
                <a:gd name="T12" fmla="*/ 8 w 33"/>
                <a:gd name="T13" fmla="*/ 26 h 52"/>
                <a:gd name="T14" fmla="*/ 6 w 33"/>
                <a:gd name="T15" fmla="*/ 15 h 52"/>
                <a:gd name="T16" fmla="*/ 5 w 33"/>
                <a:gd name="T17" fmla="*/ 6 h 52"/>
                <a:gd name="T18" fmla="*/ 2 w 33"/>
                <a:gd name="T19" fmla="*/ 0 h 52"/>
                <a:gd name="T20" fmla="*/ 0 w 33"/>
                <a:gd name="T21" fmla="*/ 2 h 52"/>
                <a:gd name="T22" fmla="*/ 4 w 33"/>
                <a:gd name="T23" fmla="*/ 7 h 52"/>
                <a:gd name="T24" fmla="*/ 5 w 33"/>
                <a:gd name="T25" fmla="*/ 15 h 52"/>
                <a:gd name="T26" fmla="*/ 7 w 33"/>
                <a:gd name="T27" fmla="*/ 26 h 52"/>
                <a:gd name="T28" fmla="*/ 8 w 33"/>
                <a:gd name="T29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2">
                  <a:moveTo>
                    <a:pt x="8" y="29"/>
                  </a:moveTo>
                  <a:cubicBezTo>
                    <a:pt x="10" y="30"/>
                    <a:pt x="13" y="32"/>
                    <a:pt x="14" y="34"/>
                  </a:cubicBezTo>
                  <a:cubicBezTo>
                    <a:pt x="16" y="36"/>
                    <a:pt x="19" y="36"/>
                    <a:pt x="22" y="38"/>
                  </a:cubicBezTo>
                  <a:cubicBezTo>
                    <a:pt x="27" y="42"/>
                    <a:pt x="31" y="45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45"/>
                    <a:pt x="30" y="39"/>
                    <a:pt x="25" y="33"/>
                  </a:cubicBezTo>
                  <a:cubicBezTo>
                    <a:pt x="23" y="30"/>
                    <a:pt x="15" y="24"/>
                    <a:pt x="8" y="26"/>
                  </a:cubicBezTo>
                  <a:cubicBezTo>
                    <a:pt x="5" y="22"/>
                    <a:pt x="6" y="19"/>
                    <a:pt x="6" y="15"/>
                  </a:cubicBezTo>
                  <a:cubicBezTo>
                    <a:pt x="6" y="12"/>
                    <a:pt x="6" y="9"/>
                    <a:pt x="5" y="6"/>
                  </a:cubicBezTo>
                  <a:cubicBezTo>
                    <a:pt x="4" y="4"/>
                    <a:pt x="3" y="2"/>
                    <a:pt x="2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2" y="3"/>
                    <a:pt x="4" y="5"/>
                    <a:pt x="4" y="7"/>
                  </a:cubicBezTo>
                  <a:cubicBezTo>
                    <a:pt x="5" y="9"/>
                    <a:pt x="5" y="12"/>
                    <a:pt x="5" y="15"/>
                  </a:cubicBezTo>
                  <a:cubicBezTo>
                    <a:pt x="5" y="19"/>
                    <a:pt x="5" y="24"/>
                    <a:pt x="7" y="26"/>
                  </a:cubicBezTo>
                  <a:cubicBezTo>
                    <a:pt x="7" y="27"/>
                    <a:pt x="8" y="28"/>
                    <a:pt x="8" y="2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3" name="Freeform 2122"/>
            <p:cNvSpPr>
              <a:spLocks noEditPoints="1"/>
            </p:cNvSpPr>
            <p:nvPr/>
          </p:nvSpPr>
          <p:spPr bwMode="auto">
            <a:xfrm>
              <a:off x="5302211" y="6024599"/>
              <a:ext cx="123826" cy="233364"/>
            </a:xfrm>
            <a:custGeom>
              <a:avLst/>
              <a:gdLst>
                <a:gd name="T0" fmla="*/ 8 w 33"/>
                <a:gd name="T1" fmla="*/ 25 h 62"/>
                <a:gd name="T2" fmla="*/ 9 w 33"/>
                <a:gd name="T3" fmla="*/ 19 h 62"/>
                <a:gd name="T4" fmla="*/ 11 w 33"/>
                <a:gd name="T5" fmla="*/ 25 h 62"/>
                <a:gd name="T6" fmla="*/ 13 w 33"/>
                <a:gd name="T7" fmla="*/ 29 h 62"/>
                <a:gd name="T8" fmla="*/ 14 w 33"/>
                <a:gd name="T9" fmla="*/ 34 h 62"/>
                <a:gd name="T10" fmla="*/ 12 w 33"/>
                <a:gd name="T11" fmla="*/ 38 h 62"/>
                <a:gd name="T12" fmla="*/ 11 w 33"/>
                <a:gd name="T13" fmla="*/ 39 h 62"/>
                <a:gd name="T14" fmla="*/ 8 w 33"/>
                <a:gd name="T15" fmla="*/ 42 h 62"/>
                <a:gd name="T16" fmla="*/ 10 w 33"/>
                <a:gd name="T17" fmla="*/ 40 h 62"/>
                <a:gd name="T18" fmla="*/ 12 w 33"/>
                <a:gd name="T19" fmla="*/ 39 h 62"/>
                <a:gd name="T20" fmla="*/ 14 w 33"/>
                <a:gd name="T21" fmla="*/ 36 h 62"/>
                <a:gd name="T22" fmla="*/ 15 w 33"/>
                <a:gd name="T23" fmla="*/ 33 h 62"/>
                <a:gd name="T24" fmla="*/ 16 w 33"/>
                <a:gd name="T25" fmla="*/ 36 h 62"/>
                <a:gd name="T26" fmla="*/ 18 w 33"/>
                <a:gd name="T27" fmla="*/ 43 h 62"/>
                <a:gd name="T28" fmla="*/ 18 w 33"/>
                <a:gd name="T29" fmla="*/ 48 h 62"/>
                <a:gd name="T30" fmla="*/ 18 w 33"/>
                <a:gd name="T31" fmla="*/ 53 h 62"/>
                <a:gd name="T32" fmla="*/ 19 w 33"/>
                <a:gd name="T33" fmla="*/ 43 h 62"/>
                <a:gd name="T34" fmla="*/ 20 w 33"/>
                <a:gd name="T35" fmla="*/ 43 h 62"/>
                <a:gd name="T36" fmla="*/ 24 w 33"/>
                <a:gd name="T37" fmla="*/ 54 h 62"/>
                <a:gd name="T38" fmla="*/ 22 w 33"/>
                <a:gd name="T39" fmla="*/ 46 h 62"/>
                <a:gd name="T40" fmla="*/ 19 w 33"/>
                <a:gd name="T41" fmla="*/ 39 h 62"/>
                <a:gd name="T42" fmla="*/ 12 w 33"/>
                <a:gd name="T43" fmla="*/ 25 h 62"/>
                <a:gd name="T44" fmla="*/ 11 w 33"/>
                <a:gd name="T45" fmla="*/ 17 h 62"/>
                <a:gd name="T46" fmla="*/ 11 w 33"/>
                <a:gd name="T47" fmla="*/ 10 h 62"/>
                <a:gd name="T48" fmla="*/ 13 w 33"/>
                <a:gd name="T49" fmla="*/ 17 h 62"/>
                <a:gd name="T50" fmla="*/ 19 w 33"/>
                <a:gd name="T51" fmla="*/ 24 h 62"/>
                <a:gd name="T52" fmla="*/ 26 w 33"/>
                <a:gd name="T53" fmla="*/ 33 h 62"/>
                <a:gd name="T54" fmla="*/ 30 w 33"/>
                <a:gd name="T55" fmla="*/ 43 h 62"/>
                <a:gd name="T56" fmla="*/ 23 w 33"/>
                <a:gd name="T57" fmla="*/ 28 h 62"/>
                <a:gd name="T58" fmla="*/ 16 w 33"/>
                <a:gd name="T59" fmla="*/ 19 h 62"/>
                <a:gd name="T60" fmla="*/ 13 w 33"/>
                <a:gd name="T61" fmla="*/ 14 h 62"/>
                <a:gd name="T62" fmla="*/ 11 w 33"/>
                <a:gd name="T63" fmla="*/ 6 h 62"/>
                <a:gd name="T64" fmla="*/ 10 w 33"/>
                <a:gd name="T65" fmla="*/ 5 h 62"/>
                <a:gd name="T66" fmla="*/ 18 w 33"/>
                <a:gd name="T67" fmla="*/ 11 h 62"/>
                <a:gd name="T68" fmla="*/ 29 w 33"/>
                <a:gd name="T69" fmla="*/ 17 h 62"/>
                <a:gd name="T70" fmla="*/ 33 w 33"/>
                <a:gd name="T71" fmla="*/ 23 h 62"/>
                <a:gd name="T72" fmla="*/ 26 w 33"/>
                <a:gd name="T73" fmla="*/ 14 h 62"/>
                <a:gd name="T74" fmla="*/ 23 w 33"/>
                <a:gd name="T75" fmla="*/ 12 h 62"/>
                <a:gd name="T76" fmla="*/ 16 w 33"/>
                <a:gd name="T77" fmla="*/ 7 h 62"/>
                <a:gd name="T78" fmla="*/ 10 w 33"/>
                <a:gd name="T79" fmla="*/ 3 h 62"/>
                <a:gd name="T80" fmla="*/ 8 w 33"/>
                <a:gd name="T81" fmla="*/ 1 h 62"/>
                <a:gd name="T82" fmla="*/ 8 w 33"/>
                <a:gd name="T83" fmla="*/ 6 h 62"/>
                <a:gd name="T84" fmla="*/ 8 w 33"/>
                <a:gd name="T85" fmla="*/ 8 h 62"/>
                <a:gd name="T86" fmla="*/ 6 w 33"/>
                <a:gd name="T87" fmla="*/ 10 h 62"/>
                <a:gd name="T88" fmla="*/ 5 w 33"/>
                <a:gd name="T89" fmla="*/ 11 h 62"/>
                <a:gd name="T90" fmla="*/ 2 w 33"/>
                <a:gd name="T91" fmla="*/ 16 h 62"/>
                <a:gd name="T92" fmla="*/ 0 w 33"/>
                <a:gd name="T93" fmla="*/ 20 h 62"/>
                <a:gd name="T94" fmla="*/ 3 w 33"/>
                <a:gd name="T95" fmla="*/ 16 h 62"/>
                <a:gd name="T96" fmla="*/ 6 w 33"/>
                <a:gd name="T97" fmla="*/ 12 h 62"/>
                <a:gd name="T98" fmla="*/ 7 w 33"/>
                <a:gd name="T99" fmla="*/ 11 h 62"/>
                <a:gd name="T100" fmla="*/ 9 w 33"/>
                <a:gd name="T101" fmla="*/ 10 h 62"/>
                <a:gd name="T102" fmla="*/ 8 w 33"/>
                <a:gd name="T103" fmla="*/ 17 h 62"/>
                <a:gd name="T104" fmla="*/ 7 w 33"/>
                <a:gd name="T105" fmla="*/ 25 h 62"/>
                <a:gd name="T106" fmla="*/ 6 w 33"/>
                <a:gd name="T107" fmla="*/ 30 h 62"/>
                <a:gd name="T108" fmla="*/ 3 w 33"/>
                <a:gd name="T109" fmla="*/ 35 h 62"/>
                <a:gd name="T110" fmla="*/ 7 w 33"/>
                <a:gd name="T111" fmla="*/ 27 h 62"/>
                <a:gd name="T112" fmla="*/ 15 w 33"/>
                <a:gd name="T113" fmla="*/ 33 h 62"/>
                <a:gd name="T114" fmla="*/ 15 w 33"/>
                <a:gd name="T11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62">
                  <a:moveTo>
                    <a:pt x="7" y="27"/>
                  </a:moveTo>
                  <a:cubicBezTo>
                    <a:pt x="7" y="26"/>
                    <a:pt x="8" y="26"/>
                    <a:pt x="8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2"/>
                    <a:pt x="9" y="20"/>
                    <a:pt x="9" y="19"/>
                  </a:cubicBezTo>
                  <a:cubicBezTo>
                    <a:pt x="9" y="19"/>
                    <a:pt x="9" y="20"/>
                    <a:pt x="10" y="21"/>
                  </a:cubicBezTo>
                  <a:cubicBezTo>
                    <a:pt x="10" y="23"/>
                    <a:pt x="10" y="24"/>
                    <a:pt x="11" y="25"/>
                  </a:cubicBezTo>
                  <a:cubicBezTo>
                    <a:pt x="12" y="27"/>
                    <a:pt x="12" y="28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1"/>
                    <a:pt x="14" y="32"/>
                  </a:cubicBezTo>
                  <a:cubicBezTo>
                    <a:pt x="14" y="32"/>
                    <a:pt x="14" y="33"/>
                    <a:pt x="14" y="34"/>
                  </a:cubicBezTo>
                  <a:cubicBezTo>
                    <a:pt x="14" y="35"/>
                    <a:pt x="13" y="35"/>
                    <a:pt x="13" y="36"/>
                  </a:cubicBezTo>
                  <a:cubicBezTo>
                    <a:pt x="13" y="37"/>
                    <a:pt x="12" y="37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0" y="40"/>
                    <a:pt x="10" y="40"/>
                  </a:cubicBezTo>
                  <a:cubicBezTo>
                    <a:pt x="10" y="40"/>
                    <a:pt x="9" y="41"/>
                    <a:pt x="8" y="42"/>
                  </a:cubicBezTo>
                  <a:cubicBezTo>
                    <a:pt x="8" y="42"/>
                    <a:pt x="7" y="43"/>
                    <a:pt x="6" y="43"/>
                  </a:cubicBezTo>
                  <a:cubicBezTo>
                    <a:pt x="8" y="42"/>
                    <a:pt x="9" y="41"/>
                    <a:pt x="10" y="40"/>
                  </a:cubicBezTo>
                  <a:cubicBezTo>
                    <a:pt x="11" y="40"/>
                    <a:pt x="11" y="40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7"/>
                    <a:pt x="14" y="36"/>
                  </a:cubicBezTo>
                  <a:cubicBezTo>
                    <a:pt x="14" y="36"/>
                    <a:pt x="15" y="35"/>
                    <a:pt x="15" y="34"/>
                  </a:cubicBezTo>
                  <a:cubicBezTo>
                    <a:pt x="15" y="34"/>
                    <a:pt x="15" y="34"/>
                    <a:pt x="15" y="33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6" y="35"/>
                    <a:pt x="16" y="35"/>
                    <a:pt x="16" y="36"/>
                  </a:cubicBezTo>
                  <a:cubicBezTo>
                    <a:pt x="16" y="36"/>
                    <a:pt x="17" y="37"/>
                    <a:pt x="17" y="38"/>
                  </a:cubicBezTo>
                  <a:cubicBezTo>
                    <a:pt x="17" y="40"/>
                    <a:pt x="18" y="41"/>
                    <a:pt x="18" y="43"/>
                  </a:cubicBezTo>
                  <a:cubicBezTo>
                    <a:pt x="18" y="44"/>
                    <a:pt x="18" y="45"/>
                    <a:pt x="18" y="45"/>
                  </a:cubicBezTo>
                  <a:cubicBezTo>
                    <a:pt x="18" y="46"/>
                    <a:pt x="18" y="47"/>
                    <a:pt x="18" y="48"/>
                  </a:cubicBezTo>
                  <a:cubicBezTo>
                    <a:pt x="18" y="49"/>
                    <a:pt x="18" y="50"/>
                    <a:pt x="18" y="50"/>
                  </a:cubicBezTo>
                  <a:cubicBezTo>
                    <a:pt x="18" y="51"/>
                    <a:pt x="18" y="52"/>
                    <a:pt x="18" y="53"/>
                  </a:cubicBezTo>
                  <a:cubicBezTo>
                    <a:pt x="18" y="51"/>
                    <a:pt x="19" y="50"/>
                    <a:pt x="19" y="48"/>
                  </a:cubicBezTo>
                  <a:cubicBezTo>
                    <a:pt x="19" y="46"/>
                    <a:pt x="19" y="44"/>
                    <a:pt x="19" y="43"/>
                  </a:cubicBezTo>
                  <a:cubicBezTo>
                    <a:pt x="19" y="42"/>
                    <a:pt x="19" y="41"/>
                    <a:pt x="19" y="40"/>
                  </a:cubicBezTo>
                  <a:cubicBezTo>
                    <a:pt x="19" y="41"/>
                    <a:pt x="20" y="42"/>
                    <a:pt x="20" y="43"/>
                  </a:cubicBezTo>
                  <a:cubicBezTo>
                    <a:pt x="21" y="44"/>
                    <a:pt x="21" y="45"/>
                    <a:pt x="22" y="46"/>
                  </a:cubicBezTo>
                  <a:cubicBezTo>
                    <a:pt x="22" y="49"/>
                    <a:pt x="23" y="51"/>
                    <a:pt x="24" y="54"/>
                  </a:cubicBezTo>
                  <a:cubicBezTo>
                    <a:pt x="25" y="56"/>
                    <a:pt x="25" y="59"/>
                    <a:pt x="26" y="62"/>
                  </a:cubicBezTo>
                  <a:cubicBezTo>
                    <a:pt x="25" y="56"/>
                    <a:pt x="24" y="51"/>
                    <a:pt x="22" y="46"/>
                  </a:cubicBezTo>
                  <a:cubicBezTo>
                    <a:pt x="22" y="45"/>
                    <a:pt x="21" y="44"/>
                    <a:pt x="21" y="42"/>
                  </a:cubicBezTo>
                  <a:cubicBezTo>
                    <a:pt x="21" y="41"/>
                    <a:pt x="20" y="40"/>
                    <a:pt x="19" y="39"/>
                  </a:cubicBezTo>
                  <a:cubicBezTo>
                    <a:pt x="18" y="36"/>
                    <a:pt x="17" y="34"/>
                    <a:pt x="16" y="32"/>
                  </a:cubicBezTo>
                  <a:cubicBezTo>
                    <a:pt x="15" y="29"/>
                    <a:pt x="13" y="27"/>
                    <a:pt x="12" y="25"/>
                  </a:cubicBezTo>
                  <a:cubicBezTo>
                    <a:pt x="12" y="23"/>
                    <a:pt x="12" y="22"/>
                    <a:pt x="11" y="21"/>
                  </a:cubicBezTo>
                  <a:cubicBezTo>
                    <a:pt x="11" y="20"/>
                    <a:pt x="11" y="18"/>
                    <a:pt x="11" y="17"/>
                  </a:cubicBezTo>
                  <a:cubicBezTo>
                    <a:pt x="10" y="16"/>
                    <a:pt x="10" y="15"/>
                    <a:pt x="10" y="13"/>
                  </a:cubicBezTo>
                  <a:cubicBezTo>
                    <a:pt x="10" y="12"/>
                    <a:pt x="11" y="11"/>
                    <a:pt x="11" y="10"/>
                  </a:cubicBezTo>
                  <a:cubicBezTo>
                    <a:pt x="11" y="12"/>
                    <a:pt x="12" y="13"/>
                    <a:pt x="12" y="15"/>
                  </a:cubicBezTo>
                  <a:cubicBezTo>
                    <a:pt x="13" y="16"/>
                    <a:pt x="13" y="16"/>
                    <a:pt x="13" y="17"/>
                  </a:cubicBezTo>
                  <a:cubicBezTo>
                    <a:pt x="14" y="18"/>
                    <a:pt x="14" y="19"/>
                    <a:pt x="15" y="20"/>
                  </a:cubicBezTo>
                  <a:cubicBezTo>
                    <a:pt x="16" y="21"/>
                    <a:pt x="17" y="23"/>
                    <a:pt x="19" y="24"/>
                  </a:cubicBezTo>
                  <a:cubicBezTo>
                    <a:pt x="20" y="26"/>
                    <a:pt x="21" y="27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7" y="35"/>
                    <a:pt x="28" y="36"/>
                    <a:pt x="28" y="38"/>
                  </a:cubicBezTo>
                  <a:cubicBezTo>
                    <a:pt x="29" y="40"/>
                    <a:pt x="30" y="42"/>
                    <a:pt x="30" y="43"/>
                  </a:cubicBezTo>
                  <a:cubicBezTo>
                    <a:pt x="30" y="40"/>
                    <a:pt x="28" y="36"/>
                    <a:pt x="26" y="33"/>
                  </a:cubicBezTo>
                  <a:cubicBezTo>
                    <a:pt x="25" y="31"/>
                    <a:pt x="24" y="29"/>
                    <a:pt x="23" y="28"/>
                  </a:cubicBezTo>
                  <a:cubicBezTo>
                    <a:pt x="22" y="26"/>
                    <a:pt x="21" y="25"/>
                    <a:pt x="19" y="24"/>
                  </a:cubicBezTo>
                  <a:cubicBezTo>
                    <a:pt x="18" y="22"/>
                    <a:pt x="17" y="21"/>
                    <a:pt x="16" y="19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4" y="16"/>
                    <a:pt x="14" y="15"/>
                    <a:pt x="13" y="14"/>
                  </a:cubicBezTo>
                  <a:cubicBezTo>
                    <a:pt x="13" y="12"/>
                    <a:pt x="12" y="11"/>
                    <a:pt x="11" y="9"/>
                  </a:cubicBezTo>
                  <a:cubicBezTo>
                    <a:pt x="11" y="8"/>
                    <a:pt x="11" y="7"/>
                    <a:pt x="11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6"/>
                    <a:pt x="13" y="7"/>
                    <a:pt x="15" y="8"/>
                  </a:cubicBezTo>
                  <a:cubicBezTo>
                    <a:pt x="16" y="9"/>
                    <a:pt x="17" y="10"/>
                    <a:pt x="18" y="11"/>
                  </a:cubicBezTo>
                  <a:cubicBezTo>
                    <a:pt x="20" y="11"/>
                    <a:pt x="21" y="12"/>
                    <a:pt x="22" y="12"/>
                  </a:cubicBezTo>
                  <a:cubicBezTo>
                    <a:pt x="25" y="13"/>
                    <a:pt x="27" y="15"/>
                    <a:pt x="29" y="17"/>
                  </a:cubicBezTo>
                  <a:cubicBezTo>
                    <a:pt x="29" y="18"/>
                    <a:pt x="30" y="19"/>
                    <a:pt x="31" y="20"/>
                  </a:cubicBezTo>
                  <a:cubicBezTo>
                    <a:pt x="32" y="21"/>
                    <a:pt x="33" y="22"/>
                    <a:pt x="33" y="23"/>
                  </a:cubicBezTo>
                  <a:cubicBezTo>
                    <a:pt x="32" y="21"/>
                    <a:pt x="31" y="19"/>
                    <a:pt x="29" y="17"/>
                  </a:cubicBezTo>
                  <a:cubicBezTo>
                    <a:pt x="28" y="15"/>
                    <a:pt x="27" y="15"/>
                    <a:pt x="26" y="14"/>
                  </a:cubicBezTo>
                  <a:cubicBezTo>
                    <a:pt x="25" y="13"/>
                    <a:pt x="25" y="13"/>
                    <a:pt x="24" y="12"/>
                  </a:cubicBezTo>
                  <a:cubicBezTo>
                    <a:pt x="24" y="12"/>
                    <a:pt x="24" y="12"/>
                    <a:pt x="23" y="12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0" y="10"/>
                    <a:pt x="18" y="9"/>
                    <a:pt x="16" y="7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2" y="4"/>
                    <a:pt x="11" y="4"/>
                    <a:pt x="10" y="3"/>
                  </a:cubicBezTo>
                  <a:cubicBezTo>
                    <a:pt x="10" y="3"/>
                    <a:pt x="10" y="2"/>
                    <a:pt x="10" y="1"/>
                  </a:cubicBezTo>
                  <a:cubicBezTo>
                    <a:pt x="9" y="1"/>
                    <a:pt x="9" y="0"/>
                    <a:pt x="8" y="1"/>
                  </a:cubicBezTo>
                  <a:cubicBezTo>
                    <a:pt x="8" y="1"/>
                    <a:pt x="7" y="1"/>
                    <a:pt x="8" y="2"/>
                  </a:cubicBezTo>
                  <a:cubicBezTo>
                    <a:pt x="8" y="3"/>
                    <a:pt x="8" y="4"/>
                    <a:pt x="8" y="6"/>
                  </a:cubicBezTo>
                  <a:cubicBezTo>
                    <a:pt x="9" y="6"/>
                    <a:pt x="9" y="7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9"/>
                    <a:pt x="7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2"/>
                    <a:pt x="4" y="12"/>
                    <a:pt x="4" y="13"/>
                  </a:cubicBezTo>
                  <a:cubicBezTo>
                    <a:pt x="3" y="14"/>
                    <a:pt x="3" y="15"/>
                    <a:pt x="2" y="16"/>
                  </a:cubicBezTo>
                  <a:cubicBezTo>
                    <a:pt x="2" y="17"/>
                    <a:pt x="1" y="17"/>
                    <a:pt x="1" y="18"/>
                  </a:cubicBezTo>
                  <a:cubicBezTo>
                    <a:pt x="1" y="18"/>
                    <a:pt x="1" y="19"/>
                    <a:pt x="0" y="20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2" y="17"/>
                    <a:pt x="2" y="17"/>
                    <a:pt x="3" y="16"/>
                  </a:cubicBezTo>
                  <a:cubicBezTo>
                    <a:pt x="3" y="15"/>
                    <a:pt x="4" y="14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7" y="21"/>
                    <a:pt x="7" y="23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6"/>
                    <a:pt x="7" y="27"/>
                  </a:cubicBezTo>
                  <a:cubicBezTo>
                    <a:pt x="6" y="28"/>
                    <a:pt x="6" y="29"/>
                    <a:pt x="6" y="30"/>
                  </a:cubicBezTo>
                  <a:cubicBezTo>
                    <a:pt x="5" y="31"/>
                    <a:pt x="5" y="31"/>
                    <a:pt x="4" y="32"/>
                  </a:cubicBezTo>
                  <a:cubicBezTo>
                    <a:pt x="4" y="33"/>
                    <a:pt x="3" y="34"/>
                    <a:pt x="3" y="35"/>
                  </a:cubicBezTo>
                  <a:cubicBezTo>
                    <a:pt x="4" y="34"/>
                    <a:pt x="5" y="32"/>
                    <a:pt x="6" y="30"/>
                  </a:cubicBezTo>
                  <a:cubicBezTo>
                    <a:pt x="7" y="29"/>
                    <a:pt x="7" y="28"/>
                    <a:pt x="7" y="27"/>
                  </a:cubicBezTo>
                  <a:close/>
                  <a:moveTo>
                    <a:pt x="15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4" name="Freeform 2123"/>
            <p:cNvSpPr/>
            <p:nvPr/>
          </p:nvSpPr>
          <p:spPr bwMode="auto">
            <a:xfrm>
              <a:off x="5797514" y="4465663"/>
              <a:ext cx="233364" cy="101601"/>
            </a:xfrm>
            <a:custGeom>
              <a:avLst/>
              <a:gdLst>
                <a:gd name="T0" fmla="*/ 62 w 62"/>
                <a:gd name="T1" fmla="*/ 0 h 27"/>
                <a:gd name="T2" fmla="*/ 33 w 62"/>
                <a:gd name="T3" fmla="*/ 15 h 27"/>
                <a:gd name="T4" fmla="*/ 15 w 62"/>
                <a:gd name="T5" fmla="*/ 17 h 27"/>
                <a:gd name="T6" fmla="*/ 0 w 62"/>
                <a:gd name="T7" fmla="*/ 18 h 27"/>
                <a:gd name="T8" fmla="*/ 22 w 62"/>
                <a:gd name="T9" fmla="*/ 27 h 27"/>
                <a:gd name="T10" fmla="*/ 42 w 62"/>
                <a:gd name="T11" fmla="*/ 18 h 27"/>
                <a:gd name="T12" fmla="*/ 62 w 62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7">
                  <a:moveTo>
                    <a:pt x="62" y="0"/>
                  </a:moveTo>
                  <a:cubicBezTo>
                    <a:pt x="52" y="5"/>
                    <a:pt x="44" y="12"/>
                    <a:pt x="33" y="15"/>
                  </a:cubicBezTo>
                  <a:cubicBezTo>
                    <a:pt x="27" y="17"/>
                    <a:pt x="21" y="17"/>
                    <a:pt x="15" y="17"/>
                  </a:cubicBezTo>
                  <a:cubicBezTo>
                    <a:pt x="10" y="17"/>
                    <a:pt x="4" y="16"/>
                    <a:pt x="0" y="18"/>
                  </a:cubicBezTo>
                  <a:cubicBezTo>
                    <a:pt x="7" y="21"/>
                    <a:pt x="14" y="24"/>
                    <a:pt x="22" y="27"/>
                  </a:cubicBezTo>
                  <a:cubicBezTo>
                    <a:pt x="29" y="26"/>
                    <a:pt x="38" y="21"/>
                    <a:pt x="42" y="18"/>
                  </a:cubicBezTo>
                  <a:cubicBezTo>
                    <a:pt x="50" y="13"/>
                    <a:pt x="55" y="6"/>
                    <a:pt x="62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5" name="Freeform 2126"/>
            <p:cNvSpPr/>
            <p:nvPr/>
          </p:nvSpPr>
          <p:spPr bwMode="auto">
            <a:xfrm>
              <a:off x="5800689" y="4322787"/>
              <a:ext cx="274639" cy="115888"/>
            </a:xfrm>
            <a:custGeom>
              <a:avLst/>
              <a:gdLst>
                <a:gd name="T0" fmla="*/ 41 w 73"/>
                <a:gd name="T1" fmla="*/ 18 h 31"/>
                <a:gd name="T2" fmla="*/ 60 w 73"/>
                <a:gd name="T3" fmla="*/ 29 h 31"/>
                <a:gd name="T4" fmla="*/ 73 w 73"/>
                <a:gd name="T5" fmla="*/ 31 h 31"/>
                <a:gd name="T6" fmla="*/ 54 w 73"/>
                <a:gd name="T7" fmla="*/ 20 h 31"/>
                <a:gd name="T8" fmla="*/ 36 w 73"/>
                <a:gd name="T9" fmla="*/ 4 h 31"/>
                <a:gd name="T10" fmla="*/ 16 w 73"/>
                <a:gd name="T11" fmla="*/ 1 h 31"/>
                <a:gd name="T12" fmla="*/ 13 w 73"/>
                <a:gd name="T13" fmla="*/ 3 h 31"/>
                <a:gd name="T14" fmla="*/ 0 w 73"/>
                <a:gd name="T15" fmla="*/ 22 h 31"/>
                <a:gd name="T16" fmla="*/ 9 w 73"/>
                <a:gd name="T17" fmla="*/ 16 h 31"/>
                <a:gd name="T18" fmla="*/ 41 w 73"/>
                <a:gd name="T1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31">
                  <a:moveTo>
                    <a:pt x="41" y="18"/>
                  </a:moveTo>
                  <a:cubicBezTo>
                    <a:pt x="45" y="21"/>
                    <a:pt x="55" y="27"/>
                    <a:pt x="60" y="29"/>
                  </a:cubicBezTo>
                  <a:cubicBezTo>
                    <a:pt x="64" y="30"/>
                    <a:pt x="73" y="31"/>
                    <a:pt x="73" y="31"/>
                  </a:cubicBezTo>
                  <a:cubicBezTo>
                    <a:pt x="66" y="29"/>
                    <a:pt x="60" y="25"/>
                    <a:pt x="54" y="20"/>
                  </a:cubicBezTo>
                  <a:cubicBezTo>
                    <a:pt x="48" y="15"/>
                    <a:pt x="43" y="9"/>
                    <a:pt x="36" y="4"/>
                  </a:cubicBezTo>
                  <a:cubicBezTo>
                    <a:pt x="30" y="0"/>
                    <a:pt x="22" y="0"/>
                    <a:pt x="16" y="1"/>
                  </a:cubicBezTo>
                  <a:cubicBezTo>
                    <a:pt x="15" y="2"/>
                    <a:pt x="14" y="2"/>
                    <a:pt x="13" y="3"/>
                  </a:cubicBezTo>
                  <a:cubicBezTo>
                    <a:pt x="8" y="9"/>
                    <a:pt x="4" y="15"/>
                    <a:pt x="0" y="22"/>
                  </a:cubicBezTo>
                  <a:cubicBezTo>
                    <a:pt x="3" y="20"/>
                    <a:pt x="6" y="17"/>
                    <a:pt x="9" y="16"/>
                  </a:cubicBezTo>
                  <a:cubicBezTo>
                    <a:pt x="22" y="11"/>
                    <a:pt x="35" y="14"/>
                    <a:pt x="41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6" name="Freeform 2127"/>
            <p:cNvSpPr/>
            <p:nvPr/>
          </p:nvSpPr>
          <p:spPr bwMode="auto">
            <a:xfrm>
              <a:off x="5764176" y="4341837"/>
              <a:ext cx="427040" cy="228602"/>
            </a:xfrm>
            <a:custGeom>
              <a:avLst/>
              <a:gdLst>
                <a:gd name="T0" fmla="*/ 46 w 114"/>
                <a:gd name="T1" fmla="*/ 12 h 61"/>
                <a:gd name="T2" fmla="*/ 66 w 114"/>
                <a:gd name="T3" fmla="*/ 23 h 61"/>
                <a:gd name="T4" fmla="*/ 71 w 114"/>
                <a:gd name="T5" fmla="*/ 26 h 61"/>
                <a:gd name="T6" fmla="*/ 73 w 114"/>
                <a:gd name="T7" fmla="*/ 27 h 61"/>
                <a:gd name="T8" fmla="*/ 71 w 114"/>
                <a:gd name="T9" fmla="*/ 29 h 61"/>
                <a:gd name="T10" fmla="*/ 63 w 114"/>
                <a:gd name="T11" fmla="*/ 28 h 61"/>
                <a:gd name="T12" fmla="*/ 50 w 114"/>
                <a:gd name="T13" fmla="*/ 27 h 61"/>
                <a:gd name="T14" fmla="*/ 38 w 114"/>
                <a:gd name="T15" fmla="*/ 25 h 61"/>
                <a:gd name="T16" fmla="*/ 25 w 114"/>
                <a:gd name="T17" fmla="*/ 24 h 61"/>
                <a:gd name="T18" fmla="*/ 17 w 114"/>
                <a:gd name="T19" fmla="*/ 28 h 61"/>
                <a:gd name="T20" fmla="*/ 34 w 114"/>
                <a:gd name="T21" fmla="*/ 26 h 61"/>
                <a:gd name="T22" fmla="*/ 42 w 114"/>
                <a:gd name="T23" fmla="*/ 27 h 61"/>
                <a:gd name="T24" fmla="*/ 26 w 114"/>
                <a:gd name="T25" fmla="*/ 31 h 61"/>
                <a:gd name="T26" fmla="*/ 6 w 114"/>
                <a:gd name="T27" fmla="*/ 40 h 61"/>
                <a:gd name="T28" fmla="*/ 3 w 114"/>
                <a:gd name="T29" fmla="*/ 43 h 61"/>
                <a:gd name="T30" fmla="*/ 13 w 114"/>
                <a:gd name="T31" fmla="*/ 39 h 61"/>
                <a:gd name="T32" fmla="*/ 56 w 114"/>
                <a:gd name="T33" fmla="*/ 30 h 61"/>
                <a:gd name="T34" fmla="*/ 67 w 114"/>
                <a:gd name="T35" fmla="*/ 31 h 61"/>
                <a:gd name="T36" fmla="*/ 71 w 114"/>
                <a:gd name="T37" fmla="*/ 31 h 61"/>
                <a:gd name="T38" fmla="*/ 67 w 114"/>
                <a:gd name="T39" fmla="*/ 33 h 61"/>
                <a:gd name="T40" fmla="*/ 50 w 114"/>
                <a:gd name="T41" fmla="*/ 44 h 61"/>
                <a:gd name="T42" fmla="*/ 43 w 114"/>
                <a:gd name="T43" fmla="*/ 47 h 61"/>
                <a:gd name="T44" fmla="*/ 27 w 114"/>
                <a:gd name="T45" fmla="*/ 50 h 61"/>
                <a:gd name="T46" fmla="*/ 27 w 114"/>
                <a:gd name="T47" fmla="*/ 50 h 61"/>
                <a:gd name="T48" fmla="*/ 43 w 114"/>
                <a:gd name="T49" fmla="*/ 48 h 61"/>
                <a:gd name="T50" fmla="*/ 51 w 114"/>
                <a:gd name="T51" fmla="*/ 46 h 61"/>
                <a:gd name="T52" fmla="*/ 71 w 114"/>
                <a:gd name="T53" fmla="*/ 33 h 61"/>
                <a:gd name="T54" fmla="*/ 77 w 114"/>
                <a:gd name="T55" fmla="*/ 32 h 61"/>
                <a:gd name="T56" fmla="*/ 93 w 114"/>
                <a:gd name="T57" fmla="*/ 31 h 61"/>
                <a:gd name="T58" fmla="*/ 91 w 114"/>
                <a:gd name="T59" fmla="*/ 35 h 61"/>
                <a:gd name="T60" fmla="*/ 86 w 114"/>
                <a:gd name="T61" fmla="*/ 43 h 61"/>
                <a:gd name="T62" fmla="*/ 71 w 114"/>
                <a:gd name="T63" fmla="*/ 55 h 61"/>
                <a:gd name="T64" fmla="*/ 59 w 114"/>
                <a:gd name="T65" fmla="*/ 61 h 61"/>
                <a:gd name="T66" fmla="*/ 71 w 114"/>
                <a:gd name="T67" fmla="*/ 56 h 61"/>
                <a:gd name="T68" fmla="*/ 87 w 114"/>
                <a:gd name="T69" fmla="*/ 44 h 61"/>
                <a:gd name="T70" fmla="*/ 92 w 114"/>
                <a:gd name="T71" fmla="*/ 37 h 61"/>
                <a:gd name="T72" fmla="*/ 94 w 114"/>
                <a:gd name="T73" fmla="*/ 33 h 61"/>
                <a:gd name="T74" fmla="*/ 101 w 114"/>
                <a:gd name="T75" fmla="*/ 29 h 61"/>
                <a:gd name="T76" fmla="*/ 106 w 114"/>
                <a:gd name="T77" fmla="*/ 26 h 61"/>
                <a:gd name="T78" fmla="*/ 107 w 114"/>
                <a:gd name="T79" fmla="*/ 26 h 61"/>
                <a:gd name="T80" fmla="*/ 110 w 114"/>
                <a:gd name="T81" fmla="*/ 23 h 61"/>
                <a:gd name="T82" fmla="*/ 102 w 114"/>
                <a:gd name="T83" fmla="*/ 26 h 61"/>
                <a:gd name="T84" fmla="*/ 99 w 114"/>
                <a:gd name="T85" fmla="*/ 26 h 61"/>
                <a:gd name="T86" fmla="*/ 96 w 114"/>
                <a:gd name="T87" fmla="*/ 25 h 61"/>
                <a:gd name="T88" fmla="*/ 80 w 114"/>
                <a:gd name="T89" fmla="*/ 20 h 61"/>
                <a:gd name="T90" fmla="*/ 74 w 114"/>
                <a:gd name="T91" fmla="*/ 17 h 61"/>
                <a:gd name="T92" fmla="*/ 61 w 114"/>
                <a:gd name="T93" fmla="*/ 0 h 61"/>
                <a:gd name="T94" fmla="*/ 68 w 114"/>
                <a:gd name="T95" fmla="*/ 12 h 61"/>
                <a:gd name="T96" fmla="*/ 76 w 114"/>
                <a:gd name="T97" fmla="*/ 19 h 61"/>
                <a:gd name="T98" fmla="*/ 86 w 114"/>
                <a:gd name="T99" fmla="*/ 24 h 61"/>
                <a:gd name="T100" fmla="*/ 96 w 114"/>
                <a:gd name="T101" fmla="*/ 27 h 61"/>
                <a:gd name="T102" fmla="*/ 85 w 114"/>
                <a:gd name="T103" fmla="*/ 29 h 61"/>
                <a:gd name="T104" fmla="*/ 81 w 114"/>
                <a:gd name="T105" fmla="*/ 28 h 61"/>
                <a:gd name="T106" fmla="*/ 73 w 114"/>
                <a:gd name="T107" fmla="*/ 25 h 61"/>
                <a:gd name="T108" fmla="*/ 71 w 114"/>
                <a:gd name="T109" fmla="*/ 24 h 61"/>
                <a:gd name="T110" fmla="*/ 61 w 114"/>
                <a:gd name="T111" fmla="*/ 18 h 61"/>
                <a:gd name="T112" fmla="*/ 39 w 114"/>
                <a:gd name="T113" fmla="*/ 8 h 61"/>
                <a:gd name="T114" fmla="*/ 39 w 114"/>
                <a:gd name="T115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" h="61">
                  <a:moveTo>
                    <a:pt x="39" y="10"/>
                  </a:moveTo>
                  <a:cubicBezTo>
                    <a:pt x="42" y="10"/>
                    <a:pt x="44" y="11"/>
                    <a:pt x="46" y="12"/>
                  </a:cubicBezTo>
                  <a:cubicBezTo>
                    <a:pt x="51" y="14"/>
                    <a:pt x="55" y="16"/>
                    <a:pt x="60" y="19"/>
                  </a:cubicBezTo>
                  <a:cubicBezTo>
                    <a:pt x="62" y="20"/>
                    <a:pt x="64" y="22"/>
                    <a:pt x="66" y="23"/>
                  </a:cubicBezTo>
                  <a:cubicBezTo>
                    <a:pt x="67" y="24"/>
                    <a:pt x="69" y="25"/>
                    <a:pt x="70" y="25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4" y="28"/>
                    <a:pt x="76" y="29"/>
                    <a:pt x="77" y="29"/>
                  </a:cubicBezTo>
                  <a:cubicBezTo>
                    <a:pt x="75" y="29"/>
                    <a:pt x="73" y="29"/>
                    <a:pt x="71" y="29"/>
                  </a:cubicBezTo>
                  <a:cubicBezTo>
                    <a:pt x="70" y="28"/>
                    <a:pt x="68" y="28"/>
                    <a:pt x="67" y="28"/>
                  </a:cubicBezTo>
                  <a:cubicBezTo>
                    <a:pt x="66" y="28"/>
                    <a:pt x="64" y="28"/>
                    <a:pt x="63" y="28"/>
                  </a:cubicBezTo>
                  <a:cubicBezTo>
                    <a:pt x="61" y="27"/>
                    <a:pt x="58" y="27"/>
                    <a:pt x="56" y="27"/>
                  </a:cubicBezTo>
                  <a:cubicBezTo>
                    <a:pt x="54" y="27"/>
                    <a:pt x="52" y="27"/>
                    <a:pt x="50" y="27"/>
                  </a:cubicBezTo>
                  <a:cubicBezTo>
                    <a:pt x="47" y="26"/>
                    <a:pt x="45" y="26"/>
                    <a:pt x="42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7" y="24"/>
                    <a:pt x="35" y="24"/>
                    <a:pt x="34" y="24"/>
                  </a:cubicBezTo>
                  <a:cubicBezTo>
                    <a:pt x="31" y="24"/>
                    <a:pt x="28" y="24"/>
                    <a:pt x="25" y="24"/>
                  </a:cubicBezTo>
                  <a:cubicBezTo>
                    <a:pt x="24" y="24"/>
                    <a:pt x="22" y="25"/>
                    <a:pt x="21" y="25"/>
                  </a:cubicBezTo>
                  <a:cubicBezTo>
                    <a:pt x="20" y="26"/>
                    <a:pt x="18" y="27"/>
                    <a:pt x="17" y="28"/>
                  </a:cubicBezTo>
                  <a:cubicBezTo>
                    <a:pt x="20" y="26"/>
                    <a:pt x="22" y="25"/>
                    <a:pt x="25" y="25"/>
                  </a:cubicBezTo>
                  <a:cubicBezTo>
                    <a:pt x="28" y="25"/>
                    <a:pt x="31" y="25"/>
                    <a:pt x="34" y="26"/>
                  </a:cubicBezTo>
                  <a:cubicBezTo>
                    <a:pt x="35" y="26"/>
                    <a:pt x="37" y="26"/>
                    <a:pt x="38" y="26"/>
                  </a:cubicBezTo>
                  <a:cubicBezTo>
                    <a:pt x="39" y="26"/>
                    <a:pt x="41" y="27"/>
                    <a:pt x="42" y="27"/>
                  </a:cubicBezTo>
                  <a:cubicBezTo>
                    <a:pt x="43" y="27"/>
                    <a:pt x="44" y="27"/>
                    <a:pt x="44" y="27"/>
                  </a:cubicBezTo>
                  <a:cubicBezTo>
                    <a:pt x="38" y="28"/>
                    <a:pt x="32" y="29"/>
                    <a:pt x="26" y="31"/>
                  </a:cubicBezTo>
                  <a:cubicBezTo>
                    <a:pt x="21" y="32"/>
                    <a:pt x="17" y="34"/>
                    <a:pt x="12" y="36"/>
                  </a:cubicBezTo>
                  <a:cubicBezTo>
                    <a:pt x="10" y="38"/>
                    <a:pt x="8" y="39"/>
                    <a:pt x="6" y="40"/>
                  </a:cubicBezTo>
                  <a:cubicBezTo>
                    <a:pt x="4" y="42"/>
                    <a:pt x="2" y="43"/>
                    <a:pt x="0" y="45"/>
                  </a:cubicBezTo>
                  <a:cubicBezTo>
                    <a:pt x="1" y="44"/>
                    <a:pt x="2" y="44"/>
                    <a:pt x="3" y="43"/>
                  </a:cubicBezTo>
                  <a:cubicBezTo>
                    <a:pt x="5" y="42"/>
                    <a:pt x="6" y="42"/>
                    <a:pt x="7" y="41"/>
                  </a:cubicBezTo>
                  <a:cubicBezTo>
                    <a:pt x="9" y="40"/>
                    <a:pt x="11" y="40"/>
                    <a:pt x="13" y="39"/>
                  </a:cubicBezTo>
                  <a:cubicBezTo>
                    <a:pt x="18" y="37"/>
                    <a:pt x="22" y="35"/>
                    <a:pt x="27" y="34"/>
                  </a:cubicBezTo>
                  <a:cubicBezTo>
                    <a:pt x="36" y="31"/>
                    <a:pt x="46" y="29"/>
                    <a:pt x="56" y="30"/>
                  </a:cubicBezTo>
                  <a:cubicBezTo>
                    <a:pt x="58" y="30"/>
                    <a:pt x="61" y="30"/>
                    <a:pt x="63" y="30"/>
                  </a:cubicBezTo>
                  <a:cubicBezTo>
                    <a:pt x="64" y="30"/>
                    <a:pt x="66" y="30"/>
                    <a:pt x="67" y="31"/>
                  </a:cubicBezTo>
                  <a:cubicBezTo>
                    <a:pt x="68" y="31"/>
                    <a:pt x="69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69" y="32"/>
                    <a:pt x="68" y="33"/>
                    <a:pt x="67" y="33"/>
                  </a:cubicBezTo>
                  <a:cubicBezTo>
                    <a:pt x="66" y="34"/>
                    <a:pt x="65" y="35"/>
                    <a:pt x="63" y="35"/>
                  </a:cubicBezTo>
                  <a:cubicBezTo>
                    <a:pt x="59" y="38"/>
                    <a:pt x="55" y="42"/>
                    <a:pt x="50" y="44"/>
                  </a:cubicBezTo>
                  <a:cubicBezTo>
                    <a:pt x="49" y="45"/>
                    <a:pt x="48" y="46"/>
                    <a:pt x="47" y="46"/>
                  </a:cubicBezTo>
                  <a:cubicBezTo>
                    <a:pt x="46" y="46"/>
                    <a:pt x="44" y="47"/>
                    <a:pt x="43" y="47"/>
                  </a:cubicBezTo>
                  <a:cubicBezTo>
                    <a:pt x="40" y="48"/>
                    <a:pt x="38" y="48"/>
                    <a:pt x="35" y="49"/>
                  </a:cubicBezTo>
                  <a:cubicBezTo>
                    <a:pt x="32" y="49"/>
                    <a:pt x="30" y="49"/>
                    <a:pt x="27" y="50"/>
                  </a:cubicBezTo>
                  <a:cubicBezTo>
                    <a:pt x="24" y="50"/>
                    <a:pt x="22" y="50"/>
                    <a:pt x="19" y="50"/>
                  </a:cubicBezTo>
                  <a:cubicBezTo>
                    <a:pt x="22" y="50"/>
                    <a:pt x="24" y="50"/>
                    <a:pt x="27" y="50"/>
                  </a:cubicBezTo>
                  <a:cubicBezTo>
                    <a:pt x="30" y="50"/>
                    <a:pt x="33" y="50"/>
                    <a:pt x="35" y="50"/>
                  </a:cubicBezTo>
                  <a:cubicBezTo>
                    <a:pt x="38" y="49"/>
                    <a:pt x="41" y="49"/>
                    <a:pt x="43" y="48"/>
                  </a:cubicBezTo>
                  <a:cubicBezTo>
                    <a:pt x="45" y="48"/>
                    <a:pt x="46" y="48"/>
                    <a:pt x="47" y="47"/>
                  </a:cubicBezTo>
                  <a:cubicBezTo>
                    <a:pt x="49" y="47"/>
                    <a:pt x="50" y="46"/>
                    <a:pt x="51" y="46"/>
                  </a:cubicBezTo>
                  <a:cubicBezTo>
                    <a:pt x="56" y="43"/>
                    <a:pt x="60" y="40"/>
                    <a:pt x="64" y="37"/>
                  </a:cubicBezTo>
                  <a:cubicBezTo>
                    <a:pt x="67" y="35"/>
                    <a:pt x="69" y="34"/>
                    <a:pt x="71" y="33"/>
                  </a:cubicBezTo>
                  <a:cubicBezTo>
                    <a:pt x="73" y="33"/>
                    <a:pt x="74" y="32"/>
                    <a:pt x="75" y="32"/>
                  </a:cubicBezTo>
                  <a:cubicBezTo>
                    <a:pt x="76" y="32"/>
                    <a:pt x="76" y="32"/>
                    <a:pt x="77" y="32"/>
                  </a:cubicBezTo>
                  <a:cubicBezTo>
                    <a:pt x="80" y="32"/>
                    <a:pt x="83" y="32"/>
                    <a:pt x="86" y="32"/>
                  </a:cubicBezTo>
                  <a:cubicBezTo>
                    <a:pt x="88" y="31"/>
                    <a:pt x="91" y="31"/>
                    <a:pt x="93" y="31"/>
                  </a:cubicBezTo>
                  <a:cubicBezTo>
                    <a:pt x="93" y="31"/>
                    <a:pt x="92" y="31"/>
                    <a:pt x="92" y="32"/>
                  </a:cubicBezTo>
                  <a:cubicBezTo>
                    <a:pt x="92" y="33"/>
                    <a:pt x="91" y="34"/>
                    <a:pt x="91" y="35"/>
                  </a:cubicBezTo>
                  <a:cubicBezTo>
                    <a:pt x="90" y="36"/>
                    <a:pt x="90" y="37"/>
                    <a:pt x="89" y="37"/>
                  </a:cubicBezTo>
                  <a:cubicBezTo>
                    <a:pt x="88" y="39"/>
                    <a:pt x="87" y="41"/>
                    <a:pt x="86" y="43"/>
                  </a:cubicBezTo>
                  <a:cubicBezTo>
                    <a:pt x="84" y="44"/>
                    <a:pt x="83" y="46"/>
                    <a:pt x="81" y="48"/>
                  </a:cubicBezTo>
                  <a:cubicBezTo>
                    <a:pt x="78" y="51"/>
                    <a:pt x="75" y="53"/>
                    <a:pt x="71" y="55"/>
                  </a:cubicBezTo>
                  <a:cubicBezTo>
                    <a:pt x="69" y="56"/>
                    <a:pt x="67" y="57"/>
                    <a:pt x="65" y="58"/>
                  </a:cubicBezTo>
                  <a:cubicBezTo>
                    <a:pt x="63" y="59"/>
                    <a:pt x="61" y="60"/>
                    <a:pt x="59" y="61"/>
                  </a:cubicBezTo>
                  <a:cubicBezTo>
                    <a:pt x="61" y="60"/>
                    <a:pt x="63" y="59"/>
                    <a:pt x="65" y="59"/>
                  </a:cubicBezTo>
                  <a:cubicBezTo>
                    <a:pt x="67" y="58"/>
                    <a:pt x="69" y="57"/>
                    <a:pt x="71" y="56"/>
                  </a:cubicBezTo>
                  <a:cubicBezTo>
                    <a:pt x="75" y="54"/>
                    <a:pt x="79" y="52"/>
                    <a:pt x="82" y="49"/>
                  </a:cubicBezTo>
                  <a:cubicBezTo>
                    <a:pt x="84" y="47"/>
                    <a:pt x="85" y="46"/>
                    <a:pt x="87" y="44"/>
                  </a:cubicBezTo>
                  <a:cubicBezTo>
                    <a:pt x="88" y="42"/>
                    <a:pt x="90" y="40"/>
                    <a:pt x="91" y="38"/>
                  </a:cubicBezTo>
                  <a:cubicBezTo>
                    <a:pt x="91" y="38"/>
                    <a:pt x="91" y="37"/>
                    <a:pt x="92" y="37"/>
                  </a:cubicBezTo>
                  <a:cubicBezTo>
                    <a:pt x="92" y="36"/>
                    <a:pt x="92" y="36"/>
                    <a:pt x="92" y="35"/>
                  </a:cubicBezTo>
                  <a:cubicBezTo>
                    <a:pt x="93" y="34"/>
                    <a:pt x="93" y="33"/>
                    <a:pt x="94" y="33"/>
                  </a:cubicBezTo>
                  <a:cubicBezTo>
                    <a:pt x="94" y="32"/>
                    <a:pt x="95" y="31"/>
                    <a:pt x="96" y="30"/>
                  </a:cubicBezTo>
                  <a:cubicBezTo>
                    <a:pt x="97" y="30"/>
                    <a:pt x="99" y="29"/>
                    <a:pt x="101" y="29"/>
                  </a:cubicBezTo>
                  <a:cubicBezTo>
                    <a:pt x="102" y="28"/>
                    <a:pt x="104" y="27"/>
                    <a:pt x="105" y="27"/>
                  </a:cubicBezTo>
                  <a:cubicBezTo>
                    <a:pt x="106" y="27"/>
                    <a:pt x="106" y="27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10" y="25"/>
                    <a:pt x="112" y="23"/>
                    <a:pt x="114" y="22"/>
                  </a:cubicBezTo>
                  <a:cubicBezTo>
                    <a:pt x="113" y="22"/>
                    <a:pt x="111" y="23"/>
                    <a:pt x="110" y="23"/>
                  </a:cubicBezTo>
                  <a:cubicBezTo>
                    <a:pt x="109" y="24"/>
                    <a:pt x="108" y="24"/>
                    <a:pt x="107" y="24"/>
                  </a:cubicBezTo>
                  <a:cubicBezTo>
                    <a:pt x="105" y="25"/>
                    <a:pt x="103" y="25"/>
                    <a:pt x="102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0" y="26"/>
                    <a:pt x="100" y="26"/>
                    <a:pt x="99" y="26"/>
                  </a:cubicBezTo>
                  <a:cubicBezTo>
                    <a:pt x="99" y="26"/>
                    <a:pt x="98" y="26"/>
                    <a:pt x="98" y="26"/>
                  </a:cubicBezTo>
                  <a:cubicBezTo>
                    <a:pt x="97" y="26"/>
                    <a:pt x="96" y="26"/>
                    <a:pt x="96" y="25"/>
                  </a:cubicBezTo>
                  <a:cubicBezTo>
                    <a:pt x="95" y="25"/>
                    <a:pt x="94" y="25"/>
                    <a:pt x="93" y="25"/>
                  </a:cubicBezTo>
                  <a:cubicBezTo>
                    <a:pt x="88" y="24"/>
                    <a:pt x="84" y="22"/>
                    <a:pt x="80" y="20"/>
                  </a:cubicBezTo>
                  <a:cubicBezTo>
                    <a:pt x="79" y="20"/>
                    <a:pt x="78" y="19"/>
                    <a:pt x="77" y="18"/>
                  </a:cubicBezTo>
                  <a:cubicBezTo>
                    <a:pt x="76" y="18"/>
                    <a:pt x="75" y="17"/>
                    <a:pt x="74" y="17"/>
                  </a:cubicBezTo>
                  <a:cubicBezTo>
                    <a:pt x="72" y="15"/>
                    <a:pt x="70" y="14"/>
                    <a:pt x="69" y="12"/>
                  </a:cubicBezTo>
                  <a:cubicBezTo>
                    <a:pt x="66" y="8"/>
                    <a:pt x="63" y="4"/>
                    <a:pt x="61" y="0"/>
                  </a:cubicBezTo>
                  <a:cubicBezTo>
                    <a:pt x="62" y="2"/>
                    <a:pt x="63" y="4"/>
                    <a:pt x="64" y="6"/>
                  </a:cubicBezTo>
                  <a:cubicBezTo>
                    <a:pt x="65" y="8"/>
                    <a:pt x="67" y="10"/>
                    <a:pt x="68" y="12"/>
                  </a:cubicBezTo>
                  <a:cubicBezTo>
                    <a:pt x="69" y="14"/>
                    <a:pt x="71" y="16"/>
                    <a:pt x="73" y="17"/>
                  </a:cubicBezTo>
                  <a:cubicBezTo>
                    <a:pt x="74" y="18"/>
                    <a:pt x="75" y="19"/>
                    <a:pt x="76" y="19"/>
                  </a:cubicBezTo>
                  <a:cubicBezTo>
                    <a:pt x="77" y="20"/>
                    <a:pt x="78" y="21"/>
                    <a:pt x="79" y="21"/>
                  </a:cubicBezTo>
                  <a:cubicBezTo>
                    <a:pt x="81" y="22"/>
                    <a:pt x="83" y="23"/>
                    <a:pt x="86" y="24"/>
                  </a:cubicBezTo>
                  <a:cubicBezTo>
                    <a:pt x="88" y="25"/>
                    <a:pt x="90" y="26"/>
                    <a:pt x="92" y="26"/>
                  </a:cubicBezTo>
                  <a:cubicBezTo>
                    <a:pt x="94" y="27"/>
                    <a:pt x="95" y="27"/>
                    <a:pt x="96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3" y="28"/>
                    <a:pt x="89" y="29"/>
                    <a:pt x="85" y="29"/>
                  </a:cubicBezTo>
                  <a:cubicBezTo>
                    <a:pt x="85" y="29"/>
                    <a:pt x="84" y="29"/>
                    <a:pt x="83" y="29"/>
                  </a:cubicBezTo>
                  <a:cubicBezTo>
                    <a:pt x="82" y="29"/>
                    <a:pt x="81" y="29"/>
                    <a:pt x="81" y="28"/>
                  </a:cubicBezTo>
                  <a:cubicBezTo>
                    <a:pt x="78" y="28"/>
                    <a:pt x="76" y="27"/>
                    <a:pt x="74" y="26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2" y="25"/>
                    <a:pt x="72" y="25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5" y="20"/>
                    <a:pt x="63" y="19"/>
                    <a:pt x="61" y="18"/>
                  </a:cubicBezTo>
                  <a:cubicBezTo>
                    <a:pt x="56" y="15"/>
                    <a:pt x="52" y="12"/>
                    <a:pt x="47" y="10"/>
                  </a:cubicBezTo>
                  <a:cubicBezTo>
                    <a:pt x="44" y="9"/>
                    <a:pt x="42" y="8"/>
                    <a:pt x="39" y="8"/>
                  </a:cubicBezTo>
                  <a:cubicBezTo>
                    <a:pt x="37" y="8"/>
                    <a:pt x="34" y="8"/>
                    <a:pt x="32" y="8"/>
                  </a:cubicBezTo>
                  <a:cubicBezTo>
                    <a:pt x="34" y="8"/>
                    <a:pt x="37" y="9"/>
                    <a:pt x="39" y="1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7" name="Freeform 2128"/>
            <p:cNvSpPr/>
            <p:nvPr/>
          </p:nvSpPr>
          <p:spPr bwMode="auto">
            <a:xfrm>
              <a:off x="6589681" y="5246718"/>
              <a:ext cx="82550" cy="230189"/>
            </a:xfrm>
            <a:custGeom>
              <a:avLst/>
              <a:gdLst>
                <a:gd name="T0" fmla="*/ 22 w 22"/>
                <a:gd name="T1" fmla="*/ 43 h 61"/>
                <a:gd name="T2" fmla="*/ 21 w 22"/>
                <a:gd name="T3" fmla="*/ 39 h 61"/>
                <a:gd name="T4" fmla="*/ 17 w 22"/>
                <a:gd name="T5" fmla="*/ 29 h 61"/>
                <a:gd name="T6" fmla="*/ 6 w 22"/>
                <a:gd name="T7" fmla="*/ 16 h 61"/>
                <a:gd name="T8" fmla="*/ 2 w 22"/>
                <a:gd name="T9" fmla="*/ 6 h 61"/>
                <a:gd name="T10" fmla="*/ 0 w 22"/>
                <a:gd name="T11" fmla="*/ 0 h 61"/>
                <a:gd name="T12" fmla="*/ 1 w 22"/>
                <a:gd name="T13" fmla="*/ 11 h 61"/>
                <a:gd name="T14" fmla="*/ 11 w 22"/>
                <a:gd name="T15" fmla="*/ 38 h 61"/>
                <a:gd name="T16" fmla="*/ 15 w 22"/>
                <a:gd name="T17" fmla="*/ 51 h 61"/>
                <a:gd name="T18" fmla="*/ 18 w 22"/>
                <a:gd name="T19" fmla="*/ 61 h 61"/>
                <a:gd name="T20" fmla="*/ 18 w 22"/>
                <a:gd name="T21" fmla="*/ 61 h 61"/>
                <a:gd name="T22" fmla="*/ 22 w 22"/>
                <a:gd name="T23" fmla="*/ 4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61">
                  <a:moveTo>
                    <a:pt x="22" y="43"/>
                  </a:moveTo>
                  <a:cubicBezTo>
                    <a:pt x="22" y="42"/>
                    <a:pt x="22" y="41"/>
                    <a:pt x="21" y="39"/>
                  </a:cubicBezTo>
                  <a:cubicBezTo>
                    <a:pt x="20" y="36"/>
                    <a:pt x="18" y="33"/>
                    <a:pt x="17" y="29"/>
                  </a:cubicBezTo>
                  <a:cubicBezTo>
                    <a:pt x="14" y="24"/>
                    <a:pt x="9" y="20"/>
                    <a:pt x="6" y="16"/>
                  </a:cubicBezTo>
                  <a:cubicBezTo>
                    <a:pt x="4" y="13"/>
                    <a:pt x="3" y="10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1" y="4"/>
                    <a:pt x="1" y="8"/>
                    <a:pt x="1" y="11"/>
                  </a:cubicBezTo>
                  <a:cubicBezTo>
                    <a:pt x="2" y="21"/>
                    <a:pt x="7" y="29"/>
                    <a:pt x="11" y="38"/>
                  </a:cubicBezTo>
                  <a:cubicBezTo>
                    <a:pt x="13" y="42"/>
                    <a:pt x="14" y="46"/>
                    <a:pt x="15" y="51"/>
                  </a:cubicBezTo>
                  <a:cubicBezTo>
                    <a:pt x="16" y="54"/>
                    <a:pt x="17" y="58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55"/>
                    <a:pt x="20" y="49"/>
                    <a:pt x="22" y="4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68" name="Picture 2129"/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393" y="5230843"/>
              <a:ext cx="123826" cy="19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9" name="Picture 2130"/>
            <p:cNvPicPr>
              <a:picLocks noChangeAspect="1" noChangeArrowheads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656" y="5221318"/>
              <a:ext cx="157163" cy="26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0" name="Freeform 2131"/>
            <p:cNvSpPr/>
            <p:nvPr/>
          </p:nvSpPr>
          <p:spPr bwMode="auto">
            <a:xfrm>
              <a:off x="6578568" y="5340381"/>
              <a:ext cx="52388" cy="101601"/>
            </a:xfrm>
            <a:custGeom>
              <a:avLst/>
              <a:gdLst>
                <a:gd name="T0" fmla="*/ 12 w 14"/>
                <a:gd name="T1" fmla="*/ 12 h 27"/>
                <a:gd name="T2" fmla="*/ 8 w 14"/>
                <a:gd name="T3" fmla="*/ 0 h 27"/>
                <a:gd name="T4" fmla="*/ 9 w 14"/>
                <a:gd name="T5" fmla="*/ 6 h 27"/>
                <a:gd name="T6" fmla="*/ 4 w 14"/>
                <a:gd name="T7" fmla="*/ 13 h 27"/>
                <a:gd name="T8" fmla="*/ 0 w 14"/>
                <a:gd name="T9" fmla="*/ 16 h 27"/>
                <a:gd name="T10" fmla="*/ 12 w 14"/>
                <a:gd name="T11" fmla="*/ 27 h 27"/>
                <a:gd name="T12" fmla="*/ 12 w 14"/>
                <a:gd name="T1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7">
                  <a:moveTo>
                    <a:pt x="12" y="12"/>
                  </a:moveTo>
                  <a:cubicBezTo>
                    <a:pt x="12" y="8"/>
                    <a:pt x="9" y="4"/>
                    <a:pt x="8" y="0"/>
                  </a:cubicBezTo>
                  <a:cubicBezTo>
                    <a:pt x="8" y="2"/>
                    <a:pt x="9" y="4"/>
                    <a:pt x="9" y="6"/>
                  </a:cubicBezTo>
                  <a:cubicBezTo>
                    <a:pt x="8" y="9"/>
                    <a:pt x="6" y="11"/>
                    <a:pt x="4" y="13"/>
                  </a:cubicBezTo>
                  <a:cubicBezTo>
                    <a:pt x="3" y="14"/>
                    <a:pt x="1" y="15"/>
                    <a:pt x="0" y="16"/>
                  </a:cubicBezTo>
                  <a:cubicBezTo>
                    <a:pt x="3" y="20"/>
                    <a:pt x="8" y="23"/>
                    <a:pt x="12" y="27"/>
                  </a:cubicBezTo>
                  <a:cubicBezTo>
                    <a:pt x="14" y="22"/>
                    <a:pt x="13" y="16"/>
                    <a:pt x="12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1" name="Freeform 2132"/>
            <p:cNvSpPr/>
            <p:nvPr/>
          </p:nvSpPr>
          <p:spPr bwMode="auto">
            <a:xfrm>
              <a:off x="6564281" y="5138767"/>
              <a:ext cx="123826" cy="195264"/>
            </a:xfrm>
            <a:custGeom>
              <a:avLst/>
              <a:gdLst>
                <a:gd name="T0" fmla="*/ 7 w 33"/>
                <a:gd name="T1" fmla="*/ 29 h 52"/>
                <a:gd name="T2" fmla="*/ 13 w 33"/>
                <a:gd name="T3" fmla="*/ 34 h 52"/>
                <a:gd name="T4" fmla="*/ 21 w 33"/>
                <a:gd name="T5" fmla="*/ 38 h 52"/>
                <a:gd name="T6" fmla="*/ 33 w 33"/>
                <a:gd name="T7" fmla="*/ 52 h 52"/>
                <a:gd name="T8" fmla="*/ 33 w 33"/>
                <a:gd name="T9" fmla="*/ 52 h 52"/>
                <a:gd name="T10" fmla="*/ 25 w 33"/>
                <a:gd name="T11" fmla="*/ 33 h 52"/>
                <a:gd name="T12" fmla="*/ 7 w 33"/>
                <a:gd name="T13" fmla="*/ 26 h 52"/>
                <a:gd name="T14" fmla="*/ 5 w 33"/>
                <a:gd name="T15" fmla="*/ 15 h 52"/>
                <a:gd name="T16" fmla="*/ 4 w 33"/>
                <a:gd name="T17" fmla="*/ 6 h 52"/>
                <a:gd name="T18" fmla="*/ 2 w 33"/>
                <a:gd name="T19" fmla="*/ 0 h 52"/>
                <a:gd name="T20" fmla="*/ 0 w 33"/>
                <a:gd name="T21" fmla="*/ 2 h 52"/>
                <a:gd name="T22" fmla="*/ 3 w 33"/>
                <a:gd name="T23" fmla="*/ 7 h 52"/>
                <a:gd name="T24" fmla="*/ 4 w 33"/>
                <a:gd name="T25" fmla="*/ 15 h 52"/>
                <a:gd name="T26" fmla="*/ 6 w 33"/>
                <a:gd name="T27" fmla="*/ 26 h 52"/>
                <a:gd name="T28" fmla="*/ 7 w 33"/>
                <a:gd name="T29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2">
                  <a:moveTo>
                    <a:pt x="7" y="29"/>
                  </a:moveTo>
                  <a:cubicBezTo>
                    <a:pt x="9" y="30"/>
                    <a:pt x="12" y="32"/>
                    <a:pt x="13" y="34"/>
                  </a:cubicBezTo>
                  <a:cubicBezTo>
                    <a:pt x="16" y="36"/>
                    <a:pt x="18" y="37"/>
                    <a:pt x="21" y="38"/>
                  </a:cubicBezTo>
                  <a:cubicBezTo>
                    <a:pt x="26" y="42"/>
                    <a:pt x="31" y="45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45"/>
                    <a:pt x="29" y="39"/>
                    <a:pt x="25" y="33"/>
                  </a:cubicBezTo>
                  <a:cubicBezTo>
                    <a:pt x="22" y="30"/>
                    <a:pt x="14" y="24"/>
                    <a:pt x="7" y="26"/>
                  </a:cubicBezTo>
                  <a:cubicBezTo>
                    <a:pt x="4" y="22"/>
                    <a:pt x="5" y="19"/>
                    <a:pt x="5" y="15"/>
                  </a:cubicBezTo>
                  <a:cubicBezTo>
                    <a:pt x="5" y="12"/>
                    <a:pt x="5" y="9"/>
                    <a:pt x="4" y="6"/>
                  </a:cubicBezTo>
                  <a:cubicBezTo>
                    <a:pt x="4" y="4"/>
                    <a:pt x="3" y="2"/>
                    <a:pt x="2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3" y="5"/>
                    <a:pt x="3" y="7"/>
                  </a:cubicBezTo>
                  <a:cubicBezTo>
                    <a:pt x="4" y="9"/>
                    <a:pt x="4" y="12"/>
                    <a:pt x="4" y="15"/>
                  </a:cubicBezTo>
                  <a:cubicBezTo>
                    <a:pt x="4" y="19"/>
                    <a:pt x="4" y="24"/>
                    <a:pt x="6" y="26"/>
                  </a:cubicBezTo>
                  <a:cubicBezTo>
                    <a:pt x="7" y="27"/>
                    <a:pt x="7" y="28"/>
                    <a:pt x="7" y="2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2" name="Freeform 2133"/>
            <p:cNvSpPr>
              <a:spLocks noEditPoints="1"/>
            </p:cNvSpPr>
            <p:nvPr/>
          </p:nvSpPr>
          <p:spPr bwMode="auto">
            <a:xfrm>
              <a:off x="6559518" y="5238781"/>
              <a:ext cx="123826" cy="230189"/>
            </a:xfrm>
            <a:custGeom>
              <a:avLst/>
              <a:gdLst>
                <a:gd name="T0" fmla="*/ 7 w 33"/>
                <a:gd name="T1" fmla="*/ 24 h 61"/>
                <a:gd name="T2" fmla="*/ 8 w 33"/>
                <a:gd name="T3" fmla="*/ 18 h 61"/>
                <a:gd name="T4" fmla="*/ 10 w 33"/>
                <a:gd name="T5" fmla="*/ 24 h 61"/>
                <a:gd name="T6" fmla="*/ 12 w 33"/>
                <a:gd name="T7" fmla="*/ 28 h 61"/>
                <a:gd name="T8" fmla="*/ 13 w 33"/>
                <a:gd name="T9" fmla="*/ 33 h 61"/>
                <a:gd name="T10" fmla="*/ 11 w 33"/>
                <a:gd name="T11" fmla="*/ 37 h 61"/>
                <a:gd name="T12" fmla="*/ 10 w 33"/>
                <a:gd name="T13" fmla="*/ 38 h 61"/>
                <a:gd name="T14" fmla="*/ 8 w 33"/>
                <a:gd name="T15" fmla="*/ 41 h 61"/>
                <a:gd name="T16" fmla="*/ 10 w 33"/>
                <a:gd name="T17" fmla="*/ 39 h 61"/>
                <a:gd name="T18" fmla="*/ 11 w 33"/>
                <a:gd name="T19" fmla="*/ 38 h 61"/>
                <a:gd name="T20" fmla="*/ 13 w 33"/>
                <a:gd name="T21" fmla="*/ 36 h 61"/>
                <a:gd name="T22" fmla="*/ 14 w 33"/>
                <a:gd name="T23" fmla="*/ 32 h 61"/>
                <a:gd name="T24" fmla="*/ 15 w 33"/>
                <a:gd name="T25" fmla="*/ 35 h 61"/>
                <a:gd name="T26" fmla="*/ 17 w 33"/>
                <a:gd name="T27" fmla="*/ 42 h 61"/>
                <a:gd name="T28" fmla="*/ 18 w 33"/>
                <a:gd name="T29" fmla="*/ 47 h 61"/>
                <a:gd name="T30" fmla="*/ 17 w 33"/>
                <a:gd name="T31" fmla="*/ 52 h 61"/>
                <a:gd name="T32" fmla="*/ 18 w 33"/>
                <a:gd name="T33" fmla="*/ 42 h 61"/>
                <a:gd name="T34" fmla="*/ 19 w 33"/>
                <a:gd name="T35" fmla="*/ 42 h 61"/>
                <a:gd name="T36" fmla="*/ 23 w 33"/>
                <a:gd name="T37" fmla="*/ 53 h 61"/>
                <a:gd name="T38" fmla="*/ 22 w 33"/>
                <a:gd name="T39" fmla="*/ 45 h 61"/>
                <a:gd name="T40" fmla="*/ 19 w 33"/>
                <a:gd name="T41" fmla="*/ 38 h 61"/>
                <a:gd name="T42" fmla="*/ 12 w 33"/>
                <a:gd name="T43" fmla="*/ 24 h 61"/>
                <a:gd name="T44" fmla="*/ 10 w 33"/>
                <a:gd name="T45" fmla="*/ 16 h 61"/>
                <a:gd name="T46" fmla="*/ 10 w 33"/>
                <a:gd name="T47" fmla="*/ 10 h 61"/>
                <a:gd name="T48" fmla="*/ 13 w 33"/>
                <a:gd name="T49" fmla="*/ 16 h 61"/>
                <a:gd name="T50" fmla="*/ 18 w 33"/>
                <a:gd name="T51" fmla="*/ 23 h 61"/>
                <a:gd name="T52" fmla="*/ 25 w 33"/>
                <a:gd name="T53" fmla="*/ 32 h 61"/>
                <a:gd name="T54" fmla="*/ 30 w 33"/>
                <a:gd name="T55" fmla="*/ 42 h 61"/>
                <a:gd name="T56" fmla="*/ 22 w 33"/>
                <a:gd name="T57" fmla="*/ 27 h 61"/>
                <a:gd name="T58" fmla="*/ 15 w 33"/>
                <a:gd name="T59" fmla="*/ 18 h 61"/>
                <a:gd name="T60" fmla="*/ 13 w 33"/>
                <a:gd name="T61" fmla="*/ 13 h 61"/>
                <a:gd name="T62" fmla="*/ 10 w 33"/>
                <a:gd name="T63" fmla="*/ 5 h 61"/>
                <a:gd name="T64" fmla="*/ 10 w 33"/>
                <a:gd name="T65" fmla="*/ 4 h 61"/>
                <a:gd name="T66" fmla="*/ 18 w 33"/>
                <a:gd name="T67" fmla="*/ 10 h 61"/>
                <a:gd name="T68" fmla="*/ 28 w 33"/>
                <a:gd name="T69" fmla="*/ 16 h 61"/>
                <a:gd name="T70" fmla="*/ 33 w 33"/>
                <a:gd name="T71" fmla="*/ 22 h 61"/>
                <a:gd name="T72" fmla="*/ 25 w 33"/>
                <a:gd name="T73" fmla="*/ 13 h 61"/>
                <a:gd name="T74" fmla="*/ 23 w 33"/>
                <a:gd name="T75" fmla="*/ 11 h 61"/>
                <a:gd name="T76" fmla="*/ 15 w 33"/>
                <a:gd name="T77" fmla="*/ 7 h 61"/>
                <a:gd name="T78" fmla="*/ 9 w 33"/>
                <a:gd name="T79" fmla="*/ 2 h 61"/>
                <a:gd name="T80" fmla="*/ 8 w 33"/>
                <a:gd name="T81" fmla="*/ 0 h 61"/>
                <a:gd name="T82" fmla="*/ 8 w 33"/>
                <a:gd name="T83" fmla="*/ 5 h 61"/>
                <a:gd name="T84" fmla="*/ 8 w 33"/>
                <a:gd name="T85" fmla="*/ 7 h 61"/>
                <a:gd name="T86" fmla="*/ 5 w 33"/>
                <a:gd name="T87" fmla="*/ 9 h 61"/>
                <a:gd name="T88" fmla="*/ 5 w 33"/>
                <a:gd name="T89" fmla="*/ 10 h 61"/>
                <a:gd name="T90" fmla="*/ 1 w 33"/>
                <a:gd name="T91" fmla="*/ 15 h 61"/>
                <a:gd name="T92" fmla="*/ 0 w 33"/>
                <a:gd name="T93" fmla="*/ 19 h 61"/>
                <a:gd name="T94" fmla="*/ 2 w 33"/>
                <a:gd name="T95" fmla="*/ 15 h 61"/>
                <a:gd name="T96" fmla="*/ 6 w 33"/>
                <a:gd name="T97" fmla="*/ 11 h 61"/>
                <a:gd name="T98" fmla="*/ 6 w 33"/>
                <a:gd name="T99" fmla="*/ 10 h 61"/>
                <a:gd name="T100" fmla="*/ 8 w 33"/>
                <a:gd name="T101" fmla="*/ 9 h 61"/>
                <a:gd name="T102" fmla="*/ 7 w 33"/>
                <a:gd name="T103" fmla="*/ 16 h 61"/>
                <a:gd name="T104" fmla="*/ 6 w 33"/>
                <a:gd name="T105" fmla="*/ 24 h 61"/>
                <a:gd name="T106" fmla="*/ 5 w 33"/>
                <a:gd name="T107" fmla="*/ 29 h 61"/>
                <a:gd name="T108" fmla="*/ 2 w 33"/>
                <a:gd name="T109" fmla="*/ 34 h 61"/>
                <a:gd name="T110" fmla="*/ 7 w 33"/>
                <a:gd name="T111" fmla="*/ 26 h 61"/>
                <a:gd name="T112" fmla="*/ 14 w 33"/>
                <a:gd name="T113" fmla="*/ 32 h 61"/>
                <a:gd name="T114" fmla="*/ 14 w 33"/>
                <a:gd name="T115" fmla="*/ 3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61">
                  <a:moveTo>
                    <a:pt x="7" y="26"/>
                  </a:moveTo>
                  <a:cubicBezTo>
                    <a:pt x="7" y="25"/>
                    <a:pt x="7" y="25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1"/>
                    <a:pt x="8" y="19"/>
                    <a:pt x="8" y="18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2"/>
                    <a:pt x="10" y="23"/>
                    <a:pt x="10" y="24"/>
                  </a:cubicBezTo>
                  <a:cubicBezTo>
                    <a:pt x="11" y="26"/>
                    <a:pt x="11" y="27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3" y="30"/>
                    <a:pt x="13" y="31"/>
                  </a:cubicBezTo>
                  <a:cubicBezTo>
                    <a:pt x="13" y="31"/>
                    <a:pt x="13" y="32"/>
                    <a:pt x="13" y="33"/>
                  </a:cubicBezTo>
                  <a:cubicBezTo>
                    <a:pt x="13" y="34"/>
                    <a:pt x="13" y="34"/>
                    <a:pt x="12" y="35"/>
                  </a:cubicBezTo>
                  <a:cubicBezTo>
                    <a:pt x="12" y="36"/>
                    <a:pt x="11" y="36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9"/>
                    <a:pt x="9" y="39"/>
                  </a:cubicBezTo>
                  <a:cubicBezTo>
                    <a:pt x="9" y="40"/>
                    <a:pt x="8" y="40"/>
                    <a:pt x="8" y="41"/>
                  </a:cubicBezTo>
                  <a:cubicBezTo>
                    <a:pt x="7" y="41"/>
                    <a:pt x="6" y="42"/>
                    <a:pt x="6" y="42"/>
                  </a:cubicBezTo>
                  <a:cubicBezTo>
                    <a:pt x="7" y="41"/>
                    <a:pt x="9" y="41"/>
                    <a:pt x="10" y="39"/>
                  </a:cubicBezTo>
                  <a:cubicBezTo>
                    <a:pt x="10" y="39"/>
                    <a:pt x="10" y="39"/>
                    <a:pt x="11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7"/>
                    <a:pt x="13" y="36"/>
                    <a:pt x="13" y="36"/>
                  </a:cubicBezTo>
                  <a:cubicBezTo>
                    <a:pt x="14" y="35"/>
                    <a:pt x="14" y="34"/>
                    <a:pt x="14" y="33"/>
                  </a:cubicBezTo>
                  <a:cubicBezTo>
                    <a:pt x="14" y="33"/>
                    <a:pt x="14" y="33"/>
                    <a:pt x="14" y="32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5" y="34"/>
                    <a:pt x="15" y="34"/>
                    <a:pt x="15" y="35"/>
                  </a:cubicBezTo>
                  <a:cubicBezTo>
                    <a:pt x="16" y="35"/>
                    <a:pt x="16" y="36"/>
                    <a:pt x="16" y="37"/>
                  </a:cubicBezTo>
                  <a:cubicBezTo>
                    <a:pt x="17" y="39"/>
                    <a:pt x="17" y="40"/>
                    <a:pt x="17" y="42"/>
                  </a:cubicBezTo>
                  <a:cubicBezTo>
                    <a:pt x="17" y="43"/>
                    <a:pt x="18" y="44"/>
                    <a:pt x="18" y="44"/>
                  </a:cubicBezTo>
                  <a:cubicBezTo>
                    <a:pt x="18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7" y="50"/>
                    <a:pt x="17" y="51"/>
                    <a:pt x="17" y="52"/>
                  </a:cubicBezTo>
                  <a:cubicBezTo>
                    <a:pt x="18" y="50"/>
                    <a:pt x="18" y="49"/>
                    <a:pt x="18" y="47"/>
                  </a:cubicBezTo>
                  <a:cubicBezTo>
                    <a:pt x="18" y="45"/>
                    <a:pt x="18" y="44"/>
                    <a:pt x="18" y="42"/>
                  </a:cubicBezTo>
                  <a:cubicBezTo>
                    <a:pt x="18" y="41"/>
                    <a:pt x="18" y="40"/>
                    <a:pt x="18" y="39"/>
                  </a:cubicBezTo>
                  <a:cubicBezTo>
                    <a:pt x="18" y="40"/>
                    <a:pt x="19" y="41"/>
                    <a:pt x="19" y="42"/>
                  </a:cubicBezTo>
                  <a:cubicBezTo>
                    <a:pt x="20" y="43"/>
                    <a:pt x="20" y="44"/>
                    <a:pt x="21" y="45"/>
                  </a:cubicBezTo>
                  <a:cubicBezTo>
                    <a:pt x="22" y="48"/>
                    <a:pt x="23" y="50"/>
                    <a:pt x="23" y="53"/>
                  </a:cubicBezTo>
                  <a:cubicBezTo>
                    <a:pt x="24" y="56"/>
                    <a:pt x="24" y="58"/>
                    <a:pt x="25" y="61"/>
                  </a:cubicBezTo>
                  <a:cubicBezTo>
                    <a:pt x="24" y="55"/>
                    <a:pt x="23" y="50"/>
                    <a:pt x="22" y="45"/>
                  </a:cubicBezTo>
                  <a:cubicBezTo>
                    <a:pt x="21" y="44"/>
                    <a:pt x="21" y="43"/>
                    <a:pt x="20" y="41"/>
                  </a:cubicBezTo>
                  <a:cubicBezTo>
                    <a:pt x="20" y="40"/>
                    <a:pt x="19" y="39"/>
                    <a:pt x="19" y="38"/>
                  </a:cubicBezTo>
                  <a:cubicBezTo>
                    <a:pt x="18" y="35"/>
                    <a:pt x="16" y="33"/>
                    <a:pt x="15" y="31"/>
                  </a:cubicBezTo>
                  <a:cubicBezTo>
                    <a:pt x="14" y="28"/>
                    <a:pt x="13" y="26"/>
                    <a:pt x="12" y="24"/>
                  </a:cubicBezTo>
                  <a:cubicBezTo>
                    <a:pt x="11" y="22"/>
                    <a:pt x="11" y="21"/>
                    <a:pt x="11" y="20"/>
                  </a:cubicBezTo>
                  <a:cubicBezTo>
                    <a:pt x="10" y="19"/>
                    <a:pt x="10" y="18"/>
                    <a:pt x="10" y="16"/>
                  </a:cubicBezTo>
                  <a:cubicBezTo>
                    <a:pt x="10" y="15"/>
                    <a:pt x="10" y="14"/>
                    <a:pt x="10" y="12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2" y="15"/>
                    <a:pt x="12" y="15"/>
                    <a:pt x="13" y="16"/>
                  </a:cubicBezTo>
                  <a:cubicBezTo>
                    <a:pt x="13" y="17"/>
                    <a:pt x="14" y="18"/>
                    <a:pt x="14" y="19"/>
                  </a:cubicBezTo>
                  <a:cubicBezTo>
                    <a:pt x="15" y="21"/>
                    <a:pt x="17" y="22"/>
                    <a:pt x="18" y="23"/>
                  </a:cubicBezTo>
                  <a:cubicBezTo>
                    <a:pt x="19" y="25"/>
                    <a:pt x="21" y="26"/>
                    <a:pt x="22" y="28"/>
                  </a:cubicBezTo>
                  <a:cubicBezTo>
                    <a:pt x="23" y="29"/>
                    <a:pt x="24" y="30"/>
                    <a:pt x="25" y="32"/>
                  </a:cubicBezTo>
                  <a:cubicBezTo>
                    <a:pt x="26" y="34"/>
                    <a:pt x="27" y="35"/>
                    <a:pt x="28" y="37"/>
                  </a:cubicBezTo>
                  <a:cubicBezTo>
                    <a:pt x="28" y="39"/>
                    <a:pt x="29" y="41"/>
                    <a:pt x="30" y="42"/>
                  </a:cubicBezTo>
                  <a:cubicBezTo>
                    <a:pt x="29" y="39"/>
                    <a:pt x="27" y="35"/>
                    <a:pt x="26" y="32"/>
                  </a:cubicBezTo>
                  <a:cubicBezTo>
                    <a:pt x="25" y="30"/>
                    <a:pt x="24" y="29"/>
                    <a:pt x="22" y="27"/>
                  </a:cubicBezTo>
                  <a:cubicBezTo>
                    <a:pt x="21" y="26"/>
                    <a:pt x="20" y="24"/>
                    <a:pt x="19" y="23"/>
                  </a:cubicBezTo>
                  <a:cubicBezTo>
                    <a:pt x="17" y="21"/>
                    <a:pt x="16" y="20"/>
                    <a:pt x="15" y="18"/>
                  </a:cubicBezTo>
                  <a:cubicBezTo>
                    <a:pt x="15" y="18"/>
                    <a:pt x="14" y="17"/>
                    <a:pt x="14" y="16"/>
                  </a:cubicBezTo>
                  <a:cubicBezTo>
                    <a:pt x="14" y="15"/>
                    <a:pt x="13" y="14"/>
                    <a:pt x="13" y="13"/>
                  </a:cubicBezTo>
                  <a:cubicBezTo>
                    <a:pt x="12" y="12"/>
                    <a:pt x="11" y="10"/>
                    <a:pt x="11" y="8"/>
                  </a:cubicBezTo>
                  <a:cubicBezTo>
                    <a:pt x="10" y="7"/>
                    <a:pt x="10" y="6"/>
                    <a:pt x="10" y="5"/>
                  </a:cubicBezTo>
                  <a:cubicBezTo>
                    <a:pt x="10" y="5"/>
                    <a:pt x="10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3" y="7"/>
                    <a:pt x="14" y="8"/>
                  </a:cubicBezTo>
                  <a:cubicBezTo>
                    <a:pt x="15" y="8"/>
                    <a:pt x="17" y="9"/>
                    <a:pt x="18" y="10"/>
                  </a:cubicBezTo>
                  <a:cubicBezTo>
                    <a:pt x="19" y="10"/>
                    <a:pt x="20" y="11"/>
                    <a:pt x="21" y="11"/>
                  </a:cubicBezTo>
                  <a:cubicBezTo>
                    <a:pt x="24" y="12"/>
                    <a:pt x="26" y="14"/>
                    <a:pt x="28" y="16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31" y="20"/>
                    <a:pt x="32" y="21"/>
                    <a:pt x="33" y="22"/>
                  </a:cubicBezTo>
                  <a:cubicBezTo>
                    <a:pt x="31" y="20"/>
                    <a:pt x="30" y="18"/>
                    <a:pt x="28" y="16"/>
                  </a:cubicBezTo>
                  <a:cubicBezTo>
                    <a:pt x="27" y="15"/>
                    <a:pt x="26" y="14"/>
                    <a:pt x="25" y="13"/>
                  </a:cubicBezTo>
                  <a:cubicBezTo>
                    <a:pt x="25" y="12"/>
                    <a:pt x="24" y="12"/>
                    <a:pt x="24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7" y="8"/>
                    <a:pt x="15" y="7"/>
                  </a:cubicBezTo>
                  <a:cubicBezTo>
                    <a:pt x="14" y="6"/>
                    <a:pt x="13" y="5"/>
                    <a:pt x="12" y="4"/>
                  </a:cubicBezTo>
                  <a:cubicBezTo>
                    <a:pt x="11" y="4"/>
                    <a:pt x="10" y="3"/>
                    <a:pt x="9" y="2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2"/>
                    <a:pt x="8" y="3"/>
                    <a:pt x="8" y="5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3" y="12"/>
                  </a:cubicBezTo>
                  <a:cubicBezTo>
                    <a:pt x="3" y="13"/>
                    <a:pt x="2" y="14"/>
                    <a:pt x="1" y="15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8"/>
                    <a:pt x="0" y="18"/>
                    <a:pt x="1" y="17"/>
                  </a:cubicBezTo>
                  <a:cubicBezTo>
                    <a:pt x="1" y="17"/>
                    <a:pt x="2" y="16"/>
                    <a:pt x="2" y="15"/>
                  </a:cubicBezTo>
                  <a:cubicBezTo>
                    <a:pt x="3" y="14"/>
                    <a:pt x="3" y="13"/>
                    <a:pt x="4" y="12"/>
                  </a:cubicBezTo>
                  <a:cubicBezTo>
                    <a:pt x="5" y="12"/>
                    <a:pt x="5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8" y="10"/>
                    <a:pt x="8" y="11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8"/>
                    <a:pt x="7" y="20"/>
                    <a:pt x="6" y="2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5" y="30"/>
                    <a:pt x="4" y="31"/>
                    <a:pt x="4" y="31"/>
                  </a:cubicBezTo>
                  <a:cubicBezTo>
                    <a:pt x="3" y="32"/>
                    <a:pt x="3" y="33"/>
                    <a:pt x="2" y="34"/>
                  </a:cubicBezTo>
                  <a:cubicBezTo>
                    <a:pt x="3" y="33"/>
                    <a:pt x="5" y="31"/>
                    <a:pt x="5" y="29"/>
                  </a:cubicBezTo>
                  <a:cubicBezTo>
                    <a:pt x="6" y="28"/>
                    <a:pt x="6" y="27"/>
                    <a:pt x="7" y="26"/>
                  </a:cubicBezTo>
                  <a:close/>
                  <a:moveTo>
                    <a:pt x="14" y="32"/>
                  </a:move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3" name="Freeform 2134"/>
            <p:cNvSpPr/>
            <p:nvPr/>
          </p:nvSpPr>
          <p:spPr bwMode="auto">
            <a:xfrm>
              <a:off x="5500649" y="5738847"/>
              <a:ext cx="57150" cy="158751"/>
            </a:xfrm>
            <a:custGeom>
              <a:avLst/>
              <a:gdLst>
                <a:gd name="T0" fmla="*/ 15 w 15"/>
                <a:gd name="T1" fmla="*/ 29 h 42"/>
                <a:gd name="T2" fmla="*/ 14 w 15"/>
                <a:gd name="T3" fmla="*/ 27 h 42"/>
                <a:gd name="T4" fmla="*/ 11 w 15"/>
                <a:gd name="T5" fmla="*/ 20 h 42"/>
                <a:gd name="T6" fmla="*/ 4 w 15"/>
                <a:gd name="T7" fmla="*/ 10 h 42"/>
                <a:gd name="T8" fmla="*/ 1 w 15"/>
                <a:gd name="T9" fmla="*/ 4 h 42"/>
                <a:gd name="T10" fmla="*/ 0 w 15"/>
                <a:gd name="T11" fmla="*/ 0 h 42"/>
                <a:gd name="T12" fmla="*/ 0 w 15"/>
                <a:gd name="T13" fmla="*/ 7 h 42"/>
                <a:gd name="T14" fmla="*/ 7 w 15"/>
                <a:gd name="T15" fmla="*/ 26 h 42"/>
                <a:gd name="T16" fmla="*/ 10 w 15"/>
                <a:gd name="T17" fmla="*/ 34 h 42"/>
                <a:gd name="T18" fmla="*/ 12 w 15"/>
                <a:gd name="T19" fmla="*/ 42 h 42"/>
                <a:gd name="T20" fmla="*/ 12 w 15"/>
                <a:gd name="T21" fmla="*/ 42 h 42"/>
                <a:gd name="T22" fmla="*/ 15 w 15"/>
                <a:gd name="T23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42">
                  <a:moveTo>
                    <a:pt x="15" y="29"/>
                  </a:moveTo>
                  <a:cubicBezTo>
                    <a:pt x="15" y="28"/>
                    <a:pt x="15" y="27"/>
                    <a:pt x="14" y="27"/>
                  </a:cubicBezTo>
                  <a:cubicBezTo>
                    <a:pt x="13" y="24"/>
                    <a:pt x="12" y="22"/>
                    <a:pt x="11" y="20"/>
                  </a:cubicBezTo>
                  <a:cubicBezTo>
                    <a:pt x="9" y="16"/>
                    <a:pt x="6" y="14"/>
                    <a:pt x="4" y="10"/>
                  </a:cubicBezTo>
                  <a:cubicBezTo>
                    <a:pt x="2" y="8"/>
                    <a:pt x="2" y="6"/>
                    <a:pt x="1" y="4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2"/>
                    <a:pt x="0" y="5"/>
                    <a:pt x="0" y="7"/>
                  </a:cubicBezTo>
                  <a:cubicBezTo>
                    <a:pt x="1" y="14"/>
                    <a:pt x="5" y="19"/>
                    <a:pt x="7" y="26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1" y="37"/>
                    <a:pt x="11" y="39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37"/>
                    <a:pt x="14" y="33"/>
                    <a:pt x="15" y="2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74" name="Picture 2135"/>
            <p:cNvPicPr>
              <a:picLocks noChangeAspect="1" noChangeArrowheads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774" y="5727734"/>
              <a:ext cx="101601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5" name="Freeform 2137"/>
            <p:cNvSpPr/>
            <p:nvPr/>
          </p:nvSpPr>
          <p:spPr bwMode="auto">
            <a:xfrm>
              <a:off x="5489537" y="5802347"/>
              <a:ext cx="38100" cy="68263"/>
            </a:xfrm>
            <a:custGeom>
              <a:avLst/>
              <a:gdLst>
                <a:gd name="T0" fmla="*/ 9 w 10"/>
                <a:gd name="T1" fmla="*/ 8 h 18"/>
                <a:gd name="T2" fmla="*/ 6 w 10"/>
                <a:gd name="T3" fmla="*/ 0 h 18"/>
                <a:gd name="T4" fmla="*/ 6 w 10"/>
                <a:gd name="T5" fmla="*/ 4 h 18"/>
                <a:gd name="T6" fmla="*/ 3 w 10"/>
                <a:gd name="T7" fmla="*/ 9 h 18"/>
                <a:gd name="T8" fmla="*/ 0 w 10"/>
                <a:gd name="T9" fmla="*/ 11 h 18"/>
                <a:gd name="T10" fmla="*/ 9 w 10"/>
                <a:gd name="T11" fmla="*/ 18 h 18"/>
                <a:gd name="T12" fmla="*/ 9 w 10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8">
                  <a:moveTo>
                    <a:pt x="9" y="8"/>
                  </a:moveTo>
                  <a:cubicBezTo>
                    <a:pt x="9" y="5"/>
                    <a:pt x="7" y="2"/>
                    <a:pt x="6" y="0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5" y="8"/>
                    <a:pt x="3" y="9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3" y="14"/>
                    <a:pt x="6" y="16"/>
                    <a:pt x="9" y="18"/>
                  </a:cubicBezTo>
                  <a:cubicBezTo>
                    <a:pt x="10" y="15"/>
                    <a:pt x="9" y="11"/>
                    <a:pt x="9" y="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2138"/>
            <p:cNvSpPr/>
            <p:nvPr/>
          </p:nvSpPr>
          <p:spPr bwMode="auto">
            <a:xfrm>
              <a:off x="5481599" y="5664234"/>
              <a:ext cx="82550" cy="134938"/>
            </a:xfrm>
            <a:custGeom>
              <a:avLst/>
              <a:gdLst>
                <a:gd name="T0" fmla="*/ 5 w 22"/>
                <a:gd name="T1" fmla="*/ 20 h 36"/>
                <a:gd name="T2" fmla="*/ 9 w 22"/>
                <a:gd name="T3" fmla="*/ 23 h 36"/>
                <a:gd name="T4" fmla="*/ 14 w 22"/>
                <a:gd name="T5" fmla="*/ 26 h 36"/>
                <a:gd name="T6" fmla="*/ 22 w 22"/>
                <a:gd name="T7" fmla="*/ 35 h 36"/>
                <a:gd name="T8" fmla="*/ 22 w 22"/>
                <a:gd name="T9" fmla="*/ 36 h 36"/>
                <a:gd name="T10" fmla="*/ 17 w 22"/>
                <a:gd name="T11" fmla="*/ 23 h 36"/>
                <a:gd name="T12" fmla="*/ 5 w 22"/>
                <a:gd name="T13" fmla="*/ 17 h 36"/>
                <a:gd name="T14" fmla="*/ 3 w 22"/>
                <a:gd name="T15" fmla="*/ 10 h 36"/>
                <a:gd name="T16" fmla="*/ 3 w 22"/>
                <a:gd name="T17" fmla="*/ 4 h 36"/>
                <a:gd name="T18" fmla="*/ 1 w 22"/>
                <a:gd name="T19" fmla="*/ 0 h 36"/>
                <a:gd name="T20" fmla="*/ 0 w 22"/>
                <a:gd name="T21" fmla="*/ 1 h 36"/>
                <a:gd name="T22" fmla="*/ 2 w 22"/>
                <a:gd name="T23" fmla="*/ 4 h 36"/>
                <a:gd name="T24" fmla="*/ 3 w 22"/>
                <a:gd name="T25" fmla="*/ 10 h 36"/>
                <a:gd name="T26" fmla="*/ 4 w 22"/>
                <a:gd name="T27" fmla="*/ 18 h 36"/>
                <a:gd name="T28" fmla="*/ 5 w 22"/>
                <a:gd name="T2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6">
                  <a:moveTo>
                    <a:pt x="5" y="20"/>
                  </a:moveTo>
                  <a:cubicBezTo>
                    <a:pt x="6" y="21"/>
                    <a:pt x="8" y="22"/>
                    <a:pt x="9" y="23"/>
                  </a:cubicBezTo>
                  <a:cubicBezTo>
                    <a:pt x="11" y="25"/>
                    <a:pt x="12" y="25"/>
                    <a:pt x="14" y="26"/>
                  </a:cubicBezTo>
                  <a:cubicBezTo>
                    <a:pt x="18" y="28"/>
                    <a:pt x="21" y="31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1"/>
                    <a:pt x="20" y="26"/>
                    <a:pt x="17" y="23"/>
                  </a:cubicBezTo>
                  <a:cubicBezTo>
                    <a:pt x="15" y="20"/>
                    <a:pt x="10" y="16"/>
                    <a:pt x="5" y="17"/>
                  </a:cubicBezTo>
                  <a:cubicBezTo>
                    <a:pt x="3" y="15"/>
                    <a:pt x="3" y="13"/>
                    <a:pt x="3" y="10"/>
                  </a:cubicBezTo>
                  <a:cubicBezTo>
                    <a:pt x="3" y="8"/>
                    <a:pt x="3" y="6"/>
                    <a:pt x="3" y="4"/>
                  </a:cubicBezTo>
                  <a:cubicBezTo>
                    <a:pt x="2" y="3"/>
                    <a:pt x="2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3" y="6"/>
                    <a:pt x="3" y="8"/>
                    <a:pt x="3" y="10"/>
                  </a:cubicBezTo>
                  <a:cubicBezTo>
                    <a:pt x="3" y="13"/>
                    <a:pt x="3" y="16"/>
                    <a:pt x="4" y="18"/>
                  </a:cubicBezTo>
                  <a:cubicBezTo>
                    <a:pt x="4" y="18"/>
                    <a:pt x="5" y="19"/>
                    <a:pt x="5" y="2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Freeform 2139"/>
            <p:cNvSpPr>
              <a:spLocks noEditPoints="1"/>
            </p:cNvSpPr>
            <p:nvPr/>
          </p:nvSpPr>
          <p:spPr bwMode="auto">
            <a:xfrm>
              <a:off x="5478424" y="5730909"/>
              <a:ext cx="85726" cy="158751"/>
            </a:xfrm>
            <a:custGeom>
              <a:avLst/>
              <a:gdLst>
                <a:gd name="T0" fmla="*/ 5 w 23"/>
                <a:gd name="T1" fmla="*/ 17 h 42"/>
                <a:gd name="T2" fmla="*/ 6 w 23"/>
                <a:gd name="T3" fmla="*/ 12 h 42"/>
                <a:gd name="T4" fmla="*/ 7 w 23"/>
                <a:gd name="T5" fmla="*/ 17 h 42"/>
                <a:gd name="T6" fmla="*/ 9 w 23"/>
                <a:gd name="T7" fmla="*/ 20 h 42"/>
                <a:gd name="T8" fmla="*/ 9 w 23"/>
                <a:gd name="T9" fmla="*/ 23 h 42"/>
                <a:gd name="T10" fmla="*/ 8 w 23"/>
                <a:gd name="T11" fmla="*/ 26 h 42"/>
                <a:gd name="T12" fmla="*/ 7 w 23"/>
                <a:gd name="T13" fmla="*/ 26 h 42"/>
                <a:gd name="T14" fmla="*/ 5 w 23"/>
                <a:gd name="T15" fmla="*/ 28 h 42"/>
                <a:gd name="T16" fmla="*/ 7 w 23"/>
                <a:gd name="T17" fmla="*/ 27 h 42"/>
                <a:gd name="T18" fmla="*/ 8 w 23"/>
                <a:gd name="T19" fmla="*/ 26 h 42"/>
                <a:gd name="T20" fmla="*/ 9 w 23"/>
                <a:gd name="T21" fmla="*/ 25 h 42"/>
                <a:gd name="T22" fmla="*/ 10 w 23"/>
                <a:gd name="T23" fmla="*/ 23 h 42"/>
                <a:gd name="T24" fmla="*/ 11 w 23"/>
                <a:gd name="T25" fmla="*/ 24 h 42"/>
                <a:gd name="T26" fmla="*/ 12 w 23"/>
                <a:gd name="T27" fmla="*/ 29 h 42"/>
                <a:gd name="T28" fmla="*/ 12 w 23"/>
                <a:gd name="T29" fmla="*/ 33 h 42"/>
                <a:gd name="T30" fmla="*/ 12 w 23"/>
                <a:gd name="T31" fmla="*/ 36 h 42"/>
                <a:gd name="T32" fmla="*/ 13 w 23"/>
                <a:gd name="T33" fmla="*/ 29 h 42"/>
                <a:gd name="T34" fmla="*/ 13 w 23"/>
                <a:gd name="T35" fmla="*/ 29 h 42"/>
                <a:gd name="T36" fmla="*/ 16 w 23"/>
                <a:gd name="T37" fmla="*/ 37 h 42"/>
                <a:gd name="T38" fmla="*/ 15 w 23"/>
                <a:gd name="T39" fmla="*/ 31 h 42"/>
                <a:gd name="T40" fmla="*/ 13 w 23"/>
                <a:gd name="T41" fmla="*/ 26 h 42"/>
                <a:gd name="T42" fmla="*/ 8 w 23"/>
                <a:gd name="T43" fmla="*/ 16 h 42"/>
                <a:gd name="T44" fmla="*/ 7 w 23"/>
                <a:gd name="T45" fmla="*/ 11 h 42"/>
                <a:gd name="T46" fmla="*/ 7 w 23"/>
                <a:gd name="T47" fmla="*/ 7 h 42"/>
                <a:gd name="T48" fmla="*/ 9 w 23"/>
                <a:gd name="T49" fmla="*/ 11 h 42"/>
                <a:gd name="T50" fmla="*/ 12 w 23"/>
                <a:gd name="T51" fmla="*/ 16 h 42"/>
                <a:gd name="T52" fmla="*/ 17 w 23"/>
                <a:gd name="T53" fmla="*/ 22 h 42"/>
                <a:gd name="T54" fmla="*/ 20 w 23"/>
                <a:gd name="T55" fmla="*/ 29 h 42"/>
                <a:gd name="T56" fmla="*/ 15 w 23"/>
                <a:gd name="T57" fmla="*/ 19 h 42"/>
                <a:gd name="T58" fmla="*/ 11 w 23"/>
                <a:gd name="T59" fmla="*/ 13 h 42"/>
                <a:gd name="T60" fmla="*/ 9 w 23"/>
                <a:gd name="T61" fmla="*/ 9 h 42"/>
                <a:gd name="T62" fmla="*/ 7 w 23"/>
                <a:gd name="T63" fmla="*/ 4 h 42"/>
                <a:gd name="T64" fmla="*/ 7 w 23"/>
                <a:gd name="T65" fmla="*/ 3 h 42"/>
                <a:gd name="T66" fmla="*/ 12 w 23"/>
                <a:gd name="T67" fmla="*/ 7 h 42"/>
                <a:gd name="T68" fmla="*/ 19 w 23"/>
                <a:gd name="T69" fmla="*/ 11 h 42"/>
                <a:gd name="T70" fmla="*/ 23 w 23"/>
                <a:gd name="T71" fmla="*/ 16 h 42"/>
                <a:gd name="T72" fmla="*/ 18 w 23"/>
                <a:gd name="T73" fmla="*/ 9 h 42"/>
                <a:gd name="T74" fmla="*/ 16 w 23"/>
                <a:gd name="T75" fmla="*/ 8 h 42"/>
                <a:gd name="T76" fmla="*/ 10 w 23"/>
                <a:gd name="T77" fmla="*/ 5 h 42"/>
                <a:gd name="T78" fmla="*/ 7 w 23"/>
                <a:gd name="T79" fmla="*/ 2 h 42"/>
                <a:gd name="T80" fmla="*/ 5 w 23"/>
                <a:gd name="T81" fmla="*/ 0 h 42"/>
                <a:gd name="T82" fmla="*/ 5 w 23"/>
                <a:gd name="T83" fmla="*/ 3 h 42"/>
                <a:gd name="T84" fmla="*/ 5 w 23"/>
                <a:gd name="T85" fmla="*/ 5 h 42"/>
                <a:gd name="T86" fmla="*/ 4 w 23"/>
                <a:gd name="T87" fmla="*/ 7 h 42"/>
                <a:gd name="T88" fmla="*/ 3 w 23"/>
                <a:gd name="T89" fmla="*/ 7 h 42"/>
                <a:gd name="T90" fmla="*/ 1 w 23"/>
                <a:gd name="T91" fmla="*/ 11 h 42"/>
                <a:gd name="T92" fmla="*/ 0 w 23"/>
                <a:gd name="T93" fmla="*/ 13 h 42"/>
                <a:gd name="T94" fmla="*/ 1 w 23"/>
                <a:gd name="T95" fmla="*/ 11 h 42"/>
                <a:gd name="T96" fmla="*/ 4 w 23"/>
                <a:gd name="T97" fmla="*/ 8 h 42"/>
                <a:gd name="T98" fmla="*/ 4 w 23"/>
                <a:gd name="T99" fmla="*/ 7 h 42"/>
                <a:gd name="T100" fmla="*/ 6 w 23"/>
                <a:gd name="T101" fmla="*/ 6 h 42"/>
                <a:gd name="T102" fmla="*/ 5 w 23"/>
                <a:gd name="T103" fmla="*/ 11 h 42"/>
                <a:gd name="T104" fmla="*/ 4 w 23"/>
                <a:gd name="T105" fmla="*/ 17 h 42"/>
                <a:gd name="T106" fmla="*/ 4 w 23"/>
                <a:gd name="T107" fmla="*/ 20 h 42"/>
                <a:gd name="T108" fmla="*/ 2 w 23"/>
                <a:gd name="T109" fmla="*/ 24 h 42"/>
                <a:gd name="T110" fmla="*/ 5 w 23"/>
                <a:gd name="T111" fmla="*/ 18 h 42"/>
                <a:gd name="T112" fmla="*/ 10 w 23"/>
                <a:gd name="T113" fmla="*/ 22 h 42"/>
                <a:gd name="T114" fmla="*/ 10 w 23"/>
                <a:gd name="T115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" h="42">
                  <a:moveTo>
                    <a:pt x="5" y="18"/>
                  </a:moveTo>
                  <a:cubicBezTo>
                    <a:pt x="5" y="18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6" y="14"/>
                    <a:pt x="6" y="12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7" y="15"/>
                    <a:pt x="7" y="16"/>
                    <a:pt x="7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9" y="20"/>
                    <a:pt x="9" y="21"/>
                    <a:pt x="9" y="21"/>
                  </a:cubicBezTo>
                  <a:cubicBezTo>
                    <a:pt x="9" y="22"/>
                    <a:pt x="9" y="22"/>
                    <a:pt x="9" y="23"/>
                  </a:cubicBezTo>
                  <a:cubicBezTo>
                    <a:pt x="9" y="23"/>
                    <a:pt x="9" y="24"/>
                    <a:pt x="9" y="24"/>
                  </a:cubicBezTo>
                  <a:cubicBezTo>
                    <a:pt x="8" y="25"/>
                    <a:pt x="8" y="25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8"/>
                    <a:pt x="5" y="28"/>
                  </a:cubicBezTo>
                  <a:cubicBezTo>
                    <a:pt x="5" y="29"/>
                    <a:pt x="4" y="29"/>
                    <a:pt x="4" y="29"/>
                  </a:cubicBezTo>
                  <a:cubicBezTo>
                    <a:pt x="5" y="29"/>
                    <a:pt x="6" y="28"/>
                    <a:pt x="7" y="27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5"/>
                    <a:pt x="9" y="25"/>
                  </a:cubicBezTo>
                  <a:cubicBezTo>
                    <a:pt x="9" y="24"/>
                    <a:pt x="10" y="24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6"/>
                  </a:cubicBezTo>
                  <a:cubicBezTo>
                    <a:pt x="12" y="27"/>
                    <a:pt x="12" y="28"/>
                    <a:pt x="12" y="29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3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2" y="35"/>
                    <a:pt x="12" y="35"/>
                    <a:pt x="12" y="36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1"/>
                    <a:pt x="13" y="30"/>
                    <a:pt x="13" y="29"/>
                  </a:cubicBezTo>
                  <a:cubicBezTo>
                    <a:pt x="13" y="28"/>
                    <a:pt x="13" y="28"/>
                    <a:pt x="12" y="27"/>
                  </a:cubicBezTo>
                  <a:cubicBezTo>
                    <a:pt x="13" y="28"/>
                    <a:pt x="13" y="28"/>
                    <a:pt x="13" y="29"/>
                  </a:cubicBezTo>
                  <a:cubicBezTo>
                    <a:pt x="14" y="30"/>
                    <a:pt x="14" y="31"/>
                    <a:pt x="14" y="31"/>
                  </a:cubicBezTo>
                  <a:cubicBezTo>
                    <a:pt x="15" y="33"/>
                    <a:pt x="16" y="35"/>
                    <a:pt x="16" y="37"/>
                  </a:cubicBezTo>
                  <a:cubicBezTo>
                    <a:pt x="17" y="38"/>
                    <a:pt x="17" y="40"/>
                    <a:pt x="17" y="42"/>
                  </a:cubicBezTo>
                  <a:cubicBezTo>
                    <a:pt x="17" y="38"/>
                    <a:pt x="16" y="35"/>
                    <a:pt x="15" y="31"/>
                  </a:cubicBezTo>
                  <a:cubicBezTo>
                    <a:pt x="15" y="30"/>
                    <a:pt x="14" y="30"/>
                    <a:pt x="14" y="29"/>
                  </a:cubicBezTo>
                  <a:cubicBezTo>
                    <a:pt x="14" y="28"/>
                    <a:pt x="13" y="27"/>
                    <a:pt x="13" y="26"/>
                  </a:cubicBezTo>
                  <a:cubicBezTo>
                    <a:pt x="12" y="25"/>
                    <a:pt x="11" y="23"/>
                    <a:pt x="11" y="21"/>
                  </a:cubicBezTo>
                  <a:cubicBezTo>
                    <a:pt x="10" y="20"/>
                    <a:pt x="9" y="18"/>
                    <a:pt x="8" y="16"/>
                  </a:cubicBezTo>
                  <a:cubicBezTo>
                    <a:pt x="8" y="16"/>
                    <a:pt x="8" y="15"/>
                    <a:pt x="7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8"/>
                    <a:pt x="8" y="9"/>
                    <a:pt x="8" y="10"/>
                  </a:cubicBezTo>
                  <a:cubicBezTo>
                    <a:pt x="8" y="10"/>
                    <a:pt x="9" y="11"/>
                    <a:pt x="9" y="11"/>
                  </a:cubicBezTo>
                  <a:cubicBezTo>
                    <a:pt x="9" y="12"/>
                    <a:pt x="10" y="13"/>
                    <a:pt x="10" y="13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6" y="20"/>
                    <a:pt x="17" y="21"/>
                    <a:pt x="17" y="22"/>
                  </a:cubicBezTo>
                  <a:cubicBezTo>
                    <a:pt x="18" y="23"/>
                    <a:pt x="19" y="25"/>
                    <a:pt x="19" y="26"/>
                  </a:cubicBezTo>
                  <a:cubicBezTo>
                    <a:pt x="20" y="27"/>
                    <a:pt x="20" y="28"/>
                    <a:pt x="20" y="29"/>
                  </a:cubicBezTo>
                  <a:cubicBezTo>
                    <a:pt x="20" y="27"/>
                    <a:pt x="19" y="24"/>
                    <a:pt x="18" y="22"/>
                  </a:cubicBezTo>
                  <a:cubicBezTo>
                    <a:pt x="17" y="21"/>
                    <a:pt x="16" y="20"/>
                    <a:pt x="15" y="19"/>
                  </a:cubicBezTo>
                  <a:cubicBezTo>
                    <a:pt x="15" y="18"/>
                    <a:pt x="14" y="17"/>
                    <a:pt x="13" y="16"/>
                  </a:cubicBezTo>
                  <a:cubicBezTo>
                    <a:pt x="12" y="15"/>
                    <a:pt x="11" y="14"/>
                    <a:pt x="11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4"/>
                    <a:pt x="9" y="5"/>
                    <a:pt x="10" y="5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3" y="7"/>
                    <a:pt x="14" y="8"/>
                    <a:pt x="15" y="8"/>
                  </a:cubicBezTo>
                  <a:cubicBezTo>
                    <a:pt x="17" y="9"/>
                    <a:pt x="18" y="10"/>
                    <a:pt x="19" y="11"/>
                  </a:cubicBezTo>
                  <a:cubicBezTo>
                    <a:pt x="20" y="12"/>
                    <a:pt x="20" y="13"/>
                    <a:pt x="21" y="13"/>
                  </a:cubicBezTo>
                  <a:cubicBezTo>
                    <a:pt x="22" y="14"/>
                    <a:pt x="22" y="15"/>
                    <a:pt x="23" y="16"/>
                  </a:cubicBezTo>
                  <a:cubicBezTo>
                    <a:pt x="22" y="14"/>
                    <a:pt x="21" y="12"/>
                    <a:pt x="20" y="11"/>
                  </a:cubicBezTo>
                  <a:cubicBezTo>
                    <a:pt x="19" y="10"/>
                    <a:pt x="18" y="10"/>
                    <a:pt x="18" y="9"/>
                  </a:cubicBezTo>
                  <a:cubicBezTo>
                    <a:pt x="17" y="9"/>
                    <a:pt x="17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3" y="7"/>
                    <a:pt x="12" y="6"/>
                    <a:pt x="10" y="5"/>
                  </a:cubicBezTo>
                  <a:cubicBezTo>
                    <a:pt x="10" y="4"/>
                    <a:pt x="9" y="4"/>
                    <a:pt x="8" y="3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10"/>
                    <a:pt x="1" y="11"/>
                  </a:cubicBezTo>
                  <a:cubicBezTo>
                    <a:pt x="1" y="11"/>
                    <a:pt x="1" y="11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2" y="10"/>
                    <a:pt x="2" y="9"/>
                    <a:pt x="3" y="9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5" y="14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2" y="23"/>
                    <a:pt x="2" y="23"/>
                    <a:pt x="2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19"/>
                    <a:pt x="4" y="19"/>
                    <a:pt x="5" y="18"/>
                  </a:cubicBezTo>
                  <a:close/>
                  <a:moveTo>
                    <a:pt x="10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Freeform 2140"/>
            <p:cNvSpPr/>
            <p:nvPr/>
          </p:nvSpPr>
          <p:spPr bwMode="auto">
            <a:xfrm>
              <a:off x="6803995" y="3267092"/>
              <a:ext cx="263527" cy="57150"/>
            </a:xfrm>
            <a:custGeom>
              <a:avLst/>
              <a:gdLst>
                <a:gd name="T0" fmla="*/ 18 w 70"/>
                <a:gd name="T1" fmla="*/ 15 h 15"/>
                <a:gd name="T2" fmla="*/ 22 w 70"/>
                <a:gd name="T3" fmla="*/ 15 h 15"/>
                <a:gd name="T4" fmla="*/ 34 w 70"/>
                <a:gd name="T5" fmla="*/ 13 h 15"/>
                <a:gd name="T6" fmla="*/ 51 w 70"/>
                <a:gd name="T7" fmla="*/ 6 h 15"/>
                <a:gd name="T8" fmla="*/ 63 w 70"/>
                <a:gd name="T9" fmla="*/ 5 h 15"/>
                <a:gd name="T10" fmla="*/ 70 w 70"/>
                <a:gd name="T11" fmla="*/ 5 h 15"/>
                <a:gd name="T12" fmla="*/ 59 w 70"/>
                <a:gd name="T13" fmla="*/ 3 h 15"/>
                <a:gd name="T14" fmla="*/ 26 w 70"/>
                <a:gd name="T15" fmla="*/ 4 h 15"/>
                <a:gd name="T16" fmla="*/ 12 w 70"/>
                <a:gd name="T17" fmla="*/ 4 h 15"/>
                <a:gd name="T18" fmla="*/ 0 w 70"/>
                <a:gd name="T19" fmla="*/ 4 h 15"/>
                <a:gd name="T20" fmla="*/ 0 w 70"/>
                <a:gd name="T21" fmla="*/ 4 h 15"/>
                <a:gd name="T22" fmla="*/ 18 w 70"/>
                <a:gd name="T2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5">
                  <a:moveTo>
                    <a:pt x="18" y="15"/>
                  </a:moveTo>
                  <a:cubicBezTo>
                    <a:pt x="19" y="15"/>
                    <a:pt x="20" y="15"/>
                    <a:pt x="22" y="15"/>
                  </a:cubicBezTo>
                  <a:cubicBezTo>
                    <a:pt x="26" y="15"/>
                    <a:pt x="30" y="14"/>
                    <a:pt x="34" y="13"/>
                  </a:cubicBezTo>
                  <a:cubicBezTo>
                    <a:pt x="40" y="12"/>
                    <a:pt x="45" y="8"/>
                    <a:pt x="51" y="6"/>
                  </a:cubicBezTo>
                  <a:cubicBezTo>
                    <a:pt x="55" y="5"/>
                    <a:pt x="59" y="5"/>
                    <a:pt x="63" y="5"/>
                  </a:cubicBezTo>
                  <a:cubicBezTo>
                    <a:pt x="65" y="6"/>
                    <a:pt x="68" y="6"/>
                    <a:pt x="70" y="5"/>
                  </a:cubicBezTo>
                  <a:cubicBezTo>
                    <a:pt x="66" y="5"/>
                    <a:pt x="61" y="3"/>
                    <a:pt x="59" y="3"/>
                  </a:cubicBezTo>
                  <a:cubicBezTo>
                    <a:pt x="48" y="0"/>
                    <a:pt x="37" y="3"/>
                    <a:pt x="26" y="4"/>
                  </a:cubicBezTo>
                  <a:cubicBezTo>
                    <a:pt x="21" y="5"/>
                    <a:pt x="17" y="5"/>
                    <a:pt x="12" y="4"/>
                  </a:cubicBezTo>
                  <a:cubicBezTo>
                    <a:pt x="8" y="4"/>
                    <a:pt x="4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6"/>
                    <a:pt x="12" y="11"/>
                    <a:pt x="18" y="1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79" name="Picture 2141"/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383" y="3273442"/>
              <a:ext cx="225426" cy="10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0" name="Freeform 2143"/>
            <p:cNvSpPr/>
            <p:nvPr/>
          </p:nvSpPr>
          <p:spPr bwMode="auto">
            <a:xfrm>
              <a:off x="6853208" y="3222641"/>
              <a:ext cx="112713" cy="60325"/>
            </a:xfrm>
            <a:custGeom>
              <a:avLst/>
              <a:gdLst>
                <a:gd name="T0" fmla="*/ 15 w 30"/>
                <a:gd name="T1" fmla="*/ 15 h 16"/>
                <a:gd name="T2" fmla="*/ 30 w 30"/>
                <a:gd name="T3" fmla="*/ 14 h 16"/>
                <a:gd name="T4" fmla="*/ 22 w 30"/>
                <a:gd name="T5" fmla="*/ 13 h 16"/>
                <a:gd name="T6" fmla="*/ 17 w 30"/>
                <a:gd name="T7" fmla="*/ 6 h 16"/>
                <a:gd name="T8" fmla="*/ 14 w 30"/>
                <a:gd name="T9" fmla="*/ 0 h 16"/>
                <a:gd name="T10" fmla="*/ 0 w 30"/>
                <a:gd name="T11" fmla="*/ 9 h 16"/>
                <a:gd name="T12" fmla="*/ 15 w 30"/>
                <a:gd name="T1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15" y="15"/>
                  </a:moveTo>
                  <a:cubicBezTo>
                    <a:pt x="20" y="16"/>
                    <a:pt x="25" y="14"/>
                    <a:pt x="30" y="14"/>
                  </a:cubicBezTo>
                  <a:cubicBezTo>
                    <a:pt x="27" y="14"/>
                    <a:pt x="24" y="13"/>
                    <a:pt x="22" y="13"/>
                  </a:cubicBezTo>
                  <a:cubicBezTo>
                    <a:pt x="19" y="12"/>
                    <a:pt x="18" y="8"/>
                    <a:pt x="17" y="6"/>
                  </a:cubicBezTo>
                  <a:cubicBezTo>
                    <a:pt x="16" y="4"/>
                    <a:pt x="16" y="2"/>
                    <a:pt x="14" y="0"/>
                  </a:cubicBezTo>
                  <a:cubicBezTo>
                    <a:pt x="9" y="3"/>
                    <a:pt x="5" y="6"/>
                    <a:pt x="0" y="9"/>
                  </a:cubicBezTo>
                  <a:cubicBezTo>
                    <a:pt x="4" y="13"/>
                    <a:pt x="11" y="14"/>
                    <a:pt x="15" y="1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Freeform 2144"/>
            <p:cNvSpPr/>
            <p:nvPr/>
          </p:nvSpPr>
          <p:spPr bwMode="auto">
            <a:xfrm>
              <a:off x="6943696" y="3282967"/>
              <a:ext cx="242889" cy="82551"/>
            </a:xfrm>
            <a:custGeom>
              <a:avLst/>
              <a:gdLst>
                <a:gd name="T0" fmla="*/ 33 w 65"/>
                <a:gd name="T1" fmla="*/ 1 h 22"/>
                <a:gd name="T2" fmla="*/ 26 w 65"/>
                <a:gd name="T3" fmla="*/ 6 h 22"/>
                <a:gd name="T4" fmla="*/ 19 w 65"/>
                <a:gd name="T5" fmla="*/ 13 h 22"/>
                <a:gd name="T6" fmla="*/ 1 w 65"/>
                <a:gd name="T7" fmla="*/ 21 h 22"/>
                <a:gd name="T8" fmla="*/ 0 w 65"/>
                <a:gd name="T9" fmla="*/ 21 h 22"/>
                <a:gd name="T10" fmla="*/ 23 w 65"/>
                <a:gd name="T11" fmla="*/ 18 h 22"/>
                <a:gd name="T12" fmla="*/ 36 w 65"/>
                <a:gd name="T13" fmla="*/ 2 h 22"/>
                <a:gd name="T14" fmla="*/ 49 w 65"/>
                <a:gd name="T15" fmla="*/ 3 h 22"/>
                <a:gd name="T16" fmla="*/ 58 w 65"/>
                <a:gd name="T17" fmla="*/ 5 h 22"/>
                <a:gd name="T18" fmla="*/ 65 w 65"/>
                <a:gd name="T19" fmla="*/ 4 h 22"/>
                <a:gd name="T20" fmla="*/ 64 w 65"/>
                <a:gd name="T21" fmla="*/ 2 h 22"/>
                <a:gd name="T22" fmla="*/ 58 w 65"/>
                <a:gd name="T23" fmla="*/ 4 h 22"/>
                <a:gd name="T24" fmla="*/ 49 w 65"/>
                <a:gd name="T25" fmla="*/ 2 h 22"/>
                <a:gd name="T26" fmla="*/ 36 w 65"/>
                <a:gd name="T27" fmla="*/ 1 h 22"/>
                <a:gd name="T28" fmla="*/ 33 w 65"/>
                <a:gd name="T2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22">
                  <a:moveTo>
                    <a:pt x="33" y="1"/>
                  </a:moveTo>
                  <a:cubicBezTo>
                    <a:pt x="31" y="2"/>
                    <a:pt x="28" y="5"/>
                    <a:pt x="26" y="6"/>
                  </a:cubicBezTo>
                  <a:cubicBezTo>
                    <a:pt x="23" y="8"/>
                    <a:pt x="22" y="10"/>
                    <a:pt x="19" y="13"/>
                  </a:cubicBezTo>
                  <a:cubicBezTo>
                    <a:pt x="13" y="17"/>
                    <a:pt x="8" y="20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" y="22"/>
                    <a:pt x="16" y="21"/>
                    <a:pt x="23" y="18"/>
                  </a:cubicBezTo>
                  <a:cubicBezTo>
                    <a:pt x="27" y="17"/>
                    <a:pt x="36" y="10"/>
                    <a:pt x="36" y="2"/>
                  </a:cubicBezTo>
                  <a:cubicBezTo>
                    <a:pt x="41" y="0"/>
                    <a:pt x="45" y="2"/>
                    <a:pt x="49" y="3"/>
                  </a:cubicBezTo>
                  <a:cubicBezTo>
                    <a:pt x="52" y="4"/>
                    <a:pt x="55" y="5"/>
                    <a:pt x="58" y="5"/>
                  </a:cubicBezTo>
                  <a:cubicBezTo>
                    <a:pt x="60" y="5"/>
                    <a:pt x="63" y="5"/>
                    <a:pt x="65" y="4"/>
                  </a:cubicBezTo>
                  <a:cubicBezTo>
                    <a:pt x="65" y="4"/>
                    <a:pt x="64" y="3"/>
                    <a:pt x="64" y="2"/>
                  </a:cubicBezTo>
                  <a:cubicBezTo>
                    <a:pt x="62" y="3"/>
                    <a:pt x="60" y="4"/>
                    <a:pt x="58" y="4"/>
                  </a:cubicBezTo>
                  <a:cubicBezTo>
                    <a:pt x="55" y="4"/>
                    <a:pt x="52" y="3"/>
                    <a:pt x="49" y="2"/>
                  </a:cubicBezTo>
                  <a:cubicBezTo>
                    <a:pt x="45" y="1"/>
                    <a:pt x="40" y="0"/>
                    <a:pt x="36" y="1"/>
                  </a:cubicBezTo>
                  <a:cubicBezTo>
                    <a:pt x="35" y="1"/>
                    <a:pt x="34" y="1"/>
                    <a:pt x="33" y="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Freeform 2145"/>
            <p:cNvSpPr>
              <a:spLocks noEditPoints="1"/>
            </p:cNvSpPr>
            <p:nvPr/>
          </p:nvSpPr>
          <p:spPr bwMode="auto">
            <a:xfrm>
              <a:off x="6815107" y="3222641"/>
              <a:ext cx="263527" cy="134938"/>
            </a:xfrm>
            <a:custGeom>
              <a:avLst/>
              <a:gdLst>
                <a:gd name="T0" fmla="*/ 44 w 70"/>
                <a:gd name="T1" fmla="*/ 9 h 36"/>
                <a:gd name="T2" fmla="*/ 51 w 70"/>
                <a:gd name="T3" fmla="*/ 12 h 36"/>
                <a:gd name="T4" fmla="*/ 43 w 70"/>
                <a:gd name="T5" fmla="*/ 12 h 36"/>
                <a:gd name="T6" fmla="*/ 38 w 70"/>
                <a:gd name="T7" fmla="*/ 13 h 36"/>
                <a:gd name="T8" fmla="*/ 33 w 70"/>
                <a:gd name="T9" fmla="*/ 12 h 36"/>
                <a:gd name="T10" fmla="*/ 29 w 70"/>
                <a:gd name="T11" fmla="*/ 9 h 36"/>
                <a:gd name="T12" fmla="*/ 28 w 70"/>
                <a:gd name="T13" fmla="*/ 8 h 36"/>
                <a:gd name="T14" fmla="*/ 26 w 70"/>
                <a:gd name="T15" fmla="*/ 4 h 36"/>
                <a:gd name="T16" fmla="*/ 27 w 70"/>
                <a:gd name="T17" fmla="*/ 7 h 36"/>
                <a:gd name="T18" fmla="*/ 28 w 70"/>
                <a:gd name="T19" fmla="*/ 9 h 36"/>
                <a:gd name="T20" fmla="*/ 30 w 70"/>
                <a:gd name="T21" fmla="*/ 11 h 36"/>
                <a:gd name="T22" fmla="*/ 33 w 70"/>
                <a:gd name="T23" fmla="*/ 14 h 36"/>
                <a:gd name="T24" fmla="*/ 30 w 70"/>
                <a:gd name="T25" fmla="*/ 14 h 36"/>
                <a:gd name="T26" fmla="*/ 22 w 70"/>
                <a:gd name="T27" fmla="*/ 14 h 36"/>
                <a:gd name="T28" fmla="*/ 16 w 70"/>
                <a:gd name="T29" fmla="*/ 13 h 36"/>
                <a:gd name="T30" fmla="*/ 11 w 70"/>
                <a:gd name="T31" fmla="*/ 10 h 36"/>
                <a:gd name="T32" fmla="*/ 22 w 70"/>
                <a:gd name="T33" fmla="*/ 15 h 36"/>
                <a:gd name="T34" fmla="*/ 21 w 70"/>
                <a:gd name="T35" fmla="*/ 16 h 36"/>
                <a:gd name="T36" fmla="*/ 8 w 70"/>
                <a:gd name="T37" fmla="*/ 16 h 36"/>
                <a:gd name="T38" fmla="*/ 17 w 70"/>
                <a:gd name="T39" fmla="*/ 17 h 36"/>
                <a:gd name="T40" fmla="*/ 26 w 70"/>
                <a:gd name="T41" fmla="*/ 17 h 36"/>
                <a:gd name="T42" fmla="*/ 43 w 70"/>
                <a:gd name="T43" fmla="*/ 14 h 36"/>
                <a:gd name="T44" fmla="*/ 51 w 70"/>
                <a:gd name="T45" fmla="*/ 14 h 36"/>
                <a:gd name="T46" fmla="*/ 59 w 70"/>
                <a:gd name="T47" fmla="*/ 17 h 36"/>
                <a:gd name="T48" fmla="*/ 50 w 70"/>
                <a:gd name="T49" fmla="*/ 17 h 36"/>
                <a:gd name="T50" fmla="*/ 41 w 70"/>
                <a:gd name="T51" fmla="*/ 21 h 36"/>
                <a:gd name="T52" fmla="*/ 30 w 70"/>
                <a:gd name="T53" fmla="*/ 25 h 36"/>
                <a:gd name="T54" fmla="*/ 17 w 70"/>
                <a:gd name="T55" fmla="*/ 27 h 36"/>
                <a:gd name="T56" fmla="*/ 36 w 70"/>
                <a:gd name="T57" fmla="*/ 24 h 36"/>
                <a:gd name="T58" fmla="*/ 48 w 70"/>
                <a:gd name="T59" fmla="*/ 19 h 36"/>
                <a:gd name="T60" fmla="*/ 54 w 70"/>
                <a:gd name="T61" fmla="*/ 18 h 36"/>
                <a:gd name="T62" fmla="*/ 63 w 70"/>
                <a:gd name="T63" fmla="*/ 18 h 36"/>
                <a:gd name="T64" fmla="*/ 64 w 70"/>
                <a:gd name="T65" fmla="*/ 18 h 36"/>
                <a:gd name="T66" fmla="*/ 56 w 70"/>
                <a:gd name="T67" fmla="*/ 25 h 36"/>
                <a:gd name="T68" fmla="*/ 46 w 70"/>
                <a:gd name="T69" fmla="*/ 33 h 36"/>
                <a:gd name="T70" fmla="*/ 38 w 70"/>
                <a:gd name="T71" fmla="*/ 36 h 36"/>
                <a:gd name="T72" fmla="*/ 50 w 70"/>
                <a:gd name="T73" fmla="*/ 32 h 36"/>
                <a:gd name="T74" fmla="*/ 53 w 70"/>
                <a:gd name="T75" fmla="*/ 30 h 36"/>
                <a:gd name="T76" fmla="*/ 60 w 70"/>
                <a:gd name="T77" fmla="*/ 23 h 36"/>
                <a:gd name="T78" fmla="*/ 66 w 70"/>
                <a:gd name="T79" fmla="*/ 18 h 36"/>
                <a:gd name="T80" fmla="*/ 70 w 70"/>
                <a:gd name="T81" fmla="*/ 17 h 36"/>
                <a:gd name="T82" fmla="*/ 64 w 70"/>
                <a:gd name="T83" fmla="*/ 16 h 36"/>
                <a:gd name="T84" fmla="*/ 62 w 70"/>
                <a:gd name="T85" fmla="*/ 15 h 36"/>
                <a:gd name="T86" fmla="*/ 60 w 70"/>
                <a:gd name="T87" fmla="*/ 12 h 36"/>
                <a:gd name="T88" fmla="*/ 60 w 70"/>
                <a:gd name="T89" fmla="*/ 11 h 36"/>
                <a:gd name="T90" fmla="*/ 55 w 70"/>
                <a:gd name="T91" fmla="*/ 6 h 36"/>
                <a:gd name="T92" fmla="*/ 52 w 70"/>
                <a:gd name="T93" fmla="*/ 3 h 36"/>
                <a:gd name="T94" fmla="*/ 55 w 70"/>
                <a:gd name="T95" fmla="*/ 6 h 36"/>
                <a:gd name="T96" fmla="*/ 58 w 70"/>
                <a:gd name="T97" fmla="*/ 11 h 36"/>
                <a:gd name="T98" fmla="*/ 59 w 70"/>
                <a:gd name="T99" fmla="*/ 12 h 36"/>
                <a:gd name="T100" fmla="*/ 60 w 70"/>
                <a:gd name="T101" fmla="*/ 15 h 36"/>
                <a:gd name="T102" fmla="*/ 52 w 70"/>
                <a:gd name="T103" fmla="*/ 12 h 36"/>
                <a:gd name="T104" fmla="*/ 44 w 70"/>
                <a:gd name="T105" fmla="*/ 8 h 36"/>
                <a:gd name="T106" fmla="*/ 40 w 70"/>
                <a:gd name="T107" fmla="*/ 5 h 36"/>
                <a:gd name="T108" fmla="*/ 35 w 70"/>
                <a:gd name="T109" fmla="*/ 0 h 36"/>
                <a:gd name="T110" fmla="*/ 42 w 70"/>
                <a:gd name="T111" fmla="*/ 8 h 36"/>
                <a:gd name="T112" fmla="*/ 33 w 70"/>
                <a:gd name="T113" fmla="*/ 14 h 36"/>
                <a:gd name="T114" fmla="*/ 33 w 70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" h="36">
                  <a:moveTo>
                    <a:pt x="42" y="8"/>
                  </a:moveTo>
                  <a:cubicBezTo>
                    <a:pt x="43" y="8"/>
                    <a:pt x="43" y="8"/>
                    <a:pt x="44" y="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49" y="12"/>
                    <a:pt x="48" y="12"/>
                    <a:pt x="47" y="12"/>
                  </a:cubicBezTo>
                  <a:cubicBezTo>
                    <a:pt x="46" y="12"/>
                    <a:pt x="44" y="12"/>
                    <a:pt x="43" y="12"/>
                  </a:cubicBezTo>
                  <a:cubicBezTo>
                    <a:pt x="41" y="12"/>
                    <a:pt x="40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6" y="13"/>
                    <a:pt x="35" y="13"/>
                  </a:cubicBezTo>
                  <a:cubicBezTo>
                    <a:pt x="34" y="13"/>
                    <a:pt x="34" y="13"/>
                    <a:pt x="33" y="12"/>
                  </a:cubicBezTo>
                  <a:cubicBezTo>
                    <a:pt x="32" y="12"/>
                    <a:pt x="31" y="11"/>
                    <a:pt x="31" y="11"/>
                  </a:cubicBezTo>
                  <a:cubicBezTo>
                    <a:pt x="30" y="10"/>
                    <a:pt x="30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8"/>
                    <a:pt x="28" y="8"/>
                  </a:cubicBezTo>
                  <a:cubicBezTo>
                    <a:pt x="28" y="7"/>
                    <a:pt x="28" y="7"/>
                    <a:pt x="28" y="6"/>
                  </a:cubicBezTo>
                  <a:cubicBezTo>
                    <a:pt x="27" y="6"/>
                    <a:pt x="27" y="5"/>
                    <a:pt x="26" y="4"/>
                  </a:cubicBezTo>
                  <a:cubicBezTo>
                    <a:pt x="26" y="3"/>
                    <a:pt x="26" y="2"/>
                    <a:pt x="25" y="1"/>
                  </a:cubicBezTo>
                  <a:cubicBezTo>
                    <a:pt x="26" y="3"/>
                    <a:pt x="26" y="5"/>
                    <a:pt x="27" y="7"/>
                  </a:cubicBezTo>
                  <a:cubicBezTo>
                    <a:pt x="27" y="7"/>
                    <a:pt x="27" y="8"/>
                    <a:pt x="28" y="8"/>
                  </a:cubicBezTo>
                  <a:cubicBezTo>
                    <a:pt x="28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10"/>
                    <a:pt x="29" y="11"/>
                    <a:pt x="30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4"/>
                    <a:pt x="33" y="14"/>
                    <a:pt x="33" y="14"/>
                  </a:cubicBezTo>
                  <a:cubicBezTo>
                    <a:pt x="33" y="14"/>
                    <a:pt x="32" y="14"/>
                    <a:pt x="32" y="14"/>
                  </a:cubicBezTo>
                  <a:cubicBezTo>
                    <a:pt x="31" y="14"/>
                    <a:pt x="31" y="14"/>
                    <a:pt x="30" y="14"/>
                  </a:cubicBezTo>
                  <a:cubicBezTo>
                    <a:pt x="29" y="14"/>
                    <a:pt x="28" y="14"/>
                    <a:pt x="27" y="14"/>
                  </a:cubicBezTo>
                  <a:cubicBezTo>
                    <a:pt x="26" y="14"/>
                    <a:pt x="24" y="14"/>
                    <a:pt x="22" y="14"/>
                  </a:cubicBezTo>
                  <a:cubicBezTo>
                    <a:pt x="21" y="14"/>
                    <a:pt x="20" y="14"/>
                    <a:pt x="19" y="13"/>
                  </a:cubicBezTo>
                  <a:cubicBezTo>
                    <a:pt x="18" y="13"/>
                    <a:pt x="17" y="13"/>
                    <a:pt x="16" y="13"/>
                  </a:cubicBezTo>
                  <a:cubicBezTo>
                    <a:pt x="16" y="12"/>
                    <a:pt x="15" y="12"/>
                    <a:pt x="14" y="12"/>
                  </a:cubicBezTo>
                  <a:cubicBezTo>
                    <a:pt x="13" y="11"/>
                    <a:pt x="12" y="11"/>
                    <a:pt x="11" y="10"/>
                  </a:cubicBezTo>
                  <a:cubicBezTo>
                    <a:pt x="13" y="12"/>
                    <a:pt x="14" y="12"/>
                    <a:pt x="16" y="13"/>
                  </a:cubicBezTo>
                  <a:cubicBezTo>
                    <a:pt x="18" y="14"/>
                    <a:pt x="20" y="15"/>
                    <a:pt x="22" y="15"/>
                  </a:cubicBezTo>
                  <a:cubicBezTo>
                    <a:pt x="23" y="15"/>
                    <a:pt x="24" y="15"/>
                    <a:pt x="25" y="16"/>
                  </a:cubicBezTo>
                  <a:cubicBezTo>
                    <a:pt x="24" y="16"/>
                    <a:pt x="23" y="16"/>
                    <a:pt x="21" y="16"/>
                  </a:cubicBezTo>
                  <a:cubicBezTo>
                    <a:pt x="20" y="16"/>
                    <a:pt x="18" y="16"/>
                    <a:pt x="17" y="16"/>
                  </a:cubicBezTo>
                  <a:cubicBezTo>
                    <a:pt x="14" y="17"/>
                    <a:pt x="11" y="17"/>
                    <a:pt x="8" y="16"/>
                  </a:cubicBezTo>
                  <a:cubicBezTo>
                    <a:pt x="5" y="16"/>
                    <a:pt x="2" y="16"/>
                    <a:pt x="0" y="16"/>
                  </a:cubicBezTo>
                  <a:cubicBezTo>
                    <a:pt x="5" y="17"/>
                    <a:pt x="11" y="17"/>
                    <a:pt x="17" y="17"/>
                  </a:cubicBezTo>
                  <a:cubicBezTo>
                    <a:pt x="19" y="17"/>
                    <a:pt x="20" y="17"/>
                    <a:pt x="21" y="17"/>
                  </a:cubicBezTo>
                  <a:cubicBezTo>
                    <a:pt x="23" y="17"/>
                    <a:pt x="24" y="17"/>
                    <a:pt x="26" y="17"/>
                  </a:cubicBezTo>
                  <a:cubicBezTo>
                    <a:pt x="29" y="16"/>
                    <a:pt x="32" y="16"/>
                    <a:pt x="34" y="15"/>
                  </a:cubicBezTo>
                  <a:cubicBezTo>
                    <a:pt x="37" y="15"/>
                    <a:pt x="40" y="14"/>
                    <a:pt x="43" y="14"/>
                  </a:cubicBezTo>
                  <a:cubicBezTo>
                    <a:pt x="44" y="14"/>
                    <a:pt x="46" y="14"/>
                    <a:pt x="47" y="14"/>
                  </a:cubicBezTo>
                  <a:cubicBezTo>
                    <a:pt x="49" y="14"/>
                    <a:pt x="50" y="14"/>
                    <a:pt x="51" y="14"/>
                  </a:cubicBezTo>
                  <a:cubicBezTo>
                    <a:pt x="53" y="15"/>
                    <a:pt x="54" y="15"/>
                    <a:pt x="56" y="15"/>
                  </a:cubicBezTo>
                  <a:cubicBezTo>
                    <a:pt x="57" y="16"/>
                    <a:pt x="58" y="16"/>
                    <a:pt x="59" y="17"/>
                  </a:cubicBezTo>
                  <a:cubicBezTo>
                    <a:pt x="57" y="17"/>
                    <a:pt x="55" y="17"/>
                    <a:pt x="54" y="17"/>
                  </a:cubicBezTo>
                  <a:cubicBezTo>
                    <a:pt x="53" y="17"/>
                    <a:pt x="51" y="17"/>
                    <a:pt x="50" y="17"/>
                  </a:cubicBezTo>
                  <a:cubicBezTo>
                    <a:pt x="49" y="18"/>
                    <a:pt x="48" y="18"/>
                    <a:pt x="47" y="18"/>
                  </a:cubicBezTo>
                  <a:cubicBezTo>
                    <a:pt x="45" y="19"/>
                    <a:pt x="43" y="20"/>
                    <a:pt x="41" y="21"/>
                  </a:cubicBezTo>
                  <a:cubicBezTo>
                    <a:pt x="39" y="21"/>
                    <a:pt x="38" y="22"/>
                    <a:pt x="36" y="23"/>
                  </a:cubicBezTo>
                  <a:cubicBezTo>
                    <a:pt x="34" y="24"/>
                    <a:pt x="32" y="25"/>
                    <a:pt x="30" y="25"/>
                  </a:cubicBezTo>
                  <a:cubicBezTo>
                    <a:pt x="28" y="26"/>
                    <a:pt x="26" y="26"/>
                    <a:pt x="24" y="26"/>
                  </a:cubicBezTo>
                  <a:cubicBezTo>
                    <a:pt x="22" y="27"/>
                    <a:pt x="20" y="27"/>
                    <a:pt x="17" y="27"/>
                  </a:cubicBezTo>
                  <a:cubicBezTo>
                    <a:pt x="22" y="27"/>
                    <a:pt x="26" y="27"/>
                    <a:pt x="30" y="26"/>
                  </a:cubicBezTo>
                  <a:cubicBezTo>
                    <a:pt x="32" y="25"/>
                    <a:pt x="34" y="25"/>
                    <a:pt x="36" y="24"/>
                  </a:cubicBezTo>
                  <a:cubicBezTo>
                    <a:pt x="38" y="23"/>
                    <a:pt x="40" y="22"/>
                    <a:pt x="42" y="21"/>
                  </a:cubicBezTo>
                  <a:cubicBezTo>
                    <a:pt x="44" y="21"/>
                    <a:pt x="46" y="20"/>
                    <a:pt x="48" y="19"/>
                  </a:cubicBezTo>
                  <a:cubicBezTo>
                    <a:pt x="49" y="19"/>
                    <a:pt x="50" y="19"/>
                    <a:pt x="51" y="19"/>
                  </a:cubicBezTo>
                  <a:cubicBezTo>
                    <a:pt x="52" y="19"/>
                    <a:pt x="53" y="18"/>
                    <a:pt x="54" y="18"/>
                  </a:cubicBezTo>
                  <a:cubicBezTo>
                    <a:pt x="56" y="18"/>
                    <a:pt x="58" y="18"/>
                    <a:pt x="60" y="18"/>
                  </a:cubicBezTo>
                  <a:cubicBezTo>
                    <a:pt x="61" y="18"/>
                    <a:pt x="62" y="18"/>
                    <a:pt x="63" y="18"/>
                  </a:cubicBezTo>
                  <a:cubicBezTo>
                    <a:pt x="63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19"/>
                    <a:pt x="61" y="20"/>
                    <a:pt x="59" y="22"/>
                  </a:cubicBezTo>
                  <a:cubicBezTo>
                    <a:pt x="58" y="23"/>
                    <a:pt x="57" y="24"/>
                    <a:pt x="56" y="25"/>
                  </a:cubicBezTo>
                  <a:cubicBezTo>
                    <a:pt x="55" y="26"/>
                    <a:pt x="54" y="27"/>
                    <a:pt x="53" y="28"/>
                  </a:cubicBezTo>
                  <a:cubicBezTo>
                    <a:pt x="51" y="30"/>
                    <a:pt x="49" y="32"/>
                    <a:pt x="46" y="33"/>
                  </a:cubicBezTo>
                  <a:cubicBezTo>
                    <a:pt x="45" y="34"/>
                    <a:pt x="43" y="35"/>
                    <a:pt x="42" y="35"/>
                  </a:cubicBezTo>
                  <a:cubicBezTo>
                    <a:pt x="40" y="36"/>
                    <a:pt x="39" y="36"/>
                    <a:pt x="38" y="36"/>
                  </a:cubicBezTo>
                  <a:cubicBezTo>
                    <a:pt x="41" y="36"/>
                    <a:pt x="43" y="35"/>
                    <a:pt x="46" y="34"/>
                  </a:cubicBezTo>
                  <a:cubicBezTo>
                    <a:pt x="48" y="33"/>
                    <a:pt x="49" y="33"/>
                    <a:pt x="50" y="32"/>
                  </a:cubicBezTo>
                  <a:cubicBezTo>
                    <a:pt x="51" y="31"/>
                    <a:pt x="51" y="31"/>
                    <a:pt x="52" y="30"/>
                  </a:cubicBezTo>
                  <a:cubicBezTo>
                    <a:pt x="52" y="30"/>
                    <a:pt x="53" y="30"/>
                    <a:pt x="53" y="30"/>
                  </a:cubicBezTo>
                  <a:cubicBezTo>
                    <a:pt x="53" y="29"/>
                    <a:pt x="53" y="29"/>
                    <a:pt x="54" y="29"/>
                  </a:cubicBezTo>
                  <a:cubicBezTo>
                    <a:pt x="56" y="27"/>
                    <a:pt x="58" y="25"/>
                    <a:pt x="60" y="23"/>
                  </a:cubicBezTo>
                  <a:cubicBezTo>
                    <a:pt x="61" y="22"/>
                    <a:pt x="62" y="21"/>
                    <a:pt x="64" y="20"/>
                  </a:cubicBezTo>
                  <a:cubicBezTo>
                    <a:pt x="65" y="19"/>
                    <a:pt x="65" y="19"/>
                    <a:pt x="66" y="18"/>
                  </a:cubicBezTo>
                  <a:cubicBezTo>
                    <a:pt x="67" y="18"/>
                    <a:pt x="68" y="18"/>
                    <a:pt x="69" y="18"/>
                  </a:cubicBezTo>
                  <a:cubicBezTo>
                    <a:pt x="69" y="18"/>
                    <a:pt x="70" y="18"/>
                    <a:pt x="70" y="17"/>
                  </a:cubicBezTo>
                  <a:cubicBezTo>
                    <a:pt x="70" y="17"/>
                    <a:pt x="69" y="16"/>
                    <a:pt x="69" y="16"/>
                  </a:cubicBezTo>
                  <a:cubicBezTo>
                    <a:pt x="67" y="16"/>
                    <a:pt x="66" y="16"/>
                    <a:pt x="64" y="16"/>
                  </a:cubicBezTo>
                  <a:cubicBezTo>
                    <a:pt x="64" y="16"/>
                    <a:pt x="63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4"/>
                    <a:pt x="61" y="13"/>
                    <a:pt x="61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9" y="10"/>
                    <a:pt x="59" y="10"/>
                    <a:pt x="58" y="9"/>
                  </a:cubicBezTo>
                  <a:cubicBezTo>
                    <a:pt x="57" y="8"/>
                    <a:pt x="56" y="7"/>
                    <a:pt x="55" y="6"/>
                  </a:cubicBezTo>
                  <a:cubicBezTo>
                    <a:pt x="55" y="5"/>
                    <a:pt x="54" y="5"/>
                    <a:pt x="54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3" y="3"/>
                    <a:pt x="53" y="4"/>
                    <a:pt x="53" y="4"/>
                  </a:cubicBezTo>
                  <a:cubicBezTo>
                    <a:pt x="54" y="5"/>
                    <a:pt x="54" y="6"/>
                    <a:pt x="55" y="6"/>
                  </a:cubicBezTo>
                  <a:cubicBezTo>
                    <a:pt x="56" y="7"/>
                    <a:pt x="57" y="8"/>
                    <a:pt x="57" y="10"/>
                  </a:cubicBezTo>
                  <a:cubicBezTo>
                    <a:pt x="58" y="10"/>
                    <a:pt x="58" y="11"/>
                    <a:pt x="58" y="11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4"/>
                    <a:pt x="60" y="14"/>
                    <a:pt x="60" y="15"/>
                  </a:cubicBezTo>
                  <a:cubicBezTo>
                    <a:pt x="59" y="14"/>
                    <a:pt x="59" y="14"/>
                    <a:pt x="58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1"/>
                    <a:pt x="48" y="10"/>
                    <a:pt x="46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3" y="7"/>
                    <a:pt x="43" y="7"/>
                  </a:cubicBezTo>
                  <a:cubicBezTo>
                    <a:pt x="42" y="6"/>
                    <a:pt x="41" y="6"/>
                    <a:pt x="40" y="5"/>
                  </a:cubicBezTo>
                  <a:cubicBezTo>
                    <a:pt x="39" y="4"/>
                    <a:pt x="38" y="4"/>
                    <a:pt x="37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36" y="2"/>
                    <a:pt x="38" y="4"/>
                    <a:pt x="40" y="6"/>
                  </a:cubicBezTo>
                  <a:cubicBezTo>
                    <a:pt x="40" y="6"/>
                    <a:pt x="41" y="7"/>
                    <a:pt x="42" y="8"/>
                  </a:cubicBezTo>
                  <a:close/>
                  <a:moveTo>
                    <a:pt x="33" y="14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3" name="Freeform 2146"/>
            <p:cNvSpPr/>
            <p:nvPr/>
          </p:nvSpPr>
          <p:spPr bwMode="auto">
            <a:xfrm>
              <a:off x="7002434" y="3003565"/>
              <a:ext cx="98426" cy="173039"/>
            </a:xfrm>
            <a:custGeom>
              <a:avLst/>
              <a:gdLst>
                <a:gd name="T0" fmla="*/ 0 w 26"/>
                <a:gd name="T1" fmla="*/ 16 h 46"/>
                <a:gd name="T2" fmla="*/ 1 w 26"/>
                <a:gd name="T3" fmla="*/ 19 h 46"/>
                <a:gd name="T4" fmla="*/ 7 w 26"/>
                <a:gd name="T5" fmla="*/ 26 h 46"/>
                <a:gd name="T6" fmla="*/ 18 w 26"/>
                <a:gd name="T7" fmla="*/ 35 h 46"/>
                <a:gd name="T8" fmla="*/ 23 w 26"/>
                <a:gd name="T9" fmla="*/ 42 h 46"/>
                <a:gd name="T10" fmla="*/ 26 w 26"/>
                <a:gd name="T11" fmla="*/ 46 h 46"/>
                <a:gd name="T12" fmla="*/ 23 w 26"/>
                <a:gd name="T13" fmla="*/ 38 h 46"/>
                <a:gd name="T14" fmla="*/ 10 w 26"/>
                <a:gd name="T15" fmla="*/ 18 h 46"/>
                <a:gd name="T16" fmla="*/ 4 w 26"/>
                <a:gd name="T17" fmla="*/ 8 h 46"/>
                <a:gd name="T18" fmla="*/ 0 w 26"/>
                <a:gd name="T19" fmla="*/ 0 h 46"/>
                <a:gd name="T20" fmla="*/ 0 w 26"/>
                <a:gd name="T21" fmla="*/ 0 h 46"/>
                <a:gd name="T22" fmla="*/ 0 w 26"/>
                <a:gd name="T23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0" y="16"/>
                  </a:moveTo>
                  <a:cubicBezTo>
                    <a:pt x="0" y="17"/>
                    <a:pt x="1" y="18"/>
                    <a:pt x="1" y="19"/>
                  </a:cubicBezTo>
                  <a:cubicBezTo>
                    <a:pt x="3" y="21"/>
                    <a:pt x="5" y="24"/>
                    <a:pt x="7" y="26"/>
                  </a:cubicBezTo>
                  <a:cubicBezTo>
                    <a:pt x="10" y="29"/>
                    <a:pt x="15" y="32"/>
                    <a:pt x="18" y="35"/>
                  </a:cubicBezTo>
                  <a:cubicBezTo>
                    <a:pt x="20" y="37"/>
                    <a:pt x="22" y="39"/>
                    <a:pt x="23" y="42"/>
                  </a:cubicBezTo>
                  <a:cubicBezTo>
                    <a:pt x="24" y="43"/>
                    <a:pt x="25" y="45"/>
                    <a:pt x="26" y="46"/>
                  </a:cubicBezTo>
                  <a:cubicBezTo>
                    <a:pt x="25" y="43"/>
                    <a:pt x="24" y="40"/>
                    <a:pt x="23" y="38"/>
                  </a:cubicBezTo>
                  <a:cubicBezTo>
                    <a:pt x="21" y="30"/>
                    <a:pt x="15" y="24"/>
                    <a:pt x="10" y="18"/>
                  </a:cubicBezTo>
                  <a:cubicBezTo>
                    <a:pt x="8" y="15"/>
                    <a:pt x="6" y="12"/>
                    <a:pt x="4" y="8"/>
                  </a:cubicBezTo>
                  <a:cubicBezTo>
                    <a:pt x="3" y="6"/>
                    <a:pt x="2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0" y="11"/>
                    <a:pt x="0" y="1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Freeform 2149"/>
            <p:cNvSpPr/>
            <p:nvPr/>
          </p:nvSpPr>
          <p:spPr bwMode="auto">
            <a:xfrm>
              <a:off x="7032596" y="3030552"/>
              <a:ext cx="49213" cy="74613"/>
            </a:xfrm>
            <a:custGeom>
              <a:avLst/>
              <a:gdLst>
                <a:gd name="T0" fmla="*/ 4 w 13"/>
                <a:gd name="T1" fmla="*/ 11 h 20"/>
                <a:gd name="T2" fmla="*/ 10 w 13"/>
                <a:gd name="T3" fmla="*/ 20 h 20"/>
                <a:gd name="T4" fmla="*/ 8 w 13"/>
                <a:gd name="T5" fmla="*/ 15 h 20"/>
                <a:gd name="T6" fmla="*/ 10 w 13"/>
                <a:gd name="T7" fmla="*/ 9 h 20"/>
                <a:gd name="T8" fmla="*/ 13 w 13"/>
                <a:gd name="T9" fmla="*/ 5 h 20"/>
                <a:gd name="T10" fmla="*/ 1 w 13"/>
                <a:gd name="T11" fmla="*/ 0 h 20"/>
                <a:gd name="T12" fmla="*/ 4 w 13"/>
                <a:gd name="T1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0">
                  <a:moveTo>
                    <a:pt x="4" y="11"/>
                  </a:moveTo>
                  <a:cubicBezTo>
                    <a:pt x="5" y="15"/>
                    <a:pt x="7" y="17"/>
                    <a:pt x="10" y="20"/>
                  </a:cubicBezTo>
                  <a:cubicBezTo>
                    <a:pt x="9" y="19"/>
                    <a:pt x="8" y="17"/>
                    <a:pt x="8" y="15"/>
                  </a:cubicBezTo>
                  <a:cubicBezTo>
                    <a:pt x="7" y="13"/>
                    <a:pt x="9" y="11"/>
                    <a:pt x="10" y="9"/>
                  </a:cubicBezTo>
                  <a:cubicBezTo>
                    <a:pt x="11" y="8"/>
                    <a:pt x="12" y="7"/>
                    <a:pt x="13" y="5"/>
                  </a:cubicBezTo>
                  <a:cubicBezTo>
                    <a:pt x="9" y="3"/>
                    <a:pt x="5" y="1"/>
                    <a:pt x="1" y="0"/>
                  </a:cubicBezTo>
                  <a:cubicBezTo>
                    <a:pt x="0" y="3"/>
                    <a:pt x="3" y="8"/>
                    <a:pt x="4" y="1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Freeform 2150"/>
            <p:cNvSpPr/>
            <p:nvPr/>
          </p:nvSpPr>
          <p:spPr bwMode="auto">
            <a:xfrm>
              <a:off x="7007196" y="3128978"/>
              <a:ext cx="138113" cy="130176"/>
            </a:xfrm>
            <a:custGeom>
              <a:avLst/>
              <a:gdLst>
                <a:gd name="T0" fmla="*/ 25 w 37"/>
                <a:gd name="T1" fmla="*/ 13 h 35"/>
                <a:gd name="T2" fmla="*/ 19 w 37"/>
                <a:gd name="T3" fmla="*/ 11 h 35"/>
                <a:gd name="T4" fmla="*/ 12 w 37"/>
                <a:gd name="T5" fmla="*/ 9 h 35"/>
                <a:gd name="T6" fmla="*/ 0 w 37"/>
                <a:gd name="T7" fmla="*/ 0 h 35"/>
                <a:gd name="T8" fmla="*/ 0 w 37"/>
                <a:gd name="T9" fmla="*/ 0 h 35"/>
                <a:gd name="T10" fmla="*/ 10 w 37"/>
                <a:gd name="T11" fmla="*/ 13 h 35"/>
                <a:gd name="T12" fmla="*/ 26 w 37"/>
                <a:gd name="T13" fmla="*/ 16 h 35"/>
                <a:gd name="T14" fmla="*/ 30 w 37"/>
                <a:gd name="T15" fmla="*/ 24 h 35"/>
                <a:gd name="T16" fmla="*/ 32 w 37"/>
                <a:gd name="T17" fmla="*/ 31 h 35"/>
                <a:gd name="T18" fmla="*/ 35 w 37"/>
                <a:gd name="T19" fmla="*/ 35 h 35"/>
                <a:gd name="T20" fmla="*/ 37 w 37"/>
                <a:gd name="T21" fmla="*/ 34 h 35"/>
                <a:gd name="T22" fmla="*/ 32 w 37"/>
                <a:gd name="T23" fmla="*/ 30 h 35"/>
                <a:gd name="T24" fmla="*/ 30 w 37"/>
                <a:gd name="T25" fmla="*/ 24 h 35"/>
                <a:gd name="T26" fmla="*/ 26 w 37"/>
                <a:gd name="T27" fmla="*/ 15 h 35"/>
                <a:gd name="T28" fmla="*/ 25 w 37"/>
                <a:gd name="T29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5">
                  <a:moveTo>
                    <a:pt x="25" y="13"/>
                  </a:moveTo>
                  <a:cubicBezTo>
                    <a:pt x="23" y="12"/>
                    <a:pt x="21" y="11"/>
                    <a:pt x="19" y="11"/>
                  </a:cubicBezTo>
                  <a:cubicBezTo>
                    <a:pt x="17" y="9"/>
                    <a:pt x="15" y="9"/>
                    <a:pt x="12" y="9"/>
                  </a:cubicBezTo>
                  <a:cubicBezTo>
                    <a:pt x="7" y="7"/>
                    <a:pt x="3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6" y="10"/>
                    <a:pt x="10" y="13"/>
                  </a:cubicBezTo>
                  <a:cubicBezTo>
                    <a:pt x="13" y="15"/>
                    <a:pt x="20" y="18"/>
                    <a:pt x="26" y="16"/>
                  </a:cubicBezTo>
                  <a:cubicBezTo>
                    <a:pt x="29" y="18"/>
                    <a:pt x="29" y="21"/>
                    <a:pt x="30" y="24"/>
                  </a:cubicBezTo>
                  <a:cubicBezTo>
                    <a:pt x="30" y="27"/>
                    <a:pt x="31" y="29"/>
                    <a:pt x="32" y="31"/>
                  </a:cubicBezTo>
                  <a:cubicBezTo>
                    <a:pt x="33" y="33"/>
                    <a:pt x="34" y="34"/>
                    <a:pt x="35" y="35"/>
                  </a:cubicBezTo>
                  <a:cubicBezTo>
                    <a:pt x="35" y="35"/>
                    <a:pt x="36" y="34"/>
                    <a:pt x="37" y="34"/>
                  </a:cubicBezTo>
                  <a:cubicBezTo>
                    <a:pt x="35" y="33"/>
                    <a:pt x="33" y="32"/>
                    <a:pt x="32" y="30"/>
                  </a:cubicBezTo>
                  <a:cubicBezTo>
                    <a:pt x="31" y="29"/>
                    <a:pt x="31" y="26"/>
                    <a:pt x="30" y="24"/>
                  </a:cubicBezTo>
                  <a:cubicBezTo>
                    <a:pt x="29" y="21"/>
                    <a:pt x="29" y="17"/>
                    <a:pt x="26" y="15"/>
                  </a:cubicBezTo>
                  <a:cubicBezTo>
                    <a:pt x="26" y="15"/>
                    <a:pt x="25" y="14"/>
                    <a:pt x="25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Freeform 2151"/>
            <p:cNvSpPr>
              <a:spLocks noEditPoints="1"/>
            </p:cNvSpPr>
            <p:nvPr/>
          </p:nvSpPr>
          <p:spPr bwMode="auto">
            <a:xfrm>
              <a:off x="7007196" y="3011502"/>
              <a:ext cx="107951" cy="173039"/>
            </a:xfrm>
            <a:custGeom>
              <a:avLst/>
              <a:gdLst>
                <a:gd name="T0" fmla="*/ 22 w 29"/>
                <a:gd name="T1" fmla="*/ 26 h 46"/>
                <a:gd name="T2" fmla="*/ 22 w 29"/>
                <a:gd name="T3" fmla="*/ 32 h 46"/>
                <a:gd name="T4" fmla="*/ 19 w 29"/>
                <a:gd name="T5" fmla="*/ 27 h 46"/>
                <a:gd name="T6" fmla="*/ 17 w 29"/>
                <a:gd name="T7" fmla="*/ 24 h 46"/>
                <a:gd name="T8" fmla="*/ 15 w 29"/>
                <a:gd name="T9" fmla="*/ 20 h 46"/>
                <a:gd name="T10" fmla="*/ 16 w 29"/>
                <a:gd name="T11" fmla="*/ 17 h 46"/>
                <a:gd name="T12" fmla="*/ 16 w 29"/>
                <a:gd name="T13" fmla="*/ 16 h 46"/>
                <a:gd name="T14" fmla="*/ 18 w 29"/>
                <a:gd name="T15" fmla="*/ 13 h 46"/>
                <a:gd name="T16" fmla="*/ 16 w 29"/>
                <a:gd name="T17" fmla="*/ 15 h 46"/>
                <a:gd name="T18" fmla="*/ 16 w 29"/>
                <a:gd name="T19" fmla="*/ 16 h 46"/>
                <a:gd name="T20" fmla="*/ 15 w 29"/>
                <a:gd name="T21" fmla="*/ 18 h 46"/>
                <a:gd name="T22" fmla="*/ 14 w 29"/>
                <a:gd name="T23" fmla="*/ 21 h 46"/>
                <a:gd name="T24" fmla="*/ 13 w 29"/>
                <a:gd name="T25" fmla="*/ 19 h 46"/>
                <a:gd name="T26" fmla="*/ 10 w 29"/>
                <a:gd name="T27" fmla="*/ 14 h 46"/>
                <a:gd name="T28" fmla="*/ 9 w 29"/>
                <a:gd name="T29" fmla="*/ 10 h 46"/>
                <a:gd name="T30" fmla="*/ 8 w 29"/>
                <a:gd name="T31" fmla="*/ 6 h 46"/>
                <a:gd name="T32" fmla="*/ 9 w 29"/>
                <a:gd name="T33" fmla="*/ 14 h 46"/>
                <a:gd name="T34" fmla="*/ 8 w 29"/>
                <a:gd name="T35" fmla="*/ 14 h 46"/>
                <a:gd name="T36" fmla="*/ 3 w 29"/>
                <a:gd name="T37" fmla="*/ 6 h 46"/>
                <a:gd name="T38" fmla="*/ 6 w 29"/>
                <a:gd name="T39" fmla="*/ 12 h 46"/>
                <a:gd name="T40" fmla="*/ 10 w 29"/>
                <a:gd name="T41" fmla="*/ 18 h 46"/>
                <a:gd name="T42" fmla="*/ 18 w 29"/>
                <a:gd name="T43" fmla="*/ 28 h 46"/>
                <a:gd name="T44" fmla="*/ 21 w 29"/>
                <a:gd name="T45" fmla="*/ 33 h 46"/>
                <a:gd name="T46" fmla="*/ 22 w 29"/>
                <a:gd name="T47" fmla="*/ 39 h 46"/>
                <a:gd name="T48" fmla="*/ 19 w 29"/>
                <a:gd name="T49" fmla="*/ 34 h 46"/>
                <a:gd name="T50" fmla="*/ 13 w 29"/>
                <a:gd name="T51" fmla="*/ 29 h 46"/>
                <a:gd name="T52" fmla="*/ 6 w 29"/>
                <a:gd name="T53" fmla="*/ 23 h 46"/>
                <a:gd name="T54" fmla="*/ 0 w 29"/>
                <a:gd name="T55" fmla="*/ 16 h 46"/>
                <a:gd name="T56" fmla="*/ 9 w 29"/>
                <a:gd name="T57" fmla="*/ 27 h 46"/>
                <a:gd name="T58" fmla="*/ 16 w 29"/>
                <a:gd name="T59" fmla="*/ 33 h 46"/>
                <a:gd name="T60" fmla="*/ 19 w 29"/>
                <a:gd name="T61" fmla="*/ 36 h 46"/>
                <a:gd name="T62" fmla="*/ 23 w 29"/>
                <a:gd name="T63" fmla="*/ 42 h 46"/>
                <a:gd name="T64" fmla="*/ 23 w 29"/>
                <a:gd name="T65" fmla="*/ 43 h 46"/>
                <a:gd name="T66" fmla="*/ 16 w 29"/>
                <a:gd name="T67" fmla="*/ 40 h 46"/>
                <a:gd name="T68" fmla="*/ 7 w 29"/>
                <a:gd name="T69" fmla="*/ 37 h 46"/>
                <a:gd name="T70" fmla="*/ 1 w 29"/>
                <a:gd name="T71" fmla="*/ 33 h 46"/>
                <a:gd name="T72" fmla="*/ 9 w 29"/>
                <a:gd name="T73" fmla="*/ 39 h 46"/>
                <a:gd name="T74" fmla="*/ 12 w 29"/>
                <a:gd name="T75" fmla="*/ 40 h 46"/>
                <a:gd name="T76" fmla="*/ 19 w 29"/>
                <a:gd name="T77" fmla="*/ 42 h 46"/>
                <a:gd name="T78" fmla="*/ 24 w 29"/>
                <a:gd name="T79" fmla="*/ 44 h 46"/>
                <a:gd name="T80" fmla="*/ 26 w 29"/>
                <a:gd name="T81" fmla="*/ 46 h 46"/>
                <a:gd name="T82" fmla="*/ 25 w 29"/>
                <a:gd name="T83" fmla="*/ 42 h 46"/>
                <a:gd name="T84" fmla="*/ 24 w 29"/>
                <a:gd name="T85" fmla="*/ 40 h 46"/>
                <a:gd name="T86" fmla="*/ 26 w 29"/>
                <a:gd name="T87" fmla="*/ 38 h 46"/>
                <a:gd name="T88" fmla="*/ 26 w 29"/>
                <a:gd name="T89" fmla="*/ 37 h 46"/>
                <a:gd name="T90" fmla="*/ 28 w 29"/>
                <a:gd name="T91" fmla="*/ 32 h 46"/>
                <a:gd name="T92" fmla="*/ 29 w 29"/>
                <a:gd name="T93" fmla="*/ 29 h 46"/>
                <a:gd name="T94" fmla="*/ 27 w 29"/>
                <a:gd name="T95" fmla="*/ 32 h 46"/>
                <a:gd name="T96" fmla="*/ 25 w 29"/>
                <a:gd name="T97" fmla="*/ 37 h 46"/>
                <a:gd name="T98" fmla="*/ 25 w 29"/>
                <a:gd name="T99" fmla="*/ 37 h 46"/>
                <a:gd name="T100" fmla="*/ 24 w 29"/>
                <a:gd name="T101" fmla="*/ 39 h 46"/>
                <a:gd name="T102" fmla="*/ 23 w 29"/>
                <a:gd name="T103" fmla="*/ 33 h 46"/>
                <a:gd name="T104" fmla="*/ 22 w 29"/>
                <a:gd name="T105" fmla="*/ 26 h 46"/>
                <a:gd name="T106" fmla="*/ 22 w 29"/>
                <a:gd name="T107" fmla="*/ 22 h 46"/>
                <a:gd name="T108" fmla="*/ 24 w 29"/>
                <a:gd name="T109" fmla="*/ 17 h 46"/>
                <a:gd name="T110" fmla="*/ 22 w 29"/>
                <a:gd name="T111" fmla="*/ 25 h 46"/>
                <a:gd name="T112" fmla="*/ 14 w 29"/>
                <a:gd name="T113" fmla="*/ 21 h 46"/>
                <a:gd name="T114" fmla="*/ 14 w 29"/>
                <a:gd name="T115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" h="46">
                  <a:moveTo>
                    <a:pt x="22" y="25"/>
                  </a:moveTo>
                  <a:cubicBezTo>
                    <a:pt x="22" y="25"/>
                    <a:pt x="22" y="26"/>
                    <a:pt x="22" y="2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2" y="30"/>
                    <a:pt x="22" y="32"/>
                  </a:cubicBezTo>
                  <a:cubicBezTo>
                    <a:pt x="22" y="31"/>
                    <a:pt x="21" y="30"/>
                    <a:pt x="21" y="30"/>
                  </a:cubicBezTo>
                  <a:cubicBezTo>
                    <a:pt x="20" y="29"/>
                    <a:pt x="20" y="28"/>
                    <a:pt x="19" y="27"/>
                  </a:cubicBezTo>
                  <a:cubicBezTo>
                    <a:pt x="18" y="26"/>
                    <a:pt x="18" y="25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3"/>
                    <a:pt x="16" y="23"/>
                    <a:pt x="16" y="22"/>
                  </a:cubicBezTo>
                  <a:cubicBezTo>
                    <a:pt x="15" y="22"/>
                    <a:pt x="15" y="21"/>
                    <a:pt x="15" y="20"/>
                  </a:cubicBezTo>
                  <a:cubicBezTo>
                    <a:pt x="15" y="20"/>
                    <a:pt x="15" y="19"/>
                    <a:pt x="15" y="19"/>
                  </a:cubicBezTo>
                  <a:cubicBezTo>
                    <a:pt x="15" y="18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3"/>
                    <a:pt x="19" y="12"/>
                    <a:pt x="19" y="11"/>
                  </a:cubicBezTo>
                  <a:cubicBezTo>
                    <a:pt x="18" y="12"/>
                    <a:pt x="17" y="13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8"/>
                    <a:pt x="15" y="18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3" y="20"/>
                    <a:pt x="13" y="20"/>
                    <a:pt x="13" y="19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1" y="17"/>
                    <a:pt x="10" y="15"/>
                    <a:pt x="10" y="14"/>
                  </a:cubicBezTo>
                  <a:cubicBezTo>
                    <a:pt x="10" y="13"/>
                    <a:pt x="9" y="13"/>
                    <a:pt x="9" y="12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7"/>
                    <a:pt x="8" y="9"/>
                    <a:pt x="8" y="10"/>
                  </a:cubicBezTo>
                  <a:cubicBezTo>
                    <a:pt x="8" y="11"/>
                    <a:pt x="9" y="13"/>
                    <a:pt x="9" y="14"/>
                  </a:cubicBezTo>
                  <a:cubicBezTo>
                    <a:pt x="9" y="15"/>
                    <a:pt x="10" y="16"/>
                    <a:pt x="10" y="17"/>
                  </a:cubicBezTo>
                  <a:cubicBezTo>
                    <a:pt x="9" y="16"/>
                    <a:pt x="9" y="15"/>
                    <a:pt x="8" y="14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5" y="10"/>
                    <a:pt x="4" y="8"/>
                    <a:pt x="3" y="6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2" y="4"/>
                    <a:pt x="3" y="8"/>
                    <a:pt x="6" y="12"/>
                  </a:cubicBezTo>
                  <a:cubicBezTo>
                    <a:pt x="6" y="13"/>
                    <a:pt x="7" y="14"/>
                    <a:pt x="8" y="15"/>
                  </a:cubicBezTo>
                  <a:cubicBezTo>
                    <a:pt x="8" y="16"/>
                    <a:pt x="9" y="17"/>
                    <a:pt x="10" y="18"/>
                  </a:cubicBezTo>
                  <a:cubicBezTo>
                    <a:pt x="11" y="19"/>
                    <a:pt x="12" y="21"/>
                    <a:pt x="14" y="23"/>
                  </a:cubicBezTo>
                  <a:cubicBezTo>
                    <a:pt x="15" y="24"/>
                    <a:pt x="17" y="26"/>
                    <a:pt x="18" y="28"/>
                  </a:cubicBezTo>
                  <a:cubicBezTo>
                    <a:pt x="19" y="28"/>
                    <a:pt x="19" y="29"/>
                    <a:pt x="20" y="30"/>
                  </a:cubicBezTo>
                  <a:cubicBezTo>
                    <a:pt x="20" y="31"/>
                    <a:pt x="21" y="32"/>
                    <a:pt x="21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2" y="37"/>
                    <a:pt x="22" y="38"/>
                    <a:pt x="22" y="39"/>
                  </a:cubicBezTo>
                  <a:cubicBezTo>
                    <a:pt x="21" y="38"/>
                    <a:pt x="21" y="37"/>
                    <a:pt x="20" y="36"/>
                  </a:cubicBezTo>
                  <a:cubicBezTo>
                    <a:pt x="20" y="35"/>
                    <a:pt x="19" y="34"/>
                    <a:pt x="19" y="34"/>
                  </a:cubicBezTo>
                  <a:cubicBezTo>
                    <a:pt x="18" y="33"/>
                    <a:pt x="17" y="32"/>
                    <a:pt x="17" y="32"/>
                  </a:cubicBezTo>
                  <a:cubicBezTo>
                    <a:pt x="16" y="31"/>
                    <a:pt x="14" y="30"/>
                    <a:pt x="13" y="29"/>
                  </a:cubicBezTo>
                  <a:cubicBezTo>
                    <a:pt x="12" y="28"/>
                    <a:pt x="10" y="27"/>
                    <a:pt x="9" y="26"/>
                  </a:cubicBezTo>
                  <a:cubicBezTo>
                    <a:pt x="8" y="26"/>
                    <a:pt x="7" y="25"/>
                    <a:pt x="6" y="23"/>
                  </a:cubicBezTo>
                  <a:cubicBezTo>
                    <a:pt x="4" y="22"/>
                    <a:pt x="3" y="21"/>
                    <a:pt x="2" y="20"/>
                  </a:cubicBezTo>
                  <a:cubicBezTo>
                    <a:pt x="2" y="19"/>
                    <a:pt x="1" y="17"/>
                    <a:pt x="0" y="16"/>
                  </a:cubicBezTo>
                  <a:cubicBezTo>
                    <a:pt x="1" y="19"/>
                    <a:pt x="3" y="21"/>
                    <a:pt x="5" y="24"/>
                  </a:cubicBezTo>
                  <a:cubicBezTo>
                    <a:pt x="6" y="25"/>
                    <a:pt x="8" y="26"/>
                    <a:pt x="9" y="27"/>
                  </a:cubicBezTo>
                  <a:cubicBezTo>
                    <a:pt x="10" y="28"/>
                    <a:pt x="11" y="29"/>
                    <a:pt x="13" y="30"/>
                  </a:cubicBezTo>
                  <a:cubicBezTo>
                    <a:pt x="14" y="31"/>
                    <a:pt x="15" y="32"/>
                    <a:pt x="16" y="33"/>
                  </a:cubicBezTo>
                  <a:cubicBezTo>
                    <a:pt x="17" y="33"/>
                    <a:pt x="17" y="34"/>
                    <a:pt x="18" y="34"/>
                  </a:cubicBezTo>
                  <a:cubicBezTo>
                    <a:pt x="18" y="35"/>
                    <a:pt x="19" y="36"/>
                    <a:pt x="19" y="36"/>
                  </a:cubicBezTo>
                  <a:cubicBezTo>
                    <a:pt x="20" y="37"/>
                    <a:pt x="21" y="39"/>
                    <a:pt x="22" y="40"/>
                  </a:cubicBezTo>
                  <a:cubicBezTo>
                    <a:pt x="22" y="41"/>
                    <a:pt x="23" y="41"/>
                    <a:pt x="23" y="42"/>
                  </a:cubicBezTo>
                  <a:cubicBezTo>
                    <a:pt x="23" y="42"/>
                    <a:pt x="23" y="42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2"/>
                    <a:pt x="21" y="42"/>
                    <a:pt x="19" y="41"/>
                  </a:cubicBezTo>
                  <a:cubicBezTo>
                    <a:pt x="18" y="41"/>
                    <a:pt x="17" y="40"/>
                    <a:pt x="16" y="40"/>
                  </a:cubicBezTo>
                  <a:cubicBezTo>
                    <a:pt x="15" y="40"/>
                    <a:pt x="14" y="39"/>
                    <a:pt x="13" y="39"/>
                  </a:cubicBezTo>
                  <a:cubicBezTo>
                    <a:pt x="10" y="39"/>
                    <a:pt x="8" y="38"/>
                    <a:pt x="7" y="37"/>
                  </a:cubicBezTo>
                  <a:cubicBezTo>
                    <a:pt x="6" y="36"/>
                    <a:pt x="5" y="36"/>
                    <a:pt x="4" y="35"/>
                  </a:cubicBezTo>
                  <a:cubicBezTo>
                    <a:pt x="3" y="34"/>
                    <a:pt x="2" y="33"/>
                    <a:pt x="1" y="33"/>
                  </a:cubicBezTo>
                  <a:cubicBezTo>
                    <a:pt x="3" y="34"/>
                    <a:pt x="4" y="36"/>
                    <a:pt x="6" y="37"/>
                  </a:cubicBezTo>
                  <a:cubicBezTo>
                    <a:pt x="7" y="38"/>
                    <a:pt x="8" y="39"/>
                    <a:pt x="9" y="39"/>
                  </a:cubicBezTo>
                  <a:cubicBezTo>
                    <a:pt x="10" y="39"/>
                    <a:pt x="10" y="39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40"/>
                    <a:pt x="17" y="41"/>
                    <a:pt x="19" y="42"/>
                  </a:cubicBezTo>
                  <a:cubicBezTo>
                    <a:pt x="20" y="42"/>
                    <a:pt x="21" y="43"/>
                    <a:pt x="22" y="43"/>
                  </a:cubicBezTo>
                  <a:cubicBezTo>
                    <a:pt x="23" y="44"/>
                    <a:pt x="23" y="44"/>
                    <a:pt x="24" y="44"/>
                  </a:cubicBezTo>
                  <a:cubicBezTo>
                    <a:pt x="24" y="45"/>
                    <a:pt x="25" y="45"/>
                    <a:pt x="25" y="46"/>
                  </a:cubicBezTo>
                  <a:cubicBezTo>
                    <a:pt x="25" y="46"/>
                    <a:pt x="26" y="46"/>
                    <a:pt x="26" y="46"/>
                  </a:cubicBezTo>
                  <a:cubicBezTo>
                    <a:pt x="26" y="46"/>
                    <a:pt x="26" y="45"/>
                    <a:pt x="26" y="45"/>
                  </a:cubicBezTo>
                  <a:cubicBezTo>
                    <a:pt x="26" y="44"/>
                    <a:pt x="25" y="43"/>
                    <a:pt x="25" y="42"/>
                  </a:cubicBezTo>
                  <a:cubicBezTo>
                    <a:pt x="25" y="41"/>
                    <a:pt x="24" y="41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39"/>
                    <a:pt x="25" y="39"/>
                    <a:pt x="25" y="38"/>
                  </a:cubicBezTo>
                  <a:cubicBezTo>
                    <a:pt x="25" y="38"/>
                    <a:pt x="26" y="38"/>
                    <a:pt x="26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37"/>
                    <a:pt x="27" y="36"/>
                    <a:pt x="27" y="36"/>
                  </a:cubicBezTo>
                  <a:cubicBezTo>
                    <a:pt x="27" y="35"/>
                    <a:pt x="28" y="33"/>
                    <a:pt x="28" y="32"/>
                  </a:cubicBezTo>
                  <a:cubicBezTo>
                    <a:pt x="28" y="32"/>
                    <a:pt x="28" y="31"/>
                    <a:pt x="28" y="31"/>
                  </a:cubicBezTo>
                  <a:cubicBezTo>
                    <a:pt x="28" y="30"/>
                    <a:pt x="29" y="30"/>
                    <a:pt x="29" y="29"/>
                  </a:cubicBezTo>
                  <a:cubicBezTo>
                    <a:pt x="28" y="30"/>
                    <a:pt x="28" y="30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4"/>
                    <a:pt x="26" y="35"/>
                  </a:cubicBezTo>
                  <a:cubicBezTo>
                    <a:pt x="26" y="36"/>
                    <a:pt x="26" y="36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8"/>
                    <a:pt x="24" y="38"/>
                  </a:cubicBezTo>
                  <a:cubicBezTo>
                    <a:pt x="24" y="38"/>
                    <a:pt x="24" y="38"/>
                    <a:pt x="24" y="39"/>
                  </a:cubicBezTo>
                  <a:cubicBezTo>
                    <a:pt x="24" y="38"/>
                    <a:pt x="24" y="38"/>
                    <a:pt x="24" y="37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1"/>
                    <a:pt x="23" y="29"/>
                    <a:pt x="23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5"/>
                    <a:pt x="22" y="25"/>
                  </a:cubicBezTo>
                  <a:cubicBezTo>
                    <a:pt x="22" y="24"/>
                    <a:pt x="22" y="23"/>
                    <a:pt x="22" y="22"/>
                  </a:cubicBezTo>
                  <a:cubicBezTo>
                    <a:pt x="23" y="21"/>
                    <a:pt x="23" y="21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ubicBezTo>
                    <a:pt x="23" y="19"/>
                    <a:pt x="22" y="20"/>
                    <a:pt x="22" y="22"/>
                  </a:cubicBezTo>
                  <a:cubicBezTo>
                    <a:pt x="22" y="23"/>
                    <a:pt x="22" y="24"/>
                    <a:pt x="22" y="25"/>
                  </a:cubicBezTo>
                  <a:close/>
                  <a:moveTo>
                    <a:pt x="14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7" name="Freeform 2152"/>
            <p:cNvSpPr/>
            <p:nvPr/>
          </p:nvSpPr>
          <p:spPr bwMode="auto">
            <a:xfrm>
              <a:off x="7953352" y="2662250"/>
              <a:ext cx="90488" cy="371478"/>
            </a:xfrm>
            <a:custGeom>
              <a:avLst/>
              <a:gdLst>
                <a:gd name="T0" fmla="*/ 0 w 24"/>
                <a:gd name="T1" fmla="*/ 27 h 99"/>
                <a:gd name="T2" fmla="*/ 0 w 24"/>
                <a:gd name="T3" fmla="*/ 32 h 99"/>
                <a:gd name="T4" fmla="*/ 4 w 24"/>
                <a:gd name="T5" fmla="*/ 49 h 99"/>
                <a:gd name="T6" fmla="*/ 15 w 24"/>
                <a:gd name="T7" fmla="*/ 73 h 99"/>
                <a:gd name="T8" fmla="*/ 18 w 24"/>
                <a:gd name="T9" fmla="*/ 90 h 99"/>
                <a:gd name="T10" fmla="*/ 19 w 24"/>
                <a:gd name="T11" fmla="*/ 99 h 99"/>
                <a:gd name="T12" fmla="*/ 21 w 24"/>
                <a:gd name="T13" fmla="*/ 83 h 99"/>
                <a:gd name="T14" fmla="*/ 15 w 24"/>
                <a:gd name="T15" fmla="*/ 38 h 99"/>
                <a:gd name="T16" fmla="*/ 14 w 24"/>
                <a:gd name="T17" fmla="*/ 17 h 99"/>
                <a:gd name="T18" fmla="*/ 13 w 24"/>
                <a:gd name="T19" fmla="*/ 0 h 99"/>
                <a:gd name="T20" fmla="*/ 13 w 24"/>
                <a:gd name="T21" fmla="*/ 0 h 99"/>
                <a:gd name="T22" fmla="*/ 0 w 24"/>
                <a:gd name="T23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99">
                  <a:moveTo>
                    <a:pt x="0" y="27"/>
                  </a:moveTo>
                  <a:cubicBezTo>
                    <a:pt x="0" y="29"/>
                    <a:pt x="0" y="30"/>
                    <a:pt x="0" y="32"/>
                  </a:cubicBezTo>
                  <a:cubicBezTo>
                    <a:pt x="1" y="38"/>
                    <a:pt x="2" y="43"/>
                    <a:pt x="4" y="49"/>
                  </a:cubicBezTo>
                  <a:cubicBezTo>
                    <a:pt x="7" y="58"/>
                    <a:pt x="12" y="65"/>
                    <a:pt x="15" y="73"/>
                  </a:cubicBezTo>
                  <a:cubicBezTo>
                    <a:pt x="18" y="79"/>
                    <a:pt x="18" y="84"/>
                    <a:pt x="18" y="90"/>
                  </a:cubicBezTo>
                  <a:cubicBezTo>
                    <a:pt x="18" y="93"/>
                    <a:pt x="18" y="96"/>
                    <a:pt x="19" y="99"/>
                  </a:cubicBezTo>
                  <a:cubicBezTo>
                    <a:pt x="19" y="93"/>
                    <a:pt x="21" y="86"/>
                    <a:pt x="21" y="83"/>
                  </a:cubicBezTo>
                  <a:cubicBezTo>
                    <a:pt x="24" y="67"/>
                    <a:pt x="18" y="53"/>
                    <a:pt x="15" y="38"/>
                  </a:cubicBezTo>
                  <a:cubicBezTo>
                    <a:pt x="14" y="31"/>
                    <a:pt x="14" y="24"/>
                    <a:pt x="14" y="17"/>
                  </a:cubicBezTo>
                  <a:cubicBezTo>
                    <a:pt x="13" y="12"/>
                    <a:pt x="14" y="6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0"/>
                    <a:pt x="5" y="18"/>
                    <a:pt x="0" y="2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88" name="Picture 2153"/>
            <p:cNvPicPr>
              <a:picLocks noChangeAspect="1" noChangeArrowheads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026" y="2746388"/>
              <a:ext cx="146051" cy="30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9" name="Freeform 2155"/>
            <p:cNvSpPr/>
            <p:nvPr/>
          </p:nvSpPr>
          <p:spPr bwMode="auto">
            <a:xfrm>
              <a:off x="8016852" y="2730513"/>
              <a:ext cx="79375" cy="157164"/>
            </a:xfrm>
            <a:custGeom>
              <a:avLst/>
              <a:gdLst>
                <a:gd name="T0" fmla="*/ 1 w 21"/>
                <a:gd name="T1" fmla="*/ 22 h 42"/>
                <a:gd name="T2" fmla="*/ 4 w 21"/>
                <a:gd name="T3" fmla="*/ 42 h 42"/>
                <a:gd name="T4" fmla="*/ 5 w 21"/>
                <a:gd name="T5" fmla="*/ 32 h 42"/>
                <a:gd name="T6" fmla="*/ 14 w 21"/>
                <a:gd name="T7" fmla="*/ 23 h 42"/>
                <a:gd name="T8" fmla="*/ 21 w 21"/>
                <a:gd name="T9" fmla="*/ 19 h 42"/>
                <a:gd name="T10" fmla="*/ 7 w 21"/>
                <a:gd name="T11" fmla="*/ 0 h 42"/>
                <a:gd name="T12" fmla="*/ 1 w 21"/>
                <a:gd name="T13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2">
                  <a:moveTo>
                    <a:pt x="1" y="22"/>
                  </a:moveTo>
                  <a:cubicBezTo>
                    <a:pt x="0" y="29"/>
                    <a:pt x="2" y="35"/>
                    <a:pt x="4" y="42"/>
                  </a:cubicBezTo>
                  <a:cubicBezTo>
                    <a:pt x="4" y="39"/>
                    <a:pt x="4" y="35"/>
                    <a:pt x="5" y="32"/>
                  </a:cubicBezTo>
                  <a:cubicBezTo>
                    <a:pt x="6" y="27"/>
                    <a:pt x="10" y="25"/>
                    <a:pt x="14" y="23"/>
                  </a:cubicBezTo>
                  <a:cubicBezTo>
                    <a:pt x="16" y="22"/>
                    <a:pt x="19" y="21"/>
                    <a:pt x="21" y="19"/>
                  </a:cubicBezTo>
                  <a:cubicBezTo>
                    <a:pt x="17" y="12"/>
                    <a:pt x="12" y="6"/>
                    <a:pt x="7" y="0"/>
                  </a:cubicBezTo>
                  <a:cubicBezTo>
                    <a:pt x="2" y="5"/>
                    <a:pt x="2" y="16"/>
                    <a:pt x="1" y="2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0" name="Freeform 2156"/>
            <p:cNvSpPr/>
            <p:nvPr/>
          </p:nvSpPr>
          <p:spPr bwMode="auto">
            <a:xfrm>
              <a:off x="7904139" y="2873389"/>
              <a:ext cx="131763" cy="333377"/>
            </a:xfrm>
            <a:custGeom>
              <a:avLst/>
              <a:gdLst>
                <a:gd name="T0" fmla="*/ 32 w 35"/>
                <a:gd name="T1" fmla="*/ 43 h 89"/>
                <a:gd name="T2" fmla="*/ 25 w 35"/>
                <a:gd name="T3" fmla="*/ 34 h 89"/>
                <a:gd name="T4" fmla="*/ 14 w 35"/>
                <a:gd name="T5" fmla="*/ 25 h 89"/>
                <a:gd name="T6" fmla="*/ 1 w 35"/>
                <a:gd name="T7" fmla="*/ 0 h 89"/>
                <a:gd name="T8" fmla="*/ 1 w 35"/>
                <a:gd name="T9" fmla="*/ 0 h 89"/>
                <a:gd name="T10" fmla="*/ 7 w 35"/>
                <a:gd name="T11" fmla="*/ 31 h 89"/>
                <a:gd name="T12" fmla="*/ 31 w 35"/>
                <a:gd name="T13" fmla="*/ 48 h 89"/>
                <a:gd name="T14" fmla="*/ 31 w 35"/>
                <a:gd name="T15" fmla="*/ 66 h 89"/>
                <a:gd name="T16" fmla="*/ 29 w 35"/>
                <a:gd name="T17" fmla="*/ 79 h 89"/>
                <a:gd name="T18" fmla="*/ 31 w 35"/>
                <a:gd name="T19" fmla="*/ 89 h 89"/>
                <a:gd name="T20" fmla="*/ 35 w 35"/>
                <a:gd name="T21" fmla="*/ 88 h 89"/>
                <a:gd name="T22" fmla="*/ 30 w 35"/>
                <a:gd name="T23" fmla="*/ 79 h 89"/>
                <a:gd name="T24" fmla="*/ 32 w 35"/>
                <a:gd name="T25" fmla="*/ 66 h 89"/>
                <a:gd name="T26" fmla="*/ 33 w 35"/>
                <a:gd name="T27" fmla="*/ 48 h 89"/>
                <a:gd name="T28" fmla="*/ 32 w 35"/>
                <a:gd name="T29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89">
                  <a:moveTo>
                    <a:pt x="32" y="43"/>
                  </a:moveTo>
                  <a:cubicBezTo>
                    <a:pt x="30" y="41"/>
                    <a:pt x="26" y="37"/>
                    <a:pt x="25" y="34"/>
                  </a:cubicBezTo>
                  <a:cubicBezTo>
                    <a:pt x="22" y="30"/>
                    <a:pt x="18" y="28"/>
                    <a:pt x="14" y="25"/>
                  </a:cubicBezTo>
                  <a:cubicBezTo>
                    <a:pt x="7" y="18"/>
                    <a:pt x="2" y="1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0"/>
                    <a:pt x="2" y="21"/>
                    <a:pt x="7" y="31"/>
                  </a:cubicBezTo>
                  <a:cubicBezTo>
                    <a:pt x="10" y="37"/>
                    <a:pt x="20" y="48"/>
                    <a:pt x="31" y="48"/>
                  </a:cubicBezTo>
                  <a:cubicBezTo>
                    <a:pt x="34" y="55"/>
                    <a:pt x="32" y="60"/>
                    <a:pt x="31" y="66"/>
                  </a:cubicBezTo>
                  <a:cubicBezTo>
                    <a:pt x="30" y="71"/>
                    <a:pt x="29" y="74"/>
                    <a:pt x="29" y="79"/>
                  </a:cubicBezTo>
                  <a:cubicBezTo>
                    <a:pt x="29" y="83"/>
                    <a:pt x="30" y="86"/>
                    <a:pt x="31" y="89"/>
                  </a:cubicBezTo>
                  <a:cubicBezTo>
                    <a:pt x="32" y="88"/>
                    <a:pt x="33" y="88"/>
                    <a:pt x="35" y="88"/>
                  </a:cubicBezTo>
                  <a:cubicBezTo>
                    <a:pt x="33" y="85"/>
                    <a:pt x="31" y="82"/>
                    <a:pt x="30" y="79"/>
                  </a:cubicBezTo>
                  <a:cubicBezTo>
                    <a:pt x="30" y="75"/>
                    <a:pt x="31" y="70"/>
                    <a:pt x="32" y="66"/>
                  </a:cubicBezTo>
                  <a:cubicBezTo>
                    <a:pt x="33" y="60"/>
                    <a:pt x="35" y="53"/>
                    <a:pt x="33" y="48"/>
                  </a:cubicBezTo>
                  <a:cubicBezTo>
                    <a:pt x="32" y="47"/>
                    <a:pt x="32" y="45"/>
                    <a:pt x="32" y="4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Freeform 2157"/>
            <p:cNvSpPr>
              <a:spLocks noEditPoints="1"/>
            </p:cNvSpPr>
            <p:nvPr/>
          </p:nvSpPr>
          <p:spPr bwMode="auto">
            <a:xfrm>
              <a:off x="7912077" y="2678125"/>
              <a:ext cx="190501" cy="371478"/>
            </a:xfrm>
            <a:custGeom>
              <a:avLst/>
              <a:gdLst>
                <a:gd name="T0" fmla="*/ 39 w 51"/>
                <a:gd name="T1" fmla="*/ 62 h 99"/>
                <a:gd name="T2" fmla="*/ 35 w 51"/>
                <a:gd name="T3" fmla="*/ 72 h 99"/>
                <a:gd name="T4" fmla="*/ 34 w 51"/>
                <a:gd name="T5" fmla="*/ 61 h 99"/>
                <a:gd name="T6" fmla="*/ 33 w 51"/>
                <a:gd name="T7" fmla="*/ 54 h 99"/>
                <a:gd name="T8" fmla="*/ 33 w 51"/>
                <a:gd name="T9" fmla="*/ 47 h 99"/>
                <a:gd name="T10" fmla="*/ 38 w 51"/>
                <a:gd name="T11" fmla="*/ 41 h 99"/>
                <a:gd name="T12" fmla="*/ 39 w 51"/>
                <a:gd name="T13" fmla="*/ 40 h 99"/>
                <a:gd name="T14" fmla="*/ 44 w 51"/>
                <a:gd name="T15" fmla="*/ 37 h 99"/>
                <a:gd name="T16" fmla="*/ 40 w 51"/>
                <a:gd name="T17" fmla="*/ 38 h 99"/>
                <a:gd name="T18" fmla="*/ 38 w 51"/>
                <a:gd name="T19" fmla="*/ 39 h 99"/>
                <a:gd name="T20" fmla="*/ 34 w 51"/>
                <a:gd name="T21" fmla="*/ 43 h 99"/>
                <a:gd name="T22" fmla="*/ 31 w 51"/>
                <a:gd name="T23" fmla="*/ 47 h 99"/>
                <a:gd name="T24" fmla="*/ 30 w 51"/>
                <a:gd name="T25" fmla="*/ 43 h 99"/>
                <a:gd name="T26" fmla="*/ 30 w 51"/>
                <a:gd name="T27" fmla="*/ 31 h 99"/>
                <a:gd name="T28" fmla="*/ 31 w 51"/>
                <a:gd name="T29" fmla="*/ 23 h 99"/>
                <a:gd name="T30" fmla="*/ 33 w 51"/>
                <a:gd name="T31" fmla="*/ 16 h 99"/>
                <a:gd name="T32" fmla="*/ 28 w 51"/>
                <a:gd name="T33" fmla="*/ 31 h 99"/>
                <a:gd name="T34" fmla="*/ 26 w 51"/>
                <a:gd name="T35" fmla="*/ 31 h 99"/>
                <a:gd name="T36" fmla="*/ 24 w 51"/>
                <a:gd name="T37" fmla="*/ 12 h 99"/>
                <a:gd name="T38" fmla="*/ 24 w 51"/>
                <a:gd name="T39" fmla="*/ 25 h 99"/>
                <a:gd name="T40" fmla="*/ 26 w 51"/>
                <a:gd name="T41" fmla="*/ 37 h 99"/>
                <a:gd name="T42" fmla="*/ 32 w 51"/>
                <a:gd name="T43" fmla="*/ 61 h 99"/>
                <a:gd name="T44" fmla="*/ 32 w 51"/>
                <a:gd name="T45" fmla="*/ 73 h 99"/>
                <a:gd name="T46" fmla="*/ 30 w 51"/>
                <a:gd name="T47" fmla="*/ 83 h 99"/>
                <a:gd name="T48" fmla="*/ 28 w 51"/>
                <a:gd name="T49" fmla="*/ 72 h 99"/>
                <a:gd name="T50" fmla="*/ 22 w 51"/>
                <a:gd name="T51" fmla="*/ 60 h 99"/>
                <a:gd name="T52" fmla="*/ 14 w 51"/>
                <a:gd name="T53" fmla="*/ 44 h 99"/>
                <a:gd name="T54" fmla="*/ 11 w 51"/>
                <a:gd name="T55" fmla="*/ 26 h 99"/>
                <a:gd name="T56" fmla="*/ 17 w 51"/>
                <a:gd name="T57" fmla="*/ 52 h 99"/>
                <a:gd name="T58" fmla="*/ 25 w 51"/>
                <a:gd name="T59" fmla="*/ 68 h 99"/>
                <a:gd name="T60" fmla="*/ 27 w 51"/>
                <a:gd name="T61" fmla="*/ 77 h 99"/>
                <a:gd name="T62" fmla="*/ 29 w 51"/>
                <a:gd name="T63" fmla="*/ 90 h 99"/>
                <a:gd name="T64" fmla="*/ 29 w 51"/>
                <a:gd name="T65" fmla="*/ 92 h 99"/>
                <a:gd name="T66" fmla="*/ 18 w 51"/>
                <a:gd name="T67" fmla="*/ 81 h 99"/>
                <a:gd name="T68" fmla="*/ 5 w 51"/>
                <a:gd name="T69" fmla="*/ 68 h 99"/>
                <a:gd name="T70" fmla="*/ 0 w 51"/>
                <a:gd name="T71" fmla="*/ 56 h 99"/>
                <a:gd name="T72" fmla="*/ 8 w 51"/>
                <a:gd name="T73" fmla="*/ 73 h 99"/>
                <a:gd name="T74" fmla="*/ 11 w 51"/>
                <a:gd name="T75" fmla="*/ 77 h 99"/>
                <a:gd name="T76" fmla="*/ 21 w 51"/>
                <a:gd name="T77" fmla="*/ 86 h 99"/>
                <a:gd name="T78" fmla="*/ 29 w 51"/>
                <a:gd name="T79" fmla="*/ 95 h 99"/>
                <a:gd name="T80" fmla="*/ 30 w 51"/>
                <a:gd name="T81" fmla="*/ 99 h 99"/>
                <a:gd name="T82" fmla="*/ 32 w 51"/>
                <a:gd name="T83" fmla="*/ 92 h 99"/>
                <a:gd name="T84" fmla="*/ 33 w 51"/>
                <a:gd name="T85" fmla="*/ 87 h 99"/>
                <a:gd name="T86" fmla="*/ 37 w 51"/>
                <a:gd name="T87" fmla="*/ 85 h 99"/>
                <a:gd name="T88" fmla="*/ 38 w 51"/>
                <a:gd name="T89" fmla="*/ 84 h 99"/>
                <a:gd name="T90" fmla="*/ 45 w 51"/>
                <a:gd name="T91" fmla="*/ 78 h 99"/>
                <a:gd name="T92" fmla="*/ 49 w 51"/>
                <a:gd name="T93" fmla="*/ 73 h 99"/>
                <a:gd name="T94" fmla="*/ 44 w 51"/>
                <a:gd name="T95" fmla="*/ 77 h 99"/>
                <a:gd name="T96" fmla="*/ 37 w 51"/>
                <a:gd name="T97" fmla="*/ 83 h 99"/>
                <a:gd name="T98" fmla="*/ 36 w 51"/>
                <a:gd name="T99" fmla="*/ 83 h 99"/>
                <a:gd name="T100" fmla="*/ 33 w 51"/>
                <a:gd name="T101" fmla="*/ 85 h 99"/>
                <a:gd name="T102" fmla="*/ 36 w 51"/>
                <a:gd name="T103" fmla="*/ 74 h 99"/>
                <a:gd name="T104" fmla="*/ 41 w 51"/>
                <a:gd name="T105" fmla="*/ 63 h 99"/>
                <a:gd name="T106" fmla="*/ 44 w 51"/>
                <a:gd name="T107" fmla="*/ 56 h 99"/>
                <a:gd name="T108" fmla="*/ 51 w 51"/>
                <a:gd name="T109" fmla="*/ 48 h 99"/>
                <a:gd name="T110" fmla="*/ 41 w 51"/>
                <a:gd name="T111" fmla="*/ 60 h 99"/>
                <a:gd name="T112" fmla="*/ 31 w 51"/>
                <a:gd name="T113" fmla="*/ 47 h 99"/>
                <a:gd name="T114" fmla="*/ 31 w 51"/>
                <a:gd name="T115" fmla="*/ 4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" h="99">
                  <a:moveTo>
                    <a:pt x="41" y="60"/>
                  </a:moveTo>
                  <a:cubicBezTo>
                    <a:pt x="40" y="60"/>
                    <a:pt x="40" y="61"/>
                    <a:pt x="39" y="62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7" y="67"/>
                    <a:pt x="36" y="69"/>
                    <a:pt x="35" y="72"/>
                  </a:cubicBezTo>
                  <a:cubicBezTo>
                    <a:pt x="35" y="70"/>
                    <a:pt x="35" y="69"/>
                    <a:pt x="35" y="67"/>
                  </a:cubicBezTo>
                  <a:cubicBezTo>
                    <a:pt x="35" y="65"/>
                    <a:pt x="35" y="63"/>
                    <a:pt x="34" y="61"/>
                  </a:cubicBezTo>
                  <a:cubicBezTo>
                    <a:pt x="34" y="59"/>
                    <a:pt x="34" y="56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3"/>
                    <a:pt x="33" y="51"/>
                    <a:pt x="33" y="50"/>
                  </a:cubicBezTo>
                  <a:cubicBezTo>
                    <a:pt x="32" y="49"/>
                    <a:pt x="33" y="48"/>
                    <a:pt x="33" y="47"/>
                  </a:cubicBezTo>
                  <a:cubicBezTo>
                    <a:pt x="34" y="46"/>
                    <a:pt x="34" y="45"/>
                    <a:pt x="35" y="44"/>
                  </a:cubicBezTo>
                  <a:cubicBezTo>
                    <a:pt x="36" y="43"/>
                    <a:pt x="37" y="42"/>
                    <a:pt x="38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39"/>
                    <a:pt x="40" y="39"/>
                    <a:pt x="41" y="39"/>
                  </a:cubicBezTo>
                  <a:cubicBezTo>
                    <a:pt x="42" y="38"/>
                    <a:pt x="43" y="37"/>
                    <a:pt x="44" y="37"/>
                  </a:cubicBezTo>
                  <a:cubicBezTo>
                    <a:pt x="45" y="36"/>
                    <a:pt x="46" y="35"/>
                    <a:pt x="48" y="35"/>
                  </a:cubicBezTo>
                  <a:cubicBezTo>
                    <a:pt x="45" y="36"/>
                    <a:pt x="43" y="37"/>
                    <a:pt x="40" y="38"/>
                  </a:cubicBezTo>
                  <a:cubicBezTo>
                    <a:pt x="40" y="38"/>
                    <a:pt x="39" y="38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6" y="41"/>
                    <a:pt x="35" y="42"/>
                    <a:pt x="34" y="43"/>
                  </a:cubicBezTo>
                  <a:cubicBezTo>
                    <a:pt x="33" y="44"/>
                    <a:pt x="32" y="45"/>
                    <a:pt x="31" y="46"/>
                  </a:cubicBezTo>
                  <a:cubicBezTo>
                    <a:pt x="31" y="46"/>
                    <a:pt x="31" y="47"/>
                    <a:pt x="31" y="47"/>
                  </a:cubicBezTo>
                  <a:cubicBezTo>
                    <a:pt x="31" y="46"/>
                    <a:pt x="31" y="46"/>
                    <a:pt x="31" y="45"/>
                  </a:cubicBezTo>
                  <a:cubicBezTo>
                    <a:pt x="30" y="44"/>
                    <a:pt x="30" y="44"/>
                    <a:pt x="30" y="43"/>
                  </a:cubicBezTo>
                  <a:cubicBezTo>
                    <a:pt x="30" y="42"/>
                    <a:pt x="30" y="41"/>
                    <a:pt x="30" y="39"/>
                  </a:cubicBezTo>
                  <a:cubicBezTo>
                    <a:pt x="29" y="37"/>
                    <a:pt x="29" y="34"/>
                    <a:pt x="30" y="31"/>
                  </a:cubicBezTo>
                  <a:cubicBezTo>
                    <a:pt x="30" y="30"/>
                    <a:pt x="30" y="29"/>
                    <a:pt x="30" y="27"/>
                  </a:cubicBezTo>
                  <a:cubicBezTo>
                    <a:pt x="30" y="26"/>
                    <a:pt x="31" y="25"/>
                    <a:pt x="31" y="23"/>
                  </a:cubicBezTo>
                  <a:cubicBezTo>
                    <a:pt x="31" y="22"/>
                    <a:pt x="32" y="21"/>
                    <a:pt x="32" y="20"/>
                  </a:cubicBezTo>
                  <a:cubicBezTo>
                    <a:pt x="32" y="18"/>
                    <a:pt x="33" y="17"/>
                    <a:pt x="33" y="16"/>
                  </a:cubicBezTo>
                  <a:cubicBezTo>
                    <a:pt x="32" y="18"/>
                    <a:pt x="31" y="21"/>
                    <a:pt x="30" y="23"/>
                  </a:cubicBezTo>
                  <a:cubicBezTo>
                    <a:pt x="29" y="26"/>
                    <a:pt x="28" y="28"/>
                    <a:pt x="28" y="31"/>
                  </a:cubicBezTo>
                  <a:cubicBezTo>
                    <a:pt x="28" y="33"/>
                    <a:pt x="28" y="35"/>
                    <a:pt x="28" y="36"/>
                  </a:cubicBezTo>
                  <a:cubicBezTo>
                    <a:pt x="27" y="34"/>
                    <a:pt x="27" y="33"/>
                    <a:pt x="26" y="31"/>
                  </a:cubicBezTo>
                  <a:cubicBezTo>
                    <a:pt x="26" y="29"/>
                    <a:pt x="26" y="27"/>
                    <a:pt x="25" y="25"/>
                  </a:cubicBezTo>
                  <a:cubicBezTo>
                    <a:pt x="25" y="21"/>
                    <a:pt x="25" y="17"/>
                    <a:pt x="24" y="12"/>
                  </a:cubicBezTo>
                  <a:cubicBezTo>
                    <a:pt x="24" y="8"/>
                    <a:pt x="24" y="4"/>
                    <a:pt x="24" y="0"/>
                  </a:cubicBezTo>
                  <a:cubicBezTo>
                    <a:pt x="24" y="8"/>
                    <a:pt x="23" y="17"/>
                    <a:pt x="24" y="25"/>
                  </a:cubicBezTo>
                  <a:cubicBezTo>
                    <a:pt x="24" y="27"/>
                    <a:pt x="25" y="29"/>
                    <a:pt x="25" y="31"/>
                  </a:cubicBezTo>
                  <a:cubicBezTo>
                    <a:pt x="25" y="33"/>
                    <a:pt x="26" y="35"/>
                    <a:pt x="26" y="37"/>
                  </a:cubicBezTo>
                  <a:cubicBezTo>
                    <a:pt x="27" y="41"/>
                    <a:pt x="28" y="45"/>
                    <a:pt x="29" y="49"/>
                  </a:cubicBezTo>
                  <a:cubicBezTo>
                    <a:pt x="30" y="53"/>
                    <a:pt x="31" y="57"/>
                    <a:pt x="32" y="61"/>
                  </a:cubicBezTo>
                  <a:cubicBezTo>
                    <a:pt x="32" y="63"/>
                    <a:pt x="33" y="65"/>
                    <a:pt x="33" y="67"/>
                  </a:cubicBezTo>
                  <a:cubicBezTo>
                    <a:pt x="33" y="69"/>
                    <a:pt x="33" y="71"/>
                    <a:pt x="32" y="73"/>
                  </a:cubicBezTo>
                  <a:cubicBezTo>
                    <a:pt x="32" y="75"/>
                    <a:pt x="32" y="77"/>
                    <a:pt x="31" y="79"/>
                  </a:cubicBezTo>
                  <a:cubicBezTo>
                    <a:pt x="31" y="80"/>
                    <a:pt x="30" y="82"/>
                    <a:pt x="30" y="83"/>
                  </a:cubicBezTo>
                  <a:cubicBezTo>
                    <a:pt x="30" y="81"/>
                    <a:pt x="29" y="79"/>
                    <a:pt x="29" y="76"/>
                  </a:cubicBezTo>
                  <a:cubicBezTo>
                    <a:pt x="29" y="75"/>
                    <a:pt x="28" y="74"/>
                    <a:pt x="28" y="72"/>
                  </a:cubicBezTo>
                  <a:cubicBezTo>
                    <a:pt x="28" y="71"/>
                    <a:pt x="27" y="69"/>
                    <a:pt x="27" y="68"/>
                  </a:cubicBezTo>
                  <a:cubicBezTo>
                    <a:pt x="25" y="65"/>
                    <a:pt x="24" y="62"/>
                    <a:pt x="22" y="60"/>
                  </a:cubicBezTo>
                  <a:cubicBezTo>
                    <a:pt x="21" y="57"/>
                    <a:pt x="19" y="55"/>
                    <a:pt x="18" y="52"/>
                  </a:cubicBezTo>
                  <a:cubicBezTo>
                    <a:pt x="17" y="49"/>
                    <a:pt x="15" y="47"/>
                    <a:pt x="14" y="44"/>
                  </a:cubicBezTo>
                  <a:cubicBezTo>
                    <a:pt x="13" y="41"/>
                    <a:pt x="13" y="38"/>
                    <a:pt x="12" y="35"/>
                  </a:cubicBezTo>
                  <a:cubicBezTo>
                    <a:pt x="12" y="32"/>
                    <a:pt x="11" y="29"/>
                    <a:pt x="11" y="26"/>
                  </a:cubicBezTo>
                  <a:cubicBezTo>
                    <a:pt x="11" y="32"/>
                    <a:pt x="12" y="38"/>
                    <a:pt x="14" y="44"/>
                  </a:cubicBezTo>
                  <a:cubicBezTo>
                    <a:pt x="14" y="47"/>
                    <a:pt x="16" y="50"/>
                    <a:pt x="17" y="52"/>
                  </a:cubicBezTo>
                  <a:cubicBezTo>
                    <a:pt x="18" y="55"/>
                    <a:pt x="20" y="58"/>
                    <a:pt x="21" y="60"/>
                  </a:cubicBezTo>
                  <a:cubicBezTo>
                    <a:pt x="23" y="63"/>
                    <a:pt x="24" y="66"/>
                    <a:pt x="25" y="68"/>
                  </a:cubicBezTo>
                  <a:cubicBezTo>
                    <a:pt x="25" y="70"/>
                    <a:pt x="26" y="71"/>
                    <a:pt x="26" y="72"/>
                  </a:cubicBezTo>
                  <a:cubicBezTo>
                    <a:pt x="26" y="74"/>
                    <a:pt x="27" y="75"/>
                    <a:pt x="27" y="77"/>
                  </a:cubicBezTo>
                  <a:cubicBezTo>
                    <a:pt x="27" y="80"/>
                    <a:pt x="28" y="83"/>
                    <a:pt x="28" y="86"/>
                  </a:cubicBezTo>
                  <a:cubicBezTo>
                    <a:pt x="28" y="87"/>
                    <a:pt x="29" y="88"/>
                    <a:pt x="29" y="90"/>
                  </a:cubicBezTo>
                  <a:cubicBezTo>
                    <a:pt x="29" y="90"/>
                    <a:pt x="29" y="91"/>
                    <a:pt x="29" y="91"/>
                  </a:cubicBezTo>
                  <a:cubicBezTo>
                    <a:pt x="29" y="91"/>
                    <a:pt x="29" y="92"/>
                    <a:pt x="29" y="92"/>
                  </a:cubicBezTo>
                  <a:cubicBezTo>
                    <a:pt x="27" y="89"/>
                    <a:pt x="25" y="87"/>
                    <a:pt x="23" y="85"/>
                  </a:cubicBezTo>
                  <a:cubicBezTo>
                    <a:pt x="21" y="84"/>
                    <a:pt x="20" y="82"/>
                    <a:pt x="18" y="81"/>
                  </a:cubicBezTo>
                  <a:cubicBezTo>
                    <a:pt x="17" y="79"/>
                    <a:pt x="15" y="78"/>
                    <a:pt x="13" y="77"/>
                  </a:cubicBezTo>
                  <a:cubicBezTo>
                    <a:pt x="10" y="74"/>
                    <a:pt x="7" y="71"/>
                    <a:pt x="5" y="68"/>
                  </a:cubicBezTo>
                  <a:cubicBezTo>
                    <a:pt x="4" y="66"/>
                    <a:pt x="3" y="64"/>
                    <a:pt x="2" y="62"/>
                  </a:cubicBezTo>
                  <a:cubicBezTo>
                    <a:pt x="1" y="60"/>
                    <a:pt x="0" y="58"/>
                    <a:pt x="0" y="56"/>
                  </a:cubicBezTo>
                  <a:cubicBezTo>
                    <a:pt x="1" y="60"/>
                    <a:pt x="2" y="64"/>
                    <a:pt x="4" y="68"/>
                  </a:cubicBezTo>
                  <a:cubicBezTo>
                    <a:pt x="5" y="70"/>
                    <a:pt x="6" y="72"/>
                    <a:pt x="8" y="73"/>
                  </a:cubicBezTo>
                  <a:cubicBezTo>
                    <a:pt x="8" y="74"/>
                    <a:pt x="9" y="75"/>
                    <a:pt x="10" y="76"/>
                  </a:cubicBezTo>
                  <a:cubicBezTo>
                    <a:pt x="10" y="76"/>
                    <a:pt x="11" y="76"/>
                    <a:pt x="11" y="77"/>
                  </a:cubicBezTo>
                  <a:cubicBezTo>
                    <a:pt x="11" y="77"/>
                    <a:pt x="12" y="78"/>
                    <a:pt x="12" y="78"/>
                  </a:cubicBezTo>
                  <a:cubicBezTo>
                    <a:pt x="16" y="80"/>
                    <a:pt x="19" y="83"/>
                    <a:pt x="21" y="86"/>
                  </a:cubicBezTo>
                  <a:cubicBezTo>
                    <a:pt x="23" y="88"/>
                    <a:pt x="24" y="89"/>
                    <a:pt x="26" y="91"/>
                  </a:cubicBezTo>
                  <a:cubicBezTo>
                    <a:pt x="27" y="92"/>
                    <a:pt x="28" y="94"/>
                    <a:pt x="29" y="95"/>
                  </a:cubicBezTo>
                  <a:cubicBezTo>
                    <a:pt x="29" y="96"/>
                    <a:pt x="29" y="97"/>
                    <a:pt x="29" y="98"/>
                  </a:cubicBezTo>
                  <a:cubicBezTo>
                    <a:pt x="29" y="99"/>
                    <a:pt x="29" y="99"/>
                    <a:pt x="30" y="99"/>
                  </a:cubicBezTo>
                  <a:cubicBezTo>
                    <a:pt x="31" y="99"/>
                    <a:pt x="32" y="99"/>
                    <a:pt x="32" y="98"/>
                  </a:cubicBezTo>
                  <a:cubicBezTo>
                    <a:pt x="32" y="96"/>
                    <a:pt x="32" y="94"/>
                    <a:pt x="32" y="92"/>
                  </a:cubicBezTo>
                  <a:cubicBezTo>
                    <a:pt x="32" y="90"/>
                    <a:pt x="32" y="89"/>
                    <a:pt x="32" y="88"/>
                  </a:cubicBezTo>
                  <a:cubicBezTo>
                    <a:pt x="32" y="88"/>
                    <a:pt x="33" y="88"/>
                    <a:pt x="33" y="87"/>
                  </a:cubicBezTo>
                  <a:cubicBezTo>
                    <a:pt x="34" y="87"/>
                    <a:pt x="35" y="86"/>
                    <a:pt x="36" y="86"/>
                  </a:cubicBezTo>
                  <a:cubicBezTo>
                    <a:pt x="36" y="86"/>
                    <a:pt x="36" y="85"/>
                    <a:pt x="37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8" y="84"/>
                    <a:pt x="38" y="84"/>
                  </a:cubicBezTo>
                  <a:cubicBezTo>
                    <a:pt x="39" y="84"/>
                    <a:pt x="40" y="83"/>
                    <a:pt x="41" y="82"/>
                  </a:cubicBezTo>
                  <a:cubicBezTo>
                    <a:pt x="42" y="81"/>
                    <a:pt x="44" y="79"/>
                    <a:pt x="45" y="78"/>
                  </a:cubicBezTo>
                  <a:cubicBezTo>
                    <a:pt x="46" y="77"/>
                    <a:pt x="46" y="76"/>
                    <a:pt x="47" y="75"/>
                  </a:cubicBezTo>
                  <a:cubicBezTo>
                    <a:pt x="48" y="74"/>
                    <a:pt x="48" y="74"/>
                    <a:pt x="49" y="73"/>
                  </a:cubicBezTo>
                  <a:cubicBezTo>
                    <a:pt x="48" y="73"/>
                    <a:pt x="47" y="74"/>
                    <a:pt x="47" y="75"/>
                  </a:cubicBezTo>
                  <a:cubicBezTo>
                    <a:pt x="46" y="76"/>
                    <a:pt x="45" y="76"/>
                    <a:pt x="44" y="77"/>
                  </a:cubicBezTo>
                  <a:cubicBezTo>
                    <a:pt x="43" y="78"/>
                    <a:pt x="41" y="80"/>
                    <a:pt x="40" y="81"/>
                  </a:cubicBezTo>
                  <a:cubicBezTo>
                    <a:pt x="39" y="82"/>
                    <a:pt x="38" y="82"/>
                    <a:pt x="37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4"/>
                    <a:pt x="35" y="84"/>
                    <a:pt x="35" y="84"/>
                  </a:cubicBezTo>
                  <a:cubicBezTo>
                    <a:pt x="34" y="84"/>
                    <a:pt x="33" y="85"/>
                    <a:pt x="33" y="85"/>
                  </a:cubicBezTo>
                  <a:cubicBezTo>
                    <a:pt x="33" y="84"/>
                    <a:pt x="33" y="83"/>
                    <a:pt x="33" y="83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8" y="71"/>
                    <a:pt x="39" y="68"/>
                    <a:pt x="40" y="65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62"/>
                    <a:pt x="41" y="61"/>
                    <a:pt x="42" y="60"/>
                  </a:cubicBezTo>
                  <a:cubicBezTo>
                    <a:pt x="42" y="59"/>
                    <a:pt x="43" y="57"/>
                    <a:pt x="44" y="56"/>
                  </a:cubicBezTo>
                  <a:cubicBezTo>
                    <a:pt x="45" y="55"/>
                    <a:pt x="46" y="53"/>
                    <a:pt x="47" y="52"/>
                  </a:cubicBezTo>
                  <a:cubicBezTo>
                    <a:pt x="48" y="51"/>
                    <a:pt x="49" y="50"/>
                    <a:pt x="51" y="48"/>
                  </a:cubicBezTo>
                  <a:cubicBezTo>
                    <a:pt x="48" y="50"/>
                    <a:pt x="45" y="53"/>
                    <a:pt x="43" y="55"/>
                  </a:cubicBezTo>
                  <a:cubicBezTo>
                    <a:pt x="42" y="57"/>
                    <a:pt x="41" y="58"/>
                    <a:pt x="41" y="60"/>
                  </a:cubicBezTo>
                  <a:close/>
                  <a:moveTo>
                    <a:pt x="31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" name="Freeform 2158"/>
            <p:cNvSpPr/>
            <p:nvPr/>
          </p:nvSpPr>
          <p:spPr bwMode="auto">
            <a:xfrm>
              <a:off x="7419949" y="3382980"/>
              <a:ext cx="304802" cy="219077"/>
            </a:xfrm>
            <a:custGeom>
              <a:avLst/>
              <a:gdLst>
                <a:gd name="T0" fmla="*/ 12 w 81"/>
                <a:gd name="T1" fmla="*/ 27 h 58"/>
                <a:gd name="T2" fmla="*/ 17 w 81"/>
                <a:gd name="T3" fmla="*/ 30 h 58"/>
                <a:gd name="T4" fmla="*/ 33 w 81"/>
                <a:gd name="T5" fmla="*/ 38 h 58"/>
                <a:gd name="T6" fmla="*/ 58 w 81"/>
                <a:gd name="T7" fmla="*/ 44 h 58"/>
                <a:gd name="T8" fmla="*/ 73 w 81"/>
                <a:gd name="T9" fmla="*/ 52 h 58"/>
                <a:gd name="T10" fmla="*/ 81 w 81"/>
                <a:gd name="T11" fmla="*/ 58 h 58"/>
                <a:gd name="T12" fmla="*/ 70 w 81"/>
                <a:gd name="T13" fmla="*/ 46 h 58"/>
                <a:gd name="T14" fmla="*/ 31 w 81"/>
                <a:gd name="T15" fmla="*/ 22 h 58"/>
                <a:gd name="T16" fmla="*/ 14 w 81"/>
                <a:gd name="T17" fmla="*/ 10 h 58"/>
                <a:gd name="T18" fmla="*/ 0 w 81"/>
                <a:gd name="T19" fmla="*/ 0 h 58"/>
                <a:gd name="T20" fmla="*/ 0 w 81"/>
                <a:gd name="T21" fmla="*/ 0 h 58"/>
                <a:gd name="T22" fmla="*/ 12 w 81"/>
                <a:gd name="T23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58">
                  <a:moveTo>
                    <a:pt x="12" y="27"/>
                  </a:moveTo>
                  <a:cubicBezTo>
                    <a:pt x="14" y="28"/>
                    <a:pt x="15" y="29"/>
                    <a:pt x="17" y="30"/>
                  </a:cubicBezTo>
                  <a:cubicBezTo>
                    <a:pt x="22" y="33"/>
                    <a:pt x="27" y="35"/>
                    <a:pt x="33" y="38"/>
                  </a:cubicBezTo>
                  <a:cubicBezTo>
                    <a:pt x="41" y="41"/>
                    <a:pt x="50" y="42"/>
                    <a:pt x="58" y="44"/>
                  </a:cubicBezTo>
                  <a:cubicBezTo>
                    <a:pt x="64" y="46"/>
                    <a:pt x="68" y="49"/>
                    <a:pt x="73" y="52"/>
                  </a:cubicBezTo>
                  <a:cubicBezTo>
                    <a:pt x="75" y="54"/>
                    <a:pt x="78" y="57"/>
                    <a:pt x="81" y="58"/>
                  </a:cubicBezTo>
                  <a:cubicBezTo>
                    <a:pt x="76" y="54"/>
                    <a:pt x="72" y="48"/>
                    <a:pt x="70" y="46"/>
                  </a:cubicBezTo>
                  <a:cubicBezTo>
                    <a:pt x="59" y="34"/>
                    <a:pt x="44" y="29"/>
                    <a:pt x="31" y="22"/>
                  </a:cubicBezTo>
                  <a:cubicBezTo>
                    <a:pt x="25" y="18"/>
                    <a:pt x="19" y="14"/>
                    <a:pt x="14" y="10"/>
                  </a:cubicBezTo>
                  <a:cubicBezTo>
                    <a:pt x="9" y="7"/>
                    <a:pt x="5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8"/>
                    <a:pt x="9" y="17"/>
                    <a:pt x="12" y="2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3" name="Freeform 2161"/>
            <p:cNvSpPr/>
            <p:nvPr/>
          </p:nvSpPr>
          <p:spPr bwMode="auto">
            <a:xfrm>
              <a:off x="7499324" y="3390918"/>
              <a:ext cx="115888" cy="112713"/>
            </a:xfrm>
            <a:custGeom>
              <a:avLst/>
              <a:gdLst>
                <a:gd name="T0" fmla="*/ 13 w 31"/>
                <a:gd name="T1" fmla="*/ 19 h 30"/>
                <a:gd name="T2" fmla="*/ 31 w 31"/>
                <a:gd name="T3" fmla="*/ 30 h 30"/>
                <a:gd name="T4" fmla="*/ 23 w 31"/>
                <a:gd name="T5" fmla="*/ 22 h 30"/>
                <a:gd name="T6" fmla="*/ 22 w 31"/>
                <a:gd name="T7" fmla="*/ 10 h 30"/>
                <a:gd name="T8" fmla="*/ 24 w 31"/>
                <a:gd name="T9" fmla="*/ 2 h 30"/>
                <a:gd name="T10" fmla="*/ 0 w 31"/>
                <a:gd name="T11" fmla="*/ 1 h 30"/>
                <a:gd name="T12" fmla="*/ 13 w 31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3" y="19"/>
                  </a:moveTo>
                  <a:cubicBezTo>
                    <a:pt x="18" y="24"/>
                    <a:pt x="25" y="27"/>
                    <a:pt x="31" y="30"/>
                  </a:cubicBezTo>
                  <a:cubicBezTo>
                    <a:pt x="28" y="28"/>
                    <a:pt x="25" y="25"/>
                    <a:pt x="23" y="22"/>
                  </a:cubicBezTo>
                  <a:cubicBezTo>
                    <a:pt x="20" y="19"/>
                    <a:pt x="21" y="14"/>
                    <a:pt x="22" y="10"/>
                  </a:cubicBezTo>
                  <a:cubicBezTo>
                    <a:pt x="23" y="7"/>
                    <a:pt x="24" y="4"/>
                    <a:pt x="24" y="2"/>
                  </a:cubicBezTo>
                  <a:cubicBezTo>
                    <a:pt x="16" y="0"/>
                    <a:pt x="8" y="1"/>
                    <a:pt x="0" y="1"/>
                  </a:cubicBezTo>
                  <a:cubicBezTo>
                    <a:pt x="1" y="8"/>
                    <a:pt x="9" y="14"/>
                    <a:pt x="13" y="1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4" name="Freeform 2162"/>
            <p:cNvSpPr/>
            <p:nvPr/>
          </p:nvSpPr>
          <p:spPr bwMode="auto">
            <a:xfrm>
              <a:off x="7521549" y="3586181"/>
              <a:ext cx="338140" cy="128588"/>
            </a:xfrm>
            <a:custGeom>
              <a:avLst/>
              <a:gdLst>
                <a:gd name="T0" fmla="*/ 54 w 90"/>
                <a:gd name="T1" fmla="*/ 4 h 34"/>
                <a:gd name="T2" fmla="*/ 42 w 90"/>
                <a:gd name="T3" fmla="*/ 4 h 34"/>
                <a:gd name="T4" fmla="*/ 28 w 90"/>
                <a:gd name="T5" fmla="*/ 6 h 34"/>
                <a:gd name="T6" fmla="*/ 1 w 90"/>
                <a:gd name="T7" fmla="*/ 0 h 34"/>
                <a:gd name="T8" fmla="*/ 0 w 90"/>
                <a:gd name="T9" fmla="*/ 0 h 34"/>
                <a:gd name="T10" fmla="*/ 28 w 90"/>
                <a:gd name="T11" fmla="*/ 16 h 34"/>
                <a:gd name="T12" fmla="*/ 57 w 90"/>
                <a:gd name="T13" fmla="*/ 8 h 34"/>
                <a:gd name="T14" fmla="*/ 71 w 90"/>
                <a:gd name="T15" fmla="*/ 19 h 34"/>
                <a:gd name="T16" fmla="*/ 80 w 90"/>
                <a:gd name="T17" fmla="*/ 29 h 34"/>
                <a:gd name="T18" fmla="*/ 89 w 90"/>
                <a:gd name="T19" fmla="*/ 34 h 34"/>
                <a:gd name="T20" fmla="*/ 90 w 90"/>
                <a:gd name="T21" fmla="*/ 30 h 34"/>
                <a:gd name="T22" fmla="*/ 80 w 90"/>
                <a:gd name="T23" fmla="*/ 27 h 34"/>
                <a:gd name="T24" fmla="*/ 71 w 90"/>
                <a:gd name="T25" fmla="*/ 18 h 34"/>
                <a:gd name="T26" fmla="*/ 58 w 90"/>
                <a:gd name="T27" fmla="*/ 6 h 34"/>
                <a:gd name="T28" fmla="*/ 54 w 90"/>
                <a:gd name="T2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34">
                  <a:moveTo>
                    <a:pt x="54" y="4"/>
                  </a:moveTo>
                  <a:cubicBezTo>
                    <a:pt x="51" y="4"/>
                    <a:pt x="45" y="4"/>
                    <a:pt x="42" y="4"/>
                  </a:cubicBezTo>
                  <a:cubicBezTo>
                    <a:pt x="37" y="3"/>
                    <a:pt x="33" y="5"/>
                    <a:pt x="28" y="6"/>
                  </a:cubicBezTo>
                  <a:cubicBezTo>
                    <a:pt x="18" y="7"/>
                    <a:pt x="9" y="6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8"/>
                    <a:pt x="18" y="13"/>
                    <a:pt x="28" y="16"/>
                  </a:cubicBezTo>
                  <a:cubicBezTo>
                    <a:pt x="35" y="17"/>
                    <a:pt x="50" y="16"/>
                    <a:pt x="57" y="8"/>
                  </a:cubicBezTo>
                  <a:cubicBezTo>
                    <a:pt x="65" y="9"/>
                    <a:pt x="67" y="15"/>
                    <a:pt x="71" y="19"/>
                  </a:cubicBezTo>
                  <a:cubicBezTo>
                    <a:pt x="74" y="23"/>
                    <a:pt x="76" y="26"/>
                    <a:pt x="80" y="29"/>
                  </a:cubicBezTo>
                  <a:cubicBezTo>
                    <a:pt x="83" y="31"/>
                    <a:pt x="86" y="32"/>
                    <a:pt x="89" y="34"/>
                  </a:cubicBezTo>
                  <a:cubicBezTo>
                    <a:pt x="89" y="32"/>
                    <a:pt x="89" y="31"/>
                    <a:pt x="90" y="30"/>
                  </a:cubicBezTo>
                  <a:cubicBezTo>
                    <a:pt x="87" y="30"/>
                    <a:pt x="83" y="29"/>
                    <a:pt x="80" y="27"/>
                  </a:cubicBezTo>
                  <a:cubicBezTo>
                    <a:pt x="77" y="25"/>
                    <a:pt x="74" y="21"/>
                    <a:pt x="71" y="18"/>
                  </a:cubicBezTo>
                  <a:cubicBezTo>
                    <a:pt x="67" y="13"/>
                    <a:pt x="63" y="7"/>
                    <a:pt x="58" y="6"/>
                  </a:cubicBezTo>
                  <a:cubicBezTo>
                    <a:pt x="57" y="5"/>
                    <a:pt x="55" y="5"/>
                    <a:pt x="54" y="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5" name="Freeform 2163"/>
            <p:cNvSpPr>
              <a:spLocks noEditPoints="1"/>
            </p:cNvSpPr>
            <p:nvPr/>
          </p:nvSpPr>
          <p:spPr bwMode="auto">
            <a:xfrm>
              <a:off x="7431061" y="3390918"/>
              <a:ext cx="307977" cy="222252"/>
            </a:xfrm>
            <a:custGeom>
              <a:avLst/>
              <a:gdLst>
                <a:gd name="T0" fmla="*/ 58 w 82"/>
                <a:gd name="T1" fmla="*/ 27 h 59"/>
                <a:gd name="T2" fmla="*/ 63 w 82"/>
                <a:gd name="T3" fmla="*/ 37 h 59"/>
                <a:gd name="T4" fmla="*/ 54 w 82"/>
                <a:gd name="T5" fmla="*/ 30 h 59"/>
                <a:gd name="T6" fmla="*/ 48 w 82"/>
                <a:gd name="T7" fmla="*/ 27 h 59"/>
                <a:gd name="T8" fmla="*/ 42 w 82"/>
                <a:gd name="T9" fmla="*/ 23 h 59"/>
                <a:gd name="T10" fmla="*/ 41 w 82"/>
                <a:gd name="T11" fmla="*/ 15 h 59"/>
                <a:gd name="T12" fmla="*/ 41 w 82"/>
                <a:gd name="T13" fmla="*/ 13 h 59"/>
                <a:gd name="T14" fmla="*/ 41 w 82"/>
                <a:gd name="T15" fmla="*/ 8 h 59"/>
                <a:gd name="T16" fmla="*/ 40 w 82"/>
                <a:gd name="T17" fmla="*/ 11 h 59"/>
                <a:gd name="T18" fmla="*/ 39 w 82"/>
                <a:gd name="T19" fmla="*/ 14 h 59"/>
                <a:gd name="T20" fmla="*/ 39 w 82"/>
                <a:gd name="T21" fmla="*/ 19 h 59"/>
                <a:gd name="T22" fmla="*/ 41 w 82"/>
                <a:gd name="T23" fmla="*/ 24 h 59"/>
                <a:gd name="T24" fmla="*/ 38 w 82"/>
                <a:gd name="T25" fmla="*/ 23 h 59"/>
                <a:gd name="T26" fmla="*/ 28 w 82"/>
                <a:gd name="T27" fmla="*/ 16 h 59"/>
                <a:gd name="T28" fmla="*/ 23 w 82"/>
                <a:gd name="T29" fmla="*/ 10 h 59"/>
                <a:gd name="T30" fmla="*/ 18 w 82"/>
                <a:gd name="T31" fmla="*/ 3 h 59"/>
                <a:gd name="T32" fmla="*/ 27 w 82"/>
                <a:gd name="T33" fmla="*/ 17 h 59"/>
                <a:gd name="T34" fmla="*/ 26 w 82"/>
                <a:gd name="T35" fmla="*/ 18 h 59"/>
                <a:gd name="T36" fmla="*/ 10 w 82"/>
                <a:gd name="T37" fmla="*/ 8 h 59"/>
                <a:gd name="T38" fmla="*/ 20 w 82"/>
                <a:gd name="T39" fmla="*/ 16 h 59"/>
                <a:gd name="T40" fmla="*/ 30 w 82"/>
                <a:gd name="T41" fmla="*/ 22 h 59"/>
                <a:gd name="T42" fmla="*/ 53 w 82"/>
                <a:gd name="T43" fmla="*/ 33 h 59"/>
                <a:gd name="T44" fmla="*/ 62 w 82"/>
                <a:gd name="T45" fmla="*/ 40 h 59"/>
                <a:gd name="T46" fmla="*/ 69 w 82"/>
                <a:gd name="T47" fmla="*/ 48 h 59"/>
                <a:gd name="T48" fmla="*/ 59 w 82"/>
                <a:gd name="T49" fmla="*/ 43 h 59"/>
                <a:gd name="T50" fmla="*/ 45 w 82"/>
                <a:gd name="T51" fmla="*/ 39 h 59"/>
                <a:gd name="T52" fmla="*/ 28 w 82"/>
                <a:gd name="T53" fmla="*/ 35 h 59"/>
                <a:gd name="T54" fmla="*/ 13 w 82"/>
                <a:gd name="T55" fmla="*/ 27 h 59"/>
                <a:gd name="T56" fmla="*/ 36 w 82"/>
                <a:gd name="T57" fmla="*/ 39 h 59"/>
                <a:gd name="T58" fmla="*/ 54 w 82"/>
                <a:gd name="T59" fmla="*/ 43 h 59"/>
                <a:gd name="T60" fmla="*/ 62 w 82"/>
                <a:gd name="T61" fmla="*/ 46 h 59"/>
                <a:gd name="T62" fmla="*/ 73 w 82"/>
                <a:gd name="T63" fmla="*/ 53 h 59"/>
                <a:gd name="T64" fmla="*/ 74 w 82"/>
                <a:gd name="T65" fmla="*/ 54 h 59"/>
                <a:gd name="T66" fmla="*/ 59 w 82"/>
                <a:gd name="T67" fmla="*/ 56 h 59"/>
                <a:gd name="T68" fmla="*/ 40 w 82"/>
                <a:gd name="T69" fmla="*/ 58 h 59"/>
                <a:gd name="T70" fmla="*/ 28 w 82"/>
                <a:gd name="T71" fmla="*/ 54 h 59"/>
                <a:gd name="T72" fmla="*/ 47 w 82"/>
                <a:gd name="T73" fmla="*/ 59 h 59"/>
                <a:gd name="T74" fmla="*/ 52 w 82"/>
                <a:gd name="T75" fmla="*/ 59 h 59"/>
                <a:gd name="T76" fmla="*/ 66 w 82"/>
                <a:gd name="T77" fmla="*/ 57 h 59"/>
                <a:gd name="T78" fmla="*/ 76 w 82"/>
                <a:gd name="T79" fmla="*/ 57 h 59"/>
                <a:gd name="T80" fmla="*/ 81 w 82"/>
                <a:gd name="T81" fmla="*/ 58 h 59"/>
                <a:gd name="T82" fmla="*/ 76 w 82"/>
                <a:gd name="T83" fmla="*/ 52 h 59"/>
                <a:gd name="T84" fmla="*/ 74 w 82"/>
                <a:gd name="T85" fmla="*/ 48 h 59"/>
                <a:gd name="T86" fmla="*/ 74 w 82"/>
                <a:gd name="T87" fmla="*/ 44 h 59"/>
                <a:gd name="T88" fmla="*/ 75 w 82"/>
                <a:gd name="T89" fmla="*/ 42 h 59"/>
                <a:gd name="T90" fmla="*/ 74 w 82"/>
                <a:gd name="T91" fmla="*/ 33 h 59"/>
                <a:gd name="T92" fmla="*/ 72 w 82"/>
                <a:gd name="T93" fmla="*/ 27 h 59"/>
                <a:gd name="T94" fmla="*/ 73 w 82"/>
                <a:gd name="T95" fmla="*/ 33 h 59"/>
                <a:gd name="T96" fmla="*/ 73 w 82"/>
                <a:gd name="T97" fmla="*/ 42 h 59"/>
                <a:gd name="T98" fmla="*/ 72 w 82"/>
                <a:gd name="T99" fmla="*/ 44 h 59"/>
                <a:gd name="T100" fmla="*/ 72 w 82"/>
                <a:gd name="T101" fmla="*/ 47 h 59"/>
                <a:gd name="T102" fmla="*/ 66 w 82"/>
                <a:gd name="T103" fmla="*/ 37 h 59"/>
                <a:gd name="T104" fmla="*/ 59 w 82"/>
                <a:gd name="T105" fmla="*/ 27 h 59"/>
                <a:gd name="T106" fmla="*/ 56 w 82"/>
                <a:gd name="T107" fmla="*/ 20 h 59"/>
                <a:gd name="T108" fmla="*/ 54 w 82"/>
                <a:gd name="T109" fmla="*/ 10 h 59"/>
                <a:gd name="T110" fmla="*/ 57 w 82"/>
                <a:gd name="T111" fmla="*/ 25 h 59"/>
                <a:gd name="T112" fmla="*/ 41 w 82"/>
                <a:gd name="T113" fmla="*/ 25 h 59"/>
                <a:gd name="T114" fmla="*/ 41 w 82"/>
                <a:gd name="T115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59">
                  <a:moveTo>
                    <a:pt x="57" y="25"/>
                  </a:moveTo>
                  <a:cubicBezTo>
                    <a:pt x="57" y="26"/>
                    <a:pt x="58" y="27"/>
                    <a:pt x="58" y="2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32"/>
                    <a:pt x="62" y="34"/>
                    <a:pt x="63" y="37"/>
                  </a:cubicBezTo>
                  <a:cubicBezTo>
                    <a:pt x="62" y="36"/>
                    <a:pt x="61" y="35"/>
                    <a:pt x="59" y="34"/>
                  </a:cubicBezTo>
                  <a:cubicBezTo>
                    <a:pt x="58" y="33"/>
                    <a:pt x="56" y="31"/>
                    <a:pt x="54" y="30"/>
                  </a:cubicBezTo>
                  <a:cubicBezTo>
                    <a:pt x="52" y="29"/>
                    <a:pt x="50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6" y="27"/>
                    <a:pt x="45" y="26"/>
                    <a:pt x="44" y="25"/>
                  </a:cubicBezTo>
                  <a:cubicBezTo>
                    <a:pt x="43" y="24"/>
                    <a:pt x="43" y="24"/>
                    <a:pt x="42" y="23"/>
                  </a:cubicBezTo>
                  <a:cubicBezTo>
                    <a:pt x="41" y="22"/>
                    <a:pt x="41" y="20"/>
                    <a:pt x="41" y="19"/>
                  </a:cubicBezTo>
                  <a:cubicBezTo>
                    <a:pt x="41" y="18"/>
                    <a:pt x="41" y="17"/>
                    <a:pt x="41" y="15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1" y="14"/>
                    <a:pt x="41" y="13"/>
                  </a:cubicBezTo>
                  <a:cubicBezTo>
                    <a:pt x="41" y="13"/>
                    <a:pt x="41" y="12"/>
                    <a:pt x="41" y="12"/>
                  </a:cubicBezTo>
                  <a:cubicBezTo>
                    <a:pt x="41" y="10"/>
                    <a:pt x="41" y="9"/>
                    <a:pt x="41" y="8"/>
                  </a:cubicBezTo>
                  <a:cubicBezTo>
                    <a:pt x="41" y="6"/>
                    <a:pt x="42" y="5"/>
                    <a:pt x="42" y="4"/>
                  </a:cubicBezTo>
                  <a:cubicBezTo>
                    <a:pt x="41" y="6"/>
                    <a:pt x="40" y="9"/>
                    <a:pt x="40" y="11"/>
                  </a:cubicBezTo>
                  <a:cubicBezTo>
                    <a:pt x="40" y="12"/>
                    <a:pt x="40" y="13"/>
                    <a:pt x="39" y="13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7"/>
                    <a:pt x="39" y="18"/>
                    <a:pt x="39" y="19"/>
                  </a:cubicBezTo>
                  <a:cubicBezTo>
                    <a:pt x="40" y="21"/>
                    <a:pt x="40" y="22"/>
                    <a:pt x="40" y="23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39" y="24"/>
                  </a:cubicBezTo>
                  <a:cubicBezTo>
                    <a:pt x="39" y="23"/>
                    <a:pt x="38" y="23"/>
                    <a:pt x="38" y="23"/>
                  </a:cubicBezTo>
                  <a:cubicBezTo>
                    <a:pt x="36" y="22"/>
                    <a:pt x="35" y="21"/>
                    <a:pt x="34" y="21"/>
                  </a:cubicBezTo>
                  <a:cubicBezTo>
                    <a:pt x="32" y="19"/>
                    <a:pt x="30" y="18"/>
                    <a:pt x="28" y="16"/>
                  </a:cubicBezTo>
                  <a:cubicBezTo>
                    <a:pt x="27" y="15"/>
                    <a:pt x="26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9" y="6"/>
                    <a:pt x="21" y="8"/>
                    <a:pt x="22" y="10"/>
                  </a:cubicBezTo>
                  <a:cubicBezTo>
                    <a:pt x="23" y="13"/>
                    <a:pt x="25" y="15"/>
                    <a:pt x="27" y="17"/>
                  </a:cubicBezTo>
                  <a:cubicBezTo>
                    <a:pt x="28" y="18"/>
                    <a:pt x="29" y="19"/>
                    <a:pt x="31" y="20"/>
                  </a:cubicBezTo>
                  <a:cubicBezTo>
                    <a:pt x="29" y="19"/>
                    <a:pt x="27" y="19"/>
                    <a:pt x="26" y="18"/>
                  </a:cubicBezTo>
                  <a:cubicBezTo>
                    <a:pt x="24" y="17"/>
                    <a:pt x="22" y="16"/>
                    <a:pt x="20" y="15"/>
                  </a:cubicBezTo>
                  <a:cubicBezTo>
                    <a:pt x="17" y="13"/>
                    <a:pt x="13" y="10"/>
                    <a:pt x="10" y="8"/>
                  </a:cubicBezTo>
                  <a:cubicBezTo>
                    <a:pt x="7" y="5"/>
                    <a:pt x="4" y="3"/>
                    <a:pt x="0" y="0"/>
                  </a:cubicBezTo>
                  <a:cubicBezTo>
                    <a:pt x="6" y="6"/>
                    <a:pt x="13" y="11"/>
                    <a:pt x="20" y="16"/>
                  </a:cubicBezTo>
                  <a:cubicBezTo>
                    <a:pt x="21" y="17"/>
                    <a:pt x="23" y="18"/>
                    <a:pt x="25" y="19"/>
                  </a:cubicBezTo>
                  <a:cubicBezTo>
                    <a:pt x="27" y="20"/>
                    <a:pt x="28" y="21"/>
                    <a:pt x="30" y="22"/>
                  </a:cubicBezTo>
                  <a:cubicBezTo>
                    <a:pt x="34" y="24"/>
                    <a:pt x="38" y="26"/>
                    <a:pt x="42" y="27"/>
                  </a:cubicBezTo>
                  <a:cubicBezTo>
                    <a:pt x="45" y="29"/>
                    <a:pt x="49" y="31"/>
                    <a:pt x="53" y="33"/>
                  </a:cubicBezTo>
                  <a:cubicBezTo>
                    <a:pt x="54" y="34"/>
                    <a:pt x="56" y="35"/>
                    <a:pt x="58" y="36"/>
                  </a:cubicBezTo>
                  <a:cubicBezTo>
                    <a:pt x="59" y="37"/>
                    <a:pt x="61" y="39"/>
                    <a:pt x="62" y="40"/>
                  </a:cubicBezTo>
                  <a:cubicBezTo>
                    <a:pt x="64" y="41"/>
                    <a:pt x="65" y="43"/>
                    <a:pt x="66" y="45"/>
                  </a:cubicBezTo>
                  <a:cubicBezTo>
                    <a:pt x="67" y="46"/>
                    <a:pt x="68" y="47"/>
                    <a:pt x="69" y="48"/>
                  </a:cubicBezTo>
                  <a:cubicBezTo>
                    <a:pt x="67" y="47"/>
                    <a:pt x="65" y="46"/>
                    <a:pt x="63" y="45"/>
                  </a:cubicBezTo>
                  <a:cubicBezTo>
                    <a:pt x="61" y="44"/>
                    <a:pt x="60" y="43"/>
                    <a:pt x="59" y="43"/>
                  </a:cubicBezTo>
                  <a:cubicBezTo>
                    <a:pt x="57" y="42"/>
                    <a:pt x="56" y="41"/>
                    <a:pt x="54" y="41"/>
                  </a:cubicBezTo>
                  <a:cubicBezTo>
                    <a:pt x="51" y="40"/>
                    <a:pt x="48" y="40"/>
                    <a:pt x="45" y="39"/>
                  </a:cubicBezTo>
                  <a:cubicBezTo>
                    <a:pt x="42" y="39"/>
                    <a:pt x="40" y="38"/>
                    <a:pt x="37" y="38"/>
                  </a:cubicBezTo>
                  <a:cubicBezTo>
                    <a:pt x="34" y="37"/>
                    <a:pt x="31" y="36"/>
                    <a:pt x="28" y="35"/>
                  </a:cubicBezTo>
                  <a:cubicBezTo>
                    <a:pt x="25" y="34"/>
                    <a:pt x="23" y="33"/>
                    <a:pt x="20" y="32"/>
                  </a:cubicBezTo>
                  <a:cubicBezTo>
                    <a:pt x="17" y="30"/>
                    <a:pt x="15" y="29"/>
                    <a:pt x="13" y="27"/>
                  </a:cubicBezTo>
                  <a:cubicBezTo>
                    <a:pt x="17" y="31"/>
                    <a:pt x="22" y="34"/>
                    <a:pt x="28" y="36"/>
                  </a:cubicBezTo>
                  <a:cubicBezTo>
                    <a:pt x="31" y="37"/>
                    <a:pt x="33" y="38"/>
                    <a:pt x="36" y="39"/>
                  </a:cubicBezTo>
                  <a:cubicBezTo>
                    <a:pt x="39" y="40"/>
                    <a:pt x="42" y="40"/>
                    <a:pt x="45" y="41"/>
                  </a:cubicBezTo>
                  <a:cubicBezTo>
                    <a:pt x="48" y="41"/>
                    <a:pt x="51" y="42"/>
                    <a:pt x="54" y="43"/>
                  </a:cubicBezTo>
                  <a:cubicBezTo>
                    <a:pt x="55" y="43"/>
                    <a:pt x="56" y="44"/>
                    <a:pt x="58" y="44"/>
                  </a:cubicBezTo>
                  <a:cubicBezTo>
                    <a:pt x="59" y="45"/>
                    <a:pt x="60" y="46"/>
                    <a:pt x="62" y="46"/>
                  </a:cubicBezTo>
                  <a:cubicBezTo>
                    <a:pt x="64" y="48"/>
                    <a:pt x="67" y="49"/>
                    <a:pt x="69" y="51"/>
                  </a:cubicBezTo>
                  <a:cubicBezTo>
                    <a:pt x="70" y="52"/>
                    <a:pt x="72" y="52"/>
                    <a:pt x="73" y="53"/>
                  </a:cubicBezTo>
                  <a:cubicBezTo>
                    <a:pt x="73" y="54"/>
                    <a:pt x="74" y="54"/>
                    <a:pt x="74" y="5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1" y="54"/>
                    <a:pt x="68" y="55"/>
                    <a:pt x="65" y="55"/>
                  </a:cubicBezTo>
                  <a:cubicBezTo>
                    <a:pt x="63" y="55"/>
                    <a:pt x="61" y="55"/>
                    <a:pt x="59" y="56"/>
                  </a:cubicBezTo>
                  <a:cubicBezTo>
                    <a:pt x="57" y="56"/>
                    <a:pt x="55" y="56"/>
                    <a:pt x="53" y="57"/>
                  </a:cubicBezTo>
                  <a:cubicBezTo>
                    <a:pt x="49" y="58"/>
                    <a:pt x="45" y="58"/>
                    <a:pt x="40" y="58"/>
                  </a:cubicBezTo>
                  <a:cubicBezTo>
                    <a:pt x="38" y="57"/>
                    <a:pt x="36" y="57"/>
                    <a:pt x="34" y="56"/>
                  </a:cubicBezTo>
                  <a:cubicBezTo>
                    <a:pt x="32" y="56"/>
                    <a:pt x="30" y="55"/>
                    <a:pt x="28" y="54"/>
                  </a:cubicBezTo>
                  <a:cubicBezTo>
                    <a:pt x="32" y="56"/>
                    <a:pt x="36" y="58"/>
                    <a:pt x="40" y="59"/>
                  </a:cubicBezTo>
                  <a:cubicBezTo>
                    <a:pt x="42" y="59"/>
                    <a:pt x="45" y="59"/>
                    <a:pt x="47" y="59"/>
                  </a:cubicBezTo>
                  <a:cubicBezTo>
                    <a:pt x="48" y="59"/>
                    <a:pt x="49" y="59"/>
                    <a:pt x="50" y="59"/>
                  </a:cubicBezTo>
                  <a:cubicBezTo>
                    <a:pt x="50" y="59"/>
                    <a:pt x="51" y="59"/>
                    <a:pt x="52" y="59"/>
                  </a:cubicBezTo>
                  <a:cubicBezTo>
                    <a:pt x="52" y="59"/>
                    <a:pt x="53" y="59"/>
                    <a:pt x="53" y="58"/>
                  </a:cubicBezTo>
                  <a:cubicBezTo>
                    <a:pt x="57" y="57"/>
                    <a:pt x="61" y="57"/>
                    <a:pt x="66" y="57"/>
                  </a:cubicBezTo>
                  <a:cubicBezTo>
                    <a:pt x="68" y="57"/>
                    <a:pt x="70" y="57"/>
                    <a:pt x="72" y="57"/>
                  </a:cubicBezTo>
                  <a:cubicBezTo>
                    <a:pt x="73" y="57"/>
                    <a:pt x="75" y="57"/>
                    <a:pt x="76" y="57"/>
                  </a:cubicBezTo>
                  <a:cubicBezTo>
                    <a:pt x="77" y="57"/>
                    <a:pt x="78" y="58"/>
                    <a:pt x="79" y="58"/>
                  </a:cubicBezTo>
                  <a:cubicBezTo>
                    <a:pt x="80" y="59"/>
                    <a:pt x="81" y="59"/>
                    <a:pt x="81" y="58"/>
                  </a:cubicBezTo>
                  <a:cubicBezTo>
                    <a:pt x="82" y="57"/>
                    <a:pt x="81" y="56"/>
                    <a:pt x="81" y="56"/>
                  </a:cubicBezTo>
                  <a:cubicBezTo>
                    <a:pt x="79" y="55"/>
                    <a:pt x="78" y="53"/>
                    <a:pt x="76" y="52"/>
                  </a:cubicBezTo>
                  <a:cubicBezTo>
                    <a:pt x="75" y="51"/>
                    <a:pt x="74" y="50"/>
                    <a:pt x="74" y="49"/>
                  </a:cubicBezTo>
                  <a:cubicBezTo>
                    <a:pt x="74" y="49"/>
                    <a:pt x="74" y="49"/>
                    <a:pt x="74" y="48"/>
                  </a:cubicBezTo>
                  <a:cubicBezTo>
                    <a:pt x="74" y="47"/>
                    <a:pt x="74" y="46"/>
                    <a:pt x="74" y="45"/>
                  </a:cubicBezTo>
                  <a:cubicBezTo>
                    <a:pt x="74" y="45"/>
                    <a:pt x="74" y="44"/>
                    <a:pt x="74" y="44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3"/>
                    <a:pt x="75" y="43"/>
                    <a:pt x="75" y="42"/>
                  </a:cubicBezTo>
                  <a:cubicBezTo>
                    <a:pt x="75" y="41"/>
                    <a:pt x="75" y="40"/>
                    <a:pt x="75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4" y="32"/>
                    <a:pt x="73" y="31"/>
                    <a:pt x="73" y="30"/>
                  </a:cubicBezTo>
                  <a:cubicBezTo>
                    <a:pt x="73" y="29"/>
                    <a:pt x="73" y="28"/>
                    <a:pt x="72" y="27"/>
                  </a:cubicBezTo>
                  <a:cubicBezTo>
                    <a:pt x="72" y="28"/>
                    <a:pt x="72" y="29"/>
                    <a:pt x="73" y="30"/>
                  </a:cubicBezTo>
                  <a:cubicBezTo>
                    <a:pt x="73" y="31"/>
                    <a:pt x="73" y="32"/>
                    <a:pt x="73" y="33"/>
                  </a:cubicBezTo>
                  <a:cubicBezTo>
                    <a:pt x="73" y="35"/>
                    <a:pt x="73" y="37"/>
                    <a:pt x="73" y="39"/>
                  </a:cubicBezTo>
                  <a:cubicBezTo>
                    <a:pt x="73" y="40"/>
                    <a:pt x="73" y="41"/>
                    <a:pt x="73" y="42"/>
                  </a:cubicBezTo>
                  <a:cubicBezTo>
                    <a:pt x="73" y="42"/>
                    <a:pt x="73" y="43"/>
                    <a:pt x="73" y="43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4"/>
                    <a:pt x="72" y="45"/>
                    <a:pt x="72" y="45"/>
                  </a:cubicBezTo>
                  <a:cubicBezTo>
                    <a:pt x="72" y="46"/>
                    <a:pt x="72" y="46"/>
                    <a:pt x="72" y="47"/>
                  </a:cubicBezTo>
                  <a:cubicBezTo>
                    <a:pt x="71" y="46"/>
                    <a:pt x="71" y="46"/>
                    <a:pt x="70" y="4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4" y="35"/>
                    <a:pt x="62" y="32"/>
                    <a:pt x="60" y="29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6"/>
                    <a:pt x="58" y="25"/>
                    <a:pt x="58" y="25"/>
                  </a:cubicBezTo>
                  <a:cubicBezTo>
                    <a:pt x="57" y="23"/>
                    <a:pt x="57" y="22"/>
                    <a:pt x="56" y="20"/>
                  </a:cubicBezTo>
                  <a:cubicBezTo>
                    <a:pt x="56" y="18"/>
                    <a:pt x="55" y="17"/>
                    <a:pt x="55" y="15"/>
                  </a:cubicBezTo>
                  <a:cubicBezTo>
                    <a:pt x="55" y="14"/>
                    <a:pt x="55" y="12"/>
                    <a:pt x="54" y="10"/>
                  </a:cubicBezTo>
                  <a:cubicBezTo>
                    <a:pt x="54" y="14"/>
                    <a:pt x="55" y="17"/>
                    <a:pt x="55" y="20"/>
                  </a:cubicBezTo>
                  <a:cubicBezTo>
                    <a:pt x="56" y="22"/>
                    <a:pt x="56" y="23"/>
                    <a:pt x="57" y="25"/>
                  </a:cubicBezTo>
                  <a:close/>
                  <a:moveTo>
                    <a:pt x="41" y="25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5"/>
                    <a:pt x="41" y="25"/>
                    <a:pt x="41" y="25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6" name="Freeform 2164"/>
            <p:cNvSpPr/>
            <p:nvPr/>
          </p:nvSpPr>
          <p:spPr bwMode="auto">
            <a:xfrm>
              <a:off x="6784945" y="3819546"/>
              <a:ext cx="266702" cy="192089"/>
            </a:xfrm>
            <a:custGeom>
              <a:avLst/>
              <a:gdLst>
                <a:gd name="T0" fmla="*/ 11 w 71"/>
                <a:gd name="T1" fmla="*/ 24 h 51"/>
                <a:gd name="T2" fmla="*/ 15 w 71"/>
                <a:gd name="T3" fmla="*/ 27 h 51"/>
                <a:gd name="T4" fmla="*/ 29 w 71"/>
                <a:gd name="T5" fmla="*/ 34 h 51"/>
                <a:gd name="T6" fmla="*/ 51 w 71"/>
                <a:gd name="T7" fmla="*/ 39 h 51"/>
                <a:gd name="T8" fmla="*/ 64 w 71"/>
                <a:gd name="T9" fmla="*/ 47 h 51"/>
                <a:gd name="T10" fmla="*/ 71 w 71"/>
                <a:gd name="T11" fmla="*/ 51 h 51"/>
                <a:gd name="T12" fmla="*/ 61 w 71"/>
                <a:gd name="T13" fmla="*/ 41 h 51"/>
                <a:gd name="T14" fmla="*/ 27 w 71"/>
                <a:gd name="T15" fmla="*/ 20 h 51"/>
                <a:gd name="T16" fmla="*/ 12 w 71"/>
                <a:gd name="T17" fmla="*/ 9 h 51"/>
                <a:gd name="T18" fmla="*/ 0 w 71"/>
                <a:gd name="T19" fmla="*/ 0 h 51"/>
                <a:gd name="T20" fmla="*/ 0 w 71"/>
                <a:gd name="T21" fmla="*/ 0 h 51"/>
                <a:gd name="T22" fmla="*/ 11 w 71"/>
                <a:gd name="T23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51">
                  <a:moveTo>
                    <a:pt x="11" y="24"/>
                  </a:moveTo>
                  <a:cubicBezTo>
                    <a:pt x="12" y="25"/>
                    <a:pt x="13" y="26"/>
                    <a:pt x="15" y="27"/>
                  </a:cubicBezTo>
                  <a:cubicBezTo>
                    <a:pt x="19" y="30"/>
                    <a:pt x="24" y="32"/>
                    <a:pt x="29" y="34"/>
                  </a:cubicBezTo>
                  <a:cubicBezTo>
                    <a:pt x="36" y="37"/>
                    <a:pt x="44" y="37"/>
                    <a:pt x="51" y="39"/>
                  </a:cubicBezTo>
                  <a:cubicBezTo>
                    <a:pt x="56" y="41"/>
                    <a:pt x="60" y="43"/>
                    <a:pt x="64" y="47"/>
                  </a:cubicBezTo>
                  <a:cubicBezTo>
                    <a:pt x="66" y="48"/>
                    <a:pt x="69" y="50"/>
                    <a:pt x="71" y="51"/>
                  </a:cubicBezTo>
                  <a:cubicBezTo>
                    <a:pt x="67" y="48"/>
                    <a:pt x="63" y="43"/>
                    <a:pt x="61" y="41"/>
                  </a:cubicBezTo>
                  <a:cubicBezTo>
                    <a:pt x="52" y="30"/>
                    <a:pt x="39" y="26"/>
                    <a:pt x="27" y="20"/>
                  </a:cubicBezTo>
                  <a:cubicBezTo>
                    <a:pt x="22" y="17"/>
                    <a:pt x="17" y="13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7"/>
                    <a:pt x="8" y="16"/>
                    <a:pt x="11" y="2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7" name="Freeform 2167"/>
            <p:cNvSpPr/>
            <p:nvPr/>
          </p:nvSpPr>
          <p:spPr bwMode="auto">
            <a:xfrm>
              <a:off x="6853208" y="3827483"/>
              <a:ext cx="104776" cy="96838"/>
            </a:xfrm>
            <a:custGeom>
              <a:avLst/>
              <a:gdLst>
                <a:gd name="T0" fmla="*/ 12 w 28"/>
                <a:gd name="T1" fmla="*/ 17 h 26"/>
                <a:gd name="T2" fmla="*/ 28 w 28"/>
                <a:gd name="T3" fmla="*/ 26 h 26"/>
                <a:gd name="T4" fmla="*/ 21 w 28"/>
                <a:gd name="T5" fmla="*/ 20 h 26"/>
                <a:gd name="T6" fmla="*/ 20 w 28"/>
                <a:gd name="T7" fmla="*/ 9 h 26"/>
                <a:gd name="T8" fmla="*/ 22 w 28"/>
                <a:gd name="T9" fmla="*/ 2 h 26"/>
                <a:gd name="T10" fmla="*/ 0 w 28"/>
                <a:gd name="T11" fmla="*/ 1 h 26"/>
                <a:gd name="T12" fmla="*/ 12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12" y="17"/>
                  </a:moveTo>
                  <a:cubicBezTo>
                    <a:pt x="16" y="21"/>
                    <a:pt x="22" y="24"/>
                    <a:pt x="28" y="26"/>
                  </a:cubicBezTo>
                  <a:cubicBezTo>
                    <a:pt x="25" y="25"/>
                    <a:pt x="22" y="22"/>
                    <a:pt x="21" y="20"/>
                  </a:cubicBezTo>
                  <a:cubicBezTo>
                    <a:pt x="18" y="17"/>
                    <a:pt x="19" y="12"/>
                    <a:pt x="20" y="9"/>
                  </a:cubicBezTo>
                  <a:cubicBezTo>
                    <a:pt x="21" y="7"/>
                    <a:pt x="22" y="4"/>
                    <a:pt x="22" y="2"/>
                  </a:cubicBezTo>
                  <a:cubicBezTo>
                    <a:pt x="15" y="0"/>
                    <a:pt x="7" y="1"/>
                    <a:pt x="0" y="1"/>
                  </a:cubicBezTo>
                  <a:cubicBezTo>
                    <a:pt x="1" y="7"/>
                    <a:pt x="8" y="13"/>
                    <a:pt x="12" y="1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8" name="Freeform 2168"/>
            <p:cNvSpPr/>
            <p:nvPr/>
          </p:nvSpPr>
          <p:spPr bwMode="auto">
            <a:xfrm>
              <a:off x="6875433" y="4000522"/>
              <a:ext cx="296864" cy="112713"/>
            </a:xfrm>
            <a:custGeom>
              <a:avLst/>
              <a:gdLst>
                <a:gd name="T0" fmla="*/ 47 w 79"/>
                <a:gd name="T1" fmla="*/ 3 h 30"/>
                <a:gd name="T2" fmla="*/ 37 w 79"/>
                <a:gd name="T3" fmla="*/ 3 h 30"/>
                <a:gd name="T4" fmla="*/ 25 w 79"/>
                <a:gd name="T5" fmla="*/ 5 h 30"/>
                <a:gd name="T6" fmla="*/ 0 w 79"/>
                <a:gd name="T7" fmla="*/ 0 h 30"/>
                <a:gd name="T8" fmla="*/ 0 w 79"/>
                <a:gd name="T9" fmla="*/ 0 h 30"/>
                <a:gd name="T10" fmla="*/ 25 w 79"/>
                <a:gd name="T11" fmla="*/ 14 h 30"/>
                <a:gd name="T12" fmla="*/ 50 w 79"/>
                <a:gd name="T13" fmla="*/ 7 h 30"/>
                <a:gd name="T14" fmla="*/ 62 w 79"/>
                <a:gd name="T15" fmla="*/ 17 h 30"/>
                <a:gd name="T16" fmla="*/ 70 w 79"/>
                <a:gd name="T17" fmla="*/ 25 h 30"/>
                <a:gd name="T18" fmla="*/ 78 w 79"/>
                <a:gd name="T19" fmla="*/ 30 h 30"/>
                <a:gd name="T20" fmla="*/ 79 w 79"/>
                <a:gd name="T21" fmla="*/ 26 h 30"/>
                <a:gd name="T22" fmla="*/ 71 w 79"/>
                <a:gd name="T23" fmla="*/ 24 h 30"/>
                <a:gd name="T24" fmla="*/ 63 w 79"/>
                <a:gd name="T25" fmla="*/ 16 h 30"/>
                <a:gd name="T26" fmla="*/ 51 w 79"/>
                <a:gd name="T27" fmla="*/ 5 h 30"/>
                <a:gd name="T28" fmla="*/ 47 w 79"/>
                <a:gd name="T2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30">
                  <a:moveTo>
                    <a:pt x="47" y="3"/>
                  </a:moveTo>
                  <a:cubicBezTo>
                    <a:pt x="44" y="3"/>
                    <a:pt x="39" y="4"/>
                    <a:pt x="37" y="3"/>
                  </a:cubicBezTo>
                  <a:cubicBezTo>
                    <a:pt x="32" y="3"/>
                    <a:pt x="29" y="5"/>
                    <a:pt x="25" y="5"/>
                  </a:cubicBezTo>
                  <a:cubicBezTo>
                    <a:pt x="16" y="6"/>
                    <a:pt x="8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7"/>
                    <a:pt x="15" y="12"/>
                    <a:pt x="25" y="14"/>
                  </a:cubicBezTo>
                  <a:cubicBezTo>
                    <a:pt x="30" y="15"/>
                    <a:pt x="44" y="14"/>
                    <a:pt x="50" y="7"/>
                  </a:cubicBezTo>
                  <a:cubicBezTo>
                    <a:pt x="57" y="8"/>
                    <a:pt x="59" y="13"/>
                    <a:pt x="62" y="17"/>
                  </a:cubicBezTo>
                  <a:cubicBezTo>
                    <a:pt x="65" y="20"/>
                    <a:pt x="67" y="23"/>
                    <a:pt x="70" y="25"/>
                  </a:cubicBezTo>
                  <a:cubicBezTo>
                    <a:pt x="73" y="27"/>
                    <a:pt x="75" y="28"/>
                    <a:pt x="78" y="30"/>
                  </a:cubicBezTo>
                  <a:cubicBezTo>
                    <a:pt x="78" y="28"/>
                    <a:pt x="78" y="27"/>
                    <a:pt x="79" y="26"/>
                  </a:cubicBezTo>
                  <a:cubicBezTo>
                    <a:pt x="76" y="26"/>
                    <a:pt x="73" y="26"/>
                    <a:pt x="71" y="24"/>
                  </a:cubicBezTo>
                  <a:cubicBezTo>
                    <a:pt x="68" y="22"/>
                    <a:pt x="65" y="19"/>
                    <a:pt x="63" y="16"/>
                  </a:cubicBezTo>
                  <a:cubicBezTo>
                    <a:pt x="59" y="12"/>
                    <a:pt x="55" y="7"/>
                    <a:pt x="51" y="5"/>
                  </a:cubicBezTo>
                  <a:cubicBezTo>
                    <a:pt x="50" y="5"/>
                    <a:pt x="49" y="4"/>
                    <a:pt x="47" y="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9" name="Freeform 2169"/>
            <p:cNvSpPr>
              <a:spLocks noEditPoints="1"/>
            </p:cNvSpPr>
            <p:nvPr/>
          </p:nvSpPr>
          <p:spPr bwMode="auto">
            <a:xfrm>
              <a:off x="6796057" y="3827483"/>
              <a:ext cx="271464" cy="195264"/>
            </a:xfrm>
            <a:custGeom>
              <a:avLst/>
              <a:gdLst>
                <a:gd name="T0" fmla="*/ 51 w 72"/>
                <a:gd name="T1" fmla="*/ 24 h 52"/>
                <a:gd name="T2" fmla="*/ 55 w 72"/>
                <a:gd name="T3" fmla="*/ 32 h 52"/>
                <a:gd name="T4" fmla="*/ 47 w 72"/>
                <a:gd name="T5" fmla="*/ 27 h 52"/>
                <a:gd name="T6" fmla="*/ 41 w 72"/>
                <a:gd name="T7" fmla="*/ 24 h 52"/>
                <a:gd name="T8" fmla="*/ 37 w 72"/>
                <a:gd name="T9" fmla="*/ 20 h 52"/>
                <a:gd name="T10" fmla="*/ 35 w 72"/>
                <a:gd name="T11" fmla="*/ 14 h 52"/>
                <a:gd name="T12" fmla="*/ 35 w 72"/>
                <a:gd name="T13" fmla="*/ 12 h 52"/>
                <a:gd name="T14" fmla="*/ 36 w 72"/>
                <a:gd name="T15" fmla="*/ 7 h 52"/>
                <a:gd name="T16" fmla="*/ 35 w 72"/>
                <a:gd name="T17" fmla="*/ 10 h 52"/>
                <a:gd name="T18" fmla="*/ 34 w 72"/>
                <a:gd name="T19" fmla="*/ 13 h 52"/>
                <a:gd name="T20" fmla="*/ 34 w 72"/>
                <a:gd name="T21" fmla="*/ 17 h 52"/>
                <a:gd name="T22" fmla="*/ 36 w 72"/>
                <a:gd name="T23" fmla="*/ 22 h 52"/>
                <a:gd name="T24" fmla="*/ 33 w 72"/>
                <a:gd name="T25" fmla="*/ 20 h 52"/>
                <a:gd name="T26" fmla="*/ 24 w 72"/>
                <a:gd name="T27" fmla="*/ 14 h 52"/>
                <a:gd name="T28" fmla="*/ 20 w 72"/>
                <a:gd name="T29" fmla="*/ 9 h 52"/>
                <a:gd name="T30" fmla="*/ 16 w 72"/>
                <a:gd name="T31" fmla="*/ 3 h 52"/>
                <a:gd name="T32" fmla="*/ 23 w 72"/>
                <a:gd name="T33" fmla="*/ 15 h 52"/>
                <a:gd name="T34" fmla="*/ 22 w 72"/>
                <a:gd name="T35" fmla="*/ 16 h 52"/>
                <a:gd name="T36" fmla="*/ 8 w 72"/>
                <a:gd name="T37" fmla="*/ 7 h 52"/>
                <a:gd name="T38" fmla="*/ 17 w 72"/>
                <a:gd name="T39" fmla="*/ 14 h 52"/>
                <a:gd name="T40" fmla="*/ 26 w 72"/>
                <a:gd name="T41" fmla="*/ 20 h 52"/>
                <a:gd name="T42" fmla="*/ 46 w 72"/>
                <a:gd name="T43" fmla="*/ 29 h 52"/>
                <a:gd name="T44" fmla="*/ 54 w 72"/>
                <a:gd name="T45" fmla="*/ 35 h 52"/>
                <a:gd name="T46" fmla="*/ 60 w 72"/>
                <a:gd name="T47" fmla="*/ 43 h 52"/>
                <a:gd name="T48" fmla="*/ 51 w 72"/>
                <a:gd name="T49" fmla="*/ 38 h 52"/>
                <a:gd name="T50" fmla="*/ 40 w 72"/>
                <a:gd name="T51" fmla="*/ 35 h 52"/>
                <a:gd name="T52" fmla="*/ 24 w 72"/>
                <a:gd name="T53" fmla="*/ 31 h 52"/>
                <a:gd name="T54" fmla="*/ 11 w 72"/>
                <a:gd name="T55" fmla="*/ 24 h 52"/>
                <a:gd name="T56" fmla="*/ 32 w 72"/>
                <a:gd name="T57" fmla="*/ 34 h 52"/>
                <a:gd name="T58" fmla="*/ 47 w 72"/>
                <a:gd name="T59" fmla="*/ 38 h 52"/>
                <a:gd name="T60" fmla="*/ 54 w 72"/>
                <a:gd name="T61" fmla="*/ 41 h 52"/>
                <a:gd name="T62" fmla="*/ 64 w 72"/>
                <a:gd name="T63" fmla="*/ 47 h 52"/>
                <a:gd name="T64" fmla="*/ 65 w 72"/>
                <a:gd name="T65" fmla="*/ 48 h 52"/>
                <a:gd name="T66" fmla="*/ 52 w 72"/>
                <a:gd name="T67" fmla="*/ 49 h 52"/>
                <a:gd name="T68" fmla="*/ 35 w 72"/>
                <a:gd name="T69" fmla="*/ 51 h 52"/>
                <a:gd name="T70" fmla="*/ 25 w 72"/>
                <a:gd name="T71" fmla="*/ 48 h 52"/>
                <a:gd name="T72" fmla="*/ 41 w 72"/>
                <a:gd name="T73" fmla="*/ 52 h 52"/>
                <a:gd name="T74" fmla="*/ 45 w 72"/>
                <a:gd name="T75" fmla="*/ 52 h 52"/>
                <a:gd name="T76" fmla="*/ 57 w 72"/>
                <a:gd name="T77" fmla="*/ 50 h 52"/>
                <a:gd name="T78" fmla="*/ 67 w 72"/>
                <a:gd name="T79" fmla="*/ 50 h 52"/>
                <a:gd name="T80" fmla="*/ 71 w 72"/>
                <a:gd name="T81" fmla="*/ 51 h 52"/>
                <a:gd name="T82" fmla="*/ 67 w 72"/>
                <a:gd name="T83" fmla="*/ 46 h 52"/>
                <a:gd name="T84" fmla="*/ 64 w 72"/>
                <a:gd name="T85" fmla="*/ 43 h 52"/>
                <a:gd name="T86" fmla="*/ 65 w 72"/>
                <a:gd name="T87" fmla="*/ 39 h 52"/>
                <a:gd name="T88" fmla="*/ 65 w 72"/>
                <a:gd name="T89" fmla="*/ 38 h 52"/>
                <a:gd name="T90" fmla="*/ 65 w 72"/>
                <a:gd name="T91" fmla="*/ 29 h 52"/>
                <a:gd name="T92" fmla="*/ 63 w 72"/>
                <a:gd name="T93" fmla="*/ 24 h 52"/>
                <a:gd name="T94" fmla="*/ 64 w 72"/>
                <a:gd name="T95" fmla="*/ 29 h 52"/>
                <a:gd name="T96" fmla="*/ 64 w 72"/>
                <a:gd name="T97" fmla="*/ 37 h 52"/>
                <a:gd name="T98" fmla="*/ 63 w 72"/>
                <a:gd name="T99" fmla="*/ 39 h 52"/>
                <a:gd name="T100" fmla="*/ 63 w 72"/>
                <a:gd name="T101" fmla="*/ 42 h 52"/>
                <a:gd name="T102" fmla="*/ 57 w 72"/>
                <a:gd name="T103" fmla="*/ 33 h 52"/>
                <a:gd name="T104" fmla="*/ 52 w 72"/>
                <a:gd name="T105" fmla="*/ 24 h 52"/>
                <a:gd name="T106" fmla="*/ 49 w 72"/>
                <a:gd name="T107" fmla="*/ 18 h 52"/>
                <a:gd name="T108" fmla="*/ 48 w 72"/>
                <a:gd name="T109" fmla="*/ 9 h 52"/>
                <a:gd name="T110" fmla="*/ 50 w 72"/>
                <a:gd name="T111" fmla="*/ 22 h 52"/>
                <a:gd name="T112" fmla="*/ 36 w 72"/>
                <a:gd name="T113" fmla="*/ 22 h 52"/>
                <a:gd name="T114" fmla="*/ 36 w 72"/>
                <a:gd name="T115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52">
                  <a:moveTo>
                    <a:pt x="50" y="22"/>
                  </a:moveTo>
                  <a:cubicBezTo>
                    <a:pt x="50" y="23"/>
                    <a:pt x="50" y="24"/>
                    <a:pt x="51" y="24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3" y="28"/>
                    <a:pt x="54" y="30"/>
                    <a:pt x="55" y="32"/>
                  </a:cubicBezTo>
                  <a:cubicBezTo>
                    <a:pt x="54" y="32"/>
                    <a:pt x="53" y="31"/>
                    <a:pt x="52" y="30"/>
                  </a:cubicBezTo>
                  <a:cubicBezTo>
                    <a:pt x="50" y="29"/>
                    <a:pt x="49" y="28"/>
                    <a:pt x="47" y="27"/>
                  </a:cubicBezTo>
                  <a:cubicBezTo>
                    <a:pt x="45" y="26"/>
                    <a:pt x="44" y="25"/>
                    <a:pt x="42" y="24"/>
                  </a:cubicBezTo>
                  <a:cubicBezTo>
                    <a:pt x="42" y="24"/>
                    <a:pt x="42" y="24"/>
                    <a:pt x="41" y="24"/>
                  </a:cubicBezTo>
                  <a:cubicBezTo>
                    <a:pt x="41" y="24"/>
                    <a:pt x="40" y="23"/>
                    <a:pt x="39" y="22"/>
                  </a:cubicBezTo>
                  <a:cubicBezTo>
                    <a:pt x="38" y="22"/>
                    <a:pt x="37" y="21"/>
                    <a:pt x="37" y="20"/>
                  </a:cubicBezTo>
                  <a:cubicBezTo>
                    <a:pt x="36" y="19"/>
                    <a:pt x="36" y="18"/>
                    <a:pt x="36" y="17"/>
                  </a:cubicBezTo>
                  <a:cubicBezTo>
                    <a:pt x="36" y="16"/>
                    <a:pt x="35" y="15"/>
                    <a:pt x="35" y="1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6" y="9"/>
                    <a:pt x="36" y="8"/>
                    <a:pt x="36" y="7"/>
                  </a:cubicBezTo>
                  <a:cubicBezTo>
                    <a:pt x="36" y="6"/>
                    <a:pt x="36" y="5"/>
                    <a:pt x="37" y="4"/>
                  </a:cubicBezTo>
                  <a:cubicBezTo>
                    <a:pt x="36" y="6"/>
                    <a:pt x="35" y="8"/>
                    <a:pt x="35" y="10"/>
                  </a:cubicBezTo>
                  <a:cubicBezTo>
                    <a:pt x="35" y="11"/>
                    <a:pt x="34" y="11"/>
                    <a:pt x="34" y="12"/>
                  </a:cubicBezTo>
                  <a:cubicBezTo>
                    <a:pt x="34" y="12"/>
                    <a:pt x="34" y="13"/>
                    <a:pt x="34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5"/>
                    <a:pt x="34" y="16"/>
                    <a:pt x="34" y="17"/>
                  </a:cubicBezTo>
                  <a:cubicBezTo>
                    <a:pt x="34" y="18"/>
                    <a:pt x="35" y="20"/>
                    <a:pt x="35" y="21"/>
                  </a:cubicBezTo>
                  <a:cubicBezTo>
                    <a:pt x="35" y="21"/>
                    <a:pt x="36" y="21"/>
                    <a:pt x="36" y="22"/>
                  </a:cubicBezTo>
                  <a:cubicBezTo>
                    <a:pt x="35" y="21"/>
                    <a:pt x="35" y="21"/>
                    <a:pt x="34" y="21"/>
                  </a:cubicBezTo>
                  <a:cubicBezTo>
                    <a:pt x="34" y="21"/>
                    <a:pt x="33" y="20"/>
                    <a:pt x="33" y="20"/>
                  </a:cubicBezTo>
                  <a:cubicBezTo>
                    <a:pt x="32" y="20"/>
                    <a:pt x="31" y="19"/>
                    <a:pt x="30" y="18"/>
                  </a:cubicBezTo>
                  <a:cubicBezTo>
                    <a:pt x="28" y="17"/>
                    <a:pt x="26" y="16"/>
                    <a:pt x="24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1" y="11"/>
                    <a:pt x="20" y="10"/>
                    <a:pt x="20" y="9"/>
                  </a:cubicBezTo>
                  <a:cubicBezTo>
                    <a:pt x="19" y="8"/>
                    <a:pt x="18" y="7"/>
                    <a:pt x="18" y="6"/>
                  </a:cubicBezTo>
                  <a:cubicBezTo>
                    <a:pt x="17" y="5"/>
                    <a:pt x="16" y="4"/>
                    <a:pt x="16" y="3"/>
                  </a:cubicBezTo>
                  <a:cubicBezTo>
                    <a:pt x="17" y="5"/>
                    <a:pt x="18" y="7"/>
                    <a:pt x="19" y="9"/>
                  </a:cubicBezTo>
                  <a:cubicBezTo>
                    <a:pt x="20" y="11"/>
                    <a:pt x="22" y="13"/>
                    <a:pt x="23" y="15"/>
                  </a:cubicBezTo>
                  <a:cubicBezTo>
                    <a:pt x="24" y="16"/>
                    <a:pt x="25" y="17"/>
                    <a:pt x="27" y="18"/>
                  </a:cubicBezTo>
                  <a:cubicBezTo>
                    <a:pt x="25" y="17"/>
                    <a:pt x="24" y="17"/>
                    <a:pt x="22" y="16"/>
                  </a:cubicBezTo>
                  <a:cubicBezTo>
                    <a:pt x="21" y="15"/>
                    <a:pt x="19" y="14"/>
                    <a:pt x="17" y="13"/>
                  </a:cubicBezTo>
                  <a:cubicBezTo>
                    <a:pt x="14" y="11"/>
                    <a:pt x="11" y="9"/>
                    <a:pt x="8" y="7"/>
                  </a:cubicBezTo>
                  <a:cubicBezTo>
                    <a:pt x="6" y="5"/>
                    <a:pt x="3" y="3"/>
                    <a:pt x="0" y="0"/>
                  </a:cubicBezTo>
                  <a:cubicBezTo>
                    <a:pt x="5" y="5"/>
                    <a:pt x="11" y="10"/>
                    <a:pt x="17" y="14"/>
                  </a:cubicBezTo>
                  <a:cubicBezTo>
                    <a:pt x="18" y="15"/>
                    <a:pt x="20" y="16"/>
                    <a:pt x="21" y="17"/>
                  </a:cubicBezTo>
                  <a:cubicBezTo>
                    <a:pt x="23" y="18"/>
                    <a:pt x="25" y="19"/>
                    <a:pt x="26" y="20"/>
                  </a:cubicBezTo>
                  <a:cubicBezTo>
                    <a:pt x="30" y="21"/>
                    <a:pt x="33" y="23"/>
                    <a:pt x="36" y="24"/>
                  </a:cubicBezTo>
                  <a:cubicBezTo>
                    <a:pt x="40" y="26"/>
                    <a:pt x="43" y="27"/>
                    <a:pt x="46" y="29"/>
                  </a:cubicBezTo>
                  <a:cubicBezTo>
                    <a:pt x="48" y="30"/>
                    <a:pt x="49" y="31"/>
                    <a:pt x="50" y="32"/>
                  </a:cubicBezTo>
                  <a:cubicBezTo>
                    <a:pt x="52" y="33"/>
                    <a:pt x="53" y="34"/>
                    <a:pt x="54" y="35"/>
                  </a:cubicBezTo>
                  <a:cubicBezTo>
                    <a:pt x="56" y="37"/>
                    <a:pt x="57" y="38"/>
                    <a:pt x="58" y="39"/>
                  </a:cubicBezTo>
                  <a:cubicBezTo>
                    <a:pt x="59" y="40"/>
                    <a:pt x="59" y="42"/>
                    <a:pt x="60" y="43"/>
                  </a:cubicBezTo>
                  <a:cubicBezTo>
                    <a:pt x="58" y="42"/>
                    <a:pt x="57" y="41"/>
                    <a:pt x="55" y="40"/>
                  </a:cubicBezTo>
                  <a:cubicBezTo>
                    <a:pt x="54" y="39"/>
                    <a:pt x="52" y="38"/>
                    <a:pt x="51" y="38"/>
                  </a:cubicBezTo>
                  <a:cubicBezTo>
                    <a:pt x="50" y="37"/>
                    <a:pt x="49" y="37"/>
                    <a:pt x="47" y="36"/>
                  </a:cubicBezTo>
                  <a:cubicBezTo>
                    <a:pt x="45" y="35"/>
                    <a:pt x="42" y="35"/>
                    <a:pt x="40" y="35"/>
                  </a:cubicBezTo>
                  <a:cubicBezTo>
                    <a:pt x="37" y="34"/>
                    <a:pt x="34" y="34"/>
                    <a:pt x="32" y="33"/>
                  </a:cubicBezTo>
                  <a:cubicBezTo>
                    <a:pt x="29" y="33"/>
                    <a:pt x="27" y="32"/>
                    <a:pt x="24" y="31"/>
                  </a:cubicBezTo>
                  <a:cubicBezTo>
                    <a:pt x="22" y="30"/>
                    <a:pt x="20" y="29"/>
                    <a:pt x="17" y="28"/>
                  </a:cubicBezTo>
                  <a:cubicBezTo>
                    <a:pt x="15" y="27"/>
                    <a:pt x="13" y="26"/>
                    <a:pt x="11" y="24"/>
                  </a:cubicBezTo>
                  <a:cubicBezTo>
                    <a:pt x="15" y="27"/>
                    <a:pt x="19" y="30"/>
                    <a:pt x="24" y="32"/>
                  </a:cubicBezTo>
                  <a:cubicBezTo>
                    <a:pt x="27" y="33"/>
                    <a:pt x="29" y="34"/>
                    <a:pt x="32" y="34"/>
                  </a:cubicBezTo>
                  <a:cubicBezTo>
                    <a:pt x="34" y="35"/>
                    <a:pt x="37" y="35"/>
                    <a:pt x="39" y="36"/>
                  </a:cubicBezTo>
                  <a:cubicBezTo>
                    <a:pt x="42" y="36"/>
                    <a:pt x="45" y="37"/>
                    <a:pt x="47" y="38"/>
                  </a:cubicBezTo>
                  <a:cubicBezTo>
                    <a:pt x="48" y="38"/>
                    <a:pt x="49" y="39"/>
                    <a:pt x="50" y="39"/>
                  </a:cubicBezTo>
                  <a:cubicBezTo>
                    <a:pt x="52" y="40"/>
                    <a:pt x="53" y="40"/>
                    <a:pt x="54" y="41"/>
                  </a:cubicBezTo>
                  <a:cubicBezTo>
                    <a:pt x="56" y="42"/>
                    <a:pt x="58" y="44"/>
                    <a:pt x="61" y="45"/>
                  </a:cubicBezTo>
                  <a:cubicBezTo>
                    <a:pt x="62" y="46"/>
                    <a:pt x="63" y="46"/>
                    <a:pt x="64" y="47"/>
                  </a:cubicBezTo>
                  <a:cubicBezTo>
                    <a:pt x="64" y="47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2" y="48"/>
                    <a:pt x="60" y="48"/>
                    <a:pt x="57" y="49"/>
                  </a:cubicBezTo>
                  <a:cubicBezTo>
                    <a:pt x="55" y="49"/>
                    <a:pt x="53" y="49"/>
                    <a:pt x="52" y="49"/>
                  </a:cubicBezTo>
                  <a:cubicBezTo>
                    <a:pt x="50" y="50"/>
                    <a:pt x="48" y="50"/>
                    <a:pt x="46" y="50"/>
                  </a:cubicBezTo>
                  <a:cubicBezTo>
                    <a:pt x="43" y="52"/>
                    <a:pt x="39" y="52"/>
                    <a:pt x="35" y="51"/>
                  </a:cubicBezTo>
                  <a:cubicBezTo>
                    <a:pt x="33" y="51"/>
                    <a:pt x="32" y="50"/>
                    <a:pt x="30" y="50"/>
                  </a:cubicBezTo>
                  <a:cubicBezTo>
                    <a:pt x="28" y="50"/>
                    <a:pt x="26" y="49"/>
                    <a:pt x="25" y="48"/>
                  </a:cubicBezTo>
                  <a:cubicBezTo>
                    <a:pt x="28" y="50"/>
                    <a:pt x="31" y="51"/>
                    <a:pt x="35" y="52"/>
                  </a:cubicBezTo>
                  <a:cubicBezTo>
                    <a:pt x="37" y="52"/>
                    <a:pt x="39" y="52"/>
                    <a:pt x="41" y="52"/>
                  </a:cubicBezTo>
                  <a:cubicBezTo>
                    <a:pt x="42" y="52"/>
                    <a:pt x="43" y="52"/>
                    <a:pt x="44" y="52"/>
                  </a:cubicBezTo>
                  <a:cubicBezTo>
                    <a:pt x="44" y="52"/>
                    <a:pt x="45" y="52"/>
                    <a:pt x="45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50" y="51"/>
                    <a:pt x="54" y="50"/>
                    <a:pt x="57" y="50"/>
                  </a:cubicBezTo>
                  <a:cubicBezTo>
                    <a:pt x="59" y="50"/>
                    <a:pt x="61" y="50"/>
                    <a:pt x="63" y="50"/>
                  </a:cubicBezTo>
                  <a:cubicBezTo>
                    <a:pt x="64" y="50"/>
                    <a:pt x="66" y="50"/>
                    <a:pt x="67" y="50"/>
                  </a:cubicBezTo>
                  <a:cubicBezTo>
                    <a:pt x="68" y="51"/>
                    <a:pt x="68" y="51"/>
                    <a:pt x="69" y="52"/>
                  </a:cubicBezTo>
                  <a:cubicBezTo>
                    <a:pt x="70" y="52"/>
                    <a:pt x="71" y="52"/>
                    <a:pt x="71" y="51"/>
                  </a:cubicBezTo>
                  <a:cubicBezTo>
                    <a:pt x="72" y="51"/>
                    <a:pt x="71" y="50"/>
                    <a:pt x="71" y="49"/>
                  </a:cubicBezTo>
                  <a:cubicBezTo>
                    <a:pt x="69" y="48"/>
                    <a:pt x="68" y="47"/>
                    <a:pt x="67" y="46"/>
                  </a:cubicBezTo>
                  <a:cubicBezTo>
                    <a:pt x="66" y="45"/>
                    <a:pt x="65" y="45"/>
                    <a:pt x="64" y="44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5" y="42"/>
                    <a:pt x="65" y="41"/>
                    <a:pt x="65" y="40"/>
                  </a:cubicBezTo>
                  <a:cubicBezTo>
                    <a:pt x="65" y="40"/>
                    <a:pt x="65" y="39"/>
                    <a:pt x="65" y="39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7"/>
                    <a:pt x="65" y="36"/>
                    <a:pt x="65" y="35"/>
                  </a:cubicBezTo>
                  <a:cubicBezTo>
                    <a:pt x="65" y="33"/>
                    <a:pt x="65" y="31"/>
                    <a:pt x="65" y="29"/>
                  </a:cubicBezTo>
                  <a:cubicBezTo>
                    <a:pt x="64" y="28"/>
                    <a:pt x="64" y="27"/>
                    <a:pt x="64" y="27"/>
                  </a:cubicBezTo>
                  <a:cubicBezTo>
                    <a:pt x="64" y="26"/>
                    <a:pt x="64" y="25"/>
                    <a:pt x="63" y="24"/>
                  </a:cubicBezTo>
                  <a:cubicBezTo>
                    <a:pt x="63" y="25"/>
                    <a:pt x="63" y="26"/>
                    <a:pt x="64" y="27"/>
                  </a:cubicBezTo>
                  <a:cubicBezTo>
                    <a:pt x="64" y="28"/>
                    <a:pt x="64" y="28"/>
                    <a:pt x="64" y="29"/>
                  </a:cubicBezTo>
                  <a:cubicBezTo>
                    <a:pt x="64" y="31"/>
                    <a:pt x="64" y="33"/>
                    <a:pt x="64" y="35"/>
                  </a:cubicBezTo>
                  <a:cubicBezTo>
                    <a:pt x="64" y="36"/>
                    <a:pt x="64" y="37"/>
                    <a:pt x="64" y="37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9"/>
                    <a:pt x="63" y="40"/>
                    <a:pt x="63" y="40"/>
                  </a:cubicBezTo>
                  <a:cubicBezTo>
                    <a:pt x="63" y="41"/>
                    <a:pt x="63" y="41"/>
                    <a:pt x="63" y="42"/>
                  </a:cubicBezTo>
                  <a:cubicBezTo>
                    <a:pt x="62" y="41"/>
                    <a:pt x="62" y="41"/>
                    <a:pt x="61" y="40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1"/>
                    <a:pt x="54" y="28"/>
                    <a:pt x="53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1" y="23"/>
                    <a:pt x="51" y="22"/>
                    <a:pt x="51" y="22"/>
                  </a:cubicBezTo>
                  <a:cubicBezTo>
                    <a:pt x="50" y="21"/>
                    <a:pt x="50" y="19"/>
                    <a:pt x="49" y="18"/>
                  </a:cubicBezTo>
                  <a:cubicBezTo>
                    <a:pt x="49" y="16"/>
                    <a:pt x="48" y="15"/>
                    <a:pt x="48" y="14"/>
                  </a:cubicBezTo>
                  <a:cubicBezTo>
                    <a:pt x="48" y="12"/>
                    <a:pt x="48" y="11"/>
                    <a:pt x="48" y="9"/>
                  </a:cubicBezTo>
                  <a:cubicBezTo>
                    <a:pt x="47" y="12"/>
                    <a:pt x="48" y="15"/>
                    <a:pt x="48" y="18"/>
                  </a:cubicBezTo>
                  <a:cubicBezTo>
                    <a:pt x="49" y="19"/>
                    <a:pt x="49" y="21"/>
                    <a:pt x="50" y="22"/>
                  </a:cubicBezTo>
                  <a:close/>
                  <a:moveTo>
                    <a:pt x="36" y="22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0" name="Freeform 2170"/>
            <p:cNvSpPr/>
            <p:nvPr/>
          </p:nvSpPr>
          <p:spPr bwMode="auto">
            <a:xfrm>
              <a:off x="7573937" y="4248174"/>
              <a:ext cx="292102" cy="157164"/>
            </a:xfrm>
            <a:custGeom>
              <a:avLst/>
              <a:gdLst>
                <a:gd name="T0" fmla="*/ 27 w 78"/>
                <a:gd name="T1" fmla="*/ 42 h 42"/>
                <a:gd name="T2" fmla="*/ 31 w 78"/>
                <a:gd name="T3" fmla="*/ 40 h 42"/>
                <a:gd name="T4" fmla="*/ 43 w 78"/>
                <a:gd name="T5" fmla="*/ 30 h 42"/>
                <a:gd name="T6" fmla="*/ 59 w 78"/>
                <a:gd name="T7" fmla="*/ 13 h 42"/>
                <a:gd name="T8" fmla="*/ 71 w 78"/>
                <a:gd name="T9" fmla="*/ 5 h 42"/>
                <a:gd name="T10" fmla="*/ 78 w 78"/>
                <a:gd name="T11" fmla="*/ 0 h 42"/>
                <a:gd name="T12" fmla="*/ 64 w 78"/>
                <a:gd name="T13" fmla="*/ 4 h 42"/>
                <a:gd name="T14" fmla="*/ 30 w 78"/>
                <a:gd name="T15" fmla="*/ 25 h 42"/>
                <a:gd name="T16" fmla="*/ 14 w 78"/>
                <a:gd name="T17" fmla="*/ 34 h 42"/>
                <a:gd name="T18" fmla="*/ 0 w 78"/>
                <a:gd name="T19" fmla="*/ 41 h 42"/>
                <a:gd name="T20" fmla="*/ 0 w 78"/>
                <a:gd name="T21" fmla="*/ 41 h 42"/>
                <a:gd name="T22" fmla="*/ 27 w 78"/>
                <a:gd name="T2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42">
                  <a:moveTo>
                    <a:pt x="27" y="42"/>
                  </a:moveTo>
                  <a:cubicBezTo>
                    <a:pt x="28" y="41"/>
                    <a:pt x="29" y="41"/>
                    <a:pt x="31" y="40"/>
                  </a:cubicBezTo>
                  <a:cubicBezTo>
                    <a:pt x="35" y="37"/>
                    <a:pt x="39" y="34"/>
                    <a:pt x="43" y="30"/>
                  </a:cubicBezTo>
                  <a:cubicBezTo>
                    <a:pt x="49" y="25"/>
                    <a:pt x="53" y="18"/>
                    <a:pt x="59" y="13"/>
                  </a:cubicBezTo>
                  <a:cubicBezTo>
                    <a:pt x="62" y="9"/>
                    <a:pt x="66" y="7"/>
                    <a:pt x="71" y="5"/>
                  </a:cubicBezTo>
                  <a:cubicBezTo>
                    <a:pt x="73" y="4"/>
                    <a:pt x="76" y="2"/>
                    <a:pt x="78" y="0"/>
                  </a:cubicBezTo>
                  <a:cubicBezTo>
                    <a:pt x="73" y="2"/>
                    <a:pt x="67" y="4"/>
                    <a:pt x="64" y="4"/>
                  </a:cubicBezTo>
                  <a:cubicBezTo>
                    <a:pt x="51" y="8"/>
                    <a:pt x="41" y="18"/>
                    <a:pt x="30" y="25"/>
                  </a:cubicBezTo>
                  <a:cubicBezTo>
                    <a:pt x="25" y="29"/>
                    <a:pt x="19" y="31"/>
                    <a:pt x="14" y="34"/>
                  </a:cubicBezTo>
                  <a:cubicBezTo>
                    <a:pt x="9" y="36"/>
                    <a:pt x="4" y="38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9" y="39"/>
                    <a:pt x="18" y="41"/>
                    <a:pt x="27" y="4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601" name="Picture 2171"/>
            <p:cNvPicPr>
              <a:picLocks noChangeAspect="1" noChangeArrowheads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075" y="4233886"/>
              <a:ext cx="225426" cy="19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2" name="Picture 2172"/>
            <p:cNvPicPr>
              <a:picLocks noChangeAspect="1" noChangeArrowheads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9649" y="4178323"/>
              <a:ext cx="338140" cy="236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3" name="Freeform 2173"/>
            <p:cNvSpPr/>
            <p:nvPr/>
          </p:nvSpPr>
          <p:spPr bwMode="auto">
            <a:xfrm>
              <a:off x="7615212" y="4273574"/>
              <a:ext cx="131763" cy="76201"/>
            </a:xfrm>
            <a:custGeom>
              <a:avLst/>
              <a:gdLst>
                <a:gd name="T0" fmla="*/ 19 w 35"/>
                <a:gd name="T1" fmla="*/ 15 h 20"/>
                <a:gd name="T2" fmla="*/ 35 w 35"/>
                <a:gd name="T3" fmla="*/ 6 h 20"/>
                <a:gd name="T4" fmla="*/ 26 w 35"/>
                <a:gd name="T5" fmla="*/ 9 h 20"/>
                <a:gd name="T6" fmla="*/ 16 w 35"/>
                <a:gd name="T7" fmla="*/ 4 h 20"/>
                <a:gd name="T8" fmla="*/ 10 w 35"/>
                <a:gd name="T9" fmla="*/ 0 h 20"/>
                <a:gd name="T10" fmla="*/ 0 w 35"/>
                <a:gd name="T11" fmla="*/ 19 h 20"/>
                <a:gd name="T12" fmla="*/ 19 w 35"/>
                <a:gd name="T13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0">
                  <a:moveTo>
                    <a:pt x="19" y="15"/>
                  </a:moveTo>
                  <a:cubicBezTo>
                    <a:pt x="26" y="14"/>
                    <a:pt x="30" y="9"/>
                    <a:pt x="35" y="6"/>
                  </a:cubicBezTo>
                  <a:cubicBezTo>
                    <a:pt x="32" y="7"/>
                    <a:pt x="29" y="9"/>
                    <a:pt x="26" y="9"/>
                  </a:cubicBezTo>
                  <a:cubicBezTo>
                    <a:pt x="22" y="10"/>
                    <a:pt x="19" y="7"/>
                    <a:pt x="16" y="4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6" y="6"/>
                    <a:pt x="3" y="12"/>
                    <a:pt x="0" y="19"/>
                  </a:cubicBezTo>
                  <a:cubicBezTo>
                    <a:pt x="6" y="20"/>
                    <a:pt x="14" y="17"/>
                    <a:pt x="19" y="1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4" name="Freeform 2174"/>
            <p:cNvSpPr/>
            <p:nvPr/>
          </p:nvSpPr>
          <p:spPr bwMode="auto">
            <a:xfrm>
              <a:off x="7777138" y="4179911"/>
              <a:ext cx="231776" cy="222252"/>
            </a:xfrm>
            <a:custGeom>
              <a:avLst/>
              <a:gdLst>
                <a:gd name="T0" fmla="*/ 24 w 62"/>
                <a:gd name="T1" fmla="*/ 18 h 59"/>
                <a:gd name="T2" fmla="*/ 19 w 62"/>
                <a:gd name="T3" fmla="*/ 28 h 59"/>
                <a:gd name="T4" fmla="*/ 16 w 62"/>
                <a:gd name="T5" fmla="*/ 39 h 59"/>
                <a:gd name="T6" fmla="*/ 0 w 62"/>
                <a:gd name="T7" fmla="*/ 59 h 59"/>
                <a:gd name="T8" fmla="*/ 0 w 62"/>
                <a:gd name="T9" fmla="*/ 59 h 59"/>
                <a:gd name="T10" fmla="*/ 23 w 62"/>
                <a:gd name="T11" fmla="*/ 43 h 59"/>
                <a:gd name="T12" fmla="*/ 29 w 62"/>
                <a:gd name="T13" fmla="*/ 17 h 59"/>
                <a:gd name="T14" fmla="*/ 43 w 62"/>
                <a:gd name="T15" fmla="*/ 11 h 59"/>
                <a:gd name="T16" fmla="*/ 54 w 62"/>
                <a:gd name="T17" fmla="*/ 8 h 59"/>
                <a:gd name="T18" fmla="*/ 62 w 62"/>
                <a:gd name="T19" fmla="*/ 3 h 59"/>
                <a:gd name="T20" fmla="*/ 59 w 62"/>
                <a:gd name="T21" fmla="*/ 0 h 59"/>
                <a:gd name="T22" fmla="*/ 53 w 62"/>
                <a:gd name="T23" fmla="*/ 7 h 59"/>
                <a:gd name="T24" fmla="*/ 42 w 62"/>
                <a:gd name="T25" fmla="*/ 10 h 59"/>
                <a:gd name="T26" fmla="*/ 28 w 62"/>
                <a:gd name="T27" fmla="*/ 16 h 59"/>
                <a:gd name="T28" fmla="*/ 24 w 62"/>
                <a:gd name="T29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59">
                  <a:moveTo>
                    <a:pt x="24" y="18"/>
                  </a:moveTo>
                  <a:cubicBezTo>
                    <a:pt x="23" y="21"/>
                    <a:pt x="21" y="26"/>
                    <a:pt x="19" y="28"/>
                  </a:cubicBezTo>
                  <a:cubicBezTo>
                    <a:pt x="17" y="31"/>
                    <a:pt x="17" y="35"/>
                    <a:pt x="16" y="39"/>
                  </a:cubicBezTo>
                  <a:cubicBezTo>
                    <a:pt x="12" y="48"/>
                    <a:pt x="8" y="54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9" y="56"/>
                    <a:pt x="17" y="51"/>
                    <a:pt x="23" y="43"/>
                  </a:cubicBezTo>
                  <a:cubicBezTo>
                    <a:pt x="27" y="39"/>
                    <a:pt x="32" y="26"/>
                    <a:pt x="29" y="17"/>
                  </a:cubicBezTo>
                  <a:cubicBezTo>
                    <a:pt x="33" y="12"/>
                    <a:pt x="38" y="13"/>
                    <a:pt x="43" y="11"/>
                  </a:cubicBezTo>
                  <a:cubicBezTo>
                    <a:pt x="47" y="10"/>
                    <a:pt x="51" y="10"/>
                    <a:pt x="54" y="8"/>
                  </a:cubicBezTo>
                  <a:cubicBezTo>
                    <a:pt x="57" y="7"/>
                    <a:pt x="59" y="5"/>
                    <a:pt x="62" y="3"/>
                  </a:cubicBezTo>
                  <a:cubicBezTo>
                    <a:pt x="61" y="2"/>
                    <a:pt x="60" y="2"/>
                    <a:pt x="59" y="0"/>
                  </a:cubicBezTo>
                  <a:cubicBezTo>
                    <a:pt x="58" y="3"/>
                    <a:pt x="56" y="6"/>
                    <a:pt x="53" y="7"/>
                  </a:cubicBezTo>
                  <a:cubicBezTo>
                    <a:pt x="50" y="9"/>
                    <a:pt x="46" y="10"/>
                    <a:pt x="42" y="10"/>
                  </a:cubicBezTo>
                  <a:cubicBezTo>
                    <a:pt x="37" y="12"/>
                    <a:pt x="31" y="13"/>
                    <a:pt x="28" y="16"/>
                  </a:cubicBezTo>
                  <a:cubicBezTo>
                    <a:pt x="27" y="17"/>
                    <a:pt x="25" y="18"/>
                    <a:pt x="24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5" name="Freeform 2175"/>
            <p:cNvSpPr>
              <a:spLocks noEditPoints="1"/>
            </p:cNvSpPr>
            <p:nvPr/>
          </p:nvSpPr>
          <p:spPr bwMode="auto">
            <a:xfrm>
              <a:off x="7585050" y="4221186"/>
              <a:ext cx="296864" cy="176214"/>
            </a:xfrm>
            <a:custGeom>
              <a:avLst/>
              <a:gdLst>
                <a:gd name="T0" fmla="*/ 45 w 79"/>
                <a:gd name="T1" fmla="*/ 12 h 47"/>
                <a:gd name="T2" fmla="*/ 54 w 79"/>
                <a:gd name="T3" fmla="*/ 12 h 47"/>
                <a:gd name="T4" fmla="*/ 46 w 79"/>
                <a:gd name="T5" fmla="*/ 16 h 47"/>
                <a:gd name="T6" fmla="*/ 41 w 79"/>
                <a:gd name="T7" fmla="*/ 20 h 47"/>
                <a:gd name="T8" fmla="*/ 35 w 79"/>
                <a:gd name="T9" fmla="*/ 22 h 47"/>
                <a:gd name="T10" fmla="*/ 29 w 79"/>
                <a:gd name="T11" fmla="*/ 20 h 47"/>
                <a:gd name="T12" fmla="*/ 27 w 79"/>
                <a:gd name="T13" fmla="*/ 20 h 47"/>
                <a:gd name="T14" fmla="*/ 23 w 79"/>
                <a:gd name="T15" fmla="*/ 17 h 47"/>
                <a:gd name="T16" fmla="*/ 25 w 79"/>
                <a:gd name="T17" fmla="*/ 20 h 47"/>
                <a:gd name="T18" fmla="*/ 27 w 79"/>
                <a:gd name="T19" fmla="*/ 21 h 47"/>
                <a:gd name="T20" fmla="*/ 31 w 79"/>
                <a:gd name="T21" fmla="*/ 23 h 47"/>
                <a:gd name="T22" fmla="*/ 36 w 79"/>
                <a:gd name="T23" fmla="*/ 24 h 47"/>
                <a:gd name="T24" fmla="*/ 33 w 79"/>
                <a:gd name="T25" fmla="*/ 26 h 47"/>
                <a:gd name="T26" fmla="*/ 24 w 79"/>
                <a:gd name="T27" fmla="*/ 31 h 47"/>
                <a:gd name="T28" fmla="*/ 17 w 79"/>
                <a:gd name="T29" fmla="*/ 32 h 47"/>
                <a:gd name="T30" fmla="*/ 10 w 79"/>
                <a:gd name="T31" fmla="*/ 33 h 47"/>
                <a:gd name="T32" fmla="*/ 24 w 79"/>
                <a:gd name="T33" fmla="*/ 32 h 47"/>
                <a:gd name="T34" fmla="*/ 24 w 79"/>
                <a:gd name="T35" fmla="*/ 33 h 47"/>
                <a:gd name="T36" fmla="*/ 10 w 79"/>
                <a:gd name="T37" fmla="*/ 41 h 47"/>
                <a:gd name="T38" fmla="*/ 20 w 79"/>
                <a:gd name="T39" fmla="*/ 37 h 47"/>
                <a:gd name="T40" fmla="*/ 30 w 79"/>
                <a:gd name="T41" fmla="*/ 31 h 47"/>
                <a:gd name="T42" fmla="*/ 47 w 79"/>
                <a:gd name="T43" fmla="*/ 18 h 47"/>
                <a:gd name="T44" fmla="*/ 56 w 79"/>
                <a:gd name="T45" fmla="*/ 13 h 47"/>
                <a:gd name="T46" fmla="*/ 66 w 79"/>
                <a:gd name="T47" fmla="*/ 12 h 47"/>
                <a:gd name="T48" fmla="*/ 57 w 79"/>
                <a:gd name="T49" fmla="*/ 17 h 47"/>
                <a:gd name="T50" fmla="*/ 49 w 79"/>
                <a:gd name="T51" fmla="*/ 26 h 47"/>
                <a:gd name="T52" fmla="*/ 39 w 79"/>
                <a:gd name="T53" fmla="*/ 38 h 47"/>
                <a:gd name="T54" fmla="*/ 26 w 79"/>
                <a:gd name="T55" fmla="*/ 47 h 47"/>
                <a:gd name="T56" fmla="*/ 45 w 79"/>
                <a:gd name="T57" fmla="*/ 33 h 47"/>
                <a:gd name="T58" fmla="*/ 55 w 79"/>
                <a:gd name="T59" fmla="*/ 21 h 47"/>
                <a:gd name="T60" fmla="*/ 61 w 79"/>
                <a:gd name="T61" fmla="*/ 16 h 47"/>
                <a:gd name="T62" fmla="*/ 71 w 79"/>
                <a:gd name="T63" fmla="*/ 10 h 47"/>
                <a:gd name="T64" fmla="*/ 73 w 79"/>
                <a:gd name="T65" fmla="*/ 10 h 47"/>
                <a:gd name="T66" fmla="*/ 68 w 79"/>
                <a:gd name="T67" fmla="*/ 22 h 47"/>
                <a:gd name="T68" fmla="*/ 62 w 79"/>
                <a:gd name="T69" fmla="*/ 38 h 47"/>
                <a:gd name="T70" fmla="*/ 54 w 79"/>
                <a:gd name="T71" fmla="*/ 46 h 47"/>
                <a:gd name="T72" fmla="*/ 65 w 79"/>
                <a:gd name="T73" fmla="*/ 33 h 47"/>
                <a:gd name="T74" fmla="*/ 67 w 79"/>
                <a:gd name="T75" fmla="*/ 29 h 47"/>
                <a:gd name="T76" fmla="*/ 71 w 79"/>
                <a:gd name="T77" fmla="*/ 18 h 47"/>
                <a:gd name="T78" fmla="*/ 75 w 79"/>
                <a:gd name="T79" fmla="*/ 9 h 47"/>
                <a:gd name="T80" fmla="*/ 78 w 79"/>
                <a:gd name="T81" fmla="*/ 6 h 47"/>
                <a:gd name="T82" fmla="*/ 72 w 79"/>
                <a:gd name="T83" fmla="*/ 7 h 47"/>
                <a:gd name="T84" fmla="*/ 68 w 79"/>
                <a:gd name="T85" fmla="*/ 8 h 47"/>
                <a:gd name="T86" fmla="*/ 64 w 79"/>
                <a:gd name="T87" fmla="*/ 6 h 47"/>
                <a:gd name="T88" fmla="*/ 63 w 79"/>
                <a:gd name="T89" fmla="*/ 5 h 47"/>
                <a:gd name="T90" fmla="*/ 56 w 79"/>
                <a:gd name="T91" fmla="*/ 2 h 47"/>
                <a:gd name="T92" fmla="*/ 50 w 79"/>
                <a:gd name="T93" fmla="*/ 0 h 47"/>
                <a:gd name="T94" fmla="*/ 55 w 79"/>
                <a:gd name="T95" fmla="*/ 2 h 47"/>
                <a:gd name="T96" fmla="*/ 62 w 79"/>
                <a:gd name="T97" fmla="*/ 6 h 47"/>
                <a:gd name="T98" fmla="*/ 63 w 79"/>
                <a:gd name="T99" fmla="*/ 7 h 47"/>
                <a:gd name="T100" fmla="*/ 66 w 79"/>
                <a:gd name="T101" fmla="*/ 9 h 47"/>
                <a:gd name="T102" fmla="*/ 56 w 79"/>
                <a:gd name="T103" fmla="*/ 10 h 47"/>
                <a:gd name="T104" fmla="*/ 45 w 79"/>
                <a:gd name="T105" fmla="*/ 10 h 47"/>
                <a:gd name="T106" fmla="*/ 38 w 79"/>
                <a:gd name="T107" fmla="*/ 10 h 47"/>
                <a:gd name="T108" fmla="*/ 30 w 79"/>
                <a:gd name="T109" fmla="*/ 8 h 47"/>
                <a:gd name="T110" fmla="*/ 43 w 79"/>
                <a:gd name="T111" fmla="*/ 12 h 47"/>
                <a:gd name="T112" fmla="*/ 36 w 79"/>
                <a:gd name="T113" fmla="*/ 24 h 47"/>
                <a:gd name="T114" fmla="*/ 36 w 79"/>
                <a:gd name="T11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47">
                  <a:moveTo>
                    <a:pt x="43" y="12"/>
                  </a:moveTo>
                  <a:cubicBezTo>
                    <a:pt x="43" y="12"/>
                    <a:pt x="44" y="12"/>
                    <a:pt x="45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9" y="12"/>
                    <a:pt x="52" y="12"/>
                    <a:pt x="54" y="12"/>
                  </a:cubicBezTo>
                  <a:cubicBezTo>
                    <a:pt x="53" y="12"/>
                    <a:pt x="52" y="13"/>
                    <a:pt x="50" y="13"/>
                  </a:cubicBezTo>
                  <a:cubicBezTo>
                    <a:pt x="49" y="14"/>
                    <a:pt x="47" y="15"/>
                    <a:pt x="46" y="16"/>
                  </a:cubicBezTo>
                  <a:cubicBezTo>
                    <a:pt x="44" y="17"/>
                    <a:pt x="43" y="18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39" y="21"/>
                    <a:pt x="38" y="22"/>
                  </a:cubicBezTo>
                  <a:cubicBezTo>
                    <a:pt x="37" y="22"/>
                    <a:pt x="36" y="22"/>
                    <a:pt x="35" y="22"/>
                  </a:cubicBezTo>
                  <a:cubicBezTo>
                    <a:pt x="34" y="22"/>
                    <a:pt x="33" y="22"/>
                    <a:pt x="32" y="22"/>
                  </a:cubicBezTo>
                  <a:cubicBezTo>
                    <a:pt x="31" y="21"/>
                    <a:pt x="30" y="21"/>
                    <a:pt x="2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20"/>
                    <a:pt x="26" y="19"/>
                    <a:pt x="26" y="19"/>
                  </a:cubicBezTo>
                  <a:cubicBezTo>
                    <a:pt x="25" y="18"/>
                    <a:pt x="24" y="18"/>
                    <a:pt x="23" y="17"/>
                  </a:cubicBezTo>
                  <a:cubicBezTo>
                    <a:pt x="22" y="16"/>
                    <a:pt x="21" y="16"/>
                    <a:pt x="20" y="15"/>
                  </a:cubicBezTo>
                  <a:cubicBezTo>
                    <a:pt x="22" y="17"/>
                    <a:pt x="23" y="18"/>
                    <a:pt x="25" y="20"/>
                  </a:cubicBezTo>
                  <a:cubicBezTo>
                    <a:pt x="26" y="20"/>
                    <a:pt x="26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2"/>
                    <a:pt x="30" y="23"/>
                    <a:pt x="31" y="23"/>
                  </a:cubicBezTo>
                  <a:cubicBezTo>
                    <a:pt x="32" y="23"/>
                    <a:pt x="33" y="24"/>
                    <a:pt x="35" y="24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35" y="24"/>
                    <a:pt x="35" y="25"/>
                    <a:pt x="34" y="25"/>
                  </a:cubicBezTo>
                  <a:cubicBezTo>
                    <a:pt x="34" y="25"/>
                    <a:pt x="33" y="26"/>
                    <a:pt x="33" y="26"/>
                  </a:cubicBezTo>
                  <a:cubicBezTo>
                    <a:pt x="32" y="26"/>
                    <a:pt x="31" y="27"/>
                    <a:pt x="30" y="28"/>
                  </a:cubicBezTo>
                  <a:cubicBezTo>
                    <a:pt x="28" y="29"/>
                    <a:pt x="26" y="30"/>
                    <a:pt x="24" y="31"/>
                  </a:cubicBezTo>
                  <a:cubicBezTo>
                    <a:pt x="23" y="31"/>
                    <a:pt x="22" y="31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3"/>
                    <a:pt x="15" y="33"/>
                    <a:pt x="13" y="33"/>
                  </a:cubicBezTo>
                  <a:cubicBezTo>
                    <a:pt x="12" y="33"/>
                    <a:pt x="11" y="33"/>
                    <a:pt x="10" y="33"/>
                  </a:cubicBezTo>
                  <a:cubicBezTo>
                    <a:pt x="12" y="33"/>
                    <a:pt x="15" y="33"/>
                    <a:pt x="17" y="33"/>
                  </a:cubicBezTo>
                  <a:cubicBezTo>
                    <a:pt x="19" y="33"/>
                    <a:pt x="22" y="32"/>
                    <a:pt x="24" y="32"/>
                  </a:cubicBezTo>
                  <a:cubicBezTo>
                    <a:pt x="26" y="31"/>
                    <a:pt x="27" y="31"/>
                    <a:pt x="28" y="30"/>
                  </a:cubicBezTo>
                  <a:cubicBezTo>
                    <a:pt x="27" y="31"/>
                    <a:pt x="26" y="32"/>
                    <a:pt x="24" y="33"/>
                  </a:cubicBezTo>
                  <a:cubicBezTo>
                    <a:pt x="23" y="34"/>
                    <a:pt x="21" y="35"/>
                    <a:pt x="20" y="36"/>
                  </a:cubicBezTo>
                  <a:cubicBezTo>
                    <a:pt x="17" y="38"/>
                    <a:pt x="14" y="40"/>
                    <a:pt x="10" y="41"/>
                  </a:cubicBezTo>
                  <a:cubicBezTo>
                    <a:pt x="7" y="43"/>
                    <a:pt x="4" y="45"/>
                    <a:pt x="0" y="46"/>
                  </a:cubicBezTo>
                  <a:cubicBezTo>
                    <a:pt x="7" y="44"/>
                    <a:pt x="14" y="41"/>
                    <a:pt x="20" y="37"/>
                  </a:cubicBezTo>
                  <a:cubicBezTo>
                    <a:pt x="22" y="36"/>
                    <a:pt x="24" y="35"/>
                    <a:pt x="25" y="34"/>
                  </a:cubicBezTo>
                  <a:cubicBezTo>
                    <a:pt x="27" y="33"/>
                    <a:pt x="28" y="32"/>
                    <a:pt x="30" y="31"/>
                  </a:cubicBezTo>
                  <a:cubicBezTo>
                    <a:pt x="33" y="29"/>
                    <a:pt x="35" y="27"/>
                    <a:pt x="38" y="24"/>
                  </a:cubicBezTo>
                  <a:cubicBezTo>
                    <a:pt x="41" y="22"/>
                    <a:pt x="44" y="20"/>
                    <a:pt x="47" y="18"/>
                  </a:cubicBezTo>
                  <a:cubicBezTo>
                    <a:pt x="48" y="17"/>
                    <a:pt x="50" y="16"/>
                    <a:pt x="52" y="15"/>
                  </a:cubicBezTo>
                  <a:cubicBezTo>
                    <a:pt x="53" y="15"/>
                    <a:pt x="55" y="14"/>
                    <a:pt x="56" y="13"/>
                  </a:cubicBezTo>
                  <a:cubicBezTo>
                    <a:pt x="58" y="13"/>
                    <a:pt x="60" y="12"/>
                    <a:pt x="62" y="12"/>
                  </a:cubicBezTo>
                  <a:cubicBezTo>
                    <a:pt x="63" y="12"/>
                    <a:pt x="64" y="12"/>
                    <a:pt x="66" y="12"/>
                  </a:cubicBezTo>
                  <a:cubicBezTo>
                    <a:pt x="64" y="13"/>
                    <a:pt x="62" y="14"/>
                    <a:pt x="60" y="15"/>
                  </a:cubicBezTo>
                  <a:cubicBezTo>
                    <a:pt x="59" y="16"/>
                    <a:pt x="58" y="17"/>
                    <a:pt x="57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2" y="22"/>
                    <a:pt x="51" y="24"/>
                    <a:pt x="49" y="26"/>
                  </a:cubicBezTo>
                  <a:cubicBezTo>
                    <a:pt x="48" y="28"/>
                    <a:pt x="46" y="30"/>
                    <a:pt x="44" y="33"/>
                  </a:cubicBezTo>
                  <a:cubicBezTo>
                    <a:pt x="43" y="35"/>
                    <a:pt x="41" y="37"/>
                    <a:pt x="39" y="38"/>
                  </a:cubicBezTo>
                  <a:cubicBezTo>
                    <a:pt x="37" y="40"/>
                    <a:pt x="35" y="42"/>
                    <a:pt x="33" y="43"/>
                  </a:cubicBezTo>
                  <a:cubicBezTo>
                    <a:pt x="31" y="45"/>
                    <a:pt x="29" y="46"/>
                    <a:pt x="26" y="47"/>
                  </a:cubicBezTo>
                  <a:cubicBezTo>
                    <a:pt x="31" y="45"/>
                    <a:pt x="36" y="42"/>
                    <a:pt x="40" y="39"/>
                  </a:cubicBezTo>
                  <a:cubicBezTo>
                    <a:pt x="42" y="37"/>
                    <a:pt x="44" y="35"/>
                    <a:pt x="45" y="33"/>
                  </a:cubicBezTo>
                  <a:cubicBezTo>
                    <a:pt x="47" y="31"/>
                    <a:pt x="49" y="29"/>
                    <a:pt x="50" y="27"/>
                  </a:cubicBezTo>
                  <a:cubicBezTo>
                    <a:pt x="52" y="25"/>
                    <a:pt x="53" y="23"/>
                    <a:pt x="55" y="21"/>
                  </a:cubicBezTo>
                  <a:cubicBezTo>
                    <a:pt x="56" y="20"/>
                    <a:pt x="57" y="19"/>
                    <a:pt x="58" y="19"/>
                  </a:cubicBezTo>
                  <a:cubicBezTo>
                    <a:pt x="59" y="18"/>
                    <a:pt x="60" y="17"/>
                    <a:pt x="61" y="16"/>
                  </a:cubicBezTo>
                  <a:cubicBezTo>
                    <a:pt x="63" y="15"/>
                    <a:pt x="66" y="14"/>
                    <a:pt x="68" y="12"/>
                  </a:cubicBezTo>
                  <a:cubicBezTo>
                    <a:pt x="69" y="12"/>
                    <a:pt x="70" y="11"/>
                    <a:pt x="71" y="10"/>
                  </a:cubicBezTo>
                  <a:cubicBezTo>
                    <a:pt x="72" y="10"/>
                    <a:pt x="72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12"/>
                    <a:pt x="70" y="15"/>
                    <a:pt x="69" y="17"/>
                  </a:cubicBezTo>
                  <a:cubicBezTo>
                    <a:pt x="69" y="19"/>
                    <a:pt x="68" y="20"/>
                    <a:pt x="68" y="22"/>
                  </a:cubicBezTo>
                  <a:cubicBezTo>
                    <a:pt x="67" y="24"/>
                    <a:pt x="66" y="26"/>
                    <a:pt x="66" y="28"/>
                  </a:cubicBezTo>
                  <a:cubicBezTo>
                    <a:pt x="65" y="31"/>
                    <a:pt x="64" y="35"/>
                    <a:pt x="62" y="38"/>
                  </a:cubicBezTo>
                  <a:cubicBezTo>
                    <a:pt x="61" y="39"/>
                    <a:pt x="60" y="41"/>
                    <a:pt x="58" y="42"/>
                  </a:cubicBezTo>
                  <a:cubicBezTo>
                    <a:pt x="57" y="43"/>
                    <a:pt x="56" y="45"/>
                    <a:pt x="54" y="46"/>
                  </a:cubicBezTo>
                  <a:cubicBezTo>
                    <a:pt x="57" y="44"/>
                    <a:pt x="60" y="41"/>
                    <a:pt x="62" y="38"/>
                  </a:cubicBezTo>
                  <a:cubicBezTo>
                    <a:pt x="64" y="37"/>
                    <a:pt x="65" y="35"/>
                    <a:pt x="65" y="33"/>
                  </a:cubicBezTo>
                  <a:cubicBezTo>
                    <a:pt x="66" y="32"/>
                    <a:pt x="66" y="32"/>
                    <a:pt x="67" y="31"/>
                  </a:cubicBezTo>
                  <a:cubicBezTo>
                    <a:pt x="67" y="30"/>
                    <a:pt x="67" y="30"/>
                    <a:pt x="67" y="29"/>
                  </a:cubicBezTo>
                  <a:cubicBezTo>
                    <a:pt x="67" y="29"/>
                    <a:pt x="67" y="28"/>
                    <a:pt x="67" y="28"/>
                  </a:cubicBezTo>
                  <a:cubicBezTo>
                    <a:pt x="68" y="24"/>
                    <a:pt x="70" y="21"/>
                    <a:pt x="71" y="18"/>
                  </a:cubicBezTo>
                  <a:cubicBezTo>
                    <a:pt x="72" y="16"/>
                    <a:pt x="73" y="14"/>
                    <a:pt x="73" y="13"/>
                  </a:cubicBezTo>
                  <a:cubicBezTo>
                    <a:pt x="74" y="11"/>
                    <a:pt x="75" y="10"/>
                    <a:pt x="75" y="9"/>
                  </a:cubicBezTo>
                  <a:cubicBezTo>
                    <a:pt x="76" y="9"/>
                    <a:pt x="77" y="8"/>
                    <a:pt x="78" y="8"/>
                  </a:cubicBezTo>
                  <a:cubicBezTo>
                    <a:pt x="78" y="7"/>
                    <a:pt x="79" y="7"/>
                    <a:pt x="78" y="6"/>
                  </a:cubicBezTo>
                  <a:cubicBezTo>
                    <a:pt x="78" y="5"/>
                    <a:pt x="77" y="5"/>
                    <a:pt x="76" y="5"/>
                  </a:cubicBezTo>
                  <a:cubicBezTo>
                    <a:pt x="75" y="6"/>
                    <a:pt x="73" y="7"/>
                    <a:pt x="72" y="7"/>
                  </a:cubicBezTo>
                  <a:cubicBezTo>
                    <a:pt x="71" y="8"/>
                    <a:pt x="69" y="8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7" y="7"/>
                    <a:pt x="66" y="7"/>
                    <a:pt x="66" y="6"/>
                  </a:cubicBezTo>
                  <a:cubicBezTo>
                    <a:pt x="65" y="6"/>
                    <a:pt x="65" y="6"/>
                    <a:pt x="64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3" y="5"/>
                  </a:cubicBezTo>
                  <a:cubicBezTo>
                    <a:pt x="63" y="4"/>
                    <a:pt x="62" y="4"/>
                    <a:pt x="61" y="3"/>
                  </a:cubicBezTo>
                  <a:cubicBezTo>
                    <a:pt x="59" y="3"/>
                    <a:pt x="57" y="2"/>
                    <a:pt x="56" y="2"/>
                  </a:cubicBezTo>
                  <a:cubicBezTo>
                    <a:pt x="55" y="1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51" y="1"/>
                    <a:pt x="52" y="1"/>
                    <a:pt x="53" y="1"/>
                  </a:cubicBezTo>
                  <a:cubicBezTo>
                    <a:pt x="54" y="2"/>
                    <a:pt x="54" y="2"/>
                    <a:pt x="55" y="2"/>
                  </a:cubicBezTo>
                  <a:cubicBezTo>
                    <a:pt x="57" y="3"/>
                    <a:pt x="59" y="4"/>
                    <a:pt x="60" y="5"/>
                  </a:cubicBezTo>
                  <a:cubicBezTo>
                    <a:pt x="61" y="5"/>
                    <a:pt x="62" y="6"/>
                    <a:pt x="62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4" y="7"/>
                    <a:pt x="64" y="7"/>
                    <a:pt x="64" y="8"/>
                  </a:cubicBezTo>
                  <a:cubicBezTo>
                    <a:pt x="65" y="8"/>
                    <a:pt x="65" y="9"/>
                    <a:pt x="66" y="9"/>
                  </a:cubicBezTo>
                  <a:cubicBezTo>
                    <a:pt x="65" y="9"/>
                    <a:pt x="64" y="9"/>
                    <a:pt x="64" y="9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3" y="10"/>
                    <a:pt x="50" y="10"/>
                    <a:pt x="47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3" y="11"/>
                    <a:pt x="43" y="10"/>
                  </a:cubicBezTo>
                  <a:cubicBezTo>
                    <a:pt x="41" y="10"/>
                    <a:pt x="40" y="10"/>
                    <a:pt x="38" y="10"/>
                  </a:cubicBezTo>
                  <a:cubicBezTo>
                    <a:pt x="37" y="10"/>
                    <a:pt x="36" y="10"/>
                    <a:pt x="34" y="9"/>
                  </a:cubicBezTo>
                  <a:cubicBezTo>
                    <a:pt x="33" y="9"/>
                    <a:pt x="31" y="8"/>
                    <a:pt x="30" y="8"/>
                  </a:cubicBezTo>
                  <a:cubicBezTo>
                    <a:pt x="33" y="9"/>
                    <a:pt x="35" y="10"/>
                    <a:pt x="38" y="11"/>
                  </a:cubicBezTo>
                  <a:cubicBezTo>
                    <a:pt x="40" y="11"/>
                    <a:pt x="41" y="11"/>
                    <a:pt x="43" y="12"/>
                  </a:cubicBezTo>
                  <a:close/>
                  <a:moveTo>
                    <a:pt x="36" y="24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6" name="Freeform 2176"/>
            <p:cNvSpPr/>
            <p:nvPr/>
          </p:nvSpPr>
          <p:spPr bwMode="auto">
            <a:xfrm>
              <a:off x="6488080" y="4894291"/>
              <a:ext cx="93663" cy="315915"/>
            </a:xfrm>
            <a:custGeom>
              <a:avLst/>
              <a:gdLst>
                <a:gd name="T0" fmla="*/ 19 w 25"/>
                <a:gd name="T1" fmla="*/ 66 h 84"/>
                <a:gd name="T2" fmla="*/ 20 w 25"/>
                <a:gd name="T3" fmla="*/ 62 h 84"/>
                <a:gd name="T4" fmla="*/ 22 w 25"/>
                <a:gd name="T5" fmla="*/ 46 h 84"/>
                <a:gd name="T6" fmla="*/ 20 w 25"/>
                <a:gd name="T7" fmla="*/ 23 h 84"/>
                <a:gd name="T8" fmla="*/ 23 w 25"/>
                <a:gd name="T9" fmla="*/ 9 h 84"/>
                <a:gd name="T10" fmla="*/ 25 w 25"/>
                <a:gd name="T11" fmla="*/ 0 h 84"/>
                <a:gd name="T12" fmla="*/ 18 w 25"/>
                <a:gd name="T13" fmla="*/ 13 h 84"/>
                <a:gd name="T14" fmla="*/ 9 w 25"/>
                <a:gd name="T15" fmla="*/ 52 h 84"/>
                <a:gd name="T16" fmla="*/ 4 w 25"/>
                <a:gd name="T17" fmla="*/ 70 h 84"/>
                <a:gd name="T18" fmla="*/ 0 w 25"/>
                <a:gd name="T19" fmla="*/ 84 h 84"/>
                <a:gd name="T20" fmla="*/ 0 w 25"/>
                <a:gd name="T21" fmla="*/ 84 h 84"/>
                <a:gd name="T22" fmla="*/ 19 w 25"/>
                <a:gd name="T23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84">
                  <a:moveTo>
                    <a:pt x="19" y="66"/>
                  </a:moveTo>
                  <a:cubicBezTo>
                    <a:pt x="20" y="65"/>
                    <a:pt x="20" y="63"/>
                    <a:pt x="20" y="62"/>
                  </a:cubicBezTo>
                  <a:cubicBezTo>
                    <a:pt x="21" y="56"/>
                    <a:pt x="22" y="51"/>
                    <a:pt x="22" y="46"/>
                  </a:cubicBezTo>
                  <a:cubicBezTo>
                    <a:pt x="22" y="38"/>
                    <a:pt x="20" y="31"/>
                    <a:pt x="20" y="23"/>
                  </a:cubicBezTo>
                  <a:cubicBezTo>
                    <a:pt x="20" y="18"/>
                    <a:pt x="21" y="13"/>
                    <a:pt x="23" y="9"/>
                  </a:cubicBezTo>
                  <a:cubicBezTo>
                    <a:pt x="24" y="6"/>
                    <a:pt x="25" y="3"/>
                    <a:pt x="25" y="0"/>
                  </a:cubicBezTo>
                  <a:cubicBezTo>
                    <a:pt x="23" y="5"/>
                    <a:pt x="19" y="10"/>
                    <a:pt x="18" y="13"/>
                  </a:cubicBezTo>
                  <a:cubicBezTo>
                    <a:pt x="11" y="25"/>
                    <a:pt x="12" y="39"/>
                    <a:pt x="9" y="52"/>
                  </a:cubicBezTo>
                  <a:cubicBezTo>
                    <a:pt x="8" y="58"/>
                    <a:pt x="6" y="64"/>
                    <a:pt x="4" y="70"/>
                  </a:cubicBezTo>
                  <a:cubicBezTo>
                    <a:pt x="3" y="75"/>
                    <a:pt x="1" y="79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" y="77"/>
                    <a:pt x="12" y="72"/>
                    <a:pt x="19" y="6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607" name="Picture 2177"/>
            <p:cNvPicPr>
              <a:picLocks noChangeAspect="1" noChangeArrowheads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231" y="4875241"/>
              <a:ext cx="111126" cy="28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8" name="Freeform 2179"/>
            <p:cNvSpPr/>
            <p:nvPr/>
          </p:nvSpPr>
          <p:spPr bwMode="auto">
            <a:xfrm>
              <a:off x="6451568" y="5013354"/>
              <a:ext cx="77788" cy="128588"/>
            </a:xfrm>
            <a:custGeom>
              <a:avLst/>
              <a:gdLst>
                <a:gd name="T0" fmla="*/ 18 w 21"/>
                <a:gd name="T1" fmla="*/ 18 h 34"/>
                <a:gd name="T2" fmla="*/ 21 w 21"/>
                <a:gd name="T3" fmla="*/ 0 h 34"/>
                <a:gd name="T4" fmla="*/ 18 w 21"/>
                <a:gd name="T5" fmla="*/ 8 h 34"/>
                <a:gd name="T6" fmla="*/ 7 w 21"/>
                <a:gd name="T7" fmla="*/ 13 h 34"/>
                <a:gd name="T8" fmla="*/ 0 w 21"/>
                <a:gd name="T9" fmla="*/ 14 h 34"/>
                <a:gd name="T10" fmla="*/ 6 w 21"/>
                <a:gd name="T11" fmla="*/ 34 h 34"/>
                <a:gd name="T12" fmla="*/ 18 w 21"/>
                <a:gd name="T1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4">
                  <a:moveTo>
                    <a:pt x="18" y="18"/>
                  </a:moveTo>
                  <a:cubicBezTo>
                    <a:pt x="20" y="12"/>
                    <a:pt x="21" y="6"/>
                    <a:pt x="21" y="0"/>
                  </a:cubicBezTo>
                  <a:cubicBezTo>
                    <a:pt x="20" y="3"/>
                    <a:pt x="19" y="6"/>
                    <a:pt x="18" y="8"/>
                  </a:cubicBezTo>
                  <a:cubicBezTo>
                    <a:pt x="15" y="12"/>
                    <a:pt x="11" y="12"/>
                    <a:pt x="7" y="13"/>
                  </a:cubicBezTo>
                  <a:cubicBezTo>
                    <a:pt x="5" y="13"/>
                    <a:pt x="2" y="13"/>
                    <a:pt x="0" y="14"/>
                  </a:cubicBezTo>
                  <a:cubicBezTo>
                    <a:pt x="1" y="21"/>
                    <a:pt x="4" y="27"/>
                    <a:pt x="6" y="34"/>
                  </a:cubicBezTo>
                  <a:cubicBezTo>
                    <a:pt x="12" y="31"/>
                    <a:pt x="15" y="23"/>
                    <a:pt x="18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9" name="Freeform 2180"/>
            <p:cNvSpPr/>
            <p:nvPr/>
          </p:nvSpPr>
          <p:spPr bwMode="auto">
            <a:xfrm>
              <a:off x="6581744" y="4751415"/>
              <a:ext cx="68263" cy="315915"/>
            </a:xfrm>
            <a:custGeom>
              <a:avLst/>
              <a:gdLst>
                <a:gd name="T0" fmla="*/ 0 w 18"/>
                <a:gd name="T1" fmla="*/ 38 h 84"/>
                <a:gd name="T2" fmla="*/ 3 w 18"/>
                <a:gd name="T3" fmla="*/ 48 h 84"/>
                <a:gd name="T4" fmla="*/ 9 w 18"/>
                <a:gd name="T5" fmla="*/ 59 h 84"/>
                <a:gd name="T6" fmla="*/ 12 w 18"/>
                <a:gd name="T7" fmla="*/ 84 h 84"/>
                <a:gd name="T8" fmla="*/ 12 w 18"/>
                <a:gd name="T9" fmla="*/ 84 h 84"/>
                <a:gd name="T10" fmla="*/ 17 w 18"/>
                <a:gd name="T11" fmla="*/ 56 h 84"/>
                <a:gd name="T12" fmla="*/ 2 w 18"/>
                <a:gd name="T13" fmla="*/ 34 h 84"/>
                <a:gd name="T14" fmla="*/ 8 w 18"/>
                <a:gd name="T15" fmla="*/ 20 h 84"/>
                <a:gd name="T16" fmla="*/ 13 w 18"/>
                <a:gd name="T17" fmla="*/ 10 h 84"/>
                <a:gd name="T18" fmla="*/ 14 w 18"/>
                <a:gd name="T19" fmla="*/ 0 h 84"/>
                <a:gd name="T20" fmla="*/ 11 w 18"/>
                <a:gd name="T21" fmla="*/ 0 h 84"/>
                <a:gd name="T22" fmla="*/ 12 w 18"/>
                <a:gd name="T23" fmla="*/ 9 h 84"/>
                <a:gd name="T24" fmla="*/ 7 w 18"/>
                <a:gd name="T25" fmla="*/ 20 h 84"/>
                <a:gd name="T26" fmla="*/ 1 w 18"/>
                <a:gd name="T27" fmla="*/ 34 h 84"/>
                <a:gd name="T28" fmla="*/ 0 w 18"/>
                <a:gd name="T29" fmla="*/ 3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84">
                  <a:moveTo>
                    <a:pt x="0" y="38"/>
                  </a:moveTo>
                  <a:cubicBezTo>
                    <a:pt x="1" y="41"/>
                    <a:pt x="3" y="45"/>
                    <a:pt x="3" y="48"/>
                  </a:cubicBezTo>
                  <a:cubicBezTo>
                    <a:pt x="4" y="52"/>
                    <a:pt x="7" y="55"/>
                    <a:pt x="9" y="59"/>
                  </a:cubicBezTo>
                  <a:cubicBezTo>
                    <a:pt x="13" y="67"/>
                    <a:pt x="15" y="74"/>
                    <a:pt x="12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7" y="75"/>
                    <a:pt x="18" y="65"/>
                    <a:pt x="17" y="56"/>
                  </a:cubicBezTo>
                  <a:cubicBezTo>
                    <a:pt x="16" y="50"/>
                    <a:pt x="11" y="38"/>
                    <a:pt x="2" y="34"/>
                  </a:cubicBezTo>
                  <a:cubicBezTo>
                    <a:pt x="1" y="28"/>
                    <a:pt x="5" y="24"/>
                    <a:pt x="8" y="20"/>
                  </a:cubicBezTo>
                  <a:cubicBezTo>
                    <a:pt x="10" y="16"/>
                    <a:pt x="12" y="13"/>
                    <a:pt x="13" y="10"/>
                  </a:cubicBezTo>
                  <a:cubicBezTo>
                    <a:pt x="14" y="6"/>
                    <a:pt x="14" y="3"/>
                    <a:pt x="14" y="0"/>
                  </a:cubicBezTo>
                  <a:cubicBezTo>
                    <a:pt x="13" y="1"/>
                    <a:pt x="12" y="1"/>
                    <a:pt x="11" y="0"/>
                  </a:cubicBezTo>
                  <a:cubicBezTo>
                    <a:pt x="12" y="3"/>
                    <a:pt x="13" y="6"/>
                    <a:pt x="12" y="9"/>
                  </a:cubicBezTo>
                  <a:cubicBezTo>
                    <a:pt x="11" y="13"/>
                    <a:pt x="8" y="16"/>
                    <a:pt x="7" y="20"/>
                  </a:cubicBezTo>
                  <a:cubicBezTo>
                    <a:pt x="4" y="24"/>
                    <a:pt x="0" y="29"/>
                    <a:pt x="1" y="34"/>
                  </a:cubicBezTo>
                  <a:cubicBezTo>
                    <a:pt x="0" y="35"/>
                    <a:pt x="0" y="37"/>
                    <a:pt x="0" y="3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0" name="Freeform 2181"/>
            <p:cNvSpPr>
              <a:spLocks noEditPoints="1"/>
            </p:cNvSpPr>
            <p:nvPr/>
          </p:nvSpPr>
          <p:spPr bwMode="auto">
            <a:xfrm>
              <a:off x="6457918" y="4883178"/>
              <a:ext cx="177801" cy="314327"/>
            </a:xfrm>
            <a:custGeom>
              <a:avLst/>
              <a:gdLst>
                <a:gd name="T0" fmla="*/ 15 w 47"/>
                <a:gd name="T1" fmla="*/ 28 h 84"/>
                <a:gd name="T2" fmla="*/ 21 w 47"/>
                <a:gd name="T3" fmla="*/ 21 h 84"/>
                <a:gd name="T4" fmla="*/ 19 w 47"/>
                <a:gd name="T5" fmla="*/ 30 h 84"/>
                <a:gd name="T6" fmla="*/ 18 w 47"/>
                <a:gd name="T7" fmla="*/ 37 h 84"/>
                <a:gd name="T8" fmla="*/ 16 w 47"/>
                <a:gd name="T9" fmla="*/ 43 h 84"/>
                <a:gd name="T10" fmla="*/ 10 w 47"/>
                <a:gd name="T11" fmla="*/ 46 h 84"/>
                <a:gd name="T12" fmla="*/ 8 w 47"/>
                <a:gd name="T13" fmla="*/ 46 h 84"/>
                <a:gd name="T14" fmla="*/ 3 w 47"/>
                <a:gd name="T15" fmla="*/ 48 h 84"/>
                <a:gd name="T16" fmla="*/ 7 w 47"/>
                <a:gd name="T17" fmla="*/ 48 h 84"/>
                <a:gd name="T18" fmla="*/ 9 w 47"/>
                <a:gd name="T19" fmla="*/ 47 h 84"/>
                <a:gd name="T20" fmla="*/ 14 w 47"/>
                <a:gd name="T21" fmla="*/ 46 h 84"/>
                <a:gd name="T22" fmla="*/ 17 w 47"/>
                <a:gd name="T23" fmla="*/ 43 h 84"/>
                <a:gd name="T24" fmla="*/ 17 w 47"/>
                <a:gd name="T25" fmla="*/ 46 h 84"/>
                <a:gd name="T26" fmla="*/ 14 w 47"/>
                <a:gd name="T27" fmla="*/ 56 h 84"/>
                <a:gd name="T28" fmla="*/ 10 w 47"/>
                <a:gd name="T29" fmla="*/ 62 h 84"/>
                <a:gd name="T30" fmla="*/ 6 w 47"/>
                <a:gd name="T31" fmla="*/ 68 h 84"/>
                <a:gd name="T32" fmla="*/ 15 w 47"/>
                <a:gd name="T33" fmla="*/ 57 h 84"/>
                <a:gd name="T34" fmla="*/ 16 w 47"/>
                <a:gd name="T35" fmla="*/ 58 h 84"/>
                <a:gd name="T36" fmla="*/ 12 w 47"/>
                <a:gd name="T37" fmla="*/ 73 h 84"/>
                <a:gd name="T38" fmla="*/ 16 w 47"/>
                <a:gd name="T39" fmla="*/ 63 h 84"/>
                <a:gd name="T40" fmla="*/ 18 w 47"/>
                <a:gd name="T41" fmla="*/ 52 h 84"/>
                <a:gd name="T42" fmla="*/ 21 w 47"/>
                <a:gd name="T43" fmla="*/ 31 h 84"/>
                <a:gd name="T44" fmla="*/ 24 w 47"/>
                <a:gd name="T45" fmla="*/ 21 h 84"/>
                <a:gd name="T46" fmla="*/ 29 w 47"/>
                <a:gd name="T47" fmla="*/ 13 h 84"/>
                <a:gd name="T48" fmla="*/ 27 w 47"/>
                <a:gd name="T49" fmla="*/ 23 h 84"/>
                <a:gd name="T50" fmla="*/ 28 w 47"/>
                <a:gd name="T51" fmla="*/ 35 h 84"/>
                <a:gd name="T52" fmla="*/ 30 w 47"/>
                <a:gd name="T53" fmla="*/ 50 h 84"/>
                <a:gd name="T54" fmla="*/ 28 w 47"/>
                <a:gd name="T55" fmla="*/ 66 h 84"/>
                <a:gd name="T56" fmla="*/ 31 w 47"/>
                <a:gd name="T57" fmla="*/ 43 h 84"/>
                <a:gd name="T58" fmla="*/ 29 w 47"/>
                <a:gd name="T59" fmla="*/ 27 h 84"/>
                <a:gd name="T60" fmla="*/ 30 w 47"/>
                <a:gd name="T61" fmla="*/ 19 h 84"/>
                <a:gd name="T62" fmla="*/ 32 w 47"/>
                <a:gd name="T63" fmla="*/ 8 h 84"/>
                <a:gd name="T64" fmla="*/ 33 w 47"/>
                <a:gd name="T65" fmla="*/ 7 h 84"/>
                <a:gd name="T66" fmla="*/ 38 w 47"/>
                <a:gd name="T67" fmla="*/ 19 h 84"/>
                <a:gd name="T68" fmla="*/ 45 w 47"/>
                <a:gd name="T69" fmla="*/ 34 h 84"/>
                <a:gd name="T70" fmla="*/ 46 w 47"/>
                <a:gd name="T71" fmla="*/ 45 h 84"/>
                <a:gd name="T72" fmla="*/ 45 w 47"/>
                <a:gd name="T73" fmla="*/ 28 h 84"/>
                <a:gd name="T74" fmla="*/ 43 w 47"/>
                <a:gd name="T75" fmla="*/ 24 h 84"/>
                <a:gd name="T76" fmla="*/ 37 w 47"/>
                <a:gd name="T77" fmla="*/ 13 h 84"/>
                <a:gd name="T78" fmla="*/ 34 w 47"/>
                <a:gd name="T79" fmla="*/ 4 h 84"/>
                <a:gd name="T80" fmla="*/ 34 w 47"/>
                <a:gd name="T81" fmla="*/ 0 h 84"/>
                <a:gd name="T82" fmla="*/ 30 w 47"/>
                <a:gd name="T83" fmla="*/ 6 h 84"/>
                <a:gd name="T84" fmla="*/ 28 w 47"/>
                <a:gd name="T85" fmla="*/ 9 h 84"/>
                <a:gd name="T86" fmla="*/ 24 w 47"/>
                <a:gd name="T87" fmla="*/ 10 h 84"/>
                <a:gd name="T88" fmla="*/ 23 w 47"/>
                <a:gd name="T89" fmla="*/ 10 h 84"/>
                <a:gd name="T90" fmla="*/ 15 w 47"/>
                <a:gd name="T91" fmla="*/ 13 h 84"/>
                <a:gd name="T92" fmla="*/ 10 w 47"/>
                <a:gd name="T93" fmla="*/ 16 h 84"/>
                <a:gd name="T94" fmla="*/ 15 w 47"/>
                <a:gd name="T95" fmla="*/ 14 h 84"/>
                <a:gd name="T96" fmla="*/ 23 w 47"/>
                <a:gd name="T97" fmla="*/ 11 h 84"/>
                <a:gd name="T98" fmla="*/ 24 w 47"/>
                <a:gd name="T99" fmla="*/ 11 h 84"/>
                <a:gd name="T100" fmla="*/ 27 w 47"/>
                <a:gd name="T101" fmla="*/ 11 h 84"/>
                <a:gd name="T102" fmla="*/ 21 w 47"/>
                <a:gd name="T103" fmla="*/ 19 h 84"/>
                <a:gd name="T104" fmla="*/ 14 w 47"/>
                <a:gd name="T105" fmla="*/ 27 h 84"/>
                <a:gd name="T106" fmla="*/ 9 w 47"/>
                <a:gd name="T107" fmla="*/ 32 h 84"/>
                <a:gd name="T108" fmla="*/ 2 w 47"/>
                <a:gd name="T109" fmla="*/ 36 h 84"/>
                <a:gd name="T110" fmla="*/ 13 w 47"/>
                <a:gd name="T111" fmla="*/ 29 h 84"/>
                <a:gd name="T112" fmla="*/ 17 w 47"/>
                <a:gd name="T113" fmla="*/ 43 h 84"/>
                <a:gd name="T114" fmla="*/ 17 w 47"/>
                <a:gd name="T115" fmla="*/ 4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" h="84">
                  <a:moveTo>
                    <a:pt x="13" y="29"/>
                  </a:moveTo>
                  <a:cubicBezTo>
                    <a:pt x="14" y="29"/>
                    <a:pt x="14" y="28"/>
                    <a:pt x="15" y="28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8" y="25"/>
                    <a:pt x="20" y="23"/>
                    <a:pt x="21" y="21"/>
                  </a:cubicBezTo>
                  <a:cubicBezTo>
                    <a:pt x="21" y="22"/>
                    <a:pt x="20" y="24"/>
                    <a:pt x="20" y="25"/>
                  </a:cubicBezTo>
                  <a:cubicBezTo>
                    <a:pt x="19" y="27"/>
                    <a:pt x="19" y="29"/>
                    <a:pt x="19" y="30"/>
                  </a:cubicBezTo>
                  <a:cubicBezTo>
                    <a:pt x="18" y="32"/>
                    <a:pt x="18" y="34"/>
                    <a:pt x="18" y="36"/>
                  </a:cubicBezTo>
                  <a:cubicBezTo>
                    <a:pt x="18" y="36"/>
                    <a:pt x="18" y="36"/>
                    <a:pt x="18" y="37"/>
                  </a:cubicBezTo>
                  <a:cubicBezTo>
                    <a:pt x="18" y="38"/>
                    <a:pt x="17" y="39"/>
                    <a:pt x="17" y="40"/>
                  </a:cubicBezTo>
                  <a:cubicBezTo>
                    <a:pt x="17" y="41"/>
                    <a:pt x="16" y="42"/>
                    <a:pt x="16" y="43"/>
                  </a:cubicBezTo>
                  <a:cubicBezTo>
                    <a:pt x="15" y="43"/>
                    <a:pt x="14" y="44"/>
                    <a:pt x="13" y="44"/>
                  </a:cubicBezTo>
                  <a:cubicBezTo>
                    <a:pt x="12" y="45"/>
                    <a:pt x="11" y="45"/>
                    <a:pt x="10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8" y="46"/>
                  </a:cubicBezTo>
                  <a:cubicBezTo>
                    <a:pt x="8" y="47"/>
                    <a:pt x="7" y="47"/>
                    <a:pt x="7" y="47"/>
                  </a:cubicBezTo>
                  <a:cubicBezTo>
                    <a:pt x="6" y="47"/>
                    <a:pt x="5" y="47"/>
                    <a:pt x="3" y="48"/>
                  </a:cubicBezTo>
                  <a:cubicBezTo>
                    <a:pt x="2" y="48"/>
                    <a:pt x="1" y="48"/>
                    <a:pt x="0" y="48"/>
                  </a:cubicBezTo>
                  <a:cubicBezTo>
                    <a:pt x="2" y="48"/>
                    <a:pt x="5" y="48"/>
                    <a:pt x="7" y="48"/>
                  </a:cubicBezTo>
                  <a:cubicBezTo>
                    <a:pt x="7" y="48"/>
                    <a:pt x="8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6"/>
                    <a:pt x="12" y="46"/>
                    <a:pt x="14" y="46"/>
                  </a:cubicBezTo>
                  <a:cubicBezTo>
                    <a:pt x="15" y="45"/>
                    <a:pt x="16" y="45"/>
                    <a:pt x="17" y="44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4"/>
                    <a:pt x="17" y="45"/>
                  </a:cubicBezTo>
                  <a:cubicBezTo>
                    <a:pt x="17" y="45"/>
                    <a:pt x="17" y="46"/>
                    <a:pt x="17" y="46"/>
                  </a:cubicBezTo>
                  <a:cubicBezTo>
                    <a:pt x="17" y="47"/>
                    <a:pt x="16" y="49"/>
                    <a:pt x="16" y="50"/>
                  </a:cubicBezTo>
                  <a:cubicBezTo>
                    <a:pt x="16" y="52"/>
                    <a:pt x="15" y="54"/>
                    <a:pt x="14" y="56"/>
                  </a:cubicBezTo>
                  <a:cubicBezTo>
                    <a:pt x="13" y="57"/>
                    <a:pt x="13" y="58"/>
                    <a:pt x="12" y="59"/>
                  </a:cubicBezTo>
                  <a:cubicBezTo>
                    <a:pt x="12" y="60"/>
                    <a:pt x="11" y="61"/>
                    <a:pt x="10" y="62"/>
                  </a:cubicBezTo>
                  <a:cubicBezTo>
                    <a:pt x="10" y="63"/>
                    <a:pt x="9" y="64"/>
                    <a:pt x="8" y="65"/>
                  </a:cubicBezTo>
                  <a:cubicBezTo>
                    <a:pt x="8" y="66"/>
                    <a:pt x="7" y="67"/>
                    <a:pt x="6" y="68"/>
                  </a:cubicBezTo>
                  <a:cubicBezTo>
                    <a:pt x="8" y="66"/>
                    <a:pt x="10" y="65"/>
                    <a:pt x="11" y="63"/>
                  </a:cubicBezTo>
                  <a:cubicBezTo>
                    <a:pt x="13" y="61"/>
                    <a:pt x="14" y="59"/>
                    <a:pt x="15" y="57"/>
                  </a:cubicBezTo>
                  <a:cubicBezTo>
                    <a:pt x="16" y="56"/>
                    <a:pt x="16" y="54"/>
                    <a:pt x="17" y="53"/>
                  </a:cubicBezTo>
                  <a:cubicBezTo>
                    <a:pt x="17" y="54"/>
                    <a:pt x="16" y="56"/>
                    <a:pt x="16" y="58"/>
                  </a:cubicBezTo>
                  <a:cubicBezTo>
                    <a:pt x="16" y="59"/>
                    <a:pt x="16" y="61"/>
                    <a:pt x="15" y="63"/>
                  </a:cubicBezTo>
                  <a:cubicBezTo>
                    <a:pt x="15" y="67"/>
                    <a:pt x="14" y="70"/>
                    <a:pt x="12" y="73"/>
                  </a:cubicBezTo>
                  <a:cubicBezTo>
                    <a:pt x="11" y="77"/>
                    <a:pt x="10" y="80"/>
                    <a:pt x="9" y="84"/>
                  </a:cubicBezTo>
                  <a:cubicBezTo>
                    <a:pt x="12" y="77"/>
                    <a:pt x="14" y="70"/>
                    <a:pt x="16" y="63"/>
                  </a:cubicBezTo>
                  <a:cubicBezTo>
                    <a:pt x="17" y="61"/>
                    <a:pt x="17" y="60"/>
                    <a:pt x="18" y="58"/>
                  </a:cubicBezTo>
                  <a:cubicBezTo>
                    <a:pt x="18" y="56"/>
                    <a:pt x="18" y="54"/>
                    <a:pt x="18" y="52"/>
                  </a:cubicBezTo>
                  <a:cubicBezTo>
                    <a:pt x="19" y="49"/>
                    <a:pt x="19" y="45"/>
                    <a:pt x="20" y="42"/>
                  </a:cubicBezTo>
                  <a:cubicBezTo>
                    <a:pt x="20" y="38"/>
                    <a:pt x="20" y="34"/>
                    <a:pt x="21" y="31"/>
                  </a:cubicBezTo>
                  <a:cubicBezTo>
                    <a:pt x="21" y="29"/>
                    <a:pt x="22" y="27"/>
                    <a:pt x="22" y="26"/>
                  </a:cubicBezTo>
                  <a:cubicBezTo>
                    <a:pt x="23" y="24"/>
                    <a:pt x="23" y="22"/>
                    <a:pt x="24" y="21"/>
                  </a:cubicBezTo>
                  <a:cubicBezTo>
                    <a:pt x="25" y="19"/>
                    <a:pt x="26" y="18"/>
                    <a:pt x="27" y="16"/>
                  </a:cubicBezTo>
                  <a:cubicBezTo>
                    <a:pt x="28" y="15"/>
                    <a:pt x="28" y="14"/>
                    <a:pt x="29" y="13"/>
                  </a:cubicBezTo>
                  <a:cubicBezTo>
                    <a:pt x="29" y="15"/>
                    <a:pt x="28" y="17"/>
                    <a:pt x="28" y="19"/>
                  </a:cubicBezTo>
                  <a:cubicBezTo>
                    <a:pt x="28" y="20"/>
                    <a:pt x="28" y="22"/>
                    <a:pt x="27" y="23"/>
                  </a:cubicBezTo>
                  <a:cubicBezTo>
                    <a:pt x="27" y="24"/>
                    <a:pt x="27" y="26"/>
                    <a:pt x="27" y="27"/>
                  </a:cubicBezTo>
                  <a:cubicBezTo>
                    <a:pt x="27" y="30"/>
                    <a:pt x="28" y="32"/>
                    <a:pt x="28" y="35"/>
                  </a:cubicBezTo>
                  <a:cubicBezTo>
                    <a:pt x="29" y="38"/>
                    <a:pt x="29" y="40"/>
                    <a:pt x="30" y="43"/>
                  </a:cubicBezTo>
                  <a:cubicBezTo>
                    <a:pt x="30" y="45"/>
                    <a:pt x="30" y="48"/>
                    <a:pt x="30" y="50"/>
                  </a:cubicBezTo>
                  <a:cubicBezTo>
                    <a:pt x="30" y="53"/>
                    <a:pt x="30" y="56"/>
                    <a:pt x="29" y="58"/>
                  </a:cubicBezTo>
                  <a:cubicBezTo>
                    <a:pt x="29" y="61"/>
                    <a:pt x="29" y="63"/>
                    <a:pt x="28" y="66"/>
                  </a:cubicBezTo>
                  <a:cubicBezTo>
                    <a:pt x="30" y="61"/>
                    <a:pt x="31" y="56"/>
                    <a:pt x="31" y="50"/>
                  </a:cubicBezTo>
                  <a:cubicBezTo>
                    <a:pt x="31" y="48"/>
                    <a:pt x="31" y="45"/>
                    <a:pt x="31" y="43"/>
                  </a:cubicBezTo>
                  <a:cubicBezTo>
                    <a:pt x="30" y="40"/>
                    <a:pt x="30" y="37"/>
                    <a:pt x="30" y="35"/>
                  </a:cubicBezTo>
                  <a:cubicBezTo>
                    <a:pt x="29" y="32"/>
                    <a:pt x="29" y="30"/>
                    <a:pt x="29" y="27"/>
                  </a:cubicBezTo>
                  <a:cubicBezTo>
                    <a:pt x="29" y="26"/>
                    <a:pt x="29" y="25"/>
                    <a:pt x="29" y="23"/>
                  </a:cubicBezTo>
                  <a:cubicBezTo>
                    <a:pt x="29" y="22"/>
                    <a:pt x="29" y="21"/>
                    <a:pt x="30" y="19"/>
                  </a:cubicBezTo>
                  <a:cubicBezTo>
                    <a:pt x="30" y="17"/>
                    <a:pt x="31" y="14"/>
                    <a:pt x="31" y="12"/>
                  </a:cubicBezTo>
                  <a:cubicBezTo>
                    <a:pt x="32" y="10"/>
                    <a:pt x="32" y="9"/>
                    <a:pt x="32" y="8"/>
                  </a:cubicBezTo>
                  <a:cubicBezTo>
                    <a:pt x="32" y="8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9"/>
                    <a:pt x="35" y="11"/>
                    <a:pt x="36" y="14"/>
                  </a:cubicBezTo>
                  <a:cubicBezTo>
                    <a:pt x="36" y="16"/>
                    <a:pt x="37" y="17"/>
                    <a:pt x="38" y="19"/>
                  </a:cubicBezTo>
                  <a:cubicBezTo>
                    <a:pt x="39" y="21"/>
                    <a:pt x="40" y="22"/>
                    <a:pt x="41" y="24"/>
                  </a:cubicBezTo>
                  <a:cubicBezTo>
                    <a:pt x="43" y="27"/>
                    <a:pt x="44" y="30"/>
                    <a:pt x="45" y="34"/>
                  </a:cubicBezTo>
                  <a:cubicBezTo>
                    <a:pt x="46" y="36"/>
                    <a:pt x="46" y="37"/>
                    <a:pt x="46" y="39"/>
                  </a:cubicBezTo>
                  <a:cubicBezTo>
                    <a:pt x="46" y="41"/>
                    <a:pt x="46" y="43"/>
                    <a:pt x="46" y="45"/>
                  </a:cubicBezTo>
                  <a:cubicBezTo>
                    <a:pt x="47" y="41"/>
                    <a:pt x="47" y="37"/>
                    <a:pt x="46" y="34"/>
                  </a:cubicBezTo>
                  <a:cubicBezTo>
                    <a:pt x="46" y="32"/>
                    <a:pt x="45" y="30"/>
                    <a:pt x="45" y="28"/>
                  </a:cubicBezTo>
                  <a:cubicBezTo>
                    <a:pt x="44" y="27"/>
                    <a:pt x="44" y="26"/>
                    <a:pt x="44" y="25"/>
                  </a:cubicBezTo>
                  <a:cubicBezTo>
                    <a:pt x="43" y="25"/>
                    <a:pt x="43" y="25"/>
                    <a:pt x="43" y="24"/>
                  </a:cubicBezTo>
                  <a:cubicBezTo>
                    <a:pt x="43" y="24"/>
                    <a:pt x="42" y="23"/>
                    <a:pt x="42" y="23"/>
                  </a:cubicBezTo>
                  <a:cubicBezTo>
                    <a:pt x="40" y="20"/>
                    <a:pt x="39" y="17"/>
                    <a:pt x="37" y="13"/>
                  </a:cubicBezTo>
                  <a:cubicBezTo>
                    <a:pt x="36" y="11"/>
                    <a:pt x="36" y="10"/>
                    <a:pt x="35" y="8"/>
                  </a:cubicBezTo>
                  <a:cubicBezTo>
                    <a:pt x="35" y="7"/>
                    <a:pt x="34" y="5"/>
                    <a:pt x="34" y="4"/>
                  </a:cubicBezTo>
                  <a:cubicBezTo>
                    <a:pt x="34" y="3"/>
                    <a:pt x="34" y="2"/>
                    <a:pt x="35" y="1"/>
                  </a:cubicBezTo>
                  <a:cubicBezTo>
                    <a:pt x="35" y="1"/>
                    <a:pt x="35" y="0"/>
                    <a:pt x="34" y="0"/>
                  </a:cubicBezTo>
                  <a:cubicBezTo>
                    <a:pt x="33" y="0"/>
                    <a:pt x="32" y="0"/>
                    <a:pt x="32" y="1"/>
                  </a:cubicBezTo>
                  <a:cubicBezTo>
                    <a:pt x="32" y="2"/>
                    <a:pt x="31" y="4"/>
                    <a:pt x="30" y="6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9"/>
                    <a:pt x="26" y="9"/>
                    <a:pt x="25" y="9"/>
                  </a:cubicBezTo>
                  <a:cubicBezTo>
                    <a:pt x="25" y="9"/>
                    <a:pt x="24" y="9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1" y="10"/>
                    <a:pt x="20" y="11"/>
                  </a:cubicBezTo>
                  <a:cubicBezTo>
                    <a:pt x="18" y="11"/>
                    <a:pt x="17" y="12"/>
                    <a:pt x="15" y="13"/>
                  </a:cubicBezTo>
                  <a:cubicBezTo>
                    <a:pt x="14" y="14"/>
                    <a:pt x="13" y="14"/>
                    <a:pt x="13" y="15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11" y="16"/>
                    <a:pt x="12" y="15"/>
                    <a:pt x="13" y="15"/>
                  </a:cubicBezTo>
                  <a:cubicBezTo>
                    <a:pt x="14" y="15"/>
                    <a:pt x="15" y="14"/>
                    <a:pt x="15" y="14"/>
                  </a:cubicBezTo>
                  <a:cubicBezTo>
                    <a:pt x="17" y="13"/>
                    <a:pt x="19" y="13"/>
                    <a:pt x="20" y="12"/>
                  </a:cubicBezTo>
                  <a:cubicBezTo>
                    <a:pt x="21" y="12"/>
                    <a:pt x="22" y="11"/>
                    <a:pt x="23" y="11"/>
                  </a:cubicBezTo>
                  <a:cubicBezTo>
                    <a:pt x="23" y="11"/>
                    <a:pt x="23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6" y="11"/>
                  </a:cubicBezTo>
                  <a:cubicBezTo>
                    <a:pt x="26" y="11"/>
                    <a:pt x="27" y="11"/>
                    <a:pt x="27" y="11"/>
                  </a:cubicBezTo>
                  <a:cubicBezTo>
                    <a:pt x="27" y="11"/>
                    <a:pt x="27" y="12"/>
                    <a:pt x="26" y="1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9" y="21"/>
                    <a:pt x="17" y="23"/>
                    <a:pt x="15" y="2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8"/>
                    <a:pt x="13" y="28"/>
                    <a:pt x="12" y="29"/>
                  </a:cubicBezTo>
                  <a:cubicBezTo>
                    <a:pt x="11" y="30"/>
                    <a:pt x="10" y="31"/>
                    <a:pt x="9" y="32"/>
                  </a:cubicBezTo>
                  <a:cubicBezTo>
                    <a:pt x="8" y="32"/>
                    <a:pt x="7" y="33"/>
                    <a:pt x="6" y="34"/>
                  </a:cubicBezTo>
                  <a:cubicBezTo>
                    <a:pt x="4" y="35"/>
                    <a:pt x="3" y="35"/>
                    <a:pt x="2" y="36"/>
                  </a:cubicBezTo>
                  <a:cubicBezTo>
                    <a:pt x="4" y="35"/>
                    <a:pt x="7" y="34"/>
                    <a:pt x="10" y="32"/>
                  </a:cubicBezTo>
                  <a:cubicBezTo>
                    <a:pt x="11" y="31"/>
                    <a:pt x="12" y="30"/>
                    <a:pt x="13" y="29"/>
                  </a:cubicBezTo>
                  <a:close/>
                  <a:moveTo>
                    <a:pt x="17" y="43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1" name="Freeform 2182"/>
            <p:cNvSpPr/>
            <p:nvPr/>
          </p:nvSpPr>
          <p:spPr bwMode="auto">
            <a:xfrm>
              <a:off x="5973727" y="4525988"/>
              <a:ext cx="255589" cy="209551"/>
            </a:xfrm>
            <a:custGeom>
              <a:avLst/>
              <a:gdLst>
                <a:gd name="T0" fmla="*/ 26 w 68"/>
                <a:gd name="T1" fmla="*/ 52 h 56"/>
                <a:gd name="T2" fmla="*/ 30 w 68"/>
                <a:gd name="T3" fmla="*/ 49 h 56"/>
                <a:gd name="T4" fmla="*/ 40 w 68"/>
                <a:gd name="T5" fmla="*/ 37 h 56"/>
                <a:gd name="T6" fmla="*/ 51 w 68"/>
                <a:gd name="T7" fmla="*/ 16 h 56"/>
                <a:gd name="T8" fmla="*/ 61 w 68"/>
                <a:gd name="T9" fmla="*/ 6 h 56"/>
                <a:gd name="T10" fmla="*/ 68 w 68"/>
                <a:gd name="T11" fmla="*/ 0 h 56"/>
                <a:gd name="T12" fmla="*/ 55 w 68"/>
                <a:gd name="T13" fmla="*/ 7 h 56"/>
                <a:gd name="T14" fmla="*/ 26 w 68"/>
                <a:gd name="T15" fmla="*/ 35 h 56"/>
                <a:gd name="T16" fmla="*/ 12 w 68"/>
                <a:gd name="T17" fmla="*/ 47 h 56"/>
                <a:gd name="T18" fmla="*/ 0 w 68"/>
                <a:gd name="T19" fmla="*/ 56 h 56"/>
                <a:gd name="T20" fmla="*/ 0 w 68"/>
                <a:gd name="T21" fmla="*/ 56 h 56"/>
                <a:gd name="T22" fmla="*/ 26 w 68"/>
                <a:gd name="T23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56">
                  <a:moveTo>
                    <a:pt x="26" y="52"/>
                  </a:moveTo>
                  <a:cubicBezTo>
                    <a:pt x="28" y="51"/>
                    <a:pt x="29" y="50"/>
                    <a:pt x="30" y="49"/>
                  </a:cubicBezTo>
                  <a:cubicBezTo>
                    <a:pt x="34" y="45"/>
                    <a:pt x="37" y="41"/>
                    <a:pt x="40" y="37"/>
                  </a:cubicBezTo>
                  <a:cubicBezTo>
                    <a:pt x="45" y="30"/>
                    <a:pt x="47" y="23"/>
                    <a:pt x="51" y="16"/>
                  </a:cubicBezTo>
                  <a:cubicBezTo>
                    <a:pt x="54" y="12"/>
                    <a:pt x="57" y="9"/>
                    <a:pt x="61" y="6"/>
                  </a:cubicBezTo>
                  <a:cubicBezTo>
                    <a:pt x="64" y="5"/>
                    <a:pt x="66" y="2"/>
                    <a:pt x="68" y="0"/>
                  </a:cubicBezTo>
                  <a:cubicBezTo>
                    <a:pt x="63" y="3"/>
                    <a:pt x="58" y="6"/>
                    <a:pt x="55" y="7"/>
                  </a:cubicBezTo>
                  <a:cubicBezTo>
                    <a:pt x="43" y="13"/>
                    <a:pt x="35" y="25"/>
                    <a:pt x="26" y="35"/>
                  </a:cubicBezTo>
                  <a:cubicBezTo>
                    <a:pt x="21" y="39"/>
                    <a:pt x="17" y="43"/>
                    <a:pt x="12" y="47"/>
                  </a:cubicBezTo>
                  <a:cubicBezTo>
                    <a:pt x="8" y="50"/>
                    <a:pt x="4" y="53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8" y="53"/>
                    <a:pt x="17" y="52"/>
                    <a:pt x="26" y="5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Freeform 2185"/>
            <p:cNvSpPr/>
            <p:nvPr/>
          </p:nvSpPr>
          <p:spPr bwMode="auto">
            <a:xfrm>
              <a:off x="6000715" y="4597426"/>
              <a:ext cx="119063" cy="77788"/>
            </a:xfrm>
            <a:custGeom>
              <a:avLst/>
              <a:gdLst>
                <a:gd name="T0" fmla="*/ 19 w 32"/>
                <a:gd name="T1" fmla="*/ 13 h 21"/>
                <a:gd name="T2" fmla="*/ 32 w 32"/>
                <a:gd name="T3" fmla="*/ 0 h 21"/>
                <a:gd name="T4" fmla="*/ 24 w 32"/>
                <a:gd name="T5" fmla="*/ 5 h 21"/>
                <a:gd name="T6" fmla="*/ 13 w 32"/>
                <a:gd name="T7" fmla="*/ 3 h 21"/>
                <a:gd name="T8" fmla="*/ 7 w 32"/>
                <a:gd name="T9" fmla="*/ 0 h 21"/>
                <a:gd name="T10" fmla="*/ 0 w 32"/>
                <a:gd name="T11" fmla="*/ 20 h 21"/>
                <a:gd name="T12" fmla="*/ 19 w 32"/>
                <a:gd name="T13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19" y="13"/>
                  </a:moveTo>
                  <a:cubicBezTo>
                    <a:pt x="24" y="10"/>
                    <a:pt x="28" y="5"/>
                    <a:pt x="32" y="0"/>
                  </a:cubicBezTo>
                  <a:cubicBezTo>
                    <a:pt x="30" y="2"/>
                    <a:pt x="27" y="4"/>
                    <a:pt x="24" y="5"/>
                  </a:cubicBezTo>
                  <a:cubicBezTo>
                    <a:pt x="20" y="7"/>
                    <a:pt x="17" y="5"/>
                    <a:pt x="13" y="3"/>
                  </a:cubicBezTo>
                  <a:cubicBezTo>
                    <a:pt x="11" y="2"/>
                    <a:pt x="9" y="0"/>
                    <a:pt x="7" y="0"/>
                  </a:cubicBezTo>
                  <a:cubicBezTo>
                    <a:pt x="4" y="6"/>
                    <a:pt x="2" y="13"/>
                    <a:pt x="0" y="20"/>
                  </a:cubicBezTo>
                  <a:cubicBezTo>
                    <a:pt x="7" y="21"/>
                    <a:pt x="14" y="16"/>
                    <a:pt x="19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3" name="Freeform 2186"/>
            <p:cNvSpPr/>
            <p:nvPr/>
          </p:nvSpPr>
          <p:spPr bwMode="auto">
            <a:xfrm>
              <a:off x="6173754" y="4432325"/>
              <a:ext cx="179389" cy="261939"/>
            </a:xfrm>
            <a:custGeom>
              <a:avLst/>
              <a:gdLst>
                <a:gd name="T0" fmla="*/ 15 w 48"/>
                <a:gd name="T1" fmla="*/ 25 h 70"/>
                <a:gd name="T2" fmla="*/ 12 w 48"/>
                <a:gd name="T3" fmla="*/ 35 h 70"/>
                <a:gd name="T4" fmla="*/ 11 w 48"/>
                <a:gd name="T5" fmla="*/ 47 h 70"/>
                <a:gd name="T6" fmla="*/ 0 w 48"/>
                <a:gd name="T7" fmla="*/ 70 h 70"/>
                <a:gd name="T8" fmla="*/ 0 w 48"/>
                <a:gd name="T9" fmla="*/ 70 h 70"/>
                <a:gd name="T10" fmla="*/ 19 w 48"/>
                <a:gd name="T11" fmla="*/ 50 h 70"/>
                <a:gd name="T12" fmla="*/ 19 w 48"/>
                <a:gd name="T13" fmla="*/ 23 h 70"/>
                <a:gd name="T14" fmla="*/ 32 w 48"/>
                <a:gd name="T15" fmla="*/ 14 h 70"/>
                <a:gd name="T16" fmla="*/ 42 w 48"/>
                <a:gd name="T17" fmla="*/ 9 h 70"/>
                <a:gd name="T18" fmla="*/ 48 w 48"/>
                <a:gd name="T19" fmla="*/ 2 h 70"/>
                <a:gd name="T20" fmla="*/ 45 w 48"/>
                <a:gd name="T21" fmla="*/ 0 h 70"/>
                <a:gd name="T22" fmla="*/ 41 w 48"/>
                <a:gd name="T23" fmla="*/ 8 h 70"/>
                <a:gd name="T24" fmla="*/ 31 w 48"/>
                <a:gd name="T25" fmla="*/ 14 h 70"/>
                <a:gd name="T26" fmla="*/ 18 w 48"/>
                <a:gd name="T27" fmla="*/ 22 h 70"/>
                <a:gd name="T28" fmla="*/ 15 w 48"/>
                <a:gd name="T29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0">
                  <a:moveTo>
                    <a:pt x="15" y="25"/>
                  </a:moveTo>
                  <a:cubicBezTo>
                    <a:pt x="14" y="28"/>
                    <a:pt x="13" y="33"/>
                    <a:pt x="12" y="35"/>
                  </a:cubicBezTo>
                  <a:cubicBezTo>
                    <a:pt x="11" y="39"/>
                    <a:pt x="12" y="43"/>
                    <a:pt x="11" y="47"/>
                  </a:cubicBezTo>
                  <a:cubicBezTo>
                    <a:pt x="10" y="56"/>
                    <a:pt x="7" y="64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8" y="65"/>
                    <a:pt x="15" y="58"/>
                    <a:pt x="19" y="50"/>
                  </a:cubicBezTo>
                  <a:cubicBezTo>
                    <a:pt x="22" y="44"/>
                    <a:pt x="25" y="31"/>
                    <a:pt x="19" y="23"/>
                  </a:cubicBezTo>
                  <a:cubicBezTo>
                    <a:pt x="22" y="17"/>
                    <a:pt x="27" y="17"/>
                    <a:pt x="32" y="14"/>
                  </a:cubicBezTo>
                  <a:cubicBezTo>
                    <a:pt x="35" y="13"/>
                    <a:pt x="39" y="11"/>
                    <a:pt x="42" y="9"/>
                  </a:cubicBezTo>
                  <a:cubicBezTo>
                    <a:pt x="44" y="7"/>
                    <a:pt x="46" y="4"/>
                    <a:pt x="48" y="2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4" y="3"/>
                    <a:pt x="43" y="6"/>
                    <a:pt x="41" y="8"/>
                  </a:cubicBezTo>
                  <a:cubicBezTo>
                    <a:pt x="38" y="10"/>
                    <a:pt x="34" y="12"/>
                    <a:pt x="31" y="14"/>
                  </a:cubicBezTo>
                  <a:cubicBezTo>
                    <a:pt x="26" y="16"/>
                    <a:pt x="20" y="18"/>
                    <a:pt x="18" y="22"/>
                  </a:cubicBezTo>
                  <a:cubicBezTo>
                    <a:pt x="17" y="23"/>
                    <a:pt x="16" y="24"/>
                    <a:pt x="15" y="2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" name="Freeform 2187"/>
            <p:cNvSpPr>
              <a:spLocks noEditPoints="1"/>
            </p:cNvSpPr>
            <p:nvPr/>
          </p:nvSpPr>
          <p:spPr bwMode="auto">
            <a:xfrm>
              <a:off x="5984840" y="4514875"/>
              <a:ext cx="255589" cy="214314"/>
            </a:xfrm>
            <a:custGeom>
              <a:avLst/>
              <a:gdLst>
                <a:gd name="T0" fmla="*/ 36 w 68"/>
                <a:gd name="T1" fmla="*/ 14 h 57"/>
                <a:gd name="T2" fmla="*/ 45 w 68"/>
                <a:gd name="T3" fmla="*/ 12 h 57"/>
                <a:gd name="T4" fmla="*/ 38 w 68"/>
                <a:gd name="T5" fmla="*/ 18 h 57"/>
                <a:gd name="T6" fmla="*/ 34 w 68"/>
                <a:gd name="T7" fmla="*/ 23 h 57"/>
                <a:gd name="T8" fmla="*/ 29 w 68"/>
                <a:gd name="T9" fmla="*/ 26 h 57"/>
                <a:gd name="T10" fmla="*/ 22 w 68"/>
                <a:gd name="T11" fmla="*/ 26 h 57"/>
                <a:gd name="T12" fmla="*/ 20 w 68"/>
                <a:gd name="T13" fmla="*/ 26 h 57"/>
                <a:gd name="T14" fmla="*/ 16 w 68"/>
                <a:gd name="T15" fmla="*/ 24 h 57"/>
                <a:gd name="T16" fmla="*/ 18 w 68"/>
                <a:gd name="T17" fmla="*/ 26 h 57"/>
                <a:gd name="T18" fmla="*/ 21 w 68"/>
                <a:gd name="T19" fmla="*/ 27 h 57"/>
                <a:gd name="T20" fmla="*/ 25 w 68"/>
                <a:gd name="T21" fmla="*/ 28 h 57"/>
                <a:gd name="T22" fmla="*/ 30 w 68"/>
                <a:gd name="T23" fmla="*/ 28 h 57"/>
                <a:gd name="T24" fmla="*/ 28 w 68"/>
                <a:gd name="T25" fmla="*/ 30 h 57"/>
                <a:gd name="T26" fmla="*/ 19 w 68"/>
                <a:gd name="T27" fmla="*/ 37 h 57"/>
                <a:gd name="T28" fmla="*/ 13 w 68"/>
                <a:gd name="T29" fmla="*/ 40 h 57"/>
                <a:gd name="T30" fmla="*/ 7 w 68"/>
                <a:gd name="T31" fmla="*/ 42 h 57"/>
                <a:gd name="T32" fmla="*/ 20 w 68"/>
                <a:gd name="T33" fmla="*/ 38 h 57"/>
                <a:gd name="T34" fmla="*/ 21 w 68"/>
                <a:gd name="T35" fmla="*/ 39 h 57"/>
                <a:gd name="T36" fmla="*/ 9 w 68"/>
                <a:gd name="T37" fmla="*/ 50 h 57"/>
                <a:gd name="T38" fmla="*/ 18 w 68"/>
                <a:gd name="T39" fmla="*/ 44 h 57"/>
                <a:gd name="T40" fmla="*/ 25 w 68"/>
                <a:gd name="T41" fmla="*/ 36 h 57"/>
                <a:gd name="T42" fmla="*/ 39 w 68"/>
                <a:gd name="T43" fmla="*/ 20 h 57"/>
                <a:gd name="T44" fmla="*/ 48 w 68"/>
                <a:gd name="T45" fmla="*/ 13 h 57"/>
                <a:gd name="T46" fmla="*/ 56 w 68"/>
                <a:gd name="T47" fmla="*/ 9 h 57"/>
                <a:gd name="T48" fmla="*/ 49 w 68"/>
                <a:gd name="T49" fmla="*/ 17 h 57"/>
                <a:gd name="T50" fmla="*/ 43 w 68"/>
                <a:gd name="T51" fmla="*/ 27 h 57"/>
                <a:gd name="T52" fmla="*/ 36 w 68"/>
                <a:gd name="T53" fmla="*/ 41 h 57"/>
                <a:gd name="T54" fmla="*/ 26 w 68"/>
                <a:gd name="T55" fmla="*/ 52 h 57"/>
                <a:gd name="T56" fmla="*/ 41 w 68"/>
                <a:gd name="T57" fmla="*/ 35 h 57"/>
                <a:gd name="T58" fmla="*/ 48 w 68"/>
                <a:gd name="T59" fmla="*/ 21 h 57"/>
                <a:gd name="T60" fmla="*/ 53 w 68"/>
                <a:gd name="T61" fmla="*/ 15 h 57"/>
                <a:gd name="T62" fmla="*/ 62 w 68"/>
                <a:gd name="T63" fmla="*/ 7 h 57"/>
                <a:gd name="T64" fmla="*/ 63 w 68"/>
                <a:gd name="T65" fmla="*/ 6 h 57"/>
                <a:gd name="T66" fmla="*/ 60 w 68"/>
                <a:gd name="T67" fmla="*/ 19 h 57"/>
                <a:gd name="T68" fmla="*/ 58 w 68"/>
                <a:gd name="T69" fmla="*/ 36 h 57"/>
                <a:gd name="T70" fmla="*/ 53 w 68"/>
                <a:gd name="T71" fmla="*/ 45 h 57"/>
                <a:gd name="T72" fmla="*/ 61 w 68"/>
                <a:gd name="T73" fmla="*/ 31 h 57"/>
                <a:gd name="T74" fmla="*/ 61 w 68"/>
                <a:gd name="T75" fmla="*/ 26 h 57"/>
                <a:gd name="T76" fmla="*/ 63 w 68"/>
                <a:gd name="T77" fmla="*/ 14 h 57"/>
                <a:gd name="T78" fmla="*/ 65 w 68"/>
                <a:gd name="T79" fmla="*/ 5 h 57"/>
                <a:gd name="T80" fmla="*/ 68 w 68"/>
                <a:gd name="T81" fmla="*/ 1 h 57"/>
                <a:gd name="T82" fmla="*/ 61 w 68"/>
                <a:gd name="T83" fmla="*/ 4 h 57"/>
                <a:gd name="T84" fmla="*/ 58 w 68"/>
                <a:gd name="T85" fmla="*/ 5 h 57"/>
                <a:gd name="T86" fmla="*/ 54 w 68"/>
                <a:gd name="T87" fmla="*/ 4 h 57"/>
                <a:gd name="T88" fmla="*/ 53 w 68"/>
                <a:gd name="T89" fmla="*/ 3 h 57"/>
                <a:gd name="T90" fmla="*/ 44 w 68"/>
                <a:gd name="T91" fmla="*/ 2 h 57"/>
                <a:gd name="T92" fmla="*/ 39 w 68"/>
                <a:gd name="T93" fmla="*/ 2 h 57"/>
                <a:gd name="T94" fmla="*/ 44 w 68"/>
                <a:gd name="T95" fmla="*/ 2 h 57"/>
                <a:gd name="T96" fmla="*/ 52 w 68"/>
                <a:gd name="T97" fmla="*/ 5 h 57"/>
                <a:gd name="T98" fmla="*/ 53 w 68"/>
                <a:gd name="T99" fmla="*/ 5 h 57"/>
                <a:gd name="T100" fmla="*/ 56 w 68"/>
                <a:gd name="T101" fmla="*/ 7 h 57"/>
                <a:gd name="T102" fmla="*/ 46 w 68"/>
                <a:gd name="T103" fmla="*/ 10 h 57"/>
                <a:gd name="T104" fmla="*/ 36 w 68"/>
                <a:gd name="T105" fmla="*/ 13 h 57"/>
                <a:gd name="T106" fmla="*/ 29 w 68"/>
                <a:gd name="T107" fmla="*/ 14 h 57"/>
                <a:gd name="T108" fmla="*/ 21 w 68"/>
                <a:gd name="T109" fmla="*/ 13 h 57"/>
                <a:gd name="T110" fmla="*/ 34 w 68"/>
                <a:gd name="T111" fmla="*/ 14 h 57"/>
                <a:gd name="T112" fmla="*/ 30 w 68"/>
                <a:gd name="T113" fmla="*/ 28 h 57"/>
                <a:gd name="T114" fmla="*/ 30 w 68"/>
                <a:gd name="T115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8" h="57">
                  <a:moveTo>
                    <a:pt x="34" y="14"/>
                  </a:moveTo>
                  <a:cubicBezTo>
                    <a:pt x="35" y="14"/>
                    <a:pt x="35" y="14"/>
                    <a:pt x="36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1" y="13"/>
                    <a:pt x="43" y="12"/>
                    <a:pt x="45" y="12"/>
                  </a:cubicBezTo>
                  <a:cubicBezTo>
                    <a:pt x="44" y="12"/>
                    <a:pt x="43" y="13"/>
                    <a:pt x="42" y="14"/>
                  </a:cubicBezTo>
                  <a:cubicBezTo>
                    <a:pt x="40" y="15"/>
                    <a:pt x="39" y="17"/>
                    <a:pt x="38" y="18"/>
                  </a:cubicBezTo>
                  <a:cubicBezTo>
                    <a:pt x="37" y="19"/>
                    <a:pt x="35" y="21"/>
                    <a:pt x="34" y="22"/>
                  </a:cubicBezTo>
                  <a:cubicBezTo>
                    <a:pt x="34" y="22"/>
                    <a:pt x="34" y="23"/>
                    <a:pt x="34" y="23"/>
                  </a:cubicBezTo>
                  <a:cubicBezTo>
                    <a:pt x="33" y="23"/>
                    <a:pt x="32" y="24"/>
                    <a:pt x="31" y="25"/>
                  </a:cubicBezTo>
                  <a:cubicBezTo>
                    <a:pt x="30" y="26"/>
                    <a:pt x="30" y="26"/>
                    <a:pt x="29" y="26"/>
                  </a:cubicBezTo>
                  <a:cubicBezTo>
                    <a:pt x="28" y="27"/>
                    <a:pt x="26" y="27"/>
                    <a:pt x="25" y="26"/>
                  </a:cubicBezTo>
                  <a:cubicBezTo>
                    <a:pt x="24" y="26"/>
                    <a:pt x="23" y="26"/>
                    <a:pt x="22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5"/>
                    <a:pt x="19" y="25"/>
                    <a:pt x="19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4" y="23"/>
                    <a:pt x="16" y="25"/>
                    <a:pt x="18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4" y="28"/>
                    <a:pt x="25" y="28"/>
                  </a:cubicBezTo>
                  <a:cubicBezTo>
                    <a:pt x="26" y="28"/>
                    <a:pt x="28" y="28"/>
                    <a:pt x="29" y="28"/>
                  </a:cubicBezTo>
                  <a:cubicBezTo>
                    <a:pt x="29" y="28"/>
                    <a:pt x="29" y="28"/>
                    <a:pt x="30" y="28"/>
                  </a:cubicBezTo>
                  <a:cubicBezTo>
                    <a:pt x="29" y="28"/>
                    <a:pt x="29" y="28"/>
                    <a:pt x="29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27" y="31"/>
                    <a:pt x="26" y="32"/>
                    <a:pt x="25" y="33"/>
                  </a:cubicBezTo>
                  <a:cubicBezTo>
                    <a:pt x="23" y="34"/>
                    <a:pt x="21" y="35"/>
                    <a:pt x="19" y="37"/>
                  </a:cubicBezTo>
                  <a:cubicBezTo>
                    <a:pt x="18" y="37"/>
                    <a:pt x="17" y="38"/>
                    <a:pt x="16" y="38"/>
                  </a:cubicBezTo>
                  <a:cubicBezTo>
                    <a:pt x="15" y="39"/>
                    <a:pt x="14" y="39"/>
                    <a:pt x="13" y="40"/>
                  </a:cubicBezTo>
                  <a:cubicBezTo>
                    <a:pt x="12" y="40"/>
                    <a:pt x="11" y="41"/>
                    <a:pt x="10" y="41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9" y="42"/>
                    <a:pt x="11" y="41"/>
                    <a:pt x="13" y="41"/>
                  </a:cubicBezTo>
                  <a:cubicBezTo>
                    <a:pt x="16" y="40"/>
                    <a:pt x="18" y="39"/>
                    <a:pt x="20" y="38"/>
                  </a:cubicBezTo>
                  <a:cubicBezTo>
                    <a:pt x="21" y="37"/>
                    <a:pt x="23" y="36"/>
                    <a:pt x="24" y="36"/>
                  </a:cubicBezTo>
                  <a:cubicBezTo>
                    <a:pt x="23" y="37"/>
                    <a:pt x="22" y="38"/>
                    <a:pt x="21" y="39"/>
                  </a:cubicBezTo>
                  <a:cubicBezTo>
                    <a:pt x="19" y="41"/>
                    <a:pt x="18" y="42"/>
                    <a:pt x="17" y="43"/>
                  </a:cubicBezTo>
                  <a:cubicBezTo>
                    <a:pt x="14" y="46"/>
                    <a:pt x="12" y="48"/>
                    <a:pt x="9" y="50"/>
                  </a:cubicBezTo>
                  <a:cubicBezTo>
                    <a:pt x="6" y="53"/>
                    <a:pt x="3" y="55"/>
                    <a:pt x="0" y="57"/>
                  </a:cubicBezTo>
                  <a:cubicBezTo>
                    <a:pt x="6" y="53"/>
                    <a:pt x="12" y="49"/>
                    <a:pt x="18" y="44"/>
                  </a:cubicBezTo>
                  <a:cubicBezTo>
                    <a:pt x="19" y="43"/>
                    <a:pt x="20" y="42"/>
                    <a:pt x="22" y="40"/>
                  </a:cubicBezTo>
                  <a:cubicBezTo>
                    <a:pt x="23" y="39"/>
                    <a:pt x="24" y="38"/>
                    <a:pt x="25" y="36"/>
                  </a:cubicBezTo>
                  <a:cubicBezTo>
                    <a:pt x="28" y="33"/>
                    <a:pt x="30" y="31"/>
                    <a:pt x="32" y="28"/>
                  </a:cubicBezTo>
                  <a:cubicBezTo>
                    <a:pt x="35" y="25"/>
                    <a:pt x="37" y="22"/>
                    <a:pt x="39" y="20"/>
                  </a:cubicBezTo>
                  <a:cubicBezTo>
                    <a:pt x="41" y="18"/>
                    <a:pt x="42" y="17"/>
                    <a:pt x="43" y="16"/>
                  </a:cubicBezTo>
                  <a:cubicBezTo>
                    <a:pt x="45" y="15"/>
                    <a:pt x="46" y="14"/>
                    <a:pt x="48" y="13"/>
                  </a:cubicBezTo>
                  <a:cubicBezTo>
                    <a:pt x="49" y="12"/>
                    <a:pt x="51" y="11"/>
                    <a:pt x="53" y="11"/>
                  </a:cubicBezTo>
                  <a:cubicBezTo>
                    <a:pt x="54" y="10"/>
                    <a:pt x="55" y="10"/>
                    <a:pt x="56" y="9"/>
                  </a:cubicBezTo>
                  <a:cubicBezTo>
                    <a:pt x="55" y="11"/>
                    <a:pt x="53" y="12"/>
                    <a:pt x="52" y="14"/>
                  </a:cubicBezTo>
                  <a:cubicBezTo>
                    <a:pt x="51" y="15"/>
                    <a:pt x="50" y="16"/>
                    <a:pt x="49" y="17"/>
                  </a:cubicBezTo>
                  <a:cubicBezTo>
                    <a:pt x="48" y="18"/>
                    <a:pt x="48" y="19"/>
                    <a:pt x="47" y="20"/>
                  </a:cubicBezTo>
                  <a:cubicBezTo>
                    <a:pt x="45" y="22"/>
                    <a:pt x="44" y="25"/>
                    <a:pt x="43" y="27"/>
                  </a:cubicBezTo>
                  <a:cubicBezTo>
                    <a:pt x="42" y="30"/>
                    <a:pt x="41" y="32"/>
                    <a:pt x="40" y="34"/>
                  </a:cubicBezTo>
                  <a:cubicBezTo>
                    <a:pt x="39" y="37"/>
                    <a:pt x="38" y="39"/>
                    <a:pt x="36" y="41"/>
                  </a:cubicBezTo>
                  <a:cubicBezTo>
                    <a:pt x="35" y="43"/>
                    <a:pt x="33" y="45"/>
                    <a:pt x="31" y="47"/>
                  </a:cubicBezTo>
                  <a:cubicBezTo>
                    <a:pt x="30" y="49"/>
                    <a:pt x="28" y="51"/>
                    <a:pt x="26" y="52"/>
                  </a:cubicBezTo>
                  <a:cubicBezTo>
                    <a:pt x="30" y="49"/>
                    <a:pt x="34" y="46"/>
                    <a:pt x="37" y="41"/>
                  </a:cubicBezTo>
                  <a:cubicBezTo>
                    <a:pt x="38" y="39"/>
                    <a:pt x="40" y="37"/>
                    <a:pt x="41" y="35"/>
                  </a:cubicBezTo>
                  <a:cubicBezTo>
                    <a:pt x="42" y="32"/>
                    <a:pt x="43" y="30"/>
                    <a:pt x="45" y="28"/>
                  </a:cubicBezTo>
                  <a:cubicBezTo>
                    <a:pt x="46" y="25"/>
                    <a:pt x="47" y="23"/>
                    <a:pt x="48" y="21"/>
                  </a:cubicBezTo>
                  <a:cubicBezTo>
                    <a:pt x="49" y="20"/>
                    <a:pt x="50" y="19"/>
                    <a:pt x="51" y="18"/>
                  </a:cubicBezTo>
                  <a:cubicBezTo>
                    <a:pt x="51" y="17"/>
                    <a:pt x="52" y="16"/>
                    <a:pt x="53" y="15"/>
                  </a:cubicBezTo>
                  <a:cubicBezTo>
                    <a:pt x="55" y="13"/>
                    <a:pt x="57" y="11"/>
                    <a:pt x="59" y="9"/>
                  </a:cubicBezTo>
                  <a:cubicBezTo>
                    <a:pt x="60" y="9"/>
                    <a:pt x="61" y="8"/>
                    <a:pt x="62" y="7"/>
                  </a:cubicBezTo>
                  <a:cubicBezTo>
                    <a:pt x="62" y="7"/>
                    <a:pt x="62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2" y="9"/>
                    <a:pt x="62" y="11"/>
                    <a:pt x="61" y="14"/>
                  </a:cubicBezTo>
                  <a:cubicBezTo>
                    <a:pt x="61" y="15"/>
                    <a:pt x="61" y="17"/>
                    <a:pt x="60" y="19"/>
                  </a:cubicBezTo>
                  <a:cubicBezTo>
                    <a:pt x="60" y="21"/>
                    <a:pt x="60" y="23"/>
                    <a:pt x="60" y="25"/>
                  </a:cubicBezTo>
                  <a:cubicBezTo>
                    <a:pt x="60" y="29"/>
                    <a:pt x="59" y="32"/>
                    <a:pt x="58" y="36"/>
                  </a:cubicBezTo>
                  <a:cubicBezTo>
                    <a:pt x="57" y="37"/>
                    <a:pt x="57" y="39"/>
                    <a:pt x="56" y="41"/>
                  </a:cubicBezTo>
                  <a:cubicBezTo>
                    <a:pt x="55" y="42"/>
                    <a:pt x="54" y="44"/>
                    <a:pt x="53" y="45"/>
                  </a:cubicBezTo>
                  <a:cubicBezTo>
                    <a:pt x="55" y="42"/>
                    <a:pt x="57" y="39"/>
                    <a:pt x="59" y="36"/>
                  </a:cubicBezTo>
                  <a:cubicBezTo>
                    <a:pt x="60" y="34"/>
                    <a:pt x="60" y="32"/>
                    <a:pt x="61" y="31"/>
                  </a:cubicBezTo>
                  <a:cubicBezTo>
                    <a:pt x="61" y="30"/>
                    <a:pt x="61" y="29"/>
                    <a:pt x="61" y="28"/>
                  </a:cubicBezTo>
                  <a:cubicBezTo>
                    <a:pt x="61" y="27"/>
                    <a:pt x="61" y="27"/>
                    <a:pt x="61" y="26"/>
                  </a:cubicBezTo>
                  <a:cubicBezTo>
                    <a:pt x="62" y="26"/>
                    <a:pt x="62" y="25"/>
                    <a:pt x="62" y="25"/>
                  </a:cubicBezTo>
                  <a:cubicBezTo>
                    <a:pt x="62" y="21"/>
                    <a:pt x="62" y="18"/>
                    <a:pt x="63" y="14"/>
                  </a:cubicBezTo>
                  <a:cubicBezTo>
                    <a:pt x="63" y="12"/>
                    <a:pt x="64" y="10"/>
                    <a:pt x="64" y="9"/>
                  </a:cubicBezTo>
                  <a:cubicBezTo>
                    <a:pt x="64" y="7"/>
                    <a:pt x="65" y="6"/>
                    <a:pt x="65" y="5"/>
                  </a:cubicBezTo>
                  <a:cubicBezTo>
                    <a:pt x="66" y="4"/>
                    <a:pt x="67" y="4"/>
                    <a:pt x="67" y="3"/>
                  </a:cubicBezTo>
                  <a:cubicBezTo>
                    <a:pt x="68" y="2"/>
                    <a:pt x="68" y="2"/>
                    <a:pt x="68" y="1"/>
                  </a:cubicBezTo>
                  <a:cubicBezTo>
                    <a:pt x="67" y="0"/>
                    <a:pt x="66" y="0"/>
                    <a:pt x="66" y="1"/>
                  </a:cubicBezTo>
                  <a:cubicBezTo>
                    <a:pt x="64" y="2"/>
                    <a:pt x="63" y="3"/>
                    <a:pt x="61" y="4"/>
                  </a:cubicBezTo>
                  <a:cubicBezTo>
                    <a:pt x="60" y="4"/>
                    <a:pt x="59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7" y="5"/>
                    <a:pt x="56" y="5"/>
                    <a:pt x="55" y="4"/>
                  </a:cubicBezTo>
                  <a:cubicBezTo>
                    <a:pt x="55" y="4"/>
                    <a:pt x="54" y="4"/>
                    <a:pt x="54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51" y="2"/>
                    <a:pt x="50" y="2"/>
                  </a:cubicBezTo>
                  <a:cubicBezTo>
                    <a:pt x="48" y="2"/>
                    <a:pt x="46" y="2"/>
                    <a:pt x="44" y="2"/>
                  </a:cubicBezTo>
                  <a:cubicBezTo>
                    <a:pt x="44" y="2"/>
                    <a:pt x="43" y="2"/>
                    <a:pt x="42" y="2"/>
                  </a:cubicBezTo>
                  <a:cubicBezTo>
                    <a:pt x="41" y="1"/>
                    <a:pt x="40" y="1"/>
                    <a:pt x="39" y="2"/>
                  </a:cubicBezTo>
                  <a:cubicBezTo>
                    <a:pt x="40" y="2"/>
                    <a:pt x="41" y="2"/>
                    <a:pt x="42" y="2"/>
                  </a:cubicBezTo>
                  <a:cubicBezTo>
                    <a:pt x="43" y="2"/>
                    <a:pt x="43" y="2"/>
                    <a:pt x="44" y="2"/>
                  </a:cubicBezTo>
                  <a:cubicBezTo>
                    <a:pt x="46" y="3"/>
                    <a:pt x="48" y="3"/>
                    <a:pt x="50" y="4"/>
                  </a:cubicBezTo>
                  <a:cubicBezTo>
                    <a:pt x="50" y="4"/>
                    <a:pt x="51" y="4"/>
                    <a:pt x="52" y="5"/>
                  </a:cubicBezTo>
                  <a:cubicBezTo>
                    <a:pt x="52" y="5"/>
                    <a:pt x="52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4" y="5"/>
                    <a:pt x="54" y="6"/>
                    <a:pt x="54" y="6"/>
                  </a:cubicBezTo>
                  <a:cubicBezTo>
                    <a:pt x="55" y="6"/>
                    <a:pt x="56" y="6"/>
                    <a:pt x="56" y="7"/>
                  </a:cubicBezTo>
                  <a:cubicBezTo>
                    <a:pt x="55" y="7"/>
                    <a:pt x="55" y="7"/>
                    <a:pt x="54" y="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4" y="10"/>
                    <a:pt x="41" y="11"/>
                    <a:pt x="38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4" y="13"/>
                    <a:pt x="34" y="13"/>
                  </a:cubicBezTo>
                  <a:cubicBezTo>
                    <a:pt x="32" y="13"/>
                    <a:pt x="31" y="14"/>
                    <a:pt x="29" y="14"/>
                  </a:cubicBezTo>
                  <a:cubicBezTo>
                    <a:pt x="28" y="14"/>
                    <a:pt x="27" y="14"/>
                    <a:pt x="25" y="14"/>
                  </a:cubicBezTo>
                  <a:cubicBezTo>
                    <a:pt x="24" y="13"/>
                    <a:pt x="22" y="13"/>
                    <a:pt x="21" y="13"/>
                  </a:cubicBezTo>
                  <a:cubicBezTo>
                    <a:pt x="24" y="14"/>
                    <a:pt x="27" y="14"/>
                    <a:pt x="29" y="14"/>
                  </a:cubicBezTo>
                  <a:cubicBezTo>
                    <a:pt x="31" y="14"/>
                    <a:pt x="32" y="14"/>
                    <a:pt x="34" y="14"/>
                  </a:cubicBezTo>
                  <a:close/>
                  <a:moveTo>
                    <a:pt x="30" y="27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7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Freeform 2188"/>
            <p:cNvSpPr/>
            <p:nvPr/>
          </p:nvSpPr>
          <p:spPr bwMode="auto">
            <a:xfrm>
              <a:off x="6019765" y="4905403"/>
              <a:ext cx="319089" cy="138113"/>
            </a:xfrm>
            <a:custGeom>
              <a:avLst/>
              <a:gdLst>
                <a:gd name="T0" fmla="*/ 27 w 85"/>
                <a:gd name="T1" fmla="*/ 37 h 37"/>
                <a:gd name="T2" fmla="*/ 32 w 85"/>
                <a:gd name="T3" fmla="*/ 35 h 37"/>
                <a:gd name="T4" fmla="*/ 45 w 85"/>
                <a:gd name="T5" fmla="*/ 27 h 37"/>
                <a:gd name="T6" fmla="*/ 64 w 85"/>
                <a:gd name="T7" fmla="*/ 10 h 37"/>
                <a:gd name="T8" fmla="*/ 77 w 85"/>
                <a:gd name="T9" fmla="*/ 4 h 37"/>
                <a:gd name="T10" fmla="*/ 85 w 85"/>
                <a:gd name="T11" fmla="*/ 0 h 37"/>
                <a:gd name="T12" fmla="*/ 71 w 85"/>
                <a:gd name="T13" fmla="*/ 2 h 37"/>
                <a:gd name="T14" fmla="*/ 32 w 85"/>
                <a:gd name="T15" fmla="*/ 20 h 37"/>
                <a:gd name="T16" fmla="*/ 15 w 85"/>
                <a:gd name="T17" fmla="*/ 27 h 37"/>
                <a:gd name="T18" fmla="*/ 0 w 85"/>
                <a:gd name="T19" fmla="*/ 32 h 37"/>
                <a:gd name="T20" fmla="*/ 0 w 85"/>
                <a:gd name="T21" fmla="*/ 33 h 37"/>
                <a:gd name="T22" fmla="*/ 27 w 85"/>
                <a:gd name="T2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37">
                  <a:moveTo>
                    <a:pt x="27" y="37"/>
                  </a:moveTo>
                  <a:cubicBezTo>
                    <a:pt x="29" y="36"/>
                    <a:pt x="30" y="36"/>
                    <a:pt x="32" y="35"/>
                  </a:cubicBezTo>
                  <a:cubicBezTo>
                    <a:pt x="37" y="33"/>
                    <a:pt x="41" y="30"/>
                    <a:pt x="45" y="27"/>
                  </a:cubicBezTo>
                  <a:cubicBezTo>
                    <a:pt x="52" y="22"/>
                    <a:pt x="57" y="16"/>
                    <a:pt x="64" y="10"/>
                  </a:cubicBezTo>
                  <a:cubicBezTo>
                    <a:pt x="68" y="7"/>
                    <a:pt x="72" y="5"/>
                    <a:pt x="77" y="4"/>
                  </a:cubicBezTo>
                  <a:cubicBezTo>
                    <a:pt x="80" y="3"/>
                    <a:pt x="83" y="1"/>
                    <a:pt x="85" y="0"/>
                  </a:cubicBezTo>
                  <a:cubicBezTo>
                    <a:pt x="80" y="1"/>
                    <a:pt x="74" y="2"/>
                    <a:pt x="71" y="2"/>
                  </a:cubicBezTo>
                  <a:cubicBezTo>
                    <a:pt x="56" y="5"/>
                    <a:pt x="45" y="14"/>
                    <a:pt x="32" y="20"/>
                  </a:cubicBezTo>
                  <a:cubicBezTo>
                    <a:pt x="27" y="23"/>
                    <a:pt x="21" y="25"/>
                    <a:pt x="15" y="27"/>
                  </a:cubicBezTo>
                  <a:cubicBezTo>
                    <a:pt x="10" y="29"/>
                    <a:pt x="5" y="31"/>
                    <a:pt x="0" y="32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9" y="32"/>
                    <a:pt x="18" y="35"/>
                    <a:pt x="27" y="3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2191"/>
            <p:cNvSpPr/>
            <p:nvPr/>
          </p:nvSpPr>
          <p:spPr bwMode="auto">
            <a:xfrm>
              <a:off x="6067390" y="4905403"/>
              <a:ext cx="142876" cy="79376"/>
            </a:xfrm>
            <a:custGeom>
              <a:avLst/>
              <a:gdLst>
                <a:gd name="T0" fmla="*/ 21 w 38"/>
                <a:gd name="T1" fmla="*/ 17 h 21"/>
                <a:gd name="T2" fmla="*/ 38 w 38"/>
                <a:gd name="T3" fmla="*/ 9 h 21"/>
                <a:gd name="T4" fmla="*/ 28 w 38"/>
                <a:gd name="T5" fmla="*/ 11 h 21"/>
                <a:gd name="T6" fmla="*/ 18 w 38"/>
                <a:gd name="T7" fmla="*/ 6 h 21"/>
                <a:gd name="T8" fmla="*/ 13 w 38"/>
                <a:gd name="T9" fmla="*/ 0 h 21"/>
                <a:gd name="T10" fmla="*/ 0 w 38"/>
                <a:gd name="T11" fmla="*/ 19 h 21"/>
                <a:gd name="T12" fmla="*/ 21 w 38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1">
                  <a:moveTo>
                    <a:pt x="21" y="17"/>
                  </a:moveTo>
                  <a:cubicBezTo>
                    <a:pt x="27" y="16"/>
                    <a:pt x="32" y="12"/>
                    <a:pt x="38" y="9"/>
                  </a:cubicBezTo>
                  <a:cubicBezTo>
                    <a:pt x="35" y="10"/>
                    <a:pt x="31" y="11"/>
                    <a:pt x="28" y="11"/>
                  </a:cubicBezTo>
                  <a:cubicBezTo>
                    <a:pt x="24" y="12"/>
                    <a:pt x="21" y="8"/>
                    <a:pt x="18" y="6"/>
                  </a:cubicBezTo>
                  <a:cubicBezTo>
                    <a:pt x="17" y="4"/>
                    <a:pt x="15" y="1"/>
                    <a:pt x="13" y="0"/>
                  </a:cubicBezTo>
                  <a:cubicBezTo>
                    <a:pt x="8" y="6"/>
                    <a:pt x="4" y="12"/>
                    <a:pt x="0" y="19"/>
                  </a:cubicBezTo>
                  <a:cubicBezTo>
                    <a:pt x="6" y="21"/>
                    <a:pt x="15" y="18"/>
                    <a:pt x="21" y="1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" name="Freeform 2192"/>
            <p:cNvSpPr/>
            <p:nvPr/>
          </p:nvSpPr>
          <p:spPr bwMode="auto">
            <a:xfrm>
              <a:off x="6226141" y="4848253"/>
              <a:ext cx="266702" cy="203201"/>
            </a:xfrm>
            <a:custGeom>
              <a:avLst/>
              <a:gdLst>
                <a:gd name="T0" fmla="*/ 30 w 71"/>
                <a:gd name="T1" fmla="*/ 15 h 54"/>
                <a:gd name="T2" fmla="*/ 24 w 71"/>
                <a:gd name="T3" fmla="*/ 24 h 54"/>
                <a:gd name="T4" fmla="*/ 19 w 71"/>
                <a:gd name="T5" fmla="*/ 35 h 54"/>
                <a:gd name="T6" fmla="*/ 0 w 71"/>
                <a:gd name="T7" fmla="*/ 54 h 54"/>
                <a:gd name="T8" fmla="*/ 0 w 71"/>
                <a:gd name="T9" fmla="*/ 54 h 54"/>
                <a:gd name="T10" fmla="*/ 26 w 71"/>
                <a:gd name="T11" fmla="*/ 40 h 54"/>
                <a:gd name="T12" fmla="*/ 35 w 71"/>
                <a:gd name="T13" fmla="*/ 14 h 54"/>
                <a:gd name="T14" fmla="*/ 51 w 71"/>
                <a:gd name="T15" fmla="*/ 10 h 54"/>
                <a:gd name="T16" fmla="*/ 62 w 71"/>
                <a:gd name="T17" fmla="*/ 8 h 54"/>
                <a:gd name="T18" fmla="*/ 71 w 71"/>
                <a:gd name="T19" fmla="*/ 3 h 54"/>
                <a:gd name="T20" fmla="*/ 69 w 71"/>
                <a:gd name="T21" fmla="*/ 0 h 54"/>
                <a:gd name="T22" fmla="*/ 62 w 71"/>
                <a:gd name="T23" fmla="*/ 6 h 54"/>
                <a:gd name="T24" fmla="*/ 50 w 71"/>
                <a:gd name="T25" fmla="*/ 9 h 54"/>
                <a:gd name="T26" fmla="*/ 34 w 71"/>
                <a:gd name="T27" fmla="*/ 13 h 54"/>
                <a:gd name="T28" fmla="*/ 30 w 71"/>
                <a:gd name="T2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54">
                  <a:moveTo>
                    <a:pt x="30" y="15"/>
                  </a:moveTo>
                  <a:cubicBezTo>
                    <a:pt x="29" y="17"/>
                    <a:pt x="26" y="22"/>
                    <a:pt x="24" y="24"/>
                  </a:cubicBezTo>
                  <a:cubicBezTo>
                    <a:pt x="21" y="27"/>
                    <a:pt x="21" y="31"/>
                    <a:pt x="19" y="35"/>
                  </a:cubicBezTo>
                  <a:cubicBezTo>
                    <a:pt x="14" y="44"/>
                    <a:pt x="10" y="50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52"/>
                    <a:pt x="19" y="47"/>
                    <a:pt x="26" y="40"/>
                  </a:cubicBezTo>
                  <a:cubicBezTo>
                    <a:pt x="31" y="36"/>
                    <a:pt x="38" y="24"/>
                    <a:pt x="35" y="14"/>
                  </a:cubicBezTo>
                  <a:cubicBezTo>
                    <a:pt x="40" y="9"/>
                    <a:pt x="45" y="10"/>
                    <a:pt x="51" y="10"/>
                  </a:cubicBezTo>
                  <a:cubicBezTo>
                    <a:pt x="55" y="9"/>
                    <a:pt x="59" y="9"/>
                    <a:pt x="62" y="8"/>
                  </a:cubicBezTo>
                  <a:cubicBezTo>
                    <a:pt x="66" y="6"/>
                    <a:pt x="68" y="5"/>
                    <a:pt x="71" y="3"/>
                  </a:cubicBezTo>
                  <a:cubicBezTo>
                    <a:pt x="70" y="2"/>
                    <a:pt x="69" y="1"/>
                    <a:pt x="69" y="0"/>
                  </a:cubicBezTo>
                  <a:cubicBezTo>
                    <a:pt x="67" y="3"/>
                    <a:pt x="65" y="5"/>
                    <a:pt x="62" y="6"/>
                  </a:cubicBezTo>
                  <a:cubicBezTo>
                    <a:pt x="58" y="8"/>
                    <a:pt x="54" y="8"/>
                    <a:pt x="50" y="9"/>
                  </a:cubicBezTo>
                  <a:cubicBezTo>
                    <a:pt x="45" y="9"/>
                    <a:pt x="38" y="10"/>
                    <a:pt x="34" y="13"/>
                  </a:cubicBezTo>
                  <a:cubicBezTo>
                    <a:pt x="33" y="14"/>
                    <a:pt x="32" y="14"/>
                    <a:pt x="30" y="1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Freeform 2194"/>
            <p:cNvSpPr/>
            <p:nvPr/>
          </p:nvSpPr>
          <p:spPr bwMode="auto">
            <a:xfrm>
              <a:off x="3589288" y="5795997"/>
              <a:ext cx="266702" cy="66675"/>
            </a:xfrm>
            <a:custGeom>
              <a:avLst/>
              <a:gdLst>
                <a:gd name="T0" fmla="*/ 19 w 71"/>
                <a:gd name="T1" fmla="*/ 18 h 18"/>
                <a:gd name="T2" fmla="*/ 23 w 71"/>
                <a:gd name="T3" fmla="*/ 17 h 18"/>
                <a:gd name="T4" fmla="*/ 35 w 71"/>
                <a:gd name="T5" fmla="*/ 14 h 18"/>
                <a:gd name="T6" fmla="*/ 52 w 71"/>
                <a:gd name="T7" fmla="*/ 6 h 18"/>
                <a:gd name="T8" fmla="*/ 64 w 71"/>
                <a:gd name="T9" fmla="*/ 3 h 18"/>
                <a:gd name="T10" fmla="*/ 71 w 71"/>
                <a:gd name="T11" fmla="*/ 2 h 18"/>
                <a:gd name="T12" fmla="*/ 59 w 71"/>
                <a:gd name="T13" fmla="*/ 1 h 18"/>
                <a:gd name="T14" fmla="*/ 27 w 71"/>
                <a:gd name="T15" fmla="*/ 6 h 18"/>
                <a:gd name="T16" fmla="*/ 12 w 71"/>
                <a:gd name="T17" fmla="*/ 8 h 18"/>
                <a:gd name="T18" fmla="*/ 0 w 71"/>
                <a:gd name="T19" fmla="*/ 9 h 18"/>
                <a:gd name="T20" fmla="*/ 0 w 71"/>
                <a:gd name="T21" fmla="*/ 9 h 18"/>
                <a:gd name="T22" fmla="*/ 19 w 71"/>
                <a:gd name="T2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18">
                  <a:moveTo>
                    <a:pt x="19" y="18"/>
                  </a:moveTo>
                  <a:cubicBezTo>
                    <a:pt x="21" y="18"/>
                    <a:pt x="22" y="18"/>
                    <a:pt x="23" y="17"/>
                  </a:cubicBezTo>
                  <a:cubicBezTo>
                    <a:pt x="27" y="17"/>
                    <a:pt x="31" y="15"/>
                    <a:pt x="35" y="14"/>
                  </a:cubicBezTo>
                  <a:cubicBezTo>
                    <a:pt x="41" y="12"/>
                    <a:pt x="46" y="8"/>
                    <a:pt x="52" y="6"/>
                  </a:cubicBezTo>
                  <a:cubicBezTo>
                    <a:pt x="56" y="4"/>
                    <a:pt x="60" y="3"/>
                    <a:pt x="64" y="3"/>
                  </a:cubicBezTo>
                  <a:cubicBezTo>
                    <a:pt x="66" y="3"/>
                    <a:pt x="69" y="3"/>
                    <a:pt x="71" y="2"/>
                  </a:cubicBezTo>
                  <a:cubicBezTo>
                    <a:pt x="66" y="2"/>
                    <a:pt x="61" y="1"/>
                    <a:pt x="59" y="1"/>
                  </a:cubicBezTo>
                  <a:cubicBezTo>
                    <a:pt x="48" y="0"/>
                    <a:pt x="37" y="4"/>
                    <a:pt x="27" y="6"/>
                  </a:cubicBezTo>
                  <a:cubicBezTo>
                    <a:pt x="22" y="7"/>
                    <a:pt x="17" y="8"/>
                    <a:pt x="12" y="8"/>
                  </a:cubicBezTo>
                  <a:cubicBezTo>
                    <a:pt x="8" y="8"/>
                    <a:pt x="4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7" y="11"/>
                    <a:pt x="13" y="14"/>
                    <a:pt x="19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619" name="Picture 2195"/>
            <p:cNvPicPr>
              <a:picLocks noChangeAspect="1" noChangeArrowheads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438" y="5781709"/>
              <a:ext cx="225426" cy="12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" name="Picture 2196"/>
            <p:cNvPicPr>
              <a:picLocks noChangeAspect="1" noChangeArrowheads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413" y="5708684"/>
              <a:ext cx="304802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1" name="Freeform 2197"/>
            <p:cNvSpPr/>
            <p:nvPr/>
          </p:nvSpPr>
          <p:spPr bwMode="auto">
            <a:xfrm>
              <a:off x="3633738" y="5757897"/>
              <a:ext cx="117476" cy="55563"/>
            </a:xfrm>
            <a:custGeom>
              <a:avLst/>
              <a:gdLst>
                <a:gd name="T0" fmla="*/ 16 w 31"/>
                <a:gd name="T1" fmla="*/ 14 h 15"/>
                <a:gd name="T2" fmla="*/ 31 w 31"/>
                <a:gd name="T3" fmla="*/ 12 h 15"/>
                <a:gd name="T4" fmla="*/ 23 w 31"/>
                <a:gd name="T5" fmla="*/ 12 h 15"/>
                <a:gd name="T6" fmla="*/ 17 w 31"/>
                <a:gd name="T7" fmla="*/ 5 h 15"/>
                <a:gd name="T8" fmla="*/ 14 w 31"/>
                <a:gd name="T9" fmla="*/ 0 h 15"/>
                <a:gd name="T10" fmla="*/ 0 w 31"/>
                <a:gd name="T11" fmla="*/ 11 h 15"/>
                <a:gd name="T12" fmla="*/ 16 w 31"/>
                <a:gd name="T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5">
                  <a:moveTo>
                    <a:pt x="16" y="14"/>
                  </a:moveTo>
                  <a:cubicBezTo>
                    <a:pt x="21" y="15"/>
                    <a:pt x="26" y="13"/>
                    <a:pt x="31" y="12"/>
                  </a:cubicBezTo>
                  <a:cubicBezTo>
                    <a:pt x="28" y="12"/>
                    <a:pt x="25" y="12"/>
                    <a:pt x="23" y="12"/>
                  </a:cubicBezTo>
                  <a:cubicBezTo>
                    <a:pt x="20" y="11"/>
                    <a:pt x="18" y="8"/>
                    <a:pt x="17" y="5"/>
                  </a:cubicBezTo>
                  <a:cubicBezTo>
                    <a:pt x="16" y="3"/>
                    <a:pt x="15" y="1"/>
                    <a:pt x="14" y="0"/>
                  </a:cubicBezTo>
                  <a:cubicBezTo>
                    <a:pt x="9" y="3"/>
                    <a:pt x="5" y="7"/>
                    <a:pt x="0" y="11"/>
                  </a:cubicBezTo>
                  <a:cubicBezTo>
                    <a:pt x="4" y="14"/>
                    <a:pt x="12" y="14"/>
                    <a:pt x="16" y="1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Freeform 2198"/>
            <p:cNvSpPr/>
            <p:nvPr/>
          </p:nvSpPr>
          <p:spPr bwMode="auto">
            <a:xfrm>
              <a:off x="3740101" y="5791235"/>
              <a:ext cx="239714" cy="101601"/>
            </a:xfrm>
            <a:custGeom>
              <a:avLst/>
              <a:gdLst>
                <a:gd name="T0" fmla="*/ 31 w 64"/>
                <a:gd name="T1" fmla="*/ 3 h 27"/>
                <a:gd name="T2" fmla="*/ 24 w 64"/>
                <a:gd name="T3" fmla="*/ 9 h 27"/>
                <a:gd name="T4" fmla="*/ 18 w 64"/>
                <a:gd name="T5" fmla="*/ 16 h 27"/>
                <a:gd name="T6" fmla="*/ 0 w 64"/>
                <a:gd name="T7" fmla="*/ 26 h 27"/>
                <a:gd name="T8" fmla="*/ 0 w 64"/>
                <a:gd name="T9" fmla="*/ 27 h 27"/>
                <a:gd name="T10" fmla="*/ 23 w 64"/>
                <a:gd name="T11" fmla="*/ 22 h 27"/>
                <a:gd name="T12" fmla="*/ 34 w 64"/>
                <a:gd name="T13" fmla="*/ 4 h 27"/>
                <a:gd name="T14" fmla="*/ 47 w 64"/>
                <a:gd name="T15" fmla="*/ 4 h 27"/>
                <a:gd name="T16" fmla="*/ 56 w 64"/>
                <a:gd name="T17" fmla="*/ 5 h 27"/>
                <a:gd name="T18" fmla="*/ 64 w 64"/>
                <a:gd name="T19" fmla="*/ 3 h 27"/>
                <a:gd name="T20" fmla="*/ 63 w 64"/>
                <a:gd name="T21" fmla="*/ 0 h 27"/>
                <a:gd name="T22" fmla="*/ 56 w 64"/>
                <a:gd name="T23" fmla="*/ 4 h 27"/>
                <a:gd name="T24" fmla="*/ 47 w 64"/>
                <a:gd name="T25" fmla="*/ 3 h 27"/>
                <a:gd name="T26" fmla="*/ 34 w 64"/>
                <a:gd name="T27" fmla="*/ 3 h 27"/>
                <a:gd name="T28" fmla="*/ 31 w 64"/>
                <a:gd name="T2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27">
                  <a:moveTo>
                    <a:pt x="31" y="3"/>
                  </a:moveTo>
                  <a:cubicBezTo>
                    <a:pt x="29" y="5"/>
                    <a:pt x="26" y="8"/>
                    <a:pt x="24" y="9"/>
                  </a:cubicBezTo>
                  <a:cubicBezTo>
                    <a:pt x="21" y="11"/>
                    <a:pt x="20" y="14"/>
                    <a:pt x="18" y="16"/>
                  </a:cubicBezTo>
                  <a:cubicBezTo>
                    <a:pt x="13" y="22"/>
                    <a:pt x="8" y="25"/>
                    <a:pt x="0" y="26"/>
                  </a:cubicBezTo>
                  <a:cubicBezTo>
                    <a:pt x="0" y="26"/>
                    <a:pt x="0" y="26"/>
                    <a:pt x="0" y="27"/>
                  </a:cubicBezTo>
                  <a:cubicBezTo>
                    <a:pt x="8" y="27"/>
                    <a:pt x="16" y="25"/>
                    <a:pt x="23" y="22"/>
                  </a:cubicBezTo>
                  <a:cubicBezTo>
                    <a:pt x="27" y="19"/>
                    <a:pt x="35" y="12"/>
                    <a:pt x="34" y="4"/>
                  </a:cubicBezTo>
                  <a:cubicBezTo>
                    <a:pt x="39" y="1"/>
                    <a:pt x="43" y="3"/>
                    <a:pt x="47" y="4"/>
                  </a:cubicBezTo>
                  <a:cubicBezTo>
                    <a:pt x="50" y="4"/>
                    <a:pt x="53" y="5"/>
                    <a:pt x="56" y="5"/>
                  </a:cubicBezTo>
                  <a:cubicBezTo>
                    <a:pt x="59" y="4"/>
                    <a:pt x="61" y="4"/>
                    <a:pt x="64" y="3"/>
                  </a:cubicBezTo>
                  <a:cubicBezTo>
                    <a:pt x="63" y="2"/>
                    <a:pt x="62" y="1"/>
                    <a:pt x="63" y="0"/>
                  </a:cubicBezTo>
                  <a:cubicBezTo>
                    <a:pt x="61" y="2"/>
                    <a:pt x="59" y="3"/>
                    <a:pt x="56" y="4"/>
                  </a:cubicBezTo>
                  <a:cubicBezTo>
                    <a:pt x="53" y="4"/>
                    <a:pt x="50" y="3"/>
                    <a:pt x="47" y="3"/>
                  </a:cubicBezTo>
                  <a:cubicBezTo>
                    <a:pt x="42" y="2"/>
                    <a:pt x="37" y="1"/>
                    <a:pt x="34" y="3"/>
                  </a:cubicBezTo>
                  <a:cubicBezTo>
                    <a:pt x="33" y="3"/>
                    <a:pt x="32" y="3"/>
                    <a:pt x="31" y="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2199"/>
            <p:cNvSpPr>
              <a:spLocks noEditPoints="1"/>
            </p:cNvSpPr>
            <p:nvPr/>
          </p:nvSpPr>
          <p:spPr bwMode="auto">
            <a:xfrm>
              <a:off x="3600401" y="5754722"/>
              <a:ext cx="266702" cy="134938"/>
            </a:xfrm>
            <a:custGeom>
              <a:avLst/>
              <a:gdLst>
                <a:gd name="T0" fmla="*/ 44 w 71"/>
                <a:gd name="T1" fmla="*/ 7 h 36"/>
                <a:gd name="T2" fmla="*/ 51 w 71"/>
                <a:gd name="T3" fmla="*/ 10 h 36"/>
                <a:gd name="T4" fmla="*/ 43 w 71"/>
                <a:gd name="T5" fmla="*/ 11 h 36"/>
                <a:gd name="T6" fmla="*/ 38 w 71"/>
                <a:gd name="T7" fmla="*/ 12 h 36"/>
                <a:gd name="T8" fmla="*/ 33 w 71"/>
                <a:gd name="T9" fmla="*/ 12 h 36"/>
                <a:gd name="T10" fmla="*/ 29 w 71"/>
                <a:gd name="T11" fmla="*/ 9 h 36"/>
                <a:gd name="T12" fmla="*/ 28 w 71"/>
                <a:gd name="T13" fmla="*/ 8 h 36"/>
                <a:gd name="T14" fmla="*/ 25 w 71"/>
                <a:gd name="T15" fmla="*/ 5 h 36"/>
                <a:gd name="T16" fmla="*/ 26 w 71"/>
                <a:gd name="T17" fmla="*/ 7 h 36"/>
                <a:gd name="T18" fmla="*/ 28 w 71"/>
                <a:gd name="T19" fmla="*/ 9 h 36"/>
                <a:gd name="T20" fmla="*/ 30 w 71"/>
                <a:gd name="T21" fmla="*/ 12 h 36"/>
                <a:gd name="T22" fmla="*/ 33 w 71"/>
                <a:gd name="T23" fmla="*/ 14 h 36"/>
                <a:gd name="T24" fmla="*/ 30 w 71"/>
                <a:gd name="T25" fmla="*/ 14 h 36"/>
                <a:gd name="T26" fmla="*/ 22 w 71"/>
                <a:gd name="T27" fmla="*/ 15 h 36"/>
                <a:gd name="T28" fmla="*/ 16 w 71"/>
                <a:gd name="T29" fmla="*/ 14 h 36"/>
                <a:gd name="T30" fmla="*/ 11 w 71"/>
                <a:gd name="T31" fmla="*/ 13 h 36"/>
                <a:gd name="T32" fmla="*/ 22 w 71"/>
                <a:gd name="T33" fmla="*/ 16 h 36"/>
                <a:gd name="T34" fmla="*/ 22 w 71"/>
                <a:gd name="T35" fmla="*/ 17 h 36"/>
                <a:gd name="T36" fmla="*/ 9 w 71"/>
                <a:gd name="T37" fmla="*/ 19 h 36"/>
                <a:gd name="T38" fmla="*/ 17 w 71"/>
                <a:gd name="T39" fmla="*/ 19 h 36"/>
                <a:gd name="T40" fmla="*/ 26 w 71"/>
                <a:gd name="T41" fmla="*/ 17 h 36"/>
                <a:gd name="T42" fmla="*/ 43 w 71"/>
                <a:gd name="T43" fmla="*/ 13 h 36"/>
                <a:gd name="T44" fmla="*/ 52 w 71"/>
                <a:gd name="T45" fmla="*/ 12 h 36"/>
                <a:gd name="T46" fmla="*/ 59 w 71"/>
                <a:gd name="T47" fmla="*/ 13 h 36"/>
                <a:gd name="T48" fmla="*/ 51 w 71"/>
                <a:gd name="T49" fmla="*/ 15 h 36"/>
                <a:gd name="T50" fmla="*/ 42 w 71"/>
                <a:gd name="T51" fmla="*/ 19 h 36"/>
                <a:gd name="T52" fmla="*/ 31 w 71"/>
                <a:gd name="T53" fmla="*/ 26 h 36"/>
                <a:gd name="T54" fmla="*/ 19 w 71"/>
                <a:gd name="T55" fmla="*/ 28 h 36"/>
                <a:gd name="T56" fmla="*/ 37 w 71"/>
                <a:gd name="T57" fmla="*/ 24 h 36"/>
                <a:gd name="T58" fmla="*/ 48 w 71"/>
                <a:gd name="T59" fmla="*/ 17 h 36"/>
                <a:gd name="T60" fmla="*/ 55 w 71"/>
                <a:gd name="T61" fmla="*/ 16 h 36"/>
                <a:gd name="T62" fmla="*/ 64 w 71"/>
                <a:gd name="T63" fmla="*/ 14 h 36"/>
                <a:gd name="T64" fmla="*/ 65 w 71"/>
                <a:gd name="T65" fmla="*/ 14 h 36"/>
                <a:gd name="T66" fmla="*/ 57 w 71"/>
                <a:gd name="T67" fmla="*/ 22 h 36"/>
                <a:gd name="T68" fmla="*/ 48 w 71"/>
                <a:gd name="T69" fmla="*/ 32 h 36"/>
                <a:gd name="T70" fmla="*/ 40 w 71"/>
                <a:gd name="T71" fmla="*/ 36 h 36"/>
                <a:gd name="T72" fmla="*/ 52 w 71"/>
                <a:gd name="T73" fmla="*/ 30 h 36"/>
                <a:gd name="T74" fmla="*/ 55 w 71"/>
                <a:gd name="T75" fmla="*/ 27 h 36"/>
                <a:gd name="T76" fmla="*/ 61 w 71"/>
                <a:gd name="T77" fmla="*/ 20 h 36"/>
                <a:gd name="T78" fmla="*/ 67 w 71"/>
                <a:gd name="T79" fmla="*/ 14 h 36"/>
                <a:gd name="T80" fmla="*/ 71 w 71"/>
                <a:gd name="T81" fmla="*/ 13 h 36"/>
                <a:gd name="T82" fmla="*/ 65 w 71"/>
                <a:gd name="T83" fmla="*/ 12 h 36"/>
                <a:gd name="T84" fmla="*/ 62 w 71"/>
                <a:gd name="T85" fmla="*/ 11 h 36"/>
                <a:gd name="T86" fmla="*/ 60 w 71"/>
                <a:gd name="T87" fmla="*/ 9 h 36"/>
                <a:gd name="T88" fmla="*/ 60 w 71"/>
                <a:gd name="T89" fmla="*/ 8 h 36"/>
                <a:gd name="T90" fmla="*/ 55 w 71"/>
                <a:gd name="T91" fmla="*/ 3 h 36"/>
                <a:gd name="T92" fmla="*/ 51 w 71"/>
                <a:gd name="T93" fmla="*/ 0 h 36"/>
                <a:gd name="T94" fmla="*/ 54 w 71"/>
                <a:gd name="T95" fmla="*/ 3 h 36"/>
                <a:gd name="T96" fmla="*/ 58 w 71"/>
                <a:gd name="T97" fmla="*/ 8 h 36"/>
                <a:gd name="T98" fmla="*/ 59 w 71"/>
                <a:gd name="T99" fmla="*/ 9 h 36"/>
                <a:gd name="T100" fmla="*/ 60 w 71"/>
                <a:gd name="T101" fmla="*/ 11 h 36"/>
                <a:gd name="T102" fmla="*/ 52 w 71"/>
                <a:gd name="T103" fmla="*/ 9 h 36"/>
                <a:gd name="T104" fmla="*/ 44 w 71"/>
                <a:gd name="T105" fmla="*/ 6 h 36"/>
                <a:gd name="T106" fmla="*/ 39 w 71"/>
                <a:gd name="T107" fmla="*/ 4 h 36"/>
                <a:gd name="T108" fmla="*/ 34 w 71"/>
                <a:gd name="T109" fmla="*/ 0 h 36"/>
                <a:gd name="T110" fmla="*/ 42 w 71"/>
                <a:gd name="T111" fmla="*/ 6 h 36"/>
                <a:gd name="T112" fmla="*/ 33 w 71"/>
                <a:gd name="T113" fmla="*/ 14 h 36"/>
                <a:gd name="T114" fmla="*/ 33 w 71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1" h="36">
                  <a:moveTo>
                    <a:pt x="42" y="6"/>
                  </a:moveTo>
                  <a:cubicBezTo>
                    <a:pt x="42" y="7"/>
                    <a:pt x="43" y="7"/>
                    <a:pt x="44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7" y="9"/>
                    <a:pt x="49" y="9"/>
                    <a:pt x="51" y="10"/>
                  </a:cubicBezTo>
                  <a:cubicBezTo>
                    <a:pt x="50" y="10"/>
                    <a:pt x="48" y="10"/>
                    <a:pt x="47" y="10"/>
                  </a:cubicBezTo>
                  <a:cubicBezTo>
                    <a:pt x="46" y="10"/>
                    <a:pt x="44" y="11"/>
                    <a:pt x="43" y="11"/>
                  </a:cubicBezTo>
                  <a:cubicBezTo>
                    <a:pt x="41" y="11"/>
                    <a:pt x="40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2"/>
                    <a:pt x="36" y="12"/>
                    <a:pt x="35" y="12"/>
                  </a:cubicBezTo>
                  <a:cubicBezTo>
                    <a:pt x="34" y="13"/>
                    <a:pt x="34" y="12"/>
                    <a:pt x="33" y="12"/>
                  </a:cubicBezTo>
                  <a:cubicBezTo>
                    <a:pt x="32" y="12"/>
                    <a:pt x="31" y="11"/>
                    <a:pt x="31" y="11"/>
                  </a:cubicBezTo>
                  <a:cubicBezTo>
                    <a:pt x="30" y="10"/>
                    <a:pt x="29" y="10"/>
                    <a:pt x="29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7"/>
                    <a:pt x="27" y="7"/>
                  </a:cubicBezTo>
                  <a:cubicBezTo>
                    <a:pt x="26" y="6"/>
                    <a:pt x="26" y="5"/>
                    <a:pt x="25" y="5"/>
                  </a:cubicBezTo>
                  <a:cubicBezTo>
                    <a:pt x="25" y="4"/>
                    <a:pt x="24" y="3"/>
                    <a:pt x="24" y="2"/>
                  </a:cubicBezTo>
                  <a:cubicBezTo>
                    <a:pt x="25" y="4"/>
                    <a:pt x="25" y="6"/>
                    <a:pt x="26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0"/>
                    <a:pt x="29" y="11"/>
                    <a:pt x="30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4"/>
                    <a:pt x="32" y="14"/>
                    <a:pt x="32" y="14"/>
                  </a:cubicBezTo>
                  <a:cubicBezTo>
                    <a:pt x="31" y="14"/>
                    <a:pt x="31" y="14"/>
                    <a:pt x="30" y="14"/>
                  </a:cubicBezTo>
                  <a:cubicBezTo>
                    <a:pt x="29" y="15"/>
                    <a:pt x="29" y="15"/>
                    <a:pt x="28" y="15"/>
                  </a:cubicBezTo>
                  <a:cubicBezTo>
                    <a:pt x="26" y="15"/>
                    <a:pt x="24" y="15"/>
                    <a:pt x="22" y="15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8" y="15"/>
                    <a:pt x="17" y="15"/>
                    <a:pt x="16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3" y="13"/>
                    <a:pt x="12" y="13"/>
                    <a:pt x="11" y="13"/>
                  </a:cubicBezTo>
                  <a:cubicBezTo>
                    <a:pt x="12" y="14"/>
                    <a:pt x="14" y="14"/>
                    <a:pt x="16" y="15"/>
                  </a:cubicBezTo>
                  <a:cubicBezTo>
                    <a:pt x="18" y="16"/>
                    <a:pt x="20" y="16"/>
                    <a:pt x="22" y="16"/>
                  </a:cubicBezTo>
                  <a:cubicBezTo>
                    <a:pt x="23" y="16"/>
                    <a:pt x="24" y="16"/>
                    <a:pt x="25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0" y="18"/>
                    <a:pt x="19" y="18"/>
                    <a:pt x="17" y="18"/>
                  </a:cubicBezTo>
                  <a:cubicBezTo>
                    <a:pt x="14" y="19"/>
                    <a:pt x="11" y="19"/>
                    <a:pt x="9" y="19"/>
                  </a:cubicBezTo>
                  <a:cubicBezTo>
                    <a:pt x="6" y="19"/>
                    <a:pt x="3" y="20"/>
                    <a:pt x="0" y="19"/>
                  </a:cubicBezTo>
                  <a:cubicBezTo>
                    <a:pt x="6" y="20"/>
                    <a:pt x="12" y="20"/>
                    <a:pt x="17" y="19"/>
                  </a:cubicBezTo>
                  <a:cubicBezTo>
                    <a:pt x="19" y="19"/>
                    <a:pt x="20" y="19"/>
                    <a:pt x="22" y="18"/>
                  </a:cubicBezTo>
                  <a:cubicBezTo>
                    <a:pt x="23" y="18"/>
                    <a:pt x="25" y="18"/>
                    <a:pt x="26" y="17"/>
                  </a:cubicBezTo>
                  <a:cubicBezTo>
                    <a:pt x="29" y="17"/>
                    <a:pt x="32" y="16"/>
                    <a:pt x="35" y="15"/>
                  </a:cubicBezTo>
                  <a:cubicBezTo>
                    <a:pt x="38" y="14"/>
                    <a:pt x="40" y="13"/>
                    <a:pt x="43" y="13"/>
                  </a:cubicBezTo>
                  <a:cubicBezTo>
                    <a:pt x="45" y="12"/>
                    <a:pt x="46" y="12"/>
                    <a:pt x="48" y="12"/>
                  </a:cubicBezTo>
                  <a:cubicBezTo>
                    <a:pt x="49" y="12"/>
                    <a:pt x="50" y="12"/>
                    <a:pt x="52" y="12"/>
                  </a:cubicBezTo>
                  <a:cubicBezTo>
                    <a:pt x="53" y="12"/>
                    <a:pt x="55" y="12"/>
                    <a:pt x="56" y="13"/>
                  </a:cubicBezTo>
                  <a:cubicBezTo>
                    <a:pt x="57" y="13"/>
                    <a:pt x="58" y="13"/>
                    <a:pt x="59" y="13"/>
                  </a:cubicBezTo>
                  <a:cubicBezTo>
                    <a:pt x="58" y="14"/>
                    <a:pt x="56" y="14"/>
                    <a:pt x="54" y="14"/>
                  </a:cubicBezTo>
                  <a:cubicBezTo>
                    <a:pt x="53" y="15"/>
                    <a:pt x="52" y="15"/>
                    <a:pt x="51" y="15"/>
                  </a:cubicBezTo>
                  <a:cubicBezTo>
                    <a:pt x="50" y="16"/>
                    <a:pt x="49" y="16"/>
                    <a:pt x="48" y="16"/>
                  </a:cubicBezTo>
                  <a:cubicBezTo>
                    <a:pt x="46" y="17"/>
                    <a:pt x="44" y="18"/>
                    <a:pt x="42" y="19"/>
                  </a:cubicBezTo>
                  <a:cubicBezTo>
                    <a:pt x="41" y="21"/>
                    <a:pt x="39" y="22"/>
                    <a:pt x="37" y="23"/>
                  </a:cubicBezTo>
                  <a:cubicBezTo>
                    <a:pt x="35" y="24"/>
                    <a:pt x="33" y="25"/>
                    <a:pt x="31" y="26"/>
                  </a:cubicBezTo>
                  <a:cubicBezTo>
                    <a:pt x="29" y="26"/>
                    <a:pt x="27" y="27"/>
                    <a:pt x="25" y="27"/>
                  </a:cubicBezTo>
                  <a:cubicBezTo>
                    <a:pt x="23" y="28"/>
                    <a:pt x="21" y="28"/>
                    <a:pt x="19" y="28"/>
                  </a:cubicBezTo>
                  <a:cubicBezTo>
                    <a:pt x="23" y="28"/>
                    <a:pt x="27" y="28"/>
                    <a:pt x="31" y="26"/>
                  </a:cubicBezTo>
                  <a:cubicBezTo>
                    <a:pt x="33" y="25"/>
                    <a:pt x="35" y="25"/>
                    <a:pt x="37" y="24"/>
                  </a:cubicBezTo>
                  <a:cubicBezTo>
                    <a:pt x="39" y="23"/>
                    <a:pt x="41" y="21"/>
                    <a:pt x="43" y="20"/>
                  </a:cubicBezTo>
                  <a:cubicBezTo>
                    <a:pt x="45" y="19"/>
                    <a:pt x="47" y="18"/>
                    <a:pt x="48" y="17"/>
                  </a:cubicBezTo>
                  <a:cubicBezTo>
                    <a:pt x="49" y="17"/>
                    <a:pt x="50" y="17"/>
                    <a:pt x="51" y="17"/>
                  </a:cubicBezTo>
                  <a:cubicBezTo>
                    <a:pt x="52" y="16"/>
                    <a:pt x="53" y="16"/>
                    <a:pt x="55" y="16"/>
                  </a:cubicBezTo>
                  <a:cubicBezTo>
                    <a:pt x="57" y="15"/>
                    <a:pt x="59" y="15"/>
                    <a:pt x="61" y="15"/>
                  </a:cubicBezTo>
                  <a:cubicBezTo>
                    <a:pt x="62" y="15"/>
                    <a:pt x="63" y="14"/>
                    <a:pt x="64" y="14"/>
                  </a:cubicBezTo>
                  <a:cubicBezTo>
                    <a:pt x="64" y="14"/>
                    <a:pt x="65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3" y="16"/>
                    <a:pt x="62" y="17"/>
                    <a:pt x="60" y="19"/>
                  </a:cubicBezTo>
                  <a:cubicBezTo>
                    <a:pt x="59" y="20"/>
                    <a:pt x="58" y="21"/>
                    <a:pt x="57" y="22"/>
                  </a:cubicBezTo>
                  <a:cubicBezTo>
                    <a:pt x="56" y="23"/>
                    <a:pt x="56" y="24"/>
                    <a:pt x="55" y="26"/>
                  </a:cubicBezTo>
                  <a:cubicBezTo>
                    <a:pt x="53" y="28"/>
                    <a:pt x="51" y="30"/>
                    <a:pt x="48" y="32"/>
                  </a:cubicBezTo>
                  <a:cubicBezTo>
                    <a:pt x="47" y="33"/>
                    <a:pt x="46" y="33"/>
                    <a:pt x="44" y="34"/>
                  </a:cubicBezTo>
                  <a:cubicBezTo>
                    <a:pt x="43" y="35"/>
                    <a:pt x="42" y="35"/>
                    <a:pt x="40" y="36"/>
                  </a:cubicBezTo>
                  <a:cubicBezTo>
                    <a:pt x="43" y="35"/>
                    <a:pt x="46" y="34"/>
                    <a:pt x="49" y="32"/>
                  </a:cubicBezTo>
                  <a:cubicBezTo>
                    <a:pt x="50" y="32"/>
                    <a:pt x="51" y="31"/>
                    <a:pt x="52" y="30"/>
                  </a:cubicBezTo>
                  <a:cubicBezTo>
                    <a:pt x="53" y="29"/>
                    <a:pt x="54" y="29"/>
                    <a:pt x="54" y="28"/>
                  </a:cubicBezTo>
                  <a:cubicBezTo>
                    <a:pt x="54" y="28"/>
                    <a:pt x="55" y="28"/>
                    <a:pt x="55" y="27"/>
                  </a:cubicBezTo>
                  <a:cubicBezTo>
                    <a:pt x="55" y="27"/>
                    <a:pt x="55" y="27"/>
                    <a:pt x="56" y="26"/>
                  </a:cubicBezTo>
                  <a:cubicBezTo>
                    <a:pt x="57" y="24"/>
                    <a:pt x="59" y="22"/>
                    <a:pt x="61" y="20"/>
                  </a:cubicBezTo>
                  <a:cubicBezTo>
                    <a:pt x="63" y="19"/>
                    <a:pt x="64" y="18"/>
                    <a:pt x="65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8" y="14"/>
                    <a:pt x="69" y="14"/>
                    <a:pt x="69" y="14"/>
                  </a:cubicBezTo>
                  <a:cubicBezTo>
                    <a:pt x="70" y="14"/>
                    <a:pt x="71" y="14"/>
                    <a:pt x="71" y="13"/>
                  </a:cubicBezTo>
                  <a:cubicBezTo>
                    <a:pt x="70" y="12"/>
                    <a:pt x="70" y="12"/>
                    <a:pt x="69" y="12"/>
                  </a:cubicBezTo>
                  <a:cubicBezTo>
                    <a:pt x="68" y="12"/>
                    <a:pt x="66" y="12"/>
                    <a:pt x="65" y="12"/>
                  </a:cubicBezTo>
                  <a:cubicBezTo>
                    <a:pt x="64" y="12"/>
                    <a:pt x="63" y="12"/>
                    <a:pt x="62" y="12"/>
                  </a:cubicBezTo>
                  <a:cubicBezTo>
                    <a:pt x="62" y="12"/>
                    <a:pt x="62" y="11"/>
                    <a:pt x="62" y="11"/>
                  </a:cubicBezTo>
                  <a:cubicBezTo>
                    <a:pt x="62" y="11"/>
                    <a:pt x="61" y="10"/>
                    <a:pt x="61" y="10"/>
                  </a:cubicBezTo>
                  <a:cubicBezTo>
                    <a:pt x="61" y="9"/>
                    <a:pt x="60" y="9"/>
                    <a:pt x="60" y="9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9" y="7"/>
                    <a:pt x="59" y="6"/>
                    <a:pt x="58" y="6"/>
                  </a:cubicBezTo>
                  <a:cubicBezTo>
                    <a:pt x="57" y="5"/>
                    <a:pt x="56" y="4"/>
                    <a:pt x="55" y="3"/>
                  </a:cubicBezTo>
                  <a:cubicBezTo>
                    <a:pt x="54" y="2"/>
                    <a:pt x="54" y="2"/>
                    <a:pt x="53" y="2"/>
                  </a:cubicBezTo>
                  <a:cubicBezTo>
                    <a:pt x="52" y="1"/>
                    <a:pt x="52" y="1"/>
                    <a:pt x="51" y="0"/>
                  </a:cubicBezTo>
                  <a:cubicBezTo>
                    <a:pt x="52" y="1"/>
                    <a:pt x="52" y="1"/>
                    <a:pt x="53" y="2"/>
                  </a:cubicBezTo>
                  <a:cubicBezTo>
                    <a:pt x="53" y="2"/>
                    <a:pt x="54" y="3"/>
                    <a:pt x="54" y="3"/>
                  </a:cubicBezTo>
                  <a:cubicBezTo>
                    <a:pt x="55" y="4"/>
                    <a:pt x="56" y="6"/>
                    <a:pt x="57" y="7"/>
                  </a:cubicBezTo>
                  <a:cubicBezTo>
                    <a:pt x="58" y="7"/>
                    <a:pt x="58" y="8"/>
                    <a:pt x="58" y="8"/>
                  </a:cubicBezTo>
                  <a:cubicBezTo>
                    <a:pt x="59" y="8"/>
                    <a:pt x="59" y="9"/>
                    <a:pt x="59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10"/>
                    <a:pt x="59" y="10"/>
                    <a:pt x="60" y="1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59" y="11"/>
                    <a:pt x="58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8"/>
                    <a:pt x="48" y="8"/>
                    <a:pt x="46" y="7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6"/>
                    <a:pt x="42" y="6"/>
                  </a:cubicBezTo>
                  <a:cubicBezTo>
                    <a:pt x="41" y="5"/>
                    <a:pt x="40" y="5"/>
                    <a:pt x="39" y="4"/>
                  </a:cubicBezTo>
                  <a:cubicBezTo>
                    <a:pt x="38" y="3"/>
                    <a:pt x="37" y="3"/>
                    <a:pt x="36" y="2"/>
                  </a:cubicBezTo>
                  <a:cubicBezTo>
                    <a:pt x="35" y="1"/>
                    <a:pt x="34" y="1"/>
                    <a:pt x="34" y="0"/>
                  </a:cubicBezTo>
                  <a:cubicBezTo>
                    <a:pt x="35" y="2"/>
                    <a:pt x="37" y="3"/>
                    <a:pt x="39" y="5"/>
                  </a:cubicBezTo>
                  <a:cubicBezTo>
                    <a:pt x="40" y="5"/>
                    <a:pt x="41" y="6"/>
                    <a:pt x="42" y="6"/>
                  </a:cubicBezTo>
                  <a:close/>
                  <a:moveTo>
                    <a:pt x="33" y="14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2200"/>
            <p:cNvSpPr/>
            <p:nvPr/>
          </p:nvSpPr>
          <p:spPr bwMode="auto">
            <a:xfrm>
              <a:off x="7931127" y="3805258"/>
              <a:ext cx="30163" cy="168276"/>
            </a:xfrm>
            <a:custGeom>
              <a:avLst/>
              <a:gdLst>
                <a:gd name="T0" fmla="*/ 8 w 8"/>
                <a:gd name="T1" fmla="*/ 34 h 45"/>
                <a:gd name="T2" fmla="*/ 8 w 8"/>
                <a:gd name="T3" fmla="*/ 32 h 45"/>
                <a:gd name="T4" fmla="*/ 8 w 8"/>
                <a:gd name="T5" fmla="*/ 24 h 45"/>
                <a:gd name="T6" fmla="*/ 5 w 8"/>
                <a:gd name="T7" fmla="*/ 12 h 45"/>
                <a:gd name="T8" fmla="*/ 5 w 8"/>
                <a:gd name="T9" fmla="*/ 5 h 45"/>
                <a:gd name="T10" fmla="*/ 6 w 8"/>
                <a:gd name="T11" fmla="*/ 0 h 45"/>
                <a:gd name="T12" fmla="*/ 3 w 8"/>
                <a:gd name="T13" fmla="*/ 7 h 45"/>
                <a:gd name="T14" fmla="*/ 2 w 8"/>
                <a:gd name="T15" fmla="*/ 28 h 45"/>
                <a:gd name="T16" fmla="*/ 1 w 8"/>
                <a:gd name="T17" fmla="*/ 37 h 45"/>
                <a:gd name="T18" fmla="*/ 0 w 8"/>
                <a:gd name="T19" fmla="*/ 45 h 45"/>
                <a:gd name="T20" fmla="*/ 0 w 8"/>
                <a:gd name="T21" fmla="*/ 45 h 45"/>
                <a:gd name="T22" fmla="*/ 8 w 8"/>
                <a:gd name="T23" fmla="*/ 3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5">
                  <a:moveTo>
                    <a:pt x="8" y="34"/>
                  </a:moveTo>
                  <a:cubicBezTo>
                    <a:pt x="8" y="33"/>
                    <a:pt x="8" y="33"/>
                    <a:pt x="8" y="32"/>
                  </a:cubicBezTo>
                  <a:cubicBezTo>
                    <a:pt x="8" y="29"/>
                    <a:pt x="8" y="27"/>
                    <a:pt x="8" y="24"/>
                  </a:cubicBezTo>
                  <a:cubicBezTo>
                    <a:pt x="7" y="20"/>
                    <a:pt x="6" y="16"/>
                    <a:pt x="5" y="12"/>
                  </a:cubicBezTo>
                  <a:cubicBezTo>
                    <a:pt x="5" y="10"/>
                    <a:pt x="5" y="7"/>
                    <a:pt x="5" y="5"/>
                  </a:cubicBezTo>
                  <a:cubicBezTo>
                    <a:pt x="6" y="4"/>
                    <a:pt x="6" y="2"/>
                    <a:pt x="6" y="0"/>
                  </a:cubicBezTo>
                  <a:cubicBezTo>
                    <a:pt x="5" y="3"/>
                    <a:pt x="4" y="6"/>
                    <a:pt x="3" y="7"/>
                  </a:cubicBezTo>
                  <a:cubicBezTo>
                    <a:pt x="1" y="14"/>
                    <a:pt x="2" y="21"/>
                    <a:pt x="2" y="28"/>
                  </a:cubicBezTo>
                  <a:cubicBezTo>
                    <a:pt x="2" y="31"/>
                    <a:pt x="1" y="34"/>
                    <a:pt x="1" y="37"/>
                  </a:cubicBezTo>
                  <a:cubicBezTo>
                    <a:pt x="1" y="40"/>
                    <a:pt x="0" y="42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41"/>
                    <a:pt x="5" y="37"/>
                    <a:pt x="8" y="3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625" name="Picture 2201"/>
            <p:cNvPicPr>
              <a:picLocks noChangeAspect="1" noChangeArrowheads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2714" y="3789383"/>
              <a:ext cx="66675" cy="158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6" name="Picture 2202"/>
            <p:cNvPicPr>
              <a:picLocks noChangeAspect="1" noChangeArrowheads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5564" y="3784620"/>
              <a:ext cx="90488" cy="20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7" name="Freeform 2203"/>
            <p:cNvSpPr/>
            <p:nvPr/>
          </p:nvSpPr>
          <p:spPr bwMode="auto">
            <a:xfrm>
              <a:off x="7900964" y="3868758"/>
              <a:ext cx="36513" cy="71438"/>
            </a:xfrm>
            <a:custGeom>
              <a:avLst/>
              <a:gdLst>
                <a:gd name="T0" fmla="*/ 9 w 10"/>
                <a:gd name="T1" fmla="*/ 10 h 19"/>
                <a:gd name="T2" fmla="*/ 9 w 10"/>
                <a:gd name="T3" fmla="*/ 0 h 19"/>
                <a:gd name="T4" fmla="*/ 8 w 10"/>
                <a:gd name="T5" fmla="*/ 5 h 19"/>
                <a:gd name="T6" fmla="*/ 3 w 10"/>
                <a:gd name="T7" fmla="*/ 8 h 19"/>
                <a:gd name="T8" fmla="*/ 0 w 10"/>
                <a:gd name="T9" fmla="*/ 9 h 19"/>
                <a:gd name="T10" fmla="*/ 5 w 10"/>
                <a:gd name="T11" fmla="*/ 19 h 19"/>
                <a:gd name="T12" fmla="*/ 9 w 10"/>
                <a:gd name="T1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9">
                  <a:moveTo>
                    <a:pt x="9" y="10"/>
                  </a:moveTo>
                  <a:cubicBezTo>
                    <a:pt x="10" y="7"/>
                    <a:pt x="9" y="4"/>
                    <a:pt x="9" y="0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7" y="7"/>
                    <a:pt x="5" y="8"/>
                    <a:pt x="3" y="8"/>
                  </a:cubicBezTo>
                  <a:cubicBezTo>
                    <a:pt x="2" y="8"/>
                    <a:pt x="1" y="8"/>
                    <a:pt x="0" y="9"/>
                  </a:cubicBezTo>
                  <a:cubicBezTo>
                    <a:pt x="1" y="13"/>
                    <a:pt x="3" y="16"/>
                    <a:pt x="5" y="19"/>
                  </a:cubicBezTo>
                  <a:cubicBezTo>
                    <a:pt x="7" y="17"/>
                    <a:pt x="8" y="12"/>
                    <a:pt x="9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Freeform 2204"/>
            <p:cNvSpPr/>
            <p:nvPr/>
          </p:nvSpPr>
          <p:spPr bwMode="auto">
            <a:xfrm>
              <a:off x="7948589" y="3729057"/>
              <a:ext cx="46038" cy="161926"/>
            </a:xfrm>
            <a:custGeom>
              <a:avLst/>
              <a:gdLst>
                <a:gd name="T0" fmla="*/ 1 w 12"/>
                <a:gd name="T1" fmla="*/ 20 h 43"/>
                <a:gd name="T2" fmla="*/ 3 w 12"/>
                <a:gd name="T3" fmla="*/ 25 h 43"/>
                <a:gd name="T4" fmla="*/ 7 w 12"/>
                <a:gd name="T5" fmla="*/ 30 h 43"/>
                <a:gd name="T6" fmla="*/ 11 w 12"/>
                <a:gd name="T7" fmla="*/ 42 h 43"/>
                <a:gd name="T8" fmla="*/ 11 w 12"/>
                <a:gd name="T9" fmla="*/ 43 h 43"/>
                <a:gd name="T10" fmla="*/ 11 w 12"/>
                <a:gd name="T11" fmla="*/ 28 h 43"/>
                <a:gd name="T12" fmla="*/ 2 w 12"/>
                <a:gd name="T13" fmla="*/ 18 h 43"/>
                <a:gd name="T14" fmla="*/ 3 w 12"/>
                <a:gd name="T15" fmla="*/ 11 h 43"/>
                <a:gd name="T16" fmla="*/ 5 w 12"/>
                <a:gd name="T17" fmla="*/ 5 h 43"/>
                <a:gd name="T18" fmla="*/ 5 w 12"/>
                <a:gd name="T19" fmla="*/ 0 h 43"/>
                <a:gd name="T20" fmla="*/ 3 w 12"/>
                <a:gd name="T21" fmla="*/ 1 h 43"/>
                <a:gd name="T22" fmla="*/ 5 w 12"/>
                <a:gd name="T23" fmla="*/ 5 h 43"/>
                <a:gd name="T24" fmla="*/ 3 w 12"/>
                <a:gd name="T25" fmla="*/ 11 h 43"/>
                <a:gd name="T26" fmla="*/ 1 w 12"/>
                <a:gd name="T27" fmla="*/ 18 h 43"/>
                <a:gd name="T28" fmla="*/ 1 w 12"/>
                <a:gd name="T29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43">
                  <a:moveTo>
                    <a:pt x="1" y="20"/>
                  </a:moveTo>
                  <a:cubicBezTo>
                    <a:pt x="1" y="22"/>
                    <a:pt x="3" y="24"/>
                    <a:pt x="3" y="25"/>
                  </a:cubicBezTo>
                  <a:cubicBezTo>
                    <a:pt x="4" y="27"/>
                    <a:pt x="6" y="28"/>
                    <a:pt x="7" y="30"/>
                  </a:cubicBezTo>
                  <a:cubicBezTo>
                    <a:pt x="9" y="34"/>
                    <a:pt x="11" y="38"/>
                    <a:pt x="11" y="42"/>
                  </a:cubicBezTo>
                  <a:cubicBezTo>
                    <a:pt x="11" y="42"/>
                    <a:pt x="11" y="42"/>
                    <a:pt x="11" y="43"/>
                  </a:cubicBezTo>
                  <a:cubicBezTo>
                    <a:pt x="12" y="38"/>
                    <a:pt x="12" y="33"/>
                    <a:pt x="11" y="28"/>
                  </a:cubicBezTo>
                  <a:cubicBezTo>
                    <a:pt x="10" y="25"/>
                    <a:pt x="6" y="19"/>
                    <a:pt x="2" y="18"/>
                  </a:cubicBezTo>
                  <a:cubicBezTo>
                    <a:pt x="1" y="15"/>
                    <a:pt x="2" y="13"/>
                    <a:pt x="3" y="11"/>
                  </a:cubicBezTo>
                  <a:cubicBezTo>
                    <a:pt x="4" y="9"/>
                    <a:pt x="5" y="7"/>
                    <a:pt x="5" y="5"/>
                  </a:cubicBezTo>
                  <a:cubicBezTo>
                    <a:pt x="5" y="3"/>
                    <a:pt x="5" y="2"/>
                    <a:pt x="5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4" y="2"/>
                    <a:pt x="5" y="4"/>
                    <a:pt x="5" y="5"/>
                  </a:cubicBezTo>
                  <a:cubicBezTo>
                    <a:pt x="4" y="7"/>
                    <a:pt x="3" y="9"/>
                    <a:pt x="3" y="11"/>
                  </a:cubicBezTo>
                  <a:cubicBezTo>
                    <a:pt x="2" y="13"/>
                    <a:pt x="0" y="16"/>
                    <a:pt x="1" y="18"/>
                  </a:cubicBezTo>
                  <a:cubicBezTo>
                    <a:pt x="1" y="19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2205"/>
            <p:cNvSpPr>
              <a:spLocks noEditPoints="1"/>
            </p:cNvSpPr>
            <p:nvPr/>
          </p:nvSpPr>
          <p:spPr bwMode="auto">
            <a:xfrm>
              <a:off x="7904139" y="3800495"/>
              <a:ext cx="87313" cy="165101"/>
            </a:xfrm>
            <a:custGeom>
              <a:avLst/>
              <a:gdLst>
                <a:gd name="T0" fmla="*/ 6 w 23"/>
                <a:gd name="T1" fmla="*/ 15 h 44"/>
                <a:gd name="T2" fmla="*/ 8 w 23"/>
                <a:gd name="T3" fmla="*/ 11 h 44"/>
                <a:gd name="T4" fmla="*/ 8 w 23"/>
                <a:gd name="T5" fmla="*/ 16 h 44"/>
                <a:gd name="T6" fmla="*/ 8 w 23"/>
                <a:gd name="T7" fmla="*/ 20 h 44"/>
                <a:gd name="T8" fmla="*/ 7 w 23"/>
                <a:gd name="T9" fmla="*/ 23 h 44"/>
                <a:gd name="T10" fmla="*/ 4 w 23"/>
                <a:gd name="T11" fmla="*/ 25 h 44"/>
                <a:gd name="T12" fmla="*/ 4 w 23"/>
                <a:gd name="T13" fmla="*/ 25 h 44"/>
                <a:gd name="T14" fmla="*/ 1 w 23"/>
                <a:gd name="T15" fmla="*/ 26 h 44"/>
                <a:gd name="T16" fmla="*/ 3 w 23"/>
                <a:gd name="T17" fmla="*/ 26 h 44"/>
                <a:gd name="T18" fmla="*/ 4 w 23"/>
                <a:gd name="T19" fmla="*/ 25 h 44"/>
                <a:gd name="T20" fmla="*/ 6 w 23"/>
                <a:gd name="T21" fmla="*/ 24 h 44"/>
                <a:gd name="T22" fmla="*/ 8 w 23"/>
                <a:gd name="T23" fmla="*/ 23 h 44"/>
                <a:gd name="T24" fmla="*/ 8 w 23"/>
                <a:gd name="T25" fmla="*/ 24 h 44"/>
                <a:gd name="T26" fmla="*/ 7 w 23"/>
                <a:gd name="T27" fmla="*/ 30 h 44"/>
                <a:gd name="T28" fmla="*/ 6 w 23"/>
                <a:gd name="T29" fmla="*/ 33 h 44"/>
                <a:gd name="T30" fmla="*/ 4 w 23"/>
                <a:gd name="T31" fmla="*/ 36 h 44"/>
                <a:gd name="T32" fmla="*/ 8 w 23"/>
                <a:gd name="T33" fmla="*/ 30 h 44"/>
                <a:gd name="T34" fmla="*/ 9 w 23"/>
                <a:gd name="T35" fmla="*/ 30 h 44"/>
                <a:gd name="T36" fmla="*/ 8 w 23"/>
                <a:gd name="T37" fmla="*/ 38 h 44"/>
                <a:gd name="T38" fmla="*/ 9 w 23"/>
                <a:gd name="T39" fmla="*/ 33 h 44"/>
                <a:gd name="T40" fmla="*/ 9 w 23"/>
                <a:gd name="T41" fmla="*/ 27 h 44"/>
                <a:gd name="T42" fmla="*/ 9 w 23"/>
                <a:gd name="T43" fmla="*/ 16 h 44"/>
                <a:gd name="T44" fmla="*/ 10 w 23"/>
                <a:gd name="T45" fmla="*/ 11 h 44"/>
                <a:gd name="T46" fmla="*/ 12 w 23"/>
                <a:gd name="T47" fmla="*/ 7 h 44"/>
                <a:gd name="T48" fmla="*/ 12 w 23"/>
                <a:gd name="T49" fmla="*/ 12 h 44"/>
                <a:gd name="T50" fmla="*/ 13 w 23"/>
                <a:gd name="T51" fmla="*/ 18 h 44"/>
                <a:gd name="T52" fmla="*/ 15 w 23"/>
                <a:gd name="T53" fmla="*/ 26 h 44"/>
                <a:gd name="T54" fmla="*/ 15 w 23"/>
                <a:gd name="T55" fmla="*/ 33 h 44"/>
                <a:gd name="T56" fmla="*/ 15 w 23"/>
                <a:gd name="T57" fmla="*/ 22 h 44"/>
                <a:gd name="T58" fmla="*/ 13 w 23"/>
                <a:gd name="T59" fmla="*/ 14 h 44"/>
                <a:gd name="T60" fmla="*/ 12 w 23"/>
                <a:gd name="T61" fmla="*/ 10 h 44"/>
                <a:gd name="T62" fmla="*/ 13 w 23"/>
                <a:gd name="T63" fmla="*/ 4 h 44"/>
                <a:gd name="T64" fmla="*/ 13 w 23"/>
                <a:gd name="T65" fmla="*/ 3 h 44"/>
                <a:gd name="T66" fmla="*/ 17 w 23"/>
                <a:gd name="T67" fmla="*/ 9 h 44"/>
                <a:gd name="T68" fmla="*/ 21 w 23"/>
                <a:gd name="T69" fmla="*/ 16 h 44"/>
                <a:gd name="T70" fmla="*/ 23 w 23"/>
                <a:gd name="T71" fmla="*/ 21 h 44"/>
                <a:gd name="T72" fmla="*/ 21 w 23"/>
                <a:gd name="T73" fmla="*/ 13 h 44"/>
                <a:gd name="T74" fmla="*/ 19 w 23"/>
                <a:gd name="T75" fmla="*/ 11 h 44"/>
                <a:gd name="T76" fmla="*/ 16 w 23"/>
                <a:gd name="T77" fmla="*/ 6 h 44"/>
                <a:gd name="T78" fmla="*/ 13 w 23"/>
                <a:gd name="T79" fmla="*/ 2 h 44"/>
                <a:gd name="T80" fmla="*/ 13 w 23"/>
                <a:gd name="T81" fmla="*/ 0 h 44"/>
                <a:gd name="T82" fmla="*/ 12 w 23"/>
                <a:gd name="T83" fmla="*/ 3 h 44"/>
                <a:gd name="T84" fmla="*/ 11 w 23"/>
                <a:gd name="T85" fmla="*/ 5 h 44"/>
                <a:gd name="T86" fmla="*/ 9 w 23"/>
                <a:gd name="T87" fmla="*/ 5 h 44"/>
                <a:gd name="T88" fmla="*/ 8 w 23"/>
                <a:gd name="T89" fmla="*/ 6 h 44"/>
                <a:gd name="T90" fmla="*/ 5 w 23"/>
                <a:gd name="T91" fmla="*/ 8 h 44"/>
                <a:gd name="T92" fmla="*/ 2 w 23"/>
                <a:gd name="T93" fmla="*/ 10 h 44"/>
                <a:gd name="T94" fmla="*/ 5 w 23"/>
                <a:gd name="T95" fmla="*/ 8 h 44"/>
                <a:gd name="T96" fmla="*/ 8 w 23"/>
                <a:gd name="T97" fmla="*/ 6 h 44"/>
                <a:gd name="T98" fmla="*/ 9 w 23"/>
                <a:gd name="T99" fmla="*/ 6 h 44"/>
                <a:gd name="T100" fmla="*/ 11 w 23"/>
                <a:gd name="T101" fmla="*/ 6 h 44"/>
                <a:gd name="T102" fmla="*/ 8 w 23"/>
                <a:gd name="T103" fmla="*/ 10 h 44"/>
                <a:gd name="T104" fmla="*/ 5 w 23"/>
                <a:gd name="T105" fmla="*/ 15 h 44"/>
                <a:gd name="T106" fmla="*/ 3 w 23"/>
                <a:gd name="T107" fmla="*/ 18 h 44"/>
                <a:gd name="T108" fmla="*/ 0 w 23"/>
                <a:gd name="T109" fmla="*/ 20 h 44"/>
                <a:gd name="T110" fmla="*/ 5 w 23"/>
                <a:gd name="T111" fmla="*/ 16 h 44"/>
                <a:gd name="T112" fmla="*/ 8 w 23"/>
                <a:gd name="T113" fmla="*/ 23 h 44"/>
                <a:gd name="T114" fmla="*/ 8 w 23"/>
                <a:gd name="T11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" h="44">
                  <a:moveTo>
                    <a:pt x="5" y="16"/>
                  </a:moveTo>
                  <a:cubicBezTo>
                    <a:pt x="5" y="16"/>
                    <a:pt x="5" y="16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3"/>
                    <a:pt x="8" y="12"/>
                    <a:pt x="8" y="11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7"/>
                    <a:pt x="8" y="18"/>
                    <a:pt x="8" y="19"/>
                  </a:cubicBezTo>
                  <a:cubicBezTo>
                    <a:pt x="8" y="19"/>
                    <a:pt x="8" y="19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2"/>
                    <a:pt x="7" y="22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5" y="24"/>
                    <a:pt x="5" y="24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2" y="26"/>
                    <a:pt x="2" y="26"/>
                    <a:pt x="1" y="26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1" y="26"/>
                    <a:pt x="2" y="26"/>
                    <a:pt x="3" y="26"/>
                  </a:cubicBezTo>
                  <a:cubicBezTo>
                    <a:pt x="3" y="26"/>
                    <a:pt x="4" y="26"/>
                    <a:pt x="4" y="26"/>
                  </a:cubicBezTo>
                  <a:cubicBezTo>
                    <a:pt x="4" y="26"/>
                    <a:pt x="4" y="25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6" y="25"/>
                    <a:pt x="6" y="24"/>
                  </a:cubicBezTo>
                  <a:cubicBezTo>
                    <a:pt x="7" y="24"/>
                    <a:pt x="7" y="24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8" y="27"/>
                    <a:pt x="8" y="29"/>
                    <a:pt x="7" y="30"/>
                  </a:cubicBezTo>
                  <a:cubicBezTo>
                    <a:pt x="7" y="30"/>
                    <a:pt x="7" y="31"/>
                    <a:pt x="7" y="31"/>
                  </a:cubicBezTo>
                  <a:cubicBezTo>
                    <a:pt x="6" y="32"/>
                    <a:pt x="6" y="32"/>
                    <a:pt x="6" y="33"/>
                  </a:cubicBezTo>
                  <a:cubicBezTo>
                    <a:pt x="6" y="34"/>
                    <a:pt x="5" y="34"/>
                    <a:pt x="5" y="35"/>
                  </a:cubicBezTo>
                  <a:cubicBezTo>
                    <a:pt x="5" y="35"/>
                    <a:pt x="5" y="36"/>
                    <a:pt x="4" y="36"/>
                  </a:cubicBezTo>
                  <a:cubicBezTo>
                    <a:pt x="5" y="35"/>
                    <a:pt x="6" y="34"/>
                    <a:pt x="6" y="33"/>
                  </a:cubicBezTo>
                  <a:cubicBezTo>
                    <a:pt x="7" y="32"/>
                    <a:pt x="7" y="31"/>
                    <a:pt x="8" y="30"/>
                  </a:cubicBezTo>
                  <a:cubicBezTo>
                    <a:pt x="8" y="29"/>
                    <a:pt x="8" y="28"/>
                    <a:pt x="8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9" y="31"/>
                    <a:pt x="9" y="32"/>
                    <a:pt x="8" y="33"/>
                  </a:cubicBezTo>
                  <a:cubicBezTo>
                    <a:pt x="8" y="35"/>
                    <a:pt x="8" y="37"/>
                    <a:pt x="8" y="38"/>
                  </a:cubicBezTo>
                  <a:cubicBezTo>
                    <a:pt x="8" y="40"/>
                    <a:pt x="7" y="42"/>
                    <a:pt x="7" y="44"/>
                  </a:cubicBezTo>
                  <a:cubicBezTo>
                    <a:pt x="8" y="40"/>
                    <a:pt x="9" y="37"/>
                    <a:pt x="9" y="33"/>
                  </a:cubicBezTo>
                  <a:cubicBezTo>
                    <a:pt x="9" y="32"/>
                    <a:pt x="9" y="31"/>
                    <a:pt x="9" y="30"/>
                  </a:cubicBezTo>
                  <a:cubicBezTo>
                    <a:pt x="9" y="29"/>
                    <a:pt x="9" y="28"/>
                    <a:pt x="9" y="27"/>
                  </a:cubicBezTo>
                  <a:cubicBezTo>
                    <a:pt x="9" y="26"/>
                    <a:pt x="9" y="24"/>
                    <a:pt x="9" y="22"/>
                  </a:cubicBezTo>
                  <a:cubicBezTo>
                    <a:pt x="9" y="20"/>
                    <a:pt x="9" y="18"/>
                    <a:pt x="9" y="16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9" y="13"/>
                    <a:pt x="9" y="12"/>
                    <a:pt x="10" y="11"/>
                  </a:cubicBezTo>
                  <a:cubicBezTo>
                    <a:pt x="10" y="10"/>
                    <a:pt x="10" y="9"/>
                    <a:pt x="11" y="9"/>
                  </a:cubicBezTo>
                  <a:cubicBezTo>
                    <a:pt x="11" y="8"/>
                    <a:pt x="11" y="7"/>
                    <a:pt x="12" y="7"/>
                  </a:cubicBezTo>
                  <a:cubicBezTo>
                    <a:pt x="12" y="8"/>
                    <a:pt x="12" y="9"/>
                    <a:pt x="12" y="10"/>
                  </a:cubicBezTo>
                  <a:cubicBezTo>
                    <a:pt x="12" y="11"/>
                    <a:pt x="12" y="11"/>
                    <a:pt x="12" y="12"/>
                  </a:cubicBezTo>
                  <a:cubicBezTo>
                    <a:pt x="12" y="13"/>
                    <a:pt x="12" y="13"/>
                    <a:pt x="12" y="14"/>
                  </a:cubicBezTo>
                  <a:cubicBezTo>
                    <a:pt x="12" y="15"/>
                    <a:pt x="12" y="17"/>
                    <a:pt x="13" y="18"/>
                  </a:cubicBezTo>
                  <a:cubicBezTo>
                    <a:pt x="13" y="19"/>
                    <a:pt x="14" y="20"/>
                    <a:pt x="14" y="22"/>
                  </a:cubicBezTo>
                  <a:cubicBezTo>
                    <a:pt x="15" y="23"/>
                    <a:pt x="15" y="24"/>
                    <a:pt x="15" y="26"/>
                  </a:cubicBezTo>
                  <a:cubicBezTo>
                    <a:pt x="15" y="27"/>
                    <a:pt x="15" y="28"/>
                    <a:pt x="15" y="30"/>
                  </a:cubicBezTo>
                  <a:cubicBezTo>
                    <a:pt x="15" y="31"/>
                    <a:pt x="15" y="32"/>
                    <a:pt x="15" y="33"/>
                  </a:cubicBezTo>
                  <a:cubicBezTo>
                    <a:pt x="16" y="31"/>
                    <a:pt x="16" y="28"/>
                    <a:pt x="15" y="25"/>
                  </a:cubicBezTo>
                  <a:cubicBezTo>
                    <a:pt x="15" y="24"/>
                    <a:pt x="15" y="23"/>
                    <a:pt x="15" y="22"/>
                  </a:cubicBezTo>
                  <a:cubicBezTo>
                    <a:pt x="14" y="20"/>
                    <a:pt x="14" y="19"/>
                    <a:pt x="14" y="18"/>
                  </a:cubicBezTo>
                  <a:cubicBezTo>
                    <a:pt x="13" y="16"/>
                    <a:pt x="13" y="15"/>
                    <a:pt x="13" y="14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2" y="11"/>
                    <a:pt x="12" y="11"/>
                    <a:pt x="12" y="10"/>
                  </a:cubicBezTo>
                  <a:cubicBezTo>
                    <a:pt x="12" y="9"/>
                    <a:pt x="12" y="7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6"/>
                    <a:pt x="15" y="7"/>
                  </a:cubicBezTo>
                  <a:cubicBezTo>
                    <a:pt x="15" y="7"/>
                    <a:pt x="16" y="8"/>
                    <a:pt x="17" y="9"/>
                  </a:cubicBezTo>
                  <a:cubicBezTo>
                    <a:pt x="17" y="10"/>
                    <a:pt x="18" y="11"/>
                    <a:pt x="18" y="11"/>
                  </a:cubicBezTo>
                  <a:cubicBezTo>
                    <a:pt x="20" y="13"/>
                    <a:pt x="21" y="14"/>
                    <a:pt x="21" y="16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2" y="20"/>
                    <a:pt x="22" y="21"/>
                    <a:pt x="23" y="21"/>
                  </a:cubicBezTo>
                  <a:cubicBezTo>
                    <a:pt x="23" y="20"/>
                    <a:pt x="22" y="18"/>
                    <a:pt x="22" y="16"/>
                  </a:cubicBezTo>
                  <a:cubicBezTo>
                    <a:pt x="21" y="15"/>
                    <a:pt x="21" y="14"/>
                    <a:pt x="21" y="13"/>
                  </a:cubicBezTo>
                  <a:cubicBezTo>
                    <a:pt x="20" y="13"/>
                    <a:pt x="20" y="12"/>
                    <a:pt x="20" y="12"/>
                  </a:cubicBezTo>
                  <a:cubicBezTo>
                    <a:pt x="20" y="12"/>
                    <a:pt x="20" y="1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9"/>
                    <a:pt x="17" y="8"/>
                    <a:pt x="16" y="6"/>
                  </a:cubicBezTo>
                  <a:cubicBezTo>
                    <a:pt x="15" y="5"/>
                    <a:pt x="15" y="5"/>
                    <a:pt x="14" y="4"/>
                  </a:cubicBezTo>
                  <a:cubicBezTo>
                    <a:pt x="14" y="3"/>
                    <a:pt x="14" y="3"/>
                    <a:pt x="13" y="2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1"/>
                    <a:pt x="12" y="2"/>
                    <a:pt x="12" y="3"/>
                  </a:cubicBezTo>
                  <a:cubicBezTo>
                    <a:pt x="11" y="4"/>
                    <a:pt x="11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6" y="7"/>
                    <a:pt x="5" y="7"/>
                    <a:pt x="5" y="8"/>
                  </a:cubicBezTo>
                  <a:cubicBezTo>
                    <a:pt x="4" y="8"/>
                    <a:pt x="4" y="9"/>
                    <a:pt x="3" y="9"/>
                  </a:cubicBezTo>
                  <a:cubicBezTo>
                    <a:pt x="3" y="9"/>
                    <a:pt x="3" y="9"/>
                    <a:pt x="2" y="10"/>
                  </a:cubicBezTo>
                  <a:cubicBezTo>
                    <a:pt x="3" y="10"/>
                    <a:pt x="3" y="9"/>
                    <a:pt x="4" y="9"/>
                  </a:cubicBezTo>
                  <a:cubicBezTo>
                    <a:pt x="4" y="9"/>
                    <a:pt x="4" y="9"/>
                    <a:pt x="5" y="8"/>
                  </a:cubicBezTo>
                  <a:cubicBezTo>
                    <a:pt x="6" y="8"/>
                    <a:pt x="6" y="7"/>
                    <a:pt x="7" y="7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2"/>
                    <a:pt x="6" y="13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3" y="18"/>
                    <a:pt x="2" y="19"/>
                    <a:pt x="1" y="19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1" y="20"/>
                    <a:pt x="2" y="19"/>
                    <a:pt x="3" y="18"/>
                  </a:cubicBezTo>
                  <a:cubicBezTo>
                    <a:pt x="4" y="17"/>
                    <a:pt x="4" y="17"/>
                    <a:pt x="5" y="16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Freeform 2206"/>
            <p:cNvSpPr/>
            <p:nvPr/>
          </p:nvSpPr>
          <p:spPr bwMode="auto">
            <a:xfrm>
              <a:off x="7205635" y="2981340"/>
              <a:ext cx="49213" cy="225427"/>
            </a:xfrm>
            <a:custGeom>
              <a:avLst/>
              <a:gdLst>
                <a:gd name="T0" fmla="*/ 0 w 13"/>
                <a:gd name="T1" fmla="*/ 16 h 60"/>
                <a:gd name="T2" fmla="*/ 0 w 13"/>
                <a:gd name="T3" fmla="*/ 19 h 60"/>
                <a:gd name="T4" fmla="*/ 2 w 13"/>
                <a:gd name="T5" fmla="*/ 30 h 60"/>
                <a:gd name="T6" fmla="*/ 8 w 13"/>
                <a:gd name="T7" fmla="*/ 44 h 60"/>
                <a:gd name="T8" fmla="*/ 9 w 13"/>
                <a:gd name="T9" fmla="*/ 54 h 60"/>
                <a:gd name="T10" fmla="*/ 9 w 13"/>
                <a:gd name="T11" fmla="*/ 60 h 60"/>
                <a:gd name="T12" fmla="*/ 11 w 13"/>
                <a:gd name="T13" fmla="*/ 50 h 60"/>
                <a:gd name="T14" fmla="*/ 9 w 13"/>
                <a:gd name="T15" fmla="*/ 23 h 60"/>
                <a:gd name="T16" fmla="*/ 8 w 13"/>
                <a:gd name="T17" fmla="*/ 10 h 60"/>
                <a:gd name="T18" fmla="*/ 9 w 13"/>
                <a:gd name="T19" fmla="*/ 0 h 60"/>
                <a:gd name="T20" fmla="*/ 9 w 13"/>
                <a:gd name="T21" fmla="*/ 0 h 60"/>
                <a:gd name="T22" fmla="*/ 0 w 13"/>
                <a:gd name="T23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60">
                  <a:moveTo>
                    <a:pt x="0" y="16"/>
                  </a:moveTo>
                  <a:cubicBezTo>
                    <a:pt x="0" y="17"/>
                    <a:pt x="0" y="18"/>
                    <a:pt x="0" y="19"/>
                  </a:cubicBezTo>
                  <a:cubicBezTo>
                    <a:pt x="0" y="23"/>
                    <a:pt x="1" y="26"/>
                    <a:pt x="2" y="30"/>
                  </a:cubicBezTo>
                  <a:cubicBezTo>
                    <a:pt x="3" y="35"/>
                    <a:pt x="6" y="39"/>
                    <a:pt x="8" y="44"/>
                  </a:cubicBezTo>
                  <a:cubicBezTo>
                    <a:pt x="9" y="48"/>
                    <a:pt x="9" y="51"/>
                    <a:pt x="9" y="54"/>
                  </a:cubicBezTo>
                  <a:cubicBezTo>
                    <a:pt x="9" y="56"/>
                    <a:pt x="9" y="58"/>
                    <a:pt x="9" y="60"/>
                  </a:cubicBezTo>
                  <a:cubicBezTo>
                    <a:pt x="9" y="56"/>
                    <a:pt x="10" y="52"/>
                    <a:pt x="11" y="50"/>
                  </a:cubicBezTo>
                  <a:cubicBezTo>
                    <a:pt x="13" y="41"/>
                    <a:pt x="10" y="32"/>
                    <a:pt x="9" y="23"/>
                  </a:cubicBezTo>
                  <a:cubicBezTo>
                    <a:pt x="8" y="19"/>
                    <a:pt x="9" y="15"/>
                    <a:pt x="8" y="10"/>
                  </a:cubicBezTo>
                  <a:cubicBezTo>
                    <a:pt x="8" y="7"/>
                    <a:pt x="9" y="4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6"/>
                    <a:pt x="3" y="11"/>
                    <a:pt x="0" y="1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631" name="Picture 2207"/>
            <p:cNvPicPr>
              <a:picLocks noChangeAspect="1" noChangeArrowheads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597" y="3030552"/>
              <a:ext cx="90488" cy="19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2" name="Freeform 2209"/>
            <p:cNvSpPr/>
            <p:nvPr/>
          </p:nvSpPr>
          <p:spPr bwMode="auto">
            <a:xfrm>
              <a:off x="7243735" y="3022615"/>
              <a:ext cx="49213" cy="98426"/>
            </a:xfrm>
            <a:custGeom>
              <a:avLst/>
              <a:gdLst>
                <a:gd name="T0" fmla="*/ 0 w 13"/>
                <a:gd name="T1" fmla="*/ 13 h 26"/>
                <a:gd name="T2" fmla="*/ 1 w 13"/>
                <a:gd name="T3" fmla="*/ 26 h 26"/>
                <a:gd name="T4" fmla="*/ 2 w 13"/>
                <a:gd name="T5" fmla="*/ 19 h 26"/>
                <a:gd name="T6" fmla="*/ 8 w 13"/>
                <a:gd name="T7" fmla="*/ 15 h 26"/>
                <a:gd name="T8" fmla="*/ 13 w 13"/>
                <a:gd name="T9" fmla="*/ 12 h 26"/>
                <a:gd name="T10" fmla="*/ 4 w 13"/>
                <a:gd name="T11" fmla="*/ 0 h 26"/>
                <a:gd name="T12" fmla="*/ 0 w 13"/>
                <a:gd name="T13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6">
                  <a:moveTo>
                    <a:pt x="0" y="13"/>
                  </a:moveTo>
                  <a:cubicBezTo>
                    <a:pt x="0" y="18"/>
                    <a:pt x="1" y="22"/>
                    <a:pt x="1" y="26"/>
                  </a:cubicBezTo>
                  <a:cubicBezTo>
                    <a:pt x="2" y="24"/>
                    <a:pt x="2" y="21"/>
                    <a:pt x="2" y="19"/>
                  </a:cubicBezTo>
                  <a:cubicBezTo>
                    <a:pt x="3" y="17"/>
                    <a:pt x="6" y="16"/>
                    <a:pt x="8" y="15"/>
                  </a:cubicBezTo>
                  <a:cubicBezTo>
                    <a:pt x="10" y="14"/>
                    <a:pt x="11" y="14"/>
                    <a:pt x="13" y="12"/>
                  </a:cubicBezTo>
                  <a:cubicBezTo>
                    <a:pt x="10" y="8"/>
                    <a:pt x="7" y="4"/>
                    <a:pt x="4" y="0"/>
                  </a:cubicBezTo>
                  <a:cubicBezTo>
                    <a:pt x="2" y="4"/>
                    <a:pt x="1" y="10"/>
                    <a:pt x="0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2210"/>
            <p:cNvSpPr/>
            <p:nvPr/>
          </p:nvSpPr>
          <p:spPr bwMode="auto">
            <a:xfrm>
              <a:off x="7172297" y="3105165"/>
              <a:ext cx="74613" cy="207964"/>
            </a:xfrm>
            <a:custGeom>
              <a:avLst/>
              <a:gdLst>
                <a:gd name="T0" fmla="*/ 18 w 20"/>
                <a:gd name="T1" fmla="*/ 27 h 55"/>
                <a:gd name="T2" fmla="*/ 14 w 20"/>
                <a:gd name="T3" fmla="*/ 21 h 55"/>
                <a:gd name="T4" fmla="*/ 8 w 20"/>
                <a:gd name="T5" fmla="*/ 15 h 55"/>
                <a:gd name="T6" fmla="*/ 1 w 20"/>
                <a:gd name="T7" fmla="*/ 0 h 55"/>
                <a:gd name="T8" fmla="*/ 1 w 20"/>
                <a:gd name="T9" fmla="*/ 0 h 55"/>
                <a:gd name="T10" fmla="*/ 3 w 20"/>
                <a:gd name="T11" fmla="*/ 19 h 55"/>
                <a:gd name="T12" fmla="*/ 17 w 20"/>
                <a:gd name="T13" fmla="*/ 30 h 55"/>
                <a:gd name="T14" fmla="*/ 17 w 20"/>
                <a:gd name="T15" fmla="*/ 41 h 55"/>
                <a:gd name="T16" fmla="*/ 15 w 20"/>
                <a:gd name="T17" fmla="*/ 48 h 55"/>
                <a:gd name="T18" fmla="*/ 16 w 20"/>
                <a:gd name="T19" fmla="*/ 55 h 55"/>
                <a:gd name="T20" fmla="*/ 18 w 20"/>
                <a:gd name="T21" fmla="*/ 54 h 55"/>
                <a:gd name="T22" fmla="*/ 16 w 20"/>
                <a:gd name="T23" fmla="*/ 48 h 55"/>
                <a:gd name="T24" fmla="*/ 17 w 20"/>
                <a:gd name="T25" fmla="*/ 40 h 55"/>
                <a:gd name="T26" fmla="*/ 18 w 20"/>
                <a:gd name="T27" fmla="*/ 30 h 55"/>
                <a:gd name="T28" fmla="*/ 18 w 20"/>
                <a:gd name="T2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55">
                  <a:moveTo>
                    <a:pt x="18" y="27"/>
                  </a:moveTo>
                  <a:cubicBezTo>
                    <a:pt x="17" y="25"/>
                    <a:pt x="15" y="23"/>
                    <a:pt x="14" y="21"/>
                  </a:cubicBezTo>
                  <a:cubicBezTo>
                    <a:pt x="12" y="19"/>
                    <a:pt x="10" y="18"/>
                    <a:pt x="8" y="15"/>
                  </a:cubicBezTo>
                  <a:cubicBezTo>
                    <a:pt x="4" y="11"/>
                    <a:pt x="1" y="6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1" y="13"/>
                    <a:pt x="3" y="19"/>
                  </a:cubicBezTo>
                  <a:cubicBezTo>
                    <a:pt x="5" y="22"/>
                    <a:pt x="11" y="30"/>
                    <a:pt x="17" y="30"/>
                  </a:cubicBezTo>
                  <a:cubicBezTo>
                    <a:pt x="19" y="34"/>
                    <a:pt x="17" y="37"/>
                    <a:pt x="17" y="41"/>
                  </a:cubicBezTo>
                  <a:cubicBezTo>
                    <a:pt x="16" y="43"/>
                    <a:pt x="15" y="46"/>
                    <a:pt x="15" y="48"/>
                  </a:cubicBezTo>
                  <a:cubicBezTo>
                    <a:pt x="15" y="50"/>
                    <a:pt x="15" y="52"/>
                    <a:pt x="16" y="55"/>
                  </a:cubicBezTo>
                  <a:cubicBezTo>
                    <a:pt x="17" y="54"/>
                    <a:pt x="17" y="54"/>
                    <a:pt x="18" y="54"/>
                  </a:cubicBezTo>
                  <a:cubicBezTo>
                    <a:pt x="17" y="52"/>
                    <a:pt x="16" y="50"/>
                    <a:pt x="16" y="48"/>
                  </a:cubicBezTo>
                  <a:cubicBezTo>
                    <a:pt x="16" y="46"/>
                    <a:pt x="17" y="43"/>
                    <a:pt x="17" y="40"/>
                  </a:cubicBezTo>
                  <a:cubicBezTo>
                    <a:pt x="18" y="37"/>
                    <a:pt x="20" y="33"/>
                    <a:pt x="18" y="30"/>
                  </a:cubicBezTo>
                  <a:cubicBezTo>
                    <a:pt x="18" y="29"/>
                    <a:pt x="18" y="28"/>
                    <a:pt x="18" y="2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Freeform 2211"/>
            <p:cNvSpPr>
              <a:spLocks noEditPoints="1"/>
            </p:cNvSpPr>
            <p:nvPr/>
          </p:nvSpPr>
          <p:spPr bwMode="auto">
            <a:xfrm>
              <a:off x="7175472" y="2992452"/>
              <a:ext cx="117476" cy="222252"/>
            </a:xfrm>
            <a:custGeom>
              <a:avLst/>
              <a:gdLst>
                <a:gd name="T0" fmla="*/ 24 w 31"/>
                <a:gd name="T1" fmla="*/ 37 h 59"/>
                <a:gd name="T2" fmla="*/ 21 w 31"/>
                <a:gd name="T3" fmla="*/ 43 h 59"/>
                <a:gd name="T4" fmla="*/ 21 w 31"/>
                <a:gd name="T5" fmla="*/ 36 h 59"/>
                <a:gd name="T6" fmla="*/ 20 w 31"/>
                <a:gd name="T7" fmla="*/ 32 h 59"/>
                <a:gd name="T8" fmla="*/ 20 w 31"/>
                <a:gd name="T9" fmla="*/ 28 h 59"/>
                <a:gd name="T10" fmla="*/ 24 w 31"/>
                <a:gd name="T11" fmla="*/ 25 h 59"/>
                <a:gd name="T12" fmla="*/ 24 w 31"/>
                <a:gd name="T13" fmla="*/ 24 h 59"/>
                <a:gd name="T14" fmla="*/ 27 w 31"/>
                <a:gd name="T15" fmla="*/ 22 h 59"/>
                <a:gd name="T16" fmla="*/ 25 w 31"/>
                <a:gd name="T17" fmla="*/ 23 h 59"/>
                <a:gd name="T18" fmla="*/ 24 w 31"/>
                <a:gd name="T19" fmla="*/ 24 h 59"/>
                <a:gd name="T20" fmla="*/ 21 w 31"/>
                <a:gd name="T21" fmla="*/ 26 h 59"/>
                <a:gd name="T22" fmla="*/ 19 w 31"/>
                <a:gd name="T23" fmla="*/ 28 h 59"/>
                <a:gd name="T24" fmla="*/ 19 w 31"/>
                <a:gd name="T25" fmla="*/ 26 h 59"/>
                <a:gd name="T26" fmla="*/ 19 w 31"/>
                <a:gd name="T27" fmla="*/ 19 h 59"/>
                <a:gd name="T28" fmla="*/ 20 w 31"/>
                <a:gd name="T29" fmla="*/ 14 h 59"/>
                <a:gd name="T30" fmla="*/ 22 w 31"/>
                <a:gd name="T31" fmla="*/ 9 h 59"/>
                <a:gd name="T32" fmla="*/ 18 w 31"/>
                <a:gd name="T33" fmla="*/ 19 h 59"/>
                <a:gd name="T34" fmla="*/ 17 w 31"/>
                <a:gd name="T35" fmla="*/ 18 h 59"/>
                <a:gd name="T36" fmla="*/ 16 w 31"/>
                <a:gd name="T37" fmla="*/ 7 h 59"/>
                <a:gd name="T38" fmla="*/ 16 w 31"/>
                <a:gd name="T39" fmla="*/ 15 h 59"/>
                <a:gd name="T40" fmla="*/ 17 w 31"/>
                <a:gd name="T41" fmla="*/ 22 h 59"/>
                <a:gd name="T42" fmla="*/ 19 w 31"/>
                <a:gd name="T43" fmla="*/ 37 h 59"/>
                <a:gd name="T44" fmla="*/ 19 w 31"/>
                <a:gd name="T45" fmla="*/ 44 h 59"/>
                <a:gd name="T46" fmla="*/ 17 w 31"/>
                <a:gd name="T47" fmla="*/ 50 h 59"/>
                <a:gd name="T48" fmla="*/ 17 w 31"/>
                <a:gd name="T49" fmla="*/ 43 h 59"/>
                <a:gd name="T50" fmla="*/ 14 w 31"/>
                <a:gd name="T51" fmla="*/ 35 h 59"/>
                <a:gd name="T52" fmla="*/ 9 w 31"/>
                <a:gd name="T53" fmla="*/ 26 h 59"/>
                <a:gd name="T54" fmla="*/ 8 w 31"/>
                <a:gd name="T55" fmla="*/ 15 h 59"/>
                <a:gd name="T56" fmla="*/ 11 w 31"/>
                <a:gd name="T57" fmla="*/ 31 h 59"/>
                <a:gd name="T58" fmla="*/ 15 w 31"/>
                <a:gd name="T59" fmla="*/ 41 h 59"/>
                <a:gd name="T60" fmla="*/ 16 w 31"/>
                <a:gd name="T61" fmla="*/ 46 h 59"/>
                <a:gd name="T62" fmla="*/ 17 w 31"/>
                <a:gd name="T63" fmla="*/ 54 h 59"/>
                <a:gd name="T64" fmla="*/ 16 w 31"/>
                <a:gd name="T65" fmla="*/ 55 h 59"/>
                <a:gd name="T66" fmla="*/ 10 w 31"/>
                <a:gd name="T67" fmla="*/ 48 h 59"/>
                <a:gd name="T68" fmla="*/ 3 w 31"/>
                <a:gd name="T69" fmla="*/ 40 h 59"/>
                <a:gd name="T70" fmla="*/ 0 w 31"/>
                <a:gd name="T71" fmla="*/ 32 h 59"/>
                <a:gd name="T72" fmla="*/ 4 w 31"/>
                <a:gd name="T73" fmla="*/ 43 h 59"/>
                <a:gd name="T74" fmla="*/ 6 w 31"/>
                <a:gd name="T75" fmla="*/ 45 h 59"/>
                <a:gd name="T76" fmla="*/ 12 w 31"/>
                <a:gd name="T77" fmla="*/ 51 h 59"/>
                <a:gd name="T78" fmla="*/ 16 w 31"/>
                <a:gd name="T79" fmla="*/ 57 h 59"/>
                <a:gd name="T80" fmla="*/ 17 w 31"/>
                <a:gd name="T81" fmla="*/ 59 h 59"/>
                <a:gd name="T82" fmla="*/ 18 w 31"/>
                <a:gd name="T83" fmla="*/ 55 h 59"/>
                <a:gd name="T84" fmla="*/ 19 w 31"/>
                <a:gd name="T85" fmla="*/ 52 h 59"/>
                <a:gd name="T86" fmla="*/ 21 w 31"/>
                <a:gd name="T87" fmla="*/ 51 h 59"/>
                <a:gd name="T88" fmla="*/ 22 w 31"/>
                <a:gd name="T89" fmla="*/ 51 h 59"/>
                <a:gd name="T90" fmla="*/ 27 w 31"/>
                <a:gd name="T91" fmla="*/ 47 h 59"/>
                <a:gd name="T92" fmla="*/ 29 w 31"/>
                <a:gd name="T93" fmla="*/ 44 h 59"/>
                <a:gd name="T94" fmla="*/ 26 w 31"/>
                <a:gd name="T95" fmla="*/ 47 h 59"/>
                <a:gd name="T96" fmla="*/ 22 w 31"/>
                <a:gd name="T97" fmla="*/ 50 h 59"/>
                <a:gd name="T98" fmla="*/ 21 w 31"/>
                <a:gd name="T99" fmla="*/ 50 h 59"/>
                <a:gd name="T100" fmla="*/ 19 w 31"/>
                <a:gd name="T101" fmla="*/ 51 h 59"/>
                <a:gd name="T102" fmla="*/ 22 w 31"/>
                <a:gd name="T103" fmla="*/ 45 h 59"/>
                <a:gd name="T104" fmla="*/ 25 w 31"/>
                <a:gd name="T105" fmla="*/ 38 h 59"/>
                <a:gd name="T106" fmla="*/ 27 w 31"/>
                <a:gd name="T107" fmla="*/ 34 h 59"/>
                <a:gd name="T108" fmla="*/ 31 w 31"/>
                <a:gd name="T109" fmla="*/ 30 h 59"/>
                <a:gd name="T110" fmla="*/ 25 w 31"/>
                <a:gd name="T111" fmla="*/ 36 h 59"/>
                <a:gd name="T112" fmla="*/ 19 w 31"/>
                <a:gd name="T113" fmla="*/ 28 h 59"/>
                <a:gd name="T114" fmla="*/ 19 w 31"/>
                <a:gd name="T11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59">
                  <a:moveTo>
                    <a:pt x="25" y="36"/>
                  </a:moveTo>
                  <a:cubicBezTo>
                    <a:pt x="24" y="36"/>
                    <a:pt x="24" y="37"/>
                    <a:pt x="24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40"/>
                    <a:pt x="22" y="42"/>
                    <a:pt x="21" y="43"/>
                  </a:cubicBezTo>
                  <a:cubicBezTo>
                    <a:pt x="21" y="42"/>
                    <a:pt x="21" y="41"/>
                    <a:pt x="21" y="40"/>
                  </a:cubicBezTo>
                  <a:cubicBezTo>
                    <a:pt x="21" y="39"/>
                    <a:pt x="21" y="38"/>
                    <a:pt x="21" y="36"/>
                  </a:cubicBezTo>
                  <a:cubicBezTo>
                    <a:pt x="21" y="35"/>
                    <a:pt x="20" y="34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1"/>
                    <a:pt x="20" y="31"/>
                    <a:pt x="20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1" y="27"/>
                    <a:pt x="21" y="27"/>
                    <a:pt x="22" y="26"/>
                  </a:cubicBezTo>
                  <a:cubicBezTo>
                    <a:pt x="22" y="26"/>
                    <a:pt x="23" y="25"/>
                    <a:pt x="24" y="25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6" y="23"/>
                    <a:pt x="27" y="23"/>
                    <a:pt x="27" y="22"/>
                  </a:cubicBezTo>
                  <a:cubicBezTo>
                    <a:pt x="28" y="22"/>
                    <a:pt x="29" y="22"/>
                    <a:pt x="30" y="21"/>
                  </a:cubicBezTo>
                  <a:cubicBezTo>
                    <a:pt x="28" y="22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5"/>
                    <a:pt x="22" y="25"/>
                    <a:pt x="21" y="26"/>
                  </a:cubicBezTo>
                  <a:cubicBezTo>
                    <a:pt x="21" y="26"/>
                    <a:pt x="20" y="27"/>
                    <a:pt x="20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7"/>
                    <a:pt x="19" y="27"/>
                  </a:cubicBezTo>
                  <a:cubicBezTo>
                    <a:pt x="19" y="27"/>
                    <a:pt x="19" y="26"/>
                    <a:pt x="19" y="26"/>
                  </a:cubicBezTo>
                  <a:cubicBezTo>
                    <a:pt x="19" y="25"/>
                    <a:pt x="19" y="24"/>
                    <a:pt x="19" y="23"/>
                  </a:cubicBezTo>
                  <a:cubicBezTo>
                    <a:pt x="19" y="22"/>
                    <a:pt x="19" y="20"/>
                    <a:pt x="19" y="19"/>
                  </a:cubicBezTo>
                  <a:cubicBezTo>
                    <a:pt x="19" y="18"/>
                    <a:pt x="19" y="17"/>
                    <a:pt x="19" y="16"/>
                  </a:cubicBezTo>
                  <a:cubicBezTo>
                    <a:pt x="19" y="16"/>
                    <a:pt x="20" y="15"/>
                    <a:pt x="20" y="14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1" y="11"/>
                    <a:pt x="21" y="10"/>
                    <a:pt x="22" y="9"/>
                  </a:cubicBezTo>
                  <a:cubicBezTo>
                    <a:pt x="21" y="11"/>
                    <a:pt x="20" y="12"/>
                    <a:pt x="19" y="14"/>
                  </a:cubicBezTo>
                  <a:cubicBezTo>
                    <a:pt x="19" y="15"/>
                    <a:pt x="18" y="17"/>
                    <a:pt x="18" y="19"/>
                  </a:cubicBezTo>
                  <a:cubicBezTo>
                    <a:pt x="18" y="20"/>
                    <a:pt x="18" y="21"/>
                    <a:pt x="18" y="22"/>
                  </a:cubicBezTo>
                  <a:cubicBezTo>
                    <a:pt x="17" y="20"/>
                    <a:pt x="17" y="19"/>
                    <a:pt x="17" y="18"/>
                  </a:cubicBezTo>
                  <a:cubicBezTo>
                    <a:pt x="17" y="17"/>
                    <a:pt x="17" y="16"/>
                    <a:pt x="17" y="15"/>
                  </a:cubicBezTo>
                  <a:cubicBezTo>
                    <a:pt x="16" y="12"/>
                    <a:pt x="16" y="10"/>
                    <a:pt x="16" y="7"/>
                  </a:cubicBezTo>
                  <a:cubicBezTo>
                    <a:pt x="16" y="5"/>
                    <a:pt x="17" y="2"/>
                    <a:pt x="17" y="0"/>
                  </a:cubicBezTo>
                  <a:cubicBezTo>
                    <a:pt x="16" y="5"/>
                    <a:pt x="16" y="10"/>
                    <a:pt x="16" y="15"/>
                  </a:cubicBezTo>
                  <a:cubicBezTo>
                    <a:pt x="16" y="16"/>
                    <a:pt x="16" y="17"/>
                    <a:pt x="16" y="18"/>
                  </a:cubicBezTo>
                  <a:cubicBezTo>
                    <a:pt x="16" y="20"/>
                    <a:pt x="16" y="21"/>
                    <a:pt x="17" y="22"/>
                  </a:cubicBezTo>
                  <a:cubicBezTo>
                    <a:pt x="17" y="25"/>
                    <a:pt x="18" y="27"/>
                    <a:pt x="18" y="29"/>
                  </a:cubicBezTo>
                  <a:cubicBezTo>
                    <a:pt x="19" y="32"/>
                    <a:pt x="19" y="34"/>
                    <a:pt x="19" y="37"/>
                  </a:cubicBezTo>
                  <a:cubicBezTo>
                    <a:pt x="19" y="38"/>
                    <a:pt x="20" y="39"/>
                    <a:pt x="20" y="40"/>
                  </a:cubicBezTo>
                  <a:cubicBezTo>
                    <a:pt x="20" y="41"/>
                    <a:pt x="19" y="43"/>
                    <a:pt x="19" y="44"/>
                  </a:cubicBezTo>
                  <a:cubicBezTo>
                    <a:pt x="19" y="45"/>
                    <a:pt x="19" y="46"/>
                    <a:pt x="18" y="47"/>
                  </a:cubicBezTo>
                  <a:cubicBezTo>
                    <a:pt x="18" y="48"/>
                    <a:pt x="18" y="49"/>
                    <a:pt x="17" y="50"/>
                  </a:cubicBezTo>
                  <a:cubicBezTo>
                    <a:pt x="17" y="48"/>
                    <a:pt x="17" y="47"/>
                    <a:pt x="17" y="46"/>
                  </a:cubicBezTo>
                  <a:cubicBezTo>
                    <a:pt x="17" y="45"/>
                    <a:pt x="17" y="44"/>
                    <a:pt x="17" y="43"/>
                  </a:cubicBezTo>
                  <a:cubicBezTo>
                    <a:pt x="16" y="42"/>
                    <a:pt x="16" y="41"/>
                    <a:pt x="16" y="40"/>
                  </a:cubicBezTo>
                  <a:cubicBezTo>
                    <a:pt x="15" y="39"/>
                    <a:pt x="15" y="37"/>
                    <a:pt x="14" y="35"/>
                  </a:cubicBezTo>
                  <a:cubicBezTo>
                    <a:pt x="13" y="34"/>
                    <a:pt x="12" y="32"/>
                    <a:pt x="11" y="31"/>
                  </a:cubicBezTo>
                  <a:cubicBezTo>
                    <a:pt x="11" y="29"/>
                    <a:pt x="10" y="27"/>
                    <a:pt x="9" y="26"/>
                  </a:cubicBezTo>
                  <a:cubicBezTo>
                    <a:pt x="9" y="24"/>
                    <a:pt x="9" y="22"/>
                    <a:pt x="8" y="20"/>
                  </a:cubicBezTo>
                  <a:cubicBezTo>
                    <a:pt x="8" y="19"/>
                    <a:pt x="8" y="17"/>
                    <a:pt x="8" y="15"/>
                  </a:cubicBezTo>
                  <a:cubicBezTo>
                    <a:pt x="8" y="19"/>
                    <a:pt x="8" y="22"/>
                    <a:pt x="9" y="26"/>
                  </a:cubicBezTo>
                  <a:cubicBezTo>
                    <a:pt x="9" y="28"/>
                    <a:pt x="10" y="29"/>
                    <a:pt x="11" y="31"/>
                  </a:cubicBezTo>
                  <a:cubicBezTo>
                    <a:pt x="11" y="33"/>
                    <a:pt x="12" y="34"/>
                    <a:pt x="13" y="36"/>
                  </a:cubicBezTo>
                  <a:cubicBezTo>
                    <a:pt x="14" y="37"/>
                    <a:pt x="14" y="39"/>
                    <a:pt x="15" y="41"/>
                  </a:cubicBezTo>
                  <a:cubicBezTo>
                    <a:pt x="15" y="41"/>
                    <a:pt x="15" y="42"/>
                    <a:pt x="15" y="43"/>
                  </a:cubicBezTo>
                  <a:cubicBezTo>
                    <a:pt x="16" y="44"/>
                    <a:pt x="16" y="45"/>
                    <a:pt x="16" y="46"/>
                  </a:cubicBezTo>
                  <a:cubicBezTo>
                    <a:pt x="16" y="48"/>
                    <a:pt x="16" y="49"/>
                    <a:pt x="16" y="51"/>
                  </a:cubicBezTo>
                  <a:cubicBezTo>
                    <a:pt x="16" y="52"/>
                    <a:pt x="16" y="53"/>
                    <a:pt x="17" y="54"/>
                  </a:cubicBezTo>
                  <a:cubicBezTo>
                    <a:pt x="16" y="54"/>
                    <a:pt x="16" y="54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5" y="53"/>
                    <a:pt x="14" y="52"/>
                    <a:pt x="13" y="51"/>
                  </a:cubicBezTo>
                  <a:cubicBezTo>
                    <a:pt x="12" y="50"/>
                    <a:pt x="11" y="49"/>
                    <a:pt x="10" y="48"/>
                  </a:cubicBezTo>
                  <a:cubicBezTo>
                    <a:pt x="10" y="47"/>
                    <a:pt x="9" y="46"/>
                    <a:pt x="8" y="45"/>
                  </a:cubicBezTo>
                  <a:cubicBezTo>
                    <a:pt x="6" y="44"/>
                    <a:pt x="4" y="42"/>
                    <a:pt x="3" y="40"/>
                  </a:cubicBezTo>
                  <a:cubicBezTo>
                    <a:pt x="2" y="38"/>
                    <a:pt x="2" y="37"/>
                    <a:pt x="1" y="36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1" y="35"/>
                    <a:pt x="1" y="37"/>
                    <a:pt x="2" y="40"/>
                  </a:cubicBezTo>
                  <a:cubicBezTo>
                    <a:pt x="3" y="41"/>
                    <a:pt x="4" y="42"/>
                    <a:pt x="4" y="43"/>
                  </a:cubicBezTo>
                  <a:cubicBezTo>
                    <a:pt x="5" y="44"/>
                    <a:pt x="5" y="44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9" y="48"/>
                    <a:pt x="11" y="49"/>
                    <a:pt x="12" y="51"/>
                  </a:cubicBezTo>
                  <a:cubicBezTo>
                    <a:pt x="13" y="52"/>
                    <a:pt x="14" y="53"/>
                    <a:pt x="15" y="54"/>
                  </a:cubicBezTo>
                  <a:cubicBezTo>
                    <a:pt x="15" y="55"/>
                    <a:pt x="16" y="56"/>
                    <a:pt x="16" y="57"/>
                  </a:cubicBezTo>
                  <a:cubicBezTo>
                    <a:pt x="16" y="57"/>
                    <a:pt x="16" y="58"/>
                    <a:pt x="16" y="58"/>
                  </a:cubicBezTo>
                  <a:cubicBezTo>
                    <a:pt x="16" y="59"/>
                    <a:pt x="17" y="59"/>
                    <a:pt x="17" y="59"/>
                  </a:cubicBezTo>
                  <a:cubicBezTo>
                    <a:pt x="18" y="59"/>
                    <a:pt x="18" y="59"/>
                    <a:pt x="18" y="58"/>
                  </a:cubicBezTo>
                  <a:cubicBezTo>
                    <a:pt x="18" y="57"/>
                    <a:pt x="18" y="56"/>
                    <a:pt x="18" y="55"/>
                  </a:cubicBezTo>
                  <a:cubicBezTo>
                    <a:pt x="18" y="54"/>
                    <a:pt x="18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20" y="52"/>
                    <a:pt x="20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0"/>
                    <a:pt x="23" y="50"/>
                    <a:pt x="24" y="50"/>
                  </a:cubicBezTo>
                  <a:cubicBezTo>
                    <a:pt x="25" y="49"/>
                    <a:pt x="26" y="48"/>
                    <a:pt x="27" y="47"/>
                  </a:cubicBezTo>
                  <a:cubicBezTo>
                    <a:pt x="27" y="46"/>
                    <a:pt x="27" y="46"/>
                    <a:pt x="28" y="46"/>
                  </a:cubicBezTo>
                  <a:cubicBezTo>
                    <a:pt x="28" y="45"/>
                    <a:pt x="29" y="45"/>
                    <a:pt x="29" y="44"/>
                  </a:cubicBezTo>
                  <a:cubicBezTo>
                    <a:pt x="29" y="45"/>
                    <a:pt x="28" y="45"/>
                    <a:pt x="28" y="45"/>
                  </a:cubicBezTo>
                  <a:cubicBezTo>
                    <a:pt x="27" y="46"/>
                    <a:pt x="27" y="46"/>
                    <a:pt x="26" y="47"/>
                  </a:cubicBezTo>
                  <a:cubicBezTo>
                    <a:pt x="25" y="47"/>
                    <a:pt x="24" y="48"/>
                    <a:pt x="23" y="49"/>
                  </a:cubicBezTo>
                  <a:cubicBezTo>
                    <a:pt x="23" y="49"/>
                    <a:pt x="22" y="49"/>
                    <a:pt x="22" y="50"/>
                  </a:cubicBezTo>
                  <a:cubicBezTo>
                    <a:pt x="22" y="50"/>
                    <a:pt x="22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0" y="50"/>
                    <a:pt x="20" y="50"/>
                  </a:cubicBezTo>
                  <a:cubicBezTo>
                    <a:pt x="20" y="51"/>
                    <a:pt x="19" y="51"/>
                    <a:pt x="19" y="51"/>
                  </a:cubicBezTo>
                  <a:cubicBezTo>
                    <a:pt x="19" y="50"/>
                    <a:pt x="19" y="50"/>
                    <a:pt x="20" y="49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3"/>
                    <a:pt x="23" y="41"/>
                    <a:pt x="24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7"/>
                    <a:pt x="25" y="37"/>
                    <a:pt x="25" y="36"/>
                  </a:cubicBezTo>
                  <a:cubicBezTo>
                    <a:pt x="26" y="36"/>
                    <a:pt x="26" y="35"/>
                    <a:pt x="27" y="34"/>
                  </a:cubicBezTo>
                  <a:cubicBezTo>
                    <a:pt x="27" y="33"/>
                    <a:pt x="28" y="32"/>
                    <a:pt x="29" y="32"/>
                  </a:cubicBezTo>
                  <a:cubicBezTo>
                    <a:pt x="29" y="31"/>
                    <a:pt x="30" y="30"/>
                    <a:pt x="31" y="30"/>
                  </a:cubicBezTo>
                  <a:cubicBezTo>
                    <a:pt x="29" y="31"/>
                    <a:pt x="28" y="32"/>
                    <a:pt x="26" y="34"/>
                  </a:cubicBezTo>
                  <a:cubicBezTo>
                    <a:pt x="26" y="34"/>
                    <a:pt x="25" y="35"/>
                    <a:pt x="25" y="36"/>
                  </a:cubicBezTo>
                  <a:close/>
                  <a:moveTo>
                    <a:pt x="19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Freeform 2212"/>
            <p:cNvSpPr/>
            <p:nvPr/>
          </p:nvSpPr>
          <p:spPr bwMode="auto">
            <a:xfrm>
              <a:off x="6965921" y="2617800"/>
              <a:ext cx="206376" cy="93663"/>
            </a:xfrm>
            <a:custGeom>
              <a:avLst/>
              <a:gdLst>
                <a:gd name="T0" fmla="*/ 11 w 55"/>
                <a:gd name="T1" fmla="*/ 15 h 25"/>
                <a:gd name="T2" fmla="*/ 13 w 55"/>
                <a:gd name="T3" fmla="*/ 16 h 25"/>
                <a:gd name="T4" fmla="*/ 24 w 55"/>
                <a:gd name="T5" fmla="*/ 18 h 25"/>
                <a:gd name="T6" fmla="*/ 40 w 55"/>
                <a:gd name="T7" fmla="*/ 19 h 25"/>
                <a:gd name="T8" fmla="*/ 49 w 55"/>
                <a:gd name="T9" fmla="*/ 23 h 25"/>
                <a:gd name="T10" fmla="*/ 55 w 55"/>
                <a:gd name="T11" fmla="*/ 25 h 25"/>
                <a:gd name="T12" fmla="*/ 46 w 55"/>
                <a:gd name="T13" fmla="*/ 19 h 25"/>
                <a:gd name="T14" fmla="*/ 21 w 55"/>
                <a:gd name="T15" fmla="*/ 9 h 25"/>
                <a:gd name="T16" fmla="*/ 9 w 55"/>
                <a:gd name="T17" fmla="*/ 4 h 25"/>
                <a:gd name="T18" fmla="*/ 0 w 55"/>
                <a:gd name="T19" fmla="*/ 0 h 25"/>
                <a:gd name="T20" fmla="*/ 0 w 55"/>
                <a:gd name="T21" fmla="*/ 0 h 25"/>
                <a:gd name="T22" fmla="*/ 11 w 55"/>
                <a:gd name="T2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5">
                  <a:moveTo>
                    <a:pt x="11" y="15"/>
                  </a:moveTo>
                  <a:cubicBezTo>
                    <a:pt x="11" y="15"/>
                    <a:pt x="12" y="15"/>
                    <a:pt x="13" y="16"/>
                  </a:cubicBezTo>
                  <a:cubicBezTo>
                    <a:pt x="17" y="17"/>
                    <a:pt x="20" y="18"/>
                    <a:pt x="24" y="18"/>
                  </a:cubicBezTo>
                  <a:cubicBezTo>
                    <a:pt x="29" y="20"/>
                    <a:pt x="34" y="19"/>
                    <a:pt x="40" y="19"/>
                  </a:cubicBezTo>
                  <a:cubicBezTo>
                    <a:pt x="43" y="20"/>
                    <a:pt x="46" y="21"/>
                    <a:pt x="49" y="23"/>
                  </a:cubicBezTo>
                  <a:cubicBezTo>
                    <a:pt x="51" y="23"/>
                    <a:pt x="53" y="24"/>
                    <a:pt x="55" y="25"/>
                  </a:cubicBezTo>
                  <a:cubicBezTo>
                    <a:pt x="51" y="23"/>
                    <a:pt x="48" y="20"/>
                    <a:pt x="46" y="19"/>
                  </a:cubicBezTo>
                  <a:cubicBezTo>
                    <a:pt x="39" y="13"/>
                    <a:pt x="30" y="12"/>
                    <a:pt x="21" y="9"/>
                  </a:cubicBezTo>
                  <a:cubicBezTo>
                    <a:pt x="17" y="8"/>
                    <a:pt x="13" y="6"/>
                    <a:pt x="9" y="4"/>
                  </a:cubicBezTo>
                  <a:cubicBezTo>
                    <a:pt x="6" y="3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7" y="9"/>
                    <a:pt x="11" y="1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636" name="Picture 2213"/>
            <p:cNvPicPr>
              <a:picLocks noChangeAspect="1" noChangeArrowheads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733" y="2659075"/>
              <a:ext cx="192089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7" name="Picture 2214"/>
            <p:cNvPicPr>
              <a:picLocks noChangeAspect="1" noChangeArrowheads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633" y="2593987"/>
              <a:ext cx="258764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8" name="Freeform 2215"/>
            <p:cNvSpPr/>
            <p:nvPr/>
          </p:nvSpPr>
          <p:spPr bwMode="auto">
            <a:xfrm>
              <a:off x="7010371" y="2606687"/>
              <a:ext cx="82550" cy="60325"/>
            </a:xfrm>
            <a:custGeom>
              <a:avLst/>
              <a:gdLst>
                <a:gd name="T0" fmla="*/ 11 w 22"/>
                <a:gd name="T1" fmla="*/ 11 h 16"/>
                <a:gd name="T2" fmla="*/ 22 w 22"/>
                <a:gd name="T3" fmla="*/ 16 h 16"/>
                <a:gd name="T4" fmla="*/ 17 w 22"/>
                <a:gd name="T5" fmla="*/ 12 h 16"/>
                <a:gd name="T6" fmla="*/ 15 w 22"/>
                <a:gd name="T7" fmla="*/ 5 h 16"/>
                <a:gd name="T8" fmla="*/ 15 w 22"/>
                <a:gd name="T9" fmla="*/ 0 h 16"/>
                <a:gd name="T10" fmla="*/ 0 w 22"/>
                <a:gd name="T11" fmla="*/ 2 h 16"/>
                <a:gd name="T12" fmla="*/ 11 w 22"/>
                <a:gd name="T1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6">
                  <a:moveTo>
                    <a:pt x="11" y="11"/>
                  </a:moveTo>
                  <a:cubicBezTo>
                    <a:pt x="14" y="14"/>
                    <a:pt x="18" y="15"/>
                    <a:pt x="22" y="16"/>
                  </a:cubicBezTo>
                  <a:cubicBezTo>
                    <a:pt x="21" y="15"/>
                    <a:pt x="18" y="14"/>
                    <a:pt x="17" y="12"/>
                  </a:cubicBezTo>
                  <a:cubicBezTo>
                    <a:pt x="15" y="10"/>
                    <a:pt x="15" y="8"/>
                    <a:pt x="15" y="5"/>
                  </a:cubicBezTo>
                  <a:cubicBezTo>
                    <a:pt x="15" y="3"/>
                    <a:pt x="15" y="2"/>
                    <a:pt x="15" y="0"/>
                  </a:cubicBezTo>
                  <a:cubicBezTo>
                    <a:pt x="10" y="0"/>
                    <a:pt x="5" y="1"/>
                    <a:pt x="0" y="2"/>
                  </a:cubicBezTo>
                  <a:cubicBezTo>
                    <a:pt x="2" y="6"/>
                    <a:pt x="7" y="9"/>
                    <a:pt x="11" y="1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2216"/>
            <p:cNvSpPr/>
            <p:nvPr/>
          </p:nvSpPr>
          <p:spPr bwMode="auto">
            <a:xfrm>
              <a:off x="7048471" y="2711463"/>
              <a:ext cx="214314" cy="49213"/>
            </a:xfrm>
            <a:custGeom>
              <a:avLst/>
              <a:gdLst>
                <a:gd name="T0" fmla="*/ 33 w 57"/>
                <a:gd name="T1" fmla="*/ 0 h 13"/>
                <a:gd name="T2" fmla="*/ 25 w 57"/>
                <a:gd name="T3" fmla="*/ 1 h 13"/>
                <a:gd name="T4" fmla="*/ 18 w 57"/>
                <a:gd name="T5" fmla="*/ 4 h 13"/>
                <a:gd name="T6" fmla="*/ 1 w 57"/>
                <a:gd name="T7" fmla="*/ 4 h 13"/>
                <a:gd name="T8" fmla="*/ 0 w 57"/>
                <a:gd name="T9" fmla="*/ 4 h 13"/>
                <a:gd name="T10" fmla="*/ 19 w 57"/>
                <a:gd name="T11" fmla="*/ 10 h 13"/>
                <a:gd name="T12" fmla="*/ 35 w 57"/>
                <a:gd name="T13" fmla="*/ 2 h 13"/>
                <a:gd name="T14" fmla="*/ 44 w 57"/>
                <a:gd name="T15" fmla="*/ 7 h 13"/>
                <a:gd name="T16" fmla="*/ 50 w 57"/>
                <a:gd name="T17" fmla="*/ 11 h 13"/>
                <a:gd name="T18" fmla="*/ 57 w 57"/>
                <a:gd name="T19" fmla="*/ 13 h 13"/>
                <a:gd name="T20" fmla="*/ 57 w 57"/>
                <a:gd name="T21" fmla="*/ 11 h 13"/>
                <a:gd name="T22" fmla="*/ 51 w 57"/>
                <a:gd name="T23" fmla="*/ 10 h 13"/>
                <a:gd name="T24" fmla="*/ 44 w 57"/>
                <a:gd name="T25" fmla="*/ 6 h 13"/>
                <a:gd name="T26" fmla="*/ 35 w 57"/>
                <a:gd name="T27" fmla="*/ 1 h 13"/>
                <a:gd name="T28" fmla="*/ 33 w 57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13">
                  <a:moveTo>
                    <a:pt x="33" y="0"/>
                  </a:moveTo>
                  <a:cubicBezTo>
                    <a:pt x="31" y="0"/>
                    <a:pt x="27" y="1"/>
                    <a:pt x="25" y="1"/>
                  </a:cubicBezTo>
                  <a:cubicBezTo>
                    <a:pt x="22" y="1"/>
                    <a:pt x="21" y="3"/>
                    <a:pt x="18" y="4"/>
                  </a:cubicBezTo>
                  <a:cubicBezTo>
                    <a:pt x="12" y="6"/>
                    <a:pt x="7" y="6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6" y="7"/>
                    <a:pt x="12" y="10"/>
                    <a:pt x="19" y="10"/>
                  </a:cubicBezTo>
                  <a:cubicBezTo>
                    <a:pt x="23" y="10"/>
                    <a:pt x="32" y="7"/>
                    <a:pt x="35" y="2"/>
                  </a:cubicBezTo>
                  <a:cubicBezTo>
                    <a:pt x="39" y="2"/>
                    <a:pt x="41" y="5"/>
                    <a:pt x="44" y="7"/>
                  </a:cubicBezTo>
                  <a:cubicBezTo>
                    <a:pt x="46" y="8"/>
                    <a:pt x="48" y="10"/>
                    <a:pt x="50" y="11"/>
                  </a:cubicBezTo>
                  <a:cubicBezTo>
                    <a:pt x="52" y="12"/>
                    <a:pt x="54" y="13"/>
                    <a:pt x="57" y="13"/>
                  </a:cubicBezTo>
                  <a:cubicBezTo>
                    <a:pt x="56" y="12"/>
                    <a:pt x="56" y="12"/>
                    <a:pt x="57" y="11"/>
                  </a:cubicBezTo>
                  <a:cubicBezTo>
                    <a:pt x="55" y="11"/>
                    <a:pt x="53" y="11"/>
                    <a:pt x="51" y="10"/>
                  </a:cubicBezTo>
                  <a:cubicBezTo>
                    <a:pt x="49" y="9"/>
                    <a:pt x="46" y="8"/>
                    <a:pt x="44" y="6"/>
                  </a:cubicBezTo>
                  <a:cubicBezTo>
                    <a:pt x="41" y="4"/>
                    <a:pt x="38" y="1"/>
                    <a:pt x="35" y="1"/>
                  </a:cubicBezTo>
                  <a:cubicBezTo>
                    <a:pt x="34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2217"/>
            <p:cNvSpPr>
              <a:spLocks noEditPoints="1"/>
            </p:cNvSpPr>
            <p:nvPr/>
          </p:nvSpPr>
          <p:spPr bwMode="auto">
            <a:xfrm>
              <a:off x="6972271" y="2609862"/>
              <a:ext cx="207964" cy="123826"/>
            </a:xfrm>
            <a:custGeom>
              <a:avLst/>
              <a:gdLst>
                <a:gd name="T0" fmla="*/ 37 w 55"/>
                <a:gd name="T1" fmla="*/ 12 h 33"/>
                <a:gd name="T2" fmla="*/ 41 w 55"/>
                <a:gd name="T3" fmla="*/ 17 h 33"/>
                <a:gd name="T4" fmla="*/ 35 w 55"/>
                <a:gd name="T5" fmla="*/ 15 h 33"/>
                <a:gd name="T6" fmla="*/ 31 w 55"/>
                <a:gd name="T7" fmla="*/ 13 h 33"/>
                <a:gd name="T8" fmla="*/ 27 w 55"/>
                <a:gd name="T9" fmla="*/ 11 h 33"/>
                <a:gd name="T10" fmla="*/ 26 w 55"/>
                <a:gd name="T11" fmla="*/ 7 h 33"/>
                <a:gd name="T12" fmla="*/ 26 w 55"/>
                <a:gd name="T13" fmla="*/ 6 h 33"/>
                <a:gd name="T14" fmla="*/ 25 w 55"/>
                <a:gd name="T15" fmla="*/ 3 h 33"/>
                <a:gd name="T16" fmla="*/ 25 w 55"/>
                <a:gd name="T17" fmla="*/ 5 h 33"/>
                <a:gd name="T18" fmla="*/ 25 w 55"/>
                <a:gd name="T19" fmla="*/ 7 h 33"/>
                <a:gd name="T20" fmla="*/ 26 w 55"/>
                <a:gd name="T21" fmla="*/ 10 h 33"/>
                <a:gd name="T22" fmla="*/ 27 w 55"/>
                <a:gd name="T23" fmla="*/ 13 h 33"/>
                <a:gd name="T24" fmla="*/ 25 w 55"/>
                <a:gd name="T25" fmla="*/ 12 h 33"/>
                <a:gd name="T26" fmla="*/ 18 w 55"/>
                <a:gd name="T27" fmla="*/ 9 h 33"/>
                <a:gd name="T28" fmla="*/ 15 w 55"/>
                <a:gd name="T29" fmla="*/ 6 h 33"/>
                <a:gd name="T30" fmla="*/ 11 w 55"/>
                <a:gd name="T31" fmla="*/ 3 h 33"/>
                <a:gd name="T32" fmla="*/ 18 w 55"/>
                <a:gd name="T33" fmla="*/ 10 h 33"/>
                <a:gd name="T34" fmla="*/ 17 w 55"/>
                <a:gd name="T35" fmla="*/ 10 h 33"/>
                <a:gd name="T36" fmla="*/ 7 w 55"/>
                <a:gd name="T37" fmla="*/ 6 h 33"/>
                <a:gd name="T38" fmla="*/ 13 w 55"/>
                <a:gd name="T39" fmla="*/ 10 h 33"/>
                <a:gd name="T40" fmla="*/ 21 w 55"/>
                <a:gd name="T41" fmla="*/ 12 h 33"/>
                <a:gd name="T42" fmla="*/ 35 w 55"/>
                <a:gd name="T43" fmla="*/ 16 h 33"/>
                <a:gd name="T44" fmla="*/ 41 w 55"/>
                <a:gd name="T45" fmla="*/ 19 h 33"/>
                <a:gd name="T46" fmla="*/ 46 w 55"/>
                <a:gd name="T47" fmla="*/ 23 h 33"/>
                <a:gd name="T48" fmla="*/ 39 w 55"/>
                <a:gd name="T49" fmla="*/ 21 h 33"/>
                <a:gd name="T50" fmla="*/ 31 w 55"/>
                <a:gd name="T51" fmla="*/ 21 h 33"/>
                <a:gd name="T52" fmla="*/ 21 w 55"/>
                <a:gd name="T53" fmla="*/ 20 h 33"/>
                <a:gd name="T54" fmla="*/ 11 w 55"/>
                <a:gd name="T55" fmla="*/ 17 h 33"/>
                <a:gd name="T56" fmla="*/ 26 w 55"/>
                <a:gd name="T57" fmla="*/ 22 h 33"/>
                <a:gd name="T58" fmla="*/ 37 w 55"/>
                <a:gd name="T59" fmla="*/ 22 h 33"/>
                <a:gd name="T60" fmla="*/ 42 w 55"/>
                <a:gd name="T61" fmla="*/ 23 h 33"/>
                <a:gd name="T62" fmla="*/ 49 w 55"/>
                <a:gd name="T63" fmla="*/ 26 h 33"/>
                <a:gd name="T64" fmla="*/ 50 w 55"/>
                <a:gd name="T65" fmla="*/ 26 h 33"/>
                <a:gd name="T66" fmla="*/ 41 w 55"/>
                <a:gd name="T67" fmla="*/ 29 h 33"/>
                <a:gd name="T68" fmla="*/ 31 w 55"/>
                <a:gd name="T69" fmla="*/ 32 h 33"/>
                <a:gd name="T70" fmla="*/ 23 w 55"/>
                <a:gd name="T71" fmla="*/ 32 h 33"/>
                <a:gd name="T72" fmla="*/ 34 w 55"/>
                <a:gd name="T73" fmla="*/ 32 h 33"/>
                <a:gd name="T74" fmla="*/ 37 w 55"/>
                <a:gd name="T75" fmla="*/ 32 h 33"/>
                <a:gd name="T76" fmla="*/ 45 w 55"/>
                <a:gd name="T77" fmla="*/ 29 h 33"/>
                <a:gd name="T78" fmla="*/ 52 w 55"/>
                <a:gd name="T79" fmla="*/ 27 h 33"/>
                <a:gd name="T80" fmla="*/ 55 w 55"/>
                <a:gd name="T81" fmla="*/ 28 h 33"/>
                <a:gd name="T82" fmla="*/ 51 w 55"/>
                <a:gd name="T83" fmla="*/ 25 h 33"/>
                <a:gd name="T84" fmla="*/ 49 w 55"/>
                <a:gd name="T85" fmla="*/ 23 h 33"/>
                <a:gd name="T86" fmla="*/ 49 w 55"/>
                <a:gd name="T87" fmla="*/ 20 h 33"/>
                <a:gd name="T88" fmla="*/ 49 w 55"/>
                <a:gd name="T89" fmla="*/ 19 h 33"/>
                <a:gd name="T90" fmla="*/ 47 w 55"/>
                <a:gd name="T91" fmla="*/ 14 h 33"/>
                <a:gd name="T92" fmla="*/ 46 w 55"/>
                <a:gd name="T93" fmla="*/ 10 h 33"/>
                <a:gd name="T94" fmla="*/ 47 w 55"/>
                <a:gd name="T95" fmla="*/ 14 h 33"/>
                <a:gd name="T96" fmla="*/ 48 w 55"/>
                <a:gd name="T97" fmla="*/ 19 h 33"/>
                <a:gd name="T98" fmla="*/ 48 w 55"/>
                <a:gd name="T99" fmla="*/ 20 h 33"/>
                <a:gd name="T100" fmla="*/ 48 w 55"/>
                <a:gd name="T101" fmla="*/ 22 h 33"/>
                <a:gd name="T102" fmla="*/ 43 w 55"/>
                <a:gd name="T103" fmla="*/ 17 h 33"/>
                <a:gd name="T104" fmla="*/ 38 w 55"/>
                <a:gd name="T105" fmla="*/ 12 h 33"/>
                <a:gd name="T106" fmla="*/ 35 w 55"/>
                <a:gd name="T107" fmla="*/ 8 h 33"/>
                <a:gd name="T108" fmla="*/ 33 w 55"/>
                <a:gd name="T109" fmla="*/ 3 h 33"/>
                <a:gd name="T110" fmla="*/ 37 w 55"/>
                <a:gd name="T111" fmla="*/ 11 h 33"/>
                <a:gd name="T112" fmla="*/ 27 w 55"/>
                <a:gd name="T113" fmla="*/ 13 h 33"/>
                <a:gd name="T114" fmla="*/ 27 w 55"/>
                <a:gd name="T115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33">
                  <a:moveTo>
                    <a:pt x="37" y="11"/>
                  </a:moveTo>
                  <a:cubicBezTo>
                    <a:pt x="37" y="11"/>
                    <a:pt x="37" y="12"/>
                    <a:pt x="37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9" y="15"/>
                    <a:pt x="40" y="16"/>
                    <a:pt x="41" y="17"/>
                  </a:cubicBezTo>
                  <a:cubicBezTo>
                    <a:pt x="41" y="17"/>
                    <a:pt x="40" y="16"/>
                    <a:pt x="39" y="16"/>
                  </a:cubicBezTo>
                  <a:cubicBezTo>
                    <a:pt x="38" y="15"/>
                    <a:pt x="37" y="15"/>
                    <a:pt x="35" y="15"/>
                  </a:cubicBezTo>
                  <a:cubicBezTo>
                    <a:pt x="34" y="14"/>
                    <a:pt x="33" y="14"/>
                    <a:pt x="32" y="14"/>
                  </a:cubicBezTo>
                  <a:cubicBezTo>
                    <a:pt x="31" y="14"/>
                    <a:pt x="31" y="13"/>
                    <a:pt x="31" y="13"/>
                  </a:cubicBezTo>
                  <a:cubicBezTo>
                    <a:pt x="31" y="13"/>
                    <a:pt x="30" y="13"/>
                    <a:pt x="29" y="13"/>
                  </a:cubicBezTo>
                  <a:cubicBezTo>
                    <a:pt x="28" y="12"/>
                    <a:pt x="28" y="12"/>
                    <a:pt x="27" y="11"/>
                  </a:cubicBezTo>
                  <a:cubicBezTo>
                    <a:pt x="27" y="11"/>
                    <a:pt x="27" y="10"/>
                    <a:pt x="26" y="9"/>
                  </a:cubicBezTo>
                  <a:cubicBezTo>
                    <a:pt x="26" y="9"/>
                    <a:pt x="26" y="8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5" y="4"/>
                    <a:pt x="25" y="3"/>
                    <a:pt x="25" y="3"/>
                  </a:cubicBezTo>
                  <a:cubicBezTo>
                    <a:pt x="25" y="2"/>
                    <a:pt x="25" y="1"/>
                    <a:pt x="25" y="0"/>
                  </a:cubicBezTo>
                  <a:cubicBezTo>
                    <a:pt x="25" y="2"/>
                    <a:pt x="25" y="3"/>
                    <a:pt x="25" y="5"/>
                  </a:cubicBezTo>
                  <a:cubicBezTo>
                    <a:pt x="25" y="5"/>
                    <a:pt x="25" y="6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5" y="9"/>
                    <a:pt x="26" y="10"/>
                  </a:cubicBezTo>
                  <a:cubicBezTo>
                    <a:pt x="26" y="11"/>
                    <a:pt x="26" y="11"/>
                    <a:pt x="27" y="12"/>
                  </a:cubicBezTo>
                  <a:cubicBezTo>
                    <a:pt x="27" y="12"/>
                    <a:pt x="27" y="12"/>
                    <a:pt x="27" y="13"/>
                  </a:cubicBezTo>
                  <a:cubicBezTo>
                    <a:pt x="27" y="12"/>
                    <a:pt x="26" y="12"/>
                    <a:pt x="26" y="12"/>
                  </a:cubicBezTo>
                  <a:cubicBezTo>
                    <a:pt x="26" y="12"/>
                    <a:pt x="25" y="12"/>
                    <a:pt x="25" y="12"/>
                  </a:cubicBezTo>
                  <a:cubicBezTo>
                    <a:pt x="24" y="12"/>
                    <a:pt x="23" y="11"/>
                    <a:pt x="23" y="11"/>
                  </a:cubicBezTo>
                  <a:cubicBezTo>
                    <a:pt x="21" y="10"/>
                    <a:pt x="20" y="10"/>
                    <a:pt x="18" y="9"/>
                  </a:cubicBezTo>
                  <a:cubicBezTo>
                    <a:pt x="18" y="8"/>
                    <a:pt x="17" y="8"/>
                    <a:pt x="16" y="8"/>
                  </a:cubicBezTo>
                  <a:cubicBezTo>
                    <a:pt x="16" y="7"/>
                    <a:pt x="15" y="7"/>
                    <a:pt x="15" y="6"/>
                  </a:cubicBezTo>
                  <a:cubicBezTo>
                    <a:pt x="14" y="6"/>
                    <a:pt x="13" y="5"/>
                    <a:pt x="13" y="4"/>
                  </a:cubicBezTo>
                  <a:cubicBezTo>
                    <a:pt x="12" y="4"/>
                    <a:pt x="12" y="3"/>
                    <a:pt x="11" y="3"/>
                  </a:cubicBezTo>
                  <a:cubicBezTo>
                    <a:pt x="12" y="4"/>
                    <a:pt x="13" y="5"/>
                    <a:pt x="14" y="6"/>
                  </a:cubicBezTo>
                  <a:cubicBezTo>
                    <a:pt x="15" y="8"/>
                    <a:pt x="17" y="9"/>
                    <a:pt x="18" y="10"/>
                  </a:cubicBezTo>
                  <a:cubicBezTo>
                    <a:pt x="19" y="10"/>
                    <a:pt x="20" y="11"/>
                    <a:pt x="20" y="11"/>
                  </a:cubicBezTo>
                  <a:cubicBezTo>
                    <a:pt x="19" y="11"/>
                    <a:pt x="18" y="11"/>
                    <a:pt x="17" y="10"/>
                  </a:cubicBezTo>
                  <a:cubicBezTo>
                    <a:pt x="16" y="10"/>
                    <a:pt x="15" y="10"/>
                    <a:pt x="14" y="9"/>
                  </a:cubicBezTo>
                  <a:cubicBezTo>
                    <a:pt x="11" y="8"/>
                    <a:pt x="9" y="7"/>
                    <a:pt x="7" y="6"/>
                  </a:cubicBezTo>
                  <a:cubicBezTo>
                    <a:pt x="5" y="5"/>
                    <a:pt x="2" y="4"/>
                    <a:pt x="0" y="3"/>
                  </a:cubicBezTo>
                  <a:cubicBezTo>
                    <a:pt x="4" y="6"/>
                    <a:pt x="9" y="8"/>
                    <a:pt x="13" y="10"/>
                  </a:cubicBezTo>
                  <a:cubicBezTo>
                    <a:pt x="15" y="10"/>
                    <a:pt x="16" y="11"/>
                    <a:pt x="17" y="11"/>
                  </a:cubicBezTo>
                  <a:cubicBezTo>
                    <a:pt x="18" y="12"/>
                    <a:pt x="19" y="12"/>
                    <a:pt x="21" y="12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30" y="15"/>
                    <a:pt x="33" y="15"/>
                    <a:pt x="35" y="16"/>
                  </a:cubicBezTo>
                  <a:cubicBezTo>
                    <a:pt x="36" y="16"/>
                    <a:pt x="37" y="17"/>
                    <a:pt x="38" y="17"/>
                  </a:cubicBezTo>
                  <a:cubicBezTo>
                    <a:pt x="39" y="18"/>
                    <a:pt x="40" y="19"/>
                    <a:pt x="41" y="19"/>
                  </a:cubicBezTo>
                  <a:cubicBezTo>
                    <a:pt x="42" y="20"/>
                    <a:pt x="43" y="21"/>
                    <a:pt x="44" y="21"/>
                  </a:cubicBezTo>
                  <a:cubicBezTo>
                    <a:pt x="45" y="22"/>
                    <a:pt x="45" y="23"/>
                    <a:pt x="46" y="23"/>
                  </a:cubicBezTo>
                  <a:cubicBezTo>
                    <a:pt x="45" y="23"/>
                    <a:pt x="43" y="22"/>
                    <a:pt x="42" y="22"/>
                  </a:cubicBezTo>
                  <a:cubicBezTo>
                    <a:pt x="41" y="22"/>
                    <a:pt x="40" y="21"/>
                    <a:pt x="39" y="21"/>
                  </a:cubicBezTo>
                  <a:cubicBezTo>
                    <a:pt x="39" y="21"/>
                    <a:pt x="38" y="21"/>
                    <a:pt x="37" y="21"/>
                  </a:cubicBezTo>
                  <a:cubicBezTo>
                    <a:pt x="35" y="20"/>
                    <a:pt x="33" y="21"/>
                    <a:pt x="31" y="21"/>
                  </a:cubicBezTo>
                  <a:cubicBezTo>
                    <a:pt x="30" y="21"/>
                    <a:pt x="28" y="21"/>
                    <a:pt x="26" y="21"/>
                  </a:cubicBezTo>
                  <a:cubicBezTo>
                    <a:pt x="24" y="21"/>
                    <a:pt x="23" y="21"/>
                    <a:pt x="21" y="20"/>
                  </a:cubicBezTo>
                  <a:cubicBezTo>
                    <a:pt x="19" y="20"/>
                    <a:pt x="17" y="20"/>
                    <a:pt x="16" y="19"/>
                  </a:cubicBezTo>
                  <a:cubicBezTo>
                    <a:pt x="14" y="19"/>
                    <a:pt x="12" y="18"/>
                    <a:pt x="11" y="17"/>
                  </a:cubicBezTo>
                  <a:cubicBezTo>
                    <a:pt x="14" y="19"/>
                    <a:pt x="17" y="20"/>
                    <a:pt x="21" y="21"/>
                  </a:cubicBezTo>
                  <a:cubicBezTo>
                    <a:pt x="22" y="21"/>
                    <a:pt x="24" y="21"/>
                    <a:pt x="26" y="22"/>
                  </a:cubicBezTo>
                  <a:cubicBezTo>
                    <a:pt x="28" y="22"/>
                    <a:pt x="30" y="22"/>
                    <a:pt x="31" y="22"/>
                  </a:cubicBezTo>
                  <a:cubicBezTo>
                    <a:pt x="33" y="22"/>
                    <a:pt x="35" y="21"/>
                    <a:pt x="37" y="22"/>
                  </a:cubicBezTo>
                  <a:cubicBezTo>
                    <a:pt x="38" y="22"/>
                    <a:pt x="38" y="22"/>
                    <a:pt x="39" y="22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3" y="24"/>
                    <a:pt x="45" y="24"/>
                    <a:pt x="47" y="25"/>
                  </a:cubicBezTo>
                  <a:cubicBezTo>
                    <a:pt x="48" y="25"/>
                    <a:pt x="48" y="25"/>
                    <a:pt x="49" y="26"/>
                  </a:cubicBezTo>
                  <a:cubicBezTo>
                    <a:pt x="49" y="26"/>
                    <a:pt x="50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8" y="27"/>
                    <a:pt x="47" y="27"/>
                    <a:pt x="45" y="28"/>
                  </a:cubicBezTo>
                  <a:cubicBezTo>
                    <a:pt x="44" y="28"/>
                    <a:pt x="43" y="28"/>
                    <a:pt x="41" y="29"/>
                  </a:cubicBezTo>
                  <a:cubicBezTo>
                    <a:pt x="40" y="29"/>
                    <a:pt x="39" y="30"/>
                    <a:pt x="38" y="30"/>
                  </a:cubicBezTo>
                  <a:cubicBezTo>
                    <a:pt x="36" y="32"/>
                    <a:pt x="33" y="32"/>
                    <a:pt x="31" y="32"/>
                  </a:cubicBezTo>
                  <a:cubicBezTo>
                    <a:pt x="29" y="32"/>
                    <a:pt x="28" y="32"/>
                    <a:pt x="27" y="32"/>
                  </a:cubicBezTo>
                  <a:cubicBezTo>
                    <a:pt x="26" y="32"/>
                    <a:pt x="24" y="32"/>
                    <a:pt x="23" y="32"/>
                  </a:cubicBezTo>
                  <a:cubicBezTo>
                    <a:pt x="26" y="32"/>
                    <a:pt x="28" y="33"/>
                    <a:pt x="31" y="33"/>
                  </a:cubicBezTo>
                  <a:cubicBezTo>
                    <a:pt x="32" y="33"/>
                    <a:pt x="33" y="33"/>
                    <a:pt x="34" y="32"/>
                  </a:cubicBezTo>
                  <a:cubicBezTo>
                    <a:pt x="35" y="32"/>
                    <a:pt x="36" y="32"/>
                    <a:pt x="36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40" y="30"/>
                    <a:pt x="43" y="29"/>
                    <a:pt x="45" y="29"/>
                  </a:cubicBezTo>
                  <a:cubicBezTo>
                    <a:pt x="46" y="28"/>
                    <a:pt x="48" y="28"/>
                    <a:pt x="49" y="28"/>
                  </a:cubicBezTo>
                  <a:cubicBezTo>
                    <a:pt x="50" y="28"/>
                    <a:pt x="51" y="27"/>
                    <a:pt x="52" y="27"/>
                  </a:cubicBezTo>
                  <a:cubicBezTo>
                    <a:pt x="52" y="28"/>
                    <a:pt x="53" y="28"/>
                    <a:pt x="53" y="28"/>
                  </a:cubicBezTo>
                  <a:cubicBezTo>
                    <a:pt x="54" y="28"/>
                    <a:pt x="54" y="28"/>
                    <a:pt x="55" y="28"/>
                  </a:cubicBezTo>
                  <a:cubicBezTo>
                    <a:pt x="55" y="27"/>
                    <a:pt x="55" y="27"/>
                    <a:pt x="54" y="26"/>
                  </a:cubicBezTo>
                  <a:cubicBezTo>
                    <a:pt x="53" y="26"/>
                    <a:pt x="52" y="25"/>
                    <a:pt x="51" y="25"/>
                  </a:cubicBezTo>
                  <a:cubicBezTo>
                    <a:pt x="50" y="24"/>
                    <a:pt x="50" y="24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2"/>
                    <a:pt x="49" y="22"/>
                    <a:pt x="49" y="21"/>
                  </a:cubicBezTo>
                  <a:cubicBezTo>
                    <a:pt x="49" y="21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19"/>
                    <a:pt x="49" y="19"/>
                  </a:cubicBezTo>
                  <a:cubicBezTo>
                    <a:pt x="49" y="19"/>
                    <a:pt x="49" y="18"/>
                    <a:pt x="49" y="17"/>
                  </a:cubicBezTo>
                  <a:cubicBezTo>
                    <a:pt x="48" y="16"/>
                    <a:pt x="48" y="15"/>
                    <a:pt x="47" y="14"/>
                  </a:cubicBezTo>
                  <a:cubicBezTo>
                    <a:pt x="47" y="13"/>
                    <a:pt x="47" y="13"/>
                    <a:pt x="47" y="12"/>
                  </a:cubicBezTo>
                  <a:cubicBezTo>
                    <a:pt x="46" y="11"/>
                    <a:pt x="46" y="11"/>
                    <a:pt x="46" y="10"/>
                  </a:cubicBezTo>
                  <a:cubicBezTo>
                    <a:pt x="46" y="11"/>
                    <a:pt x="46" y="12"/>
                    <a:pt x="46" y="12"/>
                  </a:cubicBezTo>
                  <a:cubicBezTo>
                    <a:pt x="46" y="13"/>
                    <a:pt x="47" y="13"/>
                    <a:pt x="47" y="14"/>
                  </a:cubicBezTo>
                  <a:cubicBezTo>
                    <a:pt x="47" y="15"/>
                    <a:pt x="47" y="16"/>
                    <a:pt x="48" y="18"/>
                  </a:cubicBezTo>
                  <a:cubicBezTo>
                    <a:pt x="48" y="18"/>
                    <a:pt x="48" y="19"/>
                    <a:pt x="48" y="19"/>
                  </a:cubicBezTo>
                  <a:cubicBezTo>
                    <a:pt x="48" y="19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1"/>
                    <a:pt x="48" y="21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7" y="22"/>
                    <a:pt x="47" y="22"/>
                    <a:pt x="47" y="2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6"/>
                    <a:pt x="40" y="14"/>
                    <a:pt x="39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37" y="10"/>
                    <a:pt x="36" y="9"/>
                    <a:pt x="35" y="8"/>
                  </a:cubicBezTo>
                  <a:cubicBezTo>
                    <a:pt x="35" y="7"/>
                    <a:pt x="35" y="6"/>
                    <a:pt x="34" y="5"/>
                  </a:cubicBezTo>
                  <a:cubicBezTo>
                    <a:pt x="34" y="5"/>
                    <a:pt x="34" y="4"/>
                    <a:pt x="33" y="3"/>
                  </a:cubicBezTo>
                  <a:cubicBezTo>
                    <a:pt x="34" y="5"/>
                    <a:pt x="34" y="7"/>
                    <a:pt x="35" y="8"/>
                  </a:cubicBezTo>
                  <a:cubicBezTo>
                    <a:pt x="35" y="9"/>
                    <a:pt x="36" y="10"/>
                    <a:pt x="37" y="11"/>
                  </a:cubicBezTo>
                  <a:close/>
                  <a:moveTo>
                    <a:pt x="27" y="13"/>
                  </a:move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2218"/>
            <p:cNvSpPr/>
            <p:nvPr/>
          </p:nvSpPr>
          <p:spPr bwMode="auto">
            <a:xfrm>
              <a:off x="7431061" y="2274897"/>
              <a:ext cx="57150" cy="293690"/>
            </a:xfrm>
            <a:custGeom>
              <a:avLst/>
              <a:gdLst>
                <a:gd name="T0" fmla="*/ 0 w 15"/>
                <a:gd name="T1" fmla="*/ 20 h 78"/>
                <a:gd name="T2" fmla="*/ 0 w 15"/>
                <a:gd name="T3" fmla="*/ 24 h 78"/>
                <a:gd name="T4" fmla="*/ 1 w 15"/>
                <a:gd name="T5" fmla="*/ 37 h 78"/>
                <a:gd name="T6" fmla="*/ 8 w 15"/>
                <a:gd name="T7" fmla="*/ 57 h 78"/>
                <a:gd name="T8" fmla="*/ 8 w 15"/>
                <a:gd name="T9" fmla="*/ 70 h 78"/>
                <a:gd name="T10" fmla="*/ 9 w 15"/>
                <a:gd name="T11" fmla="*/ 78 h 78"/>
                <a:gd name="T12" fmla="*/ 12 w 15"/>
                <a:gd name="T13" fmla="*/ 65 h 78"/>
                <a:gd name="T14" fmla="*/ 11 w 15"/>
                <a:gd name="T15" fmla="*/ 29 h 78"/>
                <a:gd name="T16" fmla="*/ 12 w 15"/>
                <a:gd name="T17" fmla="*/ 13 h 78"/>
                <a:gd name="T18" fmla="*/ 13 w 15"/>
                <a:gd name="T19" fmla="*/ 0 h 78"/>
                <a:gd name="T20" fmla="*/ 13 w 15"/>
                <a:gd name="T21" fmla="*/ 0 h 78"/>
                <a:gd name="T22" fmla="*/ 0 w 15"/>
                <a:gd name="T23" fmla="*/ 2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8">
                  <a:moveTo>
                    <a:pt x="0" y="20"/>
                  </a:moveTo>
                  <a:cubicBezTo>
                    <a:pt x="0" y="21"/>
                    <a:pt x="0" y="22"/>
                    <a:pt x="0" y="24"/>
                  </a:cubicBezTo>
                  <a:cubicBezTo>
                    <a:pt x="0" y="29"/>
                    <a:pt x="1" y="33"/>
                    <a:pt x="1" y="37"/>
                  </a:cubicBezTo>
                  <a:cubicBezTo>
                    <a:pt x="3" y="44"/>
                    <a:pt x="6" y="51"/>
                    <a:pt x="8" y="57"/>
                  </a:cubicBezTo>
                  <a:cubicBezTo>
                    <a:pt x="9" y="62"/>
                    <a:pt x="9" y="66"/>
                    <a:pt x="8" y="70"/>
                  </a:cubicBezTo>
                  <a:cubicBezTo>
                    <a:pt x="8" y="72"/>
                    <a:pt x="8" y="75"/>
                    <a:pt x="9" y="78"/>
                  </a:cubicBezTo>
                  <a:cubicBezTo>
                    <a:pt x="9" y="73"/>
                    <a:pt x="11" y="68"/>
                    <a:pt x="12" y="65"/>
                  </a:cubicBezTo>
                  <a:cubicBezTo>
                    <a:pt x="15" y="53"/>
                    <a:pt x="12" y="42"/>
                    <a:pt x="11" y="29"/>
                  </a:cubicBezTo>
                  <a:cubicBezTo>
                    <a:pt x="11" y="24"/>
                    <a:pt x="11" y="19"/>
                    <a:pt x="12" y="13"/>
                  </a:cubicBezTo>
                  <a:cubicBezTo>
                    <a:pt x="12" y="9"/>
                    <a:pt x="13" y="4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7"/>
                    <a:pt x="5" y="13"/>
                    <a:pt x="0" y="2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642" name="Picture 2219"/>
            <p:cNvPicPr>
              <a:picLocks noChangeAspect="1" noChangeArrowheads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323" y="2335223"/>
              <a:ext cx="111126" cy="24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3" name="Picture 2220"/>
            <p:cNvPicPr>
              <a:picLocks noChangeAspect="1" noChangeArrowheads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6936" y="2259022"/>
              <a:ext cx="134938" cy="338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4" name="Freeform 2221"/>
            <p:cNvSpPr/>
            <p:nvPr/>
          </p:nvSpPr>
          <p:spPr bwMode="auto">
            <a:xfrm>
              <a:off x="7475511" y="2332048"/>
              <a:ext cx="65088" cy="123826"/>
            </a:xfrm>
            <a:custGeom>
              <a:avLst/>
              <a:gdLst>
                <a:gd name="T0" fmla="*/ 1 w 17"/>
                <a:gd name="T1" fmla="*/ 16 h 33"/>
                <a:gd name="T2" fmla="*/ 1 w 17"/>
                <a:gd name="T3" fmla="*/ 33 h 33"/>
                <a:gd name="T4" fmla="*/ 3 w 17"/>
                <a:gd name="T5" fmla="*/ 24 h 33"/>
                <a:gd name="T6" fmla="*/ 11 w 17"/>
                <a:gd name="T7" fmla="*/ 19 h 33"/>
                <a:gd name="T8" fmla="*/ 17 w 17"/>
                <a:gd name="T9" fmla="*/ 16 h 33"/>
                <a:gd name="T10" fmla="*/ 7 w 17"/>
                <a:gd name="T11" fmla="*/ 0 h 33"/>
                <a:gd name="T12" fmla="*/ 1 w 17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3">
                  <a:moveTo>
                    <a:pt x="1" y="16"/>
                  </a:moveTo>
                  <a:cubicBezTo>
                    <a:pt x="0" y="22"/>
                    <a:pt x="1" y="27"/>
                    <a:pt x="1" y="33"/>
                  </a:cubicBezTo>
                  <a:cubicBezTo>
                    <a:pt x="2" y="30"/>
                    <a:pt x="2" y="27"/>
                    <a:pt x="3" y="24"/>
                  </a:cubicBezTo>
                  <a:cubicBezTo>
                    <a:pt x="4" y="21"/>
                    <a:pt x="8" y="20"/>
                    <a:pt x="11" y="19"/>
                  </a:cubicBezTo>
                  <a:cubicBezTo>
                    <a:pt x="13" y="18"/>
                    <a:pt x="15" y="18"/>
                    <a:pt x="17" y="16"/>
                  </a:cubicBezTo>
                  <a:cubicBezTo>
                    <a:pt x="15" y="10"/>
                    <a:pt x="11" y="5"/>
                    <a:pt x="7" y="0"/>
                  </a:cubicBezTo>
                  <a:cubicBezTo>
                    <a:pt x="3" y="4"/>
                    <a:pt x="2" y="12"/>
                    <a:pt x="1" y="1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Freeform 2222"/>
            <p:cNvSpPr/>
            <p:nvPr/>
          </p:nvSpPr>
          <p:spPr bwMode="auto">
            <a:xfrm>
              <a:off x="7378673" y="2428886"/>
              <a:ext cx="90488" cy="271464"/>
            </a:xfrm>
            <a:custGeom>
              <a:avLst/>
              <a:gdLst>
                <a:gd name="T0" fmla="*/ 23 w 24"/>
                <a:gd name="T1" fmla="*/ 37 h 72"/>
                <a:gd name="T2" fmla="*/ 17 w 24"/>
                <a:gd name="T3" fmla="*/ 29 h 72"/>
                <a:gd name="T4" fmla="*/ 10 w 24"/>
                <a:gd name="T5" fmla="*/ 21 h 72"/>
                <a:gd name="T6" fmla="*/ 2 w 24"/>
                <a:gd name="T7" fmla="*/ 0 h 72"/>
                <a:gd name="T8" fmla="*/ 2 w 24"/>
                <a:gd name="T9" fmla="*/ 0 h 72"/>
                <a:gd name="T10" fmla="*/ 4 w 24"/>
                <a:gd name="T11" fmla="*/ 25 h 72"/>
                <a:gd name="T12" fmla="*/ 21 w 24"/>
                <a:gd name="T13" fmla="*/ 41 h 72"/>
                <a:gd name="T14" fmla="*/ 19 w 24"/>
                <a:gd name="T15" fmla="*/ 54 h 72"/>
                <a:gd name="T16" fmla="*/ 17 w 24"/>
                <a:gd name="T17" fmla="*/ 64 h 72"/>
                <a:gd name="T18" fmla="*/ 18 w 24"/>
                <a:gd name="T19" fmla="*/ 72 h 72"/>
                <a:gd name="T20" fmla="*/ 21 w 24"/>
                <a:gd name="T21" fmla="*/ 72 h 72"/>
                <a:gd name="T22" fmla="*/ 18 w 24"/>
                <a:gd name="T23" fmla="*/ 64 h 72"/>
                <a:gd name="T24" fmla="*/ 21 w 24"/>
                <a:gd name="T25" fmla="*/ 54 h 72"/>
                <a:gd name="T26" fmla="*/ 23 w 24"/>
                <a:gd name="T27" fmla="*/ 40 h 72"/>
                <a:gd name="T28" fmla="*/ 23 w 24"/>
                <a:gd name="T29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72">
                  <a:moveTo>
                    <a:pt x="23" y="37"/>
                  </a:moveTo>
                  <a:cubicBezTo>
                    <a:pt x="21" y="35"/>
                    <a:pt x="19" y="31"/>
                    <a:pt x="17" y="29"/>
                  </a:cubicBezTo>
                  <a:cubicBezTo>
                    <a:pt x="16" y="25"/>
                    <a:pt x="13" y="24"/>
                    <a:pt x="10" y="21"/>
                  </a:cubicBezTo>
                  <a:cubicBezTo>
                    <a:pt x="5" y="14"/>
                    <a:pt x="2" y="9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8"/>
                    <a:pt x="1" y="17"/>
                    <a:pt x="4" y="25"/>
                  </a:cubicBezTo>
                  <a:cubicBezTo>
                    <a:pt x="6" y="30"/>
                    <a:pt x="13" y="39"/>
                    <a:pt x="21" y="41"/>
                  </a:cubicBezTo>
                  <a:cubicBezTo>
                    <a:pt x="23" y="46"/>
                    <a:pt x="21" y="50"/>
                    <a:pt x="19" y="54"/>
                  </a:cubicBezTo>
                  <a:cubicBezTo>
                    <a:pt x="18" y="58"/>
                    <a:pt x="17" y="61"/>
                    <a:pt x="17" y="64"/>
                  </a:cubicBezTo>
                  <a:cubicBezTo>
                    <a:pt x="17" y="67"/>
                    <a:pt x="17" y="70"/>
                    <a:pt x="18" y="72"/>
                  </a:cubicBezTo>
                  <a:cubicBezTo>
                    <a:pt x="18" y="72"/>
                    <a:pt x="19" y="71"/>
                    <a:pt x="21" y="72"/>
                  </a:cubicBezTo>
                  <a:cubicBezTo>
                    <a:pt x="19" y="69"/>
                    <a:pt x="18" y="67"/>
                    <a:pt x="18" y="64"/>
                  </a:cubicBezTo>
                  <a:cubicBezTo>
                    <a:pt x="18" y="61"/>
                    <a:pt x="20" y="57"/>
                    <a:pt x="21" y="54"/>
                  </a:cubicBezTo>
                  <a:cubicBezTo>
                    <a:pt x="22" y="50"/>
                    <a:pt x="24" y="44"/>
                    <a:pt x="23" y="40"/>
                  </a:cubicBezTo>
                  <a:cubicBezTo>
                    <a:pt x="23" y="39"/>
                    <a:pt x="23" y="38"/>
                    <a:pt x="23" y="3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Freeform 2223"/>
            <p:cNvSpPr>
              <a:spLocks noEditPoints="1"/>
            </p:cNvSpPr>
            <p:nvPr/>
          </p:nvSpPr>
          <p:spPr bwMode="auto">
            <a:xfrm>
              <a:off x="7389786" y="2287597"/>
              <a:ext cx="150813" cy="292102"/>
            </a:xfrm>
            <a:custGeom>
              <a:avLst/>
              <a:gdLst>
                <a:gd name="T0" fmla="*/ 30 w 40"/>
                <a:gd name="T1" fmla="*/ 50 h 78"/>
                <a:gd name="T2" fmla="*/ 26 w 40"/>
                <a:gd name="T3" fmla="*/ 57 h 78"/>
                <a:gd name="T4" fmla="*/ 26 w 40"/>
                <a:gd name="T5" fmla="*/ 48 h 78"/>
                <a:gd name="T6" fmla="*/ 25 w 40"/>
                <a:gd name="T7" fmla="*/ 43 h 78"/>
                <a:gd name="T8" fmla="*/ 26 w 40"/>
                <a:gd name="T9" fmla="*/ 37 h 78"/>
                <a:gd name="T10" fmla="*/ 30 w 40"/>
                <a:gd name="T11" fmla="*/ 33 h 78"/>
                <a:gd name="T12" fmla="*/ 32 w 40"/>
                <a:gd name="T13" fmla="*/ 32 h 78"/>
                <a:gd name="T14" fmla="*/ 36 w 40"/>
                <a:gd name="T15" fmla="*/ 30 h 78"/>
                <a:gd name="T16" fmla="*/ 33 w 40"/>
                <a:gd name="T17" fmla="*/ 31 h 78"/>
                <a:gd name="T18" fmla="*/ 31 w 40"/>
                <a:gd name="T19" fmla="*/ 32 h 78"/>
                <a:gd name="T20" fmla="*/ 27 w 40"/>
                <a:gd name="T21" fmla="*/ 34 h 78"/>
                <a:gd name="T22" fmla="*/ 25 w 40"/>
                <a:gd name="T23" fmla="*/ 37 h 78"/>
                <a:gd name="T24" fmla="*/ 24 w 40"/>
                <a:gd name="T25" fmla="*/ 34 h 78"/>
                <a:gd name="T26" fmla="*/ 25 w 40"/>
                <a:gd name="T27" fmla="*/ 25 h 78"/>
                <a:gd name="T28" fmla="*/ 27 w 40"/>
                <a:gd name="T29" fmla="*/ 19 h 78"/>
                <a:gd name="T30" fmla="*/ 29 w 40"/>
                <a:gd name="T31" fmla="*/ 13 h 78"/>
                <a:gd name="T32" fmla="*/ 24 w 40"/>
                <a:gd name="T33" fmla="*/ 25 h 78"/>
                <a:gd name="T34" fmla="*/ 23 w 40"/>
                <a:gd name="T35" fmla="*/ 24 h 78"/>
                <a:gd name="T36" fmla="*/ 23 w 40"/>
                <a:gd name="T37" fmla="*/ 10 h 78"/>
                <a:gd name="T38" fmla="*/ 21 w 40"/>
                <a:gd name="T39" fmla="*/ 19 h 78"/>
                <a:gd name="T40" fmla="*/ 22 w 40"/>
                <a:gd name="T41" fmla="*/ 29 h 78"/>
                <a:gd name="T42" fmla="*/ 24 w 40"/>
                <a:gd name="T43" fmla="*/ 48 h 78"/>
                <a:gd name="T44" fmla="*/ 23 w 40"/>
                <a:gd name="T45" fmla="*/ 58 h 78"/>
                <a:gd name="T46" fmla="*/ 21 w 40"/>
                <a:gd name="T47" fmla="*/ 65 h 78"/>
                <a:gd name="T48" fmla="*/ 20 w 40"/>
                <a:gd name="T49" fmla="*/ 56 h 78"/>
                <a:gd name="T50" fmla="*/ 17 w 40"/>
                <a:gd name="T51" fmla="*/ 46 h 78"/>
                <a:gd name="T52" fmla="*/ 12 w 40"/>
                <a:gd name="T53" fmla="*/ 33 h 78"/>
                <a:gd name="T54" fmla="*/ 11 w 40"/>
                <a:gd name="T55" fmla="*/ 20 h 78"/>
                <a:gd name="T56" fmla="*/ 13 w 40"/>
                <a:gd name="T57" fmla="*/ 40 h 78"/>
                <a:gd name="T58" fmla="*/ 18 w 40"/>
                <a:gd name="T59" fmla="*/ 53 h 78"/>
                <a:gd name="T60" fmla="*/ 19 w 40"/>
                <a:gd name="T61" fmla="*/ 60 h 78"/>
                <a:gd name="T62" fmla="*/ 19 w 40"/>
                <a:gd name="T63" fmla="*/ 70 h 78"/>
                <a:gd name="T64" fmla="*/ 19 w 40"/>
                <a:gd name="T65" fmla="*/ 72 h 78"/>
                <a:gd name="T66" fmla="*/ 12 w 40"/>
                <a:gd name="T67" fmla="*/ 62 h 78"/>
                <a:gd name="T68" fmla="*/ 2 w 40"/>
                <a:gd name="T69" fmla="*/ 51 h 78"/>
                <a:gd name="T70" fmla="*/ 0 w 40"/>
                <a:gd name="T71" fmla="*/ 41 h 78"/>
                <a:gd name="T72" fmla="*/ 4 w 40"/>
                <a:gd name="T73" fmla="*/ 56 h 78"/>
                <a:gd name="T74" fmla="*/ 6 w 40"/>
                <a:gd name="T75" fmla="*/ 59 h 78"/>
                <a:gd name="T76" fmla="*/ 14 w 40"/>
                <a:gd name="T77" fmla="*/ 67 h 78"/>
                <a:gd name="T78" fmla="*/ 18 w 40"/>
                <a:gd name="T79" fmla="*/ 74 h 78"/>
                <a:gd name="T80" fmla="*/ 19 w 40"/>
                <a:gd name="T81" fmla="*/ 78 h 78"/>
                <a:gd name="T82" fmla="*/ 21 w 40"/>
                <a:gd name="T83" fmla="*/ 72 h 78"/>
                <a:gd name="T84" fmla="*/ 23 w 40"/>
                <a:gd name="T85" fmla="*/ 69 h 78"/>
                <a:gd name="T86" fmla="*/ 26 w 40"/>
                <a:gd name="T87" fmla="*/ 67 h 78"/>
                <a:gd name="T88" fmla="*/ 27 w 40"/>
                <a:gd name="T89" fmla="*/ 67 h 78"/>
                <a:gd name="T90" fmla="*/ 33 w 40"/>
                <a:gd name="T91" fmla="*/ 62 h 78"/>
                <a:gd name="T92" fmla="*/ 36 w 40"/>
                <a:gd name="T93" fmla="*/ 59 h 78"/>
                <a:gd name="T94" fmla="*/ 32 w 40"/>
                <a:gd name="T95" fmla="*/ 62 h 78"/>
                <a:gd name="T96" fmla="*/ 26 w 40"/>
                <a:gd name="T97" fmla="*/ 66 h 78"/>
                <a:gd name="T98" fmla="*/ 25 w 40"/>
                <a:gd name="T99" fmla="*/ 66 h 78"/>
                <a:gd name="T100" fmla="*/ 23 w 40"/>
                <a:gd name="T101" fmla="*/ 67 h 78"/>
                <a:gd name="T102" fmla="*/ 26 w 40"/>
                <a:gd name="T103" fmla="*/ 59 h 78"/>
                <a:gd name="T104" fmla="*/ 31 w 40"/>
                <a:gd name="T105" fmla="*/ 50 h 78"/>
                <a:gd name="T106" fmla="*/ 34 w 40"/>
                <a:gd name="T107" fmla="*/ 45 h 78"/>
                <a:gd name="T108" fmla="*/ 40 w 40"/>
                <a:gd name="T109" fmla="*/ 40 h 78"/>
                <a:gd name="T110" fmla="*/ 31 w 40"/>
                <a:gd name="T111" fmla="*/ 48 h 78"/>
                <a:gd name="T112" fmla="*/ 25 w 40"/>
                <a:gd name="T113" fmla="*/ 37 h 78"/>
                <a:gd name="T114" fmla="*/ 25 w 40"/>
                <a:gd name="T115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" h="78">
                  <a:moveTo>
                    <a:pt x="31" y="48"/>
                  </a:moveTo>
                  <a:cubicBezTo>
                    <a:pt x="31" y="49"/>
                    <a:pt x="30" y="49"/>
                    <a:pt x="30" y="50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3"/>
                    <a:pt x="27" y="55"/>
                    <a:pt x="26" y="57"/>
                  </a:cubicBezTo>
                  <a:cubicBezTo>
                    <a:pt x="26" y="56"/>
                    <a:pt x="26" y="54"/>
                    <a:pt x="26" y="53"/>
                  </a:cubicBezTo>
                  <a:cubicBezTo>
                    <a:pt x="26" y="52"/>
                    <a:pt x="26" y="50"/>
                    <a:pt x="26" y="48"/>
                  </a:cubicBezTo>
                  <a:cubicBezTo>
                    <a:pt x="26" y="47"/>
                    <a:pt x="26" y="45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1"/>
                    <a:pt x="26" y="40"/>
                  </a:cubicBezTo>
                  <a:cubicBezTo>
                    <a:pt x="26" y="39"/>
                    <a:pt x="26" y="38"/>
                    <a:pt x="26" y="37"/>
                  </a:cubicBezTo>
                  <a:cubicBezTo>
                    <a:pt x="27" y="36"/>
                    <a:pt x="27" y="36"/>
                    <a:pt x="28" y="35"/>
                  </a:cubicBezTo>
                  <a:cubicBezTo>
                    <a:pt x="29" y="34"/>
                    <a:pt x="30" y="34"/>
                    <a:pt x="30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2"/>
                    <a:pt x="32" y="32"/>
                  </a:cubicBezTo>
                  <a:cubicBezTo>
                    <a:pt x="32" y="32"/>
                    <a:pt x="33" y="32"/>
                    <a:pt x="33" y="32"/>
                  </a:cubicBezTo>
                  <a:cubicBezTo>
                    <a:pt x="34" y="31"/>
                    <a:pt x="35" y="31"/>
                    <a:pt x="36" y="30"/>
                  </a:cubicBezTo>
                  <a:cubicBezTo>
                    <a:pt x="37" y="30"/>
                    <a:pt x="38" y="30"/>
                    <a:pt x="39" y="29"/>
                  </a:cubicBezTo>
                  <a:cubicBezTo>
                    <a:pt x="37" y="30"/>
                    <a:pt x="35" y="30"/>
                    <a:pt x="33" y="31"/>
                  </a:cubicBezTo>
                  <a:cubicBezTo>
                    <a:pt x="32" y="31"/>
                    <a:pt x="32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8" y="33"/>
                    <a:pt x="27" y="34"/>
                  </a:cubicBezTo>
                  <a:cubicBezTo>
                    <a:pt x="26" y="35"/>
                    <a:pt x="26" y="35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6"/>
                    <a:pt x="24" y="36"/>
                  </a:cubicBezTo>
                  <a:cubicBezTo>
                    <a:pt x="24" y="35"/>
                    <a:pt x="24" y="35"/>
                    <a:pt x="24" y="34"/>
                  </a:cubicBezTo>
                  <a:cubicBezTo>
                    <a:pt x="24" y="33"/>
                    <a:pt x="24" y="32"/>
                    <a:pt x="24" y="31"/>
                  </a:cubicBezTo>
                  <a:cubicBezTo>
                    <a:pt x="24" y="29"/>
                    <a:pt x="25" y="27"/>
                    <a:pt x="25" y="25"/>
                  </a:cubicBezTo>
                  <a:cubicBezTo>
                    <a:pt x="25" y="24"/>
                    <a:pt x="25" y="23"/>
                    <a:pt x="26" y="22"/>
                  </a:cubicBezTo>
                  <a:cubicBezTo>
                    <a:pt x="26" y="21"/>
                    <a:pt x="26" y="20"/>
                    <a:pt x="27" y="19"/>
                  </a:cubicBezTo>
                  <a:cubicBezTo>
                    <a:pt x="27" y="18"/>
                    <a:pt x="27" y="17"/>
                    <a:pt x="28" y="16"/>
                  </a:cubicBezTo>
                  <a:cubicBezTo>
                    <a:pt x="28" y="15"/>
                    <a:pt x="29" y="14"/>
                    <a:pt x="29" y="13"/>
                  </a:cubicBezTo>
                  <a:cubicBezTo>
                    <a:pt x="28" y="15"/>
                    <a:pt x="27" y="17"/>
                    <a:pt x="26" y="19"/>
                  </a:cubicBezTo>
                  <a:cubicBezTo>
                    <a:pt x="25" y="21"/>
                    <a:pt x="24" y="23"/>
                    <a:pt x="24" y="25"/>
                  </a:cubicBezTo>
                  <a:cubicBezTo>
                    <a:pt x="23" y="26"/>
                    <a:pt x="23" y="27"/>
                    <a:pt x="23" y="29"/>
                  </a:cubicBezTo>
                  <a:cubicBezTo>
                    <a:pt x="23" y="27"/>
                    <a:pt x="23" y="26"/>
                    <a:pt x="23" y="24"/>
                  </a:cubicBezTo>
                  <a:cubicBezTo>
                    <a:pt x="22" y="23"/>
                    <a:pt x="22" y="21"/>
                    <a:pt x="22" y="19"/>
                  </a:cubicBezTo>
                  <a:cubicBezTo>
                    <a:pt x="22" y="16"/>
                    <a:pt x="22" y="13"/>
                    <a:pt x="23" y="10"/>
                  </a:cubicBezTo>
                  <a:cubicBezTo>
                    <a:pt x="23" y="7"/>
                    <a:pt x="23" y="3"/>
                    <a:pt x="24" y="0"/>
                  </a:cubicBezTo>
                  <a:cubicBezTo>
                    <a:pt x="22" y="7"/>
                    <a:pt x="21" y="13"/>
                    <a:pt x="21" y="19"/>
                  </a:cubicBezTo>
                  <a:cubicBezTo>
                    <a:pt x="21" y="21"/>
                    <a:pt x="21" y="23"/>
                    <a:pt x="21" y="24"/>
                  </a:cubicBezTo>
                  <a:cubicBezTo>
                    <a:pt x="21" y="26"/>
                    <a:pt x="22" y="28"/>
                    <a:pt x="22" y="29"/>
                  </a:cubicBezTo>
                  <a:cubicBezTo>
                    <a:pt x="22" y="32"/>
                    <a:pt x="23" y="36"/>
                    <a:pt x="23" y="39"/>
                  </a:cubicBezTo>
                  <a:cubicBezTo>
                    <a:pt x="23" y="42"/>
                    <a:pt x="24" y="45"/>
                    <a:pt x="24" y="48"/>
                  </a:cubicBezTo>
                  <a:cubicBezTo>
                    <a:pt x="24" y="50"/>
                    <a:pt x="24" y="52"/>
                    <a:pt x="24" y="53"/>
                  </a:cubicBezTo>
                  <a:cubicBezTo>
                    <a:pt x="24" y="55"/>
                    <a:pt x="24" y="56"/>
                    <a:pt x="23" y="58"/>
                  </a:cubicBezTo>
                  <a:cubicBezTo>
                    <a:pt x="23" y="59"/>
                    <a:pt x="23" y="61"/>
                    <a:pt x="22" y="62"/>
                  </a:cubicBezTo>
                  <a:cubicBezTo>
                    <a:pt x="22" y="63"/>
                    <a:pt x="21" y="64"/>
                    <a:pt x="21" y="65"/>
                  </a:cubicBezTo>
                  <a:cubicBezTo>
                    <a:pt x="21" y="64"/>
                    <a:pt x="20" y="62"/>
                    <a:pt x="20" y="60"/>
                  </a:cubicBezTo>
                  <a:cubicBezTo>
                    <a:pt x="20" y="59"/>
                    <a:pt x="20" y="58"/>
                    <a:pt x="20" y="56"/>
                  </a:cubicBezTo>
                  <a:cubicBezTo>
                    <a:pt x="20" y="55"/>
                    <a:pt x="20" y="54"/>
                    <a:pt x="19" y="53"/>
                  </a:cubicBezTo>
                  <a:cubicBezTo>
                    <a:pt x="19" y="51"/>
                    <a:pt x="18" y="48"/>
                    <a:pt x="17" y="46"/>
                  </a:cubicBezTo>
                  <a:cubicBezTo>
                    <a:pt x="16" y="44"/>
                    <a:pt x="15" y="42"/>
                    <a:pt x="14" y="40"/>
                  </a:cubicBezTo>
                  <a:cubicBezTo>
                    <a:pt x="13" y="38"/>
                    <a:pt x="13" y="36"/>
                    <a:pt x="12" y="33"/>
                  </a:cubicBezTo>
                  <a:cubicBezTo>
                    <a:pt x="12" y="31"/>
                    <a:pt x="11" y="29"/>
                    <a:pt x="11" y="26"/>
                  </a:cubicBezTo>
                  <a:cubicBezTo>
                    <a:pt x="11" y="24"/>
                    <a:pt x="11" y="22"/>
                    <a:pt x="11" y="20"/>
                  </a:cubicBezTo>
                  <a:cubicBezTo>
                    <a:pt x="10" y="24"/>
                    <a:pt x="11" y="29"/>
                    <a:pt x="11" y="33"/>
                  </a:cubicBezTo>
                  <a:cubicBezTo>
                    <a:pt x="12" y="36"/>
                    <a:pt x="12" y="38"/>
                    <a:pt x="13" y="40"/>
                  </a:cubicBezTo>
                  <a:cubicBezTo>
                    <a:pt x="14" y="42"/>
                    <a:pt x="15" y="45"/>
                    <a:pt x="16" y="47"/>
                  </a:cubicBezTo>
                  <a:cubicBezTo>
                    <a:pt x="17" y="49"/>
                    <a:pt x="18" y="51"/>
                    <a:pt x="18" y="53"/>
                  </a:cubicBezTo>
                  <a:cubicBezTo>
                    <a:pt x="18" y="54"/>
                    <a:pt x="18" y="55"/>
                    <a:pt x="19" y="57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2"/>
                    <a:pt x="19" y="65"/>
                    <a:pt x="19" y="67"/>
                  </a:cubicBezTo>
                  <a:cubicBezTo>
                    <a:pt x="19" y="68"/>
                    <a:pt x="19" y="69"/>
                    <a:pt x="19" y="70"/>
                  </a:cubicBezTo>
                  <a:cubicBezTo>
                    <a:pt x="19" y="71"/>
                    <a:pt x="19" y="71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8" y="70"/>
                    <a:pt x="16" y="68"/>
                    <a:pt x="15" y="66"/>
                  </a:cubicBezTo>
                  <a:cubicBezTo>
                    <a:pt x="14" y="65"/>
                    <a:pt x="13" y="63"/>
                    <a:pt x="12" y="62"/>
                  </a:cubicBezTo>
                  <a:cubicBezTo>
                    <a:pt x="11" y="61"/>
                    <a:pt x="9" y="60"/>
                    <a:pt x="8" y="59"/>
                  </a:cubicBezTo>
                  <a:cubicBezTo>
                    <a:pt x="6" y="57"/>
                    <a:pt x="4" y="54"/>
                    <a:pt x="2" y="51"/>
                  </a:cubicBezTo>
                  <a:cubicBezTo>
                    <a:pt x="2" y="49"/>
                    <a:pt x="1" y="48"/>
                    <a:pt x="1" y="46"/>
                  </a:cubicBezTo>
                  <a:cubicBezTo>
                    <a:pt x="0" y="45"/>
                    <a:pt x="0" y="43"/>
                    <a:pt x="0" y="41"/>
                  </a:cubicBezTo>
                  <a:cubicBezTo>
                    <a:pt x="0" y="45"/>
                    <a:pt x="1" y="48"/>
                    <a:pt x="2" y="51"/>
                  </a:cubicBezTo>
                  <a:cubicBezTo>
                    <a:pt x="2" y="53"/>
                    <a:pt x="3" y="54"/>
                    <a:pt x="4" y="56"/>
                  </a:cubicBezTo>
                  <a:cubicBezTo>
                    <a:pt x="5" y="56"/>
                    <a:pt x="5" y="57"/>
                    <a:pt x="6" y="58"/>
                  </a:cubicBezTo>
                  <a:cubicBezTo>
                    <a:pt x="6" y="58"/>
                    <a:pt x="6" y="58"/>
                    <a:pt x="6" y="59"/>
                  </a:cubicBezTo>
                  <a:cubicBezTo>
                    <a:pt x="7" y="59"/>
                    <a:pt x="7" y="59"/>
                    <a:pt x="7" y="60"/>
                  </a:cubicBezTo>
                  <a:cubicBezTo>
                    <a:pt x="10" y="62"/>
                    <a:pt x="12" y="64"/>
                    <a:pt x="14" y="67"/>
                  </a:cubicBezTo>
                  <a:cubicBezTo>
                    <a:pt x="15" y="68"/>
                    <a:pt x="16" y="70"/>
                    <a:pt x="16" y="71"/>
                  </a:cubicBezTo>
                  <a:cubicBezTo>
                    <a:pt x="17" y="72"/>
                    <a:pt x="18" y="73"/>
                    <a:pt x="18" y="74"/>
                  </a:cubicBezTo>
                  <a:cubicBezTo>
                    <a:pt x="18" y="75"/>
                    <a:pt x="18" y="76"/>
                    <a:pt x="18" y="77"/>
                  </a:cubicBezTo>
                  <a:cubicBezTo>
                    <a:pt x="18" y="77"/>
                    <a:pt x="19" y="78"/>
                    <a:pt x="19" y="78"/>
                  </a:cubicBezTo>
                  <a:cubicBezTo>
                    <a:pt x="20" y="78"/>
                    <a:pt x="21" y="77"/>
                    <a:pt x="21" y="77"/>
                  </a:cubicBezTo>
                  <a:cubicBezTo>
                    <a:pt x="21" y="75"/>
                    <a:pt x="21" y="74"/>
                    <a:pt x="21" y="72"/>
                  </a:cubicBezTo>
                  <a:cubicBezTo>
                    <a:pt x="21" y="71"/>
                    <a:pt x="22" y="70"/>
                    <a:pt x="22" y="69"/>
                  </a:cubicBezTo>
                  <a:cubicBezTo>
                    <a:pt x="22" y="69"/>
                    <a:pt x="22" y="69"/>
                    <a:pt x="23" y="69"/>
                  </a:cubicBezTo>
                  <a:cubicBezTo>
                    <a:pt x="23" y="68"/>
                    <a:pt x="24" y="68"/>
                    <a:pt x="25" y="68"/>
                  </a:cubicBezTo>
                  <a:cubicBezTo>
                    <a:pt x="25" y="68"/>
                    <a:pt x="25" y="68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8" y="66"/>
                    <a:pt x="28" y="66"/>
                    <a:pt x="29" y="66"/>
                  </a:cubicBezTo>
                  <a:cubicBezTo>
                    <a:pt x="30" y="65"/>
                    <a:pt x="32" y="63"/>
                    <a:pt x="33" y="62"/>
                  </a:cubicBezTo>
                  <a:cubicBezTo>
                    <a:pt x="33" y="62"/>
                    <a:pt x="34" y="61"/>
                    <a:pt x="34" y="61"/>
                  </a:cubicBezTo>
                  <a:cubicBezTo>
                    <a:pt x="35" y="60"/>
                    <a:pt x="36" y="60"/>
                    <a:pt x="36" y="59"/>
                  </a:cubicBezTo>
                  <a:cubicBezTo>
                    <a:pt x="35" y="59"/>
                    <a:pt x="35" y="60"/>
                    <a:pt x="34" y="60"/>
                  </a:cubicBezTo>
                  <a:cubicBezTo>
                    <a:pt x="34" y="61"/>
                    <a:pt x="33" y="61"/>
                    <a:pt x="32" y="62"/>
                  </a:cubicBezTo>
                  <a:cubicBezTo>
                    <a:pt x="31" y="63"/>
                    <a:pt x="30" y="64"/>
                    <a:pt x="28" y="65"/>
                  </a:cubicBezTo>
                  <a:cubicBezTo>
                    <a:pt x="28" y="65"/>
                    <a:pt x="27" y="65"/>
                    <a:pt x="2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4" y="66"/>
                    <a:pt x="24" y="66"/>
                  </a:cubicBezTo>
                  <a:cubicBezTo>
                    <a:pt x="24" y="67"/>
                    <a:pt x="23" y="67"/>
                    <a:pt x="23" y="67"/>
                  </a:cubicBezTo>
                  <a:cubicBezTo>
                    <a:pt x="23" y="66"/>
                    <a:pt x="23" y="66"/>
                    <a:pt x="23" y="6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57"/>
                    <a:pt x="29" y="54"/>
                    <a:pt x="30" y="52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49"/>
                    <a:pt x="32" y="49"/>
                  </a:cubicBezTo>
                  <a:cubicBezTo>
                    <a:pt x="32" y="47"/>
                    <a:pt x="33" y="46"/>
                    <a:pt x="34" y="45"/>
                  </a:cubicBezTo>
                  <a:cubicBezTo>
                    <a:pt x="35" y="44"/>
                    <a:pt x="36" y="43"/>
                    <a:pt x="37" y="43"/>
                  </a:cubicBezTo>
                  <a:cubicBezTo>
                    <a:pt x="38" y="42"/>
                    <a:pt x="39" y="41"/>
                    <a:pt x="40" y="40"/>
                  </a:cubicBezTo>
                  <a:cubicBezTo>
                    <a:pt x="37" y="41"/>
                    <a:pt x="35" y="43"/>
                    <a:pt x="33" y="45"/>
                  </a:cubicBezTo>
                  <a:cubicBezTo>
                    <a:pt x="33" y="46"/>
                    <a:pt x="32" y="47"/>
                    <a:pt x="31" y="48"/>
                  </a:cubicBezTo>
                  <a:close/>
                  <a:moveTo>
                    <a:pt x="25" y="37"/>
                  </a:move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Freeform 2224"/>
            <p:cNvSpPr/>
            <p:nvPr/>
          </p:nvSpPr>
          <p:spPr bwMode="auto">
            <a:xfrm>
              <a:off x="7719988" y="2778138"/>
              <a:ext cx="38100" cy="147639"/>
            </a:xfrm>
            <a:custGeom>
              <a:avLst/>
              <a:gdLst>
                <a:gd name="T0" fmla="*/ 1 w 10"/>
                <a:gd name="T1" fmla="*/ 10 h 39"/>
                <a:gd name="T2" fmla="*/ 0 w 10"/>
                <a:gd name="T3" fmla="*/ 12 h 39"/>
                <a:gd name="T4" fmla="*/ 1 w 10"/>
                <a:gd name="T5" fmla="*/ 19 h 39"/>
                <a:gd name="T6" fmla="*/ 5 w 10"/>
                <a:gd name="T7" fmla="*/ 29 h 39"/>
                <a:gd name="T8" fmla="*/ 4 w 10"/>
                <a:gd name="T9" fmla="*/ 35 h 39"/>
                <a:gd name="T10" fmla="*/ 4 w 10"/>
                <a:gd name="T11" fmla="*/ 39 h 39"/>
                <a:gd name="T12" fmla="*/ 7 w 10"/>
                <a:gd name="T13" fmla="*/ 33 h 39"/>
                <a:gd name="T14" fmla="*/ 8 w 10"/>
                <a:gd name="T15" fmla="*/ 15 h 39"/>
                <a:gd name="T16" fmla="*/ 9 w 10"/>
                <a:gd name="T17" fmla="*/ 7 h 39"/>
                <a:gd name="T18" fmla="*/ 10 w 10"/>
                <a:gd name="T19" fmla="*/ 0 h 39"/>
                <a:gd name="T20" fmla="*/ 10 w 10"/>
                <a:gd name="T21" fmla="*/ 0 h 39"/>
                <a:gd name="T22" fmla="*/ 1 w 10"/>
                <a:gd name="T23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39">
                  <a:moveTo>
                    <a:pt x="1" y="10"/>
                  </a:moveTo>
                  <a:cubicBezTo>
                    <a:pt x="0" y="11"/>
                    <a:pt x="0" y="12"/>
                    <a:pt x="0" y="12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2" y="23"/>
                    <a:pt x="4" y="26"/>
                    <a:pt x="5" y="29"/>
                  </a:cubicBezTo>
                  <a:cubicBezTo>
                    <a:pt x="5" y="31"/>
                    <a:pt x="5" y="33"/>
                    <a:pt x="4" y="35"/>
                  </a:cubicBezTo>
                  <a:cubicBezTo>
                    <a:pt x="4" y="36"/>
                    <a:pt x="4" y="38"/>
                    <a:pt x="4" y="39"/>
                  </a:cubicBezTo>
                  <a:cubicBezTo>
                    <a:pt x="5" y="37"/>
                    <a:pt x="6" y="34"/>
                    <a:pt x="7" y="33"/>
                  </a:cubicBezTo>
                  <a:cubicBezTo>
                    <a:pt x="9" y="27"/>
                    <a:pt x="8" y="21"/>
                    <a:pt x="8" y="15"/>
                  </a:cubicBezTo>
                  <a:cubicBezTo>
                    <a:pt x="8" y="12"/>
                    <a:pt x="8" y="9"/>
                    <a:pt x="9" y="7"/>
                  </a:cubicBezTo>
                  <a:cubicBezTo>
                    <a:pt x="9" y="5"/>
                    <a:pt x="10" y="2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4"/>
                    <a:pt x="4" y="7"/>
                    <a:pt x="1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Freeform 2227"/>
            <p:cNvSpPr/>
            <p:nvPr/>
          </p:nvSpPr>
          <p:spPr bwMode="auto">
            <a:xfrm>
              <a:off x="7750151" y="2805126"/>
              <a:ext cx="41275" cy="63500"/>
            </a:xfrm>
            <a:custGeom>
              <a:avLst/>
              <a:gdLst>
                <a:gd name="T0" fmla="*/ 1 w 11"/>
                <a:gd name="T1" fmla="*/ 9 h 17"/>
                <a:gd name="T2" fmla="*/ 1 w 11"/>
                <a:gd name="T3" fmla="*/ 17 h 17"/>
                <a:gd name="T4" fmla="*/ 2 w 11"/>
                <a:gd name="T5" fmla="*/ 13 h 17"/>
                <a:gd name="T6" fmla="*/ 7 w 11"/>
                <a:gd name="T7" fmla="*/ 10 h 17"/>
                <a:gd name="T8" fmla="*/ 11 w 11"/>
                <a:gd name="T9" fmla="*/ 8 h 17"/>
                <a:gd name="T10" fmla="*/ 6 w 11"/>
                <a:gd name="T11" fmla="*/ 0 h 17"/>
                <a:gd name="T12" fmla="*/ 1 w 11"/>
                <a:gd name="T1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7">
                  <a:moveTo>
                    <a:pt x="1" y="9"/>
                  </a:moveTo>
                  <a:cubicBezTo>
                    <a:pt x="0" y="11"/>
                    <a:pt x="0" y="14"/>
                    <a:pt x="1" y="17"/>
                  </a:cubicBezTo>
                  <a:cubicBezTo>
                    <a:pt x="1" y="15"/>
                    <a:pt x="1" y="14"/>
                    <a:pt x="2" y="13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9" y="9"/>
                    <a:pt x="10" y="9"/>
                    <a:pt x="11" y="8"/>
                  </a:cubicBezTo>
                  <a:cubicBezTo>
                    <a:pt x="10" y="5"/>
                    <a:pt x="8" y="3"/>
                    <a:pt x="6" y="0"/>
                  </a:cubicBezTo>
                  <a:cubicBezTo>
                    <a:pt x="3" y="2"/>
                    <a:pt x="2" y="6"/>
                    <a:pt x="1" y="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Freeform 2228"/>
            <p:cNvSpPr/>
            <p:nvPr/>
          </p:nvSpPr>
          <p:spPr bwMode="auto">
            <a:xfrm>
              <a:off x="7686650" y="2857514"/>
              <a:ext cx="52388" cy="134938"/>
            </a:xfrm>
            <a:custGeom>
              <a:avLst/>
              <a:gdLst>
                <a:gd name="T0" fmla="*/ 13 w 14"/>
                <a:gd name="T1" fmla="*/ 18 h 36"/>
                <a:gd name="T2" fmla="*/ 10 w 14"/>
                <a:gd name="T3" fmla="*/ 14 h 36"/>
                <a:gd name="T4" fmla="*/ 6 w 14"/>
                <a:gd name="T5" fmla="*/ 11 h 36"/>
                <a:gd name="T6" fmla="*/ 1 w 14"/>
                <a:gd name="T7" fmla="*/ 0 h 36"/>
                <a:gd name="T8" fmla="*/ 1 w 14"/>
                <a:gd name="T9" fmla="*/ 0 h 36"/>
                <a:gd name="T10" fmla="*/ 1 w 14"/>
                <a:gd name="T11" fmla="*/ 13 h 36"/>
                <a:gd name="T12" fmla="*/ 12 w 14"/>
                <a:gd name="T13" fmla="*/ 20 h 36"/>
                <a:gd name="T14" fmla="*/ 11 w 14"/>
                <a:gd name="T15" fmla="*/ 27 h 36"/>
                <a:gd name="T16" fmla="*/ 9 w 14"/>
                <a:gd name="T17" fmla="*/ 32 h 36"/>
                <a:gd name="T18" fmla="*/ 9 w 14"/>
                <a:gd name="T19" fmla="*/ 36 h 36"/>
                <a:gd name="T20" fmla="*/ 11 w 14"/>
                <a:gd name="T21" fmla="*/ 36 h 36"/>
                <a:gd name="T22" fmla="*/ 9 w 14"/>
                <a:gd name="T23" fmla="*/ 32 h 36"/>
                <a:gd name="T24" fmla="*/ 11 w 14"/>
                <a:gd name="T25" fmla="*/ 27 h 36"/>
                <a:gd name="T26" fmla="*/ 13 w 14"/>
                <a:gd name="T27" fmla="*/ 20 h 36"/>
                <a:gd name="T28" fmla="*/ 13 w 14"/>
                <a:gd name="T2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6">
                  <a:moveTo>
                    <a:pt x="13" y="18"/>
                  </a:moveTo>
                  <a:cubicBezTo>
                    <a:pt x="12" y="17"/>
                    <a:pt x="11" y="15"/>
                    <a:pt x="10" y="14"/>
                  </a:cubicBezTo>
                  <a:cubicBezTo>
                    <a:pt x="9" y="13"/>
                    <a:pt x="7" y="12"/>
                    <a:pt x="6" y="11"/>
                  </a:cubicBezTo>
                  <a:cubicBezTo>
                    <a:pt x="3" y="8"/>
                    <a:pt x="1" y="5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9"/>
                    <a:pt x="1" y="13"/>
                  </a:cubicBezTo>
                  <a:cubicBezTo>
                    <a:pt x="2" y="15"/>
                    <a:pt x="7" y="20"/>
                    <a:pt x="12" y="20"/>
                  </a:cubicBezTo>
                  <a:cubicBezTo>
                    <a:pt x="13" y="23"/>
                    <a:pt x="12" y="25"/>
                    <a:pt x="11" y="27"/>
                  </a:cubicBezTo>
                  <a:cubicBezTo>
                    <a:pt x="10" y="29"/>
                    <a:pt x="9" y="30"/>
                    <a:pt x="9" y="32"/>
                  </a:cubicBezTo>
                  <a:cubicBezTo>
                    <a:pt x="8" y="33"/>
                    <a:pt x="9" y="35"/>
                    <a:pt x="9" y="36"/>
                  </a:cubicBezTo>
                  <a:cubicBezTo>
                    <a:pt x="9" y="36"/>
                    <a:pt x="10" y="35"/>
                    <a:pt x="11" y="36"/>
                  </a:cubicBezTo>
                  <a:cubicBezTo>
                    <a:pt x="10" y="34"/>
                    <a:pt x="9" y="33"/>
                    <a:pt x="9" y="32"/>
                  </a:cubicBezTo>
                  <a:cubicBezTo>
                    <a:pt x="10" y="30"/>
                    <a:pt x="11" y="28"/>
                    <a:pt x="11" y="27"/>
                  </a:cubicBezTo>
                  <a:cubicBezTo>
                    <a:pt x="12" y="25"/>
                    <a:pt x="14" y="22"/>
                    <a:pt x="13" y="20"/>
                  </a:cubicBezTo>
                  <a:cubicBezTo>
                    <a:pt x="13" y="19"/>
                    <a:pt x="13" y="19"/>
                    <a:pt x="13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Freeform 2229"/>
            <p:cNvSpPr>
              <a:spLocks noEditPoints="1"/>
            </p:cNvSpPr>
            <p:nvPr/>
          </p:nvSpPr>
          <p:spPr bwMode="auto">
            <a:xfrm>
              <a:off x="7689825" y="2786076"/>
              <a:ext cx="101601" cy="147639"/>
            </a:xfrm>
            <a:custGeom>
              <a:avLst/>
              <a:gdLst>
                <a:gd name="T0" fmla="*/ 20 w 27"/>
                <a:gd name="T1" fmla="*/ 24 h 39"/>
                <a:gd name="T2" fmla="*/ 17 w 27"/>
                <a:gd name="T3" fmla="*/ 28 h 39"/>
                <a:gd name="T4" fmla="*/ 17 w 27"/>
                <a:gd name="T5" fmla="*/ 24 h 39"/>
                <a:gd name="T6" fmla="*/ 17 w 27"/>
                <a:gd name="T7" fmla="*/ 21 h 39"/>
                <a:gd name="T8" fmla="*/ 18 w 27"/>
                <a:gd name="T9" fmla="*/ 18 h 39"/>
                <a:gd name="T10" fmla="*/ 21 w 27"/>
                <a:gd name="T11" fmla="*/ 16 h 39"/>
                <a:gd name="T12" fmla="*/ 22 w 27"/>
                <a:gd name="T13" fmla="*/ 15 h 39"/>
                <a:gd name="T14" fmla="*/ 24 w 27"/>
                <a:gd name="T15" fmla="*/ 14 h 39"/>
                <a:gd name="T16" fmla="*/ 22 w 27"/>
                <a:gd name="T17" fmla="*/ 15 h 39"/>
                <a:gd name="T18" fmla="*/ 21 w 27"/>
                <a:gd name="T19" fmla="*/ 15 h 39"/>
                <a:gd name="T20" fmla="*/ 19 w 27"/>
                <a:gd name="T21" fmla="*/ 16 h 39"/>
                <a:gd name="T22" fmla="*/ 17 w 27"/>
                <a:gd name="T23" fmla="*/ 18 h 39"/>
                <a:gd name="T24" fmla="*/ 17 w 27"/>
                <a:gd name="T25" fmla="*/ 17 h 39"/>
                <a:gd name="T26" fmla="*/ 18 w 27"/>
                <a:gd name="T27" fmla="*/ 12 h 39"/>
                <a:gd name="T28" fmla="*/ 19 w 27"/>
                <a:gd name="T29" fmla="*/ 9 h 39"/>
                <a:gd name="T30" fmla="*/ 21 w 27"/>
                <a:gd name="T31" fmla="*/ 6 h 39"/>
                <a:gd name="T32" fmla="*/ 17 w 27"/>
                <a:gd name="T33" fmla="*/ 12 h 39"/>
                <a:gd name="T34" fmla="*/ 16 w 27"/>
                <a:gd name="T35" fmla="*/ 12 h 39"/>
                <a:gd name="T36" fmla="*/ 17 w 27"/>
                <a:gd name="T37" fmla="*/ 4 h 39"/>
                <a:gd name="T38" fmla="*/ 15 w 27"/>
                <a:gd name="T39" fmla="*/ 9 h 39"/>
                <a:gd name="T40" fmla="*/ 15 w 27"/>
                <a:gd name="T41" fmla="*/ 14 h 39"/>
                <a:gd name="T42" fmla="*/ 16 w 27"/>
                <a:gd name="T43" fmla="*/ 24 h 39"/>
                <a:gd name="T44" fmla="*/ 15 w 27"/>
                <a:gd name="T45" fmla="*/ 28 h 39"/>
                <a:gd name="T46" fmla="*/ 13 w 27"/>
                <a:gd name="T47" fmla="*/ 32 h 39"/>
                <a:gd name="T48" fmla="*/ 13 w 27"/>
                <a:gd name="T49" fmla="*/ 28 h 39"/>
                <a:gd name="T50" fmla="*/ 11 w 27"/>
                <a:gd name="T51" fmla="*/ 23 h 39"/>
                <a:gd name="T52" fmla="*/ 9 w 27"/>
                <a:gd name="T53" fmla="*/ 17 h 39"/>
                <a:gd name="T54" fmla="*/ 9 w 27"/>
                <a:gd name="T55" fmla="*/ 10 h 39"/>
                <a:gd name="T56" fmla="*/ 9 w 27"/>
                <a:gd name="T57" fmla="*/ 20 h 39"/>
                <a:gd name="T58" fmla="*/ 12 w 27"/>
                <a:gd name="T59" fmla="*/ 26 h 39"/>
                <a:gd name="T60" fmla="*/ 12 w 27"/>
                <a:gd name="T61" fmla="*/ 30 h 39"/>
                <a:gd name="T62" fmla="*/ 12 w 27"/>
                <a:gd name="T63" fmla="*/ 35 h 39"/>
                <a:gd name="T64" fmla="*/ 12 w 27"/>
                <a:gd name="T65" fmla="*/ 36 h 39"/>
                <a:gd name="T66" fmla="*/ 8 w 27"/>
                <a:gd name="T67" fmla="*/ 31 h 39"/>
                <a:gd name="T68" fmla="*/ 2 w 27"/>
                <a:gd name="T69" fmla="*/ 26 h 39"/>
                <a:gd name="T70" fmla="*/ 0 w 27"/>
                <a:gd name="T71" fmla="*/ 21 h 39"/>
                <a:gd name="T72" fmla="*/ 3 w 27"/>
                <a:gd name="T73" fmla="*/ 28 h 39"/>
                <a:gd name="T74" fmla="*/ 4 w 27"/>
                <a:gd name="T75" fmla="*/ 29 h 39"/>
                <a:gd name="T76" fmla="*/ 9 w 27"/>
                <a:gd name="T77" fmla="*/ 33 h 39"/>
                <a:gd name="T78" fmla="*/ 12 w 27"/>
                <a:gd name="T79" fmla="*/ 37 h 39"/>
                <a:gd name="T80" fmla="*/ 12 w 27"/>
                <a:gd name="T81" fmla="*/ 39 h 39"/>
                <a:gd name="T82" fmla="*/ 13 w 27"/>
                <a:gd name="T83" fmla="*/ 36 h 39"/>
                <a:gd name="T84" fmla="*/ 14 w 27"/>
                <a:gd name="T85" fmla="*/ 34 h 39"/>
                <a:gd name="T86" fmla="*/ 17 w 27"/>
                <a:gd name="T87" fmla="*/ 33 h 39"/>
                <a:gd name="T88" fmla="*/ 17 w 27"/>
                <a:gd name="T89" fmla="*/ 33 h 39"/>
                <a:gd name="T90" fmla="*/ 21 w 27"/>
                <a:gd name="T91" fmla="*/ 30 h 39"/>
                <a:gd name="T92" fmla="*/ 24 w 27"/>
                <a:gd name="T93" fmla="*/ 29 h 39"/>
                <a:gd name="T94" fmla="*/ 21 w 27"/>
                <a:gd name="T95" fmla="*/ 30 h 39"/>
                <a:gd name="T96" fmla="*/ 17 w 27"/>
                <a:gd name="T97" fmla="*/ 32 h 39"/>
                <a:gd name="T98" fmla="*/ 16 w 27"/>
                <a:gd name="T99" fmla="*/ 32 h 39"/>
                <a:gd name="T100" fmla="*/ 15 w 27"/>
                <a:gd name="T101" fmla="*/ 33 h 39"/>
                <a:gd name="T102" fmla="*/ 17 w 27"/>
                <a:gd name="T103" fmla="*/ 29 h 39"/>
                <a:gd name="T104" fmla="*/ 21 w 27"/>
                <a:gd name="T105" fmla="*/ 24 h 39"/>
                <a:gd name="T106" fmla="*/ 23 w 27"/>
                <a:gd name="T107" fmla="*/ 22 h 39"/>
                <a:gd name="T108" fmla="*/ 27 w 27"/>
                <a:gd name="T109" fmla="*/ 19 h 39"/>
                <a:gd name="T110" fmla="*/ 21 w 27"/>
                <a:gd name="T111" fmla="*/ 23 h 39"/>
                <a:gd name="T112" fmla="*/ 17 w 27"/>
                <a:gd name="T113" fmla="*/ 18 h 39"/>
                <a:gd name="T114" fmla="*/ 17 w 27"/>
                <a:gd name="T115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" h="39">
                  <a:moveTo>
                    <a:pt x="21" y="23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6"/>
                    <a:pt x="18" y="27"/>
                    <a:pt x="17" y="28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17" y="25"/>
                    <a:pt x="18" y="24"/>
                    <a:pt x="17" y="24"/>
                  </a:cubicBezTo>
                  <a:cubicBezTo>
                    <a:pt x="17" y="23"/>
                    <a:pt x="17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19"/>
                  </a:cubicBezTo>
                  <a:cubicBezTo>
                    <a:pt x="18" y="19"/>
                    <a:pt x="18" y="18"/>
                    <a:pt x="18" y="18"/>
                  </a:cubicBezTo>
                  <a:cubicBezTo>
                    <a:pt x="18" y="18"/>
                    <a:pt x="19" y="17"/>
                    <a:pt x="19" y="17"/>
                  </a:cubicBezTo>
                  <a:cubicBezTo>
                    <a:pt x="20" y="17"/>
                    <a:pt x="20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2" y="15"/>
                    <a:pt x="22" y="15"/>
                    <a:pt x="23" y="15"/>
                  </a:cubicBezTo>
                  <a:cubicBezTo>
                    <a:pt x="23" y="15"/>
                    <a:pt x="24" y="14"/>
                    <a:pt x="24" y="14"/>
                  </a:cubicBezTo>
                  <a:cubicBezTo>
                    <a:pt x="25" y="14"/>
                    <a:pt x="26" y="14"/>
                    <a:pt x="26" y="14"/>
                  </a:cubicBezTo>
                  <a:cubicBezTo>
                    <a:pt x="25" y="14"/>
                    <a:pt x="24" y="14"/>
                    <a:pt x="22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7"/>
                    <a:pt x="18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4"/>
                    <a:pt x="17" y="13"/>
                    <a:pt x="18" y="12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19" y="8"/>
                    <a:pt x="19" y="8"/>
                    <a:pt x="20" y="7"/>
                  </a:cubicBezTo>
                  <a:cubicBezTo>
                    <a:pt x="20" y="7"/>
                    <a:pt x="20" y="6"/>
                    <a:pt x="21" y="6"/>
                  </a:cubicBezTo>
                  <a:cubicBezTo>
                    <a:pt x="20" y="7"/>
                    <a:pt x="19" y="8"/>
                    <a:pt x="18" y="9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7" y="13"/>
                    <a:pt x="16" y="13"/>
                    <a:pt x="16" y="14"/>
                  </a:cubicBezTo>
                  <a:cubicBezTo>
                    <a:pt x="16" y="13"/>
                    <a:pt x="16" y="12"/>
                    <a:pt x="16" y="12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6" y="8"/>
                    <a:pt x="16" y="6"/>
                    <a:pt x="17" y="4"/>
                  </a:cubicBezTo>
                  <a:cubicBezTo>
                    <a:pt x="17" y="3"/>
                    <a:pt x="17" y="1"/>
                    <a:pt x="18" y="0"/>
                  </a:cubicBezTo>
                  <a:cubicBezTo>
                    <a:pt x="16" y="3"/>
                    <a:pt x="16" y="6"/>
                    <a:pt x="15" y="9"/>
                  </a:cubicBezTo>
                  <a:cubicBezTo>
                    <a:pt x="15" y="10"/>
                    <a:pt x="15" y="11"/>
                    <a:pt x="15" y="12"/>
                  </a:cubicBezTo>
                  <a:cubicBezTo>
                    <a:pt x="15" y="13"/>
                    <a:pt x="15" y="13"/>
                    <a:pt x="15" y="14"/>
                  </a:cubicBezTo>
                  <a:cubicBezTo>
                    <a:pt x="15" y="16"/>
                    <a:pt x="16" y="17"/>
                    <a:pt x="16" y="19"/>
                  </a:cubicBezTo>
                  <a:cubicBezTo>
                    <a:pt x="16" y="21"/>
                    <a:pt x="16" y="22"/>
                    <a:pt x="16" y="24"/>
                  </a:cubicBezTo>
                  <a:cubicBezTo>
                    <a:pt x="16" y="24"/>
                    <a:pt x="16" y="25"/>
                    <a:pt x="16" y="26"/>
                  </a:cubicBezTo>
                  <a:cubicBezTo>
                    <a:pt x="16" y="27"/>
                    <a:pt x="16" y="28"/>
                    <a:pt x="15" y="28"/>
                  </a:cubicBezTo>
                  <a:cubicBezTo>
                    <a:pt x="15" y="29"/>
                    <a:pt x="15" y="30"/>
                    <a:pt x="14" y="31"/>
                  </a:cubicBezTo>
                  <a:cubicBezTo>
                    <a:pt x="14" y="31"/>
                    <a:pt x="14" y="32"/>
                    <a:pt x="13" y="32"/>
                  </a:cubicBezTo>
                  <a:cubicBezTo>
                    <a:pt x="13" y="31"/>
                    <a:pt x="13" y="31"/>
                    <a:pt x="13" y="30"/>
                  </a:cubicBezTo>
                  <a:cubicBezTo>
                    <a:pt x="13" y="29"/>
                    <a:pt x="13" y="28"/>
                    <a:pt x="13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3" y="25"/>
                    <a:pt x="12" y="24"/>
                    <a:pt x="11" y="23"/>
                  </a:cubicBezTo>
                  <a:cubicBezTo>
                    <a:pt x="11" y="22"/>
                    <a:pt x="10" y="21"/>
                    <a:pt x="10" y="20"/>
                  </a:cubicBezTo>
                  <a:cubicBezTo>
                    <a:pt x="9" y="19"/>
                    <a:pt x="9" y="18"/>
                    <a:pt x="9" y="17"/>
                  </a:cubicBezTo>
                  <a:cubicBezTo>
                    <a:pt x="9" y="15"/>
                    <a:pt x="8" y="14"/>
                    <a:pt x="8" y="13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0" y="21"/>
                    <a:pt x="10" y="22"/>
                    <a:pt x="11" y="23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2" y="27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12" y="31"/>
                    <a:pt x="12" y="32"/>
                    <a:pt x="12" y="33"/>
                  </a:cubicBezTo>
                  <a:cubicBezTo>
                    <a:pt x="12" y="34"/>
                    <a:pt x="12" y="34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6"/>
                    <a:pt x="12" y="36"/>
                  </a:cubicBezTo>
                  <a:cubicBezTo>
                    <a:pt x="11" y="35"/>
                    <a:pt x="10" y="34"/>
                    <a:pt x="9" y="33"/>
                  </a:cubicBezTo>
                  <a:cubicBezTo>
                    <a:pt x="9" y="32"/>
                    <a:pt x="8" y="32"/>
                    <a:pt x="8" y="31"/>
                  </a:cubicBezTo>
                  <a:cubicBezTo>
                    <a:pt x="7" y="30"/>
                    <a:pt x="6" y="30"/>
                    <a:pt x="5" y="29"/>
                  </a:cubicBezTo>
                  <a:cubicBezTo>
                    <a:pt x="4" y="28"/>
                    <a:pt x="3" y="27"/>
                    <a:pt x="2" y="26"/>
                  </a:cubicBezTo>
                  <a:cubicBezTo>
                    <a:pt x="1" y="25"/>
                    <a:pt x="1" y="24"/>
                    <a:pt x="1" y="23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0" y="23"/>
                    <a:pt x="1" y="24"/>
                    <a:pt x="1" y="26"/>
                  </a:cubicBezTo>
                  <a:cubicBezTo>
                    <a:pt x="2" y="27"/>
                    <a:pt x="2" y="27"/>
                    <a:pt x="3" y="28"/>
                  </a:cubicBezTo>
                  <a:cubicBezTo>
                    <a:pt x="3" y="28"/>
                    <a:pt x="3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1"/>
                    <a:pt x="7" y="32"/>
                    <a:pt x="9" y="33"/>
                  </a:cubicBezTo>
                  <a:cubicBezTo>
                    <a:pt x="9" y="34"/>
                    <a:pt x="10" y="35"/>
                    <a:pt x="10" y="35"/>
                  </a:cubicBezTo>
                  <a:cubicBezTo>
                    <a:pt x="11" y="36"/>
                    <a:pt x="11" y="36"/>
                    <a:pt x="12" y="37"/>
                  </a:cubicBezTo>
                  <a:cubicBezTo>
                    <a:pt x="11" y="37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2" y="39"/>
                    <a:pt x="13" y="38"/>
                    <a:pt x="13" y="38"/>
                  </a:cubicBezTo>
                  <a:cubicBezTo>
                    <a:pt x="13" y="37"/>
                    <a:pt x="13" y="36"/>
                    <a:pt x="13" y="36"/>
                  </a:cubicBezTo>
                  <a:cubicBezTo>
                    <a:pt x="14" y="35"/>
                    <a:pt x="14" y="35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5" y="34"/>
                    <a:pt x="15" y="34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9" y="32"/>
                  </a:cubicBezTo>
                  <a:cubicBezTo>
                    <a:pt x="20" y="32"/>
                    <a:pt x="21" y="31"/>
                    <a:pt x="21" y="30"/>
                  </a:cubicBezTo>
                  <a:cubicBezTo>
                    <a:pt x="22" y="30"/>
                    <a:pt x="22" y="30"/>
                    <a:pt x="23" y="29"/>
                  </a:cubicBezTo>
                  <a:cubicBezTo>
                    <a:pt x="23" y="29"/>
                    <a:pt x="23" y="29"/>
                    <a:pt x="24" y="29"/>
                  </a:cubicBezTo>
                  <a:cubicBezTo>
                    <a:pt x="23" y="29"/>
                    <a:pt x="23" y="29"/>
                    <a:pt x="22" y="29"/>
                  </a:cubicBezTo>
                  <a:cubicBezTo>
                    <a:pt x="22" y="30"/>
                    <a:pt x="22" y="30"/>
                    <a:pt x="21" y="30"/>
                  </a:cubicBezTo>
                  <a:cubicBezTo>
                    <a:pt x="20" y="31"/>
                    <a:pt x="19" y="31"/>
                    <a:pt x="18" y="32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2"/>
                    <a:pt x="15" y="32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8"/>
                    <a:pt x="19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3"/>
                  </a:cubicBezTo>
                  <a:cubicBezTo>
                    <a:pt x="22" y="23"/>
                    <a:pt x="22" y="22"/>
                    <a:pt x="23" y="22"/>
                  </a:cubicBezTo>
                  <a:cubicBezTo>
                    <a:pt x="23" y="21"/>
                    <a:pt x="24" y="21"/>
                    <a:pt x="25" y="20"/>
                  </a:cubicBezTo>
                  <a:cubicBezTo>
                    <a:pt x="25" y="20"/>
                    <a:pt x="26" y="19"/>
                    <a:pt x="27" y="19"/>
                  </a:cubicBezTo>
                  <a:cubicBezTo>
                    <a:pt x="25" y="20"/>
                    <a:pt x="24" y="21"/>
                    <a:pt x="22" y="22"/>
                  </a:cubicBezTo>
                  <a:cubicBezTo>
                    <a:pt x="22" y="22"/>
                    <a:pt x="21" y="23"/>
                    <a:pt x="21" y="23"/>
                  </a:cubicBezTo>
                  <a:close/>
                  <a:moveTo>
                    <a:pt x="17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Freeform 2230"/>
            <p:cNvSpPr/>
            <p:nvPr/>
          </p:nvSpPr>
          <p:spPr bwMode="auto">
            <a:xfrm>
              <a:off x="6635719" y="3071828"/>
              <a:ext cx="36513" cy="146051"/>
            </a:xfrm>
            <a:custGeom>
              <a:avLst/>
              <a:gdLst>
                <a:gd name="T0" fmla="*/ 1 w 10"/>
                <a:gd name="T1" fmla="*/ 10 h 39"/>
                <a:gd name="T2" fmla="*/ 1 w 10"/>
                <a:gd name="T3" fmla="*/ 12 h 39"/>
                <a:gd name="T4" fmla="*/ 1 w 10"/>
                <a:gd name="T5" fmla="*/ 19 h 39"/>
                <a:gd name="T6" fmla="*/ 5 w 10"/>
                <a:gd name="T7" fmla="*/ 28 h 39"/>
                <a:gd name="T8" fmla="*/ 5 w 10"/>
                <a:gd name="T9" fmla="*/ 35 h 39"/>
                <a:gd name="T10" fmla="*/ 5 w 10"/>
                <a:gd name="T11" fmla="*/ 39 h 39"/>
                <a:gd name="T12" fmla="*/ 7 w 10"/>
                <a:gd name="T13" fmla="*/ 32 h 39"/>
                <a:gd name="T14" fmla="*/ 8 w 10"/>
                <a:gd name="T15" fmla="*/ 14 h 39"/>
                <a:gd name="T16" fmla="*/ 9 w 10"/>
                <a:gd name="T17" fmla="*/ 6 h 39"/>
                <a:gd name="T18" fmla="*/ 10 w 10"/>
                <a:gd name="T19" fmla="*/ 0 h 39"/>
                <a:gd name="T20" fmla="*/ 10 w 10"/>
                <a:gd name="T21" fmla="*/ 0 h 39"/>
                <a:gd name="T22" fmla="*/ 1 w 10"/>
                <a:gd name="T23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39">
                  <a:moveTo>
                    <a:pt x="1" y="10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0" y="14"/>
                    <a:pt x="1" y="16"/>
                    <a:pt x="1" y="19"/>
                  </a:cubicBezTo>
                  <a:cubicBezTo>
                    <a:pt x="2" y="22"/>
                    <a:pt x="4" y="25"/>
                    <a:pt x="5" y="28"/>
                  </a:cubicBezTo>
                  <a:cubicBezTo>
                    <a:pt x="5" y="31"/>
                    <a:pt x="5" y="33"/>
                    <a:pt x="5" y="35"/>
                  </a:cubicBezTo>
                  <a:cubicBezTo>
                    <a:pt x="4" y="36"/>
                    <a:pt x="4" y="38"/>
                    <a:pt x="5" y="39"/>
                  </a:cubicBezTo>
                  <a:cubicBezTo>
                    <a:pt x="5" y="36"/>
                    <a:pt x="6" y="34"/>
                    <a:pt x="7" y="32"/>
                  </a:cubicBezTo>
                  <a:cubicBezTo>
                    <a:pt x="10" y="26"/>
                    <a:pt x="8" y="20"/>
                    <a:pt x="8" y="14"/>
                  </a:cubicBezTo>
                  <a:cubicBezTo>
                    <a:pt x="8" y="12"/>
                    <a:pt x="8" y="9"/>
                    <a:pt x="9" y="6"/>
                  </a:cubicBezTo>
                  <a:cubicBezTo>
                    <a:pt x="9" y="4"/>
                    <a:pt x="10" y="2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3"/>
                    <a:pt x="4" y="7"/>
                    <a:pt x="1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652" name="Picture 2231"/>
            <p:cNvPicPr>
              <a:picLocks noChangeAspect="1" noChangeArrowheads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9681" y="3097228"/>
              <a:ext cx="79375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3" name="Picture 2232"/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19" y="3059128"/>
              <a:ext cx="101601" cy="180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4" name="Freeform 2233"/>
            <p:cNvSpPr/>
            <p:nvPr/>
          </p:nvSpPr>
          <p:spPr bwMode="auto">
            <a:xfrm>
              <a:off x="6664294" y="3098815"/>
              <a:ext cx="46038" cy="58738"/>
            </a:xfrm>
            <a:custGeom>
              <a:avLst/>
              <a:gdLst>
                <a:gd name="T0" fmla="*/ 1 w 12"/>
                <a:gd name="T1" fmla="*/ 8 h 16"/>
                <a:gd name="T2" fmla="*/ 1 w 12"/>
                <a:gd name="T3" fmla="*/ 16 h 16"/>
                <a:gd name="T4" fmla="*/ 2 w 12"/>
                <a:gd name="T5" fmla="*/ 12 h 16"/>
                <a:gd name="T6" fmla="*/ 8 w 12"/>
                <a:gd name="T7" fmla="*/ 9 h 16"/>
                <a:gd name="T8" fmla="*/ 12 w 12"/>
                <a:gd name="T9" fmla="*/ 8 h 16"/>
                <a:gd name="T10" fmla="*/ 6 w 12"/>
                <a:gd name="T11" fmla="*/ 0 h 16"/>
                <a:gd name="T12" fmla="*/ 1 w 12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1" y="8"/>
                  </a:moveTo>
                  <a:cubicBezTo>
                    <a:pt x="0" y="11"/>
                    <a:pt x="1" y="14"/>
                    <a:pt x="1" y="16"/>
                  </a:cubicBezTo>
                  <a:cubicBezTo>
                    <a:pt x="1" y="15"/>
                    <a:pt x="1" y="14"/>
                    <a:pt x="2" y="12"/>
                  </a:cubicBezTo>
                  <a:cubicBezTo>
                    <a:pt x="3" y="11"/>
                    <a:pt x="5" y="10"/>
                    <a:pt x="8" y="9"/>
                  </a:cubicBezTo>
                  <a:cubicBezTo>
                    <a:pt x="9" y="9"/>
                    <a:pt x="10" y="8"/>
                    <a:pt x="12" y="8"/>
                  </a:cubicBezTo>
                  <a:cubicBezTo>
                    <a:pt x="10" y="5"/>
                    <a:pt x="8" y="2"/>
                    <a:pt x="6" y="0"/>
                  </a:cubicBezTo>
                  <a:cubicBezTo>
                    <a:pt x="3" y="2"/>
                    <a:pt x="2" y="6"/>
                    <a:pt x="1" y="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2234"/>
            <p:cNvSpPr/>
            <p:nvPr/>
          </p:nvSpPr>
          <p:spPr bwMode="auto">
            <a:xfrm>
              <a:off x="6600794" y="3151203"/>
              <a:ext cx="52388" cy="134938"/>
            </a:xfrm>
            <a:custGeom>
              <a:avLst/>
              <a:gdLst>
                <a:gd name="T0" fmla="*/ 14 w 14"/>
                <a:gd name="T1" fmla="*/ 18 h 36"/>
                <a:gd name="T2" fmla="*/ 10 w 14"/>
                <a:gd name="T3" fmla="*/ 14 h 36"/>
                <a:gd name="T4" fmla="*/ 6 w 14"/>
                <a:gd name="T5" fmla="*/ 10 h 36"/>
                <a:gd name="T6" fmla="*/ 1 w 14"/>
                <a:gd name="T7" fmla="*/ 0 h 36"/>
                <a:gd name="T8" fmla="*/ 1 w 14"/>
                <a:gd name="T9" fmla="*/ 0 h 36"/>
                <a:gd name="T10" fmla="*/ 2 w 14"/>
                <a:gd name="T11" fmla="*/ 12 h 36"/>
                <a:gd name="T12" fmla="*/ 13 w 14"/>
                <a:gd name="T13" fmla="*/ 20 h 36"/>
                <a:gd name="T14" fmla="*/ 11 w 14"/>
                <a:gd name="T15" fmla="*/ 27 h 36"/>
                <a:gd name="T16" fmla="*/ 9 w 14"/>
                <a:gd name="T17" fmla="*/ 32 h 36"/>
                <a:gd name="T18" fmla="*/ 9 w 14"/>
                <a:gd name="T19" fmla="*/ 36 h 36"/>
                <a:gd name="T20" fmla="*/ 11 w 14"/>
                <a:gd name="T21" fmla="*/ 35 h 36"/>
                <a:gd name="T22" fmla="*/ 10 w 14"/>
                <a:gd name="T23" fmla="*/ 32 h 36"/>
                <a:gd name="T24" fmla="*/ 12 w 14"/>
                <a:gd name="T25" fmla="*/ 26 h 36"/>
                <a:gd name="T26" fmla="*/ 13 w 14"/>
                <a:gd name="T27" fmla="*/ 20 h 36"/>
                <a:gd name="T28" fmla="*/ 14 w 14"/>
                <a:gd name="T2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6">
                  <a:moveTo>
                    <a:pt x="14" y="18"/>
                  </a:moveTo>
                  <a:cubicBezTo>
                    <a:pt x="13" y="17"/>
                    <a:pt x="11" y="15"/>
                    <a:pt x="10" y="14"/>
                  </a:cubicBezTo>
                  <a:cubicBezTo>
                    <a:pt x="9" y="12"/>
                    <a:pt x="8" y="12"/>
                    <a:pt x="6" y="10"/>
                  </a:cubicBezTo>
                  <a:cubicBezTo>
                    <a:pt x="3" y="7"/>
                    <a:pt x="1" y="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9"/>
                    <a:pt x="2" y="12"/>
                  </a:cubicBezTo>
                  <a:cubicBezTo>
                    <a:pt x="3" y="15"/>
                    <a:pt x="7" y="19"/>
                    <a:pt x="13" y="20"/>
                  </a:cubicBezTo>
                  <a:cubicBezTo>
                    <a:pt x="14" y="22"/>
                    <a:pt x="12" y="24"/>
                    <a:pt x="11" y="27"/>
                  </a:cubicBezTo>
                  <a:cubicBezTo>
                    <a:pt x="10" y="28"/>
                    <a:pt x="9" y="30"/>
                    <a:pt x="9" y="32"/>
                  </a:cubicBezTo>
                  <a:cubicBezTo>
                    <a:pt x="9" y="33"/>
                    <a:pt x="9" y="34"/>
                    <a:pt x="9" y="36"/>
                  </a:cubicBezTo>
                  <a:cubicBezTo>
                    <a:pt x="10" y="35"/>
                    <a:pt x="10" y="35"/>
                    <a:pt x="11" y="35"/>
                  </a:cubicBezTo>
                  <a:cubicBezTo>
                    <a:pt x="10" y="34"/>
                    <a:pt x="9" y="33"/>
                    <a:pt x="10" y="32"/>
                  </a:cubicBezTo>
                  <a:cubicBezTo>
                    <a:pt x="10" y="30"/>
                    <a:pt x="11" y="28"/>
                    <a:pt x="12" y="26"/>
                  </a:cubicBezTo>
                  <a:cubicBezTo>
                    <a:pt x="13" y="24"/>
                    <a:pt x="14" y="21"/>
                    <a:pt x="13" y="20"/>
                  </a:cubicBezTo>
                  <a:cubicBezTo>
                    <a:pt x="13" y="19"/>
                    <a:pt x="13" y="18"/>
                    <a:pt x="14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Freeform 2235"/>
            <p:cNvSpPr>
              <a:spLocks noEditPoints="1"/>
            </p:cNvSpPr>
            <p:nvPr/>
          </p:nvSpPr>
          <p:spPr bwMode="auto">
            <a:xfrm>
              <a:off x="6605556" y="3075003"/>
              <a:ext cx="100013" cy="147639"/>
            </a:xfrm>
            <a:custGeom>
              <a:avLst/>
              <a:gdLst>
                <a:gd name="T0" fmla="*/ 20 w 27"/>
                <a:gd name="T1" fmla="*/ 25 h 39"/>
                <a:gd name="T2" fmla="*/ 17 w 27"/>
                <a:gd name="T3" fmla="*/ 28 h 39"/>
                <a:gd name="T4" fmla="*/ 18 w 27"/>
                <a:gd name="T5" fmla="*/ 24 h 39"/>
                <a:gd name="T6" fmla="*/ 18 w 27"/>
                <a:gd name="T7" fmla="*/ 21 h 39"/>
                <a:gd name="T8" fmla="*/ 18 w 27"/>
                <a:gd name="T9" fmla="*/ 19 h 39"/>
                <a:gd name="T10" fmla="*/ 21 w 27"/>
                <a:gd name="T11" fmla="*/ 17 h 39"/>
                <a:gd name="T12" fmla="*/ 22 w 27"/>
                <a:gd name="T13" fmla="*/ 16 h 39"/>
                <a:gd name="T14" fmla="*/ 25 w 27"/>
                <a:gd name="T15" fmla="*/ 15 h 39"/>
                <a:gd name="T16" fmla="*/ 23 w 27"/>
                <a:gd name="T17" fmla="*/ 15 h 39"/>
                <a:gd name="T18" fmla="*/ 21 w 27"/>
                <a:gd name="T19" fmla="*/ 16 h 39"/>
                <a:gd name="T20" fmla="*/ 19 w 27"/>
                <a:gd name="T21" fmla="*/ 17 h 39"/>
                <a:gd name="T22" fmla="*/ 17 w 27"/>
                <a:gd name="T23" fmla="*/ 19 h 39"/>
                <a:gd name="T24" fmla="*/ 17 w 27"/>
                <a:gd name="T25" fmla="*/ 17 h 39"/>
                <a:gd name="T26" fmla="*/ 18 w 27"/>
                <a:gd name="T27" fmla="*/ 13 h 39"/>
                <a:gd name="T28" fmla="*/ 19 w 27"/>
                <a:gd name="T29" fmla="*/ 10 h 39"/>
                <a:gd name="T30" fmla="*/ 21 w 27"/>
                <a:gd name="T31" fmla="*/ 7 h 39"/>
                <a:gd name="T32" fmla="*/ 17 w 27"/>
                <a:gd name="T33" fmla="*/ 13 h 39"/>
                <a:gd name="T34" fmla="*/ 16 w 27"/>
                <a:gd name="T35" fmla="*/ 12 h 39"/>
                <a:gd name="T36" fmla="*/ 17 w 27"/>
                <a:gd name="T37" fmla="*/ 5 h 39"/>
                <a:gd name="T38" fmla="*/ 16 w 27"/>
                <a:gd name="T39" fmla="*/ 10 h 39"/>
                <a:gd name="T40" fmla="*/ 16 w 27"/>
                <a:gd name="T41" fmla="*/ 15 h 39"/>
                <a:gd name="T42" fmla="*/ 16 w 27"/>
                <a:gd name="T43" fmla="*/ 24 h 39"/>
                <a:gd name="T44" fmla="*/ 16 w 27"/>
                <a:gd name="T45" fmla="*/ 29 h 39"/>
                <a:gd name="T46" fmla="*/ 14 w 27"/>
                <a:gd name="T47" fmla="*/ 33 h 39"/>
                <a:gd name="T48" fmla="*/ 13 w 27"/>
                <a:gd name="T49" fmla="*/ 29 h 39"/>
                <a:gd name="T50" fmla="*/ 12 w 27"/>
                <a:gd name="T51" fmla="*/ 24 h 39"/>
                <a:gd name="T52" fmla="*/ 9 w 27"/>
                <a:gd name="T53" fmla="*/ 17 h 39"/>
                <a:gd name="T54" fmla="*/ 9 w 27"/>
                <a:gd name="T55" fmla="*/ 10 h 39"/>
                <a:gd name="T56" fmla="*/ 10 w 27"/>
                <a:gd name="T57" fmla="*/ 21 h 39"/>
                <a:gd name="T58" fmla="*/ 12 w 27"/>
                <a:gd name="T59" fmla="*/ 27 h 39"/>
                <a:gd name="T60" fmla="*/ 13 w 27"/>
                <a:gd name="T61" fmla="*/ 30 h 39"/>
                <a:gd name="T62" fmla="*/ 12 w 27"/>
                <a:gd name="T63" fmla="*/ 35 h 39"/>
                <a:gd name="T64" fmla="*/ 12 w 27"/>
                <a:gd name="T65" fmla="*/ 36 h 39"/>
                <a:gd name="T66" fmla="*/ 8 w 27"/>
                <a:gd name="T67" fmla="*/ 32 h 39"/>
                <a:gd name="T68" fmla="*/ 2 w 27"/>
                <a:gd name="T69" fmla="*/ 26 h 39"/>
                <a:gd name="T70" fmla="*/ 0 w 27"/>
                <a:gd name="T71" fmla="*/ 22 h 39"/>
                <a:gd name="T72" fmla="*/ 3 w 27"/>
                <a:gd name="T73" fmla="*/ 29 h 39"/>
                <a:gd name="T74" fmla="*/ 4 w 27"/>
                <a:gd name="T75" fmla="*/ 30 h 39"/>
                <a:gd name="T76" fmla="*/ 9 w 27"/>
                <a:gd name="T77" fmla="*/ 34 h 39"/>
                <a:gd name="T78" fmla="*/ 12 w 27"/>
                <a:gd name="T79" fmla="*/ 37 h 39"/>
                <a:gd name="T80" fmla="*/ 12 w 27"/>
                <a:gd name="T81" fmla="*/ 39 h 39"/>
                <a:gd name="T82" fmla="*/ 14 w 27"/>
                <a:gd name="T83" fmla="*/ 36 h 39"/>
                <a:gd name="T84" fmla="*/ 15 w 27"/>
                <a:gd name="T85" fmla="*/ 35 h 39"/>
                <a:gd name="T86" fmla="*/ 17 w 27"/>
                <a:gd name="T87" fmla="*/ 34 h 39"/>
                <a:gd name="T88" fmla="*/ 18 w 27"/>
                <a:gd name="T89" fmla="*/ 33 h 39"/>
                <a:gd name="T90" fmla="*/ 22 w 27"/>
                <a:gd name="T91" fmla="*/ 31 h 39"/>
                <a:gd name="T92" fmla="*/ 24 w 27"/>
                <a:gd name="T93" fmla="*/ 29 h 39"/>
                <a:gd name="T94" fmla="*/ 21 w 27"/>
                <a:gd name="T95" fmla="*/ 31 h 39"/>
                <a:gd name="T96" fmla="*/ 17 w 27"/>
                <a:gd name="T97" fmla="*/ 33 h 39"/>
                <a:gd name="T98" fmla="*/ 17 w 27"/>
                <a:gd name="T99" fmla="*/ 33 h 39"/>
                <a:gd name="T100" fmla="*/ 15 w 27"/>
                <a:gd name="T101" fmla="*/ 34 h 39"/>
                <a:gd name="T102" fmla="*/ 18 w 27"/>
                <a:gd name="T103" fmla="*/ 29 h 39"/>
                <a:gd name="T104" fmla="*/ 21 w 27"/>
                <a:gd name="T105" fmla="*/ 25 h 39"/>
                <a:gd name="T106" fmla="*/ 23 w 27"/>
                <a:gd name="T107" fmla="*/ 22 h 39"/>
                <a:gd name="T108" fmla="*/ 27 w 27"/>
                <a:gd name="T109" fmla="*/ 20 h 39"/>
                <a:gd name="T110" fmla="*/ 21 w 27"/>
                <a:gd name="T111" fmla="*/ 24 h 39"/>
                <a:gd name="T112" fmla="*/ 17 w 27"/>
                <a:gd name="T113" fmla="*/ 19 h 39"/>
                <a:gd name="T114" fmla="*/ 17 w 27"/>
                <a:gd name="T11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" h="39">
                  <a:moveTo>
                    <a:pt x="21" y="24"/>
                  </a:moveTo>
                  <a:cubicBezTo>
                    <a:pt x="21" y="24"/>
                    <a:pt x="20" y="24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8" y="28"/>
                    <a:pt x="17" y="28"/>
                  </a:cubicBezTo>
                  <a:cubicBezTo>
                    <a:pt x="17" y="28"/>
                    <a:pt x="18" y="27"/>
                    <a:pt x="18" y="27"/>
                  </a:cubicBezTo>
                  <a:cubicBezTo>
                    <a:pt x="18" y="26"/>
                    <a:pt x="18" y="25"/>
                    <a:pt x="18" y="24"/>
                  </a:cubicBezTo>
                  <a:cubicBezTo>
                    <a:pt x="18" y="23"/>
                    <a:pt x="18" y="22"/>
                    <a:pt x="18" y="22"/>
                  </a:cubicBezTo>
                  <a:cubicBezTo>
                    <a:pt x="18" y="22"/>
                    <a:pt x="18" y="22"/>
                    <a:pt x="18" y="21"/>
                  </a:cubicBezTo>
                  <a:cubicBezTo>
                    <a:pt x="18" y="21"/>
                    <a:pt x="18" y="20"/>
                    <a:pt x="18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8"/>
                    <a:pt x="19" y="18"/>
                    <a:pt x="19" y="17"/>
                  </a:cubicBezTo>
                  <a:cubicBezTo>
                    <a:pt x="20" y="17"/>
                    <a:pt x="21" y="17"/>
                    <a:pt x="21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3" y="15"/>
                    <a:pt x="24" y="15"/>
                    <a:pt x="25" y="15"/>
                  </a:cubicBezTo>
                  <a:cubicBezTo>
                    <a:pt x="25" y="15"/>
                    <a:pt x="26" y="14"/>
                    <a:pt x="27" y="14"/>
                  </a:cubicBezTo>
                  <a:cubicBezTo>
                    <a:pt x="25" y="15"/>
                    <a:pt x="24" y="15"/>
                    <a:pt x="23" y="15"/>
                  </a:cubicBezTo>
                  <a:cubicBezTo>
                    <a:pt x="22" y="15"/>
                    <a:pt x="22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18" y="17"/>
                    <a:pt x="18" y="18"/>
                    <a:pt x="17" y="18"/>
                  </a:cubicBezTo>
                  <a:cubicBezTo>
                    <a:pt x="17" y="18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7"/>
                    <a:pt x="17" y="17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5"/>
                    <a:pt x="17" y="14"/>
                    <a:pt x="18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9" y="9"/>
                    <a:pt x="20" y="9"/>
                    <a:pt x="20" y="8"/>
                  </a:cubicBezTo>
                  <a:cubicBezTo>
                    <a:pt x="20" y="8"/>
                    <a:pt x="21" y="7"/>
                    <a:pt x="21" y="7"/>
                  </a:cubicBezTo>
                  <a:cubicBezTo>
                    <a:pt x="20" y="7"/>
                    <a:pt x="19" y="8"/>
                    <a:pt x="19" y="9"/>
                  </a:cubicBezTo>
                  <a:cubicBezTo>
                    <a:pt x="18" y="10"/>
                    <a:pt x="17" y="11"/>
                    <a:pt x="17" y="13"/>
                  </a:cubicBezTo>
                  <a:cubicBezTo>
                    <a:pt x="17" y="13"/>
                    <a:pt x="17" y="14"/>
                    <a:pt x="16" y="14"/>
                  </a:cubicBezTo>
                  <a:cubicBezTo>
                    <a:pt x="16" y="14"/>
                    <a:pt x="16" y="13"/>
                    <a:pt x="16" y="12"/>
                  </a:cubicBezTo>
                  <a:cubicBezTo>
                    <a:pt x="16" y="12"/>
                    <a:pt x="16" y="11"/>
                    <a:pt x="16" y="10"/>
                  </a:cubicBezTo>
                  <a:cubicBezTo>
                    <a:pt x="16" y="8"/>
                    <a:pt x="16" y="7"/>
                    <a:pt x="17" y="5"/>
                  </a:cubicBezTo>
                  <a:cubicBezTo>
                    <a:pt x="17" y="3"/>
                    <a:pt x="17" y="2"/>
                    <a:pt x="18" y="0"/>
                  </a:cubicBezTo>
                  <a:cubicBezTo>
                    <a:pt x="17" y="3"/>
                    <a:pt x="16" y="7"/>
                    <a:pt x="16" y="10"/>
                  </a:cubicBezTo>
                  <a:cubicBezTo>
                    <a:pt x="15" y="11"/>
                    <a:pt x="15" y="12"/>
                    <a:pt x="15" y="12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6" y="16"/>
                    <a:pt x="16" y="18"/>
                    <a:pt x="16" y="20"/>
                  </a:cubicBezTo>
                  <a:cubicBezTo>
                    <a:pt x="16" y="21"/>
                    <a:pt x="16" y="23"/>
                    <a:pt x="16" y="24"/>
                  </a:cubicBezTo>
                  <a:cubicBezTo>
                    <a:pt x="16" y="25"/>
                    <a:pt x="16" y="26"/>
                    <a:pt x="16" y="27"/>
                  </a:cubicBezTo>
                  <a:cubicBezTo>
                    <a:pt x="16" y="27"/>
                    <a:pt x="16" y="28"/>
                    <a:pt x="16" y="29"/>
                  </a:cubicBezTo>
                  <a:cubicBezTo>
                    <a:pt x="15" y="30"/>
                    <a:pt x="15" y="31"/>
                    <a:pt x="15" y="31"/>
                  </a:cubicBezTo>
                  <a:cubicBezTo>
                    <a:pt x="14" y="32"/>
                    <a:pt x="14" y="32"/>
                    <a:pt x="14" y="33"/>
                  </a:cubicBezTo>
                  <a:cubicBezTo>
                    <a:pt x="14" y="32"/>
                    <a:pt x="14" y="31"/>
                    <a:pt x="14" y="30"/>
                  </a:cubicBezTo>
                  <a:cubicBezTo>
                    <a:pt x="14" y="30"/>
                    <a:pt x="13" y="29"/>
                    <a:pt x="13" y="29"/>
                  </a:cubicBezTo>
                  <a:cubicBezTo>
                    <a:pt x="13" y="28"/>
                    <a:pt x="13" y="27"/>
                    <a:pt x="13" y="27"/>
                  </a:cubicBezTo>
                  <a:cubicBezTo>
                    <a:pt x="13" y="26"/>
                    <a:pt x="12" y="25"/>
                    <a:pt x="12" y="24"/>
                  </a:cubicBezTo>
                  <a:cubicBezTo>
                    <a:pt x="11" y="23"/>
                    <a:pt x="11" y="21"/>
                    <a:pt x="10" y="20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9" y="13"/>
                    <a:pt x="9" y="12"/>
                    <a:pt x="9" y="10"/>
                  </a:cubicBezTo>
                  <a:cubicBezTo>
                    <a:pt x="8" y="13"/>
                    <a:pt x="8" y="15"/>
                    <a:pt x="9" y="17"/>
                  </a:cubicBezTo>
                  <a:cubicBezTo>
                    <a:pt x="9" y="18"/>
                    <a:pt x="9" y="20"/>
                    <a:pt x="10" y="21"/>
                  </a:cubicBezTo>
                  <a:cubicBezTo>
                    <a:pt x="10" y="22"/>
                    <a:pt x="10" y="23"/>
                    <a:pt x="11" y="24"/>
                  </a:cubicBezTo>
                  <a:cubicBezTo>
                    <a:pt x="11" y="25"/>
                    <a:pt x="12" y="26"/>
                    <a:pt x="12" y="27"/>
                  </a:cubicBezTo>
                  <a:cubicBezTo>
                    <a:pt x="12" y="28"/>
                    <a:pt x="12" y="28"/>
                    <a:pt x="12" y="29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1"/>
                    <a:pt x="12" y="33"/>
                    <a:pt x="12" y="34"/>
                  </a:cubicBezTo>
                  <a:cubicBezTo>
                    <a:pt x="12" y="34"/>
                    <a:pt x="12" y="35"/>
                    <a:pt x="12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4"/>
                    <a:pt x="10" y="34"/>
                  </a:cubicBezTo>
                  <a:cubicBezTo>
                    <a:pt x="9" y="33"/>
                    <a:pt x="8" y="32"/>
                    <a:pt x="8" y="32"/>
                  </a:cubicBezTo>
                  <a:cubicBezTo>
                    <a:pt x="7" y="31"/>
                    <a:pt x="6" y="31"/>
                    <a:pt x="6" y="30"/>
                  </a:cubicBezTo>
                  <a:cubicBezTo>
                    <a:pt x="4" y="29"/>
                    <a:pt x="3" y="28"/>
                    <a:pt x="2" y="26"/>
                  </a:cubicBezTo>
                  <a:cubicBezTo>
                    <a:pt x="2" y="26"/>
                    <a:pt x="1" y="25"/>
                    <a:pt x="1" y="24"/>
                  </a:cubicBezTo>
                  <a:cubicBezTo>
                    <a:pt x="1" y="23"/>
                    <a:pt x="1" y="23"/>
                    <a:pt x="0" y="22"/>
                  </a:cubicBezTo>
                  <a:cubicBezTo>
                    <a:pt x="1" y="23"/>
                    <a:pt x="1" y="25"/>
                    <a:pt x="2" y="26"/>
                  </a:cubicBezTo>
                  <a:cubicBezTo>
                    <a:pt x="2" y="27"/>
                    <a:pt x="2" y="28"/>
                    <a:pt x="3" y="29"/>
                  </a:cubicBezTo>
                  <a:cubicBezTo>
                    <a:pt x="3" y="29"/>
                    <a:pt x="4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2"/>
                    <a:pt x="8" y="33"/>
                    <a:pt x="9" y="34"/>
                  </a:cubicBezTo>
                  <a:cubicBezTo>
                    <a:pt x="9" y="35"/>
                    <a:pt x="10" y="35"/>
                    <a:pt x="11" y="36"/>
                  </a:cubicBezTo>
                  <a:cubicBezTo>
                    <a:pt x="11" y="36"/>
                    <a:pt x="11" y="37"/>
                    <a:pt x="12" y="37"/>
                  </a:cubicBezTo>
                  <a:cubicBezTo>
                    <a:pt x="12" y="38"/>
                    <a:pt x="12" y="38"/>
                    <a:pt x="12" y="39"/>
                  </a:cubicBezTo>
                  <a:cubicBezTo>
                    <a:pt x="11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8"/>
                    <a:pt x="13" y="37"/>
                    <a:pt x="14" y="36"/>
                  </a:cubicBezTo>
                  <a:cubicBezTo>
                    <a:pt x="14" y="36"/>
                    <a:pt x="14" y="35"/>
                    <a:pt x="14" y="35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5" y="34"/>
                    <a:pt x="16" y="34"/>
                    <a:pt x="16" y="34"/>
                  </a:cubicBezTo>
                  <a:cubicBezTo>
                    <a:pt x="16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8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1"/>
                  </a:cubicBezTo>
                  <a:cubicBezTo>
                    <a:pt x="22" y="31"/>
                    <a:pt x="22" y="30"/>
                    <a:pt x="23" y="30"/>
                  </a:cubicBezTo>
                  <a:cubicBezTo>
                    <a:pt x="23" y="30"/>
                    <a:pt x="24" y="29"/>
                    <a:pt x="24" y="29"/>
                  </a:cubicBezTo>
                  <a:cubicBezTo>
                    <a:pt x="24" y="29"/>
                    <a:pt x="23" y="30"/>
                    <a:pt x="23" y="30"/>
                  </a:cubicBezTo>
                  <a:cubicBezTo>
                    <a:pt x="22" y="30"/>
                    <a:pt x="22" y="30"/>
                    <a:pt x="21" y="31"/>
                  </a:cubicBezTo>
                  <a:cubicBezTo>
                    <a:pt x="20" y="31"/>
                    <a:pt x="20" y="32"/>
                    <a:pt x="19" y="32"/>
                  </a:cubicBezTo>
                  <a:cubicBezTo>
                    <a:pt x="18" y="32"/>
                    <a:pt x="18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3"/>
                    <a:pt x="15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9" y="27"/>
                    <a:pt x="20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1" y="24"/>
                  </a:cubicBezTo>
                  <a:cubicBezTo>
                    <a:pt x="22" y="24"/>
                    <a:pt x="22" y="23"/>
                    <a:pt x="23" y="22"/>
                  </a:cubicBezTo>
                  <a:cubicBezTo>
                    <a:pt x="24" y="22"/>
                    <a:pt x="24" y="21"/>
                    <a:pt x="25" y="21"/>
                  </a:cubicBezTo>
                  <a:cubicBezTo>
                    <a:pt x="25" y="20"/>
                    <a:pt x="26" y="20"/>
                    <a:pt x="27" y="20"/>
                  </a:cubicBezTo>
                  <a:cubicBezTo>
                    <a:pt x="25" y="20"/>
                    <a:pt x="24" y="21"/>
                    <a:pt x="23" y="22"/>
                  </a:cubicBezTo>
                  <a:cubicBezTo>
                    <a:pt x="22" y="23"/>
                    <a:pt x="21" y="23"/>
                    <a:pt x="21" y="24"/>
                  </a:cubicBezTo>
                  <a:close/>
                  <a:moveTo>
                    <a:pt x="17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Freeform 2236"/>
            <p:cNvSpPr/>
            <p:nvPr/>
          </p:nvSpPr>
          <p:spPr bwMode="auto">
            <a:xfrm>
              <a:off x="6935758" y="2813063"/>
              <a:ext cx="138113" cy="71438"/>
            </a:xfrm>
            <a:custGeom>
              <a:avLst/>
              <a:gdLst>
                <a:gd name="T0" fmla="*/ 13 w 37"/>
                <a:gd name="T1" fmla="*/ 19 h 19"/>
                <a:gd name="T2" fmla="*/ 15 w 37"/>
                <a:gd name="T3" fmla="*/ 18 h 19"/>
                <a:gd name="T4" fmla="*/ 21 w 37"/>
                <a:gd name="T5" fmla="*/ 14 h 19"/>
                <a:gd name="T6" fmla="*/ 28 w 37"/>
                <a:gd name="T7" fmla="*/ 6 h 19"/>
                <a:gd name="T8" fmla="*/ 34 w 37"/>
                <a:gd name="T9" fmla="*/ 2 h 19"/>
                <a:gd name="T10" fmla="*/ 37 w 37"/>
                <a:gd name="T11" fmla="*/ 0 h 19"/>
                <a:gd name="T12" fmla="*/ 31 w 37"/>
                <a:gd name="T13" fmla="*/ 2 h 19"/>
                <a:gd name="T14" fmla="*/ 14 w 37"/>
                <a:gd name="T15" fmla="*/ 11 h 19"/>
                <a:gd name="T16" fmla="*/ 7 w 37"/>
                <a:gd name="T17" fmla="*/ 15 h 19"/>
                <a:gd name="T18" fmla="*/ 0 w 37"/>
                <a:gd name="T19" fmla="*/ 18 h 19"/>
                <a:gd name="T20" fmla="*/ 0 w 37"/>
                <a:gd name="T21" fmla="*/ 18 h 19"/>
                <a:gd name="T22" fmla="*/ 13 w 37"/>
                <a:gd name="T2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9">
                  <a:moveTo>
                    <a:pt x="13" y="19"/>
                  </a:moveTo>
                  <a:cubicBezTo>
                    <a:pt x="13" y="19"/>
                    <a:pt x="14" y="18"/>
                    <a:pt x="15" y="18"/>
                  </a:cubicBezTo>
                  <a:cubicBezTo>
                    <a:pt x="17" y="17"/>
                    <a:pt x="19" y="15"/>
                    <a:pt x="21" y="14"/>
                  </a:cubicBezTo>
                  <a:cubicBezTo>
                    <a:pt x="23" y="11"/>
                    <a:pt x="25" y="8"/>
                    <a:pt x="28" y="6"/>
                  </a:cubicBezTo>
                  <a:cubicBezTo>
                    <a:pt x="30" y="4"/>
                    <a:pt x="32" y="3"/>
                    <a:pt x="34" y="2"/>
                  </a:cubicBezTo>
                  <a:cubicBezTo>
                    <a:pt x="35" y="2"/>
                    <a:pt x="37" y="1"/>
                    <a:pt x="37" y="0"/>
                  </a:cubicBezTo>
                  <a:cubicBezTo>
                    <a:pt x="35" y="1"/>
                    <a:pt x="32" y="2"/>
                    <a:pt x="31" y="2"/>
                  </a:cubicBezTo>
                  <a:cubicBezTo>
                    <a:pt x="25" y="3"/>
                    <a:pt x="20" y="8"/>
                    <a:pt x="14" y="11"/>
                  </a:cubicBezTo>
                  <a:cubicBezTo>
                    <a:pt x="12" y="13"/>
                    <a:pt x="9" y="14"/>
                    <a:pt x="7" y="15"/>
                  </a:cubicBezTo>
                  <a:cubicBezTo>
                    <a:pt x="5" y="16"/>
                    <a:pt x="2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17"/>
                    <a:pt x="9" y="18"/>
                    <a:pt x="13" y="1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658" name="Picture 2237"/>
            <p:cNvPicPr>
              <a:picLocks noChangeAspect="1" noChangeArrowheads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7508" y="2800363"/>
              <a:ext cx="123826" cy="10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9" name="Picture 2238"/>
            <p:cNvPicPr>
              <a:picLocks noChangeAspect="1" noChangeArrowheads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1471" y="2770201"/>
              <a:ext cx="179389" cy="12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0" name="Freeform 2239"/>
            <p:cNvSpPr/>
            <p:nvPr/>
          </p:nvSpPr>
          <p:spPr bwMode="auto">
            <a:xfrm>
              <a:off x="6954808" y="2821001"/>
              <a:ext cx="63500" cy="36513"/>
            </a:xfrm>
            <a:custGeom>
              <a:avLst/>
              <a:gdLst>
                <a:gd name="T0" fmla="*/ 10 w 17"/>
                <a:gd name="T1" fmla="*/ 8 h 10"/>
                <a:gd name="T2" fmla="*/ 17 w 17"/>
                <a:gd name="T3" fmla="*/ 4 h 10"/>
                <a:gd name="T4" fmla="*/ 13 w 17"/>
                <a:gd name="T5" fmla="*/ 5 h 10"/>
                <a:gd name="T6" fmla="*/ 8 w 17"/>
                <a:gd name="T7" fmla="*/ 3 h 10"/>
                <a:gd name="T8" fmla="*/ 6 w 17"/>
                <a:gd name="T9" fmla="*/ 0 h 10"/>
                <a:gd name="T10" fmla="*/ 0 w 17"/>
                <a:gd name="T11" fmla="*/ 9 h 10"/>
                <a:gd name="T12" fmla="*/ 10 w 17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10" y="8"/>
                  </a:moveTo>
                  <a:cubicBezTo>
                    <a:pt x="13" y="7"/>
                    <a:pt x="15" y="5"/>
                    <a:pt x="17" y="4"/>
                  </a:cubicBezTo>
                  <a:cubicBezTo>
                    <a:pt x="16" y="4"/>
                    <a:pt x="14" y="5"/>
                    <a:pt x="13" y="5"/>
                  </a:cubicBezTo>
                  <a:cubicBezTo>
                    <a:pt x="11" y="5"/>
                    <a:pt x="10" y="4"/>
                    <a:pt x="8" y="3"/>
                  </a:cubicBezTo>
                  <a:cubicBezTo>
                    <a:pt x="8" y="2"/>
                    <a:pt x="7" y="1"/>
                    <a:pt x="6" y="0"/>
                  </a:cubicBezTo>
                  <a:cubicBezTo>
                    <a:pt x="4" y="3"/>
                    <a:pt x="2" y="6"/>
                    <a:pt x="0" y="9"/>
                  </a:cubicBezTo>
                  <a:cubicBezTo>
                    <a:pt x="3" y="10"/>
                    <a:pt x="7" y="8"/>
                    <a:pt x="10" y="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Freeform 2240"/>
            <p:cNvSpPr/>
            <p:nvPr/>
          </p:nvSpPr>
          <p:spPr bwMode="auto">
            <a:xfrm>
              <a:off x="7029421" y="2782901"/>
              <a:ext cx="112713" cy="101601"/>
            </a:xfrm>
            <a:custGeom>
              <a:avLst/>
              <a:gdLst>
                <a:gd name="T0" fmla="*/ 12 w 30"/>
                <a:gd name="T1" fmla="*/ 8 h 27"/>
                <a:gd name="T2" fmla="*/ 10 w 30"/>
                <a:gd name="T3" fmla="*/ 13 h 27"/>
                <a:gd name="T4" fmla="*/ 8 w 30"/>
                <a:gd name="T5" fmla="*/ 18 h 27"/>
                <a:gd name="T6" fmla="*/ 1 w 30"/>
                <a:gd name="T7" fmla="*/ 27 h 27"/>
                <a:gd name="T8" fmla="*/ 0 w 30"/>
                <a:gd name="T9" fmla="*/ 27 h 27"/>
                <a:gd name="T10" fmla="*/ 12 w 30"/>
                <a:gd name="T11" fmla="*/ 20 h 27"/>
                <a:gd name="T12" fmla="*/ 15 w 30"/>
                <a:gd name="T13" fmla="*/ 8 h 27"/>
                <a:gd name="T14" fmla="*/ 22 w 30"/>
                <a:gd name="T15" fmla="*/ 5 h 27"/>
                <a:gd name="T16" fmla="*/ 27 w 30"/>
                <a:gd name="T17" fmla="*/ 4 h 27"/>
                <a:gd name="T18" fmla="*/ 30 w 30"/>
                <a:gd name="T19" fmla="*/ 1 h 27"/>
                <a:gd name="T20" fmla="*/ 29 w 30"/>
                <a:gd name="T21" fmla="*/ 0 h 27"/>
                <a:gd name="T22" fmla="*/ 26 w 30"/>
                <a:gd name="T23" fmla="*/ 3 h 27"/>
                <a:gd name="T24" fmla="*/ 21 w 30"/>
                <a:gd name="T25" fmla="*/ 5 h 27"/>
                <a:gd name="T26" fmla="*/ 14 w 30"/>
                <a:gd name="T27" fmla="*/ 7 h 27"/>
                <a:gd name="T28" fmla="*/ 12 w 30"/>
                <a:gd name="T2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7">
                  <a:moveTo>
                    <a:pt x="12" y="8"/>
                  </a:moveTo>
                  <a:cubicBezTo>
                    <a:pt x="12" y="9"/>
                    <a:pt x="11" y="11"/>
                    <a:pt x="10" y="13"/>
                  </a:cubicBezTo>
                  <a:cubicBezTo>
                    <a:pt x="9" y="14"/>
                    <a:pt x="9" y="16"/>
                    <a:pt x="8" y="18"/>
                  </a:cubicBezTo>
                  <a:cubicBezTo>
                    <a:pt x="6" y="22"/>
                    <a:pt x="5" y="25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5" y="26"/>
                    <a:pt x="9" y="23"/>
                    <a:pt x="12" y="20"/>
                  </a:cubicBezTo>
                  <a:cubicBezTo>
                    <a:pt x="13" y="18"/>
                    <a:pt x="16" y="12"/>
                    <a:pt x="15" y="8"/>
                  </a:cubicBezTo>
                  <a:cubicBezTo>
                    <a:pt x="17" y="5"/>
                    <a:pt x="19" y="6"/>
                    <a:pt x="22" y="5"/>
                  </a:cubicBezTo>
                  <a:cubicBezTo>
                    <a:pt x="23" y="5"/>
                    <a:pt x="25" y="5"/>
                    <a:pt x="27" y="4"/>
                  </a:cubicBezTo>
                  <a:cubicBezTo>
                    <a:pt x="28" y="3"/>
                    <a:pt x="29" y="2"/>
                    <a:pt x="30" y="1"/>
                  </a:cubicBezTo>
                  <a:cubicBezTo>
                    <a:pt x="30" y="1"/>
                    <a:pt x="29" y="1"/>
                    <a:pt x="29" y="0"/>
                  </a:cubicBezTo>
                  <a:cubicBezTo>
                    <a:pt x="28" y="1"/>
                    <a:pt x="28" y="3"/>
                    <a:pt x="26" y="3"/>
                  </a:cubicBezTo>
                  <a:cubicBezTo>
                    <a:pt x="25" y="4"/>
                    <a:pt x="23" y="4"/>
                    <a:pt x="21" y="5"/>
                  </a:cubicBezTo>
                  <a:cubicBezTo>
                    <a:pt x="19" y="5"/>
                    <a:pt x="16" y="6"/>
                    <a:pt x="14" y="7"/>
                  </a:cubicBezTo>
                  <a:cubicBezTo>
                    <a:pt x="14" y="8"/>
                    <a:pt x="13" y="8"/>
                    <a:pt x="12" y="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Freeform 2241"/>
            <p:cNvSpPr>
              <a:spLocks noEditPoints="1"/>
            </p:cNvSpPr>
            <p:nvPr/>
          </p:nvSpPr>
          <p:spPr bwMode="auto">
            <a:xfrm>
              <a:off x="6943696" y="2797188"/>
              <a:ext cx="138113" cy="82551"/>
            </a:xfrm>
            <a:custGeom>
              <a:avLst/>
              <a:gdLst>
                <a:gd name="T0" fmla="*/ 21 w 37"/>
                <a:gd name="T1" fmla="*/ 6 h 22"/>
                <a:gd name="T2" fmla="*/ 26 w 37"/>
                <a:gd name="T3" fmla="*/ 6 h 22"/>
                <a:gd name="T4" fmla="*/ 22 w 37"/>
                <a:gd name="T5" fmla="*/ 8 h 22"/>
                <a:gd name="T6" fmla="*/ 19 w 37"/>
                <a:gd name="T7" fmla="*/ 9 h 22"/>
                <a:gd name="T8" fmla="*/ 16 w 37"/>
                <a:gd name="T9" fmla="*/ 11 h 22"/>
                <a:gd name="T10" fmla="*/ 13 w 37"/>
                <a:gd name="T11" fmla="*/ 10 h 22"/>
                <a:gd name="T12" fmla="*/ 13 w 37"/>
                <a:gd name="T13" fmla="*/ 9 h 22"/>
                <a:gd name="T14" fmla="*/ 11 w 37"/>
                <a:gd name="T15" fmla="*/ 8 h 22"/>
                <a:gd name="T16" fmla="*/ 12 w 37"/>
                <a:gd name="T17" fmla="*/ 9 h 22"/>
                <a:gd name="T18" fmla="*/ 13 w 37"/>
                <a:gd name="T19" fmla="*/ 10 h 22"/>
                <a:gd name="T20" fmla="*/ 15 w 37"/>
                <a:gd name="T21" fmla="*/ 11 h 22"/>
                <a:gd name="T22" fmla="*/ 17 w 37"/>
                <a:gd name="T23" fmla="*/ 11 h 22"/>
                <a:gd name="T24" fmla="*/ 15 w 37"/>
                <a:gd name="T25" fmla="*/ 12 h 22"/>
                <a:gd name="T26" fmla="*/ 11 w 37"/>
                <a:gd name="T27" fmla="*/ 14 h 22"/>
                <a:gd name="T28" fmla="*/ 8 w 37"/>
                <a:gd name="T29" fmla="*/ 15 h 22"/>
                <a:gd name="T30" fmla="*/ 4 w 37"/>
                <a:gd name="T31" fmla="*/ 15 h 22"/>
                <a:gd name="T32" fmla="*/ 11 w 37"/>
                <a:gd name="T33" fmla="*/ 15 h 22"/>
                <a:gd name="T34" fmla="*/ 11 w 37"/>
                <a:gd name="T35" fmla="*/ 16 h 22"/>
                <a:gd name="T36" fmla="*/ 5 w 37"/>
                <a:gd name="T37" fmla="*/ 19 h 22"/>
                <a:gd name="T38" fmla="*/ 9 w 37"/>
                <a:gd name="T39" fmla="*/ 17 h 22"/>
                <a:gd name="T40" fmla="*/ 14 w 37"/>
                <a:gd name="T41" fmla="*/ 15 h 22"/>
                <a:gd name="T42" fmla="*/ 22 w 37"/>
                <a:gd name="T43" fmla="*/ 9 h 22"/>
                <a:gd name="T44" fmla="*/ 27 w 37"/>
                <a:gd name="T45" fmla="*/ 7 h 22"/>
                <a:gd name="T46" fmla="*/ 31 w 37"/>
                <a:gd name="T47" fmla="*/ 6 h 22"/>
                <a:gd name="T48" fmla="*/ 27 w 37"/>
                <a:gd name="T49" fmla="*/ 9 h 22"/>
                <a:gd name="T50" fmla="*/ 23 w 37"/>
                <a:gd name="T51" fmla="*/ 13 h 22"/>
                <a:gd name="T52" fmla="*/ 18 w 37"/>
                <a:gd name="T53" fmla="*/ 18 h 22"/>
                <a:gd name="T54" fmla="*/ 12 w 37"/>
                <a:gd name="T55" fmla="*/ 22 h 22"/>
                <a:gd name="T56" fmla="*/ 21 w 37"/>
                <a:gd name="T57" fmla="*/ 16 h 22"/>
                <a:gd name="T58" fmla="*/ 26 w 37"/>
                <a:gd name="T59" fmla="*/ 10 h 22"/>
                <a:gd name="T60" fmla="*/ 29 w 37"/>
                <a:gd name="T61" fmla="*/ 8 h 22"/>
                <a:gd name="T62" fmla="*/ 34 w 37"/>
                <a:gd name="T63" fmla="*/ 6 h 22"/>
                <a:gd name="T64" fmla="*/ 34 w 37"/>
                <a:gd name="T65" fmla="*/ 5 h 22"/>
                <a:gd name="T66" fmla="*/ 32 w 37"/>
                <a:gd name="T67" fmla="*/ 11 h 22"/>
                <a:gd name="T68" fmla="*/ 29 w 37"/>
                <a:gd name="T69" fmla="*/ 18 h 22"/>
                <a:gd name="T70" fmla="*/ 25 w 37"/>
                <a:gd name="T71" fmla="*/ 22 h 22"/>
                <a:gd name="T72" fmla="*/ 31 w 37"/>
                <a:gd name="T73" fmla="*/ 16 h 22"/>
                <a:gd name="T74" fmla="*/ 31 w 37"/>
                <a:gd name="T75" fmla="*/ 14 h 22"/>
                <a:gd name="T76" fmla="*/ 33 w 37"/>
                <a:gd name="T77" fmla="*/ 9 h 22"/>
                <a:gd name="T78" fmla="*/ 36 w 37"/>
                <a:gd name="T79" fmla="*/ 5 h 22"/>
                <a:gd name="T80" fmla="*/ 37 w 37"/>
                <a:gd name="T81" fmla="*/ 4 h 22"/>
                <a:gd name="T82" fmla="*/ 34 w 37"/>
                <a:gd name="T83" fmla="*/ 4 h 22"/>
                <a:gd name="T84" fmla="*/ 32 w 37"/>
                <a:gd name="T85" fmla="*/ 4 h 22"/>
                <a:gd name="T86" fmla="*/ 31 w 37"/>
                <a:gd name="T87" fmla="*/ 3 h 22"/>
                <a:gd name="T88" fmla="*/ 30 w 37"/>
                <a:gd name="T89" fmla="*/ 3 h 22"/>
                <a:gd name="T90" fmla="*/ 26 w 37"/>
                <a:gd name="T91" fmla="*/ 1 h 22"/>
                <a:gd name="T92" fmla="*/ 24 w 37"/>
                <a:gd name="T93" fmla="*/ 0 h 22"/>
                <a:gd name="T94" fmla="*/ 26 w 37"/>
                <a:gd name="T95" fmla="*/ 2 h 22"/>
                <a:gd name="T96" fmla="*/ 30 w 37"/>
                <a:gd name="T97" fmla="*/ 3 h 22"/>
                <a:gd name="T98" fmla="*/ 30 w 37"/>
                <a:gd name="T99" fmla="*/ 4 h 22"/>
                <a:gd name="T100" fmla="*/ 31 w 37"/>
                <a:gd name="T101" fmla="*/ 5 h 22"/>
                <a:gd name="T102" fmla="*/ 26 w 37"/>
                <a:gd name="T103" fmla="*/ 5 h 22"/>
                <a:gd name="T104" fmla="*/ 21 w 37"/>
                <a:gd name="T105" fmla="*/ 5 h 22"/>
                <a:gd name="T106" fmla="*/ 18 w 37"/>
                <a:gd name="T107" fmla="*/ 5 h 22"/>
                <a:gd name="T108" fmla="*/ 14 w 37"/>
                <a:gd name="T109" fmla="*/ 4 h 22"/>
                <a:gd name="T110" fmla="*/ 20 w 37"/>
                <a:gd name="T111" fmla="*/ 6 h 22"/>
                <a:gd name="T112" fmla="*/ 17 w 37"/>
                <a:gd name="T113" fmla="*/ 11 h 22"/>
                <a:gd name="T114" fmla="*/ 17 w 37"/>
                <a:gd name="T1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" h="22">
                  <a:moveTo>
                    <a:pt x="2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4" y="6"/>
                    <a:pt x="26" y="6"/>
                  </a:cubicBezTo>
                  <a:cubicBezTo>
                    <a:pt x="25" y="6"/>
                    <a:pt x="24" y="6"/>
                    <a:pt x="24" y="7"/>
                  </a:cubicBezTo>
                  <a:cubicBezTo>
                    <a:pt x="23" y="7"/>
                    <a:pt x="22" y="7"/>
                    <a:pt x="22" y="8"/>
                  </a:cubicBezTo>
                  <a:cubicBezTo>
                    <a:pt x="21" y="8"/>
                    <a:pt x="20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7" y="10"/>
                    <a:pt x="17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4" y="10"/>
                    <a:pt x="14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1" y="8"/>
                    <a:pt x="11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1" y="8"/>
                    <a:pt x="12" y="9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1"/>
                    <a:pt x="15" y="11"/>
                  </a:cubicBezTo>
                  <a:cubicBezTo>
                    <a:pt x="15" y="11"/>
                    <a:pt x="16" y="11"/>
                    <a:pt x="16" y="11"/>
                  </a:cubicBezTo>
                  <a:cubicBezTo>
                    <a:pt x="16" y="11"/>
                    <a:pt x="17" y="11"/>
                    <a:pt x="17" y="11"/>
                  </a:cubicBezTo>
                  <a:cubicBezTo>
                    <a:pt x="17" y="11"/>
                    <a:pt x="16" y="12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5" y="12"/>
                    <a:pt x="15" y="13"/>
                    <a:pt x="14" y="13"/>
                  </a:cubicBezTo>
                  <a:cubicBezTo>
                    <a:pt x="13" y="13"/>
                    <a:pt x="12" y="14"/>
                    <a:pt x="11" y="14"/>
                  </a:cubicBezTo>
                  <a:cubicBezTo>
                    <a:pt x="10" y="14"/>
                    <a:pt x="10" y="15"/>
                    <a:pt x="9" y="15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5" y="15"/>
                    <a:pt x="4" y="15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9" y="15"/>
                    <a:pt x="10" y="15"/>
                    <a:pt x="11" y="15"/>
                  </a:cubicBezTo>
                  <a:cubicBezTo>
                    <a:pt x="12" y="15"/>
                    <a:pt x="12" y="14"/>
                    <a:pt x="13" y="14"/>
                  </a:cubicBezTo>
                  <a:cubicBezTo>
                    <a:pt x="13" y="15"/>
                    <a:pt x="12" y="15"/>
                    <a:pt x="11" y="16"/>
                  </a:cubicBezTo>
                  <a:cubicBezTo>
                    <a:pt x="11" y="16"/>
                    <a:pt x="10" y="16"/>
                    <a:pt x="9" y="17"/>
                  </a:cubicBezTo>
                  <a:cubicBezTo>
                    <a:pt x="8" y="18"/>
                    <a:pt x="6" y="18"/>
                    <a:pt x="5" y="19"/>
                  </a:cubicBezTo>
                  <a:cubicBezTo>
                    <a:pt x="3" y="20"/>
                    <a:pt x="1" y="20"/>
                    <a:pt x="0" y="21"/>
                  </a:cubicBezTo>
                  <a:cubicBezTo>
                    <a:pt x="3" y="20"/>
                    <a:pt x="6" y="19"/>
                    <a:pt x="9" y="17"/>
                  </a:cubicBezTo>
                  <a:cubicBezTo>
                    <a:pt x="10" y="17"/>
                    <a:pt x="11" y="17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4"/>
                    <a:pt x="17" y="13"/>
                    <a:pt x="18" y="12"/>
                  </a:cubicBezTo>
                  <a:cubicBezTo>
                    <a:pt x="19" y="11"/>
                    <a:pt x="21" y="10"/>
                    <a:pt x="22" y="9"/>
                  </a:cubicBezTo>
                  <a:cubicBezTo>
                    <a:pt x="23" y="8"/>
                    <a:pt x="24" y="8"/>
                    <a:pt x="24" y="8"/>
                  </a:cubicBezTo>
                  <a:cubicBezTo>
                    <a:pt x="25" y="7"/>
                    <a:pt x="26" y="7"/>
                    <a:pt x="27" y="7"/>
                  </a:cubicBezTo>
                  <a:cubicBezTo>
                    <a:pt x="27" y="6"/>
                    <a:pt x="28" y="6"/>
                    <a:pt x="29" y="6"/>
                  </a:cubicBezTo>
                  <a:cubicBezTo>
                    <a:pt x="30" y="6"/>
                    <a:pt x="30" y="6"/>
                    <a:pt x="31" y="6"/>
                  </a:cubicBezTo>
                  <a:cubicBezTo>
                    <a:pt x="30" y="7"/>
                    <a:pt x="29" y="7"/>
                    <a:pt x="28" y="8"/>
                  </a:cubicBezTo>
                  <a:cubicBezTo>
                    <a:pt x="28" y="8"/>
                    <a:pt x="27" y="8"/>
                    <a:pt x="27" y="9"/>
                  </a:cubicBezTo>
                  <a:cubicBezTo>
                    <a:pt x="26" y="9"/>
                    <a:pt x="26" y="9"/>
                    <a:pt x="25" y="10"/>
                  </a:cubicBezTo>
                  <a:cubicBezTo>
                    <a:pt x="24" y="11"/>
                    <a:pt x="24" y="12"/>
                    <a:pt x="23" y="13"/>
                  </a:cubicBezTo>
                  <a:cubicBezTo>
                    <a:pt x="22" y="14"/>
                    <a:pt x="21" y="15"/>
                    <a:pt x="21" y="15"/>
                  </a:cubicBezTo>
                  <a:cubicBezTo>
                    <a:pt x="20" y="16"/>
                    <a:pt x="19" y="17"/>
                    <a:pt x="18" y="18"/>
                  </a:cubicBezTo>
                  <a:cubicBezTo>
                    <a:pt x="17" y="19"/>
                    <a:pt x="16" y="20"/>
                    <a:pt x="15" y="20"/>
                  </a:cubicBezTo>
                  <a:cubicBezTo>
                    <a:pt x="14" y="21"/>
                    <a:pt x="13" y="22"/>
                    <a:pt x="12" y="22"/>
                  </a:cubicBezTo>
                  <a:cubicBezTo>
                    <a:pt x="14" y="21"/>
                    <a:pt x="16" y="20"/>
                    <a:pt x="18" y="18"/>
                  </a:cubicBezTo>
                  <a:cubicBezTo>
                    <a:pt x="19" y="18"/>
                    <a:pt x="20" y="17"/>
                    <a:pt x="21" y="16"/>
                  </a:cubicBezTo>
                  <a:cubicBezTo>
                    <a:pt x="22" y="15"/>
                    <a:pt x="23" y="14"/>
                    <a:pt x="23" y="13"/>
                  </a:cubicBezTo>
                  <a:cubicBezTo>
                    <a:pt x="24" y="12"/>
                    <a:pt x="25" y="11"/>
                    <a:pt x="26" y="10"/>
                  </a:cubicBezTo>
                  <a:cubicBezTo>
                    <a:pt x="26" y="10"/>
                    <a:pt x="27" y="10"/>
                    <a:pt x="27" y="9"/>
                  </a:cubicBezTo>
                  <a:cubicBezTo>
                    <a:pt x="28" y="9"/>
                    <a:pt x="28" y="9"/>
                    <a:pt x="29" y="8"/>
                  </a:cubicBezTo>
                  <a:cubicBezTo>
                    <a:pt x="30" y="8"/>
                    <a:pt x="31" y="7"/>
                    <a:pt x="32" y="6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6"/>
                    <a:pt x="33" y="7"/>
                    <a:pt x="33" y="9"/>
                  </a:cubicBezTo>
                  <a:cubicBezTo>
                    <a:pt x="32" y="9"/>
                    <a:pt x="32" y="10"/>
                    <a:pt x="32" y="11"/>
                  </a:cubicBezTo>
                  <a:cubicBezTo>
                    <a:pt x="31" y="12"/>
                    <a:pt x="31" y="13"/>
                    <a:pt x="31" y="14"/>
                  </a:cubicBezTo>
                  <a:cubicBezTo>
                    <a:pt x="31" y="15"/>
                    <a:pt x="30" y="17"/>
                    <a:pt x="29" y="18"/>
                  </a:cubicBezTo>
                  <a:cubicBezTo>
                    <a:pt x="28" y="19"/>
                    <a:pt x="28" y="20"/>
                    <a:pt x="27" y="20"/>
                  </a:cubicBezTo>
                  <a:cubicBezTo>
                    <a:pt x="26" y="21"/>
                    <a:pt x="26" y="21"/>
                    <a:pt x="25" y="22"/>
                  </a:cubicBezTo>
                  <a:cubicBezTo>
                    <a:pt x="27" y="21"/>
                    <a:pt x="28" y="20"/>
                    <a:pt x="29" y="18"/>
                  </a:cubicBezTo>
                  <a:cubicBezTo>
                    <a:pt x="30" y="18"/>
                    <a:pt x="30" y="17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5"/>
                    <a:pt x="31" y="15"/>
                    <a:pt x="31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2"/>
                    <a:pt x="33" y="10"/>
                    <a:pt x="33" y="9"/>
                  </a:cubicBezTo>
                  <a:cubicBezTo>
                    <a:pt x="34" y="8"/>
                    <a:pt x="34" y="7"/>
                    <a:pt x="35" y="7"/>
                  </a:cubicBezTo>
                  <a:cubicBezTo>
                    <a:pt x="35" y="6"/>
                    <a:pt x="35" y="5"/>
                    <a:pt x="36" y="5"/>
                  </a:cubicBezTo>
                  <a:cubicBezTo>
                    <a:pt x="36" y="5"/>
                    <a:pt x="36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6" y="3"/>
                    <a:pt x="36" y="3"/>
                  </a:cubicBezTo>
                  <a:cubicBezTo>
                    <a:pt x="35" y="4"/>
                    <a:pt x="35" y="4"/>
                    <a:pt x="34" y="4"/>
                  </a:cubicBezTo>
                  <a:cubicBezTo>
                    <a:pt x="33" y="4"/>
                    <a:pt x="33" y="4"/>
                    <a:pt x="32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4"/>
                    <a:pt x="31" y="4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29" y="2"/>
                    <a:pt x="29" y="2"/>
                  </a:cubicBezTo>
                  <a:cubicBezTo>
                    <a:pt x="28" y="2"/>
                    <a:pt x="27" y="1"/>
                    <a:pt x="26" y="1"/>
                  </a:cubicBezTo>
                  <a:cubicBezTo>
                    <a:pt x="26" y="1"/>
                    <a:pt x="26" y="1"/>
                    <a:pt x="25" y="1"/>
                  </a:cubicBezTo>
                  <a:cubicBezTo>
                    <a:pt x="25" y="1"/>
                    <a:pt x="24" y="1"/>
                    <a:pt x="24" y="0"/>
                  </a:cubicBezTo>
                  <a:cubicBezTo>
                    <a:pt x="24" y="1"/>
                    <a:pt x="25" y="1"/>
                    <a:pt x="25" y="1"/>
                  </a:cubicBezTo>
                  <a:cubicBezTo>
                    <a:pt x="26" y="1"/>
                    <a:pt x="26" y="1"/>
                    <a:pt x="26" y="2"/>
                  </a:cubicBezTo>
                  <a:cubicBezTo>
                    <a:pt x="27" y="2"/>
                    <a:pt x="28" y="2"/>
                    <a:pt x="29" y="3"/>
                  </a:cubicBezTo>
                  <a:cubicBezTo>
                    <a:pt x="29" y="3"/>
                    <a:pt x="29" y="3"/>
                    <a:pt x="30" y="3"/>
                  </a:cubicBezTo>
                  <a:cubicBezTo>
                    <a:pt x="30" y="3"/>
                    <a:pt x="30" y="3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1" y="5"/>
                    <a:pt x="31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4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5" y="4"/>
                    <a:pt x="17" y="5"/>
                    <a:pt x="18" y="5"/>
                  </a:cubicBezTo>
                  <a:cubicBezTo>
                    <a:pt x="19" y="5"/>
                    <a:pt x="19" y="6"/>
                    <a:pt x="20" y="6"/>
                  </a:cubicBezTo>
                  <a:close/>
                  <a:moveTo>
                    <a:pt x="17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Freeform 2242"/>
            <p:cNvSpPr/>
            <p:nvPr/>
          </p:nvSpPr>
          <p:spPr bwMode="auto">
            <a:xfrm>
              <a:off x="5403811" y="5408644"/>
              <a:ext cx="134938" cy="44450"/>
            </a:xfrm>
            <a:custGeom>
              <a:avLst/>
              <a:gdLst>
                <a:gd name="T0" fmla="*/ 11 w 36"/>
                <a:gd name="T1" fmla="*/ 12 h 12"/>
                <a:gd name="T2" fmla="*/ 12 w 36"/>
                <a:gd name="T3" fmla="*/ 12 h 12"/>
                <a:gd name="T4" fmla="*/ 18 w 36"/>
                <a:gd name="T5" fmla="*/ 9 h 12"/>
                <a:gd name="T6" fmla="*/ 26 w 36"/>
                <a:gd name="T7" fmla="*/ 3 h 12"/>
                <a:gd name="T8" fmla="*/ 32 w 36"/>
                <a:gd name="T9" fmla="*/ 1 h 12"/>
                <a:gd name="T10" fmla="*/ 36 w 36"/>
                <a:gd name="T11" fmla="*/ 0 h 12"/>
                <a:gd name="T12" fmla="*/ 30 w 36"/>
                <a:gd name="T13" fmla="*/ 0 h 12"/>
                <a:gd name="T14" fmla="*/ 13 w 36"/>
                <a:gd name="T15" fmla="*/ 6 h 12"/>
                <a:gd name="T16" fmla="*/ 6 w 36"/>
                <a:gd name="T17" fmla="*/ 8 h 12"/>
                <a:gd name="T18" fmla="*/ 0 w 36"/>
                <a:gd name="T19" fmla="*/ 9 h 12"/>
                <a:gd name="T20" fmla="*/ 0 w 36"/>
                <a:gd name="T21" fmla="*/ 9 h 12"/>
                <a:gd name="T22" fmla="*/ 11 w 36"/>
                <a:gd name="T2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12">
                  <a:moveTo>
                    <a:pt x="11" y="12"/>
                  </a:moveTo>
                  <a:cubicBezTo>
                    <a:pt x="11" y="12"/>
                    <a:pt x="12" y="12"/>
                    <a:pt x="12" y="12"/>
                  </a:cubicBezTo>
                  <a:cubicBezTo>
                    <a:pt x="15" y="11"/>
                    <a:pt x="16" y="10"/>
                    <a:pt x="18" y="9"/>
                  </a:cubicBezTo>
                  <a:cubicBezTo>
                    <a:pt x="21" y="7"/>
                    <a:pt x="24" y="5"/>
                    <a:pt x="26" y="3"/>
                  </a:cubicBezTo>
                  <a:cubicBezTo>
                    <a:pt x="28" y="2"/>
                    <a:pt x="30" y="1"/>
                    <a:pt x="32" y="1"/>
                  </a:cubicBezTo>
                  <a:cubicBezTo>
                    <a:pt x="33" y="1"/>
                    <a:pt x="35" y="0"/>
                    <a:pt x="36" y="0"/>
                  </a:cubicBezTo>
                  <a:cubicBezTo>
                    <a:pt x="33" y="0"/>
                    <a:pt x="31" y="0"/>
                    <a:pt x="30" y="0"/>
                  </a:cubicBezTo>
                  <a:cubicBezTo>
                    <a:pt x="24" y="0"/>
                    <a:pt x="19" y="4"/>
                    <a:pt x="13" y="6"/>
                  </a:cubicBezTo>
                  <a:cubicBezTo>
                    <a:pt x="11" y="7"/>
                    <a:pt x="8" y="7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9"/>
                    <a:pt x="7" y="11"/>
                    <a:pt x="11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664" name="Picture 2244"/>
            <p:cNvPicPr>
              <a:picLocks noChangeAspect="1" noChangeArrowheads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936" y="5356256"/>
              <a:ext cx="168276" cy="10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" name="Freeform 2245"/>
            <p:cNvSpPr/>
            <p:nvPr/>
          </p:nvSpPr>
          <p:spPr bwMode="auto">
            <a:xfrm>
              <a:off x="5426037" y="5397532"/>
              <a:ext cx="55563" cy="30163"/>
            </a:xfrm>
            <a:custGeom>
              <a:avLst/>
              <a:gdLst>
                <a:gd name="T0" fmla="*/ 8 w 15"/>
                <a:gd name="T1" fmla="*/ 7 h 8"/>
                <a:gd name="T2" fmla="*/ 15 w 15"/>
                <a:gd name="T3" fmla="*/ 5 h 8"/>
                <a:gd name="T4" fmla="*/ 11 w 15"/>
                <a:gd name="T5" fmla="*/ 5 h 8"/>
                <a:gd name="T6" fmla="*/ 8 w 15"/>
                <a:gd name="T7" fmla="*/ 3 h 8"/>
                <a:gd name="T8" fmla="*/ 6 w 15"/>
                <a:gd name="T9" fmla="*/ 0 h 8"/>
                <a:gd name="T10" fmla="*/ 0 w 15"/>
                <a:gd name="T11" fmla="*/ 7 h 8"/>
                <a:gd name="T12" fmla="*/ 8 w 15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8" y="7"/>
                  </a:moveTo>
                  <a:cubicBezTo>
                    <a:pt x="11" y="7"/>
                    <a:pt x="13" y="6"/>
                    <a:pt x="15" y="5"/>
                  </a:cubicBezTo>
                  <a:cubicBezTo>
                    <a:pt x="14" y="5"/>
                    <a:pt x="13" y="6"/>
                    <a:pt x="11" y="5"/>
                  </a:cubicBezTo>
                  <a:cubicBezTo>
                    <a:pt x="10" y="5"/>
                    <a:pt x="9" y="4"/>
                    <a:pt x="8" y="3"/>
                  </a:cubicBezTo>
                  <a:cubicBezTo>
                    <a:pt x="7" y="2"/>
                    <a:pt x="6" y="1"/>
                    <a:pt x="6" y="0"/>
                  </a:cubicBezTo>
                  <a:cubicBezTo>
                    <a:pt x="3" y="2"/>
                    <a:pt x="2" y="5"/>
                    <a:pt x="0" y="7"/>
                  </a:cubicBezTo>
                  <a:cubicBezTo>
                    <a:pt x="2" y="8"/>
                    <a:pt x="6" y="8"/>
                    <a:pt x="8" y="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Freeform 2246"/>
            <p:cNvSpPr/>
            <p:nvPr/>
          </p:nvSpPr>
          <p:spPr bwMode="auto">
            <a:xfrm>
              <a:off x="5486362" y="5392769"/>
              <a:ext cx="115888" cy="68263"/>
            </a:xfrm>
            <a:custGeom>
              <a:avLst/>
              <a:gdLst>
                <a:gd name="T0" fmla="*/ 14 w 31"/>
                <a:gd name="T1" fmla="*/ 4 h 18"/>
                <a:gd name="T2" fmla="*/ 11 w 31"/>
                <a:gd name="T3" fmla="*/ 7 h 18"/>
                <a:gd name="T4" fmla="*/ 8 w 31"/>
                <a:gd name="T5" fmla="*/ 12 h 18"/>
                <a:gd name="T6" fmla="*/ 0 w 31"/>
                <a:gd name="T7" fmla="*/ 18 h 18"/>
                <a:gd name="T8" fmla="*/ 0 w 31"/>
                <a:gd name="T9" fmla="*/ 18 h 18"/>
                <a:gd name="T10" fmla="*/ 11 w 31"/>
                <a:gd name="T11" fmla="*/ 14 h 18"/>
                <a:gd name="T12" fmla="*/ 16 w 31"/>
                <a:gd name="T13" fmla="*/ 4 h 18"/>
                <a:gd name="T14" fmla="*/ 22 w 31"/>
                <a:gd name="T15" fmla="*/ 3 h 18"/>
                <a:gd name="T16" fmla="*/ 27 w 31"/>
                <a:gd name="T17" fmla="*/ 2 h 18"/>
                <a:gd name="T18" fmla="*/ 31 w 31"/>
                <a:gd name="T19" fmla="*/ 1 h 18"/>
                <a:gd name="T20" fmla="*/ 30 w 31"/>
                <a:gd name="T21" fmla="*/ 0 h 18"/>
                <a:gd name="T22" fmla="*/ 27 w 31"/>
                <a:gd name="T23" fmla="*/ 2 h 18"/>
                <a:gd name="T24" fmla="*/ 22 w 31"/>
                <a:gd name="T25" fmla="*/ 2 h 18"/>
                <a:gd name="T26" fmla="*/ 15 w 31"/>
                <a:gd name="T27" fmla="*/ 3 h 18"/>
                <a:gd name="T28" fmla="*/ 14 w 31"/>
                <a:gd name="T2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8">
                  <a:moveTo>
                    <a:pt x="14" y="4"/>
                  </a:moveTo>
                  <a:cubicBezTo>
                    <a:pt x="13" y="5"/>
                    <a:pt x="12" y="6"/>
                    <a:pt x="11" y="7"/>
                  </a:cubicBezTo>
                  <a:cubicBezTo>
                    <a:pt x="9" y="8"/>
                    <a:pt x="9" y="10"/>
                    <a:pt x="8" y="12"/>
                  </a:cubicBezTo>
                  <a:cubicBezTo>
                    <a:pt x="6" y="15"/>
                    <a:pt x="4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18"/>
                    <a:pt x="8" y="16"/>
                    <a:pt x="11" y="14"/>
                  </a:cubicBezTo>
                  <a:cubicBezTo>
                    <a:pt x="13" y="12"/>
                    <a:pt x="16" y="8"/>
                    <a:pt x="16" y="4"/>
                  </a:cubicBezTo>
                  <a:cubicBezTo>
                    <a:pt x="18" y="2"/>
                    <a:pt x="20" y="3"/>
                    <a:pt x="22" y="3"/>
                  </a:cubicBezTo>
                  <a:cubicBezTo>
                    <a:pt x="24" y="3"/>
                    <a:pt x="25" y="3"/>
                    <a:pt x="27" y="2"/>
                  </a:cubicBezTo>
                  <a:cubicBezTo>
                    <a:pt x="28" y="2"/>
                    <a:pt x="29" y="1"/>
                    <a:pt x="31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7" y="2"/>
                  </a:cubicBezTo>
                  <a:cubicBezTo>
                    <a:pt x="25" y="2"/>
                    <a:pt x="23" y="2"/>
                    <a:pt x="22" y="2"/>
                  </a:cubicBezTo>
                  <a:cubicBezTo>
                    <a:pt x="20" y="2"/>
                    <a:pt x="17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7" name="Freeform 2247"/>
            <p:cNvSpPr>
              <a:spLocks noEditPoints="1"/>
            </p:cNvSpPr>
            <p:nvPr/>
          </p:nvSpPr>
          <p:spPr bwMode="auto">
            <a:xfrm>
              <a:off x="5406986" y="5389594"/>
              <a:ext cx="134938" cy="71438"/>
            </a:xfrm>
            <a:custGeom>
              <a:avLst/>
              <a:gdLst>
                <a:gd name="T0" fmla="*/ 22 w 36"/>
                <a:gd name="T1" fmla="*/ 4 h 19"/>
                <a:gd name="T2" fmla="*/ 26 w 36"/>
                <a:gd name="T3" fmla="*/ 5 h 19"/>
                <a:gd name="T4" fmla="*/ 22 w 36"/>
                <a:gd name="T5" fmla="*/ 6 h 19"/>
                <a:gd name="T6" fmla="*/ 19 w 36"/>
                <a:gd name="T7" fmla="*/ 7 h 19"/>
                <a:gd name="T8" fmla="*/ 17 w 36"/>
                <a:gd name="T9" fmla="*/ 7 h 19"/>
                <a:gd name="T10" fmla="*/ 14 w 36"/>
                <a:gd name="T11" fmla="*/ 6 h 19"/>
                <a:gd name="T12" fmla="*/ 14 w 36"/>
                <a:gd name="T13" fmla="*/ 5 h 19"/>
                <a:gd name="T14" fmla="*/ 12 w 36"/>
                <a:gd name="T15" fmla="*/ 4 h 19"/>
                <a:gd name="T16" fmla="*/ 13 w 36"/>
                <a:gd name="T17" fmla="*/ 5 h 19"/>
                <a:gd name="T18" fmla="*/ 14 w 36"/>
                <a:gd name="T19" fmla="*/ 6 h 19"/>
                <a:gd name="T20" fmla="*/ 15 w 36"/>
                <a:gd name="T21" fmla="*/ 7 h 19"/>
                <a:gd name="T22" fmla="*/ 17 w 36"/>
                <a:gd name="T23" fmla="*/ 8 h 19"/>
                <a:gd name="T24" fmla="*/ 16 w 36"/>
                <a:gd name="T25" fmla="*/ 8 h 19"/>
                <a:gd name="T26" fmla="*/ 11 w 36"/>
                <a:gd name="T27" fmla="*/ 10 h 19"/>
                <a:gd name="T28" fmla="*/ 8 w 36"/>
                <a:gd name="T29" fmla="*/ 10 h 19"/>
                <a:gd name="T30" fmla="*/ 5 w 36"/>
                <a:gd name="T31" fmla="*/ 9 h 19"/>
                <a:gd name="T32" fmla="*/ 11 w 36"/>
                <a:gd name="T33" fmla="*/ 10 h 19"/>
                <a:gd name="T34" fmla="*/ 11 w 36"/>
                <a:gd name="T35" fmla="*/ 11 h 19"/>
                <a:gd name="T36" fmla="*/ 5 w 36"/>
                <a:gd name="T37" fmla="*/ 13 h 19"/>
                <a:gd name="T38" fmla="*/ 9 w 36"/>
                <a:gd name="T39" fmla="*/ 12 h 19"/>
                <a:gd name="T40" fmla="*/ 14 w 36"/>
                <a:gd name="T41" fmla="*/ 10 h 19"/>
                <a:gd name="T42" fmla="*/ 22 w 36"/>
                <a:gd name="T43" fmla="*/ 7 h 19"/>
                <a:gd name="T44" fmla="*/ 26 w 36"/>
                <a:gd name="T45" fmla="*/ 6 h 19"/>
                <a:gd name="T46" fmla="*/ 30 w 36"/>
                <a:gd name="T47" fmla="*/ 6 h 19"/>
                <a:gd name="T48" fmla="*/ 26 w 36"/>
                <a:gd name="T49" fmla="*/ 7 h 19"/>
                <a:gd name="T50" fmla="*/ 22 w 36"/>
                <a:gd name="T51" fmla="*/ 10 h 19"/>
                <a:gd name="T52" fmla="*/ 17 w 36"/>
                <a:gd name="T53" fmla="*/ 14 h 19"/>
                <a:gd name="T54" fmla="*/ 11 w 36"/>
                <a:gd name="T55" fmla="*/ 17 h 19"/>
                <a:gd name="T56" fmla="*/ 20 w 36"/>
                <a:gd name="T57" fmla="*/ 13 h 19"/>
                <a:gd name="T58" fmla="*/ 25 w 36"/>
                <a:gd name="T59" fmla="*/ 9 h 19"/>
                <a:gd name="T60" fmla="*/ 28 w 36"/>
                <a:gd name="T61" fmla="*/ 7 h 19"/>
                <a:gd name="T62" fmla="*/ 33 w 36"/>
                <a:gd name="T63" fmla="*/ 6 h 19"/>
                <a:gd name="T64" fmla="*/ 33 w 36"/>
                <a:gd name="T65" fmla="*/ 6 h 19"/>
                <a:gd name="T66" fmla="*/ 30 w 36"/>
                <a:gd name="T67" fmla="*/ 10 h 19"/>
                <a:gd name="T68" fmla="*/ 26 w 36"/>
                <a:gd name="T69" fmla="*/ 16 h 19"/>
                <a:gd name="T70" fmla="*/ 23 w 36"/>
                <a:gd name="T71" fmla="*/ 19 h 19"/>
                <a:gd name="T72" fmla="*/ 28 w 36"/>
                <a:gd name="T73" fmla="*/ 15 h 19"/>
                <a:gd name="T74" fmla="*/ 29 w 36"/>
                <a:gd name="T75" fmla="*/ 13 h 19"/>
                <a:gd name="T76" fmla="*/ 32 w 36"/>
                <a:gd name="T77" fmla="*/ 9 h 19"/>
                <a:gd name="T78" fmla="*/ 35 w 36"/>
                <a:gd name="T79" fmla="*/ 5 h 19"/>
                <a:gd name="T80" fmla="*/ 36 w 36"/>
                <a:gd name="T81" fmla="*/ 4 h 19"/>
                <a:gd name="T82" fmla="*/ 33 w 36"/>
                <a:gd name="T83" fmla="*/ 4 h 19"/>
                <a:gd name="T84" fmla="*/ 32 w 36"/>
                <a:gd name="T85" fmla="*/ 4 h 19"/>
                <a:gd name="T86" fmla="*/ 30 w 36"/>
                <a:gd name="T87" fmla="*/ 3 h 19"/>
                <a:gd name="T88" fmla="*/ 30 w 36"/>
                <a:gd name="T89" fmla="*/ 3 h 19"/>
                <a:gd name="T90" fmla="*/ 27 w 36"/>
                <a:gd name="T91" fmla="*/ 1 h 19"/>
                <a:gd name="T92" fmla="*/ 25 w 36"/>
                <a:gd name="T93" fmla="*/ 0 h 19"/>
                <a:gd name="T94" fmla="*/ 27 w 36"/>
                <a:gd name="T95" fmla="*/ 1 h 19"/>
                <a:gd name="T96" fmla="*/ 30 w 36"/>
                <a:gd name="T97" fmla="*/ 3 h 19"/>
                <a:gd name="T98" fmla="*/ 30 w 36"/>
                <a:gd name="T99" fmla="*/ 3 h 19"/>
                <a:gd name="T100" fmla="*/ 31 w 36"/>
                <a:gd name="T101" fmla="*/ 5 h 19"/>
                <a:gd name="T102" fmla="*/ 26 w 36"/>
                <a:gd name="T103" fmla="*/ 4 h 19"/>
                <a:gd name="T104" fmla="*/ 22 w 36"/>
                <a:gd name="T105" fmla="*/ 3 h 19"/>
                <a:gd name="T106" fmla="*/ 19 w 36"/>
                <a:gd name="T107" fmla="*/ 3 h 19"/>
                <a:gd name="T108" fmla="*/ 16 w 36"/>
                <a:gd name="T109" fmla="*/ 1 h 19"/>
                <a:gd name="T110" fmla="*/ 21 w 36"/>
                <a:gd name="T111" fmla="*/ 3 h 19"/>
                <a:gd name="T112" fmla="*/ 17 w 36"/>
                <a:gd name="T113" fmla="*/ 8 h 19"/>
                <a:gd name="T114" fmla="*/ 17 w 36"/>
                <a:gd name="T115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" h="19">
                  <a:moveTo>
                    <a:pt x="21" y="3"/>
                  </a:moveTo>
                  <a:cubicBezTo>
                    <a:pt x="21" y="4"/>
                    <a:pt x="21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5" y="4"/>
                    <a:pt x="26" y="5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3" y="5"/>
                    <a:pt x="22" y="5"/>
                    <a:pt x="22" y="6"/>
                  </a:cubicBezTo>
                  <a:cubicBezTo>
                    <a:pt x="21" y="6"/>
                    <a:pt x="20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5" y="7"/>
                  </a:cubicBezTo>
                  <a:cubicBezTo>
                    <a:pt x="15" y="6"/>
                    <a:pt x="15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2" y="4"/>
                    <a:pt x="12" y="4"/>
                  </a:cubicBezTo>
                  <a:cubicBezTo>
                    <a:pt x="12" y="4"/>
                    <a:pt x="12" y="3"/>
                    <a:pt x="11" y="3"/>
                  </a:cubicBezTo>
                  <a:cubicBezTo>
                    <a:pt x="12" y="4"/>
                    <a:pt x="12" y="4"/>
                    <a:pt x="13" y="5"/>
                  </a:cubicBezTo>
                  <a:cubicBezTo>
                    <a:pt x="13" y="5"/>
                    <a:pt x="13" y="6"/>
                    <a:pt x="13" y="6"/>
                  </a:cubicBezTo>
                  <a:cubicBezTo>
                    <a:pt x="13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5" y="7"/>
                    <a:pt x="15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9"/>
                    <a:pt x="15" y="9"/>
                    <a:pt x="14" y="9"/>
                  </a:cubicBezTo>
                  <a:cubicBezTo>
                    <a:pt x="13" y="9"/>
                    <a:pt x="12" y="9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9" y="10"/>
                    <a:pt x="9" y="10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6" y="10"/>
                    <a:pt x="6" y="9"/>
                    <a:pt x="5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3" y="10"/>
                    <a:pt x="12" y="11"/>
                    <a:pt x="11" y="11"/>
                  </a:cubicBezTo>
                  <a:cubicBezTo>
                    <a:pt x="11" y="11"/>
                    <a:pt x="10" y="11"/>
                    <a:pt x="9" y="12"/>
                  </a:cubicBezTo>
                  <a:cubicBezTo>
                    <a:pt x="8" y="12"/>
                    <a:pt x="6" y="13"/>
                    <a:pt x="5" y="13"/>
                  </a:cubicBezTo>
                  <a:cubicBezTo>
                    <a:pt x="3" y="13"/>
                    <a:pt x="2" y="14"/>
                    <a:pt x="0" y="14"/>
                  </a:cubicBezTo>
                  <a:cubicBezTo>
                    <a:pt x="3" y="13"/>
                    <a:pt x="6" y="13"/>
                    <a:pt x="9" y="12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2" y="11"/>
                    <a:pt x="13" y="11"/>
                    <a:pt x="14" y="10"/>
                  </a:cubicBezTo>
                  <a:cubicBezTo>
                    <a:pt x="15" y="10"/>
                    <a:pt x="17" y="9"/>
                    <a:pt x="18" y="8"/>
                  </a:cubicBezTo>
                  <a:cubicBezTo>
                    <a:pt x="19" y="8"/>
                    <a:pt x="21" y="7"/>
                    <a:pt x="22" y="7"/>
                  </a:cubicBezTo>
                  <a:cubicBezTo>
                    <a:pt x="23" y="6"/>
                    <a:pt x="23" y="6"/>
                    <a:pt x="24" y="6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5"/>
                    <a:pt x="28" y="5"/>
                    <a:pt x="29" y="5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9" y="6"/>
                    <a:pt x="29" y="6"/>
                    <a:pt x="28" y="7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6" y="7"/>
                    <a:pt x="25" y="8"/>
                    <a:pt x="25" y="8"/>
                  </a:cubicBezTo>
                  <a:cubicBezTo>
                    <a:pt x="24" y="9"/>
                    <a:pt x="23" y="9"/>
                    <a:pt x="22" y="10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19" y="13"/>
                    <a:pt x="18" y="14"/>
                    <a:pt x="17" y="14"/>
                  </a:cubicBezTo>
                  <a:cubicBezTo>
                    <a:pt x="16" y="15"/>
                    <a:pt x="15" y="15"/>
                    <a:pt x="14" y="16"/>
                  </a:cubicBezTo>
                  <a:cubicBezTo>
                    <a:pt x="13" y="16"/>
                    <a:pt x="12" y="16"/>
                    <a:pt x="11" y="17"/>
                  </a:cubicBezTo>
                  <a:cubicBezTo>
                    <a:pt x="13" y="16"/>
                    <a:pt x="15" y="16"/>
                    <a:pt x="17" y="14"/>
                  </a:cubicBezTo>
                  <a:cubicBezTo>
                    <a:pt x="18" y="14"/>
                    <a:pt x="19" y="13"/>
                    <a:pt x="20" y="13"/>
                  </a:cubicBezTo>
                  <a:cubicBezTo>
                    <a:pt x="21" y="12"/>
                    <a:pt x="22" y="11"/>
                    <a:pt x="23" y="11"/>
                  </a:cubicBezTo>
                  <a:cubicBezTo>
                    <a:pt x="23" y="10"/>
                    <a:pt x="24" y="9"/>
                    <a:pt x="25" y="9"/>
                  </a:cubicBezTo>
                  <a:cubicBezTo>
                    <a:pt x="26" y="8"/>
                    <a:pt x="26" y="8"/>
                    <a:pt x="27" y="8"/>
                  </a:cubicBezTo>
                  <a:cubicBezTo>
                    <a:pt x="27" y="8"/>
                    <a:pt x="28" y="7"/>
                    <a:pt x="28" y="7"/>
                  </a:cubicBezTo>
                  <a:cubicBezTo>
                    <a:pt x="29" y="7"/>
                    <a:pt x="30" y="6"/>
                    <a:pt x="31" y="6"/>
                  </a:cubicBezTo>
                  <a:cubicBezTo>
                    <a:pt x="32" y="6"/>
                    <a:pt x="32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2" y="7"/>
                    <a:pt x="31" y="8"/>
                  </a:cubicBezTo>
                  <a:cubicBezTo>
                    <a:pt x="31" y="9"/>
                    <a:pt x="31" y="9"/>
                    <a:pt x="30" y="10"/>
                  </a:cubicBezTo>
                  <a:cubicBezTo>
                    <a:pt x="30" y="11"/>
                    <a:pt x="29" y="12"/>
                    <a:pt x="29" y="12"/>
                  </a:cubicBezTo>
                  <a:cubicBezTo>
                    <a:pt x="28" y="14"/>
                    <a:pt x="27" y="15"/>
                    <a:pt x="26" y="16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4" y="18"/>
                    <a:pt x="23" y="18"/>
                    <a:pt x="23" y="19"/>
                  </a:cubicBezTo>
                  <a:cubicBezTo>
                    <a:pt x="24" y="18"/>
                    <a:pt x="25" y="17"/>
                    <a:pt x="27" y="16"/>
                  </a:cubicBezTo>
                  <a:cubicBezTo>
                    <a:pt x="27" y="16"/>
                    <a:pt x="28" y="15"/>
                    <a:pt x="28" y="15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30" y="13"/>
                  </a:cubicBezTo>
                  <a:cubicBezTo>
                    <a:pt x="30" y="11"/>
                    <a:pt x="31" y="10"/>
                    <a:pt x="32" y="9"/>
                  </a:cubicBezTo>
                  <a:cubicBezTo>
                    <a:pt x="32" y="8"/>
                    <a:pt x="33" y="7"/>
                    <a:pt x="33" y="7"/>
                  </a:cubicBezTo>
                  <a:cubicBezTo>
                    <a:pt x="34" y="6"/>
                    <a:pt x="34" y="6"/>
                    <a:pt x="35" y="5"/>
                  </a:cubicBezTo>
                  <a:cubicBezTo>
                    <a:pt x="35" y="5"/>
                    <a:pt x="35" y="5"/>
                    <a:pt x="36" y="5"/>
                  </a:cubicBezTo>
                  <a:cubicBezTo>
                    <a:pt x="36" y="5"/>
                    <a:pt x="36" y="5"/>
                    <a:pt x="36" y="4"/>
                  </a:cubicBezTo>
                  <a:cubicBezTo>
                    <a:pt x="36" y="4"/>
                    <a:pt x="36" y="4"/>
                    <a:pt x="35" y="4"/>
                  </a:cubicBezTo>
                  <a:cubicBezTo>
                    <a:pt x="35" y="4"/>
                    <a:pt x="34" y="4"/>
                    <a:pt x="33" y="4"/>
                  </a:cubicBezTo>
                  <a:cubicBezTo>
                    <a:pt x="33" y="4"/>
                    <a:pt x="32" y="5"/>
                    <a:pt x="32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3"/>
                    <a:pt x="31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29" y="2"/>
                    <a:pt x="29" y="2"/>
                  </a:cubicBezTo>
                  <a:cubicBezTo>
                    <a:pt x="28" y="1"/>
                    <a:pt x="28" y="1"/>
                    <a:pt x="27" y="1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26" y="0"/>
                    <a:pt x="27" y="1"/>
                    <a:pt x="27" y="1"/>
                  </a:cubicBezTo>
                  <a:cubicBezTo>
                    <a:pt x="28" y="1"/>
                    <a:pt x="28" y="2"/>
                    <a:pt x="29" y="2"/>
                  </a:cubicBezTo>
                  <a:cubicBezTo>
                    <a:pt x="29" y="3"/>
                    <a:pt x="29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4" y="4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20" y="3"/>
                    <a:pt x="20" y="3"/>
                    <a:pt x="21" y="3"/>
                  </a:cubicBezTo>
                  <a:close/>
                  <a:moveTo>
                    <a:pt x="17" y="8"/>
                  </a:move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Freeform 2248"/>
            <p:cNvSpPr/>
            <p:nvPr/>
          </p:nvSpPr>
          <p:spPr bwMode="auto">
            <a:xfrm>
              <a:off x="6191216" y="5141942"/>
              <a:ext cx="65088" cy="123826"/>
            </a:xfrm>
            <a:custGeom>
              <a:avLst/>
              <a:gdLst>
                <a:gd name="T0" fmla="*/ 17 w 17"/>
                <a:gd name="T1" fmla="*/ 21 h 33"/>
                <a:gd name="T2" fmla="*/ 16 w 17"/>
                <a:gd name="T3" fmla="*/ 20 h 33"/>
                <a:gd name="T4" fmla="*/ 12 w 17"/>
                <a:gd name="T5" fmla="*/ 14 h 33"/>
                <a:gd name="T6" fmla="*/ 5 w 17"/>
                <a:gd name="T7" fmla="*/ 8 h 33"/>
                <a:gd name="T8" fmla="*/ 2 w 17"/>
                <a:gd name="T9" fmla="*/ 3 h 33"/>
                <a:gd name="T10" fmla="*/ 0 w 17"/>
                <a:gd name="T11" fmla="*/ 0 h 33"/>
                <a:gd name="T12" fmla="*/ 1 w 17"/>
                <a:gd name="T13" fmla="*/ 5 h 33"/>
                <a:gd name="T14" fmla="*/ 10 w 17"/>
                <a:gd name="T15" fmla="*/ 20 h 33"/>
                <a:gd name="T16" fmla="*/ 14 w 17"/>
                <a:gd name="T17" fmla="*/ 27 h 33"/>
                <a:gd name="T18" fmla="*/ 17 w 17"/>
                <a:gd name="T19" fmla="*/ 32 h 33"/>
                <a:gd name="T20" fmla="*/ 17 w 17"/>
                <a:gd name="T21" fmla="*/ 33 h 33"/>
                <a:gd name="T22" fmla="*/ 17 w 17"/>
                <a:gd name="T23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33">
                  <a:moveTo>
                    <a:pt x="17" y="21"/>
                  </a:moveTo>
                  <a:cubicBezTo>
                    <a:pt x="17" y="21"/>
                    <a:pt x="17" y="20"/>
                    <a:pt x="16" y="20"/>
                  </a:cubicBezTo>
                  <a:cubicBezTo>
                    <a:pt x="15" y="18"/>
                    <a:pt x="14" y="16"/>
                    <a:pt x="12" y="14"/>
                  </a:cubicBezTo>
                  <a:cubicBezTo>
                    <a:pt x="10" y="12"/>
                    <a:pt x="7" y="10"/>
                    <a:pt x="5" y="8"/>
                  </a:cubicBezTo>
                  <a:cubicBezTo>
                    <a:pt x="3" y="6"/>
                    <a:pt x="2" y="5"/>
                    <a:pt x="2" y="3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3" y="11"/>
                    <a:pt x="7" y="15"/>
                    <a:pt x="10" y="20"/>
                  </a:cubicBezTo>
                  <a:cubicBezTo>
                    <a:pt x="12" y="22"/>
                    <a:pt x="13" y="24"/>
                    <a:pt x="14" y="27"/>
                  </a:cubicBezTo>
                  <a:cubicBezTo>
                    <a:pt x="15" y="29"/>
                    <a:pt x="16" y="31"/>
                    <a:pt x="17" y="32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6" y="29"/>
                    <a:pt x="17" y="25"/>
                    <a:pt x="17" y="2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669" name="Picture 2249"/>
            <p:cNvPicPr>
              <a:picLocks noChangeAspect="1" noChangeArrowheads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341" y="5124480"/>
              <a:ext cx="101601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0" name="Picture 2250"/>
            <p:cNvPicPr>
              <a:picLocks noChangeAspect="1" noChangeArrowheads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941" y="5121305"/>
              <a:ext cx="123826" cy="15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1" name="Freeform 2251"/>
            <p:cNvSpPr/>
            <p:nvPr/>
          </p:nvSpPr>
          <p:spPr bwMode="auto">
            <a:xfrm>
              <a:off x="6199154" y="5191155"/>
              <a:ext cx="33338" cy="55563"/>
            </a:xfrm>
            <a:custGeom>
              <a:avLst/>
              <a:gdLst>
                <a:gd name="T0" fmla="*/ 7 w 9"/>
                <a:gd name="T1" fmla="*/ 7 h 15"/>
                <a:gd name="T2" fmla="*/ 3 w 9"/>
                <a:gd name="T3" fmla="*/ 0 h 15"/>
                <a:gd name="T4" fmla="*/ 4 w 9"/>
                <a:gd name="T5" fmla="*/ 4 h 15"/>
                <a:gd name="T6" fmla="*/ 2 w 9"/>
                <a:gd name="T7" fmla="*/ 8 h 15"/>
                <a:gd name="T8" fmla="*/ 0 w 9"/>
                <a:gd name="T9" fmla="*/ 11 h 15"/>
                <a:gd name="T10" fmla="*/ 8 w 9"/>
                <a:gd name="T11" fmla="*/ 15 h 15"/>
                <a:gd name="T12" fmla="*/ 7 w 9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">
                  <a:moveTo>
                    <a:pt x="7" y="7"/>
                  </a:moveTo>
                  <a:cubicBezTo>
                    <a:pt x="6" y="4"/>
                    <a:pt x="5" y="2"/>
                    <a:pt x="3" y="0"/>
                  </a:cubicBezTo>
                  <a:cubicBezTo>
                    <a:pt x="3" y="1"/>
                    <a:pt x="4" y="3"/>
                    <a:pt x="4" y="4"/>
                  </a:cubicBezTo>
                  <a:cubicBezTo>
                    <a:pt x="5" y="6"/>
                    <a:pt x="3" y="7"/>
                    <a:pt x="2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3" y="12"/>
                    <a:pt x="6" y="14"/>
                    <a:pt x="8" y="15"/>
                  </a:cubicBezTo>
                  <a:cubicBezTo>
                    <a:pt x="9" y="12"/>
                    <a:pt x="8" y="9"/>
                    <a:pt x="7" y="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Freeform 2252"/>
            <p:cNvSpPr/>
            <p:nvPr/>
          </p:nvSpPr>
          <p:spPr bwMode="auto">
            <a:xfrm>
              <a:off x="6161053" y="5081617"/>
              <a:ext cx="95251" cy="98426"/>
            </a:xfrm>
            <a:custGeom>
              <a:avLst/>
              <a:gdLst>
                <a:gd name="T0" fmla="*/ 8 w 25"/>
                <a:gd name="T1" fmla="*/ 16 h 26"/>
                <a:gd name="T2" fmla="*/ 12 w 25"/>
                <a:gd name="T3" fmla="*/ 18 h 26"/>
                <a:gd name="T4" fmla="*/ 17 w 25"/>
                <a:gd name="T5" fmla="*/ 19 h 26"/>
                <a:gd name="T6" fmla="*/ 25 w 25"/>
                <a:gd name="T7" fmla="*/ 26 h 26"/>
                <a:gd name="T8" fmla="*/ 25 w 25"/>
                <a:gd name="T9" fmla="*/ 26 h 26"/>
                <a:gd name="T10" fmla="*/ 18 w 25"/>
                <a:gd name="T11" fmla="*/ 16 h 26"/>
                <a:gd name="T12" fmla="*/ 7 w 25"/>
                <a:gd name="T13" fmla="*/ 14 h 26"/>
                <a:gd name="T14" fmla="*/ 5 w 25"/>
                <a:gd name="T15" fmla="*/ 8 h 26"/>
                <a:gd name="T16" fmla="*/ 3 w 25"/>
                <a:gd name="T17" fmla="*/ 3 h 26"/>
                <a:gd name="T18" fmla="*/ 1 w 25"/>
                <a:gd name="T19" fmla="*/ 0 h 26"/>
                <a:gd name="T20" fmla="*/ 0 w 25"/>
                <a:gd name="T21" fmla="*/ 1 h 26"/>
                <a:gd name="T22" fmla="*/ 3 w 25"/>
                <a:gd name="T23" fmla="*/ 3 h 26"/>
                <a:gd name="T24" fmla="*/ 4 w 25"/>
                <a:gd name="T25" fmla="*/ 8 h 26"/>
                <a:gd name="T26" fmla="*/ 7 w 25"/>
                <a:gd name="T27" fmla="*/ 14 h 26"/>
                <a:gd name="T28" fmla="*/ 8 w 25"/>
                <a:gd name="T2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6">
                  <a:moveTo>
                    <a:pt x="8" y="16"/>
                  </a:moveTo>
                  <a:cubicBezTo>
                    <a:pt x="9" y="16"/>
                    <a:pt x="11" y="17"/>
                    <a:pt x="12" y="18"/>
                  </a:cubicBezTo>
                  <a:cubicBezTo>
                    <a:pt x="13" y="19"/>
                    <a:pt x="15" y="19"/>
                    <a:pt x="17" y="19"/>
                  </a:cubicBezTo>
                  <a:cubicBezTo>
                    <a:pt x="20" y="21"/>
                    <a:pt x="23" y="22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2"/>
                    <a:pt x="21" y="18"/>
                    <a:pt x="18" y="16"/>
                  </a:cubicBezTo>
                  <a:cubicBezTo>
                    <a:pt x="16" y="14"/>
                    <a:pt x="11" y="12"/>
                    <a:pt x="7" y="14"/>
                  </a:cubicBezTo>
                  <a:cubicBezTo>
                    <a:pt x="5" y="12"/>
                    <a:pt x="5" y="10"/>
                    <a:pt x="5" y="8"/>
                  </a:cubicBezTo>
                  <a:cubicBezTo>
                    <a:pt x="4" y="6"/>
                    <a:pt x="4" y="4"/>
                    <a:pt x="3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5" y="10"/>
                    <a:pt x="5" y="13"/>
                    <a:pt x="7" y="14"/>
                  </a:cubicBezTo>
                  <a:cubicBezTo>
                    <a:pt x="7" y="15"/>
                    <a:pt x="7" y="15"/>
                    <a:pt x="8" y="1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Freeform 2253"/>
            <p:cNvSpPr>
              <a:spLocks noEditPoints="1"/>
            </p:cNvSpPr>
            <p:nvPr/>
          </p:nvSpPr>
          <p:spPr bwMode="auto">
            <a:xfrm>
              <a:off x="6180104" y="5134005"/>
              <a:ext cx="76200" cy="123826"/>
            </a:xfrm>
            <a:custGeom>
              <a:avLst/>
              <a:gdLst>
                <a:gd name="T0" fmla="*/ 5 w 20"/>
                <a:gd name="T1" fmla="*/ 14 h 33"/>
                <a:gd name="T2" fmla="*/ 4 w 20"/>
                <a:gd name="T3" fmla="*/ 10 h 33"/>
                <a:gd name="T4" fmla="*/ 6 w 20"/>
                <a:gd name="T5" fmla="*/ 14 h 33"/>
                <a:gd name="T6" fmla="*/ 8 w 20"/>
                <a:gd name="T7" fmla="*/ 16 h 33"/>
                <a:gd name="T8" fmla="*/ 9 w 20"/>
                <a:gd name="T9" fmla="*/ 19 h 33"/>
                <a:gd name="T10" fmla="*/ 8 w 20"/>
                <a:gd name="T11" fmla="*/ 21 h 33"/>
                <a:gd name="T12" fmla="*/ 8 w 20"/>
                <a:gd name="T13" fmla="*/ 22 h 33"/>
                <a:gd name="T14" fmla="*/ 7 w 20"/>
                <a:gd name="T15" fmla="*/ 24 h 33"/>
                <a:gd name="T16" fmla="*/ 8 w 20"/>
                <a:gd name="T17" fmla="*/ 23 h 33"/>
                <a:gd name="T18" fmla="*/ 8 w 20"/>
                <a:gd name="T19" fmla="*/ 22 h 33"/>
                <a:gd name="T20" fmla="*/ 9 w 20"/>
                <a:gd name="T21" fmla="*/ 20 h 33"/>
                <a:gd name="T22" fmla="*/ 10 w 20"/>
                <a:gd name="T23" fmla="*/ 18 h 33"/>
                <a:gd name="T24" fmla="*/ 11 w 20"/>
                <a:gd name="T25" fmla="*/ 19 h 33"/>
                <a:gd name="T26" fmla="*/ 12 w 20"/>
                <a:gd name="T27" fmla="*/ 23 h 33"/>
                <a:gd name="T28" fmla="*/ 13 w 20"/>
                <a:gd name="T29" fmla="*/ 26 h 33"/>
                <a:gd name="T30" fmla="*/ 14 w 20"/>
                <a:gd name="T31" fmla="*/ 29 h 33"/>
                <a:gd name="T32" fmla="*/ 13 w 20"/>
                <a:gd name="T33" fmla="*/ 23 h 33"/>
                <a:gd name="T34" fmla="*/ 14 w 20"/>
                <a:gd name="T35" fmla="*/ 23 h 33"/>
                <a:gd name="T36" fmla="*/ 17 w 20"/>
                <a:gd name="T37" fmla="*/ 29 h 33"/>
                <a:gd name="T38" fmla="*/ 15 w 20"/>
                <a:gd name="T39" fmla="*/ 25 h 33"/>
                <a:gd name="T40" fmla="*/ 13 w 20"/>
                <a:gd name="T41" fmla="*/ 21 h 33"/>
                <a:gd name="T42" fmla="*/ 7 w 20"/>
                <a:gd name="T43" fmla="*/ 13 h 33"/>
                <a:gd name="T44" fmla="*/ 5 w 20"/>
                <a:gd name="T45" fmla="*/ 9 h 33"/>
                <a:gd name="T46" fmla="*/ 5 w 20"/>
                <a:gd name="T47" fmla="*/ 6 h 33"/>
                <a:gd name="T48" fmla="*/ 7 w 20"/>
                <a:gd name="T49" fmla="*/ 9 h 33"/>
                <a:gd name="T50" fmla="*/ 11 w 20"/>
                <a:gd name="T51" fmla="*/ 13 h 33"/>
                <a:gd name="T52" fmla="*/ 16 w 20"/>
                <a:gd name="T53" fmla="*/ 17 h 33"/>
                <a:gd name="T54" fmla="*/ 20 w 20"/>
                <a:gd name="T55" fmla="*/ 22 h 33"/>
                <a:gd name="T56" fmla="*/ 14 w 20"/>
                <a:gd name="T57" fmla="*/ 14 h 33"/>
                <a:gd name="T58" fmla="*/ 9 w 20"/>
                <a:gd name="T59" fmla="*/ 10 h 33"/>
                <a:gd name="T60" fmla="*/ 7 w 20"/>
                <a:gd name="T61" fmla="*/ 7 h 33"/>
                <a:gd name="T62" fmla="*/ 4 w 20"/>
                <a:gd name="T63" fmla="*/ 3 h 33"/>
                <a:gd name="T64" fmla="*/ 4 w 20"/>
                <a:gd name="T65" fmla="*/ 3 h 33"/>
                <a:gd name="T66" fmla="*/ 9 w 20"/>
                <a:gd name="T67" fmla="*/ 5 h 33"/>
                <a:gd name="T68" fmla="*/ 15 w 20"/>
                <a:gd name="T69" fmla="*/ 7 h 33"/>
                <a:gd name="T70" fmla="*/ 19 w 20"/>
                <a:gd name="T71" fmla="*/ 10 h 33"/>
                <a:gd name="T72" fmla="*/ 14 w 20"/>
                <a:gd name="T73" fmla="*/ 6 h 33"/>
                <a:gd name="T74" fmla="*/ 12 w 20"/>
                <a:gd name="T75" fmla="*/ 5 h 33"/>
                <a:gd name="T76" fmla="*/ 7 w 20"/>
                <a:gd name="T77" fmla="*/ 3 h 33"/>
                <a:gd name="T78" fmla="*/ 3 w 20"/>
                <a:gd name="T79" fmla="*/ 2 h 33"/>
                <a:gd name="T80" fmla="*/ 2 w 20"/>
                <a:gd name="T81" fmla="*/ 0 h 33"/>
                <a:gd name="T82" fmla="*/ 3 w 20"/>
                <a:gd name="T83" fmla="*/ 3 h 33"/>
                <a:gd name="T84" fmla="*/ 3 w 20"/>
                <a:gd name="T85" fmla="*/ 5 h 33"/>
                <a:gd name="T86" fmla="*/ 2 w 20"/>
                <a:gd name="T87" fmla="*/ 6 h 33"/>
                <a:gd name="T88" fmla="*/ 2 w 20"/>
                <a:gd name="T89" fmla="*/ 7 h 33"/>
                <a:gd name="T90" fmla="*/ 0 w 20"/>
                <a:gd name="T91" fmla="*/ 10 h 33"/>
                <a:gd name="T92" fmla="*/ 0 w 20"/>
                <a:gd name="T93" fmla="*/ 12 h 33"/>
                <a:gd name="T94" fmla="*/ 1 w 20"/>
                <a:gd name="T95" fmla="*/ 10 h 33"/>
                <a:gd name="T96" fmla="*/ 2 w 20"/>
                <a:gd name="T97" fmla="*/ 7 h 33"/>
                <a:gd name="T98" fmla="*/ 3 w 20"/>
                <a:gd name="T99" fmla="*/ 7 h 33"/>
                <a:gd name="T100" fmla="*/ 3 w 20"/>
                <a:gd name="T101" fmla="*/ 5 h 33"/>
                <a:gd name="T102" fmla="*/ 4 w 20"/>
                <a:gd name="T103" fmla="*/ 10 h 33"/>
                <a:gd name="T104" fmla="*/ 4 w 20"/>
                <a:gd name="T105" fmla="*/ 14 h 33"/>
                <a:gd name="T106" fmla="*/ 4 w 20"/>
                <a:gd name="T107" fmla="*/ 17 h 33"/>
                <a:gd name="T108" fmla="*/ 3 w 20"/>
                <a:gd name="T109" fmla="*/ 21 h 33"/>
                <a:gd name="T110" fmla="*/ 4 w 20"/>
                <a:gd name="T111" fmla="*/ 15 h 33"/>
                <a:gd name="T112" fmla="*/ 10 w 20"/>
                <a:gd name="T113" fmla="*/ 18 h 33"/>
                <a:gd name="T114" fmla="*/ 10 w 20"/>
                <a:gd name="T115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" h="33">
                  <a:moveTo>
                    <a:pt x="4" y="15"/>
                  </a:moveTo>
                  <a:cubicBezTo>
                    <a:pt x="5" y="15"/>
                    <a:pt x="5" y="15"/>
                    <a:pt x="5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5" y="11"/>
                    <a:pt x="4" y="10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6" y="13"/>
                    <a:pt x="6" y="13"/>
                    <a:pt x="6" y="14"/>
                  </a:cubicBezTo>
                  <a:cubicBezTo>
                    <a:pt x="7" y="15"/>
                    <a:pt x="7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9" y="19"/>
                    <a:pt x="9" y="19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7" y="24"/>
                    <a:pt x="7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0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0" y="19"/>
                  </a:cubicBezTo>
                  <a:cubicBezTo>
                    <a:pt x="10" y="19"/>
                    <a:pt x="10" y="19"/>
                    <a:pt x="11" y="19"/>
                  </a:cubicBezTo>
                  <a:cubicBezTo>
                    <a:pt x="11" y="20"/>
                    <a:pt x="11" y="20"/>
                    <a:pt x="11" y="21"/>
                  </a:cubicBezTo>
                  <a:cubicBezTo>
                    <a:pt x="12" y="21"/>
                    <a:pt x="12" y="22"/>
                    <a:pt x="12" y="23"/>
                  </a:cubicBezTo>
                  <a:cubicBezTo>
                    <a:pt x="13" y="24"/>
                    <a:pt x="13" y="24"/>
                    <a:pt x="13" y="25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3" y="27"/>
                    <a:pt x="13" y="27"/>
                    <a:pt x="13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3" y="25"/>
                    <a:pt x="13" y="24"/>
                    <a:pt x="13" y="23"/>
                  </a:cubicBezTo>
                  <a:cubicBezTo>
                    <a:pt x="13" y="22"/>
                    <a:pt x="13" y="22"/>
                    <a:pt x="12" y="21"/>
                  </a:cubicBezTo>
                  <a:cubicBezTo>
                    <a:pt x="13" y="22"/>
                    <a:pt x="13" y="22"/>
                    <a:pt x="14" y="23"/>
                  </a:cubicBezTo>
                  <a:cubicBezTo>
                    <a:pt x="14" y="24"/>
                    <a:pt x="15" y="24"/>
                    <a:pt x="15" y="25"/>
                  </a:cubicBezTo>
                  <a:cubicBezTo>
                    <a:pt x="16" y="26"/>
                    <a:pt x="16" y="28"/>
                    <a:pt x="17" y="29"/>
                  </a:cubicBezTo>
                  <a:cubicBezTo>
                    <a:pt x="18" y="30"/>
                    <a:pt x="18" y="32"/>
                    <a:pt x="19" y="33"/>
                  </a:cubicBezTo>
                  <a:cubicBezTo>
                    <a:pt x="18" y="30"/>
                    <a:pt x="17" y="27"/>
                    <a:pt x="15" y="25"/>
                  </a:cubicBezTo>
                  <a:cubicBezTo>
                    <a:pt x="15" y="24"/>
                    <a:pt x="15" y="23"/>
                    <a:pt x="14" y="23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2" y="20"/>
                    <a:pt x="11" y="18"/>
                    <a:pt x="10" y="17"/>
                  </a:cubicBezTo>
                  <a:cubicBezTo>
                    <a:pt x="9" y="16"/>
                    <a:pt x="8" y="15"/>
                    <a:pt x="7" y="13"/>
                  </a:cubicBezTo>
                  <a:cubicBezTo>
                    <a:pt x="7" y="13"/>
                    <a:pt x="6" y="12"/>
                    <a:pt x="6" y="11"/>
                  </a:cubicBezTo>
                  <a:cubicBezTo>
                    <a:pt x="6" y="11"/>
                    <a:pt x="6" y="10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7"/>
                    <a:pt x="6" y="8"/>
                  </a:cubicBezTo>
                  <a:cubicBezTo>
                    <a:pt x="6" y="8"/>
                    <a:pt x="7" y="9"/>
                    <a:pt x="7" y="9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9" y="11"/>
                    <a:pt x="10" y="12"/>
                    <a:pt x="11" y="13"/>
                  </a:cubicBezTo>
                  <a:cubicBezTo>
                    <a:pt x="12" y="13"/>
                    <a:pt x="12" y="14"/>
                    <a:pt x="13" y="15"/>
                  </a:cubicBezTo>
                  <a:cubicBezTo>
                    <a:pt x="14" y="15"/>
                    <a:pt x="15" y="16"/>
                    <a:pt x="16" y="17"/>
                  </a:cubicBezTo>
                  <a:cubicBezTo>
                    <a:pt x="17" y="18"/>
                    <a:pt x="17" y="18"/>
                    <a:pt x="18" y="19"/>
                  </a:cubicBezTo>
                  <a:cubicBezTo>
                    <a:pt x="18" y="20"/>
                    <a:pt x="19" y="21"/>
                    <a:pt x="20" y="22"/>
                  </a:cubicBezTo>
                  <a:cubicBezTo>
                    <a:pt x="19" y="20"/>
                    <a:pt x="17" y="18"/>
                    <a:pt x="16" y="17"/>
                  </a:cubicBezTo>
                  <a:cubicBezTo>
                    <a:pt x="15" y="16"/>
                    <a:pt x="14" y="15"/>
                    <a:pt x="14" y="14"/>
                  </a:cubicBezTo>
                  <a:cubicBezTo>
                    <a:pt x="13" y="13"/>
                    <a:pt x="12" y="13"/>
                    <a:pt x="11" y="12"/>
                  </a:cubicBezTo>
                  <a:cubicBezTo>
                    <a:pt x="10" y="11"/>
                    <a:pt x="9" y="11"/>
                    <a:pt x="9" y="10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6" y="6"/>
                    <a:pt x="5" y="6"/>
                    <a:pt x="5" y="5"/>
                  </a:cubicBezTo>
                  <a:cubicBezTo>
                    <a:pt x="5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4"/>
                    <a:pt x="7" y="4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3" y="6"/>
                    <a:pt x="14" y="6"/>
                    <a:pt x="15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18" y="9"/>
                    <a:pt x="18" y="10"/>
                    <a:pt x="19" y="10"/>
                  </a:cubicBezTo>
                  <a:cubicBezTo>
                    <a:pt x="18" y="9"/>
                    <a:pt x="17" y="8"/>
                    <a:pt x="16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0" y="4"/>
                    <a:pt x="8" y="4"/>
                    <a:pt x="7" y="3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4" y="18"/>
                    <a:pt x="4" y="18"/>
                    <a:pt x="3" y="19"/>
                  </a:cubicBezTo>
                  <a:cubicBezTo>
                    <a:pt x="3" y="19"/>
                    <a:pt x="3" y="20"/>
                    <a:pt x="3" y="21"/>
                  </a:cubicBezTo>
                  <a:cubicBezTo>
                    <a:pt x="3" y="20"/>
                    <a:pt x="4" y="18"/>
                    <a:pt x="4" y="17"/>
                  </a:cubicBezTo>
                  <a:cubicBezTo>
                    <a:pt x="4" y="17"/>
                    <a:pt x="4" y="16"/>
                    <a:pt x="4" y="15"/>
                  </a:cubicBezTo>
                  <a:close/>
                  <a:moveTo>
                    <a:pt x="10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Freeform 2254"/>
            <p:cNvSpPr/>
            <p:nvPr/>
          </p:nvSpPr>
          <p:spPr bwMode="auto">
            <a:xfrm>
              <a:off x="5861014" y="4949854"/>
              <a:ext cx="123826" cy="79376"/>
            </a:xfrm>
            <a:custGeom>
              <a:avLst/>
              <a:gdLst>
                <a:gd name="T0" fmla="*/ 12 w 33"/>
                <a:gd name="T1" fmla="*/ 21 h 21"/>
                <a:gd name="T2" fmla="*/ 13 w 33"/>
                <a:gd name="T3" fmla="*/ 20 h 21"/>
                <a:gd name="T4" fmla="*/ 18 w 33"/>
                <a:gd name="T5" fmla="*/ 15 h 21"/>
                <a:gd name="T6" fmla="*/ 25 w 33"/>
                <a:gd name="T7" fmla="*/ 7 h 21"/>
                <a:gd name="T8" fmla="*/ 30 w 33"/>
                <a:gd name="T9" fmla="*/ 3 h 21"/>
                <a:gd name="T10" fmla="*/ 33 w 33"/>
                <a:gd name="T11" fmla="*/ 0 h 21"/>
                <a:gd name="T12" fmla="*/ 27 w 33"/>
                <a:gd name="T13" fmla="*/ 3 h 21"/>
                <a:gd name="T14" fmla="*/ 12 w 33"/>
                <a:gd name="T15" fmla="*/ 13 h 21"/>
                <a:gd name="T16" fmla="*/ 6 w 33"/>
                <a:gd name="T17" fmla="*/ 18 h 21"/>
                <a:gd name="T18" fmla="*/ 0 w 33"/>
                <a:gd name="T19" fmla="*/ 21 h 21"/>
                <a:gd name="T20" fmla="*/ 0 w 33"/>
                <a:gd name="T21" fmla="*/ 21 h 21"/>
                <a:gd name="T22" fmla="*/ 12 w 33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1">
                  <a:moveTo>
                    <a:pt x="12" y="21"/>
                  </a:moveTo>
                  <a:cubicBezTo>
                    <a:pt x="12" y="20"/>
                    <a:pt x="13" y="20"/>
                    <a:pt x="13" y="20"/>
                  </a:cubicBezTo>
                  <a:cubicBezTo>
                    <a:pt x="15" y="18"/>
                    <a:pt x="17" y="17"/>
                    <a:pt x="18" y="15"/>
                  </a:cubicBezTo>
                  <a:cubicBezTo>
                    <a:pt x="21" y="12"/>
                    <a:pt x="22" y="9"/>
                    <a:pt x="25" y="7"/>
                  </a:cubicBezTo>
                  <a:cubicBezTo>
                    <a:pt x="26" y="5"/>
                    <a:pt x="28" y="4"/>
                    <a:pt x="30" y="3"/>
                  </a:cubicBezTo>
                  <a:cubicBezTo>
                    <a:pt x="31" y="2"/>
                    <a:pt x="32" y="1"/>
                    <a:pt x="33" y="0"/>
                  </a:cubicBezTo>
                  <a:cubicBezTo>
                    <a:pt x="31" y="1"/>
                    <a:pt x="28" y="2"/>
                    <a:pt x="27" y="3"/>
                  </a:cubicBezTo>
                  <a:cubicBezTo>
                    <a:pt x="21" y="5"/>
                    <a:pt x="17" y="10"/>
                    <a:pt x="12" y="13"/>
                  </a:cubicBezTo>
                  <a:cubicBezTo>
                    <a:pt x="10" y="15"/>
                    <a:pt x="8" y="16"/>
                    <a:pt x="6" y="18"/>
                  </a:cubicBezTo>
                  <a:cubicBezTo>
                    <a:pt x="4" y="19"/>
                    <a:pt x="2" y="2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0"/>
                    <a:pt x="8" y="21"/>
                    <a:pt x="12" y="2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675" name="Picture 2255"/>
            <p:cNvPicPr>
              <a:picLocks noChangeAspect="1" noChangeArrowheads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589" y="4930803"/>
              <a:ext cx="112713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" name="Freeform 2257"/>
            <p:cNvSpPr/>
            <p:nvPr/>
          </p:nvSpPr>
          <p:spPr bwMode="auto">
            <a:xfrm>
              <a:off x="5876889" y="4968904"/>
              <a:ext cx="55563" cy="38100"/>
            </a:xfrm>
            <a:custGeom>
              <a:avLst/>
              <a:gdLst>
                <a:gd name="T0" fmla="*/ 9 w 15"/>
                <a:gd name="T1" fmla="*/ 7 h 10"/>
                <a:gd name="T2" fmla="*/ 15 w 15"/>
                <a:gd name="T3" fmla="*/ 2 h 10"/>
                <a:gd name="T4" fmla="*/ 11 w 15"/>
                <a:gd name="T5" fmla="*/ 4 h 10"/>
                <a:gd name="T6" fmla="*/ 7 w 15"/>
                <a:gd name="T7" fmla="*/ 2 h 10"/>
                <a:gd name="T8" fmla="*/ 4 w 15"/>
                <a:gd name="T9" fmla="*/ 0 h 10"/>
                <a:gd name="T10" fmla="*/ 0 w 15"/>
                <a:gd name="T11" fmla="*/ 9 h 10"/>
                <a:gd name="T12" fmla="*/ 9 w 15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9" y="7"/>
                  </a:moveTo>
                  <a:cubicBezTo>
                    <a:pt x="11" y="6"/>
                    <a:pt x="13" y="4"/>
                    <a:pt x="15" y="2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0" y="4"/>
                    <a:pt x="8" y="3"/>
                    <a:pt x="7" y="2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2" y="3"/>
                    <a:pt x="1" y="6"/>
                    <a:pt x="0" y="9"/>
                  </a:cubicBezTo>
                  <a:cubicBezTo>
                    <a:pt x="3" y="10"/>
                    <a:pt x="6" y="8"/>
                    <a:pt x="9" y="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Freeform 2258"/>
            <p:cNvSpPr/>
            <p:nvPr/>
          </p:nvSpPr>
          <p:spPr bwMode="auto">
            <a:xfrm>
              <a:off x="5951502" y="4916516"/>
              <a:ext cx="93663" cy="104776"/>
            </a:xfrm>
            <a:custGeom>
              <a:avLst/>
              <a:gdLst>
                <a:gd name="T0" fmla="*/ 9 w 25"/>
                <a:gd name="T1" fmla="*/ 9 h 28"/>
                <a:gd name="T2" fmla="*/ 7 w 25"/>
                <a:gd name="T3" fmla="*/ 14 h 28"/>
                <a:gd name="T4" fmla="*/ 6 w 25"/>
                <a:gd name="T5" fmla="*/ 19 h 28"/>
                <a:gd name="T6" fmla="*/ 0 w 25"/>
                <a:gd name="T7" fmla="*/ 28 h 28"/>
                <a:gd name="T8" fmla="*/ 0 w 25"/>
                <a:gd name="T9" fmla="*/ 28 h 28"/>
                <a:gd name="T10" fmla="*/ 9 w 25"/>
                <a:gd name="T11" fmla="*/ 20 h 28"/>
                <a:gd name="T12" fmla="*/ 11 w 25"/>
                <a:gd name="T13" fmla="*/ 9 h 28"/>
                <a:gd name="T14" fmla="*/ 17 w 25"/>
                <a:gd name="T15" fmla="*/ 5 h 28"/>
                <a:gd name="T16" fmla="*/ 22 w 25"/>
                <a:gd name="T17" fmla="*/ 4 h 28"/>
                <a:gd name="T18" fmla="*/ 25 w 25"/>
                <a:gd name="T19" fmla="*/ 1 h 28"/>
                <a:gd name="T20" fmla="*/ 24 w 25"/>
                <a:gd name="T21" fmla="*/ 0 h 28"/>
                <a:gd name="T22" fmla="*/ 21 w 25"/>
                <a:gd name="T23" fmla="*/ 3 h 28"/>
                <a:gd name="T24" fmla="*/ 16 w 25"/>
                <a:gd name="T25" fmla="*/ 5 h 28"/>
                <a:gd name="T26" fmla="*/ 10 w 25"/>
                <a:gd name="T27" fmla="*/ 8 h 28"/>
                <a:gd name="T28" fmla="*/ 9 w 25"/>
                <a:gd name="T2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8">
                  <a:moveTo>
                    <a:pt x="9" y="9"/>
                  </a:moveTo>
                  <a:cubicBezTo>
                    <a:pt x="8" y="11"/>
                    <a:pt x="8" y="13"/>
                    <a:pt x="7" y="14"/>
                  </a:cubicBezTo>
                  <a:cubicBezTo>
                    <a:pt x="6" y="15"/>
                    <a:pt x="6" y="17"/>
                    <a:pt x="6" y="19"/>
                  </a:cubicBezTo>
                  <a:cubicBezTo>
                    <a:pt x="5" y="23"/>
                    <a:pt x="3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7"/>
                    <a:pt x="7" y="24"/>
                    <a:pt x="9" y="20"/>
                  </a:cubicBezTo>
                  <a:cubicBezTo>
                    <a:pt x="11" y="18"/>
                    <a:pt x="13" y="13"/>
                    <a:pt x="11" y="9"/>
                  </a:cubicBezTo>
                  <a:cubicBezTo>
                    <a:pt x="12" y="6"/>
                    <a:pt x="15" y="6"/>
                    <a:pt x="17" y="5"/>
                  </a:cubicBezTo>
                  <a:cubicBezTo>
                    <a:pt x="19" y="5"/>
                    <a:pt x="20" y="5"/>
                    <a:pt x="22" y="4"/>
                  </a:cubicBezTo>
                  <a:cubicBezTo>
                    <a:pt x="23" y="3"/>
                    <a:pt x="24" y="2"/>
                    <a:pt x="25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3" y="1"/>
                    <a:pt x="22" y="2"/>
                    <a:pt x="21" y="3"/>
                  </a:cubicBezTo>
                  <a:cubicBezTo>
                    <a:pt x="20" y="4"/>
                    <a:pt x="18" y="5"/>
                    <a:pt x="16" y="5"/>
                  </a:cubicBezTo>
                  <a:cubicBezTo>
                    <a:pt x="14" y="6"/>
                    <a:pt x="11" y="7"/>
                    <a:pt x="10" y="8"/>
                  </a:cubicBezTo>
                  <a:cubicBezTo>
                    <a:pt x="10" y="9"/>
                    <a:pt x="9" y="9"/>
                    <a:pt x="9" y="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Freeform 2259"/>
            <p:cNvSpPr>
              <a:spLocks noEditPoints="1"/>
            </p:cNvSpPr>
            <p:nvPr/>
          </p:nvSpPr>
          <p:spPr bwMode="auto">
            <a:xfrm>
              <a:off x="5865777" y="4943504"/>
              <a:ext cx="123826" cy="82551"/>
            </a:xfrm>
            <a:custGeom>
              <a:avLst/>
              <a:gdLst>
                <a:gd name="T0" fmla="*/ 19 w 33"/>
                <a:gd name="T1" fmla="*/ 5 h 22"/>
                <a:gd name="T2" fmla="*/ 23 w 33"/>
                <a:gd name="T3" fmla="*/ 5 h 22"/>
                <a:gd name="T4" fmla="*/ 19 w 33"/>
                <a:gd name="T5" fmla="*/ 7 h 22"/>
                <a:gd name="T6" fmla="*/ 17 w 33"/>
                <a:gd name="T7" fmla="*/ 9 h 22"/>
                <a:gd name="T8" fmla="*/ 15 w 33"/>
                <a:gd name="T9" fmla="*/ 11 h 22"/>
                <a:gd name="T10" fmla="*/ 12 w 33"/>
                <a:gd name="T11" fmla="*/ 10 h 22"/>
                <a:gd name="T12" fmla="*/ 11 w 33"/>
                <a:gd name="T13" fmla="*/ 10 h 22"/>
                <a:gd name="T14" fmla="*/ 9 w 33"/>
                <a:gd name="T15" fmla="*/ 9 h 22"/>
                <a:gd name="T16" fmla="*/ 10 w 33"/>
                <a:gd name="T17" fmla="*/ 10 h 22"/>
                <a:gd name="T18" fmla="*/ 11 w 33"/>
                <a:gd name="T19" fmla="*/ 10 h 22"/>
                <a:gd name="T20" fmla="*/ 13 w 33"/>
                <a:gd name="T21" fmla="*/ 11 h 22"/>
                <a:gd name="T22" fmla="*/ 15 w 33"/>
                <a:gd name="T23" fmla="*/ 11 h 22"/>
                <a:gd name="T24" fmla="*/ 14 w 33"/>
                <a:gd name="T25" fmla="*/ 12 h 22"/>
                <a:gd name="T26" fmla="*/ 10 w 33"/>
                <a:gd name="T27" fmla="*/ 15 h 22"/>
                <a:gd name="T28" fmla="*/ 7 w 33"/>
                <a:gd name="T29" fmla="*/ 16 h 22"/>
                <a:gd name="T30" fmla="*/ 4 w 33"/>
                <a:gd name="T31" fmla="*/ 16 h 22"/>
                <a:gd name="T32" fmla="*/ 10 w 33"/>
                <a:gd name="T33" fmla="*/ 15 h 22"/>
                <a:gd name="T34" fmla="*/ 10 w 33"/>
                <a:gd name="T35" fmla="*/ 16 h 22"/>
                <a:gd name="T36" fmla="*/ 4 w 33"/>
                <a:gd name="T37" fmla="*/ 20 h 22"/>
                <a:gd name="T38" fmla="*/ 9 w 33"/>
                <a:gd name="T39" fmla="*/ 18 h 22"/>
                <a:gd name="T40" fmla="*/ 13 w 33"/>
                <a:gd name="T41" fmla="*/ 15 h 22"/>
                <a:gd name="T42" fmla="*/ 20 w 33"/>
                <a:gd name="T43" fmla="*/ 8 h 22"/>
                <a:gd name="T44" fmla="*/ 24 w 33"/>
                <a:gd name="T45" fmla="*/ 6 h 22"/>
                <a:gd name="T46" fmla="*/ 28 w 33"/>
                <a:gd name="T47" fmla="*/ 5 h 22"/>
                <a:gd name="T48" fmla="*/ 24 w 33"/>
                <a:gd name="T49" fmla="*/ 7 h 22"/>
                <a:gd name="T50" fmla="*/ 21 w 33"/>
                <a:gd name="T51" fmla="*/ 12 h 22"/>
                <a:gd name="T52" fmla="*/ 17 w 33"/>
                <a:gd name="T53" fmla="*/ 17 h 22"/>
                <a:gd name="T54" fmla="*/ 12 w 33"/>
                <a:gd name="T55" fmla="*/ 22 h 22"/>
                <a:gd name="T56" fmla="*/ 20 w 33"/>
                <a:gd name="T57" fmla="*/ 15 h 22"/>
                <a:gd name="T58" fmla="*/ 23 w 33"/>
                <a:gd name="T59" fmla="*/ 9 h 22"/>
                <a:gd name="T60" fmla="*/ 26 w 33"/>
                <a:gd name="T61" fmla="*/ 7 h 22"/>
                <a:gd name="T62" fmla="*/ 30 w 33"/>
                <a:gd name="T63" fmla="*/ 4 h 22"/>
                <a:gd name="T64" fmla="*/ 31 w 33"/>
                <a:gd name="T65" fmla="*/ 4 h 22"/>
                <a:gd name="T66" fmla="*/ 29 w 33"/>
                <a:gd name="T67" fmla="*/ 9 h 22"/>
                <a:gd name="T68" fmla="*/ 27 w 33"/>
                <a:gd name="T69" fmla="*/ 16 h 22"/>
                <a:gd name="T70" fmla="*/ 24 w 33"/>
                <a:gd name="T71" fmla="*/ 20 h 22"/>
                <a:gd name="T72" fmla="*/ 29 w 33"/>
                <a:gd name="T73" fmla="*/ 14 h 22"/>
                <a:gd name="T74" fmla="*/ 29 w 33"/>
                <a:gd name="T75" fmla="*/ 12 h 22"/>
                <a:gd name="T76" fmla="*/ 30 w 33"/>
                <a:gd name="T77" fmla="*/ 7 h 22"/>
                <a:gd name="T78" fmla="*/ 32 w 33"/>
                <a:gd name="T79" fmla="*/ 3 h 22"/>
                <a:gd name="T80" fmla="*/ 33 w 33"/>
                <a:gd name="T81" fmla="*/ 2 h 22"/>
                <a:gd name="T82" fmla="*/ 30 w 33"/>
                <a:gd name="T83" fmla="*/ 2 h 22"/>
                <a:gd name="T84" fmla="*/ 29 w 33"/>
                <a:gd name="T85" fmla="*/ 3 h 22"/>
                <a:gd name="T86" fmla="*/ 27 w 33"/>
                <a:gd name="T87" fmla="*/ 2 h 22"/>
                <a:gd name="T88" fmla="*/ 26 w 33"/>
                <a:gd name="T89" fmla="*/ 2 h 22"/>
                <a:gd name="T90" fmla="*/ 23 w 33"/>
                <a:gd name="T91" fmla="*/ 1 h 22"/>
                <a:gd name="T92" fmla="*/ 20 w 33"/>
                <a:gd name="T93" fmla="*/ 0 h 22"/>
                <a:gd name="T94" fmla="*/ 23 w 33"/>
                <a:gd name="T95" fmla="*/ 1 h 22"/>
                <a:gd name="T96" fmla="*/ 26 w 33"/>
                <a:gd name="T97" fmla="*/ 2 h 22"/>
                <a:gd name="T98" fmla="*/ 27 w 33"/>
                <a:gd name="T99" fmla="*/ 3 h 22"/>
                <a:gd name="T100" fmla="*/ 28 w 33"/>
                <a:gd name="T101" fmla="*/ 3 h 22"/>
                <a:gd name="T102" fmla="*/ 23 w 33"/>
                <a:gd name="T103" fmla="*/ 4 h 22"/>
                <a:gd name="T104" fmla="*/ 18 w 33"/>
                <a:gd name="T105" fmla="*/ 5 h 22"/>
                <a:gd name="T106" fmla="*/ 16 w 33"/>
                <a:gd name="T107" fmla="*/ 5 h 22"/>
                <a:gd name="T108" fmla="*/ 12 w 33"/>
                <a:gd name="T109" fmla="*/ 4 h 22"/>
                <a:gd name="T110" fmla="*/ 18 w 33"/>
                <a:gd name="T111" fmla="*/ 5 h 22"/>
                <a:gd name="T112" fmla="*/ 15 w 33"/>
                <a:gd name="T113" fmla="*/ 11 h 22"/>
                <a:gd name="T114" fmla="*/ 15 w 33"/>
                <a:gd name="T1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22">
                  <a:moveTo>
                    <a:pt x="18" y="5"/>
                  </a:moveTo>
                  <a:cubicBezTo>
                    <a:pt x="18" y="5"/>
                    <a:pt x="18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2" y="5"/>
                    <a:pt x="23" y="5"/>
                  </a:cubicBezTo>
                  <a:cubicBezTo>
                    <a:pt x="22" y="5"/>
                    <a:pt x="22" y="6"/>
                    <a:pt x="21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8" y="8"/>
                    <a:pt x="18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4" y="11"/>
                    <a:pt x="14" y="11"/>
                    <a:pt x="13" y="10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9"/>
                    <a:pt x="9" y="9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5" y="16"/>
                    <a:pt x="6" y="16"/>
                    <a:pt x="7" y="16"/>
                  </a:cubicBezTo>
                  <a:cubicBezTo>
                    <a:pt x="8" y="16"/>
                    <a:pt x="9" y="16"/>
                    <a:pt x="10" y="15"/>
                  </a:cubicBezTo>
                  <a:cubicBezTo>
                    <a:pt x="11" y="15"/>
                    <a:pt x="11" y="15"/>
                    <a:pt x="12" y="14"/>
                  </a:cubicBezTo>
                  <a:cubicBezTo>
                    <a:pt x="11" y="15"/>
                    <a:pt x="11" y="15"/>
                    <a:pt x="10" y="16"/>
                  </a:cubicBezTo>
                  <a:cubicBezTo>
                    <a:pt x="10" y="16"/>
                    <a:pt x="9" y="17"/>
                    <a:pt x="8" y="17"/>
                  </a:cubicBezTo>
                  <a:cubicBezTo>
                    <a:pt x="7" y="18"/>
                    <a:pt x="6" y="19"/>
                    <a:pt x="4" y="20"/>
                  </a:cubicBezTo>
                  <a:cubicBezTo>
                    <a:pt x="3" y="21"/>
                    <a:pt x="2" y="22"/>
                    <a:pt x="0" y="22"/>
                  </a:cubicBezTo>
                  <a:cubicBezTo>
                    <a:pt x="3" y="21"/>
                    <a:pt x="6" y="20"/>
                    <a:pt x="9" y="18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1" y="16"/>
                    <a:pt x="12" y="15"/>
                    <a:pt x="13" y="15"/>
                  </a:cubicBezTo>
                  <a:cubicBezTo>
                    <a:pt x="14" y="14"/>
                    <a:pt x="15" y="12"/>
                    <a:pt x="16" y="11"/>
                  </a:cubicBezTo>
                  <a:cubicBezTo>
                    <a:pt x="17" y="10"/>
                    <a:pt x="18" y="9"/>
                    <a:pt x="20" y="8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2" y="6"/>
                    <a:pt x="23" y="6"/>
                    <a:pt x="24" y="6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7" y="5"/>
                    <a:pt x="28" y="5"/>
                  </a:cubicBezTo>
                  <a:cubicBezTo>
                    <a:pt x="27" y="5"/>
                    <a:pt x="26" y="6"/>
                    <a:pt x="26" y="6"/>
                  </a:cubicBezTo>
                  <a:cubicBezTo>
                    <a:pt x="25" y="7"/>
                    <a:pt x="25" y="7"/>
                    <a:pt x="24" y="7"/>
                  </a:cubicBezTo>
                  <a:cubicBezTo>
                    <a:pt x="24" y="8"/>
                    <a:pt x="23" y="8"/>
                    <a:pt x="23" y="9"/>
                  </a:cubicBezTo>
                  <a:cubicBezTo>
                    <a:pt x="22" y="10"/>
                    <a:pt x="22" y="11"/>
                    <a:pt x="21" y="12"/>
                  </a:cubicBezTo>
                  <a:cubicBezTo>
                    <a:pt x="20" y="13"/>
                    <a:pt x="20" y="14"/>
                    <a:pt x="19" y="15"/>
                  </a:cubicBezTo>
                  <a:cubicBezTo>
                    <a:pt x="19" y="16"/>
                    <a:pt x="18" y="17"/>
                    <a:pt x="17" y="17"/>
                  </a:cubicBezTo>
                  <a:cubicBezTo>
                    <a:pt x="16" y="18"/>
                    <a:pt x="15" y="19"/>
                    <a:pt x="15" y="20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4" y="21"/>
                    <a:pt x="16" y="19"/>
                    <a:pt x="17" y="18"/>
                  </a:cubicBezTo>
                  <a:cubicBezTo>
                    <a:pt x="18" y="17"/>
                    <a:pt x="19" y="16"/>
                    <a:pt x="20" y="15"/>
                  </a:cubicBezTo>
                  <a:cubicBezTo>
                    <a:pt x="20" y="14"/>
                    <a:pt x="21" y="13"/>
                    <a:pt x="21" y="12"/>
                  </a:cubicBezTo>
                  <a:cubicBezTo>
                    <a:pt x="22" y="11"/>
                    <a:pt x="23" y="10"/>
                    <a:pt x="23" y="9"/>
                  </a:cubicBezTo>
                  <a:cubicBezTo>
                    <a:pt x="24" y="9"/>
                    <a:pt x="24" y="8"/>
                    <a:pt x="25" y="8"/>
                  </a:cubicBezTo>
                  <a:cubicBezTo>
                    <a:pt x="25" y="8"/>
                    <a:pt x="26" y="7"/>
                    <a:pt x="26" y="7"/>
                  </a:cubicBezTo>
                  <a:cubicBezTo>
                    <a:pt x="27" y="6"/>
                    <a:pt x="28" y="5"/>
                    <a:pt x="29" y="5"/>
                  </a:cubicBezTo>
                  <a:cubicBezTo>
                    <a:pt x="29" y="4"/>
                    <a:pt x="30" y="4"/>
                    <a:pt x="30" y="4"/>
                  </a:cubicBezTo>
                  <a:cubicBezTo>
                    <a:pt x="30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30" y="6"/>
                    <a:pt x="30" y="7"/>
                  </a:cubicBezTo>
                  <a:cubicBezTo>
                    <a:pt x="29" y="8"/>
                    <a:pt x="29" y="8"/>
                    <a:pt x="29" y="9"/>
                  </a:cubicBezTo>
                  <a:cubicBezTo>
                    <a:pt x="29" y="10"/>
                    <a:pt x="29" y="11"/>
                    <a:pt x="29" y="12"/>
                  </a:cubicBezTo>
                  <a:cubicBezTo>
                    <a:pt x="28" y="13"/>
                    <a:pt x="28" y="15"/>
                    <a:pt x="27" y="16"/>
                  </a:cubicBezTo>
                  <a:cubicBezTo>
                    <a:pt x="27" y="17"/>
                    <a:pt x="26" y="18"/>
                    <a:pt x="26" y="18"/>
                  </a:cubicBezTo>
                  <a:cubicBezTo>
                    <a:pt x="25" y="19"/>
                    <a:pt x="25" y="20"/>
                    <a:pt x="24" y="20"/>
                  </a:cubicBezTo>
                  <a:cubicBezTo>
                    <a:pt x="25" y="19"/>
                    <a:pt x="26" y="18"/>
                    <a:pt x="27" y="16"/>
                  </a:cubicBezTo>
                  <a:cubicBezTo>
                    <a:pt x="28" y="16"/>
                    <a:pt x="28" y="15"/>
                    <a:pt x="29" y="14"/>
                  </a:cubicBezTo>
                  <a:cubicBezTo>
                    <a:pt x="29" y="14"/>
                    <a:pt x="29" y="13"/>
                    <a:pt x="29" y="13"/>
                  </a:cubicBezTo>
                  <a:cubicBezTo>
                    <a:pt x="29" y="13"/>
                    <a:pt x="29" y="13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0"/>
                    <a:pt x="30" y="9"/>
                    <a:pt x="30" y="7"/>
                  </a:cubicBezTo>
                  <a:cubicBezTo>
                    <a:pt x="31" y="6"/>
                    <a:pt x="31" y="5"/>
                    <a:pt x="31" y="5"/>
                  </a:cubicBezTo>
                  <a:cubicBezTo>
                    <a:pt x="31" y="4"/>
                    <a:pt x="32" y="4"/>
                    <a:pt x="32" y="3"/>
                  </a:cubicBezTo>
                  <a:cubicBezTo>
                    <a:pt x="32" y="3"/>
                    <a:pt x="33" y="3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3" y="1"/>
                    <a:pt x="32" y="1"/>
                  </a:cubicBezTo>
                  <a:cubicBezTo>
                    <a:pt x="32" y="2"/>
                    <a:pt x="31" y="2"/>
                    <a:pt x="30" y="2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6" y="2"/>
                  </a:cubicBezTo>
                  <a:cubicBezTo>
                    <a:pt x="26" y="1"/>
                    <a:pt x="26" y="1"/>
                    <a:pt x="25" y="1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21" y="0"/>
                    <a:pt x="21" y="0"/>
                    <a:pt x="22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4" y="1"/>
                    <a:pt x="24" y="1"/>
                    <a:pt x="25" y="2"/>
                  </a:cubicBezTo>
                  <a:cubicBezTo>
                    <a:pt x="25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8" y="3"/>
                    <a:pt x="28" y="3"/>
                  </a:cubicBezTo>
                  <a:cubicBezTo>
                    <a:pt x="27" y="3"/>
                    <a:pt x="27" y="4"/>
                    <a:pt x="27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4"/>
                    <a:pt x="21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5"/>
                    <a:pt x="12" y="4"/>
                    <a:pt x="12" y="4"/>
                  </a:cubicBezTo>
                  <a:cubicBezTo>
                    <a:pt x="13" y="5"/>
                    <a:pt x="14" y="5"/>
                    <a:pt x="16" y="5"/>
                  </a:cubicBezTo>
                  <a:cubicBezTo>
                    <a:pt x="16" y="5"/>
                    <a:pt x="17" y="5"/>
                    <a:pt x="18" y="5"/>
                  </a:cubicBezTo>
                  <a:close/>
                  <a:moveTo>
                    <a:pt x="15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Freeform 2260"/>
            <p:cNvSpPr/>
            <p:nvPr/>
          </p:nvSpPr>
          <p:spPr bwMode="auto">
            <a:xfrm>
              <a:off x="5252998" y="5584858"/>
              <a:ext cx="187326" cy="120651"/>
            </a:xfrm>
            <a:custGeom>
              <a:avLst/>
              <a:gdLst>
                <a:gd name="T0" fmla="*/ 18 w 50"/>
                <a:gd name="T1" fmla="*/ 31 h 32"/>
                <a:gd name="T2" fmla="*/ 21 w 50"/>
                <a:gd name="T3" fmla="*/ 30 h 32"/>
                <a:gd name="T4" fmla="*/ 28 w 50"/>
                <a:gd name="T5" fmla="*/ 22 h 32"/>
                <a:gd name="T6" fmla="*/ 38 w 50"/>
                <a:gd name="T7" fmla="*/ 9 h 32"/>
                <a:gd name="T8" fmla="*/ 46 w 50"/>
                <a:gd name="T9" fmla="*/ 3 h 32"/>
                <a:gd name="T10" fmla="*/ 50 w 50"/>
                <a:gd name="T11" fmla="*/ 0 h 32"/>
                <a:gd name="T12" fmla="*/ 41 w 50"/>
                <a:gd name="T13" fmla="*/ 4 h 32"/>
                <a:gd name="T14" fmla="*/ 19 w 50"/>
                <a:gd name="T15" fmla="*/ 20 h 32"/>
                <a:gd name="T16" fmla="*/ 9 w 50"/>
                <a:gd name="T17" fmla="*/ 27 h 32"/>
                <a:gd name="T18" fmla="*/ 0 w 50"/>
                <a:gd name="T19" fmla="*/ 32 h 32"/>
                <a:gd name="T20" fmla="*/ 0 w 50"/>
                <a:gd name="T21" fmla="*/ 32 h 32"/>
                <a:gd name="T22" fmla="*/ 18 w 50"/>
                <a:gd name="T2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32">
                  <a:moveTo>
                    <a:pt x="18" y="31"/>
                  </a:moveTo>
                  <a:cubicBezTo>
                    <a:pt x="19" y="31"/>
                    <a:pt x="20" y="30"/>
                    <a:pt x="21" y="30"/>
                  </a:cubicBezTo>
                  <a:cubicBezTo>
                    <a:pt x="24" y="27"/>
                    <a:pt x="26" y="25"/>
                    <a:pt x="28" y="22"/>
                  </a:cubicBezTo>
                  <a:cubicBezTo>
                    <a:pt x="32" y="18"/>
                    <a:pt x="35" y="14"/>
                    <a:pt x="38" y="9"/>
                  </a:cubicBezTo>
                  <a:cubicBezTo>
                    <a:pt x="40" y="7"/>
                    <a:pt x="43" y="5"/>
                    <a:pt x="46" y="3"/>
                  </a:cubicBezTo>
                  <a:cubicBezTo>
                    <a:pt x="47" y="3"/>
                    <a:pt x="49" y="1"/>
                    <a:pt x="50" y="0"/>
                  </a:cubicBezTo>
                  <a:cubicBezTo>
                    <a:pt x="47" y="2"/>
                    <a:pt x="43" y="3"/>
                    <a:pt x="41" y="4"/>
                  </a:cubicBezTo>
                  <a:cubicBezTo>
                    <a:pt x="32" y="7"/>
                    <a:pt x="26" y="14"/>
                    <a:pt x="19" y="20"/>
                  </a:cubicBezTo>
                  <a:cubicBezTo>
                    <a:pt x="16" y="23"/>
                    <a:pt x="12" y="25"/>
                    <a:pt x="9" y="27"/>
                  </a:cubicBezTo>
                  <a:cubicBezTo>
                    <a:pt x="6" y="29"/>
                    <a:pt x="3" y="3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1"/>
                    <a:pt x="12" y="31"/>
                    <a:pt x="18" y="3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0" name="Freeform 2263"/>
            <p:cNvSpPr/>
            <p:nvPr/>
          </p:nvSpPr>
          <p:spPr bwMode="auto">
            <a:xfrm>
              <a:off x="5275223" y="5615021"/>
              <a:ext cx="87313" cy="52388"/>
            </a:xfrm>
            <a:custGeom>
              <a:avLst/>
              <a:gdLst>
                <a:gd name="T0" fmla="*/ 13 w 23"/>
                <a:gd name="T1" fmla="*/ 10 h 14"/>
                <a:gd name="T2" fmla="*/ 23 w 23"/>
                <a:gd name="T3" fmla="*/ 2 h 14"/>
                <a:gd name="T4" fmla="*/ 18 w 23"/>
                <a:gd name="T5" fmla="*/ 5 h 14"/>
                <a:gd name="T6" fmla="*/ 10 w 23"/>
                <a:gd name="T7" fmla="*/ 3 h 14"/>
                <a:gd name="T8" fmla="*/ 6 w 23"/>
                <a:gd name="T9" fmla="*/ 0 h 14"/>
                <a:gd name="T10" fmla="*/ 0 w 23"/>
                <a:gd name="T11" fmla="*/ 13 h 14"/>
                <a:gd name="T12" fmla="*/ 13 w 23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13" y="10"/>
                  </a:moveTo>
                  <a:cubicBezTo>
                    <a:pt x="17" y="8"/>
                    <a:pt x="20" y="5"/>
                    <a:pt x="23" y="2"/>
                  </a:cubicBezTo>
                  <a:cubicBezTo>
                    <a:pt x="22" y="3"/>
                    <a:pt x="20" y="5"/>
                    <a:pt x="18" y="5"/>
                  </a:cubicBezTo>
                  <a:cubicBezTo>
                    <a:pt x="15" y="6"/>
                    <a:pt x="12" y="4"/>
                    <a:pt x="10" y="3"/>
                  </a:cubicBezTo>
                  <a:cubicBezTo>
                    <a:pt x="9" y="2"/>
                    <a:pt x="8" y="0"/>
                    <a:pt x="6" y="0"/>
                  </a:cubicBezTo>
                  <a:cubicBezTo>
                    <a:pt x="4" y="4"/>
                    <a:pt x="2" y="9"/>
                    <a:pt x="0" y="13"/>
                  </a:cubicBezTo>
                  <a:cubicBezTo>
                    <a:pt x="4" y="14"/>
                    <a:pt x="10" y="11"/>
                    <a:pt x="13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1" name="Freeform 2264"/>
            <p:cNvSpPr/>
            <p:nvPr/>
          </p:nvSpPr>
          <p:spPr bwMode="auto">
            <a:xfrm>
              <a:off x="5387936" y="5532470"/>
              <a:ext cx="146051" cy="161926"/>
            </a:xfrm>
            <a:custGeom>
              <a:avLst/>
              <a:gdLst>
                <a:gd name="T0" fmla="*/ 14 w 39"/>
                <a:gd name="T1" fmla="*/ 14 h 43"/>
                <a:gd name="T2" fmla="*/ 12 w 39"/>
                <a:gd name="T3" fmla="*/ 21 h 43"/>
                <a:gd name="T4" fmla="*/ 10 w 39"/>
                <a:gd name="T5" fmla="*/ 29 h 43"/>
                <a:gd name="T6" fmla="*/ 1 w 39"/>
                <a:gd name="T7" fmla="*/ 43 h 43"/>
                <a:gd name="T8" fmla="*/ 0 w 39"/>
                <a:gd name="T9" fmla="*/ 43 h 43"/>
                <a:gd name="T10" fmla="*/ 15 w 39"/>
                <a:gd name="T11" fmla="*/ 31 h 43"/>
                <a:gd name="T12" fmla="*/ 17 w 39"/>
                <a:gd name="T13" fmla="*/ 13 h 43"/>
                <a:gd name="T14" fmla="*/ 27 w 39"/>
                <a:gd name="T15" fmla="*/ 8 h 43"/>
                <a:gd name="T16" fmla="*/ 34 w 39"/>
                <a:gd name="T17" fmla="*/ 5 h 43"/>
                <a:gd name="T18" fmla="*/ 39 w 39"/>
                <a:gd name="T19" fmla="*/ 1 h 43"/>
                <a:gd name="T20" fmla="*/ 37 w 39"/>
                <a:gd name="T21" fmla="*/ 0 h 43"/>
                <a:gd name="T22" fmla="*/ 34 w 39"/>
                <a:gd name="T23" fmla="*/ 4 h 43"/>
                <a:gd name="T24" fmla="*/ 26 w 39"/>
                <a:gd name="T25" fmla="*/ 7 h 43"/>
                <a:gd name="T26" fmla="*/ 17 w 39"/>
                <a:gd name="T27" fmla="*/ 12 h 43"/>
                <a:gd name="T28" fmla="*/ 14 w 39"/>
                <a:gd name="T2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3">
                  <a:moveTo>
                    <a:pt x="14" y="14"/>
                  </a:moveTo>
                  <a:cubicBezTo>
                    <a:pt x="14" y="16"/>
                    <a:pt x="13" y="19"/>
                    <a:pt x="12" y="21"/>
                  </a:cubicBezTo>
                  <a:cubicBezTo>
                    <a:pt x="10" y="23"/>
                    <a:pt x="11" y="26"/>
                    <a:pt x="10" y="29"/>
                  </a:cubicBezTo>
                  <a:cubicBezTo>
                    <a:pt x="8" y="35"/>
                    <a:pt x="6" y="39"/>
                    <a:pt x="1" y="43"/>
                  </a:cubicBezTo>
                  <a:cubicBezTo>
                    <a:pt x="1" y="43"/>
                    <a:pt x="0" y="43"/>
                    <a:pt x="0" y="43"/>
                  </a:cubicBezTo>
                  <a:cubicBezTo>
                    <a:pt x="6" y="41"/>
                    <a:pt x="12" y="36"/>
                    <a:pt x="15" y="31"/>
                  </a:cubicBezTo>
                  <a:cubicBezTo>
                    <a:pt x="18" y="28"/>
                    <a:pt x="21" y="19"/>
                    <a:pt x="17" y="13"/>
                  </a:cubicBezTo>
                  <a:cubicBezTo>
                    <a:pt x="20" y="9"/>
                    <a:pt x="23" y="9"/>
                    <a:pt x="27" y="8"/>
                  </a:cubicBezTo>
                  <a:cubicBezTo>
                    <a:pt x="29" y="7"/>
                    <a:pt x="32" y="7"/>
                    <a:pt x="34" y="5"/>
                  </a:cubicBezTo>
                  <a:cubicBezTo>
                    <a:pt x="36" y="4"/>
                    <a:pt x="37" y="3"/>
                    <a:pt x="39" y="1"/>
                  </a:cubicBezTo>
                  <a:cubicBezTo>
                    <a:pt x="38" y="1"/>
                    <a:pt x="37" y="0"/>
                    <a:pt x="37" y="0"/>
                  </a:cubicBezTo>
                  <a:cubicBezTo>
                    <a:pt x="36" y="1"/>
                    <a:pt x="35" y="3"/>
                    <a:pt x="34" y="4"/>
                  </a:cubicBezTo>
                  <a:cubicBezTo>
                    <a:pt x="31" y="6"/>
                    <a:pt x="29" y="7"/>
                    <a:pt x="26" y="7"/>
                  </a:cubicBezTo>
                  <a:cubicBezTo>
                    <a:pt x="23" y="9"/>
                    <a:pt x="19" y="10"/>
                    <a:pt x="17" y="12"/>
                  </a:cubicBezTo>
                  <a:cubicBezTo>
                    <a:pt x="16" y="13"/>
                    <a:pt x="15" y="13"/>
                    <a:pt x="14" y="1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Freeform 2265"/>
            <p:cNvSpPr>
              <a:spLocks noEditPoints="1"/>
            </p:cNvSpPr>
            <p:nvPr/>
          </p:nvSpPr>
          <p:spPr bwMode="auto">
            <a:xfrm>
              <a:off x="5260936" y="5573745"/>
              <a:ext cx="190501" cy="128588"/>
            </a:xfrm>
            <a:custGeom>
              <a:avLst/>
              <a:gdLst>
                <a:gd name="T0" fmla="*/ 28 w 51"/>
                <a:gd name="T1" fmla="*/ 8 h 34"/>
                <a:gd name="T2" fmla="*/ 34 w 51"/>
                <a:gd name="T3" fmla="*/ 7 h 34"/>
                <a:gd name="T4" fmla="*/ 29 w 51"/>
                <a:gd name="T5" fmla="*/ 11 h 34"/>
                <a:gd name="T6" fmla="*/ 26 w 51"/>
                <a:gd name="T7" fmla="*/ 14 h 34"/>
                <a:gd name="T8" fmla="*/ 22 w 51"/>
                <a:gd name="T9" fmla="*/ 16 h 34"/>
                <a:gd name="T10" fmla="*/ 18 w 51"/>
                <a:gd name="T11" fmla="*/ 15 h 34"/>
                <a:gd name="T12" fmla="*/ 16 w 51"/>
                <a:gd name="T13" fmla="*/ 14 h 34"/>
                <a:gd name="T14" fmla="*/ 13 w 51"/>
                <a:gd name="T15" fmla="*/ 13 h 34"/>
                <a:gd name="T16" fmla="*/ 15 w 51"/>
                <a:gd name="T17" fmla="*/ 14 h 34"/>
                <a:gd name="T18" fmla="*/ 17 w 51"/>
                <a:gd name="T19" fmla="*/ 15 h 34"/>
                <a:gd name="T20" fmla="*/ 19 w 51"/>
                <a:gd name="T21" fmla="*/ 16 h 34"/>
                <a:gd name="T22" fmla="*/ 23 w 51"/>
                <a:gd name="T23" fmla="*/ 17 h 34"/>
                <a:gd name="T24" fmla="*/ 21 w 51"/>
                <a:gd name="T25" fmla="*/ 18 h 34"/>
                <a:gd name="T26" fmla="*/ 15 w 51"/>
                <a:gd name="T27" fmla="*/ 22 h 34"/>
                <a:gd name="T28" fmla="*/ 10 w 51"/>
                <a:gd name="T29" fmla="*/ 23 h 34"/>
                <a:gd name="T30" fmla="*/ 6 w 51"/>
                <a:gd name="T31" fmla="*/ 24 h 34"/>
                <a:gd name="T32" fmla="*/ 15 w 51"/>
                <a:gd name="T33" fmla="*/ 23 h 34"/>
                <a:gd name="T34" fmla="*/ 15 w 51"/>
                <a:gd name="T35" fmla="*/ 24 h 34"/>
                <a:gd name="T36" fmla="*/ 6 w 51"/>
                <a:gd name="T37" fmla="*/ 30 h 34"/>
                <a:gd name="T38" fmla="*/ 13 w 51"/>
                <a:gd name="T39" fmla="*/ 27 h 34"/>
                <a:gd name="T40" fmla="*/ 19 w 51"/>
                <a:gd name="T41" fmla="*/ 22 h 34"/>
                <a:gd name="T42" fmla="*/ 30 w 51"/>
                <a:gd name="T43" fmla="*/ 12 h 34"/>
                <a:gd name="T44" fmla="*/ 36 w 51"/>
                <a:gd name="T45" fmla="*/ 8 h 34"/>
                <a:gd name="T46" fmla="*/ 42 w 51"/>
                <a:gd name="T47" fmla="*/ 6 h 34"/>
                <a:gd name="T48" fmla="*/ 37 w 51"/>
                <a:gd name="T49" fmla="*/ 11 h 34"/>
                <a:gd name="T50" fmla="*/ 32 w 51"/>
                <a:gd name="T51" fmla="*/ 17 h 34"/>
                <a:gd name="T52" fmla="*/ 26 w 51"/>
                <a:gd name="T53" fmla="*/ 26 h 34"/>
                <a:gd name="T54" fmla="*/ 18 w 51"/>
                <a:gd name="T55" fmla="*/ 33 h 34"/>
                <a:gd name="T56" fmla="*/ 30 w 51"/>
                <a:gd name="T57" fmla="*/ 22 h 34"/>
                <a:gd name="T58" fmla="*/ 36 w 51"/>
                <a:gd name="T59" fmla="*/ 13 h 34"/>
                <a:gd name="T60" fmla="*/ 40 w 51"/>
                <a:gd name="T61" fmla="*/ 10 h 34"/>
                <a:gd name="T62" fmla="*/ 46 w 51"/>
                <a:gd name="T63" fmla="*/ 5 h 34"/>
                <a:gd name="T64" fmla="*/ 47 w 51"/>
                <a:gd name="T65" fmla="*/ 5 h 34"/>
                <a:gd name="T66" fmla="*/ 44 w 51"/>
                <a:gd name="T67" fmla="*/ 13 h 34"/>
                <a:gd name="T68" fmla="*/ 41 w 51"/>
                <a:gd name="T69" fmla="*/ 24 h 34"/>
                <a:gd name="T70" fmla="*/ 37 w 51"/>
                <a:gd name="T71" fmla="*/ 30 h 34"/>
                <a:gd name="T72" fmla="*/ 43 w 51"/>
                <a:gd name="T73" fmla="*/ 21 h 34"/>
                <a:gd name="T74" fmla="*/ 44 w 51"/>
                <a:gd name="T75" fmla="*/ 18 h 34"/>
                <a:gd name="T76" fmla="*/ 46 w 51"/>
                <a:gd name="T77" fmla="*/ 10 h 34"/>
                <a:gd name="T78" fmla="*/ 49 w 51"/>
                <a:gd name="T79" fmla="*/ 4 h 34"/>
                <a:gd name="T80" fmla="*/ 50 w 51"/>
                <a:gd name="T81" fmla="*/ 2 h 34"/>
                <a:gd name="T82" fmla="*/ 46 w 51"/>
                <a:gd name="T83" fmla="*/ 3 h 34"/>
                <a:gd name="T84" fmla="*/ 43 w 51"/>
                <a:gd name="T85" fmla="*/ 4 h 34"/>
                <a:gd name="T86" fmla="*/ 41 w 51"/>
                <a:gd name="T87" fmla="*/ 2 h 34"/>
                <a:gd name="T88" fmla="*/ 40 w 51"/>
                <a:gd name="T89" fmla="*/ 2 h 34"/>
                <a:gd name="T90" fmla="*/ 35 w 51"/>
                <a:gd name="T91" fmla="*/ 0 h 34"/>
                <a:gd name="T92" fmla="*/ 31 w 51"/>
                <a:gd name="T93" fmla="*/ 0 h 34"/>
                <a:gd name="T94" fmla="*/ 35 w 51"/>
                <a:gd name="T95" fmla="*/ 1 h 34"/>
                <a:gd name="T96" fmla="*/ 40 w 51"/>
                <a:gd name="T97" fmla="*/ 3 h 34"/>
                <a:gd name="T98" fmla="*/ 40 w 51"/>
                <a:gd name="T99" fmla="*/ 3 h 34"/>
                <a:gd name="T100" fmla="*/ 42 w 51"/>
                <a:gd name="T101" fmla="*/ 4 h 34"/>
                <a:gd name="T102" fmla="*/ 35 w 51"/>
                <a:gd name="T103" fmla="*/ 6 h 34"/>
                <a:gd name="T104" fmla="*/ 28 w 51"/>
                <a:gd name="T105" fmla="*/ 7 h 34"/>
                <a:gd name="T106" fmla="*/ 24 w 51"/>
                <a:gd name="T107" fmla="*/ 7 h 34"/>
                <a:gd name="T108" fmla="*/ 18 w 51"/>
                <a:gd name="T109" fmla="*/ 6 h 34"/>
                <a:gd name="T110" fmla="*/ 27 w 51"/>
                <a:gd name="T111" fmla="*/ 8 h 34"/>
                <a:gd name="T112" fmla="*/ 23 w 51"/>
                <a:gd name="T113" fmla="*/ 17 h 34"/>
                <a:gd name="T114" fmla="*/ 23 w 51"/>
                <a:gd name="T115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" h="34">
                  <a:moveTo>
                    <a:pt x="27" y="8"/>
                  </a:moveTo>
                  <a:cubicBezTo>
                    <a:pt x="27" y="8"/>
                    <a:pt x="28" y="8"/>
                    <a:pt x="28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7"/>
                    <a:pt x="33" y="7"/>
                    <a:pt x="34" y="7"/>
                  </a:cubicBezTo>
                  <a:cubicBezTo>
                    <a:pt x="34" y="7"/>
                    <a:pt x="33" y="8"/>
                    <a:pt x="32" y="8"/>
                  </a:cubicBezTo>
                  <a:cubicBezTo>
                    <a:pt x="31" y="9"/>
                    <a:pt x="30" y="10"/>
                    <a:pt x="29" y="11"/>
                  </a:cubicBezTo>
                  <a:cubicBezTo>
                    <a:pt x="28" y="12"/>
                    <a:pt x="27" y="12"/>
                    <a:pt x="26" y="13"/>
                  </a:cubicBezTo>
                  <a:cubicBezTo>
                    <a:pt x="26" y="13"/>
                    <a:pt x="26" y="13"/>
                    <a:pt x="26" y="14"/>
                  </a:cubicBezTo>
                  <a:cubicBezTo>
                    <a:pt x="25" y="14"/>
                    <a:pt x="24" y="14"/>
                    <a:pt x="24" y="15"/>
                  </a:cubicBezTo>
                  <a:cubicBezTo>
                    <a:pt x="23" y="15"/>
                    <a:pt x="23" y="15"/>
                    <a:pt x="22" y="16"/>
                  </a:cubicBezTo>
                  <a:cubicBezTo>
                    <a:pt x="21" y="16"/>
                    <a:pt x="20" y="16"/>
                    <a:pt x="20" y="15"/>
                  </a:cubicBezTo>
                  <a:cubicBezTo>
                    <a:pt x="19" y="15"/>
                    <a:pt x="18" y="15"/>
                    <a:pt x="18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6" y="14"/>
                  </a:cubicBezTo>
                  <a:cubicBezTo>
                    <a:pt x="16" y="14"/>
                    <a:pt x="16" y="14"/>
                    <a:pt x="15" y="14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3" y="12"/>
                    <a:pt x="12" y="12"/>
                    <a:pt x="11" y="11"/>
                  </a:cubicBezTo>
                  <a:cubicBezTo>
                    <a:pt x="13" y="12"/>
                    <a:pt x="14" y="13"/>
                    <a:pt x="15" y="14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6"/>
                    <a:pt x="19" y="16"/>
                    <a:pt x="19" y="16"/>
                  </a:cubicBezTo>
                  <a:cubicBezTo>
                    <a:pt x="20" y="16"/>
                    <a:pt x="21" y="17"/>
                    <a:pt x="22" y="17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8"/>
                    <a:pt x="21" y="18"/>
                    <a:pt x="21" y="18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8" y="20"/>
                    <a:pt x="16" y="21"/>
                    <a:pt x="15" y="22"/>
                  </a:cubicBezTo>
                  <a:cubicBezTo>
                    <a:pt x="14" y="22"/>
                    <a:pt x="13" y="22"/>
                    <a:pt x="13" y="23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10" y="24"/>
                    <a:pt x="9" y="24"/>
                    <a:pt x="8" y="24"/>
                  </a:cubicBezTo>
                  <a:cubicBezTo>
                    <a:pt x="7" y="24"/>
                    <a:pt x="6" y="24"/>
                    <a:pt x="6" y="24"/>
                  </a:cubicBezTo>
                  <a:cubicBezTo>
                    <a:pt x="7" y="24"/>
                    <a:pt x="9" y="24"/>
                    <a:pt x="11" y="24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6" y="22"/>
                    <a:pt x="17" y="22"/>
                    <a:pt x="18" y="21"/>
                  </a:cubicBezTo>
                  <a:cubicBezTo>
                    <a:pt x="17" y="22"/>
                    <a:pt x="16" y="23"/>
                    <a:pt x="15" y="24"/>
                  </a:cubicBezTo>
                  <a:cubicBezTo>
                    <a:pt x="15" y="24"/>
                    <a:pt x="14" y="25"/>
                    <a:pt x="13" y="26"/>
                  </a:cubicBezTo>
                  <a:cubicBezTo>
                    <a:pt x="11" y="27"/>
                    <a:pt x="9" y="29"/>
                    <a:pt x="6" y="30"/>
                  </a:cubicBezTo>
                  <a:cubicBezTo>
                    <a:pt x="4" y="31"/>
                    <a:pt x="2" y="33"/>
                    <a:pt x="0" y="34"/>
                  </a:cubicBezTo>
                  <a:cubicBezTo>
                    <a:pt x="4" y="32"/>
                    <a:pt x="9" y="29"/>
                    <a:pt x="13" y="27"/>
                  </a:cubicBezTo>
                  <a:cubicBezTo>
                    <a:pt x="14" y="26"/>
                    <a:pt x="15" y="25"/>
                    <a:pt x="16" y="24"/>
                  </a:cubicBezTo>
                  <a:cubicBezTo>
                    <a:pt x="17" y="24"/>
                    <a:pt x="18" y="23"/>
                    <a:pt x="19" y="22"/>
                  </a:cubicBezTo>
                  <a:cubicBezTo>
                    <a:pt x="21" y="20"/>
                    <a:pt x="23" y="19"/>
                    <a:pt x="24" y="17"/>
                  </a:cubicBezTo>
                  <a:cubicBezTo>
                    <a:pt x="26" y="15"/>
                    <a:pt x="28" y="13"/>
                    <a:pt x="30" y="12"/>
                  </a:cubicBezTo>
                  <a:cubicBezTo>
                    <a:pt x="31" y="11"/>
                    <a:pt x="32" y="10"/>
                    <a:pt x="33" y="10"/>
                  </a:cubicBezTo>
                  <a:cubicBezTo>
                    <a:pt x="34" y="9"/>
                    <a:pt x="35" y="9"/>
                    <a:pt x="36" y="8"/>
                  </a:cubicBezTo>
                  <a:cubicBezTo>
                    <a:pt x="37" y="8"/>
                    <a:pt x="38" y="7"/>
                    <a:pt x="39" y="7"/>
                  </a:cubicBezTo>
                  <a:cubicBezTo>
                    <a:pt x="40" y="7"/>
                    <a:pt x="41" y="7"/>
                    <a:pt x="42" y="6"/>
                  </a:cubicBezTo>
                  <a:cubicBezTo>
                    <a:pt x="41" y="7"/>
                    <a:pt x="40" y="8"/>
                    <a:pt x="39" y="9"/>
                  </a:cubicBezTo>
                  <a:cubicBezTo>
                    <a:pt x="38" y="10"/>
                    <a:pt x="37" y="10"/>
                    <a:pt x="37" y="11"/>
                  </a:cubicBezTo>
                  <a:cubicBezTo>
                    <a:pt x="36" y="11"/>
                    <a:pt x="35" y="12"/>
                    <a:pt x="35" y="13"/>
                  </a:cubicBezTo>
                  <a:cubicBezTo>
                    <a:pt x="34" y="14"/>
                    <a:pt x="33" y="16"/>
                    <a:pt x="32" y="17"/>
                  </a:cubicBezTo>
                  <a:cubicBezTo>
                    <a:pt x="31" y="19"/>
                    <a:pt x="30" y="20"/>
                    <a:pt x="29" y="22"/>
                  </a:cubicBezTo>
                  <a:cubicBezTo>
                    <a:pt x="28" y="23"/>
                    <a:pt x="27" y="25"/>
                    <a:pt x="26" y="26"/>
                  </a:cubicBezTo>
                  <a:cubicBezTo>
                    <a:pt x="25" y="27"/>
                    <a:pt x="23" y="29"/>
                    <a:pt x="22" y="30"/>
                  </a:cubicBezTo>
                  <a:cubicBezTo>
                    <a:pt x="21" y="31"/>
                    <a:pt x="19" y="32"/>
                    <a:pt x="18" y="33"/>
                  </a:cubicBezTo>
                  <a:cubicBezTo>
                    <a:pt x="21" y="31"/>
                    <a:pt x="24" y="29"/>
                    <a:pt x="26" y="26"/>
                  </a:cubicBezTo>
                  <a:cubicBezTo>
                    <a:pt x="27" y="25"/>
                    <a:pt x="29" y="24"/>
                    <a:pt x="30" y="22"/>
                  </a:cubicBezTo>
                  <a:cubicBezTo>
                    <a:pt x="31" y="21"/>
                    <a:pt x="32" y="19"/>
                    <a:pt x="33" y="18"/>
                  </a:cubicBezTo>
                  <a:cubicBezTo>
                    <a:pt x="34" y="16"/>
                    <a:pt x="35" y="15"/>
                    <a:pt x="36" y="13"/>
                  </a:cubicBezTo>
                  <a:cubicBezTo>
                    <a:pt x="36" y="13"/>
                    <a:pt x="37" y="12"/>
                    <a:pt x="38" y="12"/>
                  </a:cubicBezTo>
                  <a:cubicBezTo>
                    <a:pt x="38" y="11"/>
                    <a:pt x="39" y="10"/>
                    <a:pt x="40" y="10"/>
                  </a:cubicBezTo>
                  <a:cubicBezTo>
                    <a:pt x="41" y="9"/>
                    <a:pt x="42" y="8"/>
                    <a:pt x="44" y="7"/>
                  </a:cubicBezTo>
                  <a:cubicBezTo>
                    <a:pt x="44" y="6"/>
                    <a:pt x="45" y="6"/>
                    <a:pt x="46" y="5"/>
                  </a:cubicBezTo>
                  <a:cubicBezTo>
                    <a:pt x="46" y="5"/>
                    <a:pt x="46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6" y="6"/>
                    <a:pt x="46" y="8"/>
                    <a:pt x="45" y="10"/>
                  </a:cubicBezTo>
                  <a:cubicBezTo>
                    <a:pt x="45" y="11"/>
                    <a:pt x="44" y="12"/>
                    <a:pt x="44" y="13"/>
                  </a:cubicBezTo>
                  <a:cubicBezTo>
                    <a:pt x="44" y="15"/>
                    <a:pt x="44" y="16"/>
                    <a:pt x="43" y="17"/>
                  </a:cubicBezTo>
                  <a:cubicBezTo>
                    <a:pt x="43" y="20"/>
                    <a:pt x="42" y="22"/>
                    <a:pt x="41" y="24"/>
                  </a:cubicBezTo>
                  <a:cubicBezTo>
                    <a:pt x="41" y="25"/>
                    <a:pt x="40" y="26"/>
                    <a:pt x="39" y="27"/>
                  </a:cubicBezTo>
                  <a:cubicBezTo>
                    <a:pt x="38" y="28"/>
                    <a:pt x="37" y="29"/>
                    <a:pt x="37" y="30"/>
                  </a:cubicBezTo>
                  <a:cubicBezTo>
                    <a:pt x="39" y="29"/>
                    <a:pt x="40" y="27"/>
                    <a:pt x="42" y="25"/>
                  </a:cubicBezTo>
                  <a:cubicBezTo>
                    <a:pt x="42" y="23"/>
                    <a:pt x="43" y="22"/>
                    <a:pt x="43" y="21"/>
                  </a:cubicBezTo>
                  <a:cubicBezTo>
                    <a:pt x="44" y="21"/>
                    <a:pt x="44" y="20"/>
                    <a:pt x="44" y="19"/>
                  </a:cubicBezTo>
                  <a:cubicBezTo>
                    <a:pt x="44" y="19"/>
                    <a:pt x="44" y="19"/>
                    <a:pt x="44" y="18"/>
                  </a:cubicBezTo>
                  <a:cubicBezTo>
                    <a:pt x="44" y="18"/>
                    <a:pt x="44" y="18"/>
                    <a:pt x="44" y="17"/>
                  </a:cubicBezTo>
                  <a:cubicBezTo>
                    <a:pt x="45" y="15"/>
                    <a:pt x="45" y="12"/>
                    <a:pt x="46" y="10"/>
                  </a:cubicBezTo>
                  <a:cubicBezTo>
                    <a:pt x="47" y="9"/>
                    <a:pt x="47" y="8"/>
                    <a:pt x="47" y="7"/>
                  </a:cubicBezTo>
                  <a:cubicBezTo>
                    <a:pt x="48" y="6"/>
                    <a:pt x="48" y="5"/>
                    <a:pt x="49" y="4"/>
                  </a:cubicBezTo>
                  <a:cubicBezTo>
                    <a:pt x="49" y="4"/>
                    <a:pt x="50" y="3"/>
                    <a:pt x="50" y="3"/>
                  </a:cubicBezTo>
                  <a:cubicBezTo>
                    <a:pt x="51" y="3"/>
                    <a:pt x="51" y="2"/>
                    <a:pt x="50" y="2"/>
                  </a:cubicBezTo>
                  <a:cubicBezTo>
                    <a:pt x="50" y="1"/>
                    <a:pt x="50" y="1"/>
                    <a:pt x="49" y="1"/>
                  </a:cubicBezTo>
                  <a:cubicBezTo>
                    <a:pt x="48" y="2"/>
                    <a:pt x="47" y="3"/>
                    <a:pt x="46" y="3"/>
                  </a:cubicBezTo>
                  <a:cubicBezTo>
                    <a:pt x="45" y="3"/>
                    <a:pt x="45" y="4"/>
                    <a:pt x="44" y="4"/>
                  </a:cubicBezTo>
                  <a:cubicBezTo>
                    <a:pt x="44" y="4"/>
                    <a:pt x="44" y="4"/>
                    <a:pt x="43" y="4"/>
                  </a:cubicBezTo>
                  <a:cubicBezTo>
                    <a:pt x="43" y="3"/>
                    <a:pt x="42" y="3"/>
                    <a:pt x="42" y="3"/>
                  </a:cubicBezTo>
                  <a:cubicBezTo>
                    <a:pt x="42" y="3"/>
                    <a:pt x="41" y="3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0" y="2"/>
                    <a:pt x="40" y="2"/>
                  </a:cubicBezTo>
                  <a:cubicBezTo>
                    <a:pt x="40" y="2"/>
                    <a:pt x="39" y="1"/>
                    <a:pt x="38" y="1"/>
                  </a:cubicBezTo>
                  <a:cubicBezTo>
                    <a:pt x="37" y="1"/>
                    <a:pt x="36" y="0"/>
                    <a:pt x="35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3" y="0"/>
                    <a:pt x="34" y="1"/>
                    <a:pt x="35" y="1"/>
                  </a:cubicBezTo>
                  <a:cubicBezTo>
                    <a:pt x="36" y="1"/>
                    <a:pt x="37" y="2"/>
                    <a:pt x="38" y="2"/>
                  </a:cubicBezTo>
                  <a:cubicBezTo>
                    <a:pt x="39" y="2"/>
                    <a:pt x="39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1" y="4"/>
                    <a:pt x="41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1" y="5"/>
                    <a:pt x="41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3" y="6"/>
                    <a:pt x="31" y="6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7" y="7"/>
                    <a:pt x="27" y="7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23" y="7"/>
                    <a:pt x="22" y="7"/>
                    <a:pt x="21" y="7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20" y="7"/>
                    <a:pt x="22" y="7"/>
                    <a:pt x="24" y="8"/>
                  </a:cubicBezTo>
                  <a:cubicBezTo>
                    <a:pt x="25" y="8"/>
                    <a:pt x="26" y="8"/>
                    <a:pt x="27" y="8"/>
                  </a:cubicBezTo>
                  <a:close/>
                  <a:moveTo>
                    <a:pt x="23" y="16"/>
                  </a:moveTo>
                  <a:cubicBezTo>
                    <a:pt x="23" y="16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Freeform 2266"/>
            <p:cNvSpPr/>
            <p:nvPr/>
          </p:nvSpPr>
          <p:spPr bwMode="auto">
            <a:xfrm>
              <a:off x="4452893" y="3995759"/>
              <a:ext cx="104776" cy="203201"/>
            </a:xfrm>
            <a:custGeom>
              <a:avLst/>
              <a:gdLst>
                <a:gd name="T0" fmla="*/ 0 w 28"/>
                <a:gd name="T1" fmla="*/ 18 h 54"/>
                <a:gd name="T2" fmla="*/ 2 w 28"/>
                <a:gd name="T3" fmla="*/ 21 h 54"/>
                <a:gd name="T4" fmla="*/ 8 w 28"/>
                <a:gd name="T5" fmla="*/ 30 h 54"/>
                <a:gd name="T6" fmla="*/ 20 w 28"/>
                <a:gd name="T7" fmla="*/ 41 h 54"/>
                <a:gd name="T8" fmla="*/ 25 w 28"/>
                <a:gd name="T9" fmla="*/ 49 h 54"/>
                <a:gd name="T10" fmla="*/ 28 w 28"/>
                <a:gd name="T11" fmla="*/ 54 h 54"/>
                <a:gd name="T12" fmla="*/ 25 w 28"/>
                <a:gd name="T13" fmla="*/ 45 h 54"/>
                <a:gd name="T14" fmla="*/ 11 w 28"/>
                <a:gd name="T15" fmla="*/ 21 h 54"/>
                <a:gd name="T16" fmla="*/ 6 w 28"/>
                <a:gd name="T17" fmla="*/ 10 h 54"/>
                <a:gd name="T18" fmla="*/ 2 w 28"/>
                <a:gd name="T19" fmla="*/ 0 h 54"/>
                <a:gd name="T20" fmla="*/ 2 w 28"/>
                <a:gd name="T21" fmla="*/ 0 h 54"/>
                <a:gd name="T22" fmla="*/ 0 w 28"/>
                <a:gd name="T23" fmla="*/ 1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4">
                  <a:moveTo>
                    <a:pt x="0" y="18"/>
                  </a:moveTo>
                  <a:cubicBezTo>
                    <a:pt x="1" y="19"/>
                    <a:pt x="1" y="20"/>
                    <a:pt x="2" y="21"/>
                  </a:cubicBezTo>
                  <a:cubicBezTo>
                    <a:pt x="4" y="24"/>
                    <a:pt x="6" y="27"/>
                    <a:pt x="8" y="30"/>
                  </a:cubicBezTo>
                  <a:cubicBezTo>
                    <a:pt x="11" y="34"/>
                    <a:pt x="16" y="37"/>
                    <a:pt x="20" y="41"/>
                  </a:cubicBezTo>
                  <a:cubicBezTo>
                    <a:pt x="22" y="43"/>
                    <a:pt x="24" y="46"/>
                    <a:pt x="25" y="49"/>
                  </a:cubicBezTo>
                  <a:cubicBezTo>
                    <a:pt x="25" y="51"/>
                    <a:pt x="27" y="53"/>
                    <a:pt x="28" y="54"/>
                  </a:cubicBezTo>
                  <a:cubicBezTo>
                    <a:pt x="26" y="51"/>
                    <a:pt x="26" y="47"/>
                    <a:pt x="25" y="45"/>
                  </a:cubicBezTo>
                  <a:cubicBezTo>
                    <a:pt x="23" y="35"/>
                    <a:pt x="16" y="29"/>
                    <a:pt x="11" y="21"/>
                  </a:cubicBezTo>
                  <a:cubicBezTo>
                    <a:pt x="9" y="17"/>
                    <a:pt x="8" y="13"/>
                    <a:pt x="6" y="10"/>
                  </a:cubicBezTo>
                  <a:cubicBezTo>
                    <a:pt x="4" y="7"/>
                    <a:pt x="3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6"/>
                    <a:pt x="1" y="12"/>
                    <a:pt x="0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684" name="Picture 2267"/>
            <p:cNvPicPr>
              <a:picLocks noChangeAspect="1" noChangeArrowheads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843" y="4044972"/>
              <a:ext cx="136526" cy="169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5" name="Picture 2268"/>
            <p:cNvPicPr>
              <a:picLocks noChangeAspect="1" noChangeArrowheads="1"/>
            </p:cNvPicPr>
            <p:nvPr/>
          </p:nvPicPr>
          <p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4956" y="3987822"/>
              <a:ext cx="168276" cy="236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" name="Freeform 2269"/>
            <p:cNvSpPr/>
            <p:nvPr/>
          </p:nvSpPr>
          <p:spPr bwMode="auto">
            <a:xfrm>
              <a:off x="4490993" y="4025922"/>
              <a:ext cx="52388" cy="90488"/>
            </a:xfrm>
            <a:custGeom>
              <a:avLst/>
              <a:gdLst>
                <a:gd name="T0" fmla="*/ 4 w 14"/>
                <a:gd name="T1" fmla="*/ 13 h 24"/>
                <a:gd name="T2" fmla="*/ 10 w 14"/>
                <a:gd name="T3" fmla="*/ 24 h 24"/>
                <a:gd name="T4" fmla="*/ 8 w 14"/>
                <a:gd name="T5" fmla="*/ 18 h 24"/>
                <a:gd name="T6" fmla="*/ 11 w 14"/>
                <a:gd name="T7" fmla="*/ 11 h 24"/>
                <a:gd name="T8" fmla="*/ 14 w 14"/>
                <a:gd name="T9" fmla="*/ 7 h 24"/>
                <a:gd name="T10" fmla="*/ 2 w 14"/>
                <a:gd name="T11" fmla="*/ 0 h 24"/>
                <a:gd name="T12" fmla="*/ 4 w 14"/>
                <a:gd name="T13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4">
                  <a:moveTo>
                    <a:pt x="4" y="13"/>
                  </a:moveTo>
                  <a:cubicBezTo>
                    <a:pt x="5" y="18"/>
                    <a:pt x="7" y="21"/>
                    <a:pt x="10" y="24"/>
                  </a:cubicBezTo>
                  <a:cubicBezTo>
                    <a:pt x="9" y="22"/>
                    <a:pt x="8" y="20"/>
                    <a:pt x="8" y="18"/>
                  </a:cubicBezTo>
                  <a:cubicBezTo>
                    <a:pt x="7" y="15"/>
                    <a:pt x="9" y="13"/>
                    <a:pt x="11" y="11"/>
                  </a:cubicBezTo>
                  <a:cubicBezTo>
                    <a:pt x="12" y="10"/>
                    <a:pt x="14" y="9"/>
                    <a:pt x="14" y="7"/>
                  </a:cubicBezTo>
                  <a:cubicBezTo>
                    <a:pt x="10" y="4"/>
                    <a:pt x="6" y="2"/>
                    <a:pt x="2" y="0"/>
                  </a:cubicBezTo>
                  <a:cubicBezTo>
                    <a:pt x="0" y="4"/>
                    <a:pt x="2" y="10"/>
                    <a:pt x="4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Freeform 2270"/>
            <p:cNvSpPr/>
            <p:nvPr/>
          </p:nvSpPr>
          <p:spPr bwMode="auto">
            <a:xfrm>
              <a:off x="4452893" y="4135460"/>
              <a:ext cx="146051" cy="160339"/>
            </a:xfrm>
            <a:custGeom>
              <a:avLst/>
              <a:gdLst>
                <a:gd name="T0" fmla="*/ 28 w 39"/>
                <a:gd name="T1" fmla="*/ 17 h 43"/>
                <a:gd name="T2" fmla="*/ 21 w 39"/>
                <a:gd name="T3" fmla="*/ 14 h 43"/>
                <a:gd name="T4" fmla="*/ 14 w 39"/>
                <a:gd name="T5" fmla="*/ 11 h 43"/>
                <a:gd name="T6" fmla="*/ 0 w 39"/>
                <a:gd name="T7" fmla="*/ 0 h 43"/>
                <a:gd name="T8" fmla="*/ 0 w 39"/>
                <a:gd name="T9" fmla="*/ 0 h 43"/>
                <a:gd name="T10" fmla="*/ 11 w 39"/>
                <a:gd name="T11" fmla="*/ 16 h 43"/>
                <a:gd name="T12" fmla="*/ 28 w 39"/>
                <a:gd name="T13" fmla="*/ 20 h 43"/>
                <a:gd name="T14" fmla="*/ 32 w 39"/>
                <a:gd name="T15" fmla="*/ 30 h 43"/>
                <a:gd name="T16" fmla="*/ 34 w 39"/>
                <a:gd name="T17" fmla="*/ 38 h 43"/>
                <a:gd name="T18" fmla="*/ 38 w 39"/>
                <a:gd name="T19" fmla="*/ 43 h 43"/>
                <a:gd name="T20" fmla="*/ 39 w 39"/>
                <a:gd name="T21" fmla="*/ 41 h 43"/>
                <a:gd name="T22" fmla="*/ 35 w 39"/>
                <a:gd name="T23" fmla="*/ 37 h 43"/>
                <a:gd name="T24" fmla="*/ 33 w 39"/>
                <a:gd name="T25" fmla="*/ 30 h 43"/>
                <a:gd name="T26" fmla="*/ 29 w 39"/>
                <a:gd name="T27" fmla="*/ 20 h 43"/>
                <a:gd name="T28" fmla="*/ 28 w 39"/>
                <a:gd name="T2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3">
                  <a:moveTo>
                    <a:pt x="28" y="17"/>
                  </a:moveTo>
                  <a:cubicBezTo>
                    <a:pt x="26" y="16"/>
                    <a:pt x="23" y="15"/>
                    <a:pt x="21" y="14"/>
                  </a:cubicBezTo>
                  <a:cubicBezTo>
                    <a:pt x="19" y="12"/>
                    <a:pt x="16" y="12"/>
                    <a:pt x="14" y="11"/>
                  </a:cubicBezTo>
                  <a:cubicBezTo>
                    <a:pt x="8" y="9"/>
                    <a:pt x="4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6"/>
                    <a:pt x="6" y="12"/>
                    <a:pt x="11" y="16"/>
                  </a:cubicBezTo>
                  <a:cubicBezTo>
                    <a:pt x="14" y="19"/>
                    <a:pt x="22" y="23"/>
                    <a:pt x="28" y="20"/>
                  </a:cubicBezTo>
                  <a:cubicBezTo>
                    <a:pt x="32" y="23"/>
                    <a:pt x="31" y="27"/>
                    <a:pt x="32" y="30"/>
                  </a:cubicBezTo>
                  <a:cubicBezTo>
                    <a:pt x="33" y="33"/>
                    <a:pt x="33" y="35"/>
                    <a:pt x="34" y="38"/>
                  </a:cubicBezTo>
                  <a:cubicBezTo>
                    <a:pt x="35" y="40"/>
                    <a:pt x="36" y="41"/>
                    <a:pt x="38" y="43"/>
                  </a:cubicBezTo>
                  <a:cubicBezTo>
                    <a:pt x="38" y="42"/>
                    <a:pt x="39" y="42"/>
                    <a:pt x="39" y="41"/>
                  </a:cubicBezTo>
                  <a:cubicBezTo>
                    <a:pt x="38" y="40"/>
                    <a:pt x="36" y="39"/>
                    <a:pt x="35" y="37"/>
                  </a:cubicBezTo>
                  <a:cubicBezTo>
                    <a:pt x="34" y="35"/>
                    <a:pt x="33" y="32"/>
                    <a:pt x="33" y="30"/>
                  </a:cubicBezTo>
                  <a:cubicBezTo>
                    <a:pt x="32" y="26"/>
                    <a:pt x="32" y="22"/>
                    <a:pt x="29" y="20"/>
                  </a:cubicBezTo>
                  <a:cubicBezTo>
                    <a:pt x="29" y="19"/>
                    <a:pt x="28" y="18"/>
                    <a:pt x="28" y="1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Freeform 2271"/>
            <p:cNvSpPr>
              <a:spLocks noEditPoints="1"/>
            </p:cNvSpPr>
            <p:nvPr/>
          </p:nvSpPr>
          <p:spPr bwMode="auto">
            <a:xfrm>
              <a:off x="4457656" y="4006872"/>
              <a:ext cx="119063" cy="203201"/>
            </a:xfrm>
            <a:custGeom>
              <a:avLst/>
              <a:gdLst>
                <a:gd name="T0" fmla="*/ 24 w 32"/>
                <a:gd name="T1" fmla="*/ 31 h 54"/>
                <a:gd name="T2" fmla="*/ 24 w 32"/>
                <a:gd name="T3" fmla="*/ 37 h 54"/>
                <a:gd name="T4" fmla="*/ 21 w 32"/>
                <a:gd name="T5" fmla="*/ 31 h 54"/>
                <a:gd name="T6" fmla="*/ 19 w 32"/>
                <a:gd name="T7" fmla="*/ 27 h 54"/>
                <a:gd name="T8" fmla="*/ 17 w 32"/>
                <a:gd name="T9" fmla="*/ 23 h 54"/>
                <a:gd name="T10" fmla="*/ 19 w 32"/>
                <a:gd name="T11" fmla="*/ 19 h 54"/>
                <a:gd name="T12" fmla="*/ 19 w 32"/>
                <a:gd name="T13" fmla="*/ 18 h 54"/>
                <a:gd name="T14" fmla="*/ 21 w 32"/>
                <a:gd name="T15" fmla="*/ 15 h 54"/>
                <a:gd name="T16" fmla="*/ 19 w 32"/>
                <a:gd name="T17" fmla="*/ 17 h 54"/>
                <a:gd name="T18" fmla="*/ 18 w 32"/>
                <a:gd name="T19" fmla="*/ 18 h 54"/>
                <a:gd name="T20" fmla="*/ 17 w 32"/>
                <a:gd name="T21" fmla="*/ 21 h 54"/>
                <a:gd name="T22" fmla="*/ 16 w 32"/>
                <a:gd name="T23" fmla="*/ 24 h 54"/>
                <a:gd name="T24" fmla="*/ 15 w 32"/>
                <a:gd name="T25" fmla="*/ 22 h 54"/>
                <a:gd name="T26" fmla="*/ 12 w 32"/>
                <a:gd name="T27" fmla="*/ 16 h 54"/>
                <a:gd name="T28" fmla="*/ 11 w 32"/>
                <a:gd name="T29" fmla="*/ 11 h 54"/>
                <a:gd name="T30" fmla="*/ 10 w 32"/>
                <a:gd name="T31" fmla="*/ 6 h 54"/>
                <a:gd name="T32" fmla="*/ 11 w 32"/>
                <a:gd name="T33" fmla="*/ 16 h 54"/>
                <a:gd name="T34" fmla="*/ 10 w 32"/>
                <a:gd name="T35" fmla="*/ 16 h 54"/>
                <a:gd name="T36" fmla="*/ 5 w 32"/>
                <a:gd name="T37" fmla="*/ 6 h 54"/>
                <a:gd name="T38" fmla="*/ 7 w 32"/>
                <a:gd name="T39" fmla="*/ 13 h 54"/>
                <a:gd name="T40" fmla="*/ 11 w 32"/>
                <a:gd name="T41" fmla="*/ 20 h 54"/>
                <a:gd name="T42" fmla="*/ 20 w 32"/>
                <a:gd name="T43" fmla="*/ 32 h 54"/>
                <a:gd name="T44" fmla="*/ 23 w 32"/>
                <a:gd name="T45" fmla="*/ 38 h 54"/>
                <a:gd name="T46" fmla="*/ 24 w 32"/>
                <a:gd name="T47" fmla="*/ 45 h 54"/>
                <a:gd name="T48" fmla="*/ 20 w 32"/>
                <a:gd name="T49" fmla="*/ 39 h 54"/>
                <a:gd name="T50" fmla="*/ 14 w 32"/>
                <a:gd name="T51" fmla="*/ 33 h 54"/>
                <a:gd name="T52" fmla="*/ 6 w 32"/>
                <a:gd name="T53" fmla="*/ 26 h 54"/>
                <a:gd name="T54" fmla="*/ 0 w 32"/>
                <a:gd name="T55" fmla="*/ 17 h 54"/>
                <a:gd name="T56" fmla="*/ 10 w 32"/>
                <a:gd name="T57" fmla="*/ 30 h 54"/>
                <a:gd name="T58" fmla="*/ 18 w 32"/>
                <a:gd name="T59" fmla="*/ 37 h 54"/>
                <a:gd name="T60" fmla="*/ 21 w 32"/>
                <a:gd name="T61" fmla="*/ 42 h 54"/>
                <a:gd name="T62" fmla="*/ 25 w 32"/>
                <a:gd name="T63" fmla="*/ 48 h 54"/>
                <a:gd name="T64" fmla="*/ 25 w 32"/>
                <a:gd name="T65" fmla="*/ 49 h 54"/>
                <a:gd name="T66" fmla="*/ 17 w 32"/>
                <a:gd name="T67" fmla="*/ 46 h 54"/>
                <a:gd name="T68" fmla="*/ 6 w 32"/>
                <a:gd name="T69" fmla="*/ 42 h 54"/>
                <a:gd name="T70" fmla="*/ 1 w 32"/>
                <a:gd name="T71" fmla="*/ 36 h 54"/>
                <a:gd name="T72" fmla="*/ 9 w 32"/>
                <a:gd name="T73" fmla="*/ 44 h 54"/>
                <a:gd name="T74" fmla="*/ 12 w 32"/>
                <a:gd name="T75" fmla="*/ 45 h 54"/>
                <a:gd name="T76" fmla="*/ 20 w 32"/>
                <a:gd name="T77" fmla="*/ 48 h 54"/>
                <a:gd name="T78" fmla="*/ 26 w 32"/>
                <a:gd name="T79" fmla="*/ 51 h 54"/>
                <a:gd name="T80" fmla="*/ 28 w 32"/>
                <a:gd name="T81" fmla="*/ 53 h 54"/>
                <a:gd name="T82" fmla="*/ 27 w 32"/>
                <a:gd name="T83" fmla="*/ 49 h 54"/>
                <a:gd name="T84" fmla="*/ 27 w 32"/>
                <a:gd name="T85" fmla="*/ 46 h 54"/>
                <a:gd name="T86" fmla="*/ 28 w 32"/>
                <a:gd name="T87" fmla="*/ 44 h 54"/>
                <a:gd name="T88" fmla="*/ 29 w 32"/>
                <a:gd name="T89" fmla="*/ 43 h 54"/>
                <a:gd name="T90" fmla="*/ 31 w 32"/>
                <a:gd name="T91" fmla="*/ 38 h 54"/>
                <a:gd name="T92" fmla="*/ 32 w 32"/>
                <a:gd name="T93" fmla="*/ 34 h 54"/>
                <a:gd name="T94" fmla="*/ 30 w 32"/>
                <a:gd name="T95" fmla="*/ 38 h 54"/>
                <a:gd name="T96" fmla="*/ 28 w 32"/>
                <a:gd name="T97" fmla="*/ 43 h 54"/>
                <a:gd name="T98" fmla="*/ 27 w 32"/>
                <a:gd name="T99" fmla="*/ 43 h 54"/>
                <a:gd name="T100" fmla="*/ 26 w 32"/>
                <a:gd name="T101" fmla="*/ 45 h 54"/>
                <a:gd name="T102" fmla="*/ 25 w 32"/>
                <a:gd name="T103" fmla="*/ 38 h 54"/>
                <a:gd name="T104" fmla="*/ 25 w 32"/>
                <a:gd name="T105" fmla="*/ 31 h 54"/>
                <a:gd name="T106" fmla="*/ 25 w 32"/>
                <a:gd name="T107" fmla="*/ 26 h 54"/>
                <a:gd name="T108" fmla="*/ 27 w 32"/>
                <a:gd name="T109" fmla="*/ 20 h 54"/>
                <a:gd name="T110" fmla="*/ 24 w 32"/>
                <a:gd name="T111" fmla="*/ 29 h 54"/>
                <a:gd name="T112" fmla="*/ 16 w 32"/>
                <a:gd name="T113" fmla="*/ 24 h 54"/>
                <a:gd name="T114" fmla="*/ 16 w 32"/>
                <a:gd name="T115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" h="54">
                  <a:moveTo>
                    <a:pt x="24" y="29"/>
                  </a:moveTo>
                  <a:cubicBezTo>
                    <a:pt x="24" y="29"/>
                    <a:pt x="24" y="30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4"/>
                    <a:pt x="24" y="35"/>
                    <a:pt x="24" y="37"/>
                  </a:cubicBezTo>
                  <a:cubicBezTo>
                    <a:pt x="24" y="36"/>
                    <a:pt x="24" y="35"/>
                    <a:pt x="23" y="34"/>
                  </a:cubicBezTo>
                  <a:cubicBezTo>
                    <a:pt x="23" y="33"/>
                    <a:pt x="22" y="32"/>
                    <a:pt x="21" y="31"/>
                  </a:cubicBezTo>
                  <a:cubicBezTo>
                    <a:pt x="21" y="30"/>
                    <a:pt x="20" y="29"/>
                    <a:pt x="19" y="28"/>
                  </a:cubicBezTo>
                  <a:cubicBezTo>
                    <a:pt x="19" y="28"/>
                    <a:pt x="19" y="28"/>
                    <a:pt x="19" y="27"/>
                  </a:cubicBezTo>
                  <a:cubicBezTo>
                    <a:pt x="18" y="27"/>
                    <a:pt x="18" y="26"/>
                    <a:pt x="18" y="25"/>
                  </a:cubicBezTo>
                  <a:cubicBezTo>
                    <a:pt x="17" y="25"/>
                    <a:pt x="17" y="24"/>
                    <a:pt x="17" y="23"/>
                  </a:cubicBezTo>
                  <a:cubicBezTo>
                    <a:pt x="17" y="23"/>
                    <a:pt x="17" y="22"/>
                    <a:pt x="18" y="21"/>
                  </a:cubicBezTo>
                  <a:cubicBezTo>
                    <a:pt x="18" y="21"/>
                    <a:pt x="18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20" y="17"/>
                  </a:cubicBezTo>
                  <a:cubicBezTo>
                    <a:pt x="20" y="17"/>
                    <a:pt x="21" y="16"/>
                    <a:pt x="21" y="15"/>
                  </a:cubicBezTo>
                  <a:cubicBezTo>
                    <a:pt x="22" y="15"/>
                    <a:pt x="22" y="14"/>
                    <a:pt x="23" y="14"/>
                  </a:cubicBezTo>
                  <a:cubicBezTo>
                    <a:pt x="21" y="15"/>
                    <a:pt x="20" y="16"/>
                    <a:pt x="19" y="17"/>
                  </a:cubicBezTo>
                  <a:cubicBezTo>
                    <a:pt x="19" y="17"/>
                    <a:pt x="19" y="17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cubicBezTo>
                    <a:pt x="16" y="22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5" y="23"/>
                    <a:pt x="15" y="23"/>
                    <a:pt x="15" y="22"/>
                  </a:cubicBezTo>
                  <a:cubicBezTo>
                    <a:pt x="14" y="22"/>
                    <a:pt x="14" y="21"/>
                    <a:pt x="14" y="20"/>
                  </a:cubicBezTo>
                  <a:cubicBezTo>
                    <a:pt x="13" y="19"/>
                    <a:pt x="12" y="17"/>
                    <a:pt x="12" y="16"/>
                  </a:cubicBezTo>
                  <a:cubicBezTo>
                    <a:pt x="12" y="15"/>
                    <a:pt x="11" y="14"/>
                    <a:pt x="11" y="13"/>
                  </a:cubicBezTo>
                  <a:cubicBezTo>
                    <a:pt x="11" y="13"/>
                    <a:pt x="11" y="12"/>
                    <a:pt x="11" y="11"/>
                  </a:cubicBezTo>
                  <a:cubicBezTo>
                    <a:pt x="11" y="10"/>
                    <a:pt x="10" y="10"/>
                    <a:pt x="10" y="9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8"/>
                    <a:pt x="10" y="10"/>
                    <a:pt x="10" y="11"/>
                  </a:cubicBezTo>
                  <a:cubicBezTo>
                    <a:pt x="10" y="13"/>
                    <a:pt x="11" y="14"/>
                    <a:pt x="11" y="16"/>
                  </a:cubicBezTo>
                  <a:cubicBezTo>
                    <a:pt x="11" y="17"/>
                    <a:pt x="12" y="18"/>
                    <a:pt x="12" y="19"/>
                  </a:cubicBezTo>
                  <a:cubicBezTo>
                    <a:pt x="11" y="18"/>
                    <a:pt x="11" y="17"/>
                    <a:pt x="10" y="16"/>
                  </a:cubicBezTo>
                  <a:cubicBezTo>
                    <a:pt x="9" y="15"/>
                    <a:pt x="9" y="14"/>
                    <a:pt x="8" y="13"/>
                  </a:cubicBezTo>
                  <a:cubicBezTo>
                    <a:pt x="7" y="11"/>
                    <a:pt x="6" y="9"/>
                    <a:pt x="5" y="6"/>
                  </a:cubicBezTo>
                  <a:cubicBezTo>
                    <a:pt x="4" y="4"/>
                    <a:pt x="3" y="2"/>
                    <a:pt x="2" y="0"/>
                  </a:cubicBezTo>
                  <a:cubicBezTo>
                    <a:pt x="3" y="4"/>
                    <a:pt x="5" y="9"/>
                    <a:pt x="7" y="13"/>
                  </a:cubicBezTo>
                  <a:cubicBezTo>
                    <a:pt x="8" y="15"/>
                    <a:pt x="8" y="16"/>
                    <a:pt x="9" y="17"/>
                  </a:cubicBezTo>
                  <a:cubicBezTo>
                    <a:pt x="10" y="18"/>
                    <a:pt x="11" y="19"/>
                    <a:pt x="11" y="20"/>
                  </a:cubicBezTo>
                  <a:cubicBezTo>
                    <a:pt x="13" y="22"/>
                    <a:pt x="14" y="24"/>
                    <a:pt x="16" y="26"/>
                  </a:cubicBezTo>
                  <a:cubicBezTo>
                    <a:pt x="17" y="28"/>
                    <a:pt x="19" y="30"/>
                    <a:pt x="20" y="32"/>
                  </a:cubicBezTo>
                  <a:cubicBezTo>
                    <a:pt x="21" y="33"/>
                    <a:pt x="21" y="34"/>
                    <a:pt x="22" y="35"/>
                  </a:cubicBezTo>
                  <a:cubicBezTo>
                    <a:pt x="22" y="36"/>
                    <a:pt x="23" y="37"/>
                    <a:pt x="23" y="38"/>
                  </a:cubicBezTo>
                  <a:cubicBezTo>
                    <a:pt x="23" y="40"/>
                    <a:pt x="24" y="41"/>
                    <a:pt x="24" y="42"/>
                  </a:cubicBezTo>
                  <a:cubicBezTo>
                    <a:pt x="24" y="43"/>
                    <a:pt x="24" y="44"/>
                    <a:pt x="24" y="45"/>
                  </a:cubicBezTo>
                  <a:cubicBezTo>
                    <a:pt x="23" y="43"/>
                    <a:pt x="23" y="42"/>
                    <a:pt x="22" y="41"/>
                  </a:cubicBezTo>
                  <a:cubicBezTo>
                    <a:pt x="21" y="40"/>
                    <a:pt x="21" y="39"/>
                    <a:pt x="20" y="39"/>
                  </a:cubicBezTo>
                  <a:cubicBezTo>
                    <a:pt x="20" y="38"/>
                    <a:pt x="19" y="37"/>
                    <a:pt x="18" y="37"/>
                  </a:cubicBezTo>
                  <a:cubicBezTo>
                    <a:pt x="17" y="35"/>
                    <a:pt x="16" y="34"/>
                    <a:pt x="14" y="33"/>
                  </a:cubicBezTo>
                  <a:cubicBezTo>
                    <a:pt x="13" y="32"/>
                    <a:pt x="11" y="31"/>
                    <a:pt x="10" y="30"/>
                  </a:cubicBezTo>
                  <a:cubicBezTo>
                    <a:pt x="9" y="29"/>
                    <a:pt x="7" y="27"/>
                    <a:pt x="6" y="26"/>
                  </a:cubicBezTo>
                  <a:cubicBezTo>
                    <a:pt x="5" y="25"/>
                    <a:pt x="4" y="23"/>
                    <a:pt x="3" y="22"/>
                  </a:cubicBezTo>
                  <a:cubicBezTo>
                    <a:pt x="2" y="20"/>
                    <a:pt x="1" y="19"/>
                    <a:pt x="0" y="17"/>
                  </a:cubicBezTo>
                  <a:cubicBezTo>
                    <a:pt x="2" y="21"/>
                    <a:pt x="4" y="24"/>
                    <a:pt x="6" y="27"/>
                  </a:cubicBezTo>
                  <a:cubicBezTo>
                    <a:pt x="7" y="28"/>
                    <a:pt x="8" y="29"/>
                    <a:pt x="10" y="30"/>
                  </a:cubicBezTo>
                  <a:cubicBezTo>
                    <a:pt x="11" y="32"/>
                    <a:pt x="12" y="33"/>
                    <a:pt x="14" y="34"/>
                  </a:cubicBezTo>
                  <a:cubicBezTo>
                    <a:pt x="15" y="35"/>
                    <a:pt x="17" y="36"/>
                    <a:pt x="18" y="37"/>
                  </a:cubicBezTo>
                  <a:cubicBezTo>
                    <a:pt x="18" y="38"/>
                    <a:pt x="19" y="39"/>
                    <a:pt x="19" y="39"/>
                  </a:cubicBezTo>
                  <a:cubicBezTo>
                    <a:pt x="20" y="40"/>
                    <a:pt x="20" y="41"/>
                    <a:pt x="21" y="42"/>
                  </a:cubicBezTo>
                  <a:cubicBezTo>
                    <a:pt x="22" y="43"/>
                    <a:pt x="23" y="45"/>
                    <a:pt x="24" y="46"/>
                  </a:cubicBezTo>
                  <a:cubicBezTo>
                    <a:pt x="24" y="47"/>
                    <a:pt x="24" y="48"/>
                    <a:pt x="25" y="4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2" y="48"/>
                    <a:pt x="20" y="47"/>
                  </a:cubicBezTo>
                  <a:cubicBezTo>
                    <a:pt x="19" y="47"/>
                    <a:pt x="18" y="46"/>
                    <a:pt x="17" y="46"/>
                  </a:cubicBezTo>
                  <a:cubicBezTo>
                    <a:pt x="16" y="45"/>
                    <a:pt x="14" y="45"/>
                    <a:pt x="13" y="45"/>
                  </a:cubicBezTo>
                  <a:cubicBezTo>
                    <a:pt x="11" y="44"/>
                    <a:pt x="8" y="43"/>
                    <a:pt x="6" y="42"/>
                  </a:cubicBezTo>
                  <a:cubicBezTo>
                    <a:pt x="5" y="41"/>
                    <a:pt x="4" y="40"/>
                    <a:pt x="3" y="39"/>
                  </a:cubicBezTo>
                  <a:cubicBezTo>
                    <a:pt x="3" y="38"/>
                    <a:pt x="2" y="37"/>
                    <a:pt x="1" y="36"/>
                  </a:cubicBezTo>
                  <a:cubicBezTo>
                    <a:pt x="2" y="38"/>
                    <a:pt x="4" y="40"/>
                    <a:pt x="6" y="42"/>
                  </a:cubicBezTo>
                  <a:cubicBezTo>
                    <a:pt x="7" y="43"/>
                    <a:pt x="8" y="44"/>
                    <a:pt x="9" y="44"/>
                  </a:cubicBezTo>
                  <a:cubicBezTo>
                    <a:pt x="10" y="44"/>
                    <a:pt x="10" y="45"/>
                    <a:pt x="11" y="45"/>
                  </a:cubicBezTo>
                  <a:cubicBezTo>
                    <a:pt x="11" y="45"/>
                    <a:pt x="12" y="45"/>
                    <a:pt x="12" y="45"/>
                  </a:cubicBezTo>
                  <a:cubicBezTo>
                    <a:pt x="12" y="45"/>
                    <a:pt x="13" y="45"/>
                    <a:pt x="13" y="46"/>
                  </a:cubicBezTo>
                  <a:cubicBezTo>
                    <a:pt x="15" y="46"/>
                    <a:pt x="18" y="47"/>
                    <a:pt x="20" y="48"/>
                  </a:cubicBezTo>
                  <a:cubicBezTo>
                    <a:pt x="21" y="49"/>
                    <a:pt x="22" y="49"/>
                    <a:pt x="23" y="50"/>
                  </a:cubicBezTo>
                  <a:cubicBezTo>
                    <a:pt x="24" y="50"/>
                    <a:pt x="25" y="51"/>
                    <a:pt x="26" y="51"/>
                  </a:cubicBezTo>
                  <a:cubicBezTo>
                    <a:pt x="26" y="52"/>
                    <a:pt x="26" y="52"/>
                    <a:pt x="26" y="53"/>
                  </a:cubicBezTo>
                  <a:cubicBezTo>
                    <a:pt x="27" y="53"/>
                    <a:pt x="27" y="54"/>
                    <a:pt x="28" y="53"/>
                  </a:cubicBezTo>
                  <a:cubicBezTo>
                    <a:pt x="28" y="53"/>
                    <a:pt x="28" y="53"/>
                    <a:pt x="28" y="52"/>
                  </a:cubicBezTo>
                  <a:cubicBezTo>
                    <a:pt x="28" y="51"/>
                    <a:pt x="27" y="50"/>
                    <a:pt x="27" y="49"/>
                  </a:cubicBezTo>
                  <a:cubicBezTo>
                    <a:pt x="27" y="48"/>
                    <a:pt x="26" y="47"/>
                    <a:pt x="26" y="47"/>
                  </a:cubicBezTo>
                  <a:cubicBezTo>
                    <a:pt x="26" y="46"/>
                    <a:pt x="26" y="46"/>
                    <a:pt x="27" y="46"/>
                  </a:cubicBezTo>
                  <a:cubicBezTo>
                    <a:pt x="27" y="46"/>
                    <a:pt x="27" y="45"/>
                    <a:pt x="28" y="45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2"/>
                    <a:pt x="30" y="42"/>
                  </a:cubicBezTo>
                  <a:cubicBezTo>
                    <a:pt x="30" y="40"/>
                    <a:pt x="31" y="39"/>
                    <a:pt x="31" y="38"/>
                  </a:cubicBezTo>
                  <a:cubicBezTo>
                    <a:pt x="31" y="37"/>
                    <a:pt x="31" y="37"/>
                    <a:pt x="32" y="36"/>
                  </a:cubicBezTo>
                  <a:cubicBezTo>
                    <a:pt x="32" y="36"/>
                    <a:pt x="32" y="35"/>
                    <a:pt x="32" y="34"/>
                  </a:cubicBezTo>
                  <a:cubicBezTo>
                    <a:pt x="32" y="35"/>
                    <a:pt x="32" y="36"/>
                    <a:pt x="31" y="36"/>
                  </a:cubicBezTo>
                  <a:cubicBezTo>
                    <a:pt x="31" y="37"/>
                    <a:pt x="31" y="37"/>
                    <a:pt x="30" y="38"/>
                  </a:cubicBezTo>
                  <a:cubicBezTo>
                    <a:pt x="30" y="39"/>
                    <a:pt x="29" y="40"/>
                    <a:pt x="29" y="41"/>
                  </a:cubicBezTo>
                  <a:cubicBezTo>
                    <a:pt x="29" y="42"/>
                    <a:pt x="28" y="42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7" y="44"/>
                    <a:pt x="27" y="44"/>
                  </a:cubicBezTo>
                  <a:cubicBezTo>
                    <a:pt x="26" y="44"/>
                    <a:pt x="26" y="45"/>
                    <a:pt x="26" y="45"/>
                  </a:cubicBezTo>
                  <a:cubicBezTo>
                    <a:pt x="26" y="44"/>
                    <a:pt x="26" y="44"/>
                    <a:pt x="26" y="43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6"/>
                    <a:pt x="25" y="34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29"/>
                  </a:cubicBezTo>
                  <a:cubicBezTo>
                    <a:pt x="25" y="28"/>
                    <a:pt x="25" y="27"/>
                    <a:pt x="25" y="26"/>
                  </a:cubicBezTo>
                  <a:cubicBezTo>
                    <a:pt x="26" y="25"/>
                    <a:pt x="26" y="24"/>
                    <a:pt x="26" y="23"/>
                  </a:cubicBezTo>
                  <a:cubicBezTo>
                    <a:pt x="27" y="22"/>
                    <a:pt x="27" y="21"/>
                    <a:pt x="27" y="20"/>
                  </a:cubicBezTo>
                  <a:cubicBezTo>
                    <a:pt x="26" y="22"/>
                    <a:pt x="25" y="24"/>
                    <a:pt x="25" y="26"/>
                  </a:cubicBezTo>
                  <a:cubicBezTo>
                    <a:pt x="25" y="27"/>
                    <a:pt x="25" y="28"/>
                    <a:pt x="24" y="29"/>
                  </a:cubicBezTo>
                  <a:close/>
                  <a:moveTo>
                    <a:pt x="16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Freeform 2272"/>
            <p:cNvSpPr/>
            <p:nvPr/>
          </p:nvSpPr>
          <p:spPr bwMode="auto">
            <a:xfrm>
              <a:off x="4502106" y="3894159"/>
              <a:ext cx="217489" cy="203201"/>
            </a:xfrm>
            <a:custGeom>
              <a:avLst/>
              <a:gdLst>
                <a:gd name="T0" fmla="*/ 7 w 58"/>
                <a:gd name="T1" fmla="*/ 22 h 54"/>
                <a:gd name="T2" fmla="*/ 10 w 58"/>
                <a:gd name="T3" fmla="*/ 25 h 54"/>
                <a:gd name="T4" fmla="*/ 21 w 58"/>
                <a:gd name="T5" fmla="*/ 33 h 54"/>
                <a:gd name="T6" fmla="*/ 41 w 58"/>
                <a:gd name="T7" fmla="*/ 41 h 54"/>
                <a:gd name="T8" fmla="*/ 51 w 58"/>
                <a:gd name="T9" fmla="*/ 49 h 54"/>
                <a:gd name="T10" fmla="*/ 58 w 58"/>
                <a:gd name="T11" fmla="*/ 54 h 54"/>
                <a:gd name="T12" fmla="*/ 50 w 58"/>
                <a:gd name="T13" fmla="*/ 43 h 54"/>
                <a:gd name="T14" fmla="*/ 21 w 58"/>
                <a:gd name="T15" fmla="*/ 20 h 54"/>
                <a:gd name="T16" fmla="*/ 9 w 58"/>
                <a:gd name="T17" fmla="*/ 9 h 54"/>
                <a:gd name="T18" fmla="*/ 0 w 58"/>
                <a:gd name="T19" fmla="*/ 0 h 54"/>
                <a:gd name="T20" fmla="*/ 0 w 58"/>
                <a:gd name="T21" fmla="*/ 0 h 54"/>
                <a:gd name="T22" fmla="*/ 7 w 58"/>
                <a:gd name="T23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54">
                  <a:moveTo>
                    <a:pt x="7" y="22"/>
                  </a:moveTo>
                  <a:cubicBezTo>
                    <a:pt x="7" y="23"/>
                    <a:pt x="8" y="24"/>
                    <a:pt x="10" y="25"/>
                  </a:cubicBezTo>
                  <a:cubicBezTo>
                    <a:pt x="13" y="28"/>
                    <a:pt x="17" y="31"/>
                    <a:pt x="21" y="33"/>
                  </a:cubicBezTo>
                  <a:cubicBezTo>
                    <a:pt x="28" y="36"/>
                    <a:pt x="35" y="38"/>
                    <a:pt x="41" y="41"/>
                  </a:cubicBezTo>
                  <a:cubicBezTo>
                    <a:pt x="45" y="43"/>
                    <a:pt x="48" y="45"/>
                    <a:pt x="51" y="49"/>
                  </a:cubicBezTo>
                  <a:cubicBezTo>
                    <a:pt x="53" y="50"/>
                    <a:pt x="55" y="53"/>
                    <a:pt x="58" y="54"/>
                  </a:cubicBezTo>
                  <a:cubicBezTo>
                    <a:pt x="54" y="50"/>
                    <a:pt x="51" y="45"/>
                    <a:pt x="50" y="43"/>
                  </a:cubicBezTo>
                  <a:cubicBezTo>
                    <a:pt x="43" y="33"/>
                    <a:pt x="31" y="27"/>
                    <a:pt x="21" y="20"/>
                  </a:cubicBezTo>
                  <a:cubicBezTo>
                    <a:pt x="17" y="17"/>
                    <a:pt x="13" y="13"/>
                    <a:pt x="9" y="9"/>
                  </a:cubicBezTo>
                  <a:cubicBezTo>
                    <a:pt x="6" y="6"/>
                    <a:pt x="3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7"/>
                    <a:pt x="5" y="15"/>
                    <a:pt x="7" y="2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690" name="Picture 2273"/>
            <p:cNvPicPr>
              <a:picLocks noChangeAspect="1" noChangeArrowheads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631" y="3965597"/>
              <a:ext cx="225426" cy="147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1" name="Picture 2274"/>
            <p:cNvPicPr>
              <a:picLocks noChangeAspect="1" noChangeArrowheads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231" y="3871933"/>
              <a:ext cx="280989" cy="24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2" name="Freeform 2275"/>
            <p:cNvSpPr/>
            <p:nvPr/>
          </p:nvSpPr>
          <p:spPr bwMode="auto">
            <a:xfrm>
              <a:off x="4557669" y="3910034"/>
              <a:ext cx="82550" cy="96838"/>
            </a:xfrm>
            <a:custGeom>
              <a:avLst/>
              <a:gdLst>
                <a:gd name="T0" fmla="*/ 9 w 22"/>
                <a:gd name="T1" fmla="*/ 16 h 26"/>
                <a:gd name="T2" fmla="*/ 22 w 22"/>
                <a:gd name="T3" fmla="*/ 26 h 26"/>
                <a:gd name="T4" fmla="*/ 17 w 22"/>
                <a:gd name="T5" fmla="*/ 20 h 26"/>
                <a:gd name="T6" fmla="*/ 18 w 22"/>
                <a:gd name="T7" fmla="*/ 10 h 26"/>
                <a:gd name="T8" fmla="*/ 20 w 22"/>
                <a:gd name="T9" fmla="*/ 3 h 26"/>
                <a:gd name="T10" fmla="*/ 0 w 22"/>
                <a:gd name="T11" fmla="*/ 0 h 26"/>
                <a:gd name="T12" fmla="*/ 9 w 22"/>
                <a:gd name="T1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9" y="16"/>
                  </a:moveTo>
                  <a:cubicBezTo>
                    <a:pt x="13" y="20"/>
                    <a:pt x="18" y="23"/>
                    <a:pt x="22" y="26"/>
                  </a:cubicBezTo>
                  <a:cubicBezTo>
                    <a:pt x="20" y="24"/>
                    <a:pt x="18" y="22"/>
                    <a:pt x="17" y="20"/>
                  </a:cubicBezTo>
                  <a:cubicBezTo>
                    <a:pt x="15" y="16"/>
                    <a:pt x="16" y="13"/>
                    <a:pt x="18" y="10"/>
                  </a:cubicBezTo>
                  <a:cubicBezTo>
                    <a:pt x="18" y="8"/>
                    <a:pt x="20" y="5"/>
                    <a:pt x="20" y="3"/>
                  </a:cubicBezTo>
                  <a:cubicBezTo>
                    <a:pt x="13" y="1"/>
                    <a:pt x="7" y="1"/>
                    <a:pt x="0" y="0"/>
                  </a:cubicBezTo>
                  <a:cubicBezTo>
                    <a:pt x="1" y="6"/>
                    <a:pt x="6" y="12"/>
                    <a:pt x="9" y="1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3" name="Freeform 2276"/>
            <p:cNvSpPr/>
            <p:nvPr/>
          </p:nvSpPr>
          <p:spPr bwMode="auto">
            <a:xfrm>
              <a:off x="4557669" y="4064022"/>
              <a:ext cx="255589" cy="134938"/>
            </a:xfrm>
            <a:custGeom>
              <a:avLst/>
              <a:gdLst>
                <a:gd name="T0" fmla="*/ 43 w 68"/>
                <a:gd name="T1" fmla="*/ 9 h 36"/>
                <a:gd name="T2" fmla="*/ 33 w 68"/>
                <a:gd name="T3" fmla="*/ 8 h 36"/>
                <a:gd name="T4" fmla="*/ 22 w 68"/>
                <a:gd name="T5" fmla="*/ 8 h 36"/>
                <a:gd name="T6" fmla="*/ 1 w 68"/>
                <a:gd name="T7" fmla="*/ 1 h 36"/>
                <a:gd name="T8" fmla="*/ 0 w 68"/>
                <a:gd name="T9" fmla="*/ 0 h 36"/>
                <a:gd name="T10" fmla="*/ 21 w 68"/>
                <a:gd name="T11" fmla="*/ 15 h 36"/>
                <a:gd name="T12" fmla="*/ 45 w 68"/>
                <a:gd name="T13" fmla="*/ 12 h 36"/>
                <a:gd name="T14" fmla="*/ 54 w 68"/>
                <a:gd name="T15" fmla="*/ 23 h 36"/>
                <a:gd name="T16" fmla="*/ 60 w 68"/>
                <a:gd name="T17" fmla="*/ 31 h 36"/>
                <a:gd name="T18" fmla="*/ 67 w 68"/>
                <a:gd name="T19" fmla="*/ 36 h 36"/>
                <a:gd name="T20" fmla="*/ 68 w 68"/>
                <a:gd name="T21" fmla="*/ 33 h 36"/>
                <a:gd name="T22" fmla="*/ 61 w 68"/>
                <a:gd name="T23" fmla="*/ 30 h 36"/>
                <a:gd name="T24" fmla="*/ 55 w 68"/>
                <a:gd name="T25" fmla="*/ 22 h 36"/>
                <a:gd name="T26" fmla="*/ 45 w 68"/>
                <a:gd name="T27" fmla="*/ 11 h 36"/>
                <a:gd name="T28" fmla="*/ 43 w 68"/>
                <a:gd name="T29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36">
                  <a:moveTo>
                    <a:pt x="43" y="9"/>
                  </a:moveTo>
                  <a:cubicBezTo>
                    <a:pt x="40" y="8"/>
                    <a:pt x="35" y="8"/>
                    <a:pt x="33" y="8"/>
                  </a:cubicBezTo>
                  <a:cubicBezTo>
                    <a:pt x="29" y="7"/>
                    <a:pt x="26" y="8"/>
                    <a:pt x="22" y="8"/>
                  </a:cubicBezTo>
                  <a:cubicBezTo>
                    <a:pt x="14" y="8"/>
                    <a:pt x="7" y="6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6" y="7"/>
                    <a:pt x="13" y="13"/>
                    <a:pt x="21" y="15"/>
                  </a:cubicBezTo>
                  <a:cubicBezTo>
                    <a:pt x="26" y="17"/>
                    <a:pt x="38" y="18"/>
                    <a:pt x="45" y="12"/>
                  </a:cubicBezTo>
                  <a:cubicBezTo>
                    <a:pt x="50" y="14"/>
                    <a:pt x="51" y="19"/>
                    <a:pt x="54" y="23"/>
                  </a:cubicBezTo>
                  <a:cubicBezTo>
                    <a:pt x="56" y="26"/>
                    <a:pt x="57" y="29"/>
                    <a:pt x="60" y="31"/>
                  </a:cubicBezTo>
                  <a:cubicBezTo>
                    <a:pt x="62" y="33"/>
                    <a:pt x="65" y="34"/>
                    <a:pt x="67" y="36"/>
                  </a:cubicBezTo>
                  <a:cubicBezTo>
                    <a:pt x="67" y="35"/>
                    <a:pt x="67" y="34"/>
                    <a:pt x="68" y="33"/>
                  </a:cubicBezTo>
                  <a:cubicBezTo>
                    <a:pt x="66" y="32"/>
                    <a:pt x="63" y="32"/>
                    <a:pt x="61" y="30"/>
                  </a:cubicBezTo>
                  <a:cubicBezTo>
                    <a:pt x="59" y="28"/>
                    <a:pt x="56" y="24"/>
                    <a:pt x="55" y="22"/>
                  </a:cubicBezTo>
                  <a:cubicBezTo>
                    <a:pt x="52" y="18"/>
                    <a:pt x="49" y="13"/>
                    <a:pt x="45" y="11"/>
                  </a:cubicBezTo>
                  <a:cubicBezTo>
                    <a:pt x="44" y="10"/>
                    <a:pt x="43" y="9"/>
                    <a:pt x="43" y="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4" name="Freeform 2277"/>
            <p:cNvSpPr>
              <a:spLocks noEditPoints="1"/>
            </p:cNvSpPr>
            <p:nvPr/>
          </p:nvSpPr>
          <p:spPr bwMode="auto">
            <a:xfrm>
              <a:off x="4510044" y="3902096"/>
              <a:ext cx="217489" cy="203201"/>
            </a:xfrm>
            <a:custGeom>
              <a:avLst/>
              <a:gdLst>
                <a:gd name="T0" fmla="*/ 43 w 58"/>
                <a:gd name="T1" fmla="*/ 27 h 54"/>
                <a:gd name="T2" fmla="*/ 46 w 58"/>
                <a:gd name="T3" fmla="*/ 35 h 54"/>
                <a:gd name="T4" fmla="*/ 39 w 58"/>
                <a:gd name="T5" fmla="*/ 29 h 54"/>
                <a:gd name="T6" fmla="*/ 34 w 58"/>
                <a:gd name="T7" fmla="*/ 26 h 54"/>
                <a:gd name="T8" fmla="*/ 31 w 58"/>
                <a:gd name="T9" fmla="*/ 22 h 54"/>
                <a:gd name="T10" fmla="*/ 30 w 58"/>
                <a:gd name="T11" fmla="*/ 16 h 54"/>
                <a:gd name="T12" fmla="*/ 30 w 58"/>
                <a:gd name="T13" fmla="*/ 15 h 54"/>
                <a:gd name="T14" fmla="*/ 31 w 58"/>
                <a:gd name="T15" fmla="*/ 10 h 54"/>
                <a:gd name="T16" fmla="*/ 30 w 58"/>
                <a:gd name="T17" fmla="*/ 13 h 54"/>
                <a:gd name="T18" fmla="*/ 29 w 58"/>
                <a:gd name="T19" fmla="*/ 15 h 54"/>
                <a:gd name="T20" fmla="*/ 29 w 58"/>
                <a:gd name="T21" fmla="*/ 19 h 54"/>
                <a:gd name="T22" fmla="*/ 30 w 58"/>
                <a:gd name="T23" fmla="*/ 23 h 54"/>
                <a:gd name="T24" fmla="*/ 27 w 58"/>
                <a:gd name="T25" fmla="*/ 21 h 54"/>
                <a:gd name="T26" fmla="*/ 20 w 58"/>
                <a:gd name="T27" fmla="*/ 15 h 54"/>
                <a:gd name="T28" fmla="*/ 17 w 58"/>
                <a:gd name="T29" fmla="*/ 10 h 54"/>
                <a:gd name="T30" fmla="*/ 14 w 58"/>
                <a:gd name="T31" fmla="*/ 4 h 54"/>
                <a:gd name="T32" fmla="*/ 19 w 58"/>
                <a:gd name="T33" fmla="*/ 16 h 54"/>
                <a:gd name="T34" fmla="*/ 18 w 58"/>
                <a:gd name="T35" fmla="*/ 16 h 54"/>
                <a:gd name="T36" fmla="*/ 7 w 58"/>
                <a:gd name="T37" fmla="*/ 7 h 54"/>
                <a:gd name="T38" fmla="*/ 13 w 58"/>
                <a:gd name="T39" fmla="*/ 14 h 54"/>
                <a:gd name="T40" fmla="*/ 21 w 58"/>
                <a:gd name="T41" fmla="*/ 20 h 54"/>
                <a:gd name="T42" fmla="*/ 38 w 58"/>
                <a:gd name="T43" fmla="*/ 31 h 54"/>
                <a:gd name="T44" fmla="*/ 45 w 58"/>
                <a:gd name="T45" fmla="*/ 38 h 54"/>
                <a:gd name="T46" fmla="*/ 49 w 58"/>
                <a:gd name="T47" fmla="*/ 45 h 54"/>
                <a:gd name="T48" fmla="*/ 41 w 58"/>
                <a:gd name="T49" fmla="*/ 39 h 54"/>
                <a:gd name="T50" fmla="*/ 32 w 58"/>
                <a:gd name="T51" fmla="*/ 35 h 54"/>
                <a:gd name="T52" fmla="*/ 18 w 58"/>
                <a:gd name="T53" fmla="*/ 30 h 54"/>
                <a:gd name="T54" fmla="*/ 7 w 58"/>
                <a:gd name="T55" fmla="*/ 22 h 54"/>
                <a:gd name="T56" fmla="*/ 24 w 58"/>
                <a:gd name="T57" fmla="*/ 34 h 54"/>
                <a:gd name="T58" fmla="*/ 38 w 58"/>
                <a:gd name="T59" fmla="*/ 39 h 54"/>
                <a:gd name="T60" fmla="*/ 44 w 58"/>
                <a:gd name="T61" fmla="*/ 43 h 54"/>
                <a:gd name="T62" fmla="*/ 52 w 58"/>
                <a:gd name="T63" fmla="*/ 49 h 54"/>
                <a:gd name="T64" fmla="*/ 53 w 58"/>
                <a:gd name="T65" fmla="*/ 50 h 54"/>
                <a:gd name="T66" fmla="*/ 41 w 58"/>
                <a:gd name="T67" fmla="*/ 50 h 54"/>
                <a:gd name="T68" fmla="*/ 26 w 58"/>
                <a:gd name="T69" fmla="*/ 49 h 54"/>
                <a:gd name="T70" fmla="*/ 16 w 58"/>
                <a:gd name="T71" fmla="*/ 46 h 54"/>
                <a:gd name="T72" fmla="*/ 30 w 58"/>
                <a:gd name="T73" fmla="*/ 51 h 54"/>
                <a:gd name="T74" fmla="*/ 34 w 58"/>
                <a:gd name="T75" fmla="*/ 51 h 54"/>
                <a:gd name="T76" fmla="*/ 46 w 58"/>
                <a:gd name="T77" fmla="*/ 51 h 54"/>
                <a:gd name="T78" fmla="*/ 54 w 58"/>
                <a:gd name="T79" fmla="*/ 52 h 54"/>
                <a:gd name="T80" fmla="*/ 58 w 58"/>
                <a:gd name="T81" fmla="*/ 54 h 54"/>
                <a:gd name="T82" fmla="*/ 54 w 58"/>
                <a:gd name="T83" fmla="*/ 49 h 54"/>
                <a:gd name="T84" fmla="*/ 53 w 58"/>
                <a:gd name="T85" fmla="*/ 46 h 54"/>
                <a:gd name="T86" fmla="*/ 54 w 58"/>
                <a:gd name="T87" fmla="*/ 42 h 54"/>
                <a:gd name="T88" fmla="*/ 54 w 58"/>
                <a:gd name="T89" fmla="*/ 41 h 54"/>
                <a:gd name="T90" fmla="*/ 54 w 58"/>
                <a:gd name="T91" fmla="*/ 33 h 54"/>
                <a:gd name="T92" fmla="*/ 54 w 58"/>
                <a:gd name="T93" fmla="*/ 28 h 54"/>
                <a:gd name="T94" fmla="*/ 54 w 58"/>
                <a:gd name="T95" fmla="*/ 33 h 54"/>
                <a:gd name="T96" fmla="*/ 53 w 58"/>
                <a:gd name="T97" fmla="*/ 40 h 54"/>
                <a:gd name="T98" fmla="*/ 52 w 58"/>
                <a:gd name="T99" fmla="*/ 42 h 54"/>
                <a:gd name="T100" fmla="*/ 51 w 58"/>
                <a:gd name="T101" fmla="*/ 44 h 54"/>
                <a:gd name="T102" fmla="*/ 48 w 58"/>
                <a:gd name="T103" fmla="*/ 36 h 54"/>
                <a:gd name="T104" fmla="*/ 44 w 58"/>
                <a:gd name="T105" fmla="*/ 27 h 54"/>
                <a:gd name="T106" fmla="*/ 42 w 58"/>
                <a:gd name="T107" fmla="*/ 21 h 54"/>
                <a:gd name="T108" fmla="*/ 42 w 58"/>
                <a:gd name="T109" fmla="*/ 13 h 54"/>
                <a:gd name="T110" fmla="*/ 42 w 58"/>
                <a:gd name="T111" fmla="*/ 25 h 54"/>
                <a:gd name="T112" fmla="*/ 29 w 58"/>
                <a:gd name="T113" fmla="*/ 23 h 54"/>
                <a:gd name="T114" fmla="*/ 30 w 58"/>
                <a:gd name="T115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" h="54">
                  <a:moveTo>
                    <a:pt x="42" y="25"/>
                  </a:moveTo>
                  <a:cubicBezTo>
                    <a:pt x="42" y="26"/>
                    <a:pt x="42" y="27"/>
                    <a:pt x="43" y="27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31"/>
                    <a:pt x="45" y="33"/>
                    <a:pt x="46" y="35"/>
                  </a:cubicBezTo>
                  <a:cubicBezTo>
                    <a:pt x="45" y="34"/>
                    <a:pt x="44" y="33"/>
                    <a:pt x="43" y="32"/>
                  </a:cubicBezTo>
                  <a:cubicBezTo>
                    <a:pt x="42" y="31"/>
                    <a:pt x="40" y="30"/>
                    <a:pt x="39" y="29"/>
                  </a:cubicBezTo>
                  <a:cubicBezTo>
                    <a:pt x="38" y="28"/>
                    <a:pt x="36" y="27"/>
                    <a:pt x="35" y="26"/>
                  </a:cubicBezTo>
                  <a:cubicBezTo>
                    <a:pt x="35" y="26"/>
                    <a:pt x="34" y="26"/>
                    <a:pt x="34" y="26"/>
                  </a:cubicBezTo>
                  <a:cubicBezTo>
                    <a:pt x="34" y="26"/>
                    <a:pt x="33" y="25"/>
                    <a:pt x="32" y="24"/>
                  </a:cubicBezTo>
                  <a:cubicBezTo>
                    <a:pt x="31" y="24"/>
                    <a:pt x="31" y="23"/>
                    <a:pt x="31" y="22"/>
                  </a:cubicBezTo>
                  <a:cubicBezTo>
                    <a:pt x="30" y="21"/>
                    <a:pt x="30" y="20"/>
                    <a:pt x="30" y="19"/>
                  </a:cubicBezTo>
                  <a:cubicBezTo>
                    <a:pt x="30" y="18"/>
                    <a:pt x="30" y="17"/>
                    <a:pt x="30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4"/>
                    <a:pt x="30" y="14"/>
                    <a:pt x="31" y="13"/>
                  </a:cubicBezTo>
                  <a:cubicBezTo>
                    <a:pt x="31" y="12"/>
                    <a:pt x="31" y="11"/>
                    <a:pt x="31" y="10"/>
                  </a:cubicBezTo>
                  <a:cubicBezTo>
                    <a:pt x="32" y="9"/>
                    <a:pt x="32" y="8"/>
                    <a:pt x="33" y="7"/>
                  </a:cubicBezTo>
                  <a:cubicBezTo>
                    <a:pt x="31" y="9"/>
                    <a:pt x="31" y="11"/>
                    <a:pt x="30" y="13"/>
                  </a:cubicBezTo>
                  <a:cubicBezTo>
                    <a:pt x="30" y="13"/>
                    <a:pt x="30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19"/>
                  </a:cubicBezTo>
                  <a:cubicBezTo>
                    <a:pt x="29" y="20"/>
                    <a:pt x="29" y="21"/>
                    <a:pt x="29" y="22"/>
                  </a:cubicBezTo>
                  <a:cubicBezTo>
                    <a:pt x="29" y="23"/>
                    <a:pt x="29" y="23"/>
                    <a:pt x="30" y="23"/>
                  </a:cubicBezTo>
                  <a:cubicBezTo>
                    <a:pt x="29" y="23"/>
                    <a:pt x="29" y="23"/>
                    <a:pt x="28" y="22"/>
                  </a:cubicBezTo>
                  <a:cubicBezTo>
                    <a:pt x="28" y="22"/>
                    <a:pt x="27" y="22"/>
                    <a:pt x="27" y="21"/>
                  </a:cubicBezTo>
                  <a:cubicBezTo>
                    <a:pt x="26" y="21"/>
                    <a:pt x="25" y="20"/>
                    <a:pt x="25" y="20"/>
                  </a:cubicBezTo>
                  <a:cubicBezTo>
                    <a:pt x="23" y="18"/>
                    <a:pt x="21" y="17"/>
                    <a:pt x="20" y="15"/>
                  </a:cubicBezTo>
                  <a:cubicBezTo>
                    <a:pt x="20" y="14"/>
                    <a:pt x="19" y="13"/>
                    <a:pt x="18" y="12"/>
                  </a:cubicBezTo>
                  <a:cubicBezTo>
                    <a:pt x="18" y="12"/>
                    <a:pt x="17" y="11"/>
                    <a:pt x="17" y="10"/>
                  </a:cubicBezTo>
                  <a:cubicBezTo>
                    <a:pt x="16" y="9"/>
                    <a:pt x="16" y="8"/>
                    <a:pt x="15" y="7"/>
                  </a:cubicBezTo>
                  <a:cubicBezTo>
                    <a:pt x="15" y="6"/>
                    <a:pt x="14" y="5"/>
                    <a:pt x="14" y="4"/>
                  </a:cubicBezTo>
                  <a:cubicBezTo>
                    <a:pt x="14" y="6"/>
                    <a:pt x="15" y="8"/>
                    <a:pt x="16" y="10"/>
                  </a:cubicBezTo>
                  <a:cubicBezTo>
                    <a:pt x="17" y="12"/>
                    <a:pt x="18" y="14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0" y="18"/>
                    <a:pt x="19" y="17"/>
                    <a:pt x="18" y="16"/>
                  </a:cubicBezTo>
                  <a:cubicBezTo>
                    <a:pt x="17" y="15"/>
                    <a:pt x="15" y="14"/>
                    <a:pt x="14" y="13"/>
                  </a:cubicBezTo>
                  <a:cubicBezTo>
                    <a:pt x="12" y="11"/>
                    <a:pt x="9" y="9"/>
                    <a:pt x="7" y="7"/>
                  </a:cubicBezTo>
                  <a:cubicBezTo>
                    <a:pt x="4" y="5"/>
                    <a:pt x="2" y="2"/>
                    <a:pt x="0" y="0"/>
                  </a:cubicBezTo>
                  <a:cubicBezTo>
                    <a:pt x="4" y="5"/>
                    <a:pt x="9" y="10"/>
                    <a:pt x="13" y="14"/>
                  </a:cubicBezTo>
                  <a:cubicBezTo>
                    <a:pt x="15" y="15"/>
                    <a:pt x="16" y="16"/>
                    <a:pt x="17" y="17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4" y="22"/>
                    <a:pt x="27" y="24"/>
                    <a:pt x="30" y="26"/>
                  </a:cubicBezTo>
                  <a:cubicBezTo>
                    <a:pt x="33" y="27"/>
                    <a:pt x="35" y="29"/>
                    <a:pt x="38" y="31"/>
                  </a:cubicBezTo>
                  <a:cubicBezTo>
                    <a:pt x="39" y="32"/>
                    <a:pt x="40" y="33"/>
                    <a:pt x="42" y="34"/>
                  </a:cubicBezTo>
                  <a:cubicBezTo>
                    <a:pt x="43" y="35"/>
                    <a:pt x="44" y="36"/>
                    <a:pt x="45" y="38"/>
                  </a:cubicBezTo>
                  <a:cubicBezTo>
                    <a:pt x="46" y="39"/>
                    <a:pt x="46" y="40"/>
                    <a:pt x="47" y="42"/>
                  </a:cubicBezTo>
                  <a:cubicBezTo>
                    <a:pt x="48" y="43"/>
                    <a:pt x="48" y="44"/>
                    <a:pt x="49" y="45"/>
                  </a:cubicBezTo>
                  <a:cubicBezTo>
                    <a:pt x="47" y="44"/>
                    <a:pt x="46" y="43"/>
                    <a:pt x="44" y="41"/>
                  </a:cubicBezTo>
                  <a:cubicBezTo>
                    <a:pt x="43" y="41"/>
                    <a:pt x="42" y="40"/>
                    <a:pt x="41" y="39"/>
                  </a:cubicBezTo>
                  <a:cubicBezTo>
                    <a:pt x="40" y="39"/>
                    <a:pt x="39" y="38"/>
                    <a:pt x="38" y="38"/>
                  </a:cubicBezTo>
                  <a:cubicBezTo>
                    <a:pt x="36" y="37"/>
                    <a:pt x="34" y="36"/>
                    <a:pt x="32" y="35"/>
                  </a:cubicBezTo>
                  <a:cubicBezTo>
                    <a:pt x="29" y="35"/>
                    <a:pt x="27" y="34"/>
                    <a:pt x="25" y="33"/>
                  </a:cubicBezTo>
                  <a:cubicBezTo>
                    <a:pt x="23" y="32"/>
                    <a:pt x="20" y="32"/>
                    <a:pt x="18" y="30"/>
                  </a:cubicBezTo>
                  <a:cubicBezTo>
                    <a:pt x="16" y="29"/>
                    <a:pt x="14" y="28"/>
                    <a:pt x="12" y="27"/>
                  </a:cubicBezTo>
                  <a:cubicBezTo>
                    <a:pt x="10" y="25"/>
                    <a:pt x="8" y="24"/>
                    <a:pt x="7" y="22"/>
                  </a:cubicBezTo>
                  <a:cubicBezTo>
                    <a:pt x="10" y="26"/>
                    <a:pt x="14" y="29"/>
                    <a:pt x="18" y="31"/>
                  </a:cubicBezTo>
                  <a:cubicBezTo>
                    <a:pt x="20" y="32"/>
                    <a:pt x="22" y="33"/>
                    <a:pt x="24" y="34"/>
                  </a:cubicBezTo>
                  <a:cubicBezTo>
                    <a:pt x="27" y="35"/>
                    <a:pt x="29" y="36"/>
                    <a:pt x="31" y="36"/>
                  </a:cubicBezTo>
                  <a:cubicBezTo>
                    <a:pt x="33" y="37"/>
                    <a:pt x="36" y="38"/>
                    <a:pt x="38" y="39"/>
                  </a:cubicBezTo>
                  <a:cubicBezTo>
                    <a:pt x="39" y="39"/>
                    <a:pt x="40" y="40"/>
                    <a:pt x="41" y="41"/>
                  </a:cubicBezTo>
                  <a:cubicBezTo>
                    <a:pt x="42" y="41"/>
                    <a:pt x="43" y="42"/>
                    <a:pt x="44" y="43"/>
                  </a:cubicBezTo>
                  <a:cubicBezTo>
                    <a:pt x="45" y="44"/>
                    <a:pt x="47" y="46"/>
                    <a:pt x="49" y="47"/>
                  </a:cubicBezTo>
                  <a:cubicBezTo>
                    <a:pt x="50" y="48"/>
                    <a:pt x="51" y="48"/>
                    <a:pt x="52" y="49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3" y="50"/>
                    <a:pt x="53" y="50"/>
                  </a:cubicBezTo>
                  <a:cubicBezTo>
                    <a:pt x="50" y="50"/>
                    <a:pt x="48" y="50"/>
                    <a:pt x="46" y="50"/>
                  </a:cubicBezTo>
                  <a:cubicBezTo>
                    <a:pt x="44" y="50"/>
                    <a:pt x="42" y="50"/>
                    <a:pt x="41" y="50"/>
                  </a:cubicBezTo>
                  <a:cubicBezTo>
                    <a:pt x="39" y="50"/>
                    <a:pt x="37" y="50"/>
                    <a:pt x="35" y="50"/>
                  </a:cubicBezTo>
                  <a:cubicBezTo>
                    <a:pt x="32" y="51"/>
                    <a:pt x="29" y="50"/>
                    <a:pt x="26" y="49"/>
                  </a:cubicBezTo>
                  <a:cubicBezTo>
                    <a:pt x="24" y="49"/>
                    <a:pt x="22" y="48"/>
                    <a:pt x="21" y="48"/>
                  </a:cubicBezTo>
                  <a:cubicBezTo>
                    <a:pt x="19" y="47"/>
                    <a:pt x="18" y="46"/>
                    <a:pt x="16" y="46"/>
                  </a:cubicBezTo>
                  <a:cubicBezTo>
                    <a:pt x="19" y="48"/>
                    <a:pt x="22" y="49"/>
                    <a:pt x="25" y="50"/>
                  </a:cubicBezTo>
                  <a:cubicBezTo>
                    <a:pt x="27" y="51"/>
                    <a:pt x="29" y="51"/>
                    <a:pt x="30" y="51"/>
                  </a:cubicBezTo>
                  <a:cubicBezTo>
                    <a:pt x="31" y="51"/>
                    <a:pt x="32" y="51"/>
                    <a:pt x="33" y="51"/>
                  </a:cubicBezTo>
                  <a:cubicBezTo>
                    <a:pt x="33" y="51"/>
                    <a:pt x="34" y="51"/>
                    <a:pt x="34" y="51"/>
                  </a:cubicBezTo>
                  <a:cubicBezTo>
                    <a:pt x="35" y="51"/>
                    <a:pt x="35" y="51"/>
                    <a:pt x="36" y="51"/>
                  </a:cubicBezTo>
                  <a:cubicBezTo>
                    <a:pt x="39" y="51"/>
                    <a:pt x="42" y="51"/>
                    <a:pt x="46" y="51"/>
                  </a:cubicBezTo>
                  <a:cubicBezTo>
                    <a:pt x="47" y="51"/>
                    <a:pt x="49" y="51"/>
                    <a:pt x="51" y="52"/>
                  </a:cubicBezTo>
                  <a:cubicBezTo>
                    <a:pt x="52" y="52"/>
                    <a:pt x="53" y="52"/>
                    <a:pt x="54" y="52"/>
                  </a:cubicBezTo>
                  <a:cubicBezTo>
                    <a:pt x="55" y="53"/>
                    <a:pt x="55" y="53"/>
                    <a:pt x="56" y="54"/>
                  </a:cubicBezTo>
                  <a:cubicBezTo>
                    <a:pt x="56" y="54"/>
                    <a:pt x="57" y="54"/>
                    <a:pt x="58" y="54"/>
                  </a:cubicBezTo>
                  <a:cubicBezTo>
                    <a:pt x="58" y="53"/>
                    <a:pt x="58" y="53"/>
                    <a:pt x="58" y="52"/>
                  </a:cubicBezTo>
                  <a:cubicBezTo>
                    <a:pt x="56" y="51"/>
                    <a:pt x="55" y="50"/>
                    <a:pt x="54" y="49"/>
                  </a:cubicBezTo>
                  <a:cubicBezTo>
                    <a:pt x="54" y="48"/>
                    <a:pt x="53" y="47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5"/>
                    <a:pt x="53" y="44"/>
                    <a:pt x="53" y="43"/>
                  </a:cubicBezTo>
                  <a:cubicBezTo>
                    <a:pt x="53" y="43"/>
                    <a:pt x="54" y="42"/>
                    <a:pt x="54" y="42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0"/>
                    <a:pt x="54" y="39"/>
                    <a:pt x="54" y="38"/>
                  </a:cubicBezTo>
                  <a:cubicBezTo>
                    <a:pt x="55" y="37"/>
                    <a:pt x="55" y="35"/>
                    <a:pt x="54" y="33"/>
                  </a:cubicBezTo>
                  <a:cubicBezTo>
                    <a:pt x="54" y="32"/>
                    <a:pt x="54" y="32"/>
                    <a:pt x="54" y="31"/>
                  </a:cubicBezTo>
                  <a:cubicBezTo>
                    <a:pt x="54" y="30"/>
                    <a:pt x="54" y="29"/>
                    <a:pt x="54" y="28"/>
                  </a:cubicBezTo>
                  <a:cubicBezTo>
                    <a:pt x="54" y="29"/>
                    <a:pt x="54" y="30"/>
                    <a:pt x="54" y="31"/>
                  </a:cubicBezTo>
                  <a:cubicBezTo>
                    <a:pt x="54" y="32"/>
                    <a:pt x="54" y="33"/>
                    <a:pt x="54" y="33"/>
                  </a:cubicBezTo>
                  <a:cubicBezTo>
                    <a:pt x="54" y="35"/>
                    <a:pt x="53" y="37"/>
                    <a:pt x="53" y="38"/>
                  </a:cubicBezTo>
                  <a:cubicBezTo>
                    <a:pt x="53" y="39"/>
                    <a:pt x="53" y="40"/>
                    <a:pt x="53" y="40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3"/>
                  </a:cubicBezTo>
                  <a:cubicBezTo>
                    <a:pt x="52" y="43"/>
                    <a:pt x="52" y="44"/>
                    <a:pt x="51" y="44"/>
                  </a:cubicBezTo>
                  <a:cubicBezTo>
                    <a:pt x="51" y="44"/>
                    <a:pt x="51" y="43"/>
                    <a:pt x="50" y="42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6" y="34"/>
                    <a:pt x="45" y="31"/>
                    <a:pt x="44" y="29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3" y="26"/>
                    <a:pt x="43" y="26"/>
                    <a:pt x="43" y="25"/>
                  </a:cubicBezTo>
                  <a:cubicBezTo>
                    <a:pt x="43" y="24"/>
                    <a:pt x="42" y="23"/>
                    <a:pt x="42" y="21"/>
                  </a:cubicBezTo>
                  <a:cubicBezTo>
                    <a:pt x="42" y="20"/>
                    <a:pt x="42" y="19"/>
                    <a:pt x="41" y="17"/>
                  </a:cubicBezTo>
                  <a:cubicBezTo>
                    <a:pt x="41" y="16"/>
                    <a:pt x="41" y="15"/>
                    <a:pt x="42" y="13"/>
                  </a:cubicBezTo>
                  <a:cubicBezTo>
                    <a:pt x="41" y="16"/>
                    <a:pt x="41" y="19"/>
                    <a:pt x="41" y="21"/>
                  </a:cubicBezTo>
                  <a:cubicBezTo>
                    <a:pt x="41" y="23"/>
                    <a:pt x="42" y="24"/>
                    <a:pt x="42" y="25"/>
                  </a:cubicBezTo>
                  <a:close/>
                  <a:moveTo>
                    <a:pt x="30" y="23"/>
                  </a:moveTo>
                  <a:cubicBezTo>
                    <a:pt x="30" y="23"/>
                    <a:pt x="30" y="23"/>
                    <a:pt x="29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5" name="Freeform 2278"/>
            <p:cNvSpPr/>
            <p:nvPr/>
          </p:nvSpPr>
          <p:spPr bwMode="auto">
            <a:xfrm>
              <a:off x="4521156" y="4338662"/>
              <a:ext cx="231776" cy="187326"/>
            </a:xfrm>
            <a:custGeom>
              <a:avLst/>
              <a:gdLst>
                <a:gd name="T0" fmla="*/ 24 w 62"/>
                <a:gd name="T1" fmla="*/ 46 h 50"/>
                <a:gd name="T2" fmla="*/ 27 w 62"/>
                <a:gd name="T3" fmla="*/ 43 h 50"/>
                <a:gd name="T4" fmla="*/ 36 w 62"/>
                <a:gd name="T5" fmla="*/ 33 h 50"/>
                <a:gd name="T6" fmla="*/ 47 w 62"/>
                <a:gd name="T7" fmla="*/ 14 h 50"/>
                <a:gd name="T8" fmla="*/ 56 w 62"/>
                <a:gd name="T9" fmla="*/ 5 h 50"/>
                <a:gd name="T10" fmla="*/ 62 w 62"/>
                <a:gd name="T11" fmla="*/ 0 h 50"/>
                <a:gd name="T12" fmla="*/ 50 w 62"/>
                <a:gd name="T13" fmla="*/ 6 h 50"/>
                <a:gd name="T14" fmla="*/ 24 w 62"/>
                <a:gd name="T15" fmla="*/ 31 h 50"/>
                <a:gd name="T16" fmla="*/ 11 w 62"/>
                <a:gd name="T17" fmla="*/ 41 h 50"/>
                <a:gd name="T18" fmla="*/ 0 w 62"/>
                <a:gd name="T19" fmla="*/ 49 h 50"/>
                <a:gd name="T20" fmla="*/ 0 w 62"/>
                <a:gd name="T21" fmla="*/ 50 h 50"/>
                <a:gd name="T22" fmla="*/ 24 w 62"/>
                <a:gd name="T23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50">
                  <a:moveTo>
                    <a:pt x="24" y="46"/>
                  </a:moveTo>
                  <a:cubicBezTo>
                    <a:pt x="25" y="45"/>
                    <a:pt x="26" y="44"/>
                    <a:pt x="27" y="43"/>
                  </a:cubicBezTo>
                  <a:cubicBezTo>
                    <a:pt x="31" y="40"/>
                    <a:pt x="33" y="36"/>
                    <a:pt x="36" y="33"/>
                  </a:cubicBezTo>
                  <a:cubicBezTo>
                    <a:pt x="41" y="27"/>
                    <a:pt x="43" y="20"/>
                    <a:pt x="47" y="14"/>
                  </a:cubicBezTo>
                  <a:cubicBezTo>
                    <a:pt x="49" y="10"/>
                    <a:pt x="52" y="8"/>
                    <a:pt x="56" y="5"/>
                  </a:cubicBezTo>
                  <a:cubicBezTo>
                    <a:pt x="58" y="4"/>
                    <a:pt x="60" y="2"/>
                    <a:pt x="62" y="0"/>
                  </a:cubicBezTo>
                  <a:cubicBezTo>
                    <a:pt x="58" y="3"/>
                    <a:pt x="53" y="5"/>
                    <a:pt x="50" y="6"/>
                  </a:cubicBezTo>
                  <a:cubicBezTo>
                    <a:pt x="39" y="12"/>
                    <a:pt x="32" y="22"/>
                    <a:pt x="24" y="31"/>
                  </a:cubicBezTo>
                  <a:cubicBezTo>
                    <a:pt x="20" y="35"/>
                    <a:pt x="15" y="38"/>
                    <a:pt x="11" y="41"/>
                  </a:cubicBezTo>
                  <a:cubicBezTo>
                    <a:pt x="8" y="44"/>
                    <a:pt x="4" y="47"/>
                    <a:pt x="0" y="49"/>
                  </a:cubicBezTo>
                  <a:cubicBezTo>
                    <a:pt x="0" y="49"/>
                    <a:pt x="0" y="50"/>
                    <a:pt x="0" y="50"/>
                  </a:cubicBezTo>
                  <a:cubicBezTo>
                    <a:pt x="8" y="47"/>
                    <a:pt x="16" y="46"/>
                    <a:pt x="24" y="4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696" name="Picture 2279"/>
            <p:cNvPicPr>
              <a:picLocks noChangeAspect="1" noChangeArrowheads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769" y="4322787"/>
              <a:ext cx="168276" cy="20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7" name="Freeform 2281"/>
            <p:cNvSpPr/>
            <p:nvPr/>
          </p:nvSpPr>
          <p:spPr bwMode="auto">
            <a:xfrm>
              <a:off x="4546556" y="4397400"/>
              <a:ext cx="109538" cy="71438"/>
            </a:xfrm>
            <a:custGeom>
              <a:avLst/>
              <a:gdLst>
                <a:gd name="T0" fmla="*/ 17 w 29"/>
                <a:gd name="T1" fmla="*/ 12 h 19"/>
                <a:gd name="T2" fmla="*/ 29 w 29"/>
                <a:gd name="T3" fmla="*/ 1 h 19"/>
                <a:gd name="T4" fmla="*/ 22 w 29"/>
                <a:gd name="T5" fmla="*/ 5 h 19"/>
                <a:gd name="T6" fmla="*/ 12 w 29"/>
                <a:gd name="T7" fmla="*/ 3 h 19"/>
                <a:gd name="T8" fmla="*/ 6 w 29"/>
                <a:gd name="T9" fmla="*/ 0 h 19"/>
                <a:gd name="T10" fmla="*/ 0 w 29"/>
                <a:gd name="T11" fmla="*/ 19 h 19"/>
                <a:gd name="T12" fmla="*/ 17 w 29"/>
                <a:gd name="T1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9">
                  <a:moveTo>
                    <a:pt x="17" y="12"/>
                  </a:moveTo>
                  <a:cubicBezTo>
                    <a:pt x="22" y="9"/>
                    <a:pt x="25" y="5"/>
                    <a:pt x="29" y="1"/>
                  </a:cubicBezTo>
                  <a:cubicBezTo>
                    <a:pt x="27" y="2"/>
                    <a:pt x="24" y="4"/>
                    <a:pt x="22" y="5"/>
                  </a:cubicBezTo>
                  <a:cubicBezTo>
                    <a:pt x="18" y="6"/>
                    <a:pt x="15" y="4"/>
                    <a:pt x="12" y="3"/>
                  </a:cubicBezTo>
                  <a:cubicBezTo>
                    <a:pt x="10" y="2"/>
                    <a:pt x="8" y="0"/>
                    <a:pt x="6" y="0"/>
                  </a:cubicBezTo>
                  <a:cubicBezTo>
                    <a:pt x="3" y="6"/>
                    <a:pt x="2" y="12"/>
                    <a:pt x="0" y="19"/>
                  </a:cubicBezTo>
                  <a:cubicBezTo>
                    <a:pt x="6" y="19"/>
                    <a:pt x="12" y="14"/>
                    <a:pt x="17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8" name="Freeform 2283"/>
            <p:cNvSpPr/>
            <p:nvPr/>
          </p:nvSpPr>
          <p:spPr bwMode="auto">
            <a:xfrm>
              <a:off x="4700545" y="4254524"/>
              <a:ext cx="165101" cy="233364"/>
            </a:xfrm>
            <a:custGeom>
              <a:avLst/>
              <a:gdLst>
                <a:gd name="T0" fmla="*/ 14 w 44"/>
                <a:gd name="T1" fmla="*/ 22 h 62"/>
                <a:gd name="T2" fmla="*/ 11 w 44"/>
                <a:gd name="T3" fmla="*/ 31 h 62"/>
                <a:gd name="T4" fmla="*/ 10 w 44"/>
                <a:gd name="T5" fmla="*/ 42 h 62"/>
                <a:gd name="T6" fmla="*/ 0 w 44"/>
                <a:gd name="T7" fmla="*/ 62 h 62"/>
                <a:gd name="T8" fmla="*/ 0 w 44"/>
                <a:gd name="T9" fmla="*/ 62 h 62"/>
                <a:gd name="T10" fmla="*/ 18 w 44"/>
                <a:gd name="T11" fmla="*/ 44 h 62"/>
                <a:gd name="T12" fmla="*/ 18 w 44"/>
                <a:gd name="T13" fmla="*/ 20 h 62"/>
                <a:gd name="T14" fmla="*/ 29 w 44"/>
                <a:gd name="T15" fmla="*/ 12 h 62"/>
                <a:gd name="T16" fmla="*/ 38 w 44"/>
                <a:gd name="T17" fmla="*/ 8 h 62"/>
                <a:gd name="T18" fmla="*/ 44 w 44"/>
                <a:gd name="T19" fmla="*/ 1 h 62"/>
                <a:gd name="T20" fmla="*/ 42 w 44"/>
                <a:gd name="T21" fmla="*/ 0 h 62"/>
                <a:gd name="T22" fmla="*/ 38 w 44"/>
                <a:gd name="T23" fmla="*/ 7 h 62"/>
                <a:gd name="T24" fmla="*/ 28 w 44"/>
                <a:gd name="T25" fmla="*/ 12 h 62"/>
                <a:gd name="T26" fmla="*/ 17 w 44"/>
                <a:gd name="T27" fmla="*/ 19 h 62"/>
                <a:gd name="T28" fmla="*/ 14 w 44"/>
                <a:gd name="T29" fmla="*/ 2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62">
                  <a:moveTo>
                    <a:pt x="14" y="22"/>
                  </a:moveTo>
                  <a:cubicBezTo>
                    <a:pt x="13" y="24"/>
                    <a:pt x="12" y="29"/>
                    <a:pt x="11" y="31"/>
                  </a:cubicBezTo>
                  <a:cubicBezTo>
                    <a:pt x="10" y="35"/>
                    <a:pt x="11" y="38"/>
                    <a:pt x="10" y="42"/>
                  </a:cubicBezTo>
                  <a:cubicBezTo>
                    <a:pt x="9" y="50"/>
                    <a:pt x="6" y="57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7" y="58"/>
                    <a:pt x="14" y="52"/>
                    <a:pt x="18" y="44"/>
                  </a:cubicBezTo>
                  <a:cubicBezTo>
                    <a:pt x="20" y="39"/>
                    <a:pt x="23" y="28"/>
                    <a:pt x="18" y="20"/>
                  </a:cubicBezTo>
                  <a:cubicBezTo>
                    <a:pt x="20" y="15"/>
                    <a:pt x="25" y="14"/>
                    <a:pt x="29" y="12"/>
                  </a:cubicBezTo>
                  <a:cubicBezTo>
                    <a:pt x="33" y="11"/>
                    <a:pt x="36" y="10"/>
                    <a:pt x="38" y="8"/>
                  </a:cubicBezTo>
                  <a:cubicBezTo>
                    <a:pt x="41" y="6"/>
                    <a:pt x="42" y="4"/>
                    <a:pt x="44" y="1"/>
                  </a:cubicBezTo>
                  <a:cubicBezTo>
                    <a:pt x="43" y="1"/>
                    <a:pt x="42" y="1"/>
                    <a:pt x="42" y="0"/>
                  </a:cubicBezTo>
                  <a:cubicBezTo>
                    <a:pt x="41" y="2"/>
                    <a:pt x="40" y="5"/>
                    <a:pt x="38" y="7"/>
                  </a:cubicBezTo>
                  <a:cubicBezTo>
                    <a:pt x="35" y="9"/>
                    <a:pt x="31" y="10"/>
                    <a:pt x="28" y="12"/>
                  </a:cubicBezTo>
                  <a:cubicBezTo>
                    <a:pt x="24" y="14"/>
                    <a:pt x="19" y="16"/>
                    <a:pt x="17" y="19"/>
                  </a:cubicBezTo>
                  <a:cubicBezTo>
                    <a:pt x="16" y="20"/>
                    <a:pt x="15" y="21"/>
                    <a:pt x="14" y="2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9" name="Freeform 2284"/>
            <p:cNvSpPr>
              <a:spLocks noEditPoints="1"/>
            </p:cNvSpPr>
            <p:nvPr/>
          </p:nvSpPr>
          <p:spPr bwMode="auto">
            <a:xfrm>
              <a:off x="4532269" y="4325962"/>
              <a:ext cx="231776" cy="188914"/>
            </a:xfrm>
            <a:custGeom>
              <a:avLst/>
              <a:gdLst>
                <a:gd name="T0" fmla="*/ 33 w 62"/>
                <a:gd name="T1" fmla="*/ 12 h 50"/>
                <a:gd name="T2" fmla="*/ 41 w 62"/>
                <a:gd name="T3" fmla="*/ 10 h 50"/>
                <a:gd name="T4" fmla="*/ 34 w 62"/>
                <a:gd name="T5" fmla="*/ 16 h 50"/>
                <a:gd name="T6" fmla="*/ 31 w 62"/>
                <a:gd name="T7" fmla="*/ 20 h 50"/>
                <a:gd name="T8" fmla="*/ 26 w 62"/>
                <a:gd name="T9" fmla="*/ 23 h 50"/>
                <a:gd name="T10" fmla="*/ 20 w 62"/>
                <a:gd name="T11" fmla="*/ 23 h 50"/>
                <a:gd name="T12" fmla="*/ 19 w 62"/>
                <a:gd name="T13" fmla="*/ 23 h 50"/>
                <a:gd name="T14" fmla="*/ 14 w 62"/>
                <a:gd name="T15" fmla="*/ 21 h 50"/>
                <a:gd name="T16" fmla="*/ 17 w 62"/>
                <a:gd name="T17" fmla="*/ 23 h 50"/>
                <a:gd name="T18" fmla="*/ 19 w 62"/>
                <a:gd name="T19" fmla="*/ 24 h 50"/>
                <a:gd name="T20" fmla="*/ 23 w 62"/>
                <a:gd name="T21" fmla="*/ 25 h 50"/>
                <a:gd name="T22" fmla="*/ 27 w 62"/>
                <a:gd name="T23" fmla="*/ 25 h 50"/>
                <a:gd name="T24" fmla="*/ 25 w 62"/>
                <a:gd name="T25" fmla="*/ 27 h 50"/>
                <a:gd name="T26" fmla="*/ 18 w 62"/>
                <a:gd name="T27" fmla="*/ 33 h 50"/>
                <a:gd name="T28" fmla="*/ 12 w 62"/>
                <a:gd name="T29" fmla="*/ 35 h 50"/>
                <a:gd name="T30" fmla="*/ 6 w 62"/>
                <a:gd name="T31" fmla="*/ 37 h 50"/>
                <a:gd name="T32" fmla="*/ 18 w 62"/>
                <a:gd name="T33" fmla="*/ 34 h 50"/>
                <a:gd name="T34" fmla="*/ 19 w 62"/>
                <a:gd name="T35" fmla="*/ 35 h 50"/>
                <a:gd name="T36" fmla="*/ 8 w 62"/>
                <a:gd name="T37" fmla="*/ 45 h 50"/>
                <a:gd name="T38" fmla="*/ 16 w 62"/>
                <a:gd name="T39" fmla="*/ 39 h 50"/>
                <a:gd name="T40" fmla="*/ 23 w 62"/>
                <a:gd name="T41" fmla="*/ 32 h 50"/>
                <a:gd name="T42" fmla="*/ 36 w 62"/>
                <a:gd name="T43" fmla="*/ 17 h 50"/>
                <a:gd name="T44" fmla="*/ 43 w 62"/>
                <a:gd name="T45" fmla="*/ 12 h 50"/>
                <a:gd name="T46" fmla="*/ 51 w 62"/>
                <a:gd name="T47" fmla="*/ 8 h 50"/>
                <a:gd name="T48" fmla="*/ 45 w 62"/>
                <a:gd name="T49" fmla="*/ 15 h 50"/>
                <a:gd name="T50" fmla="*/ 39 w 62"/>
                <a:gd name="T51" fmla="*/ 24 h 50"/>
                <a:gd name="T52" fmla="*/ 33 w 62"/>
                <a:gd name="T53" fmla="*/ 37 h 50"/>
                <a:gd name="T54" fmla="*/ 23 w 62"/>
                <a:gd name="T55" fmla="*/ 47 h 50"/>
                <a:gd name="T56" fmla="*/ 37 w 62"/>
                <a:gd name="T57" fmla="*/ 31 h 50"/>
                <a:gd name="T58" fmla="*/ 44 w 62"/>
                <a:gd name="T59" fmla="*/ 19 h 50"/>
                <a:gd name="T60" fmla="*/ 48 w 62"/>
                <a:gd name="T61" fmla="*/ 13 h 50"/>
                <a:gd name="T62" fmla="*/ 56 w 62"/>
                <a:gd name="T63" fmla="*/ 6 h 50"/>
                <a:gd name="T64" fmla="*/ 57 w 62"/>
                <a:gd name="T65" fmla="*/ 6 h 50"/>
                <a:gd name="T66" fmla="*/ 55 w 62"/>
                <a:gd name="T67" fmla="*/ 17 h 50"/>
                <a:gd name="T68" fmla="*/ 52 w 62"/>
                <a:gd name="T69" fmla="*/ 32 h 50"/>
                <a:gd name="T70" fmla="*/ 47 w 62"/>
                <a:gd name="T71" fmla="*/ 41 h 50"/>
                <a:gd name="T72" fmla="*/ 55 w 62"/>
                <a:gd name="T73" fmla="*/ 28 h 50"/>
                <a:gd name="T74" fmla="*/ 56 w 62"/>
                <a:gd name="T75" fmla="*/ 24 h 50"/>
                <a:gd name="T76" fmla="*/ 57 w 62"/>
                <a:gd name="T77" fmla="*/ 13 h 50"/>
                <a:gd name="T78" fmla="*/ 59 w 62"/>
                <a:gd name="T79" fmla="*/ 4 h 50"/>
                <a:gd name="T80" fmla="*/ 61 w 62"/>
                <a:gd name="T81" fmla="*/ 1 h 50"/>
                <a:gd name="T82" fmla="*/ 56 w 62"/>
                <a:gd name="T83" fmla="*/ 4 h 50"/>
                <a:gd name="T84" fmla="*/ 52 w 62"/>
                <a:gd name="T85" fmla="*/ 5 h 50"/>
                <a:gd name="T86" fmla="*/ 49 w 62"/>
                <a:gd name="T87" fmla="*/ 3 h 50"/>
                <a:gd name="T88" fmla="*/ 48 w 62"/>
                <a:gd name="T89" fmla="*/ 3 h 50"/>
                <a:gd name="T90" fmla="*/ 41 w 62"/>
                <a:gd name="T91" fmla="*/ 1 h 50"/>
                <a:gd name="T92" fmla="*/ 36 w 62"/>
                <a:gd name="T93" fmla="*/ 1 h 50"/>
                <a:gd name="T94" fmla="*/ 40 w 62"/>
                <a:gd name="T95" fmla="*/ 2 h 50"/>
                <a:gd name="T96" fmla="*/ 47 w 62"/>
                <a:gd name="T97" fmla="*/ 4 h 50"/>
                <a:gd name="T98" fmla="*/ 48 w 62"/>
                <a:gd name="T99" fmla="*/ 5 h 50"/>
                <a:gd name="T100" fmla="*/ 51 w 62"/>
                <a:gd name="T101" fmla="*/ 6 h 50"/>
                <a:gd name="T102" fmla="*/ 42 w 62"/>
                <a:gd name="T103" fmla="*/ 9 h 50"/>
                <a:gd name="T104" fmla="*/ 33 w 62"/>
                <a:gd name="T105" fmla="*/ 11 h 50"/>
                <a:gd name="T106" fmla="*/ 27 w 62"/>
                <a:gd name="T107" fmla="*/ 12 h 50"/>
                <a:gd name="T108" fmla="*/ 19 w 62"/>
                <a:gd name="T109" fmla="*/ 11 h 50"/>
                <a:gd name="T110" fmla="*/ 31 w 62"/>
                <a:gd name="T111" fmla="*/ 12 h 50"/>
                <a:gd name="T112" fmla="*/ 27 w 62"/>
                <a:gd name="T113" fmla="*/ 25 h 50"/>
                <a:gd name="T114" fmla="*/ 27 w 62"/>
                <a:gd name="T115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" h="50">
                  <a:moveTo>
                    <a:pt x="31" y="12"/>
                  </a:moveTo>
                  <a:cubicBezTo>
                    <a:pt x="32" y="12"/>
                    <a:pt x="32" y="12"/>
                    <a:pt x="33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7" y="11"/>
                    <a:pt x="39" y="11"/>
                    <a:pt x="41" y="10"/>
                  </a:cubicBezTo>
                  <a:cubicBezTo>
                    <a:pt x="40" y="11"/>
                    <a:pt x="39" y="12"/>
                    <a:pt x="38" y="12"/>
                  </a:cubicBezTo>
                  <a:cubicBezTo>
                    <a:pt x="37" y="14"/>
                    <a:pt x="36" y="15"/>
                    <a:pt x="34" y="16"/>
                  </a:cubicBezTo>
                  <a:cubicBezTo>
                    <a:pt x="33" y="17"/>
                    <a:pt x="32" y="19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0" y="21"/>
                    <a:pt x="29" y="22"/>
                    <a:pt x="28" y="22"/>
                  </a:cubicBezTo>
                  <a:cubicBezTo>
                    <a:pt x="28" y="23"/>
                    <a:pt x="27" y="23"/>
                    <a:pt x="26" y="23"/>
                  </a:cubicBezTo>
                  <a:cubicBezTo>
                    <a:pt x="25" y="24"/>
                    <a:pt x="24" y="24"/>
                    <a:pt x="23" y="23"/>
                  </a:cubicBezTo>
                  <a:cubicBezTo>
                    <a:pt x="22" y="23"/>
                    <a:pt x="21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6" y="22"/>
                    <a:pt x="15" y="21"/>
                    <a:pt x="14" y="21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13" y="21"/>
                    <a:pt x="15" y="22"/>
                    <a:pt x="17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2" y="24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ubicBezTo>
                    <a:pt x="26" y="25"/>
                    <a:pt x="27" y="25"/>
                    <a:pt x="27" y="25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6" y="26"/>
                    <a:pt x="25" y="26"/>
                    <a:pt x="25" y="27"/>
                  </a:cubicBezTo>
                  <a:cubicBezTo>
                    <a:pt x="24" y="28"/>
                    <a:pt x="23" y="28"/>
                    <a:pt x="23" y="29"/>
                  </a:cubicBezTo>
                  <a:cubicBezTo>
                    <a:pt x="21" y="30"/>
                    <a:pt x="19" y="32"/>
                    <a:pt x="18" y="33"/>
                  </a:cubicBezTo>
                  <a:cubicBezTo>
                    <a:pt x="17" y="33"/>
                    <a:pt x="16" y="34"/>
                    <a:pt x="15" y="34"/>
                  </a:cubicBezTo>
                  <a:cubicBezTo>
                    <a:pt x="14" y="35"/>
                    <a:pt x="13" y="35"/>
                    <a:pt x="12" y="35"/>
                  </a:cubicBezTo>
                  <a:cubicBezTo>
                    <a:pt x="11" y="36"/>
                    <a:pt x="10" y="36"/>
                    <a:pt x="9" y="37"/>
                  </a:cubicBezTo>
                  <a:cubicBezTo>
                    <a:pt x="8" y="37"/>
                    <a:pt x="7" y="37"/>
                    <a:pt x="6" y="37"/>
                  </a:cubicBezTo>
                  <a:cubicBezTo>
                    <a:pt x="8" y="37"/>
                    <a:pt x="10" y="37"/>
                    <a:pt x="12" y="36"/>
                  </a:cubicBezTo>
                  <a:cubicBezTo>
                    <a:pt x="14" y="36"/>
                    <a:pt x="16" y="35"/>
                    <a:pt x="18" y="34"/>
                  </a:cubicBezTo>
                  <a:cubicBezTo>
                    <a:pt x="19" y="33"/>
                    <a:pt x="21" y="32"/>
                    <a:pt x="22" y="32"/>
                  </a:cubicBezTo>
                  <a:cubicBezTo>
                    <a:pt x="21" y="33"/>
                    <a:pt x="20" y="34"/>
                    <a:pt x="19" y="35"/>
                  </a:cubicBezTo>
                  <a:cubicBezTo>
                    <a:pt x="18" y="36"/>
                    <a:pt x="16" y="37"/>
                    <a:pt x="15" y="38"/>
                  </a:cubicBezTo>
                  <a:cubicBezTo>
                    <a:pt x="13" y="41"/>
                    <a:pt x="10" y="43"/>
                    <a:pt x="8" y="45"/>
                  </a:cubicBezTo>
                  <a:cubicBezTo>
                    <a:pt x="5" y="47"/>
                    <a:pt x="2" y="49"/>
                    <a:pt x="0" y="50"/>
                  </a:cubicBezTo>
                  <a:cubicBezTo>
                    <a:pt x="5" y="47"/>
                    <a:pt x="11" y="43"/>
                    <a:pt x="16" y="39"/>
                  </a:cubicBezTo>
                  <a:cubicBezTo>
                    <a:pt x="17" y="38"/>
                    <a:pt x="18" y="37"/>
                    <a:pt x="20" y="36"/>
                  </a:cubicBezTo>
                  <a:cubicBezTo>
                    <a:pt x="21" y="35"/>
                    <a:pt x="22" y="33"/>
                    <a:pt x="23" y="32"/>
                  </a:cubicBezTo>
                  <a:cubicBezTo>
                    <a:pt x="25" y="30"/>
                    <a:pt x="27" y="27"/>
                    <a:pt x="29" y="25"/>
                  </a:cubicBezTo>
                  <a:cubicBezTo>
                    <a:pt x="32" y="22"/>
                    <a:pt x="34" y="20"/>
                    <a:pt x="36" y="17"/>
                  </a:cubicBezTo>
                  <a:cubicBezTo>
                    <a:pt x="37" y="16"/>
                    <a:pt x="38" y="15"/>
                    <a:pt x="39" y="14"/>
                  </a:cubicBezTo>
                  <a:cubicBezTo>
                    <a:pt x="41" y="13"/>
                    <a:pt x="42" y="12"/>
                    <a:pt x="43" y="12"/>
                  </a:cubicBezTo>
                  <a:cubicBezTo>
                    <a:pt x="45" y="11"/>
                    <a:pt x="46" y="10"/>
                    <a:pt x="48" y="10"/>
                  </a:cubicBezTo>
                  <a:cubicBezTo>
                    <a:pt x="49" y="9"/>
                    <a:pt x="50" y="9"/>
                    <a:pt x="51" y="8"/>
                  </a:cubicBezTo>
                  <a:cubicBezTo>
                    <a:pt x="50" y="10"/>
                    <a:pt x="49" y="11"/>
                    <a:pt x="47" y="12"/>
                  </a:cubicBezTo>
                  <a:cubicBezTo>
                    <a:pt x="46" y="13"/>
                    <a:pt x="46" y="14"/>
                    <a:pt x="45" y="15"/>
                  </a:cubicBezTo>
                  <a:cubicBezTo>
                    <a:pt x="44" y="16"/>
                    <a:pt x="43" y="17"/>
                    <a:pt x="43" y="18"/>
                  </a:cubicBezTo>
                  <a:cubicBezTo>
                    <a:pt x="41" y="20"/>
                    <a:pt x="40" y="22"/>
                    <a:pt x="39" y="24"/>
                  </a:cubicBezTo>
                  <a:cubicBezTo>
                    <a:pt x="38" y="26"/>
                    <a:pt x="37" y="29"/>
                    <a:pt x="36" y="31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1" y="39"/>
                    <a:pt x="30" y="40"/>
                    <a:pt x="28" y="42"/>
                  </a:cubicBezTo>
                  <a:cubicBezTo>
                    <a:pt x="27" y="44"/>
                    <a:pt x="25" y="46"/>
                    <a:pt x="23" y="47"/>
                  </a:cubicBezTo>
                  <a:cubicBezTo>
                    <a:pt x="27" y="44"/>
                    <a:pt x="30" y="41"/>
                    <a:pt x="33" y="37"/>
                  </a:cubicBezTo>
                  <a:cubicBezTo>
                    <a:pt x="35" y="35"/>
                    <a:pt x="36" y="33"/>
                    <a:pt x="37" y="31"/>
                  </a:cubicBezTo>
                  <a:cubicBezTo>
                    <a:pt x="38" y="29"/>
                    <a:pt x="39" y="27"/>
                    <a:pt x="40" y="25"/>
                  </a:cubicBezTo>
                  <a:cubicBezTo>
                    <a:pt x="41" y="23"/>
                    <a:pt x="42" y="21"/>
                    <a:pt x="44" y="19"/>
                  </a:cubicBezTo>
                  <a:cubicBezTo>
                    <a:pt x="44" y="18"/>
                    <a:pt x="45" y="17"/>
                    <a:pt x="46" y="16"/>
                  </a:cubicBezTo>
                  <a:cubicBezTo>
                    <a:pt x="47" y="15"/>
                    <a:pt x="47" y="14"/>
                    <a:pt x="48" y="13"/>
                  </a:cubicBezTo>
                  <a:cubicBezTo>
                    <a:pt x="50" y="12"/>
                    <a:pt x="52" y="10"/>
                    <a:pt x="53" y="9"/>
                  </a:cubicBezTo>
                  <a:cubicBezTo>
                    <a:pt x="54" y="8"/>
                    <a:pt x="55" y="7"/>
                    <a:pt x="56" y="6"/>
                  </a:cubicBezTo>
                  <a:cubicBezTo>
                    <a:pt x="56" y="6"/>
                    <a:pt x="57" y="6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8"/>
                    <a:pt x="56" y="10"/>
                    <a:pt x="56" y="12"/>
                  </a:cubicBezTo>
                  <a:cubicBezTo>
                    <a:pt x="55" y="14"/>
                    <a:pt x="55" y="16"/>
                    <a:pt x="55" y="17"/>
                  </a:cubicBezTo>
                  <a:cubicBezTo>
                    <a:pt x="55" y="19"/>
                    <a:pt x="55" y="21"/>
                    <a:pt x="55" y="22"/>
                  </a:cubicBezTo>
                  <a:cubicBezTo>
                    <a:pt x="55" y="26"/>
                    <a:pt x="54" y="29"/>
                    <a:pt x="52" y="32"/>
                  </a:cubicBezTo>
                  <a:cubicBezTo>
                    <a:pt x="52" y="34"/>
                    <a:pt x="51" y="35"/>
                    <a:pt x="50" y="37"/>
                  </a:cubicBezTo>
                  <a:cubicBezTo>
                    <a:pt x="49" y="38"/>
                    <a:pt x="48" y="39"/>
                    <a:pt x="47" y="41"/>
                  </a:cubicBezTo>
                  <a:cubicBezTo>
                    <a:pt x="50" y="38"/>
                    <a:pt x="52" y="35"/>
                    <a:pt x="53" y="32"/>
                  </a:cubicBezTo>
                  <a:cubicBezTo>
                    <a:pt x="54" y="31"/>
                    <a:pt x="54" y="29"/>
                    <a:pt x="55" y="28"/>
                  </a:cubicBezTo>
                  <a:cubicBezTo>
                    <a:pt x="55" y="27"/>
                    <a:pt x="55" y="26"/>
                    <a:pt x="55" y="25"/>
                  </a:cubicBezTo>
                  <a:cubicBezTo>
                    <a:pt x="56" y="25"/>
                    <a:pt x="56" y="24"/>
                    <a:pt x="56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19"/>
                    <a:pt x="56" y="16"/>
                    <a:pt x="57" y="13"/>
                  </a:cubicBezTo>
                  <a:cubicBezTo>
                    <a:pt x="57" y="11"/>
                    <a:pt x="58" y="9"/>
                    <a:pt x="58" y="8"/>
                  </a:cubicBezTo>
                  <a:cubicBezTo>
                    <a:pt x="59" y="7"/>
                    <a:pt x="59" y="5"/>
                    <a:pt x="59" y="4"/>
                  </a:cubicBezTo>
                  <a:cubicBezTo>
                    <a:pt x="60" y="4"/>
                    <a:pt x="61" y="3"/>
                    <a:pt x="61" y="3"/>
                  </a:cubicBezTo>
                  <a:cubicBezTo>
                    <a:pt x="62" y="2"/>
                    <a:pt x="62" y="2"/>
                    <a:pt x="61" y="1"/>
                  </a:cubicBezTo>
                  <a:cubicBezTo>
                    <a:pt x="61" y="0"/>
                    <a:pt x="60" y="0"/>
                    <a:pt x="60" y="1"/>
                  </a:cubicBezTo>
                  <a:cubicBezTo>
                    <a:pt x="58" y="2"/>
                    <a:pt x="57" y="3"/>
                    <a:pt x="56" y="4"/>
                  </a:cubicBezTo>
                  <a:cubicBezTo>
                    <a:pt x="55" y="4"/>
                    <a:pt x="54" y="5"/>
                    <a:pt x="53" y="5"/>
                  </a:cubicBezTo>
                  <a:cubicBezTo>
                    <a:pt x="53" y="5"/>
                    <a:pt x="53" y="5"/>
                    <a:pt x="52" y="5"/>
                  </a:cubicBezTo>
                  <a:cubicBezTo>
                    <a:pt x="52" y="4"/>
                    <a:pt x="51" y="4"/>
                    <a:pt x="50" y="4"/>
                  </a:cubicBezTo>
                  <a:cubicBezTo>
                    <a:pt x="50" y="4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2"/>
                    <a:pt x="46" y="2"/>
                    <a:pt x="46" y="2"/>
                  </a:cubicBezTo>
                  <a:cubicBezTo>
                    <a:pt x="44" y="2"/>
                    <a:pt x="42" y="1"/>
                    <a:pt x="41" y="1"/>
                  </a:cubicBezTo>
                  <a:cubicBezTo>
                    <a:pt x="40" y="1"/>
                    <a:pt x="39" y="1"/>
                    <a:pt x="38" y="1"/>
                  </a:cubicBezTo>
                  <a:cubicBezTo>
                    <a:pt x="37" y="1"/>
                    <a:pt x="36" y="1"/>
                    <a:pt x="36" y="1"/>
                  </a:cubicBezTo>
                  <a:cubicBezTo>
                    <a:pt x="36" y="1"/>
                    <a:pt x="37" y="1"/>
                    <a:pt x="38" y="2"/>
                  </a:cubicBezTo>
                  <a:cubicBezTo>
                    <a:pt x="39" y="2"/>
                    <a:pt x="40" y="2"/>
                    <a:pt x="40" y="2"/>
                  </a:cubicBezTo>
                  <a:cubicBezTo>
                    <a:pt x="42" y="2"/>
                    <a:pt x="44" y="3"/>
                    <a:pt x="45" y="3"/>
                  </a:cubicBezTo>
                  <a:cubicBezTo>
                    <a:pt x="46" y="3"/>
                    <a:pt x="47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50" y="5"/>
                  </a:cubicBezTo>
                  <a:cubicBezTo>
                    <a:pt x="50" y="5"/>
                    <a:pt x="50" y="6"/>
                    <a:pt x="51" y="6"/>
                  </a:cubicBezTo>
                  <a:cubicBezTo>
                    <a:pt x="50" y="6"/>
                    <a:pt x="50" y="6"/>
                    <a:pt x="49" y="7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0" y="9"/>
                    <a:pt x="37" y="10"/>
                    <a:pt x="35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1" y="11"/>
                    <a:pt x="31" y="12"/>
                  </a:cubicBezTo>
                  <a:cubicBezTo>
                    <a:pt x="30" y="12"/>
                    <a:pt x="28" y="12"/>
                    <a:pt x="27" y="12"/>
                  </a:cubicBezTo>
                  <a:cubicBezTo>
                    <a:pt x="26" y="12"/>
                    <a:pt x="24" y="12"/>
                    <a:pt x="23" y="12"/>
                  </a:cubicBezTo>
                  <a:cubicBezTo>
                    <a:pt x="22" y="12"/>
                    <a:pt x="20" y="12"/>
                    <a:pt x="19" y="11"/>
                  </a:cubicBezTo>
                  <a:cubicBezTo>
                    <a:pt x="22" y="12"/>
                    <a:pt x="24" y="13"/>
                    <a:pt x="27" y="13"/>
                  </a:cubicBezTo>
                  <a:cubicBezTo>
                    <a:pt x="28" y="13"/>
                    <a:pt x="30" y="13"/>
                    <a:pt x="31" y="12"/>
                  </a:cubicBezTo>
                  <a:close/>
                  <a:moveTo>
                    <a:pt x="27" y="24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4"/>
                    <a:pt x="27" y="24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0" name="Freeform 2285"/>
            <p:cNvSpPr/>
            <p:nvPr/>
          </p:nvSpPr>
          <p:spPr bwMode="auto">
            <a:xfrm>
              <a:off x="4317955" y="5813460"/>
              <a:ext cx="192089" cy="120651"/>
            </a:xfrm>
            <a:custGeom>
              <a:avLst/>
              <a:gdLst>
                <a:gd name="T0" fmla="*/ 18 w 51"/>
                <a:gd name="T1" fmla="*/ 31 h 32"/>
                <a:gd name="T2" fmla="*/ 21 w 51"/>
                <a:gd name="T3" fmla="*/ 29 h 32"/>
                <a:gd name="T4" fmla="*/ 29 w 51"/>
                <a:gd name="T5" fmla="*/ 22 h 32"/>
                <a:gd name="T6" fmla="*/ 38 w 51"/>
                <a:gd name="T7" fmla="*/ 9 h 32"/>
                <a:gd name="T8" fmla="*/ 46 w 51"/>
                <a:gd name="T9" fmla="*/ 3 h 32"/>
                <a:gd name="T10" fmla="*/ 51 w 51"/>
                <a:gd name="T11" fmla="*/ 0 h 32"/>
                <a:gd name="T12" fmla="*/ 42 w 51"/>
                <a:gd name="T13" fmla="*/ 3 h 32"/>
                <a:gd name="T14" fmla="*/ 19 w 51"/>
                <a:gd name="T15" fmla="*/ 20 h 32"/>
                <a:gd name="T16" fmla="*/ 9 w 51"/>
                <a:gd name="T17" fmla="*/ 27 h 32"/>
                <a:gd name="T18" fmla="*/ 0 w 51"/>
                <a:gd name="T19" fmla="*/ 32 h 32"/>
                <a:gd name="T20" fmla="*/ 0 w 51"/>
                <a:gd name="T21" fmla="*/ 32 h 32"/>
                <a:gd name="T22" fmla="*/ 18 w 51"/>
                <a:gd name="T2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32">
                  <a:moveTo>
                    <a:pt x="18" y="31"/>
                  </a:moveTo>
                  <a:cubicBezTo>
                    <a:pt x="19" y="31"/>
                    <a:pt x="20" y="30"/>
                    <a:pt x="21" y="29"/>
                  </a:cubicBezTo>
                  <a:cubicBezTo>
                    <a:pt x="24" y="27"/>
                    <a:pt x="26" y="25"/>
                    <a:pt x="29" y="22"/>
                  </a:cubicBezTo>
                  <a:cubicBezTo>
                    <a:pt x="32" y="18"/>
                    <a:pt x="35" y="13"/>
                    <a:pt x="38" y="9"/>
                  </a:cubicBezTo>
                  <a:cubicBezTo>
                    <a:pt x="40" y="6"/>
                    <a:pt x="43" y="5"/>
                    <a:pt x="46" y="3"/>
                  </a:cubicBezTo>
                  <a:cubicBezTo>
                    <a:pt x="48" y="2"/>
                    <a:pt x="49" y="1"/>
                    <a:pt x="51" y="0"/>
                  </a:cubicBezTo>
                  <a:cubicBezTo>
                    <a:pt x="47" y="1"/>
                    <a:pt x="43" y="3"/>
                    <a:pt x="42" y="3"/>
                  </a:cubicBezTo>
                  <a:cubicBezTo>
                    <a:pt x="32" y="7"/>
                    <a:pt x="27" y="14"/>
                    <a:pt x="19" y="20"/>
                  </a:cubicBezTo>
                  <a:cubicBezTo>
                    <a:pt x="16" y="22"/>
                    <a:pt x="12" y="24"/>
                    <a:pt x="9" y="27"/>
                  </a:cubicBezTo>
                  <a:cubicBezTo>
                    <a:pt x="6" y="28"/>
                    <a:pt x="3" y="3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0"/>
                    <a:pt x="12" y="31"/>
                    <a:pt x="18" y="3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701" name="Picture 2286"/>
            <p:cNvPicPr>
              <a:picLocks noChangeAspect="1" noChangeArrowheads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930" y="5799172"/>
              <a:ext cx="146051" cy="147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2" name="Picture 2287"/>
            <p:cNvPicPr>
              <a:picLocks noChangeAspect="1" noChangeArrowheads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667" y="5767422"/>
              <a:ext cx="225426" cy="180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3" name="Freeform 2288"/>
            <p:cNvSpPr/>
            <p:nvPr/>
          </p:nvSpPr>
          <p:spPr bwMode="auto">
            <a:xfrm>
              <a:off x="4340180" y="5843622"/>
              <a:ext cx="90488" cy="53975"/>
            </a:xfrm>
            <a:custGeom>
              <a:avLst/>
              <a:gdLst>
                <a:gd name="T0" fmla="*/ 14 w 24"/>
                <a:gd name="T1" fmla="*/ 10 h 14"/>
                <a:gd name="T2" fmla="*/ 24 w 24"/>
                <a:gd name="T3" fmla="*/ 2 h 14"/>
                <a:gd name="T4" fmla="*/ 18 w 24"/>
                <a:gd name="T5" fmla="*/ 5 h 14"/>
                <a:gd name="T6" fmla="*/ 11 w 24"/>
                <a:gd name="T7" fmla="*/ 2 h 14"/>
                <a:gd name="T8" fmla="*/ 6 w 24"/>
                <a:gd name="T9" fmla="*/ 0 h 14"/>
                <a:gd name="T10" fmla="*/ 0 w 24"/>
                <a:gd name="T11" fmla="*/ 13 h 14"/>
                <a:gd name="T12" fmla="*/ 14 w 24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4" y="10"/>
                  </a:moveTo>
                  <a:cubicBezTo>
                    <a:pt x="18" y="8"/>
                    <a:pt x="20" y="5"/>
                    <a:pt x="24" y="2"/>
                  </a:cubicBezTo>
                  <a:cubicBezTo>
                    <a:pt x="22" y="3"/>
                    <a:pt x="20" y="4"/>
                    <a:pt x="18" y="5"/>
                  </a:cubicBezTo>
                  <a:cubicBezTo>
                    <a:pt x="15" y="5"/>
                    <a:pt x="13" y="4"/>
                    <a:pt x="11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4" y="4"/>
                    <a:pt x="2" y="9"/>
                    <a:pt x="0" y="13"/>
                  </a:cubicBezTo>
                  <a:cubicBezTo>
                    <a:pt x="5" y="14"/>
                    <a:pt x="10" y="11"/>
                    <a:pt x="14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4" name="Freeform 2289"/>
            <p:cNvSpPr/>
            <p:nvPr/>
          </p:nvSpPr>
          <p:spPr bwMode="auto">
            <a:xfrm>
              <a:off x="4457656" y="5757897"/>
              <a:ext cx="141288" cy="165101"/>
            </a:xfrm>
            <a:custGeom>
              <a:avLst/>
              <a:gdLst>
                <a:gd name="T0" fmla="*/ 14 w 38"/>
                <a:gd name="T1" fmla="*/ 15 h 44"/>
                <a:gd name="T2" fmla="*/ 11 w 38"/>
                <a:gd name="T3" fmla="*/ 21 h 44"/>
                <a:gd name="T4" fmla="*/ 9 w 38"/>
                <a:gd name="T5" fmla="*/ 29 h 44"/>
                <a:gd name="T6" fmla="*/ 0 w 38"/>
                <a:gd name="T7" fmla="*/ 44 h 44"/>
                <a:gd name="T8" fmla="*/ 0 w 38"/>
                <a:gd name="T9" fmla="*/ 44 h 44"/>
                <a:gd name="T10" fmla="*/ 15 w 38"/>
                <a:gd name="T11" fmla="*/ 32 h 44"/>
                <a:gd name="T12" fmla="*/ 17 w 38"/>
                <a:gd name="T13" fmla="*/ 14 h 44"/>
                <a:gd name="T14" fmla="*/ 26 w 38"/>
                <a:gd name="T15" fmla="*/ 9 h 44"/>
                <a:gd name="T16" fmla="*/ 33 w 38"/>
                <a:gd name="T17" fmla="*/ 6 h 44"/>
                <a:gd name="T18" fmla="*/ 38 w 38"/>
                <a:gd name="T19" fmla="*/ 2 h 44"/>
                <a:gd name="T20" fmla="*/ 36 w 38"/>
                <a:gd name="T21" fmla="*/ 0 h 44"/>
                <a:gd name="T22" fmla="*/ 33 w 38"/>
                <a:gd name="T23" fmla="*/ 5 h 44"/>
                <a:gd name="T24" fmla="*/ 25 w 38"/>
                <a:gd name="T25" fmla="*/ 8 h 44"/>
                <a:gd name="T26" fmla="*/ 16 w 38"/>
                <a:gd name="T27" fmla="*/ 13 h 44"/>
                <a:gd name="T28" fmla="*/ 14 w 38"/>
                <a:gd name="T29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4">
                  <a:moveTo>
                    <a:pt x="14" y="15"/>
                  </a:moveTo>
                  <a:cubicBezTo>
                    <a:pt x="13" y="16"/>
                    <a:pt x="12" y="20"/>
                    <a:pt x="11" y="21"/>
                  </a:cubicBezTo>
                  <a:cubicBezTo>
                    <a:pt x="10" y="24"/>
                    <a:pt x="10" y="27"/>
                    <a:pt x="9" y="29"/>
                  </a:cubicBezTo>
                  <a:cubicBezTo>
                    <a:pt x="7" y="35"/>
                    <a:pt x="5" y="40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41"/>
                    <a:pt x="11" y="37"/>
                    <a:pt x="15" y="32"/>
                  </a:cubicBezTo>
                  <a:cubicBezTo>
                    <a:pt x="17" y="28"/>
                    <a:pt x="20" y="20"/>
                    <a:pt x="17" y="14"/>
                  </a:cubicBezTo>
                  <a:cubicBezTo>
                    <a:pt x="19" y="10"/>
                    <a:pt x="23" y="10"/>
                    <a:pt x="26" y="9"/>
                  </a:cubicBezTo>
                  <a:cubicBezTo>
                    <a:pt x="29" y="8"/>
                    <a:pt x="31" y="7"/>
                    <a:pt x="33" y="6"/>
                  </a:cubicBezTo>
                  <a:cubicBezTo>
                    <a:pt x="35" y="5"/>
                    <a:pt x="37" y="3"/>
                    <a:pt x="38" y="2"/>
                  </a:cubicBezTo>
                  <a:cubicBezTo>
                    <a:pt x="37" y="2"/>
                    <a:pt x="37" y="1"/>
                    <a:pt x="36" y="0"/>
                  </a:cubicBezTo>
                  <a:cubicBezTo>
                    <a:pt x="35" y="2"/>
                    <a:pt x="35" y="4"/>
                    <a:pt x="33" y="5"/>
                  </a:cubicBezTo>
                  <a:cubicBezTo>
                    <a:pt x="31" y="6"/>
                    <a:pt x="28" y="7"/>
                    <a:pt x="25" y="8"/>
                  </a:cubicBezTo>
                  <a:cubicBezTo>
                    <a:pt x="22" y="9"/>
                    <a:pt x="18" y="10"/>
                    <a:pt x="16" y="13"/>
                  </a:cubicBezTo>
                  <a:cubicBezTo>
                    <a:pt x="15" y="14"/>
                    <a:pt x="14" y="14"/>
                    <a:pt x="14" y="1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5" name="Freeform 2290"/>
            <p:cNvSpPr>
              <a:spLocks noEditPoints="1"/>
            </p:cNvSpPr>
            <p:nvPr/>
          </p:nvSpPr>
          <p:spPr bwMode="auto">
            <a:xfrm>
              <a:off x="4325893" y="5799172"/>
              <a:ext cx="190501" cy="127001"/>
            </a:xfrm>
            <a:custGeom>
              <a:avLst/>
              <a:gdLst>
                <a:gd name="T0" fmla="*/ 28 w 51"/>
                <a:gd name="T1" fmla="*/ 8 h 34"/>
                <a:gd name="T2" fmla="*/ 35 w 51"/>
                <a:gd name="T3" fmla="*/ 8 h 34"/>
                <a:gd name="T4" fmla="*/ 29 w 51"/>
                <a:gd name="T5" fmla="*/ 11 h 34"/>
                <a:gd name="T6" fmla="*/ 26 w 51"/>
                <a:gd name="T7" fmla="*/ 14 h 34"/>
                <a:gd name="T8" fmla="*/ 22 w 51"/>
                <a:gd name="T9" fmla="*/ 16 h 34"/>
                <a:gd name="T10" fmla="*/ 18 w 51"/>
                <a:gd name="T11" fmla="*/ 15 h 34"/>
                <a:gd name="T12" fmla="*/ 17 w 51"/>
                <a:gd name="T13" fmla="*/ 15 h 34"/>
                <a:gd name="T14" fmla="*/ 14 w 51"/>
                <a:gd name="T15" fmla="*/ 13 h 34"/>
                <a:gd name="T16" fmla="*/ 15 w 51"/>
                <a:gd name="T17" fmla="*/ 15 h 34"/>
                <a:gd name="T18" fmla="*/ 17 w 51"/>
                <a:gd name="T19" fmla="*/ 16 h 34"/>
                <a:gd name="T20" fmla="*/ 20 w 51"/>
                <a:gd name="T21" fmla="*/ 17 h 34"/>
                <a:gd name="T22" fmla="*/ 23 w 51"/>
                <a:gd name="T23" fmla="*/ 17 h 34"/>
                <a:gd name="T24" fmla="*/ 21 w 51"/>
                <a:gd name="T25" fmla="*/ 19 h 34"/>
                <a:gd name="T26" fmla="*/ 15 w 51"/>
                <a:gd name="T27" fmla="*/ 23 h 34"/>
                <a:gd name="T28" fmla="*/ 11 w 51"/>
                <a:gd name="T29" fmla="*/ 24 h 34"/>
                <a:gd name="T30" fmla="*/ 6 w 51"/>
                <a:gd name="T31" fmla="*/ 25 h 34"/>
                <a:gd name="T32" fmla="*/ 16 w 51"/>
                <a:gd name="T33" fmla="*/ 23 h 34"/>
                <a:gd name="T34" fmla="*/ 16 w 51"/>
                <a:gd name="T35" fmla="*/ 24 h 34"/>
                <a:gd name="T36" fmla="*/ 7 w 51"/>
                <a:gd name="T37" fmla="*/ 31 h 34"/>
                <a:gd name="T38" fmla="*/ 13 w 51"/>
                <a:gd name="T39" fmla="*/ 27 h 34"/>
                <a:gd name="T40" fmla="*/ 19 w 51"/>
                <a:gd name="T41" fmla="*/ 23 h 34"/>
                <a:gd name="T42" fmla="*/ 30 w 51"/>
                <a:gd name="T43" fmla="*/ 13 h 34"/>
                <a:gd name="T44" fmla="*/ 36 w 51"/>
                <a:gd name="T45" fmla="*/ 9 h 34"/>
                <a:gd name="T46" fmla="*/ 42 w 51"/>
                <a:gd name="T47" fmla="*/ 7 h 34"/>
                <a:gd name="T48" fmla="*/ 37 w 51"/>
                <a:gd name="T49" fmla="*/ 12 h 34"/>
                <a:gd name="T50" fmla="*/ 32 w 51"/>
                <a:gd name="T51" fmla="*/ 18 h 34"/>
                <a:gd name="T52" fmla="*/ 26 w 51"/>
                <a:gd name="T53" fmla="*/ 27 h 34"/>
                <a:gd name="T54" fmla="*/ 18 w 51"/>
                <a:gd name="T55" fmla="*/ 34 h 34"/>
                <a:gd name="T56" fmla="*/ 30 w 51"/>
                <a:gd name="T57" fmla="*/ 23 h 34"/>
                <a:gd name="T58" fmla="*/ 36 w 51"/>
                <a:gd name="T59" fmla="*/ 14 h 34"/>
                <a:gd name="T60" fmla="*/ 40 w 51"/>
                <a:gd name="T61" fmla="*/ 11 h 34"/>
                <a:gd name="T62" fmla="*/ 46 w 51"/>
                <a:gd name="T63" fmla="*/ 6 h 34"/>
                <a:gd name="T64" fmla="*/ 47 w 51"/>
                <a:gd name="T65" fmla="*/ 6 h 34"/>
                <a:gd name="T66" fmla="*/ 44 w 51"/>
                <a:gd name="T67" fmla="*/ 14 h 34"/>
                <a:gd name="T68" fmla="*/ 41 w 51"/>
                <a:gd name="T69" fmla="*/ 25 h 34"/>
                <a:gd name="T70" fmla="*/ 37 w 51"/>
                <a:gd name="T71" fmla="*/ 31 h 34"/>
                <a:gd name="T72" fmla="*/ 44 w 51"/>
                <a:gd name="T73" fmla="*/ 22 h 34"/>
                <a:gd name="T74" fmla="*/ 44 w 51"/>
                <a:gd name="T75" fmla="*/ 19 h 34"/>
                <a:gd name="T76" fmla="*/ 46 w 51"/>
                <a:gd name="T77" fmla="*/ 11 h 34"/>
                <a:gd name="T78" fmla="*/ 49 w 51"/>
                <a:gd name="T79" fmla="*/ 5 h 34"/>
                <a:gd name="T80" fmla="*/ 51 w 51"/>
                <a:gd name="T81" fmla="*/ 2 h 34"/>
                <a:gd name="T82" fmla="*/ 46 w 51"/>
                <a:gd name="T83" fmla="*/ 4 h 34"/>
                <a:gd name="T84" fmla="*/ 44 w 51"/>
                <a:gd name="T85" fmla="*/ 4 h 34"/>
                <a:gd name="T86" fmla="*/ 41 w 51"/>
                <a:gd name="T87" fmla="*/ 3 h 34"/>
                <a:gd name="T88" fmla="*/ 40 w 51"/>
                <a:gd name="T89" fmla="*/ 3 h 34"/>
                <a:gd name="T90" fmla="*/ 35 w 51"/>
                <a:gd name="T91" fmla="*/ 1 h 34"/>
                <a:gd name="T92" fmla="*/ 31 w 51"/>
                <a:gd name="T93" fmla="*/ 0 h 34"/>
                <a:gd name="T94" fmla="*/ 35 w 51"/>
                <a:gd name="T95" fmla="*/ 1 h 34"/>
                <a:gd name="T96" fmla="*/ 40 w 51"/>
                <a:gd name="T97" fmla="*/ 4 h 34"/>
                <a:gd name="T98" fmla="*/ 41 w 51"/>
                <a:gd name="T99" fmla="*/ 4 h 34"/>
                <a:gd name="T100" fmla="*/ 42 w 51"/>
                <a:gd name="T101" fmla="*/ 5 h 34"/>
                <a:gd name="T102" fmla="*/ 36 w 51"/>
                <a:gd name="T103" fmla="*/ 6 h 34"/>
                <a:gd name="T104" fmla="*/ 28 w 51"/>
                <a:gd name="T105" fmla="*/ 8 h 34"/>
                <a:gd name="T106" fmla="*/ 24 w 51"/>
                <a:gd name="T107" fmla="*/ 8 h 34"/>
                <a:gd name="T108" fmla="*/ 18 w 51"/>
                <a:gd name="T109" fmla="*/ 7 h 34"/>
                <a:gd name="T110" fmla="*/ 27 w 51"/>
                <a:gd name="T111" fmla="*/ 9 h 34"/>
                <a:gd name="T112" fmla="*/ 23 w 51"/>
                <a:gd name="T113" fmla="*/ 17 h 34"/>
                <a:gd name="T114" fmla="*/ 23 w 51"/>
                <a:gd name="T1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" h="34">
                  <a:moveTo>
                    <a:pt x="27" y="9"/>
                  </a:moveTo>
                  <a:cubicBezTo>
                    <a:pt x="27" y="8"/>
                    <a:pt x="28" y="8"/>
                    <a:pt x="28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8"/>
                    <a:pt x="33" y="8"/>
                    <a:pt x="35" y="8"/>
                  </a:cubicBezTo>
                  <a:cubicBezTo>
                    <a:pt x="34" y="8"/>
                    <a:pt x="33" y="9"/>
                    <a:pt x="32" y="9"/>
                  </a:cubicBezTo>
                  <a:cubicBezTo>
                    <a:pt x="31" y="10"/>
                    <a:pt x="30" y="11"/>
                    <a:pt x="29" y="11"/>
                  </a:cubicBezTo>
                  <a:cubicBezTo>
                    <a:pt x="28" y="12"/>
                    <a:pt x="27" y="13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5"/>
                    <a:pt x="24" y="16"/>
                  </a:cubicBezTo>
                  <a:cubicBezTo>
                    <a:pt x="24" y="16"/>
                    <a:pt x="23" y="16"/>
                    <a:pt x="22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19" y="16"/>
                    <a:pt x="19" y="16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4"/>
                    <a:pt x="14" y="14"/>
                    <a:pt x="14" y="13"/>
                  </a:cubicBezTo>
                  <a:cubicBezTo>
                    <a:pt x="13" y="13"/>
                    <a:pt x="12" y="13"/>
                    <a:pt x="12" y="12"/>
                  </a:cubicBezTo>
                  <a:cubicBezTo>
                    <a:pt x="13" y="13"/>
                    <a:pt x="14" y="14"/>
                    <a:pt x="15" y="15"/>
                  </a:cubicBezTo>
                  <a:cubicBezTo>
                    <a:pt x="16" y="15"/>
                    <a:pt x="16" y="15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9" y="17"/>
                    <a:pt x="20" y="17"/>
                  </a:cubicBezTo>
                  <a:cubicBezTo>
                    <a:pt x="21" y="17"/>
                    <a:pt x="21" y="17"/>
                    <a:pt x="22" y="17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3" y="18"/>
                    <a:pt x="22" y="18"/>
                    <a:pt x="22" y="18"/>
                  </a:cubicBezTo>
                  <a:cubicBezTo>
                    <a:pt x="22" y="18"/>
                    <a:pt x="21" y="19"/>
                    <a:pt x="21" y="19"/>
                  </a:cubicBezTo>
                  <a:cubicBezTo>
                    <a:pt x="21" y="19"/>
                    <a:pt x="20" y="20"/>
                    <a:pt x="19" y="20"/>
                  </a:cubicBezTo>
                  <a:cubicBezTo>
                    <a:pt x="18" y="21"/>
                    <a:pt x="17" y="22"/>
                    <a:pt x="15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0" y="24"/>
                    <a:pt x="9" y="25"/>
                    <a:pt x="8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8" y="25"/>
                    <a:pt x="9" y="25"/>
                    <a:pt x="11" y="25"/>
                  </a:cubicBezTo>
                  <a:cubicBezTo>
                    <a:pt x="12" y="24"/>
                    <a:pt x="14" y="24"/>
                    <a:pt x="16" y="23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7" y="23"/>
                    <a:pt x="17" y="24"/>
                    <a:pt x="16" y="24"/>
                  </a:cubicBezTo>
                  <a:cubicBezTo>
                    <a:pt x="15" y="25"/>
                    <a:pt x="14" y="26"/>
                    <a:pt x="13" y="27"/>
                  </a:cubicBezTo>
                  <a:cubicBezTo>
                    <a:pt x="11" y="28"/>
                    <a:pt x="9" y="30"/>
                    <a:pt x="7" y="31"/>
                  </a:cubicBezTo>
                  <a:cubicBezTo>
                    <a:pt x="5" y="32"/>
                    <a:pt x="2" y="33"/>
                    <a:pt x="0" y="34"/>
                  </a:cubicBezTo>
                  <a:cubicBezTo>
                    <a:pt x="5" y="32"/>
                    <a:pt x="9" y="30"/>
                    <a:pt x="13" y="27"/>
                  </a:cubicBezTo>
                  <a:cubicBezTo>
                    <a:pt x="14" y="27"/>
                    <a:pt x="15" y="26"/>
                    <a:pt x="16" y="25"/>
                  </a:cubicBezTo>
                  <a:cubicBezTo>
                    <a:pt x="17" y="24"/>
                    <a:pt x="18" y="24"/>
                    <a:pt x="19" y="23"/>
                  </a:cubicBezTo>
                  <a:cubicBezTo>
                    <a:pt x="21" y="21"/>
                    <a:pt x="23" y="19"/>
                    <a:pt x="25" y="18"/>
                  </a:cubicBezTo>
                  <a:cubicBezTo>
                    <a:pt x="26" y="16"/>
                    <a:pt x="28" y="14"/>
                    <a:pt x="30" y="13"/>
                  </a:cubicBezTo>
                  <a:cubicBezTo>
                    <a:pt x="31" y="12"/>
                    <a:pt x="32" y="11"/>
                    <a:pt x="33" y="11"/>
                  </a:cubicBezTo>
                  <a:cubicBezTo>
                    <a:pt x="34" y="10"/>
                    <a:pt x="35" y="9"/>
                    <a:pt x="36" y="9"/>
                  </a:cubicBezTo>
                  <a:cubicBezTo>
                    <a:pt x="37" y="8"/>
                    <a:pt x="39" y="8"/>
                    <a:pt x="40" y="8"/>
                  </a:cubicBezTo>
                  <a:cubicBezTo>
                    <a:pt x="41" y="8"/>
                    <a:pt x="42" y="7"/>
                    <a:pt x="42" y="7"/>
                  </a:cubicBezTo>
                  <a:cubicBezTo>
                    <a:pt x="41" y="8"/>
                    <a:pt x="40" y="9"/>
                    <a:pt x="39" y="10"/>
                  </a:cubicBezTo>
                  <a:cubicBezTo>
                    <a:pt x="38" y="10"/>
                    <a:pt x="38" y="11"/>
                    <a:pt x="37" y="12"/>
                  </a:cubicBezTo>
                  <a:cubicBezTo>
                    <a:pt x="36" y="12"/>
                    <a:pt x="36" y="13"/>
                    <a:pt x="35" y="14"/>
                  </a:cubicBezTo>
                  <a:cubicBezTo>
                    <a:pt x="34" y="15"/>
                    <a:pt x="33" y="17"/>
                    <a:pt x="32" y="18"/>
                  </a:cubicBezTo>
                  <a:cubicBezTo>
                    <a:pt x="31" y="20"/>
                    <a:pt x="30" y="21"/>
                    <a:pt x="29" y="23"/>
                  </a:cubicBezTo>
                  <a:cubicBezTo>
                    <a:pt x="28" y="24"/>
                    <a:pt x="27" y="26"/>
                    <a:pt x="26" y="27"/>
                  </a:cubicBezTo>
                  <a:cubicBezTo>
                    <a:pt x="25" y="28"/>
                    <a:pt x="24" y="29"/>
                    <a:pt x="22" y="31"/>
                  </a:cubicBezTo>
                  <a:cubicBezTo>
                    <a:pt x="21" y="32"/>
                    <a:pt x="20" y="33"/>
                    <a:pt x="18" y="34"/>
                  </a:cubicBezTo>
                  <a:cubicBezTo>
                    <a:pt x="21" y="32"/>
                    <a:pt x="24" y="30"/>
                    <a:pt x="27" y="27"/>
                  </a:cubicBezTo>
                  <a:cubicBezTo>
                    <a:pt x="28" y="26"/>
                    <a:pt x="29" y="25"/>
                    <a:pt x="30" y="23"/>
                  </a:cubicBezTo>
                  <a:cubicBezTo>
                    <a:pt x="31" y="22"/>
                    <a:pt x="32" y="20"/>
                    <a:pt x="33" y="19"/>
                  </a:cubicBezTo>
                  <a:cubicBezTo>
                    <a:pt x="34" y="17"/>
                    <a:pt x="35" y="16"/>
                    <a:pt x="36" y="14"/>
                  </a:cubicBezTo>
                  <a:cubicBezTo>
                    <a:pt x="36" y="14"/>
                    <a:pt x="37" y="13"/>
                    <a:pt x="38" y="12"/>
                  </a:cubicBezTo>
                  <a:cubicBezTo>
                    <a:pt x="38" y="12"/>
                    <a:pt x="39" y="11"/>
                    <a:pt x="40" y="11"/>
                  </a:cubicBezTo>
                  <a:cubicBezTo>
                    <a:pt x="41" y="10"/>
                    <a:pt x="43" y="9"/>
                    <a:pt x="44" y="7"/>
                  </a:cubicBezTo>
                  <a:cubicBezTo>
                    <a:pt x="45" y="7"/>
                    <a:pt x="45" y="6"/>
                    <a:pt x="46" y="6"/>
                  </a:cubicBezTo>
                  <a:cubicBezTo>
                    <a:pt x="46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7"/>
                    <a:pt x="46" y="9"/>
                    <a:pt x="45" y="10"/>
                  </a:cubicBezTo>
                  <a:cubicBezTo>
                    <a:pt x="45" y="12"/>
                    <a:pt x="45" y="13"/>
                    <a:pt x="44" y="14"/>
                  </a:cubicBezTo>
                  <a:cubicBezTo>
                    <a:pt x="44" y="15"/>
                    <a:pt x="44" y="17"/>
                    <a:pt x="44" y="18"/>
                  </a:cubicBezTo>
                  <a:cubicBezTo>
                    <a:pt x="44" y="21"/>
                    <a:pt x="43" y="23"/>
                    <a:pt x="41" y="25"/>
                  </a:cubicBezTo>
                  <a:cubicBezTo>
                    <a:pt x="41" y="26"/>
                    <a:pt x="40" y="27"/>
                    <a:pt x="39" y="28"/>
                  </a:cubicBezTo>
                  <a:cubicBezTo>
                    <a:pt x="39" y="29"/>
                    <a:pt x="38" y="30"/>
                    <a:pt x="37" y="31"/>
                  </a:cubicBezTo>
                  <a:cubicBezTo>
                    <a:pt x="39" y="29"/>
                    <a:pt x="40" y="27"/>
                    <a:pt x="42" y="25"/>
                  </a:cubicBezTo>
                  <a:cubicBezTo>
                    <a:pt x="43" y="24"/>
                    <a:pt x="43" y="23"/>
                    <a:pt x="44" y="22"/>
                  </a:cubicBezTo>
                  <a:cubicBezTo>
                    <a:pt x="44" y="21"/>
                    <a:pt x="44" y="21"/>
                    <a:pt x="44" y="20"/>
                  </a:cubicBezTo>
                  <a:cubicBezTo>
                    <a:pt x="44" y="20"/>
                    <a:pt x="44" y="19"/>
                    <a:pt x="44" y="19"/>
                  </a:cubicBezTo>
                  <a:cubicBezTo>
                    <a:pt x="45" y="19"/>
                    <a:pt x="45" y="18"/>
                    <a:pt x="45" y="18"/>
                  </a:cubicBezTo>
                  <a:cubicBezTo>
                    <a:pt x="45" y="16"/>
                    <a:pt x="46" y="13"/>
                    <a:pt x="46" y="11"/>
                  </a:cubicBezTo>
                  <a:cubicBezTo>
                    <a:pt x="47" y="10"/>
                    <a:pt x="47" y="8"/>
                    <a:pt x="48" y="7"/>
                  </a:cubicBezTo>
                  <a:cubicBezTo>
                    <a:pt x="48" y="6"/>
                    <a:pt x="48" y="6"/>
                    <a:pt x="49" y="5"/>
                  </a:cubicBezTo>
                  <a:cubicBezTo>
                    <a:pt x="49" y="4"/>
                    <a:pt x="50" y="4"/>
                    <a:pt x="50" y="4"/>
                  </a:cubicBezTo>
                  <a:cubicBezTo>
                    <a:pt x="51" y="3"/>
                    <a:pt x="51" y="3"/>
                    <a:pt x="51" y="2"/>
                  </a:cubicBezTo>
                  <a:cubicBezTo>
                    <a:pt x="50" y="2"/>
                    <a:pt x="50" y="2"/>
                    <a:pt x="49" y="2"/>
                  </a:cubicBezTo>
                  <a:cubicBezTo>
                    <a:pt x="48" y="3"/>
                    <a:pt x="47" y="3"/>
                    <a:pt x="46" y="4"/>
                  </a:cubicBezTo>
                  <a:cubicBezTo>
                    <a:pt x="46" y="4"/>
                    <a:pt x="45" y="4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42" y="3"/>
                    <a:pt x="42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0" y="3"/>
                  </a:cubicBezTo>
                  <a:cubicBezTo>
                    <a:pt x="40" y="2"/>
                    <a:pt x="39" y="2"/>
                    <a:pt x="39" y="2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4" y="1"/>
                    <a:pt x="34" y="1"/>
                    <a:pt x="33" y="1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4" y="1"/>
                    <a:pt x="34" y="1"/>
                    <a:pt x="35" y="1"/>
                  </a:cubicBezTo>
                  <a:cubicBezTo>
                    <a:pt x="36" y="2"/>
                    <a:pt x="37" y="2"/>
                    <a:pt x="38" y="3"/>
                  </a:cubicBezTo>
                  <a:cubicBezTo>
                    <a:pt x="39" y="3"/>
                    <a:pt x="39" y="3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1" y="5"/>
                    <a:pt x="41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4" y="7"/>
                    <a:pt x="32" y="7"/>
                    <a:pt x="30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7" y="8"/>
                    <a:pt x="27" y="8"/>
                  </a:cubicBezTo>
                  <a:cubicBezTo>
                    <a:pt x="26" y="8"/>
                    <a:pt x="25" y="8"/>
                    <a:pt x="24" y="8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20" y="8"/>
                    <a:pt x="22" y="8"/>
                    <a:pt x="24" y="8"/>
                  </a:cubicBezTo>
                  <a:cubicBezTo>
                    <a:pt x="25" y="8"/>
                    <a:pt x="26" y="9"/>
                    <a:pt x="27" y="9"/>
                  </a:cubicBezTo>
                  <a:close/>
                  <a:moveTo>
                    <a:pt x="23" y="17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6" name="Freeform 2291"/>
            <p:cNvSpPr/>
            <p:nvPr/>
          </p:nvSpPr>
          <p:spPr bwMode="auto">
            <a:xfrm>
              <a:off x="4232229" y="5224493"/>
              <a:ext cx="138113" cy="104776"/>
            </a:xfrm>
            <a:custGeom>
              <a:avLst/>
              <a:gdLst>
                <a:gd name="T0" fmla="*/ 6 w 37"/>
                <a:gd name="T1" fmla="*/ 13 h 28"/>
                <a:gd name="T2" fmla="*/ 7 w 37"/>
                <a:gd name="T3" fmla="*/ 14 h 28"/>
                <a:gd name="T4" fmla="*/ 15 w 37"/>
                <a:gd name="T5" fmla="*/ 18 h 28"/>
                <a:gd name="T6" fmla="*/ 27 w 37"/>
                <a:gd name="T7" fmla="*/ 22 h 28"/>
                <a:gd name="T8" fmla="*/ 33 w 37"/>
                <a:gd name="T9" fmla="*/ 26 h 28"/>
                <a:gd name="T10" fmla="*/ 37 w 37"/>
                <a:gd name="T11" fmla="*/ 28 h 28"/>
                <a:gd name="T12" fmla="*/ 32 w 37"/>
                <a:gd name="T13" fmla="*/ 23 h 28"/>
                <a:gd name="T14" fmla="*/ 14 w 37"/>
                <a:gd name="T15" fmla="*/ 11 h 28"/>
                <a:gd name="T16" fmla="*/ 6 w 37"/>
                <a:gd name="T17" fmla="*/ 5 h 28"/>
                <a:gd name="T18" fmla="*/ 0 w 37"/>
                <a:gd name="T19" fmla="*/ 0 h 28"/>
                <a:gd name="T20" fmla="*/ 0 w 37"/>
                <a:gd name="T21" fmla="*/ 0 h 28"/>
                <a:gd name="T22" fmla="*/ 6 w 37"/>
                <a:gd name="T2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28">
                  <a:moveTo>
                    <a:pt x="6" y="13"/>
                  </a:moveTo>
                  <a:cubicBezTo>
                    <a:pt x="6" y="13"/>
                    <a:pt x="7" y="14"/>
                    <a:pt x="7" y="14"/>
                  </a:cubicBezTo>
                  <a:cubicBezTo>
                    <a:pt x="10" y="16"/>
                    <a:pt x="12" y="17"/>
                    <a:pt x="15" y="18"/>
                  </a:cubicBezTo>
                  <a:cubicBezTo>
                    <a:pt x="19" y="20"/>
                    <a:pt x="23" y="20"/>
                    <a:pt x="27" y="22"/>
                  </a:cubicBezTo>
                  <a:cubicBezTo>
                    <a:pt x="29" y="23"/>
                    <a:pt x="31" y="24"/>
                    <a:pt x="33" y="26"/>
                  </a:cubicBezTo>
                  <a:cubicBezTo>
                    <a:pt x="34" y="27"/>
                    <a:pt x="36" y="28"/>
                    <a:pt x="37" y="28"/>
                  </a:cubicBezTo>
                  <a:cubicBezTo>
                    <a:pt x="35" y="27"/>
                    <a:pt x="33" y="24"/>
                    <a:pt x="32" y="23"/>
                  </a:cubicBezTo>
                  <a:cubicBezTo>
                    <a:pt x="27" y="17"/>
                    <a:pt x="20" y="14"/>
                    <a:pt x="14" y="11"/>
                  </a:cubicBezTo>
                  <a:cubicBezTo>
                    <a:pt x="11" y="9"/>
                    <a:pt x="9" y="7"/>
                    <a:pt x="6" y="5"/>
                  </a:cubicBezTo>
                  <a:cubicBezTo>
                    <a:pt x="4" y="3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4" y="8"/>
                    <a:pt x="6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707" name="Picture 2292"/>
            <p:cNvPicPr>
              <a:picLocks noChangeAspect="1" noChangeArrowheads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992" y="5259418"/>
              <a:ext cx="146051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8" name="Picture 2293"/>
            <p:cNvPicPr>
              <a:picLocks noChangeAspect="1" noChangeArrowheads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942" y="5205443"/>
              <a:ext cx="190501" cy="146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9" name="Freeform 2294"/>
            <p:cNvSpPr/>
            <p:nvPr/>
          </p:nvSpPr>
          <p:spPr bwMode="auto">
            <a:xfrm>
              <a:off x="4268742" y="5232431"/>
              <a:ext cx="52388" cy="52388"/>
            </a:xfrm>
            <a:custGeom>
              <a:avLst/>
              <a:gdLst>
                <a:gd name="T0" fmla="*/ 6 w 14"/>
                <a:gd name="T1" fmla="*/ 8 h 14"/>
                <a:gd name="T2" fmla="*/ 14 w 14"/>
                <a:gd name="T3" fmla="*/ 14 h 14"/>
                <a:gd name="T4" fmla="*/ 10 w 14"/>
                <a:gd name="T5" fmla="*/ 10 h 14"/>
                <a:gd name="T6" fmla="*/ 10 w 14"/>
                <a:gd name="T7" fmla="*/ 4 h 14"/>
                <a:gd name="T8" fmla="*/ 11 w 14"/>
                <a:gd name="T9" fmla="*/ 0 h 14"/>
                <a:gd name="T10" fmla="*/ 0 w 14"/>
                <a:gd name="T11" fmla="*/ 0 h 14"/>
                <a:gd name="T12" fmla="*/ 6 w 14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6" y="8"/>
                  </a:moveTo>
                  <a:cubicBezTo>
                    <a:pt x="8" y="11"/>
                    <a:pt x="11" y="12"/>
                    <a:pt x="14" y="14"/>
                  </a:cubicBezTo>
                  <a:cubicBezTo>
                    <a:pt x="13" y="13"/>
                    <a:pt x="11" y="11"/>
                    <a:pt x="10" y="10"/>
                  </a:cubicBezTo>
                  <a:cubicBezTo>
                    <a:pt x="9" y="8"/>
                    <a:pt x="10" y="6"/>
                    <a:pt x="10" y="4"/>
                  </a:cubicBezTo>
                  <a:cubicBezTo>
                    <a:pt x="11" y="3"/>
                    <a:pt x="11" y="2"/>
                    <a:pt x="11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0" y="3"/>
                    <a:pt x="4" y="6"/>
                    <a:pt x="6" y="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0" name="Freeform 2295"/>
            <p:cNvSpPr/>
            <p:nvPr/>
          </p:nvSpPr>
          <p:spPr bwMode="auto">
            <a:xfrm>
              <a:off x="4276680" y="5322919"/>
              <a:ext cx="157163" cy="63500"/>
            </a:xfrm>
            <a:custGeom>
              <a:avLst/>
              <a:gdLst>
                <a:gd name="T0" fmla="*/ 25 w 42"/>
                <a:gd name="T1" fmla="*/ 2 h 17"/>
                <a:gd name="T2" fmla="*/ 19 w 42"/>
                <a:gd name="T3" fmla="*/ 2 h 17"/>
                <a:gd name="T4" fmla="*/ 13 w 42"/>
                <a:gd name="T5" fmla="*/ 3 h 17"/>
                <a:gd name="T6" fmla="*/ 0 w 42"/>
                <a:gd name="T7" fmla="*/ 0 h 17"/>
                <a:gd name="T8" fmla="*/ 0 w 42"/>
                <a:gd name="T9" fmla="*/ 0 h 17"/>
                <a:gd name="T10" fmla="*/ 13 w 42"/>
                <a:gd name="T11" fmla="*/ 8 h 17"/>
                <a:gd name="T12" fmla="*/ 27 w 42"/>
                <a:gd name="T13" fmla="*/ 5 h 17"/>
                <a:gd name="T14" fmla="*/ 33 w 42"/>
                <a:gd name="T15" fmla="*/ 10 h 17"/>
                <a:gd name="T16" fmla="*/ 37 w 42"/>
                <a:gd name="T17" fmla="*/ 15 h 17"/>
                <a:gd name="T18" fmla="*/ 41 w 42"/>
                <a:gd name="T19" fmla="*/ 17 h 17"/>
                <a:gd name="T20" fmla="*/ 42 w 42"/>
                <a:gd name="T21" fmla="*/ 16 h 17"/>
                <a:gd name="T22" fmla="*/ 37 w 42"/>
                <a:gd name="T23" fmla="*/ 14 h 17"/>
                <a:gd name="T24" fmla="*/ 33 w 42"/>
                <a:gd name="T25" fmla="*/ 10 h 17"/>
                <a:gd name="T26" fmla="*/ 27 w 42"/>
                <a:gd name="T27" fmla="*/ 4 h 17"/>
                <a:gd name="T28" fmla="*/ 25 w 42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17">
                  <a:moveTo>
                    <a:pt x="25" y="2"/>
                  </a:moveTo>
                  <a:cubicBezTo>
                    <a:pt x="24" y="2"/>
                    <a:pt x="21" y="3"/>
                    <a:pt x="19" y="2"/>
                  </a:cubicBezTo>
                  <a:cubicBezTo>
                    <a:pt x="17" y="2"/>
                    <a:pt x="15" y="3"/>
                    <a:pt x="13" y="3"/>
                  </a:cubicBezTo>
                  <a:cubicBezTo>
                    <a:pt x="8" y="3"/>
                    <a:pt x="4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8" y="6"/>
                    <a:pt x="13" y="8"/>
                  </a:cubicBezTo>
                  <a:cubicBezTo>
                    <a:pt x="16" y="8"/>
                    <a:pt x="23" y="8"/>
                    <a:pt x="27" y="5"/>
                  </a:cubicBezTo>
                  <a:cubicBezTo>
                    <a:pt x="30" y="5"/>
                    <a:pt x="31" y="8"/>
                    <a:pt x="33" y="10"/>
                  </a:cubicBezTo>
                  <a:cubicBezTo>
                    <a:pt x="34" y="12"/>
                    <a:pt x="35" y="14"/>
                    <a:pt x="37" y="15"/>
                  </a:cubicBezTo>
                  <a:cubicBezTo>
                    <a:pt x="38" y="16"/>
                    <a:pt x="39" y="17"/>
                    <a:pt x="41" y="17"/>
                  </a:cubicBezTo>
                  <a:cubicBezTo>
                    <a:pt x="41" y="17"/>
                    <a:pt x="41" y="16"/>
                    <a:pt x="42" y="16"/>
                  </a:cubicBezTo>
                  <a:cubicBezTo>
                    <a:pt x="40" y="15"/>
                    <a:pt x="38" y="15"/>
                    <a:pt x="37" y="14"/>
                  </a:cubicBezTo>
                  <a:cubicBezTo>
                    <a:pt x="36" y="13"/>
                    <a:pt x="34" y="11"/>
                    <a:pt x="33" y="10"/>
                  </a:cubicBezTo>
                  <a:cubicBezTo>
                    <a:pt x="31" y="7"/>
                    <a:pt x="29" y="4"/>
                    <a:pt x="27" y="4"/>
                  </a:cubicBezTo>
                  <a:cubicBezTo>
                    <a:pt x="26" y="3"/>
                    <a:pt x="26" y="3"/>
                    <a:pt x="25" y="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1" name="Freeform 2296"/>
            <p:cNvSpPr>
              <a:spLocks noEditPoints="1"/>
            </p:cNvSpPr>
            <p:nvPr/>
          </p:nvSpPr>
          <p:spPr bwMode="auto">
            <a:xfrm>
              <a:off x="4238580" y="5227668"/>
              <a:ext cx="139701" cy="109538"/>
            </a:xfrm>
            <a:custGeom>
              <a:avLst/>
              <a:gdLst>
                <a:gd name="T0" fmla="*/ 26 w 37"/>
                <a:gd name="T1" fmla="*/ 14 h 29"/>
                <a:gd name="T2" fmla="*/ 28 w 37"/>
                <a:gd name="T3" fmla="*/ 18 h 29"/>
                <a:gd name="T4" fmla="*/ 24 w 37"/>
                <a:gd name="T5" fmla="*/ 15 h 29"/>
                <a:gd name="T6" fmla="*/ 21 w 37"/>
                <a:gd name="T7" fmla="*/ 14 h 29"/>
                <a:gd name="T8" fmla="*/ 19 w 37"/>
                <a:gd name="T9" fmla="*/ 11 h 29"/>
                <a:gd name="T10" fmla="*/ 18 w 37"/>
                <a:gd name="T11" fmla="*/ 8 h 29"/>
                <a:gd name="T12" fmla="*/ 18 w 37"/>
                <a:gd name="T13" fmla="*/ 7 h 29"/>
                <a:gd name="T14" fmla="*/ 19 w 37"/>
                <a:gd name="T15" fmla="*/ 4 h 29"/>
                <a:gd name="T16" fmla="*/ 18 w 37"/>
                <a:gd name="T17" fmla="*/ 6 h 29"/>
                <a:gd name="T18" fmla="*/ 18 w 37"/>
                <a:gd name="T19" fmla="*/ 7 h 29"/>
                <a:gd name="T20" fmla="*/ 18 w 37"/>
                <a:gd name="T21" fmla="*/ 10 h 29"/>
                <a:gd name="T22" fmla="*/ 18 w 37"/>
                <a:gd name="T23" fmla="*/ 12 h 29"/>
                <a:gd name="T24" fmla="*/ 17 w 37"/>
                <a:gd name="T25" fmla="*/ 11 h 29"/>
                <a:gd name="T26" fmla="*/ 12 w 37"/>
                <a:gd name="T27" fmla="*/ 8 h 29"/>
                <a:gd name="T28" fmla="*/ 10 w 37"/>
                <a:gd name="T29" fmla="*/ 5 h 29"/>
                <a:gd name="T30" fmla="*/ 8 w 37"/>
                <a:gd name="T31" fmla="*/ 2 h 29"/>
                <a:gd name="T32" fmla="*/ 12 w 37"/>
                <a:gd name="T33" fmla="*/ 8 h 29"/>
                <a:gd name="T34" fmla="*/ 11 w 37"/>
                <a:gd name="T35" fmla="*/ 9 h 29"/>
                <a:gd name="T36" fmla="*/ 4 w 37"/>
                <a:gd name="T37" fmla="*/ 4 h 29"/>
                <a:gd name="T38" fmla="*/ 8 w 37"/>
                <a:gd name="T39" fmla="*/ 8 h 29"/>
                <a:gd name="T40" fmla="*/ 13 w 37"/>
                <a:gd name="T41" fmla="*/ 11 h 29"/>
                <a:gd name="T42" fmla="*/ 24 w 37"/>
                <a:gd name="T43" fmla="*/ 16 h 29"/>
                <a:gd name="T44" fmla="*/ 28 w 37"/>
                <a:gd name="T45" fmla="*/ 20 h 29"/>
                <a:gd name="T46" fmla="*/ 31 w 37"/>
                <a:gd name="T47" fmla="*/ 24 h 29"/>
                <a:gd name="T48" fmla="*/ 26 w 37"/>
                <a:gd name="T49" fmla="*/ 21 h 29"/>
                <a:gd name="T50" fmla="*/ 20 w 37"/>
                <a:gd name="T51" fmla="*/ 19 h 29"/>
                <a:gd name="T52" fmla="*/ 12 w 37"/>
                <a:gd name="T53" fmla="*/ 17 h 29"/>
                <a:gd name="T54" fmla="*/ 5 w 37"/>
                <a:gd name="T55" fmla="*/ 13 h 29"/>
                <a:gd name="T56" fmla="*/ 16 w 37"/>
                <a:gd name="T57" fmla="*/ 19 h 29"/>
                <a:gd name="T58" fmla="*/ 24 w 37"/>
                <a:gd name="T59" fmla="*/ 21 h 29"/>
                <a:gd name="T60" fmla="*/ 28 w 37"/>
                <a:gd name="T61" fmla="*/ 23 h 29"/>
                <a:gd name="T62" fmla="*/ 33 w 37"/>
                <a:gd name="T63" fmla="*/ 26 h 29"/>
                <a:gd name="T64" fmla="*/ 33 w 37"/>
                <a:gd name="T65" fmla="*/ 27 h 29"/>
                <a:gd name="T66" fmla="*/ 26 w 37"/>
                <a:gd name="T67" fmla="*/ 27 h 29"/>
                <a:gd name="T68" fmla="*/ 17 w 37"/>
                <a:gd name="T69" fmla="*/ 28 h 29"/>
                <a:gd name="T70" fmla="*/ 12 w 37"/>
                <a:gd name="T71" fmla="*/ 26 h 29"/>
                <a:gd name="T72" fmla="*/ 20 w 37"/>
                <a:gd name="T73" fmla="*/ 29 h 29"/>
                <a:gd name="T74" fmla="*/ 23 w 37"/>
                <a:gd name="T75" fmla="*/ 28 h 29"/>
                <a:gd name="T76" fmla="*/ 29 w 37"/>
                <a:gd name="T77" fmla="*/ 28 h 29"/>
                <a:gd name="T78" fmla="*/ 34 w 37"/>
                <a:gd name="T79" fmla="*/ 28 h 29"/>
                <a:gd name="T80" fmla="*/ 37 w 37"/>
                <a:gd name="T81" fmla="*/ 29 h 29"/>
                <a:gd name="T82" fmla="*/ 34 w 37"/>
                <a:gd name="T83" fmla="*/ 26 h 29"/>
                <a:gd name="T84" fmla="*/ 33 w 37"/>
                <a:gd name="T85" fmla="*/ 24 h 29"/>
                <a:gd name="T86" fmla="*/ 34 w 37"/>
                <a:gd name="T87" fmla="*/ 22 h 29"/>
                <a:gd name="T88" fmla="*/ 34 w 37"/>
                <a:gd name="T89" fmla="*/ 21 h 29"/>
                <a:gd name="T90" fmla="*/ 34 w 37"/>
                <a:gd name="T91" fmla="*/ 17 h 29"/>
                <a:gd name="T92" fmla="*/ 33 w 37"/>
                <a:gd name="T93" fmla="*/ 14 h 29"/>
                <a:gd name="T94" fmla="*/ 33 w 37"/>
                <a:gd name="T95" fmla="*/ 17 h 29"/>
                <a:gd name="T96" fmla="*/ 33 w 37"/>
                <a:gd name="T97" fmla="*/ 21 h 29"/>
                <a:gd name="T98" fmla="*/ 33 w 37"/>
                <a:gd name="T99" fmla="*/ 22 h 29"/>
                <a:gd name="T100" fmla="*/ 32 w 37"/>
                <a:gd name="T101" fmla="*/ 23 h 29"/>
                <a:gd name="T102" fmla="*/ 30 w 37"/>
                <a:gd name="T103" fmla="*/ 19 h 29"/>
                <a:gd name="T104" fmla="*/ 27 w 37"/>
                <a:gd name="T105" fmla="*/ 14 h 29"/>
                <a:gd name="T106" fmla="*/ 26 w 37"/>
                <a:gd name="T107" fmla="*/ 10 h 29"/>
                <a:gd name="T108" fmla="*/ 25 w 37"/>
                <a:gd name="T109" fmla="*/ 6 h 29"/>
                <a:gd name="T110" fmla="*/ 26 w 37"/>
                <a:gd name="T111" fmla="*/ 13 h 29"/>
                <a:gd name="T112" fmla="*/ 18 w 37"/>
                <a:gd name="T113" fmla="*/ 12 h 29"/>
                <a:gd name="T114" fmla="*/ 18 w 37"/>
                <a:gd name="T115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" h="29">
                  <a:moveTo>
                    <a:pt x="26" y="13"/>
                  </a:moveTo>
                  <a:cubicBezTo>
                    <a:pt x="26" y="13"/>
                    <a:pt x="26" y="13"/>
                    <a:pt x="26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6"/>
                    <a:pt x="28" y="17"/>
                    <a:pt x="28" y="18"/>
                  </a:cubicBezTo>
                  <a:cubicBezTo>
                    <a:pt x="28" y="18"/>
                    <a:pt x="27" y="17"/>
                    <a:pt x="27" y="17"/>
                  </a:cubicBezTo>
                  <a:cubicBezTo>
                    <a:pt x="26" y="16"/>
                    <a:pt x="25" y="16"/>
                    <a:pt x="24" y="15"/>
                  </a:cubicBezTo>
                  <a:cubicBezTo>
                    <a:pt x="23" y="15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3"/>
                    <a:pt x="20" y="13"/>
                    <a:pt x="20" y="13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9" y="5"/>
                    <a:pt x="19" y="5"/>
                    <a:pt x="19" y="4"/>
                  </a:cubicBezTo>
                  <a:cubicBezTo>
                    <a:pt x="19" y="4"/>
                    <a:pt x="19" y="3"/>
                    <a:pt x="19" y="3"/>
                  </a:cubicBezTo>
                  <a:cubicBezTo>
                    <a:pt x="19" y="4"/>
                    <a:pt x="18" y="5"/>
                    <a:pt x="18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9"/>
                    <a:pt x="18" y="10"/>
                  </a:cubicBezTo>
                  <a:cubicBezTo>
                    <a:pt x="18" y="10"/>
                    <a:pt x="18" y="11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6" y="11"/>
                    <a:pt x="16" y="11"/>
                    <a:pt x="15" y="10"/>
                  </a:cubicBezTo>
                  <a:cubicBezTo>
                    <a:pt x="14" y="9"/>
                    <a:pt x="13" y="9"/>
                    <a:pt x="12" y="8"/>
                  </a:cubicBezTo>
                  <a:cubicBezTo>
                    <a:pt x="12" y="7"/>
                    <a:pt x="12" y="7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4"/>
                    <a:pt x="9" y="4"/>
                    <a:pt x="9" y="3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9" y="3"/>
                    <a:pt x="9" y="4"/>
                    <a:pt x="10" y="5"/>
                  </a:cubicBezTo>
                  <a:cubicBezTo>
                    <a:pt x="10" y="6"/>
                    <a:pt x="11" y="7"/>
                    <a:pt x="12" y="8"/>
                  </a:cubicBezTo>
                  <a:cubicBezTo>
                    <a:pt x="12" y="9"/>
                    <a:pt x="13" y="9"/>
                    <a:pt x="14" y="10"/>
                  </a:cubicBezTo>
                  <a:cubicBezTo>
                    <a:pt x="13" y="10"/>
                    <a:pt x="12" y="9"/>
                    <a:pt x="11" y="9"/>
                  </a:cubicBezTo>
                  <a:cubicBezTo>
                    <a:pt x="10" y="8"/>
                    <a:pt x="10" y="8"/>
                    <a:pt x="9" y="7"/>
                  </a:cubicBezTo>
                  <a:cubicBezTo>
                    <a:pt x="7" y="6"/>
                    <a:pt x="6" y="5"/>
                    <a:pt x="4" y="4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2" y="3"/>
                    <a:pt x="5" y="5"/>
                    <a:pt x="8" y="8"/>
                  </a:cubicBezTo>
                  <a:cubicBezTo>
                    <a:pt x="9" y="8"/>
                    <a:pt x="10" y="9"/>
                    <a:pt x="11" y="9"/>
                  </a:cubicBezTo>
                  <a:cubicBezTo>
                    <a:pt x="12" y="10"/>
                    <a:pt x="13" y="10"/>
                    <a:pt x="13" y="11"/>
                  </a:cubicBezTo>
                  <a:cubicBezTo>
                    <a:pt x="15" y="12"/>
                    <a:pt x="17" y="13"/>
                    <a:pt x="19" y="13"/>
                  </a:cubicBezTo>
                  <a:cubicBezTo>
                    <a:pt x="20" y="14"/>
                    <a:pt x="22" y="15"/>
                    <a:pt x="24" y="16"/>
                  </a:cubicBezTo>
                  <a:cubicBezTo>
                    <a:pt x="24" y="17"/>
                    <a:pt x="25" y="17"/>
                    <a:pt x="26" y="18"/>
                  </a:cubicBezTo>
                  <a:cubicBezTo>
                    <a:pt x="27" y="18"/>
                    <a:pt x="27" y="19"/>
                    <a:pt x="28" y="20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0" y="23"/>
                    <a:pt x="31" y="23"/>
                    <a:pt x="31" y="24"/>
                  </a:cubicBezTo>
                  <a:cubicBezTo>
                    <a:pt x="30" y="23"/>
                    <a:pt x="29" y="23"/>
                    <a:pt x="28" y="22"/>
                  </a:cubicBezTo>
                  <a:cubicBezTo>
                    <a:pt x="27" y="22"/>
                    <a:pt x="27" y="21"/>
                    <a:pt x="26" y="21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20"/>
                    <a:pt x="22" y="19"/>
                    <a:pt x="20" y="19"/>
                  </a:cubicBezTo>
                  <a:cubicBezTo>
                    <a:pt x="19" y="19"/>
                    <a:pt x="17" y="19"/>
                    <a:pt x="16" y="18"/>
                  </a:cubicBezTo>
                  <a:cubicBezTo>
                    <a:pt x="15" y="18"/>
                    <a:pt x="13" y="17"/>
                    <a:pt x="12" y="17"/>
                  </a:cubicBezTo>
                  <a:cubicBezTo>
                    <a:pt x="11" y="16"/>
                    <a:pt x="10" y="16"/>
                    <a:pt x="8" y="15"/>
                  </a:cubicBezTo>
                  <a:cubicBezTo>
                    <a:pt x="7" y="14"/>
                    <a:pt x="6" y="14"/>
                    <a:pt x="5" y="13"/>
                  </a:cubicBezTo>
                  <a:cubicBezTo>
                    <a:pt x="7" y="15"/>
                    <a:pt x="9" y="16"/>
                    <a:pt x="12" y="17"/>
                  </a:cubicBezTo>
                  <a:cubicBezTo>
                    <a:pt x="13" y="18"/>
                    <a:pt x="15" y="18"/>
                    <a:pt x="16" y="19"/>
                  </a:cubicBezTo>
                  <a:cubicBezTo>
                    <a:pt x="17" y="19"/>
                    <a:pt x="19" y="19"/>
                    <a:pt x="20" y="20"/>
                  </a:cubicBezTo>
                  <a:cubicBezTo>
                    <a:pt x="21" y="20"/>
                    <a:pt x="23" y="20"/>
                    <a:pt x="24" y="21"/>
                  </a:cubicBezTo>
                  <a:cubicBezTo>
                    <a:pt x="25" y="21"/>
                    <a:pt x="25" y="21"/>
                    <a:pt x="26" y="22"/>
                  </a:cubicBezTo>
                  <a:cubicBezTo>
                    <a:pt x="26" y="22"/>
                    <a:pt x="27" y="22"/>
                    <a:pt x="28" y="23"/>
                  </a:cubicBezTo>
                  <a:cubicBezTo>
                    <a:pt x="29" y="24"/>
                    <a:pt x="30" y="24"/>
                    <a:pt x="31" y="25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6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1" y="27"/>
                    <a:pt x="29" y="27"/>
                  </a:cubicBezTo>
                  <a:cubicBezTo>
                    <a:pt x="28" y="27"/>
                    <a:pt x="27" y="27"/>
                    <a:pt x="26" y="27"/>
                  </a:cubicBezTo>
                  <a:cubicBezTo>
                    <a:pt x="25" y="27"/>
                    <a:pt x="24" y="27"/>
                    <a:pt x="23" y="28"/>
                  </a:cubicBezTo>
                  <a:cubicBezTo>
                    <a:pt x="21" y="28"/>
                    <a:pt x="19" y="28"/>
                    <a:pt x="17" y="28"/>
                  </a:cubicBezTo>
                  <a:cubicBezTo>
                    <a:pt x="16" y="28"/>
                    <a:pt x="16" y="27"/>
                    <a:pt x="15" y="27"/>
                  </a:cubicBezTo>
                  <a:cubicBezTo>
                    <a:pt x="14" y="27"/>
                    <a:pt x="13" y="26"/>
                    <a:pt x="12" y="26"/>
                  </a:cubicBezTo>
                  <a:cubicBezTo>
                    <a:pt x="14" y="27"/>
                    <a:pt x="15" y="28"/>
                    <a:pt x="17" y="28"/>
                  </a:cubicBezTo>
                  <a:cubicBezTo>
                    <a:pt x="18" y="28"/>
                    <a:pt x="19" y="29"/>
                    <a:pt x="20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2" y="29"/>
                    <a:pt x="22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7" y="28"/>
                    <a:pt x="29" y="28"/>
                  </a:cubicBezTo>
                  <a:cubicBezTo>
                    <a:pt x="30" y="28"/>
                    <a:pt x="31" y="28"/>
                    <a:pt x="32" y="28"/>
                  </a:cubicBezTo>
                  <a:cubicBezTo>
                    <a:pt x="33" y="28"/>
                    <a:pt x="34" y="28"/>
                    <a:pt x="34" y="28"/>
                  </a:cubicBezTo>
                  <a:cubicBezTo>
                    <a:pt x="35" y="28"/>
                    <a:pt x="35" y="29"/>
                    <a:pt x="36" y="29"/>
                  </a:cubicBezTo>
                  <a:cubicBezTo>
                    <a:pt x="36" y="29"/>
                    <a:pt x="36" y="29"/>
                    <a:pt x="37" y="29"/>
                  </a:cubicBezTo>
                  <a:cubicBezTo>
                    <a:pt x="37" y="28"/>
                    <a:pt x="37" y="28"/>
                    <a:pt x="36" y="28"/>
                  </a:cubicBezTo>
                  <a:cubicBezTo>
                    <a:pt x="36" y="27"/>
                    <a:pt x="35" y="26"/>
                    <a:pt x="34" y="26"/>
                  </a:cubicBezTo>
                  <a:cubicBezTo>
                    <a:pt x="34" y="25"/>
                    <a:pt x="34" y="25"/>
                    <a:pt x="33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3"/>
                    <a:pt x="33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4" y="19"/>
                    <a:pt x="34" y="18"/>
                    <a:pt x="34" y="17"/>
                  </a:cubicBezTo>
                  <a:cubicBezTo>
                    <a:pt x="34" y="16"/>
                    <a:pt x="33" y="16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5"/>
                    <a:pt x="33" y="15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7"/>
                    <a:pt x="28" y="16"/>
                    <a:pt x="27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7" y="13"/>
                    <a:pt x="26" y="12"/>
                  </a:cubicBezTo>
                  <a:cubicBezTo>
                    <a:pt x="26" y="12"/>
                    <a:pt x="26" y="11"/>
                    <a:pt x="26" y="10"/>
                  </a:cubicBezTo>
                  <a:cubicBezTo>
                    <a:pt x="25" y="10"/>
                    <a:pt x="25" y="9"/>
                    <a:pt x="25" y="8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6" y="12"/>
                    <a:pt x="26" y="13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2" name="Freeform 2297"/>
            <p:cNvSpPr/>
            <p:nvPr/>
          </p:nvSpPr>
          <p:spPr bwMode="auto">
            <a:xfrm>
              <a:off x="4002041" y="5172105"/>
              <a:ext cx="139701" cy="107951"/>
            </a:xfrm>
            <a:custGeom>
              <a:avLst/>
              <a:gdLst>
                <a:gd name="T0" fmla="*/ 5 w 37"/>
                <a:gd name="T1" fmla="*/ 14 h 29"/>
                <a:gd name="T2" fmla="*/ 7 w 37"/>
                <a:gd name="T3" fmla="*/ 15 h 29"/>
                <a:gd name="T4" fmla="*/ 15 w 37"/>
                <a:gd name="T5" fmla="*/ 19 h 29"/>
                <a:gd name="T6" fmla="*/ 27 w 37"/>
                <a:gd name="T7" fmla="*/ 23 h 29"/>
                <a:gd name="T8" fmla="*/ 33 w 37"/>
                <a:gd name="T9" fmla="*/ 27 h 29"/>
                <a:gd name="T10" fmla="*/ 37 w 37"/>
                <a:gd name="T11" fmla="*/ 29 h 29"/>
                <a:gd name="T12" fmla="*/ 32 w 37"/>
                <a:gd name="T13" fmla="*/ 24 h 29"/>
                <a:gd name="T14" fmla="*/ 14 w 37"/>
                <a:gd name="T15" fmla="*/ 12 h 29"/>
                <a:gd name="T16" fmla="*/ 6 w 37"/>
                <a:gd name="T17" fmla="*/ 6 h 29"/>
                <a:gd name="T18" fmla="*/ 0 w 37"/>
                <a:gd name="T19" fmla="*/ 1 h 29"/>
                <a:gd name="T20" fmla="*/ 0 w 37"/>
                <a:gd name="T21" fmla="*/ 0 h 29"/>
                <a:gd name="T22" fmla="*/ 5 w 37"/>
                <a:gd name="T2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29">
                  <a:moveTo>
                    <a:pt x="5" y="14"/>
                  </a:moveTo>
                  <a:cubicBezTo>
                    <a:pt x="6" y="14"/>
                    <a:pt x="7" y="15"/>
                    <a:pt x="7" y="15"/>
                  </a:cubicBezTo>
                  <a:cubicBezTo>
                    <a:pt x="10" y="17"/>
                    <a:pt x="12" y="18"/>
                    <a:pt x="15" y="19"/>
                  </a:cubicBezTo>
                  <a:cubicBezTo>
                    <a:pt x="18" y="21"/>
                    <a:pt x="23" y="21"/>
                    <a:pt x="27" y="23"/>
                  </a:cubicBezTo>
                  <a:cubicBezTo>
                    <a:pt x="29" y="24"/>
                    <a:pt x="31" y="25"/>
                    <a:pt x="33" y="27"/>
                  </a:cubicBezTo>
                  <a:cubicBezTo>
                    <a:pt x="34" y="28"/>
                    <a:pt x="36" y="29"/>
                    <a:pt x="37" y="29"/>
                  </a:cubicBezTo>
                  <a:cubicBezTo>
                    <a:pt x="35" y="27"/>
                    <a:pt x="33" y="25"/>
                    <a:pt x="32" y="24"/>
                  </a:cubicBezTo>
                  <a:cubicBezTo>
                    <a:pt x="27" y="18"/>
                    <a:pt x="20" y="15"/>
                    <a:pt x="14" y="12"/>
                  </a:cubicBezTo>
                  <a:cubicBezTo>
                    <a:pt x="11" y="10"/>
                    <a:pt x="9" y="8"/>
                    <a:pt x="6" y="6"/>
                  </a:cubicBezTo>
                  <a:cubicBezTo>
                    <a:pt x="4" y="4"/>
                    <a:pt x="2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5"/>
                    <a:pt x="4" y="9"/>
                    <a:pt x="5" y="1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713" name="Picture 2298"/>
            <p:cNvPicPr>
              <a:picLocks noChangeAspect="1" noChangeArrowheads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803" y="5210205"/>
              <a:ext cx="147638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4" name="Picture 2299"/>
            <p:cNvPicPr>
              <a:picLocks noChangeAspect="1" noChangeArrowheads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753" y="5156230"/>
              <a:ext cx="192089" cy="146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5" name="Freeform 2300"/>
            <p:cNvSpPr/>
            <p:nvPr/>
          </p:nvSpPr>
          <p:spPr bwMode="auto">
            <a:xfrm>
              <a:off x="4040141" y="5180043"/>
              <a:ext cx="52388" cy="55563"/>
            </a:xfrm>
            <a:custGeom>
              <a:avLst/>
              <a:gdLst>
                <a:gd name="T0" fmla="*/ 6 w 14"/>
                <a:gd name="T1" fmla="*/ 9 h 15"/>
                <a:gd name="T2" fmla="*/ 14 w 14"/>
                <a:gd name="T3" fmla="*/ 15 h 15"/>
                <a:gd name="T4" fmla="*/ 10 w 14"/>
                <a:gd name="T5" fmla="*/ 11 h 15"/>
                <a:gd name="T6" fmla="*/ 10 w 14"/>
                <a:gd name="T7" fmla="*/ 5 h 15"/>
                <a:gd name="T8" fmla="*/ 11 w 14"/>
                <a:gd name="T9" fmla="*/ 1 h 15"/>
                <a:gd name="T10" fmla="*/ 0 w 14"/>
                <a:gd name="T11" fmla="*/ 0 h 15"/>
                <a:gd name="T12" fmla="*/ 6 w 14"/>
                <a:gd name="T13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5">
                  <a:moveTo>
                    <a:pt x="6" y="9"/>
                  </a:moveTo>
                  <a:cubicBezTo>
                    <a:pt x="8" y="12"/>
                    <a:pt x="11" y="13"/>
                    <a:pt x="14" y="15"/>
                  </a:cubicBezTo>
                  <a:cubicBezTo>
                    <a:pt x="13" y="14"/>
                    <a:pt x="11" y="12"/>
                    <a:pt x="10" y="11"/>
                  </a:cubicBezTo>
                  <a:cubicBezTo>
                    <a:pt x="9" y="9"/>
                    <a:pt x="10" y="7"/>
                    <a:pt x="10" y="5"/>
                  </a:cubicBezTo>
                  <a:cubicBezTo>
                    <a:pt x="11" y="4"/>
                    <a:pt x="11" y="3"/>
                    <a:pt x="11" y="1"/>
                  </a:cubicBezTo>
                  <a:cubicBezTo>
                    <a:pt x="7" y="1"/>
                    <a:pt x="3" y="1"/>
                    <a:pt x="0" y="0"/>
                  </a:cubicBezTo>
                  <a:cubicBezTo>
                    <a:pt x="0" y="4"/>
                    <a:pt x="4" y="7"/>
                    <a:pt x="6" y="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6" name="Freeform 2301"/>
            <p:cNvSpPr/>
            <p:nvPr/>
          </p:nvSpPr>
          <p:spPr bwMode="auto">
            <a:xfrm>
              <a:off x="4048078" y="5273706"/>
              <a:ext cx="153988" cy="63500"/>
            </a:xfrm>
            <a:custGeom>
              <a:avLst/>
              <a:gdLst>
                <a:gd name="T0" fmla="*/ 25 w 41"/>
                <a:gd name="T1" fmla="*/ 2 h 17"/>
                <a:gd name="T2" fmla="*/ 19 w 41"/>
                <a:gd name="T3" fmla="*/ 2 h 17"/>
                <a:gd name="T4" fmla="*/ 13 w 41"/>
                <a:gd name="T5" fmla="*/ 3 h 17"/>
                <a:gd name="T6" fmla="*/ 0 w 41"/>
                <a:gd name="T7" fmla="*/ 0 h 17"/>
                <a:gd name="T8" fmla="*/ 0 w 41"/>
                <a:gd name="T9" fmla="*/ 0 h 17"/>
                <a:gd name="T10" fmla="*/ 13 w 41"/>
                <a:gd name="T11" fmla="*/ 8 h 17"/>
                <a:gd name="T12" fmla="*/ 26 w 41"/>
                <a:gd name="T13" fmla="*/ 4 h 17"/>
                <a:gd name="T14" fmla="*/ 33 w 41"/>
                <a:gd name="T15" fmla="*/ 10 h 17"/>
                <a:gd name="T16" fmla="*/ 36 w 41"/>
                <a:gd name="T17" fmla="*/ 15 h 17"/>
                <a:gd name="T18" fmla="*/ 41 w 41"/>
                <a:gd name="T19" fmla="*/ 17 h 17"/>
                <a:gd name="T20" fmla="*/ 41 w 41"/>
                <a:gd name="T21" fmla="*/ 16 h 17"/>
                <a:gd name="T22" fmla="*/ 37 w 41"/>
                <a:gd name="T23" fmla="*/ 14 h 17"/>
                <a:gd name="T24" fmla="*/ 33 w 41"/>
                <a:gd name="T25" fmla="*/ 9 h 17"/>
                <a:gd name="T26" fmla="*/ 27 w 41"/>
                <a:gd name="T27" fmla="*/ 4 h 17"/>
                <a:gd name="T28" fmla="*/ 25 w 41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17">
                  <a:moveTo>
                    <a:pt x="25" y="2"/>
                  </a:moveTo>
                  <a:cubicBezTo>
                    <a:pt x="23" y="2"/>
                    <a:pt x="21" y="2"/>
                    <a:pt x="19" y="2"/>
                  </a:cubicBezTo>
                  <a:cubicBezTo>
                    <a:pt x="17" y="2"/>
                    <a:pt x="15" y="3"/>
                    <a:pt x="13" y="3"/>
                  </a:cubicBezTo>
                  <a:cubicBezTo>
                    <a:pt x="8" y="3"/>
                    <a:pt x="4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8" y="6"/>
                    <a:pt x="13" y="8"/>
                  </a:cubicBezTo>
                  <a:cubicBezTo>
                    <a:pt x="16" y="8"/>
                    <a:pt x="23" y="8"/>
                    <a:pt x="26" y="4"/>
                  </a:cubicBezTo>
                  <a:cubicBezTo>
                    <a:pt x="30" y="5"/>
                    <a:pt x="31" y="8"/>
                    <a:pt x="33" y="10"/>
                  </a:cubicBezTo>
                  <a:cubicBezTo>
                    <a:pt x="34" y="12"/>
                    <a:pt x="35" y="13"/>
                    <a:pt x="36" y="15"/>
                  </a:cubicBezTo>
                  <a:cubicBezTo>
                    <a:pt x="38" y="16"/>
                    <a:pt x="39" y="16"/>
                    <a:pt x="41" y="17"/>
                  </a:cubicBezTo>
                  <a:cubicBezTo>
                    <a:pt x="41" y="17"/>
                    <a:pt x="41" y="16"/>
                    <a:pt x="41" y="16"/>
                  </a:cubicBezTo>
                  <a:cubicBezTo>
                    <a:pt x="40" y="15"/>
                    <a:pt x="38" y="15"/>
                    <a:pt x="37" y="14"/>
                  </a:cubicBezTo>
                  <a:cubicBezTo>
                    <a:pt x="35" y="13"/>
                    <a:pt x="34" y="11"/>
                    <a:pt x="33" y="9"/>
                  </a:cubicBezTo>
                  <a:cubicBezTo>
                    <a:pt x="31" y="7"/>
                    <a:pt x="29" y="4"/>
                    <a:pt x="27" y="4"/>
                  </a:cubicBezTo>
                  <a:cubicBezTo>
                    <a:pt x="26" y="3"/>
                    <a:pt x="26" y="3"/>
                    <a:pt x="25" y="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7" name="Freeform 2302"/>
            <p:cNvSpPr>
              <a:spLocks noEditPoints="1"/>
            </p:cNvSpPr>
            <p:nvPr/>
          </p:nvSpPr>
          <p:spPr bwMode="auto">
            <a:xfrm>
              <a:off x="4009978" y="5180043"/>
              <a:ext cx="139701" cy="107951"/>
            </a:xfrm>
            <a:custGeom>
              <a:avLst/>
              <a:gdLst>
                <a:gd name="T0" fmla="*/ 26 w 37"/>
                <a:gd name="T1" fmla="*/ 14 h 29"/>
                <a:gd name="T2" fmla="*/ 28 w 37"/>
                <a:gd name="T3" fmla="*/ 18 h 29"/>
                <a:gd name="T4" fmla="*/ 24 w 37"/>
                <a:gd name="T5" fmla="*/ 15 h 29"/>
                <a:gd name="T6" fmla="*/ 21 w 37"/>
                <a:gd name="T7" fmla="*/ 13 h 29"/>
                <a:gd name="T8" fmla="*/ 19 w 37"/>
                <a:gd name="T9" fmla="*/ 11 h 29"/>
                <a:gd name="T10" fmla="*/ 18 w 37"/>
                <a:gd name="T11" fmla="*/ 8 h 29"/>
                <a:gd name="T12" fmla="*/ 18 w 37"/>
                <a:gd name="T13" fmla="*/ 7 h 29"/>
                <a:gd name="T14" fmla="*/ 19 w 37"/>
                <a:gd name="T15" fmla="*/ 4 h 29"/>
                <a:gd name="T16" fmla="*/ 18 w 37"/>
                <a:gd name="T17" fmla="*/ 6 h 29"/>
                <a:gd name="T18" fmla="*/ 18 w 37"/>
                <a:gd name="T19" fmla="*/ 7 h 29"/>
                <a:gd name="T20" fmla="*/ 18 w 37"/>
                <a:gd name="T21" fmla="*/ 10 h 29"/>
                <a:gd name="T22" fmla="*/ 18 w 37"/>
                <a:gd name="T23" fmla="*/ 12 h 29"/>
                <a:gd name="T24" fmla="*/ 17 w 37"/>
                <a:gd name="T25" fmla="*/ 11 h 29"/>
                <a:gd name="T26" fmla="*/ 12 w 37"/>
                <a:gd name="T27" fmla="*/ 8 h 29"/>
                <a:gd name="T28" fmla="*/ 10 w 37"/>
                <a:gd name="T29" fmla="*/ 5 h 29"/>
                <a:gd name="T30" fmla="*/ 8 w 37"/>
                <a:gd name="T31" fmla="*/ 1 h 29"/>
                <a:gd name="T32" fmla="*/ 12 w 37"/>
                <a:gd name="T33" fmla="*/ 8 h 29"/>
                <a:gd name="T34" fmla="*/ 11 w 37"/>
                <a:gd name="T35" fmla="*/ 9 h 29"/>
                <a:gd name="T36" fmla="*/ 4 w 37"/>
                <a:gd name="T37" fmla="*/ 4 h 29"/>
                <a:gd name="T38" fmla="*/ 8 w 37"/>
                <a:gd name="T39" fmla="*/ 8 h 29"/>
                <a:gd name="T40" fmla="*/ 13 w 37"/>
                <a:gd name="T41" fmla="*/ 11 h 29"/>
                <a:gd name="T42" fmla="*/ 23 w 37"/>
                <a:gd name="T43" fmla="*/ 16 h 29"/>
                <a:gd name="T44" fmla="*/ 28 w 37"/>
                <a:gd name="T45" fmla="*/ 20 h 29"/>
                <a:gd name="T46" fmla="*/ 31 w 37"/>
                <a:gd name="T47" fmla="*/ 24 h 29"/>
                <a:gd name="T48" fmla="*/ 26 w 37"/>
                <a:gd name="T49" fmla="*/ 21 h 29"/>
                <a:gd name="T50" fmla="*/ 20 w 37"/>
                <a:gd name="T51" fmla="*/ 19 h 29"/>
                <a:gd name="T52" fmla="*/ 12 w 37"/>
                <a:gd name="T53" fmla="*/ 17 h 29"/>
                <a:gd name="T54" fmla="*/ 5 w 37"/>
                <a:gd name="T55" fmla="*/ 13 h 29"/>
                <a:gd name="T56" fmla="*/ 16 w 37"/>
                <a:gd name="T57" fmla="*/ 19 h 29"/>
                <a:gd name="T58" fmla="*/ 24 w 37"/>
                <a:gd name="T59" fmla="*/ 21 h 29"/>
                <a:gd name="T60" fmla="*/ 27 w 37"/>
                <a:gd name="T61" fmla="*/ 23 h 29"/>
                <a:gd name="T62" fmla="*/ 33 w 37"/>
                <a:gd name="T63" fmla="*/ 26 h 29"/>
                <a:gd name="T64" fmla="*/ 33 w 37"/>
                <a:gd name="T65" fmla="*/ 27 h 29"/>
                <a:gd name="T66" fmla="*/ 26 w 37"/>
                <a:gd name="T67" fmla="*/ 27 h 29"/>
                <a:gd name="T68" fmla="*/ 17 w 37"/>
                <a:gd name="T69" fmla="*/ 28 h 29"/>
                <a:gd name="T70" fmla="*/ 12 w 37"/>
                <a:gd name="T71" fmla="*/ 26 h 29"/>
                <a:gd name="T72" fmla="*/ 20 w 37"/>
                <a:gd name="T73" fmla="*/ 29 h 29"/>
                <a:gd name="T74" fmla="*/ 22 w 37"/>
                <a:gd name="T75" fmla="*/ 28 h 29"/>
                <a:gd name="T76" fmla="*/ 29 w 37"/>
                <a:gd name="T77" fmla="*/ 28 h 29"/>
                <a:gd name="T78" fmla="*/ 34 w 37"/>
                <a:gd name="T79" fmla="*/ 28 h 29"/>
                <a:gd name="T80" fmla="*/ 36 w 37"/>
                <a:gd name="T81" fmla="*/ 29 h 29"/>
                <a:gd name="T82" fmla="*/ 34 w 37"/>
                <a:gd name="T83" fmla="*/ 26 h 29"/>
                <a:gd name="T84" fmla="*/ 33 w 37"/>
                <a:gd name="T85" fmla="*/ 24 h 29"/>
                <a:gd name="T86" fmla="*/ 33 w 37"/>
                <a:gd name="T87" fmla="*/ 22 h 29"/>
                <a:gd name="T88" fmla="*/ 34 w 37"/>
                <a:gd name="T89" fmla="*/ 21 h 29"/>
                <a:gd name="T90" fmla="*/ 33 w 37"/>
                <a:gd name="T91" fmla="*/ 17 h 29"/>
                <a:gd name="T92" fmla="*/ 33 w 37"/>
                <a:gd name="T93" fmla="*/ 14 h 29"/>
                <a:gd name="T94" fmla="*/ 33 w 37"/>
                <a:gd name="T95" fmla="*/ 17 h 29"/>
                <a:gd name="T96" fmla="*/ 33 w 37"/>
                <a:gd name="T97" fmla="*/ 21 h 29"/>
                <a:gd name="T98" fmla="*/ 33 w 37"/>
                <a:gd name="T99" fmla="*/ 22 h 29"/>
                <a:gd name="T100" fmla="*/ 32 w 37"/>
                <a:gd name="T101" fmla="*/ 23 h 29"/>
                <a:gd name="T102" fmla="*/ 29 w 37"/>
                <a:gd name="T103" fmla="*/ 19 h 29"/>
                <a:gd name="T104" fmla="*/ 27 w 37"/>
                <a:gd name="T105" fmla="*/ 13 h 29"/>
                <a:gd name="T106" fmla="*/ 25 w 37"/>
                <a:gd name="T107" fmla="*/ 10 h 29"/>
                <a:gd name="T108" fmla="*/ 25 w 37"/>
                <a:gd name="T109" fmla="*/ 6 h 29"/>
                <a:gd name="T110" fmla="*/ 26 w 37"/>
                <a:gd name="T111" fmla="*/ 13 h 29"/>
                <a:gd name="T112" fmla="*/ 18 w 37"/>
                <a:gd name="T113" fmla="*/ 12 h 29"/>
                <a:gd name="T114" fmla="*/ 18 w 37"/>
                <a:gd name="T115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" h="29">
                  <a:moveTo>
                    <a:pt x="26" y="13"/>
                  </a:moveTo>
                  <a:cubicBezTo>
                    <a:pt x="26" y="13"/>
                    <a:pt x="26" y="13"/>
                    <a:pt x="26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6"/>
                    <a:pt x="28" y="17"/>
                    <a:pt x="28" y="18"/>
                  </a:cubicBezTo>
                  <a:cubicBezTo>
                    <a:pt x="28" y="18"/>
                    <a:pt x="27" y="17"/>
                    <a:pt x="27" y="17"/>
                  </a:cubicBezTo>
                  <a:cubicBezTo>
                    <a:pt x="26" y="16"/>
                    <a:pt x="25" y="16"/>
                    <a:pt x="24" y="15"/>
                  </a:cubicBezTo>
                  <a:cubicBezTo>
                    <a:pt x="23" y="15"/>
                    <a:pt x="22" y="14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13"/>
                    <a:pt x="20" y="13"/>
                    <a:pt x="20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8" y="11"/>
                    <a:pt x="18" y="10"/>
                    <a:pt x="18" y="10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8" y="5"/>
                    <a:pt x="18" y="5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4"/>
                    <a:pt x="18" y="5"/>
                    <a:pt x="18" y="6"/>
                  </a:cubicBezTo>
                  <a:cubicBezTo>
                    <a:pt x="18" y="6"/>
                    <a:pt x="18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9"/>
                    <a:pt x="18" y="10"/>
                  </a:cubicBezTo>
                  <a:cubicBezTo>
                    <a:pt x="18" y="10"/>
                    <a:pt x="18" y="11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0"/>
                    <a:pt x="15" y="10"/>
                  </a:cubicBezTo>
                  <a:cubicBezTo>
                    <a:pt x="14" y="9"/>
                    <a:pt x="13" y="9"/>
                    <a:pt x="12" y="8"/>
                  </a:cubicBezTo>
                  <a:cubicBezTo>
                    <a:pt x="12" y="7"/>
                    <a:pt x="11" y="7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4"/>
                    <a:pt x="9" y="4"/>
                    <a:pt x="9" y="3"/>
                  </a:cubicBezTo>
                  <a:cubicBezTo>
                    <a:pt x="9" y="3"/>
                    <a:pt x="8" y="2"/>
                    <a:pt x="8" y="1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6"/>
                    <a:pt x="11" y="7"/>
                    <a:pt x="12" y="8"/>
                  </a:cubicBezTo>
                  <a:cubicBezTo>
                    <a:pt x="12" y="9"/>
                    <a:pt x="13" y="9"/>
                    <a:pt x="13" y="10"/>
                  </a:cubicBezTo>
                  <a:cubicBezTo>
                    <a:pt x="13" y="9"/>
                    <a:pt x="12" y="9"/>
                    <a:pt x="11" y="9"/>
                  </a:cubicBezTo>
                  <a:cubicBezTo>
                    <a:pt x="10" y="8"/>
                    <a:pt x="9" y="8"/>
                    <a:pt x="9" y="7"/>
                  </a:cubicBezTo>
                  <a:cubicBezTo>
                    <a:pt x="7" y="6"/>
                    <a:pt x="5" y="5"/>
                    <a:pt x="4" y="4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2" y="3"/>
                    <a:pt x="5" y="5"/>
                    <a:pt x="8" y="8"/>
                  </a:cubicBezTo>
                  <a:cubicBezTo>
                    <a:pt x="9" y="8"/>
                    <a:pt x="10" y="9"/>
                    <a:pt x="11" y="9"/>
                  </a:cubicBezTo>
                  <a:cubicBezTo>
                    <a:pt x="12" y="10"/>
                    <a:pt x="12" y="10"/>
                    <a:pt x="13" y="11"/>
                  </a:cubicBezTo>
                  <a:cubicBezTo>
                    <a:pt x="15" y="12"/>
                    <a:pt x="17" y="12"/>
                    <a:pt x="18" y="13"/>
                  </a:cubicBezTo>
                  <a:cubicBezTo>
                    <a:pt x="20" y="14"/>
                    <a:pt x="22" y="15"/>
                    <a:pt x="23" y="16"/>
                  </a:cubicBezTo>
                  <a:cubicBezTo>
                    <a:pt x="24" y="17"/>
                    <a:pt x="25" y="17"/>
                    <a:pt x="26" y="18"/>
                  </a:cubicBezTo>
                  <a:cubicBezTo>
                    <a:pt x="27" y="18"/>
                    <a:pt x="27" y="19"/>
                    <a:pt x="28" y="20"/>
                  </a:cubicBezTo>
                  <a:cubicBezTo>
                    <a:pt x="28" y="20"/>
                    <a:pt x="29" y="21"/>
                    <a:pt x="30" y="22"/>
                  </a:cubicBezTo>
                  <a:cubicBezTo>
                    <a:pt x="30" y="23"/>
                    <a:pt x="30" y="23"/>
                    <a:pt x="31" y="24"/>
                  </a:cubicBezTo>
                  <a:cubicBezTo>
                    <a:pt x="30" y="23"/>
                    <a:pt x="29" y="23"/>
                    <a:pt x="28" y="22"/>
                  </a:cubicBezTo>
                  <a:cubicBezTo>
                    <a:pt x="27" y="22"/>
                    <a:pt x="27" y="21"/>
                    <a:pt x="26" y="21"/>
                  </a:cubicBezTo>
                  <a:cubicBezTo>
                    <a:pt x="25" y="21"/>
                    <a:pt x="25" y="20"/>
                    <a:pt x="24" y="20"/>
                  </a:cubicBezTo>
                  <a:cubicBezTo>
                    <a:pt x="23" y="20"/>
                    <a:pt x="21" y="19"/>
                    <a:pt x="20" y="19"/>
                  </a:cubicBezTo>
                  <a:cubicBezTo>
                    <a:pt x="19" y="19"/>
                    <a:pt x="17" y="18"/>
                    <a:pt x="16" y="18"/>
                  </a:cubicBezTo>
                  <a:cubicBezTo>
                    <a:pt x="15" y="18"/>
                    <a:pt x="13" y="17"/>
                    <a:pt x="12" y="17"/>
                  </a:cubicBezTo>
                  <a:cubicBezTo>
                    <a:pt x="11" y="16"/>
                    <a:pt x="9" y="16"/>
                    <a:pt x="8" y="15"/>
                  </a:cubicBezTo>
                  <a:cubicBezTo>
                    <a:pt x="7" y="14"/>
                    <a:pt x="6" y="14"/>
                    <a:pt x="5" y="13"/>
                  </a:cubicBezTo>
                  <a:cubicBezTo>
                    <a:pt x="7" y="15"/>
                    <a:pt x="9" y="16"/>
                    <a:pt x="12" y="17"/>
                  </a:cubicBezTo>
                  <a:cubicBezTo>
                    <a:pt x="13" y="18"/>
                    <a:pt x="14" y="18"/>
                    <a:pt x="16" y="19"/>
                  </a:cubicBezTo>
                  <a:cubicBezTo>
                    <a:pt x="17" y="19"/>
                    <a:pt x="18" y="19"/>
                    <a:pt x="20" y="20"/>
                  </a:cubicBezTo>
                  <a:cubicBezTo>
                    <a:pt x="21" y="20"/>
                    <a:pt x="23" y="20"/>
                    <a:pt x="24" y="21"/>
                  </a:cubicBezTo>
                  <a:cubicBezTo>
                    <a:pt x="24" y="21"/>
                    <a:pt x="25" y="21"/>
                    <a:pt x="26" y="22"/>
                  </a:cubicBezTo>
                  <a:cubicBezTo>
                    <a:pt x="26" y="22"/>
                    <a:pt x="27" y="22"/>
                    <a:pt x="27" y="23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1" y="25"/>
                    <a:pt x="32" y="26"/>
                    <a:pt x="33" y="26"/>
                  </a:cubicBezTo>
                  <a:cubicBezTo>
                    <a:pt x="33" y="26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0" y="27"/>
                    <a:pt x="29" y="27"/>
                  </a:cubicBezTo>
                  <a:cubicBezTo>
                    <a:pt x="28" y="27"/>
                    <a:pt x="27" y="27"/>
                    <a:pt x="26" y="27"/>
                  </a:cubicBezTo>
                  <a:cubicBezTo>
                    <a:pt x="25" y="27"/>
                    <a:pt x="24" y="27"/>
                    <a:pt x="23" y="28"/>
                  </a:cubicBezTo>
                  <a:cubicBezTo>
                    <a:pt x="21" y="28"/>
                    <a:pt x="19" y="28"/>
                    <a:pt x="17" y="28"/>
                  </a:cubicBezTo>
                  <a:cubicBezTo>
                    <a:pt x="16" y="27"/>
                    <a:pt x="15" y="27"/>
                    <a:pt x="14" y="27"/>
                  </a:cubicBezTo>
                  <a:cubicBezTo>
                    <a:pt x="13" y="27"/>
                    <a:pt x="12" y="26"/>
                    <a:pt x="12" y="26"/>
                  </a:cubicBezTo>
                  <a:cubicBezTo>
                    <a:pt x="13" y="27"/>
                    <a:pt x="15" y="28"/>
                    <a:pt x="17" y="28"/>
                  </a:cubicBezTo>
                  <a:cubicBezTo>
                    <a:pt x="18" y="28"/>
                    <a:pt x="19" y="28"/>
                    <a:pt x="20" y="29"/>
                  </a:cubicBezTo>
                  <a:cubicBezTo>
                    <a:pt x="21" y="29"/>
                    <a:pt x="21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7" y="28"/>
                    <a:pt x="29" y="28"/>
                  </a:cubicBezTo>
                  <a:cubicBezTo>
                    <a:pt x="30" y="28"/>
                    <a:pt x="31" y="28"/>
                    <a:pt x="32" y="28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5" y="28"/>
                    <a:pt x="35" y="28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6" y="28"/>
                  </a:cubicBezTo>
                  <a:cubicBezTo>
                    <a:pt x="36" y="27"/>
                    <a:pt x="35" y="26"/>
                    <a:pt x="34" y="26"/>
                  </a:cubicBezTo>
                  <a:cubicBezTo>
                    <a:pt x="34" y="25"/>
                    <a:pt x="33" y="25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3"/>
                    <a:pt x="33" y="23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4" y="19"/>
                    <a:pt x="34" y="18"/>
                    <a:pt x="33" y="17"/>
                  </a:cubicBezTo>
                  <a:cubicBezTo>
                    <a:pt x="33" y="16"/>
                    <a:pt x="33" y="16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5"/>
                    <a:pt x="33" y="15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1" y="22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7"/>
                    <a:pt x="28" y="16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6" y="13"/>
                    <a:pt x="26" y="12"/>
                  </a:cubicBezTo>
                  <a:cubicBezTo>
                    <a:pt x="26" y="12"/>
                    <a:pt x="26" y="11"/>
                    <a:pt x="25" y="10"/>
                  </a:cubicBezTo>
                  <a:cubicBezTo>
                    <a:pt x="25" y="9"/>
                    <a:pt x="25" y="9"/>
                    <a:pt x="25" y="8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7"/>
                    <a:pt x="25" y="9"/>
                    <a:pt x="25" y="10"/>
                  </a:cubicBezTo>
                  <a:cubicBezTo>
                    <a:pt x="25" y="11"/>
                    <a:pt x="25" y="12"/>
                    <a:pt x="26" y="13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8" name="Freeform 2303"/>
            <p:cNvSpPr/>
            <p:nvPr/>
          </p:nvSpPr>
          <p:spPr bwMode="auto">
            <a:xfrm>
              <a:off x="4073479" y="5630896"/>
              <a:ext cx="169864" cy="58738"/>
            </a:xfrm>
            <a:custGeom>
              <a:avLst/>
              <a:gdLst>
                <a:gd name="T0" fmla="*/ 10 w 45"/>
                <a:gd name="T1" fmla="*/ 11 h 16"/>
                <a:gd name="T2" fmla="*/ 12 w 45"/>
                <a:gd name="T3" fmla="*/ 12 h 16"/>
                <a:gd name="T4" fmla="*/ 20 w 45"/>
                <a:gd name="T5" fmla="*/ 13 h 16"/>
                <a:gd name="T6" fmla="*/ 33 w 45"/>
                <a:gd name="T7" fmla="*/ 13 h 16"/>
                <a:gd name="T8" fmla="*/ 40 w 45"/>
                <a:gd name="T9" fmla="*/ 15 h 16"/>
                <a:gd name="T10" fmla="*/ 45 w 45"/>
                <a:gd name="T11" fmla="*/ 16 h 16"/>
                <a:gd name="T12" fmla="*/ 38 w 45"/>
                <a:gd name="T13" fmla="*/ 12 h 16"/>
                <a:gd name="T14" fmla="*/ 17 w 45"/>
                <a:gd name="T15" fmla="*/ 6 h 16"/>
                <a:gd name="T16" fmla="*/ 8 w 45"/>
                <a:gd name="T17" fmla="*/ 3 h 16"/>
                <a:gd name="T18" fmla="*/ 0 w 45"/>
                <a:gd name="T19" fmla="*/ 0 h 16"/>
                <a:gd name="T20" fmla="*/ 0 w 45"/>
                <a:gd name="T21" fmla="*/ 0 h 16"/>
                <a:gd name="T22" fmla="*/ 10 w 45"/>
                <a:gd name="T2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16">
                  <a:moveTo>
                    <a:pt x="10" y="11"/>
                  </a:moveTo>
                  <a:cubicBezTo>
                    <a:pt x="10" y="12"/>
                    <a:pt x="11" y="12"/>
                    <a:pt x="12" y="12"/>
                  </a:cubicBezTo>
                  <a:cubicBezTo>
                    <a:pt x="15" y="13"/>
                    <a:pt x="17" y="13"/>
                    <a:pt x="20" y="13"/>
                  </a:cubicBezTo>
                  <a:cubicBezTo>
                    <a:pt x="24" y="14"/>
                    <a:pt x="29" y="13"/>
                    <a:pt x="33" y="13"/>
                  </a:cubicBezTo>
                  <a:cubicBezTo>
                    <a:pt x="35" y="13"/>
                    <a:pt x="38" y="13"/>
                    <a:pt x="40" y="15"/>
                  </a:cubicBezTo>
                  <a:cubicBezTo>
                    <a:pt x="42" y="15"/>
                    <a:pt x="43" y="16"/>
                    <a:pt x="45" y="16"/>
                  </a:cubicBezTo>
                  <a:cubicBezTo>
                    <a:pt x="42" y="15"/>
                    <a:pt x="39" y="13"/>
                    <a:pt x="38" y="12"/>
                  </a:cubicBezTo>
                  <a:cubicBezTo>
                    <a:pt x="32" y="8"/>
                    <a:pt x="24" y="8"/>
                    <a:pt x="17" y="6"/>
                  </a:cubicBezTo>
                  <a:cubicBezTo>
                    <a:pt x="14" y="6"/>
                    <a:pt x="11" y="4"/>
                    <a:pt x="8" y="3"/>
                  </a:cubicBezTo>
                  <a:cubicBezTo>
                    <a:pt x="6" y="3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3"/>
                    <a:pt x="7" y="7"/>
                    <a:pt x="10" y="1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719" name="Picture 2305"/>
            <p:cNvPicPr>
              <a:picLocks noChangeAspect="1" noChangeArrowheads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778" y="5594383"/>
              <a:ext cx="214314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" name="Freeform 2306"/>
            <p:cNvSpPr/>
            <p:nvPr/>
          </p:nvSpPr>
          <p:spPr bwMode="auto">
            <a:xfrm>
              <a:off x="4111579" y="5615021"/>
              <a:ext cx="66675" cy="44450"/>
            </a:xfrm>
            <a:custGeom>
              <a:avLst/>
              <a:gdLst>
                <a:gd name="T0" fmla="*/ 9 w 18"/>
                <a:gd name="T1" fmla="*/ 10 h 12"/>
                <a:gd name="T2" fmla="*/ 18 w 18"/>
                <a:gd name="T3" fmla="*/ 12 h 12"/>
                <a:gd name="T4" fmla="*/ 14 w 18"/>
                <a:gd name="T5" fmla="*/ 10 h 12"/>
                <a:gd name="T6" fmla="*/ 12 w 18"/>
                <a:gd name="T7" fmla="*/ 4 h 12"/>
                <a:gd name="T8" fmla="*/ 11 w 18"/>
                <a:gd name="T9" fmla="*/ 0 h 12"/>
                <a:gd name="T10" fmla="*/ 0 w 18"/>
                <a:gd name="T11" fmla="*/ 3 h 12"/>
                <a:gd name="T12" fmla="*/ 9 w 18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9" y="10"/>
                  </a:moveTo>
                  <a:cubicBezTo>
                    <a:pt x="12" y="11"/>
                    <a:pt x="15" y="11"/>
                    <a:pt x="18" y="12"/>
                  </a:cubicBezTo>
                  <a:cubicBezTo>
                    <a:pt x="17" y="11"/>
                    <a:pt x="15" y="11"/>
                    <a:pt x="14" y="10"/>
                  </a:cubicBezTo>
                  <a:cubicBezTo>
                    <a:pt x="12" y="8"/>
                    <a:pt x="12" y="6"/>
                    <a:pt x="12" y="4"/>
                  </a:cubicBezTo>
                  <a:cubicBezTo>
                    <a:pt x="12" y="3"/>
                    <a:pt x="12" y="1"/>
                    <a:pt x="11" y="0"/>
                  </a:cubicBezTo>
                  <a:cubicBezTo>
                    <a:pt x="7" y="1"/>
                    <a:pt x="4" y="2"/>
                    <a:pt x="0" y="3"/>
                  </a:cubicBezTo>
                  <a:cubicBezTo>
                    <a:pt x="2" y="6"/>
                    <a:pt x="6" y="8"/>
                    <a:pt x="9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1" name="Freeform 2307"/>
            <p:cNvSpPr/>
            <p:nvPr/>
          </p:nvSpPr>
          <p:spPr bwMode="auto">
            <a:xfrm>
              <a:off x="4149679" y="5689634"/>
              <a:ext cx="168276" cy="34925"/>
            </a:xfrm>
            <a:custGeom>
              <a:avLst/>
              <a:gdLst>
                <a:gd name="T0" fmla="*/ 25 w 45"/>
                <a:gd name="T1" fmla="*/ 0 h 9"/>
                <a:gd name="T2" fmla="*/ 19 w 45"/>
                <a:gd name="T3" fmla="*/ 1 h 9"/>
                <a:gd name="T4" fmla="*/ 13 w 45"/>
                <a:gd name="T5" fmla="*/ 4 h 9"/>
                <a:gd name="T6" fmla="*/ 0 w 45"/>
                <a:gd name="T7" fmla="*/ 5 h 9"/>
                <a:gd name="T8" fmla="*/ 0 w 45"/>
                <a:gd name="T9" fmla="*/ 5 h 9"/>
                <a:gd name="T10" fmla="*/ 15 w 45"/>
                <a:gd name="T11" fmla="*/ 9 h 9"/>
                <a:gd name="T12" fmla="*/ 27 w 45"/>
                <a:gd name="T13" fmla="*/ 1 h 9"/>
                <a:gd name="T14" fmla="*/ 34 w 45"/>
                <a:gd name="T15" fmla="*/ 5 h 9"/>
                <a:gd name="T16" fmla="*/ 40 w 45"/>
                <a:gd name="T17" fmla="*/ 8 h 9"/>
                <a:gd name="T18" fmla="*/ 44 w 45"/>
                <a:gd name="T19" fmla="*/ 9 h 9"/>
                <a:gd name="T20" fmla="*/ 45 w 45"/>
                <a:gd name="T21" fmla="*/ 7 h 9"/>
                <a:gd name="T22" fmla="*/ 40 w 45"/>
                <a:gd name="T23" fmla="*/ 7 h 9"/>
                <a:gd name="T24" fmla="*/ 34 w 45"/>
                <a:gd name="T25" fmla="*/ 4 h 9"/>
                <a:gd name="T26" fmla="*/ 27 w 45"/>
                <a:gd name="T27" fmla="*/ 0 h 9"/>
                <a:gd name="T28" fmla="*/ 25 w 45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9">
                  <a:moveTo>
                    <a:pt x="25" y="0"/>
                  </a:moveTo>
                  <a:cubicBezTo>
                    <a:pt x="23" y="0"/>
                    <a:pt x="21" y="1"/>
                    <a:pt x="19" y="1"/>
                  </a:cubicBezTo>
                  <a:cubicBezTo>
                    <a:pt x="17" y="2"/>
                    <a:pt x="16" y="3"/>
                    <a:pt x="13" y="4"/>
                  </a:cubicBezTo>
                  <a:cubicBezTo>
                    <a:pt x="9" y="6"/>
                    <a:pt x="5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8"/>
                    <a:pt x="10" y="9"/>
                    <a:pt x="15" y="9"/>
                  </a:cubicBezTo>
                  <a:cubicBezTo>
                    <a:pt x="18" y="8"/>
                    <a:pt x="25" y="6"/>
                    <a:pt x="27" y="1"/>
                  </a:cubicBezTo>
                  <a:cubicBezTo>
                    <a:pt x="30" y="1"/>
                    <a:pt x="32" y="3"/>
                    <a:pt x="34" y="5"/>
                  </a:cubicBezTo>
                  <a:cubicBezTo>
                    <a:pt x="36" y="6"/>
                    <a:pt x="38" y="7"/>
                    <a:pt x="40" y="8"/>
                  </a:cubicBezTo>
                  <a:cubicBezTo>
                    <a:pt x="41" y="8"/>
                    <a:pt x="43" y="8"/>
                    <a:pt x="44" y="9"/>
                  </a:cubicBezTo>
                  <a:cubicBezTo>
                    <a:pt x="44" y="8"/>
                    <a:pt x="44" y="7"/>
                    <a:pt x="45" y="7"/>
                  </a:cubicBezTo>
                  <a:cubicBezTo>
                    <a:pt x="43" y="7"/>
                    <a:pt x="41" y="8"/>
                    <a:pt x="40" y="7"/>
                  </a:cubicBezTo>
                  <a:cubicBezTo>
                    <a:pt x="38" y="6"/>
                    <a:pt x="36" y="5"/>
                    <a:pt x="34" y="4"/>
                  </a:cubicBezTo>
                  <a:cubicBezTo>
                    <a:pt x="32" y="2"/>
                    <a:pt x="29" y="0"/>
                    <a:pt x="27" y="0"/>
                  </a:cubicBezTo>
                  <a:cubicBezTo>
                    <a:pt x="26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Freeform 2308"/>
            <p:cNvSpPr>
              <a:spLocks noEditPoints="1"/>
            </p:cNvSpPr>
            <p:nvPr/>
          </p:nvSpPr>
          <p:spPr bwMode="auto">
            <a:xfrm>
              <a:off x="4081416" y="5618196"/>
              <a:ext cx="168276" cy="95251"/>
            </a:xfrm>
            <a:custGeom>
              <a:avLst/>
              <a:gdLst>
                <a:gd name="T0" fmla="*/ 30 w 45"/>
                <a:gd name="T1" fmla="*/ 9 h 25"/>
                <a:gd name="T2" fmla="*/ 33 w 45"/>
                <a:gd name="T3" fmla="*/ 12 h 25"/>
                <a:gd name="T4" fmla="*/ 28 w 45"/>
                <a:gd name="T5" fmla="*/ 11 h 25"/>
                <a:gd name="T6" fmla="*/ 25 w 45"/>
                <a:gd name="T7" fmla="*/ 10 h 25"/>
                <a:gd name="T8" fmla="*/ 22 w 45"/>
                <a:gd name="T9" fmla="*/ 9 h 25"/>
                <a:gd name="T10" fmla="*/ 20 w 45"/>
                <a:gd name="T11" fmla="*/ 6 h 25"/>
                <a:gd name="T12" fmla="*/ 20 w 45"/>
                <a:gd name="T13" fmla="*/ 5 h 25"/>
                <a:gd name="T14" fmla="*/ 20 w 45"/>
                <a:gd name="T15" fmla="*/ 2 h 25"/>
                <a:gd name="T16" fmla="*/ 20 w 45"/>
                <a:gd name="T17" fmla="*/ 4 h 25"/>
                <a:gd name="T18" fmla="*/ 20 w 45"/>
                <a:gd name="T19" fmla="*/ 5 h 25"/>
                <a:gd name="T20" fmla="*/ 20 w 45"/>
                <a:gd name="T21" fmla="*/ 8 h 25"/>
                <a:gd name="T22" fmla="*/ 22 w 45"/>
                <a:gd name="T23" fmla="*/ 10 h 25"/>
                <a:gd name="T24" fmla="*/ 20 w 45"/>
                <a:gd name="T25" fmla="*/ 9 h 25"/>
                <a:gd name="T26" fmla="*/ 15 w 45"/>
                <a:gd name="T27" fmla="*/ 7 h 25"/>
                <a:gd name="T28" fmla="*/ 12 w 45"/>
                <a:gd name="T29" fmla="*/ 6 h 25"/>
                <a:gd name="T30" fmla="*/ 9 w 45"/>
                <a:gd name="T31" fmla="*/ 3 h 25"/>
                <a:gd name="T32" fmla="*/ 14 w 45"/>
                <a:gd name="T33" fmla="*/ 8 h 25"/>
                <a:gd name="T34" fmla="*/ 14 w 45"/>
                <a:gd name="T35" fmla="*/ 9 h 25"/>
                <a:gd name="T36" fmla="*/ 6 w 45"/>
                <a:gd name="T37" fmla="*/ 6 h 25"/>
                <a:gd name="T38" fmla="*/ 11 w 45"/>
                <a:gd name="T39" fmla="*/ 9 h 25"/>
                <a:gd name="T40" fmla="*/ 17 w 45"/>
                <a:gd name="T41" fmla="*/ 10 h 25"/>
                <a:gd name="T42" fmla="*/ 28 w 45"/>
                <a:gd name="T43" fmla="*/ 12 h 25"/>
                <a:gd name="T44" fmla="*/ 33 w 45"/>
                <a:gd name="T45" fmla="*/ 14 h 25"/>
                <a:gd name="T46" fmla="*/ 37 w 45"/>
                <a:gd name="T47" fmla="*/ 17 h 25"/>
                <a:gd name="T48" fmla="*/ 32 w 45"/>
                <a:gd name="T49" fmla="*/ 16 h 25"/>
                <a:gd name="T50" fmla="*/ 26 w 45"/>
                <a:gd name="T51" fmla="*/ 16 h 25"/>
                <a:gd name="T52" fmla="*/ 17 w 45"/>
                <a:gd name="T53" fmla="*/ 16 h 25"/>
                <a:gd name="T54" fmla="*/ 9 w 45"/>
                <a:gd name="T55" fmla="*/ 15 h 25"/>
                <a:gd name="T56" fmla="*/ 22 w 45"/>
                <a:gd name="T57" fmla="*/ 17 h 25"/>
                <a:gd name="T58" fmla="*/ 30 w 45"/>
                <a:gd name="T59" fmla="*/ 16 h 25"/>
                <a:gd name="T60" fmla="*/ 34 w 45"/>
                <a:gd name="T61" fmla="*/ 17 h 25"/>
                <a:gd name="T62" fmla="*/ 40 w 45"/>
                <a:gd name="T63" fmla="*/ 18 h 25"/>
                <a:gd name="T64" fmla="*/ 41 w 45"/>
                <a:gd name="T65" fmla="*/ 19 h 25"/>
                <a:gd name="T66" fmla="*/ 34 w 45"/>
                <a:gd name="T67" fmla="*/ 21 h 25"/>
                <a:gd name="T68" fmla="*/ 26 w 45"/>
                <a:gd name="T69" fmla="*/ 25 h 25"/>
                <a:gd name="T70" fmla="*/ 20 w 45"/>
                <a:gd name="T71" fmla="*/ 25 h 25"/>
                <a:gd name="T72" fmla="*/ 29 w 45"/>
                <a:gd name="T73" fmla="*/ 25 h 25"/>
                <a:gd name="T74" fmla="*/ 31 w 45"/>
                <a:gd name="T75" fmla="*/ 24 h 25"/>
                <a:gd name="T76" fmla="*/ 37 w 45"/>
                <a:gd name="T77" fmla="*/ 21 h 25"/>
                <a:gd name="T78" fmla="*/ 42 w 45"/>
                <a:gd name="T79" fmla="*/ 19 h 25"/>
                <a:gd name="T80" fmla="*/ 44 w 45"/>
                <a:gd name="T81" fmla="*/ 20 h 25"/>
                <a:gd name="T82" fmla="*/ 41 w 45"/>
                <a:gd name="T83" fmla="*/ 17 h 25"/>
                <a:gd name="T84" fmla="*/ 40 w 45"/>
                <a:gd name="T85" fmla="*/ 16 h 25"/>
                <a:gd name="T86" fmla="*/ 39 w 45"/>
                <a:gd name="T87" fmla="*/ 14 h 25"/>
                <a:gd name="T88" fmla="*/ 39 w 45"/>
                <a:gd name="T89" fmla="*/ 13 h 25"/>
                <a:gd name="T90" fmla="*/ 38 w 45"/>
                <a:gd name="T91" fmla="*/ 9 h 25"/>
                <a:gd name="T92" fmla="*/ 36 w 45"/>
                <a:gd name="T93" fmla="*/ 7 h 25"/>
                <a:gd name="T94" fmla="*/ 37 w 45"/>
                <a:gd name="T95" fmla="*/ 9 h 25"/>
                <a:gd name="T96" fmla="*/ 39 w 45"/>
                <a:gd name="T97" fmla="*/ 13 h 25"/>
                <a:gd name="T98" fmla="*/ 39 w 45"/>
                <a:gd name="T99" fmla="*/ 14 h 25"/>
                <a:gd name="T100" fmla="*/ 39 w 45"/>
                <a:gd name="T101" fmla="*/ 16 h 25"/>
                <a:gd name="T102" fmla="*/ 35 w 45"/>
                <a:gd name="T103" fmla="*/ 12 h 25"/>
                <a:gd name="T104" fmla="*/ 30 w 45"/>
                <a:gd name="T105" fmla="*/ 8 h 25"/>
                <a:gd name="T106" fmla="*/ 28 w 45"/>
                <a:gd name="T107" fmla="*/ 6 h 25"/>
                <a:gd name="T108" fmla="*/ 26 w 45"/>
                <a:gd name="T109" fmla="*/ 1 h 25"/>
                <a:gd name="T110" fmla="*/ 29 w 45"/>
                <a:gd name="T111" fmla="*/ 8 h 25"/>
                <a:gd name="T112" fmla="*/ 22 w 45"/>
                <a:gd name="T113" fmla="*/ 10 h 25"/>
                <a:gd name="T114" fmla="*/ 22 w 45"/>
                <a:gd name="T11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" h="25">
                  <a:moveTo>
                    <a:pt x="29" y="8"/>
                  </a:moveTo>
                  <a:cubicBezTo>
                    <a:pt x="29" y="8"/>
                    <a:pt x="30" y="8"/>
                    <a:pt x="30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0"/>
                    <a:pt x="32" y="11"/>
                    <a:pt x="33" y="12"/>
                  </a:cubicBezTo>
                  <a:cubicBezTo>
                    <a:pt x="33" y="12"/>
                    <a:pt x="32" y="12"/>
                    <a:pt x="31" y="11"/>
                  </a:cubicBezTo>
                  <a:cubicBezTo>
                    <a:pt x="30" y="11"/>
                    <a:pt x="29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4" y="10"/>
                    <a:pt x="23" y="10"/>
                  </a:cubicBezTo>
                  <a:cubicBezTo>
                    <a:pt x="23" y="9"/>
                    <a:pt x="22" y="9"/>
                    <a:pt x="22" y="9"/>
                  </a:cubicBezTo>
                  <a:cubicBezTo>
                    <a:pt x="22" y="8"/>
                    <a:pt x="21" y="8"/>
                    <a:pt x="21" y="7"/>
                  </a:cubicBezTo>
                  <a:cubicBezTo>
                    <a:pt x="21" y="7"/>
                    <a:pt x="21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20" y="3"/>
                    <a:pt x="20" y="3"/>
                    <a:pt x="20" y="2"/>
                  </a:cubicBezTo>
                  <a:cubicBezTo>
                    <a:pt x="20" y="2"/>
                    <a:pt x="20" y="1"/>
                    <a:pt x="20" y="0"/>
                  </a:cubicBezTo>
                  <a:cubicBezTo>
                    <a:pt x="19" y="2"/>
                    <a:pt x="19" y="3"/>
                    <a:pt x="20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7"/>
                    <a:pt x="20" y="8"/>
                  </a:cubicBezTo>
                  <a:cubicBezTo>
                    <a:pt x="21" y="8"/>
                    <a:pt x="21" y="9"/>
                    <a:pt x="21" y="9"/>
                  </a:cubicBezTo>
                  <a:cubicBezTo>
                    <a:pt x="22" y="9"/>
                    <a:pt x="22" y="10"/>
                    <a:pt x="22" y="10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19" y="9"/>
                    <a:pt x="19" y="9"/>
                    <a:pt x="18" y="9"/>
                  </a:cubicBezTo>
                  <a:cubicBezTo>
                    <a:pt x="17" y="8"/>
                    <a:pt x="16" y="8"/>
                    <a:pt x="15" y="7"/>
                  </a:cubicBezTo>
                  <a:cubicBezTo>
                    <a:pt x="14" y="7"/>
                    <a:pt x="14" y="7"/>
                    <a:pt x="13" y="7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1" y="5"/>
                    <a:pt x="11" y="5"/>
                    <a:pt x="10" y="4"/>
                  </a:cubicBezTo>
                  <a:cubicBezTo>
                    <a:pt x="10" y="4"/>
                    <a:pt x="9" y="4"/>
                    <a:pt x="9" y="3"/>
                  </a:cubicBezTo>
                  <a:cubicBezTo>
                    <a:pt x="10" y="4"/>
                    <a:pt x="10" y="5"/>
                    <a:pt x="11" y="6"/>
                  </a:cubicBezTo>
                  <a:cubicBezTo>
                    <a:pt x="12" y="7"/>
                    <a:pt x="13" y="7"/>
                    <a:pt x="14" y="8"/>
                  </a:cubicBezTo>
                  <a:cubicBezTo>
                    <a:pt x="15" y="8"/>
                    <a:pt x="16" y="9"/>
                    <a:pt x="17" y="9"/>
                  </a:cubicBezTo>
                  <a:cubicBezTo>
                    <a:pt x="16" y="9"/>
                    <a:pt x="15" y="9"/>
                    <a:pt x="14" y="9"/>
                  </a:cubicBezTo>
                  <a:cubicBezTo>
                    <a:pt x="13" y="9"/>
                    <a:pt x="12" y="8"/>
                    <a:pt x="11" y="8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4" y="6"/>
                    <a:pt x="2" y="5"/>
                    <a:pt x="0" y="4"/>
                  </a:cubicBezTo>
                  <a:cubicBezTo>
                    <a:pt x="4" y="6"/>
                    <a:pt x="7" y="7"/>
                    <a:pt x="11" y="9"/>
                  </a:cubicBezTo>
                  <a:cubicBezTo>
                    <a:pt x="12" y="9"/>
                    <a:pt x="13" y="9"/>
                    <a:pt x="14" y="9"/>
                  </a:cubicBezTo>
                  <a:cubicBezTo>
                    <a:pt x="15" y="10"/>
                    <a:pt x="16" y="10"/>
                    <a:pt x="17" y="10"/>
                  </a:cubicBezTo>
                  <a:cubicBezTo>
                    <a:pt x="19" y="10"/>
                    <a:pt x="21" y="11"/>
                    <a:pt x="22" y="11"/>
                  </a:cubicBezTo>
                  <a:cubicBezTo>
                    <a:pt x="24" y="11"/>
                    <a:pt x="26" y="11"/>
                    <a:pt x="28" y="12"/>
                  </a:cubicBezTo>
                  <a:cubicBezTo>
                    <a:pt x="29" y="12"/>
                    <a:pt x="30" y="12"/>
                    <a:pt x="31" y="13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4" y="14"/>
                    <a:pt x="35" y="15"/>
                    <a:pt x="36" y="15"/>
                  </a:cubicBezTo>
                  <a:cubicBezTo>
                    <a:pt x="36" y="16"/>
                    <a:pt x="37" y="16"/>
                    <a:pt x="37" y="17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6"/>
                    <a:pt x="33" y="16"/>
                    <a:pt x="32" y="16"/>
                  </a:cubicBezTo>
                  <a:cubicBezTo>
                    <a:pt x="31" y="15"/>
                    <a:pt x="31" y="15"/>
                    <a:pt x="30" y="15"/>
                  </a:cubicBezTo>
                  <a:cubicBezTo>
                    <a:pt x="29" y="15"/>
                    <a:pt x="27" y="16"/>
                    <a:pt x="26" y="16"/>
                  </a:cubicBezTo>
                  <a:cubicBezTo>
                    <a:pt x="24" y="16"/>
                    <a:pt x="23" y="16"/>
                    <a:pt x="22" y="16"/>
                  </a:cubicBezTo>
                  <a:cubicBezTo>
                    <a:pt x="20" y="16"/>
                    <a:pt x="19" y="16"/>
                    <a:pt x="17" y="16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2" y="16"/>
                    <a:pt x="11" y="15"/>
                    <a:pt x="9" y="15"/>
                  </a:cubicBezTo>
                  <a:cubicBezTo>
                    <a:pt x="12" y="16"/>
                    <a:pt x="15" y="16"/>
                    <a:pt x="17" y="17"/>
                  </a:cubicBezTo>
                  <a:cubicBezTo>
                    <a:pt x="19" y="17"/>
                    <a:pt x="20" y="17"/>
                    <a:pt x="22" y="17"/>
                  </a:cubicBezTo>
                  <a:cubicBezTo>
                    <a:pt x="23" y="17"/>
                    <a:pt x="24" y="17"/>
                    <a:pt x="26" y="16"/>
                  </a:cubicBezTo>
                  <a:cubicBezTo>
                    <a:pt x="27" y="16"/>
                    <a:pt x="29" y="16"/>
                    <a:pt x="30" y="16"/>
                  </a:cubicBezTo>
                  <a:cubicBezTo>
                    <a:pt x="31" y="16"/>
                    <a:pt x="31" y="16"/>
                    <a:pt x="32" y="16"/>
                  </a:cubicBezTo>
                  <a:cubicBezTo>
                    <a:pt x="33" y="17"/>
                    <a:pt x="33" y="17"/>
                    <a:pt x="34" y="17"/>
                  </a:cubicBezTo>
                  <a:cubicBezTo>
                    <a:pt x="35" y="17"/>
                    <a:pt x="37" y="17"/>
                    <a:pt x="38" y="18"/>
                  </a:cubicBezTo>
                  <a:cubicBezTo>
                    <a:pt x="39" y="18"/>
                    <a:pt x="39" y="18"/>
                    <a:pt x="40" y="18"/>
                  </a:cubicBezTo>
                  <a:cubicBezTo>
                    <a:pt x="40" y="19"/>
                    <a:pt x="40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9" y="19"/>
                    <a:pt x="38" y="20"/>
                    <a:pt x="37" y="20"/>
                  </a:cubicBezTo>
                  <a:cubicBezTo>
                    <a:pt x="36" y="21"/>
                    <a:pt x="35" y="21"/>
                    <a:pt x="34" y="21"/>
                  </a:cubicBezTo>
                  <a:cubicBezTo>
                    <a:pt x="33" y="22"/>
                    <a:pt x="32" y="22"/>
                    <a:pt x="31" y="23"/>
                  </a:cubicBezTo>
                  <a:cubicBezTo>
                    <a:pt x="30" y="24"/>
                    <a:pt x="28" y="24"/>
                    <a:pt x="26" y="25"/>
                  </a:cubicBezTo>
                  <a:cubicBezTo>
                    <a:pt x="25" y="25"/>
                    <a:pt x="24" y="25"/>
                    <a:pt x="23" y="25"/>
                  </a:cubicBezTo>
                  <a:cubicBezTo>
                    <a:pt x="22" y="25"/>
                    <a:pt x="21" y="25"/>
                    <a:pt x="20" y="25"/>
                  </a:cubicBezTo>
                  <a:cubicBezTo>
                    <a:pt x="22" y="25"/>
                    <a:pt x="24" y="25"/>
                    <a:pt x="26" y="25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2" y="24"/>
                    <a:pt x="32" y="23"/>
                  </a:cubicBezTo>
                  <a:cubicBezTo>
                    <a:pt x="34" y="22"/>
                    <a:pt x="35" y="22"/>
                    <a:pt x="37" y="21"/>
                  </a:cubicBezTo>
                  <a:cubicBezTo>
                    <a:pt x="38" y="21"/>
                    <a:pt x="39" y="20"/>
                    <a:pt x="40" y="20"/>
                  </a:cubicBezTo>
                  <a:cubicBezTo>
                    <a:pt x="41" y="20"/>
                    <a:pt x="41" y="20"/>
                    <a:pt x="42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5" y="19"/>
                    <a:pt x="44" y="19"/>
                    <a:pt x="44" y="19"/>
                  </a:cubicBezTo>
                  <a:cubicBezTo>
                    <a:pt x="43" y="18"/>
                    <a:pt x="42" y="18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5"/>
                    <a:pt x="40" y="15"/>
                  </a:cubicBezTo>
                  <a:cubicBezTo>
                    <a:pt x="39" y="15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3"/>
                    <a:pt x="39" y="13"/>
                  </a:cubicBezTo>
                  <a:cubicBezTo>
                    <a:pt x="39" y="13"/>
                    <a:pt x="39" y="12"/>
                    <a:pt x="39" y="12"/>
                  </a:cubicBezTo>
                  <a:cubicBezTo>
                    <a:pt x="39" y="11"/>
                    <a:pt x="38" y="10"/>
                    <a:pt x="38" y="9"/>
                  </a:cubicBezTo>
                  <a:cubicBezTo>
                    <a:pt x="37" y="9"/>
                    <a:pt x="37" y="8"/>
                    <a:pt x="37" y="8"/>
                  </a:cubicBezTo>
                  <a:cubicBezTo>
                    <a:pt x="37" y="7"/>
                    <a:pt x="37" y="7"/>
                    <a:pt x="36" y="7"/>
                  </a:cubicBezTo>
                  <a:cubicBezTo>
                    <a:pt x="36" y="7"/>
                    <a:pt x="37" y="8"/>
                    <a:pt x="37" y="8"/>
                  </a:cubicBezTo>
                  <a:cubicBezTo>
                    <a:pt x="37" y="8"/>
                    <a:pt x="37" y="9"/>
                    <a:pt x="37" y="9"/>
                  </a:cubicBezTo>
                  <a:cubicBezTo>
                    <a:pt x="38" y="10"/>
                    <a:pt x="38" y="11"/>
                    <a:pt x="38" y="12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5"/>
                    <a:pt x="39" y="15"/>
                  </a:cubicBezTo>
                  <a:cubicBezTo>
                    <a:pt x="39" y="15"/>
                    <a:pt x="39" y="15"/>
                    <a:pt x="39" y="16"/>
                  </a:cubicBezTo>
                  <a:cubicBezTo>
                    <a:pt x="38" y="16"/>
                    <a:pt x="38" y="15"/>
                    <a:pt x="38" y="15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1"/>
                    <a:pt x="32" y="10"/>
                    <a:pt x="31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7"/>
                  </a:cubicBezTo>
                  <a:cubicBezTo>
                    <a:pt x="29" y="7"/>
                    <a:pt x="29" y="6"/>
                    <a:pt x="28" y="6"/>
                  </a:cubicBezTo>
                  <a:cubicBezTo>
                    <a:pt x="28" y="5"/>
                    <a:pt x="27" y="4"/>
                    <a:pt x="27" y="4"/>
                  </a:cubicBezTo>
                  <a:cubicBezTo>
                    <a:pt x="27" y="3"/>
                    <a:pt x="26" y="2"/>
                    <a:pt x="26" y="1"/>
                  </a:cubicBezTo>
                  <a:cubicBezTo>
                    <a:pt x="26" y="3"/>
                    <a:pt x="27" y="4"/>
                    <a:pt x="28" y="6"/>
                  </a:cubicBezTo>
                  <a:cubicBezTo>
                    <a:pt x="28" y="7"/>
                    <a:pt x="29" y="7"/>
                    <a:pt x="29" y="8"/>
                  </a:cubicBezTo>
                  <a:close/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Freeform 2309"/>
            <p:cNvSpPr/>
            <p:nvPr/>
          </p:nvSpPr>
          <p:spPr bwMode="auto">
            <a:xfrm>
              <a:off x="4975184" y="3725883"/>
              <a:ext cx="173039" cy="44450"/>
            </a:xfrm>
            <a:custGeom>
              <a:avLst/>
              <a:gdLst>
                <a:gd name="T0" fmla="*/ 11 w 46"/>
                <a:gd name="T1" fmla="*/ 10 h 12"/>
                <a:gd name="T2" fmla="*/ 13 w 46"/>
                <a:gd name="T3" fmla="*/ 11 h 12"/>
                <a:gd name="T4" fmla="*/ 21 w 46"/>
                <a:gd name="T5" fmla="*/ 11 h 12"/>
                <a:gd name="T6" fmla="*/ 34 w 46"/>
                <a:gd name="T7" fmla="*/ 10 h 12"/>
                <a:gd name="T8" fmla="*/ 41 w 46"/>
                <a:gd name="T9" fmla="*/ 11 h 12"/>
                <a:gd name="T10" fmla="*/ 46 w 46"/>
                <a:gd name="T11" fmla="*/ 11 h 12"/>
                <a:gd name="T12" fmla="*/ 39 w 46"/>
                <a:gd name="T13" fmla="*/ 8 h 12"/>
                <a:gd name="T14" fmla="*/ 18 w 46"/>
                <a:gd name="T15" fmla="*/ 4 h 12"/>
                <a:gd name="T16" fmla="*/ 8 w 46"/>
                <a:gd name="T17" fmla="*/ 2 h 12"/>
                <a:gd name="T18" fmla="*/ 0 w 46"/>
                <a:gd name="T19" fmla="*/ 0 h 12"/>
                <a:gd name="T20" fmla="*/ 0 w 46"/>
                <a:gd name="T21" fmla="*/ 0 h 12"/>
                <a:gd name="T22" fmla="*/ 11 w 46"/>
                <a:gd name="T2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2">
                  <a:moveTo>
                    <a:pt x="11" y="10"/>
                  </a:moveTo>
                  <a:cubicBezTo>
                    <a:pt x="11" y="10"/>
                    <a:pt x="12" y="10"/>
                    <a:pt x="13" y="11"/>
                  </a:cubicBezTo>
                  <a:cubicBezTo>
                    <a:pt x="16" y="11"/>
                    <a:pt x="18" y="11"/>
                    <a:pt x="21" y="11"/>
                  </a:cubicBezTo>
                  <a:cubicBezTo>
                    <a:pt x="25" y="11"/>
                    <a:pt x="29" y="10"/>
                    <a:pt x="34" y="10"/>
                  </a:cubicBezTo>
                  <a:cubicBezTo>
                    <a:pt x="36" y="9"/>
                    <a:pt x="39" y="10"/>
                    <a:pt x="41" y="11"/>
                  </a:cubicBezTo>
                  <a:cubicBezTo>
                    <a:pt x="43" y="11"/>
                    <a:pt x="44" y="12"/>
                    <a:pt x="46" y="11"/>
                  </a:cubicBezTo>
                  <a:cubicBezTo>
                    <a:pt x="43" y="11"/>
                    <a:pt x="40" y="9"/>
                    <a:pt x="39" y="8"/>
                  </a:cubicBezTo>
                  <a:cubicBezTo>
                    <a:pt x="32" y="5"/>
                    <a:pt x="25" y="5"/>
                    <a:pt x="18" y="4"/>
                  </a:cubicBezTo>
                  <a:cubicBezTo>
                    <a:pt x="14" y="4"/>
                    <a:pt x="11" y="3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3"/>
                    <a:pt x="7" y="6"/>
                    <a:pt x="11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724" name="Picture 2310"/>
            <p:cNvPicPr>
              <a:picLocks noChangeAspect="1" noChangeArrowheads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997" y="3749695"/>
              <a:ext cx="158751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5" name="Picture 2311"/>
            <p:cNvPicPr>
              <a:picLocks noChangeAspect="1" noChangeArrowheads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896" y="3684607"/>
              <a:ext cx="214314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6" name="Freeform 2312"/>
            <p:cNvSpPr/>
            <p:nvPr/>
          </p:nvSpPr>
          <p:spPr bwMode="auto">
            <a:xfrm>
              <a:off x="5013284" y="3703657"/>
              <a:ext cx="71438" cy="41275"/>
            </a:xfrm>
            <a:custGeom>
              <a:avLst/>
              <a:gdLst>
                <a:gd name="T0" fmla="*/ 9 w 19"/>
                <a:gd name="T1" fmla="*/ 10 h 11"/>
                <a:gd name="T2" fmla="*/ 19 w 19"/>
                <a:gd name="T3" fmla="*/ 11 h 11"/>
                <a:gd name="T4" fmla="*/ 14 w 19"/>
                <a:gd name="T5" fmla="*/ 9 h 11"/>
                <a:gd name="T6" fmla="*/ 11 w 19"/>
                <a:gd name="T7" fmla="*/ 4 h 11"/>
                <a:gd name="T8" fmla="*/ 11 w 19"/>
                <a:gd name="T9" fmla="*/ 0 h 11"/>
                <a:gd name="T10" fmla="*/ 0 w 19"/>
                <a:gd name="T11" fmla="*/ 4 h 11"/>
                <a:gd name="T12" fmla="*/ 9 w 19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9" y="10"/>
                  </a:moveTo>
                  <a:cubicBezTo>
                    <a:pt x="12" y="11"/>
                    <a:pt x="15" y="11"/>
                    <a:pt x="19" y="11"/>
                  </a:cubicBezTo>
                  <a:cubicBezTo>
                    <a:pt x="17" y="11"/>
                    <a:pt x="15" y="10"/>
                    <a:pt x="14" y="9"/>
                  </a:cubicBezTo>
                  <a:cubicBezTo>
                    <a:pt x="12" y="8"/>
                    <a:pt x="12" y="6"/>
                    <a:pt x="11" y="4"/>
                  </a:cubicBezTo>
                  <a:cubicBezTo>
                    <a:pt x="11" y="3"/>
                    <a:pt x="11" y="1"/>
                    <a:pt x="11" y="0"/>
                  </a:cubicBezTo>
                  <a:cubicBezTo>
                    <a:pt x="7" y="1"/>
                    <a:pt x="3" y="3"/>
                    <a:pt x="0" y="4"/>
                  </a:cubicBezTo>
                  <a:cubicBezTo>
                    <a:pt x="2" y="7"/>
                    <a:pt x="6" y="8"/>
                    <a:pt x="9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Freeform 2313"/>
            <p:cNvSpPr/>
            <p:nvPr/>
          </p:nvSpPr>
          <p:spPr bwMode="auto">
            <a:xfrm>
              <a:off x="5057734" y="3767158"/>
              <a:ext cx="165101" cy="41275"/>
            </a:xfrm>
            <a:custGeom>
              <a:avLst/>
              <a:gdLst>
                <a:gd name="T0" fmla="*/ 24 w 44"/>
                <a:gd name="T1" fmla="*/ 0 h 11"/>
                <a:gd name="T2" fmla="*/ 19 w 44"/>
                <a:gd name="T3" fmla="*/ 3 h 11"/>
                <a:gd name="T4" fmla="*/ 13 w 44"/>
                <a:gd name="T5" fmla="*/ 6 h 11"/>
                <a:gd name="T6" fmla="*/ 0 w 44"/>
                <a:gd name="T7" fmla="*/ 8 h 11"/>
                <a:gd name="T8" fmla="*/ 0 w 44"/>
                <a:gd name="T9" fmla="*/ 8 h 11"/>
                <a:gd name="T10" fmla="*/ 15 w 44"/>
                <a:gd name="T11" fmla="*/ 10 h 11"/>
                <a:gd name="T12" fmla="*/ 26 w 44"/>
                <a:gd name="T13" fmla="*/ 2 h 11"/>
                <a:gd name="T14" fmla="*/ 34 w 44"/>
                <a:gd name="T15" fmla="*/ 4 h 11"/>
                <a:gd name="T16" fmla="*/ 39 w 44"/>
                <a:gd name="T17" fmla="*/ 7 h 11"/>
                <a:gd name="T18" fmla="*/ 44 w 44"/>
                <a:gd name="T19" fmla="*/ 7 h 11"/>
                <a:gd name="T20" fmla="*/ 44 w 44"/>
                <a:gd name="T21" fmla="*/ 6 h 11"/>
                <a:gd name="T22" fmla="*/ 39 w 44"/>
                <a:gd name="T23" fmla="*/ 6 h 11"/>
                <a:gd name="T24" fmla="*/ 34 w 44"/>
                <a:gd name="T25" fmla="*/ 4 h 11"/>
                <a:gd name="T26" fmla="*/ 26 w 44"/>
                <a:gd name="T27" fmla="*/ 1 h 11"/>
                <a:gd name="T28" fmla="*/ 24 w 44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1">
                  <a:moveTo>
                    <a:pt x="24" y="0"/>
                  </a:moveTo>
                  <a:cubicBezTo>
                    <a:pt x="22" y="1"/>
                    <a:pt x="20" y="2"/>
                    <a:pt x="19" y="3"/>
                  </a:cubicBezTo>
                  <a:cubicBezTo>
                    <a:pt x="16" y="3"/>
                    <a:pt x="15" y="5"/>
                    <a:pt x="13" y="6"/>
                  </a:cubicBezTo>
                  <a:cubicBezTo>
                    <a:pt x="9" y="8"/>
                    <a:pt x="5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10"/>
                    <a:pt x="10" y="11"/>
                    <a:pt x="15" y="10"/>
                  </a:cubicBezTo>
                  <a:cubicBezTo>
                    <a:pt x="18" y="10"/>
                    <a:pt x="24" y="7"/>
                    <a:pt x="26" y="2"/>
                  </a:cubicBezTo>
                  <a:cubicBezTo>
                    <a:pt x="29" y="1"/>
                    <a:pt x="31" y="3"/>
                    <a:pt x="34" y="4"/>
                  </a:cubicBezTo>
                  <a:cubicBezTo>
                    <a:pt x="36" y="5"/>
                    <a:pt x="37" y="7"/>
                    <a:pt x="39" y="7"/>
                  </a:cubicBezTo>
                  <a:cubicBezTo>
                    <a:pt x="41" y="7"/>
                    <a:pt x="43" y="7"/>
                    <a:pt x="44" y="7"/>
                  </a:cubicBezTo>
                  <a:cubicBezTo>
                    <a:pt x="44" y="7"/>
                    <a:pt x="44" y="6"/>
                    <a:pt x="44" y="6"/>
                  </a:cubicBezTo>
                  <a:cubicBezTo>
                    <a:pt x="43" y="6"/>
                    <a:pt x="41" y="7"/>
                    <a:pt x="39" y="6"/>
                  </a:cubicBezTo>
                  <a:cubicBezTo>
                    <a:pt x="38" y="6"/>
                    <a:pt x="36" y="5"/>
                    <a:pt x="34" y="4"/>
                  </a:cubicBezTo>
                  <a:cubicBezTo>
                    <a:pt x="31" y="2"/>
                    <a:pt x="28" y="1"/>
                    <a:pt x="26" y="1"/>
                  </a:cubicBezTo>
                  <a:cubicBezTo>
                    <a:pt x="25" y="1"/>
                    <a:pt x="25" y="1"/>
                    <a:pt x="24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8" name="Freeform 2314"/>
            <p:cNvSpPr>
              <a:spLocks noEditPoints="1"/>
            </p:cNvSpPr>
            <p:nvPr/>
          </p:nvSpPr>
          <p:spPr bwMode="auto">
            <a:xfrm>
              <a:off x="4983121" y="3706832"/>
              <a:ext cx="171451" cy="93663"/>
            </a:xfrm>
            <a:custGeom>
              <a:avLst/>
              <a:gdLst>
                <a:gd name="T0" fmla="*/ 30 w 46"/>
                <a:gd name="T1" fmla="*/ 8 h 25"/>
                <a:gd name="T2" fmla="*/ 34 w 46"/>
                <a:gd name="T3" fmla="*/ 11 h 25"/>
                <a:gd name="T4" fmla="*/ 29 w 46"/>
                <a:gd name="T5" fmla="*/ 10 h 25"/>
                <a:gd name="T6" fmla="*/ 26 w 46"/>
                <a:gd name="T7" fmla="*/ 9 h 25"/>
                <a:gd name="T8" fmla="*/ 22 w 46"/>
                <a:gd name="T9" fmla="*/ 8 h 25"/>
                <a:gd name="T10" fmla="*/ 20 w 46"/>
                <a:gd name="T11" fmla="*/ 5 h 25"/>
                <a:gd name="T12" fmla="*/ 20 w 46"/>
                <a:gd name="T13" fmla="*/ 4 h 25"/>
                <a:gd name="T14" fmla="*/ 19 w 46"/>
                <a:gd name="T15" fmla="*/ 2 h 25"/>
                <a:gd name="T16" fmla="*/ 19 w 46"/>
                <a:gd name="T17" fmla="*/ 4 h 25"/>
                <a:gd name="T18" fmla="*/ 20 w 46"/>
                <a:gd name="T19" fmla="*/ 5 h 25"/>
                <a:gd name="T20" fmla="*/ 21 w 46"/>
                <a:gd name="T21" fmla="*/ 7 h 25"/>
                <a:gd name="T22" fmla="*/ 22 w 46"/>
                <a:gd name="T23" fmla="*/ 9 h 25"/>
                <a:gd name="T24" fmla="*/ 20 w 46"/>
                <a:gd name="T25" fmla="*/ 9 h 25"/>
                <a:gd name="T26" fmla="*/ 15 w 46"/>
                <a:gd name="T27" fmla="*/ 8 h 25"/>
                <a:gd name="T28" fmla="*/ 12 w 46"/>
                <a:gd name="T29" fmla="*/ 6 h 25"/>
                <a:gd name="T30" fmla="*/ 9 w 46"/>
                <a:gd name="T31" fmla="*/ 4 h 25"/>
                <a:gd name="T32" fmla="*/ 15 w 46"/>
                <a:gd name="T33" fmla="*/ 8 h 25"/>
                <a:gd name="T34" fmla="*/ 14 w 46"/>
                <a:gd name="T35" fmla="*/ 9 h 25"/>
                <a:gd name="T36" fmla="*/ 6 w 46"/>
                <a:gd name="T37" fmla="*/ 7 h 25"/>
                <a:gd name="T38" fmla="*/ 11 w 46"/>
                <a:gd name="T39" fmla="*/ 9 h 25"/>
                <a:gd name="T40" fmla="*/ 17 w 46"/>
                <a:gd name="T41" fmla="*/ 10 h 25"/>
                <a:gd name="T42" fmla="*/ 29 w 46"/>
                <a:gd name="T43" fmla="*/ 11 h 25"/>
                <a:gd name="T44" fmla="*/ 34 w 46"/>
                <a:gd name="T45" fmla="*/ 12 h 25"/>
                <a:gd name="T46" fmla="*/ 38 w 46"/>
                <a:gd name="T47" fmla="*/ 15 h 25"/>
                <a:gd name="T48" fmla="*/ 33 w 46"/>
                <a:gd name="T49" fmla="*/ 14 h 25"/>
                <a:gd name="T50" fmla="*/ 27 w 46"/>
                <a:gd name="T51" fmla="*/ 15 h 25"/>
                <a:gd name="T52" fmla="*/ 18 w 46"/>
                <a:gd name="T53" fmla="*/ 16 h 25"/>
                <a:gd name="T54" fmla="*/ 10 w 46"/>
                <a:gd name="T55" fmla="*/ 15 h 25"/>
                <a:gd name="T56" fmla="*/ 23 w 46"/>
                <a:gd name="T57" fmla="*/ 16 h 25"/>
                <a:gd name="T58" fmla="*/ 31 w 46"/>
                <a:gd name="T59" fmla="*/ 15 h 25"/>
                <a:gd name="T60" fmla="*/ 35 w 46"/>
                <a:gd name="T61" fmla="*/ 15 h 25"/>
                <a:gd name="T62" fmla="*/ 41 w 46"/>
                <a:gd name="T63" fmla="*/ 16 h 25"/>
                <a:gd name="T64" fmla="*/ 42 w 46"/>
                <a:gd name="T65" fmla="*/ 17 h 25"/>
                <a:gd name="T66" fmla="*/ 35 w 46"/>
                <a:gd name="T67" fmla="*/ 20 h 25"/>
                <a:gd name="T68" fmla="*/ 28 w 46"/>
                <a:gd name="T69" fmla="*/ 24 h 25"/>
                <a:gd name="T70" fmla="*/ 22 w 46"/>
                <a:gd name="T71" fmla="*/ 25 h 25"/>
                <a:gd name="T72" fmla="*/ 31 w 46"/>
                <a:gd name="T73" fmla="*/ 23 h 25"/>
                <a:gd name="T74" fmla="*/ 33 w 46"/>
                <a:gd name="T75" fmla="*/ 22 h 25"/>
                <a:gd name="T76" fmla="*/ 39 w 46"/>
                <a:gd name="T77" fmla="*/ 19 h 25"/>
                <a:gd name="T78" fmla="*/ 43 w 46"/>
                <a:gd name="T79" fmla="*/ 17 h 25"/>
                <a:gd name="T80" fmla="*/ 46 w 46"/>
                <a:gd name="T81" fmla="*/ 17 h 25"/>
                <a:gd name="T82" fmla="*/ 42 w 46"/>
                <a:gd name="T83" fmla="*/ 15 h 25"/>
                <a:gd name="T84" fmla="*/ 41 w 46"/>
                <a:gd name="T85" fmla="*/ 14 h 25"/>
                <a:gd name="T86" fmla="*/ 40 w 46"/>
                <a:gd name="T87" fmla="*/ 12 h 25"/>
                <a:gd name="T88" fmla="*/ 40 w 46"/>
                <a:gd name="T89" fmla="*/ 11 h 25"/>
                <a:gd name="T90" fmla="*/ 38 w 46"/>
                <a:gd name="T91" fmla="*/ 7 h 25"/>
                <a:gd name="T92" fmla="*/ 36 w 46"/>
                <a:gd name="T93" fmla="*/ 5 h 25"/>
                <a:gd name="T94" fmla="*/ 38 w 46"/>
                <a:gd name="T95" fmla="*/ 8 h 25"/>
                <a:gd name="T96" fmla="*/ 39 w 46"/>
                <a:gd name="T97" fmla="*/ 11 h 25"/>
                <a:gd name="T98" fmla="*/ 39 w 46"/>
                <a:gd name="T99" fmla="*/ 12 h 25"/>
                <a:gd name="T100" fmla="*/ 40 w 46"/>
                <a:gd name="T101" fmla="*/ 14 h 25"/>
                <a:gd name="T102" fmla="*/ 35 w 46"/>
                <a:gd name="T103" fmla="*/ 11 h 25"/>
                <a:gd name="T104" fmla="*/ 31 w 46"/>
                <a:gd name="T105" fmla="*/ 7 h 25"/>
                <a:gd name="T106" fmla="*/ 28 w 46"/>
                <a:gd name="T107" fmla="*/ 5 h 25"/>
                <a:gd name="T108" fmla="*/ 26 w 46"/>
                <a:gd name="T109" fmla="*/ 1 h 25"/>
                <a:gd name="T110" fmla="*/ 29 w 46"/>
                <a:gd name="T111" fmla="*/ 7 h 25"/>
                <a:gd name="T112" fmla="*/ 22 w 46"/>
                <a:gd name="T113" fmla="*/ 9 h 25"/>
                <a:gd name="T114" fmla="*/ 22 w 46"/>
                <a:gd name="T115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" h="25">
                  <a:moveTo>
                    <a:pt x="29" y="7"/>
                  </a:moveTo>
                  <a:cubicBezTo>
                    <a:pt x="30" y="7"/>
                    <a:pt x="30" y="7"/>
                    <a:pt x="30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2" y="9"/>
                    <a:pt x="33" y="10"/>
                    <a:pt x="34" y="11"/>
                  </a:cubicBezTo>
                  <a:cubicBezTo>
                    <a:pt x="33" y="11"/>
                    <a:pt x="33" y="10"/>
                    <a:pt x="32" y="10"/>
                  </a:cubicBezTo>
                  <a:cubicBezTo>
                    <a:pt x="31" y="10"/>
                    <a:pt x="30" y="10"/>
                    <a:pt x="29" y="10"/>
                  </a:cubicBezTo>
                  <a:cubicBezTo>
                    <a:pt x="28" y="9"/>
                    <a:pt x="27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3" y="9"/>
                    <a:pt x="23" y="9"/>
                    <a:pt x="22" y="8"/>
                  </a:cubicBezTo>
                  <a:cubicBezTo>
                    <a:pt x="22" y="8"/>
                    <a:pt x="22" y="7"/>
                    <a:pt x="21" y="7"/>
                  </a:cubicBezTo>
                  <a:cubicBezTo>
                    <a:pt x="21" y="6"/>
                    <a:pt x="21" y="6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2"/>
                    <a:pt x="19" y="2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9" y="1"/>
                    <a:pt x="19" y="3"/>
                    <a:pt x="19" y="4"/>
                  </a:cubicBezTo>
                  <a:cubicBezTo>
                    <a:pt x="19" y="4"/>
                    <a:pt x="20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7"/>
                    <a:pt x="21" y="7"/>
                  </a:cubicBezTo>
                  <a:cubicBezTo>
                    <a:pt x="21" y="8"/>
                    <a:pt x="21" y="8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7" y="8"/>
                    <a:pt x="16" y="8"/>
                    <a:pt x="15" y="8"/>
                  </a:cubicBezTo>
                  <a:cubicBezTo>
                    <a:pt x="14" y="7"/>
                    <a:pt x="14" y="7"/>
                    <a:pt x="13" y="7"/>
                  </a:cubicBezTo>
                  <a:cubicBezTo>
                    <a:pt x="13" y="7"/>
                    <a:pt x="12" y="6"/>
                    <a:pt x="12" y="6"/>
                  </a:cubicBezTo>
                  <a:cubicBezTo>
                    <a:pt x="11" y="6"/>
                    <a:pt x="11" y="5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9" y="5"/>
                    <a:pt x="10" y="6"/>
                    <a:pt x="11" y="6"/>
                  </a:cubicBezTo>
                  <a:cubicBezTo>
                    <a:pt x="12" y="7"/>
                    <a:pt x="14" y="8"/>
                    <a:pt x="15" y="8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6" y="9"/>
                    <a:pt x="15" y="9"/>
                    <a:pt x="14" y="9"/>
                  </a:cubicBezTo>
                  <a:cubicBezTo>
                    <a:pt x="13" y="9"/>
                    <a:pt x="12" y="9"/>
                    <a:pt x="11" y="9"/>
                  </a:cubicBezTo>
                  <a:cubicBezTo>
                    <a:pt x="10" y="8"/>
                    <a:pt x="8" y="8"/>
                    <a:pt x="6" y="7"/>
                  </a:cubicBezTo>
                  <a:cubicBezTo>
                    <a:pt x="4" y="7"/>
                    <a:pt x="2" y="6"/>
                    <a:pt x="0" y="6"/>
                  </a:cubicBezTo>
                  <a:cubicBezTo>
                    <a:pt x="4" y="7"/>
                    <a:pt x="8" y="8"/>
                    <a:pt x="11" y="9"/>
                  </a:cubicBezTo>
                  <a:cubicBezTo>
                    <a:pt x="12" y="9"/>
                    <a:pt x="13" y="10"/>
                    <a:pt x="14" y="10"/>
                  </a:cubicBezTo>
                  <a:cubicBezTo>
                    <a:pt x="15" y="10"/>
                    <a:pt x="16" y="10"/>
                    <a:pt x="17" y="10"/>
                  </a:cubicBezTo>
                  <a:cubicBezTo>
                    <a:pt x="19" y="10"/>
                    <a:pt x="21" y="10"/>
                    <a:pt x="23" y="10"/>
                  </a:cubicBezTo>
                  <a:cubicBezTo>
                    <a:pt x="25" y="10"/>
                    <a:pt x="27" y="11"/>
                    <a:pt x="29" y="11"/>
                  </a:cubicBezTo>
                  <a:cubicBezTo>
                    <a:pt x="30" y="11"/>
                    <a:pt x="31" y="11"/>
                    <a:pt x="32" y="11"/>
                  </a:cubicBezTo>
                  <a:cubicBezTo>
                    <a:pt x="32" y="12"/>
                    <a:pt x="33" y="12"/>
                    <a:pt x="34" y="12"/>
                  </a:cubicBezTo>
                  <a:cubicBezTo>
                    <a:pt x="35" y="13"/>
                    <a:pt x="36" y="13"/>
                    <a:pt x="37" y="14"/>
                  </a:cubicBezTo>
                  <a:cubicBezTo>
                    <a:pt x="37" y="14"/>
                    <a:pt x="38" y="14"/>
                    <a:pt x="38" y="15"/>
                  </a:cubicBezTo>
                  <a:cubicBezTo>
                    <a:pt x="37" y="15"/>
                    <a:pt x="36" y="14"/>
                    <a:pt x="35" y="14"/>
                  </a:cubicBezTo>
                  <a:cubicBezTo>
                    <a:pt x="34" y="14"/>
                    <a:pt x="34" y="14"/>
                    <a:pt x="33" y="14"/>
                  </a:cubicBezTo>
                  <a:cubicBezTo>
                    <a:pt x="32" y="14"/>
                    <a:pt x="32" y="14"/>
                    <a:pt x="31" y="14"/>
                  </a:cubicBezTo>
                  <a:cubicBezTo>
                    <a:pt x="29" y="14"/>
                    <a:pt x="28" y="15"/>
                    <a:pt x="27" y="15"/>
                  </a:cubicBezTo>
                  <a:cubicBezTo>
                    <a:pt x="25" y="15"/>
                    <a:pt x="24" y="15"/>
                    <a:pt x="23" y="16"/>
                  </a:cubicBezTo>
                  <a:cubicBezTo>
                    <a:pt x="21" y="16"/>
                    <a:pt x="20" y="16"/>
                    <a:pt x="18" y="16"/>
                  </a:cubicBezTo>
                  <a:cubicBezTo>
                    <a:pt x="17" y="16"/>
                    <a:pt x="16" y="16"/>
                    <a:pt x="14" y="16"/>
                  </a:cubicBezTo>
                  <a:cubicBezTo>
                    <a:pt x="13" y="16"/>
                    <a:pt x="12" y="16"/>
                    <a:pt x="10" y="15"/>
                  </a:cubicBezTo>
                  <a:cubicBezTo>
                    <a:pt x="13" y="16"/>
                    <a:pt x="16" y="17"/>
                    <a:pt x="18" y="17"/>
                  </a:cubicBezTo>
                  <a:cubicBezTo>
                    <a:pt x="20" y="17"/>
                    <a:pt x="21" y="17"/>
                    <a:pt x="23" y="16"/>
                  </a:cubicBezTo>
                  <a:cubicBezTo>
                    <a:pt x="24" y="16"/>
                    <a:pt x="25" y="16"/>
                    <a:pt x="27" y="16"/>
                  </a:cubicBezTo>
                  <a:cubicBezTo>
                    <a:pt x="28" y="15"/>
                    <a:pt x="30" y="15"/>
                    <a:pt x="31" y="15"/>
                  </a:cubicBezTo>
                  <a:cubicBezTo>
                    <a:pt x="32" y="15"/>
                    <a:pt x="32" y="15"/>
                    <a:pt x="33" y="15"/>
                  </a:cubicBezTo>
                  <a:cubicBezTo>
                    <a:pt x="34" y="15"/>
                    <a:pt x="34" y="15"/>
                    <a:pt x="35" y="15"/>
                  </a:cubicBezTo>
                  <a:cubicBezTo>
                    <a:pt x="36" y="15"/>
                    <a:pt x="38" y="16"/>
                    <a:pt x="39" y="16"/>
                  </a:cubicBezTo>
                  <a:cubicBezTo>
                    <a:pt x="40" y="16"/>
                    <a:pt x="40" y="16"/>
                    <a:pt x="41" y="16"/>
                  </a:cubicBezTo>
                  <a:cubicBezTo>
                    <a:pt x="41" y="16"/>
                    <a:pt x="42" y="17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1" y="17"/>
                    <a:pt x="39" y="18"/>
                    <a:pt x="38" y="18"/>
                  </a:cubicBezTo>
                  <a:cubicBezTo>
                    <a:pt x="37" y="19"/>
                    <a:pt x="36" y="19"/>
                    <a:pt x="35" y="20"/>
                  </a:cubicBezTo>
                  <a:cubicBezTo>
                    <a:pt x="35" y="20"/>
                    <a:pt x="34" y="21"/>
                    <a:pt x="33" y="21"/>
                  </a:cubicBezTo>
                  <a:cubicBezTo>
                    <a:pt x="31" y="23"/>
                    <a:pt x="30" y="23"/>
                    <a:pt x="28" y="24"/>
                  </a:cubicBezTo>
                  <a:cubicBezTo>
                    <a:pt x="27" y="24"/>
                    <a:pt x="26" y="24"/>
                    <a:pt x="25" y="24"/>
                  </a:cubicBezTo>
                  <a:cubicBezTo>
                    <a:pt x="24" y="25"/>
                    <a:pt x="23" y="25"/>
                    <a:pt x="22" y="25"/>
                  </a:cubicBezTo>
                  <a:cubicBezTo>
                    <a:pt x="24" y="25"/>
                    <a:pt x="26" y="25"/>
                    <a:pt x="28" y="24"/>
                  </a:cubicBezTo>
                  <a:cubicBezTo>
                    <a:pt x="29" y="24"/>
                    <a:pt x="30" y="24"/>
                    <a:pt x="31" y="23"/>
                  </a:cubicBezTo>
                  <a:cubicBezTo>
                    <a:pt x="31" y="23"/>
                    <a:pt x="32" y="23"/>
                    <a:pt x="32" y="23"/>
                  </a:cubicBezTo>
                  <a:cubicBezTo>
                    <a:pt x="32" y="23"/>
                    <a:pt x="33" y="23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1"/>
                    <a:pt x="37" y="20"/>
                    <a:pt x="39" y="19"/>
                  </a:cubicBezTo>
                  <a:cubicBezTo>
                    <a:pt x="39" y="19"/>
                    <a:pt x="40" y="18"/>
                    <a:pt x="41" y="18"/>
                  </a:cubicBezTo>
                  <a:cubicBezTo>
                    <a:pt x="42" y="18"/>
                    <a:pt x="43" y="17"/>
                    <a:pt x="43" y="17"/>
                  </a:cubicBezTo>
                  <a:cubicBezTo>
                    <a:pt x="44" y="17"/>
                    <a:pt x="44" y="17"/>
                    <a:pt x="45" y="18"/>
                  </a:cubicBezTo>
                  <a:cubicBezTo>
                    <a:pt x="45" y="18"/>
                    <a:pt x="45" y="17"/>
                    <a:pt x="46" y="17"/>
                  </a:cubicBezTo>
                  <a:cubicBezTo>
                    <a:pt x="46" y="17"/>
                    <a:pt x="45" y="16"/>
                    <a:pt x="45" y="16"/>
                  </a:cubicBezTo>
                  <a:cubicBezTo>
                    <a:pt x="44" y="16"/>
                    <a:pt x="43" y="16"/>
                    <a:pt x="42" y="15"/>
                  </a:cubicBezTo>
                  <a:cubicBezTo>
                    <a:pt x="42" y="15"/>
                    <a:pt x="41" y="15"/>
                    <a:pt x="41" y="15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0" y="13"/>
                    <a:pt x="40" y="13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1"/>
                    <a:pt x="40" y="11"/>
                  </a:cubicBezTo>
                  <a:cubicBezTo>
                    <a:pt x="40" y="11"/>
                    <a:pt x="40" y="10"/>
                    <a:pt x="39" y="10"/>
                  </a:cubicBezTo>
                  <a:cubicBezTo>
                    <a:pt x="39" y="9"/>
                    <a:pt x="39" y="8"/>
                    <a:pt x="38" y="7"/>
                  </a:cubicBezTo>
                  <a:cubicBezTo>
                    <a:pt x="38" y="7"/>
                    <a:pt x="37" y="6"/>
                    <a:pt x="37" y="6"/>
                  </a:cubicBezTo>
                  <a:cubicBezTo>
                    <a:pt x="37" y="6"/>
                    <a:pt x="37" y="5"/>
                    <a:pt x="36" y="5"/>
                  </a:cubicBezTo>
                  <a:cubicBezTo>
                    <a:pt x="37" y="5"/>
                    <a:pt x="37" y="6"/>
                    <a:pt x="37" y="6"/>
                  </a:cubicBezTo>
                  <a:cubicBezTo>
                    <a:pt x="37" y="7"/>
                    <a:pt x="37" y="7"/>
                    <a:pt x="38" y="8"/>
                  </a:cubicBezTo>
                  <a:cubicBezTo>
                    <a:pt x="38" y="8"/>
                    <a:pt x="38" y="9"/>
                    <a:pt x="39" y="10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3"/>
                    <a:pt x="39" y="13"/>
                  </a:cubicBezTo>
                  <a:cubicBezTo>
                    <a:pt x="39" y="13"/>
                    <a:pt x="39" y="14"/>
                    <a:pt x="40" y="14"/>
                  </a:cubicBezTo>
                  <a:cubicBezTo>
                    <a:pt x="39" y="14"/>
                    <a:pt x="39" y="13"/>
                    <a:pt x="39" y="13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0"/>
                    <a:pt x="33" y="9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29" y="6"/>
                    <a:pt x="29" y="5"/>
                    <a:pt x="28" y="5"/>
                  </a:cubicBezTo>
                  <a:cubicBezTo>
                    <a:pt x="28" y="4"/>
                    <a:pt x="27" y="3"/>
                    <a:pt x="27" y="3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6" y="2"/>
                    <a:pt x="27" y="4"/>
                    <a:pt x="28" y="5"/>
                  </a:cubicBezTo>
                  <a:cubicBezTo>
                    <a:pt x="28" y="6"/>
                    <a:pt x="29" y="6"/>
                    <a:pt x="29" y="7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9" name="Freeform 2315"/>
            <p:cNvSpPr/>
            <p:nvPr/>
          </p:nvSpPr>
          <p:spPr bwMode="auto">
            <a:xfrm>
              <a:off x="6943696" y="4130698"/>
              <a:ext cx="134938" cy="49213"/>
            </a:xfrm>
            <a:custGeom>
              <a:avLst/>
              <a:gdLst>
                <a:gd name="T0" fmla="*/ 11 w 36"/>
                <a:gd name="T1" fmla="*/ 13 h 13"/>
                <a:gd name="T2" fmla="*/ 12 w 36"/>
                <a:gd name="T3" fmla="*/ 12 h 13"/>
                <a:gd name="T4" fmla="*/ 18 w 36"/>
                <a:gd name="T5" fmla="*/ 10 h 13"/>
                <a:gd name="T6" fmla="*/ 26 w 36"/>
                <a:gd name="T7" fmla="*/ 4 h 13"/>
                <a:gd name="T8" fmla="*/ 32 w 36"/>
                <a:gd name="T9" fmla="*/ 2 h 13"/>
                <a:gd name="T10" fmla="*/ 36 w 36"/>
                <a:gd name="T11" fmla="*/ 0 h 13"/>
                <a:gd name="T12" fmla="*/ 30 w 36"/>
                <a:gd name="T13" fmla="*/ 1 h 13"/>
                <a:gd name="T14" fmla="*/ 13 w 36"/>
                <a:gd name="T15" fmla="*/ 6 h 13"/>
                <a:gd name="T16" fmla="*/ 6 w 36"/>
                <a:gd name="T17" fmla="*/ 9 h 13"/>
                <a:gd name="T18" fmla="*/ 0 w 36"/>
                <a:gd name="T19" fmla="*/ 10 h 13"/>
                <a:gd name="T20" fmla="*/ 0 w 36"/>
                <a:gd name="T21" fmla="*/ 10 h 13"/>
                <a:gd name="T22" fmla="*/ 11 w 36"/>
                <a:gd name="T2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13">
                  <a:moveTo>
                    <a:pt x="11" y="13"/>
                  </a:moveTo>
                  <a:cubicBezTo>
                    <a:pt x="11" y="13"/>
                    <a:pt x="12" y="13"/>
                    <a:pt x="12" y="12"/>
                  </a:cubicBezTo>
                  <a:cubicBezTo>
                    <a:pt x="15" y="12"/>
                    <a:pt x="16" y="11"/>
                    <a:pt x="18" y="10"/>
                  </a:cubicBezTo>
                  <a:cubicBezTo>
                    <a:pt x="21" y="8"/>
                    <a:pt x="24" y="6"/>
                    <a:pt x="26" y="4"/>
                  </a:cubicBezTo>
                  <a:cubicBezTo>
                    <a:pt x="28" y="3"/>
                    <a:pt x="30" y="2"/>
                    <a:pt x="32" y="2"/>
                  </a:cubicBezTo>
                  <a:cubicBezTo>
                    <a:pt x="33" y="2"/>
                    <a:pt x="35" y="1"/>
                    <a:pt x="36" y="0"/>
                  </a:cubicBezTo>
                  <a:cubicBezTo>
                    <a:pt x="33" y="1"/>
                    <a:pt x="31" y="1"/>
                    <a:pt x="30" y="1"/>
                  </a:cubicBezTo>
                  <a:cubicBezTo>
                    <a:pt x="24" y="1"/>
                    <a:pt x="19" y="4"/>
                    <a:pt x="13" y="6"/>
                  </a:cubicBezTo>
                  <a:cubicBezTo>
                    <a:pt x="11" y="7"/>
                    <a:pt x="8" y="8"/>
                    <a:pt x="6" y="9"/>
                  </a:cubicBezTo>
                  <a:cubicBezTo>
                    <a:pt x="4" y="9"/>
                    <a:pt x="2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0"/>
                    <a:pt x="7" y="12"/>
                    <a:pt x="11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730" name="Picture 2316"/>
            <p:cNvPicPr>
              <a:picLocks noChangeAspect="1" noChangeArrowheads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7508" y="4113235"/>
              <a:ext cx="123826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1" name="Picture 2317"/>
            <p:cNvPicPr>
              <a:picLocks noChangeAspect="1" noChangeArrowheads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7821" y="4083073"/>
              <a:ext cx="168276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2" name="Freeform 2318"/>
            <p:cNvSpPr/>
            <p:nvPr/>
          </p:nvSpPr>
          <p:spPr bwMode="auto">
            <a:xfrm>
              <a:off x="6965921" y="4124348"/>
              <a:ext cx="55563" cy="30163"/>
            </a:xfrm>
            <a:custGeom>
              <a:avLst/>
              <a:gdLst>
                <a:gd name="T0" fmla="*/ 8 w 15"/>
                <a:gd name="T1" fmla="*/ 7 h 8"/>
                <a:gd name="T2" fmla="*/ 15 w 15"/>
                <a:gd name="T3" fmla="*/ 5 h 8"/>
                <a:gd name="T4" fmla="*/ 11 w 15"/>
                <a:gd name="T5" fmla="*/ 5 h 8"/>
                <a:gd name="T6" fmla="*/ 8 w 15"/>
                <a:gd name="T7" fmla="*/ 2 h 8"/>
                <a:gd name="T8" fmla="*/ 6 w 15"/>
                <a:gd name="T9" fmla="*/ 0 h 8"/>
                <a:gd name="T10" fmla="*/ 0 w 15"/>
                <a:gd name="T11" fmla="*/ 7 h 8"/>
                <a:gd name="T12" fmla="*/ 8 w 15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8" y="7"/>
                  </a:moveTo>
                  <a:cubicBezTo>
                    <a:pt x="11" y="7"/>
                    <a:pt x="13" y="6"/>
                    <a:pt x="15" y="5"/>
                  </a:cubicBezTo>
                  <a:cubicBezTo>
                    <a:pt x="14" y="5"/>
                    <a:pt x="13" y="5"/>
                    <a:pt x="11" y="5"/>
                  </a:cubicBezTo>
                  <a:cubicBezTo>
                    <a:pt x="10" y="5"/>
                    <a:pt x="8" y="4"/>
                    <a:pt x="8" y="2"/>
                  </a:cubicBezTo>
                  <a:cubicBezTo>
                    <a:pt x="7" y="2"/>
                    <a:pt x="6" y="1"/>
                    <a:pt x="6" y="0"/>
                  </a:cubicBezTo>
                  <a:cubicBezTo>
                    <a:pt x="3" y="2"/>
                    <a:pt x="1" y="5"/>
                    <a:pt x="0" y="7"/>
                  </a:cubicBezTo>
                  <a:cubicBezTo>
                    <a:pt x="2" y="8"/>
                    <a:pt x="6" y="8"/>
                    <a:pt x="8" y="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3" name="Freeform 2319"/>
            <p:cNvSpPr/>
            <p:nvPr/>
          </p:nvSpPr>
          <p:spPr bwMode="auto">
            <a:xfrm>
              <a:off x="7026246" y="4116410"/>
              <a:ext cx="112713" cy="71438"/>
            </a:xfrm>
            <a:custGeom>
              <a:avLst/>
              <a:gdLst>
                <a:gd name="T0" fmla="*/ 14 w 30"/>
                <a:gd name="T1" fmla="*/ 4 h 19"/>
                <a:gd name="T2" fmla="*/ 11 w 30"/>
                <a:gd name="T3" fmla="*/ 8 h 19"/>
                <a:gd name="T4" fmla="*/ 8 w 30"/>
                <a:gd name="T5" fmla="*/ 12 h 19"/>
                <a:gd name="T6" fmla="*/ 0 w 30"/>
                <a:gd name="T7" fmla="*/ 19 h 19"/>
                <a:gd name="T8" fmla="*/ 0 w 30"/>
                <a:gd name="T9" fmla="*/ 19 h 19"/>
                <a:gd name="T10" fmla="*/ 11 w 30"/>
                <a:gd name="T11" fmla="*/ 15 h 19"/>
                <a:gd name="T12" fmla="*/ 16 w 30"/>
                <a:gd name="T13" fmla="*/ 5 h 19"/>
                <a:gd name="T14" fmla="*/ 22 w 30"/>
                <a:gd name="T15" fmla="*/ 3 h 19"/>
                <a:gd name="T16" fmla="*/ 27 w 30"/>
                <a:gd name="T17" fmla="*/ 3 h 19"/>
                <a:gd name="T18" fmla="*/ 30 w 30"/>
                <a:gd name="T19" fmla="*/ 2 h 19"/>
                <a:gd name="T20" fmla="*/ 30 w 30"/>
                <a:gd name="T21" fmla="*/ 0 h 19"/>
                <a:gd name="T22" fmla="*/ 27 w 30"/>
                <a:gd name="T23" fmla="*/ 3 h 19"/>
                <a:gd name="T24" fmla="*/ 22 w 30"/>
                <a:gd name="T25" fmla="*/ 3 h 19"/>
                <a:gd name="T26" fmla="*/ 15 w 30"/>
                <a:gd name="T27" fmla="*/ 4 h 19"/>
                <a:gd name="T28" fmla="*/ 14 w 30"/>
                <a:gd name="T2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9">
                  <a:moveTo>
                    <a:pt x="14" y="4"/>
                  </a:moveTo>
                  <a:cubicBezTo>
                    <a:pt x="13" y="6"/>
                    <a:pt x="12" y="7"/>
                    <a:pt x="11" y="8"/>
                  </a:cubicBezTo>
                  <a:cubicBezTo>
                    <a:pt x="9" y="9"/>
                    <a:pt x="9" y="11"/>
                    <a:pt x="8" y="12"/>
                  </a:cubicBezTo>
                  <a:cubicBezTo>
                    <a:pt x="6" y="16"/>
                    <a:pt x="4" y="18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9"/>
                    <a:pt x="8" y="17"/>
                    <a:pt x="11" y="15"/>
                  </a:cubicBezTo>
                  <a:cubicBezTo>
                    <a:pt x="13" y="13"/>
                    <a:pt x="16" y="9"/>
                    <a:pt x="16" y="5"/>
                  </a:cubicBezTo>
                  <a:cubicBezTo>
                    <a:pt x="18" y="3"/>
                    <a:pt x="20" y="3"/>
                    <a:pt x="22" y="3"/>
                  </a:cubicBezTo>
                  <a:cubicBezTo>
                    <a:pt x="24" y="3"/>
                    <a:pt x="25" y="4"/>
                    <a:pt x="27" y="3"/>
                  </a:cubicBezTo>
                  <a:cubicBezTo>
                    <a:pt x="28" y="3"/>
                    <a:pt x="29" y="2"/>
                    <a:pt x="30" y="2"/>
                  </a:cubicBezTo>
                  <a:cubicBezTo>
                    <a:pt x="30" y="1"/>
                    <a:pt x="30" y="1"/>
                    <a:pt x="30" y="0"/>
                  </a:cubicBezTo>
                  <a:cubicBezTo>
                    <a:pt x="29" y="1"/>
                    <a:pt x="28" y="2"/>
                    <a:pt x="27" y="3"/>
                  </a:cubicBezTo>
                  <a:cubicBezTo>
                    <a:pt x="25" y="3"/>
                    <a:pt x="23" y="3"/>
                    <a:pt x="22" y="3"/>
                  </a:cubicBezTo>
                  <a:cubicBezTo>
                    <a:pt x="20" y="3"/>
                    <a:pt x="17" y="3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Freeform 2320"/>
            <p:cNvSpPr>
              <a:spLocks noEditPoints="1"/>
            </p:cNvSpPr>
            <p:nvPr/>
          </p:nvSpPr>
          <p:spPr bwMode="auto">
            <a:xfrm>
              <a:off x="6946871" y="4113235"/>
              <a:ext cx="134938" cy="74613"/>
            </a:xfrm>
            <a:custGeom>
              <a:avLst/>
              <a:gdLst>
                <a:gd name="T0" fmla="*/ 22 w 36"/>
                <a:gd name="T1" fmla="*/ 5 h 20"/>
                <a:gd name="T2" fmla="*/ 26 w 36"/>
                <a:gd name="T3" fmla="*/ 5 h 20"/>
                <a:gd name="T4" fmla="*/ 22 w 36"/>
                <a:gd name="T5" fmla="*/ 6 h 20"/>
                <a:gd name="T6" fmla="*/ 19 w 36"/>
                <a:gd name="T7" fmla="*/ 8 h 20"/>
                <a:gd name="T8" fmla="*/ 17 w 36"/>
                <a:gd name="T9" fmla="*/ 8 h 20"/>
                <a:gd name="T10" fmla="*/ 14 w 36"/>
                <a:gd name="T11" fmla="*/ 7 h 20"/>
                <a:gd name="T12" fmla="*/ 14 w 36"/>
                <a:gd name="T13" fmla="*/ 6 h 20"/>
                <a:gd name="T14" fmla="*/ 12 w 36"/>
                <a:gd name="T15" fmla="*/ 5 h 20"/>
                <a:gd name="T16" fmla="*/ 13 w 36"/>
                <a:gd name="T17" fmla="*/ 6 h 20"/>
                <a:gd name="T18" fmla="*/ 14 w 36"/>
                <a:gd name="T19" fmla="*/ 7 h 20"/>
                <a:gd name="T20" fmla="*/ 15 w 36"/>
                <a:gd name="T21" fmla="*/ 8 h 20"/>
                <a:gd name="T22" fmla="*/ 17 w 36"/>
                <a:gd name="T23" fmla="*/ 9 h 20"/>
                <a:gd name="T24" fmla="*/ 16 w 36"/>
                <a:gd name="T25" fmla="*/ 9 h 20"/>
                <a:gd name="T26" fmla="*/ 11 w 36"/>
                <a:gd name="T27" fmla="*/ 10 h 20"/>
                <a:gd name="T28" fmla="*/ 8 w 36"/>
                <a:gd name="T29" fmla="*/ 11 h 20"/>
                <a:gd name="T30" fmla="*/ 5 w 36"/>
                <a:gd name="T31" fmla="*/ 10 h 20"/>
                <a:gd name="T32" fmla="*/ 11 w 36"/>
                <a:gd name="T33" fmla="*/ 11 h 20"/>
                <a:gd name="T34" fmla="*/ 11 w 36"/>
                <a:gd name="T35" fmla="*/ 12 h 20"/>
                <a:gd name="T36" fmla="*/ 5 w 36"/>
                <a:gd name="T37" fmla="*/ 14 h 20"/>
                <a:gd name="T38" fmla="*/ 9 w 36"/>
                <a:gd name="T39" fmla="*/ 13 h 20"/>
                <a:gd name="T40" fmla="*/ 14 w 36"/>
                <a:gd name="T41" fmla="*/ 11 h 20"/>
                <a:gd name="T42" fmla="*/ 22 w 36"/>
                <a:gd name="T43" fmla="*/ 7 h 20"/>
                <a:gd name="T44" fmla="*/ 26 w 36"/>
                <a:gd name="T45" fmla="*/ 6 h 20"/>
                <a:gd name="T46" fmla="*/ 30 w 36"/>
                <a:gd name="T47" fmla="*/ 6 h 20"/>
                <a:gd name="T48" fmla="*/ 26 w 36"/>
                <a:gd name="T49" fmla="*/ 8 h 20"/>
                <a:gd name="T50" fmla="*/ 22 w 36"/>
                <a:gd name="T51" fmla="*/ 11 h 20"/>
                <a:gd name="T52" fmla="*/ 17 w 36"/>
                <a:gd name="T53" fmla="*/ 15 h 20"/>
                <a:gd name="T54" fmla="*/ 11 w 36"/>
                <a:gd name="T55" fmla="*/ 18 h 20"/>
                <a:gd name="T56" fmla="*/ 20 w 36"/>
                <a:gd name="T57" fmla="*/ 13 h 20"/>
                <a:gd name="T58" fmla="*/ 25 w 36"/>
                <a:gd name="T59" fmla="*/ 9 h 20"/>
                <a:gd name="T60" fmla="*/ 28 w 36"/>
                <a:gd name="T61" fmla="*/ 8 h 20"/>
                <a:gd name="T62" fmla="*/ 33 w 36"/>
                <a:gd name="T63" fmla="*/ 6 h 20"/>
                <a:gd name="T64" fmla="*/ 33 w 36"/>
                <a:gd name="T65" fmla="*/ 6 h 20"/>
                <a:gd name="T66" fmla="*/ 30 w 36"/>
                <a:gd name="T67" fmla="*/ 11 h 20"/>
                <a:gd name="T68" fmla="*/ 26 w 36"/>
                <a:gd name="T69" fmla="*/ 17 h 20"/>
                <a:gd name="T70" fmla="*/ 22 w 36"/>
                <a:gd name="T71" fmla="*/ 20 h 20"/>
                <a:gd name="T72" fmla="*/ 28 w 36"/>
                <a:gd name="T73" fmla="*/ 15 h 20"/>
                <a:gd name="T74" fmla="*/ 29 w 36"/>
                <a:gd name="T75" fmla="*/ 14 h 20"/>
                <a:gd name="T76" fmla="*/ 32 w 36"/>
                <a:gd name="T77" fmla="*/ 9 h 20"/>
                <a:gd name="T78" fmla="*/ 34 w 36"/>
                <a:gd name="T79" fmla="*/ 6 h 20"/>
                <a:gd name="T80" fmla="*/ 36 w 36"/>
                <a:gd name="T81" fmla="*/ 5 h 20"/>
                <a:gd name="T82" fmla="*/ 33 w 36"/>
                <a:gd name="T83" fmla="*/ 5 h 20"/>
                <a:gd name="T84" fmla="*/ 31 w 36"/>
                <a:gd name="T85" fmla="*/ 5 h 20"/>
                <a:gd name="T86" fmla="*/ 30 w 36"/>
                <a:gd name="T87" fmla="*/ 4 h 20"/>
                <a:gd name="T88" fmla="*/ 30 w 36"/>
                <a:gd name="T89" fmla="*/ 3 h 20"/>
                <a:gd name="T90" fmla="*/ 27 w 36"/>
                <a:gd name="T91" fmla="*/ 1 h 20"/>
                <a:gd name="T92" fmla="*/ 25 w 36"/>
                <a:gd name="T93" fmla="*/ 0 h 20"/>
                <a:gd name="T94" fmla="*/ 27 w 36"/>
                <a:gd name="T95" fmla="*/ 2 h 20"/>
                <a:gd name="T96" fmla="*/ 29 w 36"/>
                <a:gd name="T97" fmla="*/ 4 h 20"/>
                <a:gd name="T98" fmla="*/ 30 w 36"/>
                <a:gd name="T99" fmla="*/ 4 h 20"/>
                <a:gd name="T100" fmla="*/ 31 w 36"/>
                <a:gd name="T101" fmla="*/ 5 h 20"/>
                <a:gd name="T102" fmla="*/ 26 w 36"/>
                <a:gd name="T103" fmla="*/ 5 h 20"/>
                <a:gd name="T104" fmla="*/ 22 w 36"/>
                <a:gd name="T105" fmla="*/ 4 h 20"/>
                <a:gd name="T106" fmla="*/ 19 w 36"/>
                <a:gd name="T107" fmla="*/ 3 h 20"/>
                <a:gd name="T108" fmla="*/ 16 w 36"/>
                <a:gd name="T109" fmla="*/ 2 h 20"/>
                <a:gd name="T110" fmla="*/ 21 w 36"/>
                <a:gd name="T111" fmla="*/ 4 h 20"/>
                <a:gd name="T112" fmla="*/ 17 w 36"/>
                <a:gd name="T113" fmla="*/ 9 h 20"/>
                <a:gd name="T114" fmla="*/ 17 w 36"/>
                <a:gd name="T115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" h="20">
                  <a:moveTo>
                    <a:pt x="21" y="4"/>
                  </a:moveTo>
                  <a:cubicBezTo>
                    <a:pt x="21" y="4"/>
                    <a:pt x="21" y="5"/>
                    <a:pt x="22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1" y="7"/>
                    <a:pt x="20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2" y="4"/>
                    <a:pt x="12" y="5"/>
                    <a:pt x="13" y="6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5" y="8"/>
                    <a:pt x="15" y="8"/>
                  </a:cubicBezTo>
                  <a:cubicBezTo>
                    <a:pt x="15" y="8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3" y="10"/>
                    <a:pt x="12" y="10"/>
                    <a:pt x="11" y="10"/>
                  </a:cubicBezTo>
                  <a:cubicBezTo>
                    <a:pt x="11" y="10"/>
                    <a:pt x="10" y="11"/>
                    <a:pt x="10" y="11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8" y="11"/>
                    <a:pt x="7" y="10"/>
                    <a:pt x="7" y="10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6" y="11"/>
                    <a:pt x="7" y="11"/>
                    <a:pt x="8" y="11"/>
                  </a:cubicBezTo>
                  <a:cubicBezTo>
                    <a:pt x="9" y="11"/>
                    <a:pt x="10" y="11"/>
                    <a:pt x="11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1"/>
                    <a:pt x="12" y="11"/>
                    <a:pt x="11" y="12"/>
                  </a:cubicBez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6" y="13"/>
                    <a:pt x="5" y="14"/>
                  </a:cubicBezTo>
                  <a:cubicBezTo>
                    <a:pt x="3" y="14"/>
                    <a:pt x="2" y="14"/>
                    <a:pt x="0" y="15"/>
                  </a:cubicBezTo>
                  <a:cubicBezTo>
                    <a:pt x="3" y="14"/>
                    <a:pt x="6" y="14"/>
                    <a:pt x="9" y="13"/>
                  </a:cubicBezTo>
                  <a:cubicBezTo>
                    <a:pt x="10" y="13"/>
                    <a:pt x="11" y="12"/>
                    <a:pt x="12" y="12"/>
                  </a:cubicBezTo>
                  <a:cubicBezTo>
                    <a:pt x="12" y="12"/>
                    <a:pt x="13" y="12"/>
                    <a:pt x="14" y="11"/>
                  </a:cubicBezTo>
                  <a:cubicBezTo>
                    <a:pt x="15" y="11"/>
                    <a:pt x="16" y="10"/>
                    <a:pt x="18" y="9"/>
                  </a:cubicBezTo>
                  <a:cubicBezTo>
                    <a:pt x="19" y="9"/>
                    <a:pt x="21" y="8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5" y="7"/>
                    <a:pt x="26" y="6"/>
                    <a:pt x="26" y="6"/>
                  </a:cubicBezTo>
                  <a:cubicBezTo>
                    <a:pt x="27" y="6"/>
                    <a:pt x="28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9" y="7"/>
                    <a:pt x="29" y="7"/>
                    <a:pt x="28" y="7"/>
                  </a:cubicBezTo>
                  <a:cubicBezTo>
                    <a:pt x="27" y="8"/>
                    <a:pt x="27" y="8"/>
                    <a:pt x="26" y="8"/>
                  </a:cubicBezTo>
                  <a:cubicBezTo>
                    <a:pt x="26" y="8"/>
                    <a:pt x="25" y="9"/>
                    <a:pt x="25" y="9"/>
                  </a:cubicBezTo>
                  <a:cubicBezTo>
                    <a:pt x="24" y="9"/>
                    <a:pt x="23" y="10"/>
                    <a:pt x="22" y="11"/>
                  </a:cubicBezTo>
                  <a:cubicBezTo>
                    <a:pt x="21" y="12"/>
                    <a:pt x="20" y="12"/>
                    <a:pt x="20" y="13"/>
                  </a:cubicBezTo>
                  <a:cubicBezTo>
                    <a:pt x="19" y="14"/>
                    <a:pt x="18" y="14"/>
                    <a:pt x="17" y="15"/>
                  </a:cubicBezTo>
                  <a:cubicBezTo>
                    <a:pt x="16" y="16"/>
                    <a:pt x="15" y="16"/>
                    <a:pt x="14" y="17"/>
                  </a:cubicBezTo>
                  <a:cubicBezTo>
                    <a:pt x="13" y="17"/>
                    <a:pt x="12" y="17"/>
                    <a:pt x="11" y="18"/>
                  </a:cubicBezTo>
                  <a:cubicBezTo>
                    <a:pt x="13" y="17"/>
                    <a:pt x="15" y="16"/>
                    <a:pt x="17" y="15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3" y="11"/>
                    <a:pt x="24" y="10"/>
                    <a:pt x="25" y="9"/>
                  </a:cubicBezTo>
                  <a:cubicBezTo>
                    <a:pt x="26" y="9"/>
                    <a:pt x="26" y="9"/>
                    <a:pt x="27" y="9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29" y="8"/>
                    <a:pt x="30" y="7"/>
                    <a:pt x="31" y="7"/>
                  </a:cubicBezTo>
                  <a:cubicBezTo>
                    <a:pt x="32" y="7"/>
                    <a:pt x="32" y="7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2" y="8"/>
                    <a:pt x="31" y="9"/>
                  </a:cubicBezTo>
                  <a:cubicBezTo>
                    <a:pt x="31" y="10"/>
                    <a:pt x="30" y="10"/>
                    <a:pt x="30" y="11"/>
                  </a:cubicBezTo>
                  <a:cubicBezTo>
                    <a:pt x="30" y="12"/>
                    <a:pt x="29" y="12"/>
                    <a:pt x="29" y="13"/>
                  </a:cubicBezTo>
                  <a:cubicBezTo>
                    <a:pt x="28" y="15"/>
                    <a:pt x="27" y="16"/>
                    <a:pt x="26" y="17"/>
                  </a:cubicBezTo>
                  <a:cubicBezTo>
                    <a:pt x="26" y="17"/>
                    <a:pt x="25" y="18"/>
                    <a:pt x="24" y="18"/>
                  </a:cubicBezTo>
                  <a:cubicBezTo>
                    <a:pt x="24" y="19"/>
                    <a:pt x="23" y="19"/>
                    <a:pt x="22" y="20"/>
                  </a:cubicBezTo>
                  <a:cubicBezTo>
                    <a:pt x="24" y="19"/>
                    <a:pt x="25" y="18"/>
                    <a:pt x="26" y="17"/>
                  </a:cubicBezTo>
                  <a:cubicBezTo>
                    <a:pt x="27" y="17"/>
                    <a:pt x="28" y="16"/>
                    <a:pt x="28" y="15"/>
                  </a:cubicBezTo>
                  <a:cubicBezTo>
                    <a:pt x="28" y="15"/>
                    <a:pt x="29" y="15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3"/>
                  </a:cubicBezTo>
                  <a:cubicBezTo>
                    <a:pt x="30" y="12"/>
                    <a:pt x="31" y="11"/>
                    <a:pt x="32" y="9"/>
                  </a:cubicBezTo>
                  <a:cubicBezTo>
                    <a:pt x="32" y="9"/>
                    <a:pt x="33" y="8"/>
                    <a:pt x="33" y="8"/>
                  </a:cubicBezTo>
                  <a:cubicBezTo>
                    <a:pt x="34" y="7"/>
                    <a:pt x="34" y="7"/>
                    <a:pt x="34" y="6"/>
                  </a:cubicBezTo>
                  <a:cubicBezTo>
                    <a:pt x="35" y="6"/>
                    <a:pt x="35" y="6"/>
                    <a:pt x="36" y="6"/>
                  </a:cubicBezTo>
                  <a:cubicBezTo>
                    <a:pt x="36" y="6"/>
                    <a:pt x="36" y="6"/>
                    <a:pt x="36" y="5"/>
                  </a:cubicBezTo>
                  <a:cubicBezTo>
                    <a:pt x="36" y="5"/>
                    <a:pt x="36" y="5"/>
                    <a:pt x="35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3" y="5"/>
                    <a:pt x="32" y="5"/>
                    <a:pt x="32" y="5"/>
                  </a:cubicBezTo>
                  <a:cubicBezTo>
                    <a:pt x="32" y="5"/>
                    <a:pt x="32" y="5"/>
                    <a:pt x="31" y="5"/>
                  </a:cubicBezTo>
                  <a:cubicBezTo>
                    <a:pt x="31" y="5"/>
                    <a:pt x="31" y="5"/>
                    <a:pt x="31" y="4"/>
                  </a:cubicBezTo>
                  <a:cubicBezTo>
                    <a:pt x="31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28" y="2"/>
                    <a:pt x="28" y="2"/>
                    <a:pt x="27" y="1"/>
                  </a:cubicBezTo>
                  <a:cubicBezTo>
                    <a:pt x="27" y="1"/>
                    <a:pt x="26" y="1"/>
                    <a:pt x="26" y="1"/>
                  </a:cubicBezTo>
                  <a:cubicBezTo>
                    <a:pt x="26" y="1"/>
                    <a:pt x="25" y="1"/>
                    <a:pt x="25" y="0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6" y="1"/>
                    <a:pt x="27" y="1"/>
                    <a:pt x="27" y="2"/>
                  </a:cubicBezTo>
                  <a:cubicBezTo>
                    <a:pt x="27" y="2"/>
                    <a:pt x="28" y="3"/>
                    <a:pt x="29" y="3"/>
                  </a:cubicBezTo>
                  <a:cubicBezTo>
                    <a:pt x="29" y="3"/>
                    <a:pt x="29" y="4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5"/>
                    <a:pt x="30" y="5"/>
                  </a:cubicBezTo>
                  <a:cubicBezTo>
                    <a:pt x="30" y="5"/>
                    <a:pt x="30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4" y="4"/>
                    <a:pt x="23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0" y="4"/>
                    <a:pt x="20" y="4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7" y="2"/>
                    <a:pt x="18" y="3"/>
                    <a:pt x="19" y="4"/>
                  </a:cubicBezTo>
                  <a:cubicBezTo>
                    <a:pt x="20" y="4"/>
                    <a:pt x="20" y="4"/>
                    <a:pt x="21" y="4"/>
                  </a:cubicBezTo>
                  <a:close/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Freeform 2321"/>
            <p:cNvSpPr/>
            <p:nvPr/>
          </p:nvSpPr>
          <p:spPr bwMode="auto">
            <a:xfrm>
              <a:off x="7994627" y="4248174"/>
              <a:ext cx="38100" cy="138113"/>
            </a:xfrm>
            <a:custGeom>
              <a:avLst/>
              <a:gdLst>
                <a:gd name="T0" fmla="*/ 10 w 10"/>
                <a:gd name="T1" fmla="*/ 27 h 37"/>
                <a:gd name="T2" fmla="*/ 9 w 10"/>
                <a:gd name="T3" fmla="*/ 25 h 37"/>
                <a:gd name="T4" fmla="*/ 8 w 10"/>
                <a:gd name="T5" fmla="*/ 19 h 37"/>
                <a:gd name="T6" fmla="*/ 3 w 10"/>
                <a:gd name="T7" fmla="*/ 10 h 37"/>
                <a:gd name="T8" fmla="*/ 2 w 10"/>
                <a:gd name="T9" fmla="*/ 4 h 37"/>
                <a:gd name="T10" fmla="*/ 1 w 10"/>
                <a:gd name="T11" fmla="*/ 0 h 37"/>
                <a:gd name="T12" fmla="*/ 1 w 10"/>
                <a:gd name="T13" fmla="*/ 6 h 37"/>
                <a:gd name="T14" fmla="*/ 4 w 10"/>
                <a:gd name="T15" fmla="*/ 23 h 37"/>
                <a:gd name="T16" fmla="*/ 5 w 10"/>
                <a:gd name="T17" fmla="*/ 31 h 37"/>
                <a:gd name="T18" fmla="*/ 5 w 10"/>
                <a:gd name="T19" fmla="*/ 37 h 37"/>
                <a:gd name="T20" fmla="*/ 5 w 10"/>
                <a:gd name="T21" fmla="*/ 37 h 37"/>
                <a:gd name="T22" fmla="*/ 10 w 10"/>
                <a:gd name="T2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37">
                  <a:moveTo>
                    <a:pt x="10" y="27"/>
                  </a:moveTo>
                  <a:cubicBezTo>
                    <a:pt x="10" y="26"/>
                    <a:pt x="10" y="26"/>
                    <a:pt x="9" y="25"/>
                  </a:cubicBezTo>
                  <a:cubicBezTo>
                    <a:pt x="9" y="23"/>
                    <a:pt x="8" y="21"/>
                    <a:pt x="8" y="19"/>
                  </a:cubicBezTo>
                  <a:cubicBezTo>
                    <a:pt x="6" y="16"/>
                    <a:pt x="4" y="13"/>
                    <a:pt x="3" y="10"/>
                  </a:cubicBezTo>
                  <a:cubicBezTo>
                    <a:pt x="2" y="8"/>
                    <a:pt x="2" y="6"/>
                    <a:pt x="2" y="4"/>
                  </a:cubicBezTo>
                  <a:cubicBezTo>
                    <a:pt x="2" y="3"/>
                    <a:pt x="2" y="1"/>
                    <a:pt x="1" y="0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0" y="12"/>
                    <a:pt x="2" y="18"/>
                    <a:pt x="4" y="23"/>
                  </a:cubicBezTo>
                  <a:cubicBezTo>
                    <a:pt x="4" y="26"/>
                    <a:pt x="4" y="28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4"/>
                    <a:pt x="8" y="30"/>
                    <a:pt x="10" y="2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736" name="Picture 2322"/>
            <p:cNvPicPr>
              <a:picLocks noChangeAspect="1" noChangeArrowheads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515" y="4229124"/>
              <a:ext cx="79375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" name="Picture 2323"/>
            <p:cNvPicPr>
              <a:picLocks noChangeAspect="1" noChangeArrowheads="1"/>
            </p:cNvPicPr>
            <p:nvPr/>
          </p:nvPicPr>
          <p:blipFill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2239" y="4222774"/>
              <a:ext cx="90488" cy="17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8" name="Freeform 2324"/>
            <p:cNvSpPr/>
            <p:nvPr/>
          </p:nvSpPr>
          <p:spPr bwMode="auto">
            <a:xfrm>
              <a:off x="7975577" y="4303737"/>
              <a:ext cx="30163" cy="60325"/>
            </a:xfrm>
            <a:custGeom>
              <a:avLst/>
              <a:gdLst>
                <a:gd name="T0" fmla="*/ 8 w 8"/>
                <a:gd name="T1" fmla="*/ 8 h 16"/>
                <a:gd name="T2" fmla="*/ 6 w 8"/>
                <a:gd name="T3" fmla="*/ 0 h 16"/>
                <a:gd name="T4" fmla="*/ 6 w 8"/>
                <a:gd name="T5" fmla="*/ 4 h 16"/>
                <a:gd name="T6" fmla="*/ 3 w 8"/>
                <a:gd name="T7" fmla="*/ 7 h 16"/>
                <a:gd name="T8" fmla="*/ 0 w 8"/>
                <a:gd name="T9" fmla="*/ 9 h 16"/>
                <a:gd name="T10" fmla="*/ 6 w 8"/>
                <a:gd name="T11" fmla="*/ 16 h 16"/>
                <a:gd name="T12" fmla="*/ 8 w 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8" y="8"/>
                  </a:moveTo>
                  <a:cubicBezTo>
                    <a:pt x="8" y="5"/>
                    <a:pt x="7" y="2"/>
                    <a:pt x="6" y="0"/>
                  </a:cubicBezTo>
                  <a:cubicBezTo>
                    <a:pt x="6" y="1"/>
                    <a:pt x="6" y="3"/>
                    <a:pt x="6" y="4"/>
                  </a:cubicBezTo>
                  <a:cubicBezTo>
                    <a:pt x="6" y="6"/>
                    <a:pt x="4" y="6"/>
                    <a:pt x="3" y="7"/>
                  </a:cubicBezTo>
                  <a:cubicBezTo>
                    <a:pt x="2" y="8"/>
                    <a:pt x="1" y="8"/>
                    <a:pt x="0" y="9"/>
                  </a:cubicBezTo>
                  <a:cubicBezTo>
                    <a:pt x="2" y="11"/>
                    <a:pt x="4" y="14"/>
                    <a:pt x="6" y="16"/>
                  </a:cubicBezTo>
                  <a:cubicBezTo>
                    <a:pt x="7" y="14"/>
                    <a:pt x="7" y="10"/>
                    <a:pt x="8" y="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9" name="Freeform 2325"/>
            <p:cNvSpPr/>
            <p:nvPr/>
          </p:nvSpPr>
          <p:spPr bwMode="auto">
            <a:xfrm>
              <a:off x="7994627" y="4184673"/>
              <a:ext cx="52388" cy="123826"/>
            </a:xfrm>
            <a:custGeom>
              <a:avLst/>
              <a:gdLst>
                <a:gd name="T0" fmla="*/ 1 w 14"/>
                <a:gd name="T1" fmla="*/ 17 h 33"/>
                <a:gd name="T2" fmla="*/ 4 w 14"/>
                <a:gd name="T3" fmla="*/ 21 h 33"/>
                <a:gd name="T4" fmla="*/ 8 w 14"/>
                <a:gd name="T5" fmla="*/ 24 h 33"/>
                <a:gd name="T6" fmla="*/ 13 w 14"/>
                <a:gd name="T7" fmla="*/ 33 h 33"/>
                <a:gd name="T8" fmla="*/ 14 w 14"/>
                <a:gd name="T9" fmla="*/ 33 h 33"/>
                <a:gd name="T10" fmla="*/ 11 w 14"/>
                <a:gd name="T11" fmla="*/ 22 h 33"/>
                <a:gd name="T12" fmla="*/ 2 w 14"/>
                <a:gd name="T13" fmla="*/ 16 h 33"/>
                <a:gd name="T14" fmla="*/ 1 w 14"/>
                <a:gd name="T15" fmla="*/ 9 h 33"/>
                <a:gd name="T16" fmla="*/ 2 w 14"/>
                <a:gd name="T17" fmla="*/ 4 h 33"/>
                <a:gd name="T18" fmla="*/ 1 w 14"/>
                <a:gd name="T19" fmla="*/ 0 h 33"/>
                <a:gd name="T20" fmla="*/ 0 w 14"/>
                <a:gd name="T21" fmla="*/ 1 h 33"/>
                <a:gd name="T22" fmla="*/ 1 w 14"/>
                <a:gd name="T23" fmla="*/ 4 h 33"/>
                <a:gd name="T24" fmla="*/ 1 w 14"/>
                <a:gd name="T25" fmla="*/ 9 h 33"/>
                <a:gd name="T26" fmla="*/ 1 w 14"/>
                <a:gd name="T27" fmla="*/ 16 h 33"/>
                <a:gd name="T28" fmla="*/ 1 w 14"/>
                <a:gd name="T2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3">
                  <a:moveTo>
                    <a:pt x="1" y="17"/>
                  </a:moveTo>
                  <a:cubicBezTo>
                    <a:pt x="2" y="18"/>
                    <a:pt x="4" y="20"/>
                    <a:pt x="4" y="21"/>
                  </a:cubicBezTo>
                  <a:cubicBezTo>
                    <a:pt x="5" y="22"/>
                    <a:pt x="7" y="23"/>
                    <a:pt x="8" y="24"/>
                  </a:cubicBezTo>
                  <a:cubicBezTo>
                    <a:pt x="11" y="27"/>
                    <a:pt x="13" y="29"/>
                    <a:pt x="13" y="33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4" y="29"/>
                    <a:pt x="13" y="25"/>
                    <a:pt x="11" y="22"/>
                  </a:cubicBezTo>
                  <a:cubicBezTo>
                    <a:pt x="10" y="19"/>
                    <a:pt x="6" y="15"/>
                    <a:pt x="2" y="16"/>
                  </a:cubicBezTo>
                  <a:cubicBezTo>
                    <a:pt x="0" y="13"/>
                    <a:pt x="1" y="11"/>
                    <a:pt x="1" y="9"/>
                  </a:cubicBezTo>
                  <a:cubicBezTo>
                    <a:pt x="2" y="7"/>
                    <a:pt x="2" y="6"/>
                    <a:pt x="2" y="4"/>
                  </a:cubicBezTo>
                  <a:cubicBezTo>
                    <a:pt x="2" y="3"/>
                    <a:pt x="1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1" y="6"/>
                    <a:pt x="1" y="8"/>
                    <a:pt x="1" y="9"/>
                  </a:cubicBezTo>
                  <a:cubicBezTo>
                    <a:pt x="1" y="11"/>
                    <a:pt x="0" y="14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0" name="Freeform 2326"/>
            <p:cNvSpPr>
              <a:spLocks noEditPoints="1"/>
            </p:cNvSpPr>
            <p:nvPr/>
          </p:nvSpPr>
          <p:spPr bwMode="auto">
            <a:xfrm>
              <a:off x="7972402" y="4243411"/>
              <a:ext cx="71438" cy="139701"/>
            </a:xfrm>
            <a:custGeom>
              <a:avLst/>
              <a:gdLst>
                <a:gd name="T0" fmla="*/ 4 w 19"/>
                <a:gd name="T1" fmla="*/ 14 h 37"/>
                <a:gd name="T2" fmla="*/ 6 w 19"/>
                <a:gd name="T3" fmla="*/ 10 h 37"/>
                <a:gd name="T4" fmla="*/ 6 w 19"/>
                <a:gd name="T5" fmla="*/ 14 h 37"/>
                <a:gd name="T6" fmla="*/ 7 w 19"/>
                <a:gd name="T7" fmla="*/ 17 h 37"/>
                <a:gd name="T8" fmla="*/ 7 w 19"/>
                <a:gd name="T9" fmla="*/ 20 h 37"/>
                <a:gd name="T10" fmla="*/ 5 w 19"/>
                <a:gd name="T11" fmla="*/ 22 h 37"/>
                <a:gd name="T12" fmla="*/ 5 w 19"/>
                <a:gd name="T13" fmla="*/ 22 h 37"/>
                <a:gd name="T14" fmla="*/ 3 w 19"/>
                <a:gd name="T15" fmla="*/ 23 h 37"/>
                <a:gd name="T16" fmla="*/ 4 w 19"/>
                <a:gd name="T17" fmla="*/ 23 h 37"/>
                <a:gd name="T18" fmla="*/ 5 w 19"/>
                <a:gd name="T19" fmla="*/ 22 h 37"/>
                <a:gd name="T20" fmla="*/ 7 w 19"/>
                <a:gd name="T21" fmla="*/ 21 h 37"/>
                <a:gd name="T22" fmla="*/ 8 w 19"/>
                <a:gd name="T23" fmla="*/ 19 h 37"/>
                <a:gd name="T24" fmla="*/ 8 w 19"/>
                <a:gd name="T25" fmla="*/ 21 h 37"/>
                <a:gd name="T26" fmla="*/ 8 w 19"/>
                <a:gd name="T27" fmla="*/ 25 h 37"/>
                <a:gd name="T28" fmla="*/ 8 w 19"/>
                <a:gd name="T29" fmla="*/ 28 h 37"/>
                <a:gd name="T30" fmla="*/ 7 w 19"/>
                <a:gd name="T31" fmla="*/ 31 h 37"/>
                <a:gd name="T32" fmla="*/ 9 w 19"/>
                <a:gd name="T33" fmla="*/ 25 h 37"/>
                <a:gd name="T34" fmla="*/ 10 w 19"/>
                <a:gd name="T35" fmla="*/ 25 h 37"/>
                <a:gd name="T36" fmla="*/ 11 w 19"/>
                <a:gd name="T37" fmla="*/ 32 h 37"/>
                <a:gd name="T38" fmla="*/ 11 w 19"/>
                <a:gd name="T39" fmla="*/ 28 h 37"/>
                <a:gd name="T40" fmla="*/ 10 w 19"/>
                <a:gd name="T41" fmla="*/ 23 h 37"/>
                <a:gd name="T42" fmla="*/ 7 w 19"/>
                <a:gd name="T43" fmla="*/ 14 h 37"/>
                <a:gd name="T44" fmla="*/ 7 w 19"/>
                <a:gd name="T45" fmla="*/ 10 h 37"/>
                <a:gd name="T46" fmla="*/ 7 w 19"/>
                <a:gd name="T47" fmla="*/ 6 h 37"/>
                <a:gd name="T48" fmla="*/ 8 w 19"/>
                <a:gd name="T49" fmla="*/ 10 h 37"/>
                <a:gd name="T50" fmla="*/ 11 w 19"/>
                <a:gd name="T51" fmla="*/ 15 h 37"/>
                <a:gd name="T52" fmla="*/ 14 w 19"/>
                <a:gd name="T53" fmla="*/ 20 h 37"/>
                <a:gd name="T54" fmla="*/ 15 w 19"/>
                <a:gd name="T55" fmla="*/ 27 h 37"/>
                <a:gd name="T56" fmla="*/ 13 w 19"/>
                <a:gd name="T57" fmla="*/ 17 h 37"/>
                <a:gd name="T58" fmla="*/ 10 w 19"/>
                <a:gd name="T59" fmla="*/ 11 h 37"/>
                <a:gd name="T60" fmla="*/ 9 w 19"/>
                <a:gd name="T61" fmla="*/ 8 h 37"/>
                <a:gd name="T62" fmla="*/ 8 w 19"/>
                <a:gd name="T63" fmla="*/ 3 h 37"/>
                <a:gd name="T64" fmla="*/ 8 w 19"/>
                <a:gd name="T65" fmla="*/ 3 h 37"/>
                <a:gd name="T66" fmla="*/ 12 w 19"/>
                <a:gd name="T67" fmla="*/ 7 h 37"/>
                <a:gd name="T68" fmla="*/ 17 w 19"/>
                <a:gd name="T69" fmla="*/ 11 h 37"/>
                <a:gd name="T70" fmla="*/ 19 w 19"/>
                <a:gd name="T71" fmla="*/ 16 h 37"/>
                <a:gd name="T72" fmla="*/ 16 w 19"/>
                <a:gd name="T73" fmla="*/ 9 h 37"/>
                <a:gd name="T74" fmla="*/ 15 w 19"/>
                <a:gd name="T75" fmla="*/ 8 h 37"/>
                <a:gd name="T76" fmla="*/ 11 w 19"/>
                <a:gd name="T77" fmla="*/ 5 h 37"/>
                <a:gd name="T78" fmla="*/ 8 w 19"/>
                <a:gd name="T79" fmla="*/ 2 h 37"/>
                <a:gd name="T80" fmla="*/ 7 w 19"/>
                <a:gd name="T81" fmla="*/ 0 h 37"/>
                <a:gd name="T82" fmla="*/ 7 w 19"/>
                <a:gd name="T83" fmla="*/ 3 h 37"/>
                <a:gd name="T84" fmla="*/ 6 w 19"/>
                <a:gd name="T85" fmla="*/ 4 h 37"/>
                <a:gd name="T86" fmla="*/ 5 w 19"/>
                <a:gd name="T87" fmla="*/ 5 h 37"/>
                <a:gd name="T88" fmla="*/ 4 w 19"/>
                <a:gd name="T89" fmla="*/ 6 h 37"/>
                <a:gd name="T90" fmla="*/ 2 w 19"/>
                <a:gd name="T91" fmla="*/ 8 h 37"/>
                <a:gd name="T92" fmla="*/ 1 w 19"/>
                <a:gd name="T93" fmla="*/ 10 h 37"/>
                <a:gd name="T94" fmla="*/ 2 w 19"/>
                <a:gd name="T95" fmla="*/ 8 h 37"/>
                <a:gd name="T96" fmla="*/ 5 w 19"/>
                <a:gd name="T97" fmla="*/ 6 h 37"/>
                <a:gd name="T98" fmla="*/ 5 w 19"/>
                <a:gd name="T99" fmla="*/ 6 h 37"/>
                <a:gd name="T100" fmla="*/ 6 w 19"/>
                <a:gd name="T101" fmla="*/ 5 h 37"/>
                <a:gd name="T102" fmla="*/ 5 w 19"/>
                <a:gd name="T103" fmla="*/ 9 h 37"/>
                <a:gd name="T104" fmla="*/ 4 w 19"/>
                <a:gd name="T105" fmla="*/ 14 h 37"/>
                <a:gd name="T106" fmla="*/ 3 w 19"/>
                <a:gd name="T107" fmla="*/ 16 h 37"/>
                <a:gd name="T108" fmla="*/ 0 w 19"/>
                <a:gd name="T109" fmla="*/ 19 h 37"/>
                <a:gd name="T110" fmla="*/ 4 w 19"/>
                <a:gd name="T111" fmla="*/ 15 h 37"/>
                <a:gd name="T112" fmla="*/ 8 w 19"/>
                <a:gd name="T113" fmla="*/ 19 h 37"/>
                <a:gd name="T114" fmla="*/ 8 w 19"/>
                <a:gd name="T11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37">
                  <a:moveTo>
                    <a:pt x="4" y="15"/>
                  </a:moveTo>
                  <a:cubicBezTo>
                    <a:pt x="4" y="15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5" y="11"/>
                    <a:pt x="6" y="10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6" y="15"/>
                    <a:pt x="7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8"/>
                    <a:pt x="7" y="18"/>
                  </a:cubicBezTo>
                  <a:cubicBezTo>
                    <a:pt x="7" y="19"/>
                    <a:pt x="7" y="19"/>
                    <a:pt x="7" y="20"/>
                  </a:cubicBezTo>
                  <a:cubicBezTo>
                    <a:pt x="7" y="20"/>
                    <a:pt x="6" y="20"/>
                    <a:pt x="6" y="21"/>
                  </a:cubicBezTo>
                  <a:cubicBezTo>
                    <a:pt x="6" y="21"/>
                    <a:pt x="6" y="21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4" y="23"/>
                    <a:pt x="4" y="23"/>
                  </a:cubicBezTo>
                  <a:cubicBezTo>
                    <a:pt x="4" y="23"/>
                    <a:pt x="3" y="23"/>
                    <a:pt x="3" y="23"/>
                  </a:cubicBezTo>
                  <a:cubicBezTo>
                    <a:pt x="3" y="24"/>
                    <a:pt x="2" y="24"/>
                    <a:pt x="2" y="24"/>
                  </a:cubicBezTo>
                  <a:cubicBezTo>
                    <a:pt x="3" y="24"/>
                    <a:pt x="3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1"/>
                    <a:pt x="7" y="21"/>
                  </a:cubicBezTo>
                  <a:cubicBezTo>
                    <a:pt x="7" y="21"/>
                    <a:pt x="7" y="20"/>
                    <a:pt x="7" y="20"/>
                  </a:cubicBezTo>
                  <a:cubicBezTo>
                    <a:pt x="8" y="20"/>
                    <a:pt x="8" y="20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1"/>
                    <a:pt x="8" y="22"/>
                    <a:pt x="8" y="22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8"/>
                    <a:pt x="8" y="28"/>
                  </a:cubicBezTo>
                  <a:cubicBezTo>
                    <a:pt x="8" y="29"/>
                    <a:pt x="8" y="29"/>
                    <a:pt x="8" y="30"/>
                  </a:cubicBezTo>
                  <a:cubicBezTo>
                    <a:pt x="8" y="30"/>
                    <a:pt x="7" y="31"/>
                    <a:pt x="7" y="31"/>
                  </a:cubicBezTo>
                  <a:cubicBezTo>
                    <a:pt x="8" y="30"/>
                    <a:pt x="8" y="29"/>
                    <a:pt x="8" y="28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9" y="25"/>
                    <a:pt x="9" y="24"/>
                    <a:pt x="9" y="23"/>
                  </a:cubicBezTo>
                  <a:cubicBezTo>
                    <a:pt x="9" y="24"/>
                    <a:pt x="9" y="25"/>
                    <a:pt x="10" y="25"/>
                  </a:cubicBezTo>
                  <a:cubicBezTo>
                    <a:pt x="10" y="26"/>
                    <a:pt x="10" y="27"/>
                    <a:pt x="10" y="28"/>
                  </a:cubicBezTo>
                  <a:cubicBezTo>
                    <a:pt x="10" y="29"/>
                    <a:pt x="11" y="31"/>
                    <a:pt x="11" y="32"/>
                  </a:cubicBezTo>
                  <a:cubicBezTo>
                    <a:pt x="11" y="34"/>
                    <a:pt x="11" y="35"/>
                    <a:pt x="11" y="37"/>
                  </a:cubicBezTo>
                  <a:cubicBezTo>
                    <a:pt x="11" y="34"/>
                    <a:pt x="11" y="31"/>
                    <a:pt x="11" y="28"/>
                  </a:cubicBezTo>
                  <a:cubicBezTo>
                    <a:pt x="10" y="27"/>
                    <a:pt x="10" y="26"/>
                    <a:pt x="10" y="25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9" y="21"/>
                    <a:pt x="9" y="20"/>
                    <a:pt x="8" y="19"/>
                  </a:cubicBezTo>
                  <a:cubicBezTo>
                    <a:pt x="8" y="17"/>
                    <a:pt x="7" y="16"/>
                    <a:pt x="7" y="14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3"/>
                    <a:pt x="10" y="14"/>
                    <a:pt x="11" y="15"/>
                  </a:cubicBezTo>
                  <a:cubicBezTo>
                    <a:pt x="11" y="16"/>
                    <a:pt x="12" y="16"/>
                    <a:pt x="12" y="17"/>
                  </a:cubicBezTo>
                  <a:cubicBezTo>
                    <a:pt x="13" y="18"/>
                    <a:pt x="13" y="19"/>
                    <a:pt x="14" y="20"/>
                  </a:cubicBezTo>
                  <a:cubicBezTo>
                    <a:pt x="14" y="21"/>
                    <a:pt x="15" y="22"/>
                    <a:pt x="15" y="23"/>
                  </a:cubicBezTo>
                  <a:cubicBezTo>
                    <a:pt x="15" y="25"/>
                    <a:pt x="15" y="26"/>
                    <a:pt x="15" y="27"/>
                  </a:cubicBezTo>
                  <a:cubicBezTo>
                    <a:pt x="15" y="25"/>
                    <a:pt x="15" y="22"/>
                    <a:pt x="14" y="20"/>
                  </a:cubicBezTo>
                  <a:cubicBezTo>
                    <a:pt x="14" y="19"/>
                    <a:pt x="13" y="18"/>
                    <a:pt x="13" y="17"/>
                  </a:cubicBezTo>
                  <a:cubicBezTo>
                    <a:pt x="12" y="16"/>
                    <a:pt x="12" y="15"/>
                    <a:pt x="11" y="14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10" y="5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7"/>
                    <a:pt x="13" y="8"/>
                    <a:pt x="14" y="8"/>
                  </a:cubicBezTo>
                  <a:cubicBezTo>
                    <a:pt x="15" y="9"/>
                    <a:pt x="16" y="10"/>
                    <a:pt x="17" y="11"/>
                  </a:cubicBezTo>
                  <a:cubicBezTo>
                    <a:pt x="17" y="12"/>
                    <a:pt x="18" y="13"/>
                    <a:pt x="18" y="13"/>
                  </a:cubicBezTo>
                  <a:cubicBezTo>
                    <a:pt x="19" y="14"/>
                    <a:pt x="19" y="15"/>
                    <a:pt x="19" y="16"/>
                  </a:cubicBezTo>
                  <a:cubicBezTo>
                    <a:pt x="19" y="14"/>
                    <a:pt x="18" y="13"/>
                    <a:pt x="17" y="11"/>
                  </a:cubicBezTo>
                  <a:cubicBezTo>
                    <a:pt x="17" y="10"/>
                    <a:pt x="16" y="10"/>
                    <a:pt x="16" y="9"/>
                  </a:cubicBezTo>
                  <a:cubicBezTo>
                    <a:pt x="16" y="9"/>
                    <a:pt x="15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2" y="6"/>
                    <a:pt x="11" y="5"/>
                  </a:cubicBezTo>
                  <a:cubicBezTo>
                    <a:pt x="10" y="4"/>
                    <a:pt x="9" y="4"/>
                    <a:pt x="9" y="3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2" y="8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1"/>
                    <a:pt x="4" y="12"/>
                    <a:pt x="4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1" y="18"/>
                    <a:pt x="1" y="19"/>
                    <a:pt x="0" y="19"/>
                  </a:cubicBezTo>
                  <a:cubicBezTo>
                    <a:pt x="1" y="18"/>
                    <a:pt x="2" y="18"/>
                    <a:pt x="3" y="16"/>
                  </a:cubicBezTo>
                  <a:cubicBezTo>
                    <a:pt x="3" y="16"/>
                    <a:pt x="4" y="15"/>
                    <a:pt x="4" y="15"/>
                  </a:cubicBezTo>
                  <a:close/>
                  <a:moveTo>
                    <a:pt x="8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1" name="Freeform 2327"/>
            <p:cNvSpPr/>
            <p:nvPr/>
          </p:nvSpPr>
          <p:spPr bwMode="auto">
            <a:xfrm>
              <a:off x="6270592" y="4033860"/>
              <a:ext cx="30163" cy="138113"/>
            </a:xfrm>
            <a:custGeom>
              <a:avLst/>
              <a:gdLst>
                <a:gd name="T0" fmla="*/ 0 w 8"/>
                <a:gd name="T1" fmla="*/ 10 h 37"/>
                <a:gd name="T2" fmla="*/ 0 w 8"/>
                <a:gd name="T3" fmla="*/ 12 h 37"/>
                <a:gd name="T4" fmla="*/ 1 w 8"/>
                <a:gd name="T5" fmla="*/ 19 h 37"/>
                <a:gd name="T6" fmla="*/ 5 w 8"/>
                <a:gd name="T7" fmla="*/ 28 h 37"/>
                <a:gd name="T8" fmla="*/ 6 w 8"/>
                <a:gd name="T9" fmla="*/ 34 h 37"/>
                <a:gd name="T10" fmla="*/ 7 w 8"/>
                <a:gd name="T11" fmla="*/ 37 h 37"/>
                <a:gd name="T12" fmla="*/ 7 w 8"/>
                <a:gd name="T13" fmla="*/ 31 h 37"/>
                <a:gd name="T14" fmla="*/ 6 w 8"/>
                <a:gd name="T15" fmla="*/ 14 h 37"/>
                <a:gd name="T16" fmla="*/ 5 w 8"/>
                <a:gd name="T17" fmla="*/ 7 h 37"/>
                <a:gd name="T18" fmla="*/ 5 w 8"/>
                <a:gd name="T19" fmla="*/ 0 h 37"/>
                <a:gd name="T20" fmla="*/ 5 w 8"/>
                <a:gd name="T21" fmla="*/ 0 h 37"/>
                <a:gd name="T22" fmla="*/ 0 w 8"/>
                <a:gd name="T23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37">
                  <a:moveTo>
                    <a:pt x="0" y="10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4"/>
                    <a:pt x="1" y="16"/>
                    <a:pt x="1" y="19"/>
                  </a:cubicBezTo>
                  <a:cubicBezTo>
                    <a:pt x="2" y="22"/>
                    <a:pt x="4" y="25"/>
                    <a:pt x="5" y="28"/>
                  </a:cubicBezTo>
                  <a:cubicBezTo>
                    <a:pt x="6" y="30"/>
                    <a:pt x="6" y="32"/>
                    <a:pt x="6" y="34"/>
                  </a:cubicBezTo>
                  <a:cubicBezTo>
                    <a:pt x="6" y="35"/>
                    <a:pt x="6" y="36"/>
                    <a:pt x="7" y="37"/>
                  </a:cubicBezTo>
                  <a:cubicBezTo>
                    <a:pt x="7" y="35"/>
                    <a:pt x="7" y="32"/>
                    <a:pt x="7" y="31"/>
                  </a:cubicBezTo>
                  <a:cubicBezTo>
                    <a:pt x="8" y="25"/>
                    <a:pt x="6" y="20"/>
                    <a:pt x="6" y="14"/>
                  </a:cubicBezTo>
                  <a:cubicBezTo>
                    <a:pt x="5" y="12"/>
                    <a:pt x="5" y="9"/>
                    <a:pt x="5" y="7"/>
                  </a:cubicBezTo>
                  <a:cubicBezTo>
                    <a:pt x="5" y="5"/>
                    <a:pt x="5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4"/>
                    <a:pt x="2" y="7"/>
                    <a:pt x="0" y="1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742" name="Picture 2328"/>
            <p:cNvPicPr>
              <a:picLocks noChangeAspect="1" noChangeArrowheads="1"/>
            </p:cNvPicPr>
            <p:nvPr/>
          </p:nvPicPr>
          <p:blipFill>
            <a:blip r:embed="rId1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254" y="4052910"/>
              <a:ext cx="68263" cy="136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3" name="Picture 2329"/>
            <p:cNvPicPr>
              <a:picLocks noChangeAspect="1" noChangeArrowheads="1"/>
            </p:cNvPicPr>
            <p:nvPr/>
          </p:nvPicPr>
          <p:blipFill>
            <a:blip r:embed="rId1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3767" y="4014810"/>
              <a:ext cx="79375" cy="180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4" name="Freeform 2330"/>
            <p:cNvSpPr/>
            <p:nvPr/>
          </p:nvSpPr>
          <p:spPr bwMode="auto">
            <a:xfrm>
              <a:off x="6292817" y="4059260"/>
              <a:ext cx="30163" cy="60325"/>
            </a:xfrm>
            <a:custGeom>
              <a:avLst/>
              <a:gdLst>
                <a:gd name="T0" fmla="*/ 1 w 8"/>
                <a:gd name="T1" fmla="*/ 8 h 16"/>
                <a:gd name="T2" fmla="*/ 1 w 8"/>
                <a:gd name="T3" fmla="*/ 16 h 16"/>
                <a:gd name="T4" fmla="*/ 2 w 8"/>
                <a:gd name="T5" fmla="*/ 12 h 16"/>
                <a:gd name="T6" fmla="*/ 5 w 8"/>
                <a:gd name="T7" fmla="*/ 9 h 16"/>
                <a:gd name="T8" fmla="*/ 8 w 8"/>
                <a:gd name="T9" fmla="*/ 7 h 16"/>
                <a:gd name="T10" fmla="*/ 3 w 8"/>
                <a:gd name="T11" fmla="*/ 0 h 16"/>
                <a:gd name="T12" fmla="*/ 1 w 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1" y="8"/>
                  </a:moveTo>
                  <a:cubicBezTo>
                    <a:pt x="0" y="11"/>
                    <a:pt x="1" y="13"/>
                    <a:pt x="1" y="16"/>
                  </a:cubicBezTo>
                  <a:cubicBezTo>
                    <a:pt x="1" y="15"/>
                    <a:pt x="1" y="13"/>
                    <a:pt x="2" y="12"/>
                  </a:cubicBezTo>
                  <a:cubicBezTo>
                    <a:pt x="2" y="10"/>
                    <a:pt x="4" y="10"/>
                    <a:pt x="5" y="9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7" y="5"/>
                    <a:pt x="5" y="2"/>
                    <a:pt x="3" y="0"/>
                  </a:cubicBezTo>
                  <a:cubicBezTo>
                    <a:pt x="1" y="2"/>
                    <a:pt x="1" y="6"/>
                    <a:pt x="1" y="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5" name="Freeform 2331"/>
            <p:cNvSpPr/>
            <p:nvPr/>
          </p:nvSpPr>
          <p:spPr bwMode="auto">
            <a:xfrm>
              <a:off x="6251542" y="4113235"/>
              <a:ext cx="46038" cy="123826"/>
            </a:xfrm>
            <a:custGeom>
              <a:avLst/>
              <a:gdLst>
                <a:gd name="T0" fmla="*/ 12 w 12"/>
                <a:gd name="T1" fmla="*/ 16 h 33"/>
                <a:gd name="T2" fmla="*/ 9 w 12"/>
                <a:gd name="T3" fmla="*/ 13 h 33"/>
                <a:gd name="T4" fmla="*/ 5 w 12"/>
                <a:gd name="T5" fmla="*/ 9 h 33"/>
                <a:gd name="T6" fmla="*/ 0 w 12"/>
                <a:gd name="T7" fmla="*/ 0 h 33"/>
                <a:gd name="T8" fmla="*/ 0 w 12"/>
                <a:gd name="T9" fmla="*/ 0 h 33"/>
                <a:gd name="T10" fmla="*/ 2 w 12"/>
                <a:gd name="T11" fmla="*/ 12 h 33"/>
                <a:gd name="T12" fmla="*/ 11 w 12"/>
                <a:gd name="T13" fmla="*/ 18 h 33"/>
                <a:gd name="T14" fmla="*/ 11 w 12"/>
                <a:gd name="T15" fmla="*/ 25 h 33"/>
                <a:gd name="T16" fmla="*/ 10 w 12"/>
                <a:gd name="T17" fmla="*/ 30 h 33"/>
                <a:gd name="T18" fmla="*/ 11 w 12"/>
                <a:gd name="T19" fmla="*/ 33 h 33"/>
                <a:gd name="T20" fmla="*/ 12 w 12"/>
                <a:gd name="T21" fmla="*/ 33 h 33"/>
                <a:gd name="T22" fmla="*/ 11 w 12"/>
                <a:gd name="T23" fmla="*/ 30 h 33"/>
                <a:gd name="T24" fmla="*/ 11 w 12"/>
                <a:gd name="T25" fmla="*/ 25 h 33"/>
                <a:gd name="T26" fmla="*/ 12 w 12"/>
                <a:gd name="T27" fmla="*/ 18 h 33"/>
                <a:gd name="T28" fmla="*/ 12 w 12"/>
                <a:gd name="T2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3">
                  <a:moveTo>
                    <a:pt x="12" y="16"/>
                  </a:moveTo>
                  <a:cubicBezTo>
                    <a:pt x="11" y="15"/>
                    <a:pt x="9" y="14"/>
                    <a:pt x="9" y="13"/>
                  </a:cubicBezTo>
                  <a:cubicBezTo>
                    <a:pt x="8" y="11"/>
                    <a:pt x="6" y="11"/>
                    <a:pt x="5" y="9"/>
                  </a:cubicBezTo>
                  <a:cubicBezTo>
                    <a:pt x="2" y="7"/>
                    <a:pt x="1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8"/>
                    <a:pt x="2" y="12"/>
                  </a:cubicBezTo>
                  <a:cubicBezTo>
                    <a:pt x="3" y="14"/>
                    <a:pt x="7" y="18"/>
                    <a:pt x="11" y="18"/>
                  </a:cubicBezTo>
                  <a:cubicBezTo>
                    <a:pt x="12" y="21"/>
                    <a:pt x="11" y="23"/>
                    <a:pt x="11" y="25"/>
                  </a:cubicBezTo>
                  <a:cubicBezTo>
                    <a:pt x="10" y="26"/>
                    <a:pt x="10" y="28"/>
                    <a:pt x="10" y="30"/>
                  </a:cubicBezTo>
                  <a:cubicBezTo>
                    <a:pt x="10" y="31"/>
                    <a:pt x="10" y="32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cubicBezTo>
                    <a:pt x="11" y="32"/>
                    <a:pt x="11" y="31"/>
                    <a:pt x="11" y="30"/>
                  </a:cubicBezTo>
                  <a:cubicBezTo>
                    <a:pt x="11" y="28"/>
                    <a:pt x="11" y="26"/>
                    <a:pt x="11" y="25"/>
                  </a:cubicBezTo>
                  <a:cubicBezTo>
                    <a:pt x="12" y="22"/>
                    <a:pt x="12" y="20"/>
                    <a:pt x="12" y="18"/>
                  </a:cubicBezTo>
                  <a:cubicBezTo>
                    <a:pt x="12" y="18"/>
                    <a:pt x="12" y="17"/>
                    <a:pt x="12" y="1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6" name="Freeform 2332"/>
            <p:cNvSpPr>
              <a:spLocks noEditPoints="1"/>
            </p:cNvSpPr>
            <p:nvPr/>
          </p:nvSpPr>
          <p:spPr bwMode="auto">
            <a:xfrm>
              <a:off x="6256304" y="4041797"/>
              <a:ext cx="66675" cy="138113"/>
            </a:xfrm>
            <a:custGeom>
              <a:avLst/>
              <a:gdLst>
                <a:gd name="T0" fmla="*/ 14 w 18"/>
                <a:gd name="T1" fmla="*/ 23 h 37"/>
                <a:gd name="T2" fmla="*/ 13 w 18"/>
                <a:gd name="T3" fmla="*/ 27 h 37"/>
                <a:gd name="T4" fmla="*/ 12 w 18"/>
                <a:gd name="T5" fmla="*/ 23 h 37"/>
                <a:gd name="T6" fmla="*/ 12 w 18"/>
                <a:gd name="T7" fmla="*/ 20 h 37"/>
                <a:gd name="T8" fmla="*/ 12 w 18"/>
                <a:gd name="T9" fmla="*/ 17 h 37"/>
                <a:gd name="T10" fmla="*/ 14 w 18"/>
                <a:gd name="T11" fmla="*/ 15 h 37"/>
                <a:gd name="T12" fmla="*/ 14 w 18"/>
                <a:gd name="T13" fmla="*/ 15 h 37"/>
                <a:gd name="T14" fmla="*/ 16 w 18"/>
                <a:gd name="T15" fmla="*/ 14 h 37"/>
                <a:gd name="T16" fmla="*/ 15 w 18"/>
                <a:gd name="T17" fmla="*/ 14 h 37"/>
                <a:gd name="T18" fmla="*/ 14 w 18"/>
                <a:gd name="T19" fmla="*/ 15 h 37"/>
                <a:gd name="T20" fmla="*/ 12 w 18"/>
                <a:gd name="T21" fmla="*/ 16 h 37"/>
                <a:gd name="T22" fmla="*/ 11 w 18"/>
                <a:gd name="T23" fmla="*/ 17 h 37"/>
                <a:gd name="T24" fmla="*/ 11 w 18"/>
                <a:gd name="T25" fmla="*/ 16 h 37"/>
                <a:gd name="T26" fmla="*/ 11 w 18"/>
                <a:gd name="T27" fmla="*/ 12 h 37"/>
                <a:gd name="T28" fmla="*/ 11 w 18"/>
                <a:gd name="T29" fmla="*/ 9 h 37"/>
                <a:gd name="T30" fmla="*/ 12 w 18"/>
                <a:gd name="T31" fmla="*/ 6 h 37"/>
                <a:gd name="T32" fmla="*/ 10 w 18"/>
                <a:gd name="T33" fmla="*/ 11 h 37"/>
                <a:gd name="T34" fmla="*/ 10 w 18"/>
                <a:gd name="T35" fmla="*/ 11 h 37"/>
                <a:gd name="T36" fmla="*/ 9 w 18"/>
                <a:gd name="T37" fmla="*/ 4 h 37"/>
                <a:gd name="T38" fmla="*/ 9 w 18"/>
                <a:gd name="T39" fmla="*/ 9 h 37"/>
                <a:gd name="T40" fmla="*/ 9 w 18"/>
                <a:gd name="T41" fmla="*/ 14 h 37"/>
                <a:gd name="T42" fmla="*/ 11 w 18"/>
                <a:gd name="T43" fmla="*/ 23 h 37"/>
                <a:gd name="T44" fmla="*/ 12 w 18"/>
                <a:gd name="T45" fmla="*/ 27 h 37"/>
                <a:gd name="T46" fmla="*/ 11 w 18"/>
                <a:gd name="T47" fmla="*/ 31 h 37"/>
                <a:gd name="T48" fmla="*/ 10 w 18"/>
                <a:gd name="T49" fmla="*/ 27 h 37"/>
                <a:gd name="T50" fmla="*/ 8 w 18"/>
                <a:gd name="T51" fmla="*/ 22 h 37"/>
                <a:gd name="T52" fmla="*/ 5 w 18"/>
                <a:gd name="T53" fmla="*/ 16 h 37"/>
                <a:gd name="T54" fmla="*/ 4 w 18"/>
                <a:gd name="T55" fmla="*/ 10 h 37"/>
                <a:gd name="T56" fmla="*/ 6 w 18"/>
                <a:gd name="T57" fmla="*/ 19 h 37"/>
                <a:gd name="T58" fmla="*/ 9 w 18"/>
                <a:gd name="T59" fmla="*/ 25 h 37"/>
                <a:gd name="T60" fmla="*/ 9 w 18"/>
                <a:gd name="T61" fmla="*/ 28 h 37"/>
                <a:gd name="T62" fmla="*/ 10 w 18"/>
                <a:gd name="T63" fmla="*/ 33 h 37"/>
                <a:gd name="T64" fmla="*/ 10 w 18"/>
                <a:gd name="T65" fmla="*/ 34 h 37"/>
                <a:gd name="T66" fmla="*/ 6 w 18"/>
                <a:gd name="T67" fmla="*/ 30 h 37"/>
                <a:gd name="T68" fmla="*/ 1 w 18"/>
                <a:gd name="T69" fmla="*/ 25 h 37"/>
                <a:gd name="T70" fmla="*/ 0 w 18"/>
                <a:gd name="T71" fmla="*/ 20 h 37"/>
                <a:gd name="T72" fmla="*/ 2 w 18"/>
                <a:gd name="T73" fmla="*/ 27 h 37"/>
                <a:gd name="T74" fmla="*/ 4 w 18"/>
                <a:gd name="T75" fmla="*/ 28 h 37"/>
                <a:gd name="T76" fmla="*/ 7 w 18"/>
                <a:gd name="T77" fmla="*/ 32 h 37"/>
                <a:gd name="T78" fmla="*/ 10 w 18"/>
                <a:gd name="T79" fmla="*/ 35 h 37"/>
                <a:gd name="T80" fmla="*/ 10 w 18"/>
                <a:gd name="T81" fmla="*/ 37 h 37"/>
                <a:gd name="T82" fmla="*/ 11 w 18"/>
                <a:gd name="T83" fmla="*/ 34 h 37"/>
                <a:gd name="T84" fmla="*/ 12 w 18"/>
                <a:gd name="T85" fmla="*/ 32 h 37"/>
                <a:gd name="T86" fmla="*/ 13 w 18"/>
                <a:gd name="T87" fmla="*/ 32 h 37"/>
                <a:gd name="T88" fmla="*/ 14 w 18"/>
                <a:gd name="T89" fmla="*/ 31 h 37"/>
                <a:gd name="T90" fmla="*/ 16 w 18"/>
                <a:gd name="T91" fmla="*/ 29 h 37"/>
                <a:gd name="T92" fmla="*/ 18 w 18"/>
                <a:gd name="T93" fmla="*/ 27 h 37"/>
                <a:gd name="T94" fmla="*/ 16 w 18"/>
                <a:gd name="T95" fmla="*/ 29 h 37"/>
                <a:gd name="T96" fmla="*/ 13 w 18"/>
                <a:gd name="T97" fmla="*/ 31 h 37"/>
                <a:gd name="T98" fmla="*/ 13 w 18"/>
                <a:gd name="T99" fmla="*/ 31 h 37"/>
                <a:gd name="T100" fmla="*/ 12 w 18"/>
                <a:gd name="T101" fmla="*/ 32 h 37"/>
                <a:gd name="T102" fmla="*/ 13 w 18"/>
                <a:gd name="T103" fmla="*/ 28 h 37"/>
                <a:gd name="T104" fmla="*/ 15 w 18"/>
                <a:gd name="T105" fmla="*/ 23 h 37"/>
                <a:gd name="T106" fmla="*/ 16 w 18"/>
                <a:gd name="T107" fmla="*/ 21 h 37"/>
                <a:gd name="T108" fmla="*/ 18 w 18"/>
                <a:gd name="T109" fmla="*/ 18 h 37"/>
                <a:gd name="T110" fmla="*/ 15 w 18"/>
                <a:gd name="T111" fmla="*/ 22 h 37"/>
                <a:gd name="T112" fmla="*/ 11 w 18"/>
                <a:gd name="T113" fmla="*/ 17 h 37"/>
                <a:gd name="T114" fmla="*/ 11 w 18"/>
                <a:gd name="T115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" h="37">
                  <a:moveTo>
                    <a:pt x="15" y="22"/>
                  </a:moveTo>
                  <a:cubicBezTo>
                    <a:pt x="15" y="22"/>
                    <a:pt x="14" y="23"/>
                    <a:pt x="14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3" y="26"/>
                    <a:pt x="13" y="25"/>
                    <a:pt x="13" y="25"/>
                  </a:cubicBezTo>
                  <a:cubicBezTo>
                    <a:pt x="13" y="24"/>
                    <a:pt x="13" y="23"/>
                    <a:pt x="12" y="23"/>
                  </a:cubicBezTo>
                  <a:cubicBezTo>
                    <a:pt x="12" y="22"/>
                    <a:pt x="12" y="21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2" y="18"/>
                    <a:pt x="12" y="18"/>
                    <a:pt x="12" y="17"/>
                  </a:cubicBezTo>
                  <a:cubicBezTo>
                    <a:pt x="12" y="17"/>
                    <a:pt x="12" y="16"/>
                    <a:pt x="13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5" y="14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6" y="14"/>
                    <a:pt x="15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2" y="16"/>
                  </a:cubicBezTo>
                  <a:cubicBezTo>
                    <a:pt x="12" y="16"/>
                    <a:pt x="12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1" y="13"/>
                    <a:pt x="11" y="13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1" y="8"/>
                    <a:pt x="12" y="8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1" y="9"/>
                    <a:pt x="10" y="10"/>
                    <a:pt x="10" y="11"/>
                  </a:cubicBezTo>
                  <a:cubicBezTo>
                    <a:pt x="10" y="12"/>
                    <a:pt x="10" y="13"/>
                    <a:pt x="10" y="13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9"/>
                  </a:cubicBezTo>
                  <a:cubicBezTo>
                    <a:pt x="9" y="8"/>
                    <a:pt x="9" y="6"/>
                    <a:pt x="9" y="4"/>
                  </a:cubicBezTo>
                  <a:cubicBezTo>
                    <a:pt x="9" y="3"/>
                    <a:pt x="9" y="1"/>
                    <a:pt x="9" y="0"/>
                  </a:cubicBezTo>
                  <a:cubicBezTo>
                    <a:pt x="9" y="3"/>
                    <a:pt x="9" y="6"/>
                    <a:pt x="9" y="9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9" y="12"/>
                    <a:pt x="9" y="13"/>
                    <a:pt x="9" y="14"/>
                  </a:cubicBezTo>
                  <a:cubicBezTo>
                    <a:pt x="10" y="15"/>
                    <a:pt x="10" y="17"/>
                    <a:pt x="11" y="18"/>
                  </a:cubicBezTo>
                  <a:cubicBezTo>
                    <a:pt x="11" y="20"/>
                    <a:pt x="11" y="21"/>
                    <a:pt x="11" y="23"/>
                  </a:cubicBezTo>
                  <a:cubicBezTo>
                    <a:pt x="12" y="23"/>
                    <a:pt x="12" y="24"/>
                    <a:pt x="12" y="25"/>
                  </a:cubicBezTo>
                  <a:cubicBezTo>
                    <a:pt x="12" y="26"/>
                    <a:pt x="12" y="26"/>
                    <a:pt x="12" y="27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1"/>
                  </a:cubicBezTo>
                  <a:cubicBezTo>
                    <a:pt x="10" y="30"/>
                    <a:pt x="10" y="29"/>
                    <a:pt x="10" y="28"/>
                  </a:cubicBezTo>
                  <a:cubicBezTo>
                    <a:pt x="10" y="28"/>
                    <a:pt x="10" y="27"/>
                    <a:pt x="10" y="27"/>
                  </a:cubicBezTo>
                  <a:cubicBezTo>
                    <a:pt x="10" y="26"/>
                    <a:pt x="10" y="26"/>
                    <a:pt x="9" y="25"/>
                  </a:cubicBezTo>
                  <a:cubicBezTo>
                    <a:pt x="9" y="24"/>
                    <a:pt x="8" y="23"/>
                    <a:pt x="8" y="22"/>
                  </a:cubicBezTo>
                  <a:cubicBezTo>
                    <a:pt x="7" y="21"/>
                    <a:pt x="7" y="20"/>
                    <a:pt x="6" y="19"/>
                  </a:cubicBezTo>
                  <a:cubicBezTo>
                    <a:pt x="6" y="18"/>
                    <a:pt x="5" y="17"/>
                    <a:pt x="5" y="16"/>
                  </a:cubicBezTo>
                  <a:cubicBezTo>
                    <a:pt x="5" y="15"/>
                    <a:pt x="4" y="14"/>
                    <a:pt x="4" y="13"/>
                  </a:cubicBezTo>
                  <a:cubicBezTo>
                    <a:pt x="4" y="12"/>
                    <a:pt x="4" y="11"/>
                    <a:pt x="4" y="10"/>
                  </a:cubicBezTo>
                  <a:cubicBezTo>
                    <a:pt x="4" y="12"/>
                    <a:pt x="4" y="14"/>
                    <a:pt x="5" y="16"/>
                  </a:cubicBezTo>
                  <a:cubicBezTo>
                    <a:pt x="5" y="17"/>
                    <a:pt x="5" y="18"/>
                    <a:pt x="6" y="19"/>
                  </a:cubicBezTo>
                  <a:cubicBezTo>
                    <a:pt x="6" y="20"/>
                    <a:pt x="7" y="21"/>
                    <a:pt x="7" y="22"/>
                  </a:cubicBezTo>
                  <a:cubicBezTo>
                    <a:pt x="8" y="23"/>
                    <a:pt x="8" y="24"/>
                    <a:pt x="9" y="25"/>
                  </a:cubicBezTo>
                  <a:cubicBezTo>
                    <a:pt x="9" y="26"/>
                    <a:pt x="9" y="26"/>
                    <a:pt x="9" y="27"/>
                  </a:cubicBezTo>
                  <a:cubicBezTo>
                    <a:pt x="9" y="27"/>
                    <a:pt x="9" y="28"/>
                    <a:pt x="9" y="28"/>
                  </a:cubicBezTo>
                  <a:cubicBezTo>
                    <a:pt x="10" y="30"/>
                    <a:pt x="10" y="31"/>
                    <a:pt x="10" y="32"/>
                  </a:cubicBezTo>
                  <a:cubicBezTo>
                    <a:pt x="10" y="32"/>
                    <a:pt x="10" y="33"/>
                    <a:pt x="10" y="33"/>
                  </a:cubicBezTo>
                  <a:cubicBezTo>
                    <a:pt x="10" y="33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3"/>
                    <a:pt x="9" y="32"/>
                    <a:pt x="8" y="31"/>
                  </a:cubicBezTo>
                  <a:cubicBezTo>
                    <a:pt x="7" y="31"/>
                    <a:pt x="7" y="30"/>
                    <a:pt x="6" y="30"/>
                  </a:cubicBezTo>
                  <a:cubicBezTo>
                    <a:pt x="6" y="29"/>
                    <a:pt x="5" y="29"/>
                    <a:pt x="4" y="28"/>
                  </a:cubicBezTo>
                  <a:cubicBezTo>
                    <a:pt x="3" y="27"/>
                    <a:pt x="2" y="26"/>
                    <a:pt x="1" y="25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22"/>
                    <a:pt x="0" y="24"/>
                    <a:pt x="1" y="25"/>
                  </a:cubicBezTo>
                  <a:cubicBezTo>
                    <a:pt x="1" y="26"/>
                    <a:pt x="2" y="26"/>
                    <a:pt x="2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5" y="30"/>
                    <a:pt x="6" y="31"/>
                    <a:pt x="7" y="32"/>
                  </a:cubicBezTo>
                  <a:cubicBezTo>
                    <a:pt x="8" y="33"/>
                    <a:pt x="8" y="33"/>
                    <a:pt x="9" y="34"/>
                  </a:cubicBezTo>
                  <a:cubicBezTo>
                    <a:pt x="9" y="34"/>
                    <a:pt x="10" y="35"/>
                    <a:pt x="10" y="35"/>
                  </a:cubicBezTo>
                  <a:cubicBezTo>
                    <a:pt x="10" y="35"/>
                    <a:pt x="10" y="36"/>
                    <a:pt x="10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6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3"/>
                    <a:pt x="11" y="33"/>
                  </a:cubicBezTo>
                  <a:cubicBezTo>
                    <a:pt x="11" y="33"/>
                    <a:pt x="12" y="32"/>
                    <a:pt x="12" y="32"/>
                  </a:cubicBezTo>
                  <a:cubicBezTo>
                    <a:pt x="12" y="32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4" y="31"/>
                    <a:pt x="14" y="31"/>
                    <a:pt x="15" y="31"/>
                  </a:cubicBezTo>
                  <a:cubicBezTo>
                    <a:pt x="15" y="30"/>
                    <a:pt x="16" y="29"/>
                    <a:pt x="16" y="29"/>
                  </a:cubicBezTo>
                  <a:cubicBezTo>
                    <a:pt x="16" y="29"/>
                    <a:pt x="17" y="28"/>
                    <a:pt x="17" y="28"/>
                  </a:cubicBezTo>
                  <a:cubicBezTo>
                    <a:pt x="17" y="28"/>
                    <a:pt x="17" y="27"/>
                    <a:pt x="18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8"/>
                    <a:pt x="16" y="28"/>
                    <a:pt x="16" y="29"/>
                  </a:cubicBezTo>
                  <a:cubicBezTo>
                    <a:pt x="15" y="29"/>
                    <a:pt x="15" y="30"/>
                    <a:pt x="14" y="30"/>
                  </a:cubicBezTo>
                  <a:cubicBezTo>
                    <a:pt x="14" y="30"/>
                    <a:pt x="14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6"/>
                    <a:pt x="14" y="25"/>
                    <a:pt x="14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2"/>
                  </a:cubicBezTo>
                  <a:cubicBezTo>
                    <a:pt x="15" y="22"/>
                    <a:pt x="16" y="21"/>
                    <a:pt x="16" y="21"/>
                  </a:cubicBezTo>
                  <a:cubicBezTo>
                    <a:pt x="16" y="20"/>
                    <a:pt x="17" y="20"/>
                    <a:pt x="17" y="19"/>
                  </a:cubicBezTo>
                  <a:cubicBezTo>
                    <a:pt x="18" y="19"/>
                    <a:pt x="18" y="18"/>
                    <a:pt x="18" y="18"/>
                  </a:cubicBezTo>
                  <a:cubicBezTo>
                    <a:pt x="17" y="19"/>
                    <a:pt x="17" y="20"/>
                    <a:pt x="16" y="21"/>
                  </a:cubicBezTo>
                  <a:cubicBezTo>
                    <a:pt x="15" y="21"/>
                    <a:pt x="15" y="22"/>
                    <a:pt x="15" y="22"/>
                  </a:cubicBezTo>
                  <a:close/>
                  <a:moveTo>
                    <a:pt x="11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7" name="Freeform 2333"/>
            <p:cNvSpPr/>
            <p:nvPr/>
          </p:nvSpPr>
          <p:spPr bwMode="auto">
            <a:xfrm>
              <a:off x="4029028" y="3805258"/>
              <a:ext cx="450853" cy="254002"/>
            </a:xfrm>
            <a:custGeom>
              <a:avLst/>
              <a:gdLst>
                <a:gd name="T0" fmla="*/ 48 w 120"/>
                <a:gd name="T1" fmla="*/ 10 h 68"/>
                <a:gd name="T2" fmla="*/ 37 w 120"/>
                <a:gd name="T3" fmla="*/ 6 h 68"/>
                <a:gd name="T4" fmla="*/ 19 w 120"/>
                <a:gd name="T5" fmla="*/ 1 h 68"/>
                <a:gd name="T6" fmla="*/ 8 w 120"/>
                <a:gd name="T7" fmla="*/ 0 h 68"/>
                <a:gd name="T8" fmla="*/ 0 w 120"/>
                <a:gd name="T9" fmla="*/ 0 h 68"/>
                <a:gd name="T10" fmla="*/ 7 w 120"/>
                <a:gd name="T11" fmla="*/ 14 h 68"/>
                <a:gd name="T12" fmla="*/ 11 w 120"/>
                <a:gd name="T13" fmla="*/ 31 h 68"/>
                <a:gd name="T14" fmla="*/ 18 w 120"/>
                <a:gd name="T15" fmla="*/ 46 h 68"/>
                <a:gd name="T16" fmla="*/ 34 w 120"/>
                <a:gd name="T17" fmla="*/ 60 h 68"/>
                <a:gd name="T18" fmla="*/ 58 w 120"/>
                <a:gd name="T19" fmla="*/ 68 h 68"/>
                <a:gd name="T20" fmla="*/ 75 w 120"/>
                <a:gd name="T21" fmla="*/ 65 h 68"/>
                <a:gd name="T22" fmla="*/ 85 w 120"/>
                <a:gd name="T23" fmla="*/ 58 h 68"/>
                <a:gd name="T24" fmla="*/ 91 w 120"/>
                <a:gd name="T25" fmla="*/ 49 h 68"/>
                <a:gd name="T26" fmla="*/ 91 w 120"/>
                <a:gd name="T27" fmla="*/ 31 h 68"/>
                <a:gd name="T28" fmla="*/ 104 w 120"/>
                <a:gd name="T29" fmla="*/ 31 h 68"/>
                <a:gd name="T30" fmla="*/ 119 w 120"/>
                <a:gd name="T31" fmla="*/ 40 h 68"/>
                <a:gd name="T32" fmla="*/ 120 w 120"/>
                <a:gd name="T33" fmla="*/ 39 h 68"/>
                <a:gd name="T34" fmla="*/ 120 w 120"/>
                <a:gd name="T35" fmla="*/ 39 h 68"/>
                <a:gd name="T36" fmla="*/ 116 w 120"/>
                <a:gd name="T37" fmla="*/ 34 h 68"/>
                <a:gd name="T38" fmla="*/ 112 w 120"/>
                <a:gd name="T39" fmla="*/ 32 h 68"/>
                <a:gd name="T40" fmla="*/ 108 w 120"/>
                <a:gd name="T41" fmla="*/ 31 h 68"/>
                <a:gd name="T42" fmla="*/ 90 w 120"/>
                <a:gd name="T43" fmla="*/ 30 h 68"/>
                <a:gd name="T44" fmla="*/ 81 w 120"/>
                <a:gd name="T45" fmla="*/ 21 h 68"/>
                <a:gd name="T46" fmla="*/ 65 w 120"/>
                <a:gd name="T47" fmla="*/ 16 h 68"/>
                <a:gd name="T48" fmla="*/ 61 w 120"/>
                <a:gd name="T49" fmla="*/ 15 h 68"/>
                <a:gd name="T50" fmla="*/ 61 w 120"/>
                <a:gd name="T51" fmla="*/ 15 h 68"/>
                <a:gd name="T52" fmla="*/ 63 w 120"/>
                <a:gd name="T53" fmla="*/ 16 h 68"/>
                <a:gd name="T54" fmla="*/ 63 w 120"/>
                <a:gd name="T55" fmla="*/ 16 h 68"/>
                <a:gd name="T56" fmla="*/ 63 w 120"/>
                <a:gd name="T57" fmla="*/ 16 h 68"/>
                <a:gd name="T58" fmla="*/ 62 w 120"/>
                <a:gd name="T59" fmla="*/ 15 h 68"/>
                <a:gd name="T60" fmla="*/ 62 w 120"/>
                <a:gd name="T61" fmla="*/ 15 h 68"/>
                <a:gd name="T62" fmla="*/ 48 w 120"/>
                <a:gd name="T63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0" h="68">
                  <a:moveTo>
                    <a:pt x="48" y="10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1" y="3"/>
                    <a:pt x="25" y="2"/>
                    <a:pt x="19" y="1"/>
                  </a:cubicBezTo>
                  <a:cubicBezTo>
                    <a:pt x="17" y="1"/>
                    <a:pt x="12" y="0"/>
                    <a:pt x="8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4" y="3"/>
                    <a:pt x="6" y="8"/>
                    <a:pt x="7" y="14"/>
                  </a:cubicBezTo>
                  <a:cubicBezTo>
                    <a:pt x="8" y="19"/>
                    <a:pt x="9" y="25"/>
                    <a:pt x="11" y="31"/>
                  </a:cubicBezTo>
                  <a:cubicBezTo>
                    <a:pt x="12" y="36"/>
                    <a:pt x="15" y="40"/>
                    <a:pt x="18" y="46"/>
                  </a:cubicBezTo>
                  <a:cubicBezTo>
                    <a:pt x="22" y="51"/>
                    <a:pt x="27" y="56"/>
                    <a:pt x="34" y="60"/>
                  </a:cubicBezTo>
                  <a:cubicBezTo>
                    <a:pt x="37" y="63"/>
                    <a:pt x="56" y="68"/>
                    <a:pt x="58" y="68"/>
                  </a:cubicBezTo>
                  <a:cubicBezTo>
                    <a:pt x="62" y="68"/>
                    <a:pt x="73" y="65"/>
                    <a:pt x="75" y="65"/>
                  </a:cubicBezTo>
                  <a:cubicBezTo>
                    <a:pt x="79" y="63"/>
                    <a:pt x="82" y="60"/>
                    <a:pt x="85" y="58"/>
                  </a:cubicBezTo>
                  <a:cubicBezTo>
                    <a:pt x="88" y="55"/>
                    <a:pt x="89" y="52"/>
                    <a:pt x="91" y="49"/>
                  </a:cubicBezTo>
                  <a:cubicBezTo>
                    <a:pt x="93" y="43"/>
                    <a:pt x="93" y="37"/>
                    <a:pt x="91" y="31"/>
                  </a:cubicBezTo>
                  <a:cubicBezTo>
                    <a:pt x="95" y="30"/>
                    <a:pt x="99" y="30"/>
                    <a:pt x="104" y="31"/>
                  </a:cubicBezTo>
                  <a:cubicBezTo>
                    <a:pt x="110" y="32"/>
                    <a:pt x="117" y="34"/>
                    <a:pt x="119" y="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8"/>
                    <a:pt x="119" y="36"/>
                    <a:pt x="116" y="34"/>
                  </a:cubicBezTo>
                  <a:cubicBezTo>
                    <a:pt x="115" y="33"/>
                    <a:pt x="114" y="33"/>
                    <a:pt x="112" y="32"/>
                  </a:cubicBezTo>
                  <a:cubicBezTo>
                    <a:pt x="111" y="31"/>
                    <a:pt x="109" y="31"/>
                    <a:pt x="108" y="31"/>
                  </a:cubicBezTo>
                  <a:cubicBezTo>
                    <a:pt x="101" y="29"/>
                    <a:pt x="95" y="29"/>
                    <a:pt x="90" y="30"/>
                  </a:cubicBezTo>
                  <a:cubicBezTo>
                    <a:pt x="88" y="26"/>
                    <a:pt x="85" y="23"/>
                    <a:pt x="81" y="21"/>
                  </a:cubicBezTo>
                  <a:cubicBezTo>
                    <a:pt x="76" y="18"/>
                    <a:pt x="71" y="17"/>
                    <a:pt x="65" y="16"/>
                  </a:cubicBezTo>
                  <a:cubicBezTo>
                    <a:pt x="64" y="16"/>
                    <a:pt x="62" y="16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51" y="11"/>
                    <a:pt x="48" y="10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8" name="Freeform 2334"/>
            <p:cNvSpPr/>
            <p:nvPr/>
          </p:nvSpPr>
          <p:spPr bwMode="auto">
            <a:xfrm>
              <a:off x="4444956" y="5930935"/>
              <a:ext cx="331789" cy="327027"/>
            </a:xfrm>
            <a:custGeom>
              <a:avLst/>
              <a:gdLst>
                <a:gd name="T0" fmla="*/ 18 w 88"/>
                <a:gd name="T1" fmla="*/ 19 h 87"/>
                <a:gd name="T2" fmla="*/ 2 w 88"/>
                <a:gd name="T3" fmla="*/ 46 h 87"/>
                <a:gd name="T4" fmla="*/ 2 w 88"/>
                <a:gd name="T5" fmla="*/ 67 h 87"/>
                <a:gd name="T6" fmla="*/ 3 w 88"/>
                <a:gd name="T7" fmla="*/ 79 h 87"/>
                <a:gd name="T8" fmla="*/ 5 w 88"/>
                <a:gd name="T9" fmla="*/ 87 h 87"/>
                <a:gd name="T10" fmla="*/ 18 w 88"/>
                <a:gd name="T11" fmla="*/ 77 h 87"/>
                <a:gd name="T12" fmla="*/ 33 w 88"/>
                <a:gd name="T13" fmla="*/ 72 h 87"/>
                <a:gd name="T14" fmla="*/ 55 w 88"/>
                <a:gd name="T15" fmla="*/ 65 h 87"/>
                <a:gd name="T16" fmla="*/ 75 w 88"/>
                <a:gd name="T17" fmla="*/ 53 h 87"/>
                <a:gd name="T18" fmla="*/ 87 w 88"/>
                <a:gd name="T19" fmla="*/ 33 h 87"/>
                <a:gd name="T20" fmla="*/ 83 w 88"/>
                <a:gd name="T21" fmla="*/ 13 h 87"/>
                <a:gd name="T22" fmla="*/ 52 w 88"/>
                <a:gd name="T23" fmla="*/ 3 h 87"/>
                <a:gd name="T24" fmla="*/ 34 w 88"/>
                <a:gd name="T25" fmla="*/ 9 h 87"/>
                <a:gd name="T26" fmla="*/ 18 w 88"/>
                <a:gd name="T27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87">
                  <a:moveTo>
                    <a:pt x="18" y="19"/>
                  </a:moveTo>
                  <a:cubicBezTo>
                    <a:pt x="8" y="28"/>
                    <a:pt x="4" y="37"/>
                    <a:pt x="2" y="46"/>
                  </a:cubicBezTo>
                  <a:cubicBezTo>
                    <a:pt x="0" y="53"/>
                    <a:pt x="0" y="60"/>
                    <a:pt x="2" y="67"/>
                  </a:cubicBezTo>
                  <a:cubicBezTo>
                    <a:pt x="2" y="69"/>
                    <a:pt x="3" y="74"/>
                    <a:pt x="3" y="79"/>
                  </a:cubicBezTo>
                  <a:cubicBezTo>
                    <a:pt x="4" y="83"/>
                    <a:pt x="5" y="87"/>
                    <a:pt x="5" y="87"/>
                  </a:cubicBezTo>
                  <a:cubicBezTo>
                    <a:pt x="8" y="82"/>
                    <a:pt x="13" y="79"/>
                    <a:pt x="18" y="77"/>
                  </a:cubicBezTo>
                  <a:cubicBezTo>
                    <a:pt x="23" y="75"/>
                    <a:pt x="28" y="74"/>
                    <a:pt x="33" y="72"/>
                  </a:cubicBezTo>
                  <a:cubicBezTo>
                    <a:pt x="40" y="70"/>
                    <a:pt x="47" y="68"/>
                    <a:pt x="55" y="65"/>
                  </a:cubicBezTo>
                  <a:cubicBezTo>
                    <a:pt x="62" y="61"/>
                    <a:pt x="69" y="58"/>
                    <a:pt x="75" y="53"/>
                  </a:cubicBezTo>
                  <a:cubicBezTo>
                    <a:pt x="82" y="47"/>
                    <a:pt x="86" y="40"/>
                    <a:pt x="87" y="33"/>
                  </a:cubicBezTo>
                  <a:cubicBezTo>
                    <a:pt x="88" y="26"/>
                    <a:pt x="87" y="19"/>
                    <a:pt x="83" y="13"/>
                  </a:cubicBezTo>
                  <a:cubicBezTo>
                    <a:pt x="78" y="6"/>
                    <a:pt x="66" y="0"/>
                    <a:pt x="52" y="3"/>
                  </a:cubicBezTo>
                  <a:cubicBezTo>
                    <a:pt x="46" y="4"/>
                    <a:pt x="40" y="6"/>
                    <a:pt x="34" y="9"/>
                  </a:cubicBezTo>
                  <a:cubicBezTo>
                    <a:pt x="28" y="12"/>
                    <a:pt x="22" y="16"/>
                    <a:pt x="18" y="19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9" name="Freeform 2335"/>
            <p:cNvSpPr/>
            <p:nvPr/>
          </p:nvSpPr>
          <p:spPr bwMode="auto">
            <a:xfrm>
              <a:off x="4760870" y="6873917"/>
              <a:ext cx="211139" cy="371478"/>
            </a:xfrm>
            <a:custGeom>
              <a:avLst/>
              <a:gdLst>
                <a:gd name="T0" fmla="*/ 2 w 56"/>
                <a:gd name="T1" fmla="*/ 62 h 99"/>
                <a:gd name="T2" fmla="*/ 15 w 56"/>
                <a:gd name="T3" fmla="*/ 79 h 99"/>
                <a:gd name="T4" fmla="*/ 29 w 56"/>
                <a:gd name="T5" fmla="*/ 88 h 99"/>
                <a:gd name="T6" fmla="*/ 37 w 56"/>
                <a:gd name="T7" fmla="*/ 94 h 99"/>
                <a:gd name="T8" fmla="*/ 43 w 56"/>
                <a:gd name="T9" fmla="*/ 99 h 99"/>
                <a:gd name="T10" fmla="*/ 46 w 56"/>
                <a:gd name="T11" fmla="*/ 85 h 99"/>
                <a:gd name="T12" fmla="*/ 52 w 56"/>
                <a:gd name="T13" fmla="*/ 72 h 99"/>
                <a:gd name="T14" fmla="*/ 56 w 56"/>
                <a:gd name="T15" fmla="*/ 54 h 99"/>
                <a:gd name="T16" fmla="*/ 54 w 56"/>
                <a:gd name="T17" fmla="*/ 38 h 99"/>
                <a:gd name="T18" fmla="*/ 42 w 56"/>
                <a:gd name="T19" fmla="*/ 25 h 99"/>
                <a:gd name="T20" fmla="*/ 24 w 56"/>
                <a:gd name="T21" fmla="*/ 19 h 99"/>
                <a:gd name="T22" fmla="*/ 28 w 56"/>
                <a:gd name="T23" fmla="*/ 10 h 99"/>
                <a:gd name="T24" fmla="*/ 39 w 56"/>
                <a:gd name="T25" fmla="*/ 2 h 99"/>
                <a:gd name="T26" fmla="*/ 39 w 56"/>
                <a:gd name="T27" fmla="*/ 0 h 99"/>
                <a:gd name="T28" fmla="*/ 29 w 56"/>
                <a:gd name="T29" fmla="*/ 7 h 99"/>
                <a:gd name="T30" fmla="*/ 23 w 56"/>
                <a:gd name="T31" fmla="*/ 19 h 99"/>
                <a:gd name="T32" fmla="*/ 11 w 56"/>
                <a:gd name="T33" fmla="*/ 24 h 99"/>
                <a:gd name="T34" fmla="*/ 3 w 56"/>
                <a:gd name="T35" fmla="*/ 36 h 99"/>
                <a:gd name="T36" fmla="*/ 2 w 56"/>
                <a:gd name="T37" fmla="*/ 6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99">
                  <a:moveTo>
                    <a:pt x="2" y="62"/>
                  </a:moveTo>
                  <a:cubicBezTo>
                    <a:pt x="5" y="70"/>
                    <a:pt x="10" y="75"/>
                    <a:pt x="15" y="79"/>
                  </a:cubicBezTo>
                  <a:cubicBezTo>
                    <a:pt x="19" y="83"/>
                    <a:pt x="24" y="86"/>
                    <a:pt x="29" y="88"/>
                  </a:cubicBezTo>
                  <a:cubicBezTo>
                    <a:pt x="31" y="89"/>
                    <a:pt x="34" y="92"/>
                    <a:pt x="37" y="94"/>
                  </a:cubicBezTo>
                  <a:cubicBezTo>
                    <a:pt x="40" y="96"/>
                    <a:pt x="43" y="99"/>
                    <a:pt x="43" y="99"/>
                  </a:cubicBezTo>
                  <a:cubicBezTo>
                    <a:pt x="43" y="94"/>
                    <a:pt x="44" y="89"/>
                    <a:pt x="46" y="85"/>
                  </a:cubicBezTo>
                  <a:cubicBezTo>
                    <a:pt x="48" y="80"/>
                    <a:pt x="50" y="76"/>
                    <a:pt x="52" y="72"/>
                  </a:cubicBezTo>
                  <a:cubicBezTo>
                    <a:pt x="54" y="66"/>
                    <a:pt x="55" y="60"/>
                    <a:pt x="56" y="54"/>
                  </a:cubicBezTo>
                  <a:cubicBezTo>
                    <a:pt x="56" y="48"/>
                    <a:pt x="56" y="43"/>
                    <a:pt x="54" y="38"/>
                  </a:cubicBezTo>
                  <a:cubicBezTo>
                    <a:pt x="52" y="33"/>
                    <a:pt x="47" y="29"/>
                    <a:pt x="42" y="25"/>
                  </a:cubicBezTo>
                  <a:cubicBezTo>
                    <a:pt x="37" y="22"/>
                    <a:pt x="31" y="19"/>
                    <a:pt x="24" y="19"/>
                  </a:cubicBezTo>
                  <a:cubicBezTo>
                    <a:pt x="25" y="16"/>
                    <a:pt x="26" y="13"/>
                    <a:pt x="28" y="10"/>
                  </a:cubicBezTo>
                  <a:cubicBezTo>
                    <a:pt x="31" y="6"/>
                    <a:pt x="35" y="3"/>
                    <a:pt x="39" y="2"/>
                  </a:cubicBezTo>
                  <a:cubicBezTo>
                    <a:pt x="39" y="1"/>
                    <a:pt x="39" y="1"/>
                    <a:pt x="39" y="0"/>
                  </a:cubicBezTo>
                  <a:cubicBezTo>
                    <a:pt x="36" y="1"/>
                    <a:pt x="32" y="3"/>
                    <a:pt x="29" y="7"/>
                  </a:cubicBezTo>
                  <a:cubicBezTo>
                    <a:pt x="26" y="11"/>
                    <a:pt x="24" y="16"/>
                    <a:pt x="23" y="19"/>
                  </a:cubicBezTo>
                  <a:cubicBezTo>
                    <a:pt x="19" y="19"/>
                    <a:pt x="15" y="21"/>
                    <a:pt x="11" y="24"/>
                  </a:cubicBezTo>
                  <a:cubicBezTo>
                    <a:pt x="7" y="26"/>
                    <a:pt x="4" y="31"/>
                    <a:pt x="3" y="36"/>
                  </a:cubicBezTo>
                  <a:cubicBezTo>
                    <a:pt x="0" y="44"/>
                    <a:pt x="1" y="55"/>
                    <a:pt x="2" y="6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0" name="Freeform 2336"/>
            <p:cNvSpPr/>
            <p:nvPr/>
          </p:nvSpPr>
          <p:spPr bwMode="auto">
            <a:xfrm>
              <a:off x="4727532" y="7159669"/>
              <a:ext cx="131763" cy="292102"/>
            </a:xfrm>
            <a:custGeom>
              <a:avLst/>
              <a:gdLst>
                <a:gd name="T0" fmla="*/ 1 w 35"/>
                <a:gd name="T1" fmla="*/ 45 h 78"/>
                <a:gd name="T2" fmla="*/ 7 w 35"/>
                <a:gd name="T3" fmla="*/ 58 h 78"/>
                <a:gd name="T4" fmla="*/ 14 w 35"/>
                <a:gd name="T5" fmla="*/ 67 h 78"/>
                <a:gd name="T6" fmla="*/ 18 w 35"/>
                <a:gd name="T7" fmla="*/ 73 h 78"/>
                <a:gd name="T8" fmla="*/ 21 w 35"/>
                <a:gd name="T9" fmla="*/ 78 h 78"/>
                <a:gd name="T10" fmla="*/ 25 w 35"/>
                <a:gd name="T11" fmla="*/ 66 h 78"/>
                <a:gd name="T12" fmla="*/ 30 w 35"/>
                <a:gd name="T13" fmla="*/ 57 h 78"/>
                <a:gd name="T14" fmla="*/ 35 w 35"/>
                <a:gd name="T15" fmla="*/ 42 h 78"/>
                <a:gd name="T16" fmla="*/ 35 w 35"/>
                <a:gd name="T17" fmla="*/ 29 h 78"/>
                <a:gd name="T18" fmla="*/ 29 w 35"/>
                <a:gd name="T19" fmla="*/ 19 h 78"/>
                <a:gd name="T20" fmla="*/ 18 w 35"/>
                <a:gd name="T21" fmla="*/ 14 h 78"/>
                <a:gd name="T22" fmla="*/ 22 w 35"/>
                <a:gd name="T23" fmla="*/ 7 h 78"/>
                <a:gd name="T24" fmla="*/ 30 w 35"/>
                <a:gd name="T25" fmla="*/ 1 h 78"/>
                <a:gd name="T26" fmla="*/ 30 w 35"/>
                <a:gd name="T27" fmla="*/ 0 h 78"/>
                <a:gd name="T28" fmla="*/ 23 w 35"/>
                <a:gd name="T29" fmla="*/ 5 h 78"/>
                <a:gd name="T30" fmla="*/ 17 w 35"/>
                <a:gd name="T31" fmla="*/ 14 h 78"/>
                <a:gd name="T32" fmla="*/ 9 w 35"/>
                <a:gd name="T33" fmla="*/ 16 h 78"/>
                <a:gd name="T34" fmla="*/ 3 w 35"/>
                <a:gd name="T35" fmla="*/ 26 h 78"/>
                <a:gd name="T36" fmla="*/ 1 w 35"/>
                <a:gd name="T37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78">
                  <a:moveTo>
                    <a:pt x="1" y="45"/>
                  </a:moveTo>
                  <a:cubicBezTo>
                    <a:pt x="1" y="51"/>
                    <a:pt x="4" y="55"/>
                    <a:pt x="7" y="58"/>
                  </a:cubicBezTo>
                  <a:cubicBezTo>
                    <a:pt x="9" y="62"/>
                    <a:pt x="11" y="64"/>
                    <a:pt x="14" y="67"/>
                  </a:cubicBezTo>
                  <a:cubicBezTo>
                    <a:pt x="15" y="68"/>
                    <a:pt x="17" y="70"/>
                    <a:pt x="18" y="73"/>
                  </a:cubicBezTo>
                  <a:cubicBezTo>
                    <a:pt x="20" y="75"/>
                    <a:pt x="21" y="78"/>
                    <a:pt x="21" y="78"/>
                  </a:cubicBezTo>
                  <a:cubicBezTo>
                    <a:pt x="22" y="73"/>
                    <a:pt x="23" y="70"/>
                    <a:pt x="25" y="66"/>
                  </a:cubicBezTo>
                  <a:cubicBezTo>
                    <a:pt x="27" y="63"/>
                    <a:pt x="29" y="60"/>
                    <a:pt x="30" y="57"/>
                  </a:cubicBezTo>
                  <a:cubicBezTo>
                    <a:pt x="32" y="52"/>
                    <a:pt x="34" y="47"/>
                    <a:pt x="35" y="42"/>
                  </a:cubicBezTo>
                  <a:cubicBezTo>
                    <a:pt x="35" y="38"/>
                    <a:pt x="35" y="33"/>
                    <a:pt x="35" y="29"/>
                  </a:cubicBezTo>
                  <a:cubicBezTo>
                    <a:pt x="34" y="25"/>
                    <a:pt x="32" y="22"/>
                    <a:pt x="29" y="19"/>
                  </a:cubicBezTo>
                  <a:cubicBezTo>
                    <a:pt x="26" y="16"/>
                    <a:pt x="22" y="14"/>
                    <a:pt x="18" y="14"/>
                  </a:cubicBezTo>
                  <a:cubicBezTo>
                    <a:pt x="19" y="11"/>
                    <a:pt x="20" y="9"/>
                    <a:pt x="22" y="7"/>
                  </a:cubicBezTo>
                  <a:cubicBezTo>
                    <a:pt x="24" y="4"/>
                    <a:pt x="27" y="2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9" y="0"/>
                    <a:pt x="25" y="2"/>
                    <a:pt x="23" y="5"/>
                  </a:cubicBezTo>
                  <a:cubicBezTo>
                    <a:pt x="20" y="7"/>
                    <a:pt x="18" y="11"/>
                    <a:pt x="17" y="14"/>
                  </a:cubicBezTo>
                  <a:cubicBezTo>
                    <a:pt x="15" y="13"/>
                    <a:pt x="12" y="14"/>
                    <a:pt x="9" y="16"/>
                  </a:cubicBezTo>
                  <a:cubicBezTo>
                    <a:pt x="7" y="18"/>
                    <a:pt x="4" y="22"/>
                    <a:pt x="3" y="26"/>
                  </a:cubicBezTo>
                  <a:cubicBezTo>
                    <a:pt x="1" y="31"/>
                    <a:pt x="0" y="40"/>
                    <a:pt x="1" y="45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1" name="Freeform 2337"/>
            <p:cNvSpPr/>
            <p:nvPr/>
          </p:nvSpPr>
          <p:spPr bwMode="auto">
            <a:xfrm>
              <a:off x="7694588" y="2227272"/>
              <a:ext cx="157163" cy="242889"/>
            </a:xfrm>
            <a:custGeom>
              <a:avLst/>
              <a:gdLst>
                <a:gd name="T0" fmla="*/ 40 w 42"/>
                <a:gd name="T1" fmla="*/ 42 h 65"/>
                <a:gd name="T2" fmla="*/ 37 w 42"/>
                <a:gd name="T3" fmla="*/ 21 h 65"/>
                <a:gd name="T4" fmla="*/ 28 w 42"/>
                <a:gd name="T5" fmla="*/ 5 h 65"/>
                <a:gd name="T6" fmla="*/ 26 w 42"/>
                <a:gd name="T7" fmla="*/ 0 h 65"/>
                <a:gd name="T8" fmla="*/ 14 w 42"/>
                <a:gd name="T9" fmla="*/ 13 h 65"/>
                <a:gd name="T10" fmla="*/ 0 w 42"/>
                <a:gd name="T11" fmla="*/ 36 h 65"/>
                <a:gd name="T12" fmla="*/ 5 w 42"/>
                <a:gd name="T13" fmla="*/ 49 h 65"/>
                <a:gd name="T14" fmla="*/ 17 w 42"/>
                <a:gd name="T15" fmla="*/ 56 h 65"/>
                <a:gd name="T16" fmla="*/ 14 w 42"/>
                <a:gd name="T17" fmla="*/ 64 h 65"/>
                <a:gd name="T18" fmla="*/ 15 w 42"/>
                <a:gd name="T19" fmla="*/ 65 h 65"/>
                <a:gd name="T20" fmla="*/ 18 w 42"/>
                <a:gd name="T21" fmla="*/ 56 h 65"/>
                <a:gd name="T22" fmla="*/ 21 w 42"/>
                <a:gd name="T23" fmla="*/ 56 h 65"/>
                <a:gd name="T24" fmla="*/ 40 w 42"/>
                <a:gd name="T25" fmla="*/ 4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65">
                  <a:moveTo>
                    <a:pt x="40" y="42"/>
                  </a:moveTo>
                  <a:cubicBezTo>
                    <a:pt x="42" y="35"/>
                    <a:pt x="40" y="27"/>
                    <a:pt x="37" y="21"/>
                  </a:cubicBezTo>
                  <a:cubicBezTo>
                    <a:pt x="34" y="16"/>
                    <a:pt x="29" y="10"/>
                    <a:pt x="28" y="5"/>
                  </a:cubicBezTo>
                  <a:cubicBezTo>
                    <a:pt x="28" y="3"/>
                    <a:pt x="27" y="2"/>
                    <a:pt x="26" y="0"/>
                  </a:cubicBezTo>
                  <a:cubicBezTo>
                    <a:pt x="26" y="4"/>
                    <a:pt x="18" y="10"/>
                    <a:pt x="14" y="13"/>
                  </a:cubicBezTo>
                  <a:cubicBezTo>
                    <a:pt x="7" y="19"/>
                    <a:pt x="0" y="25"/>
                    <a:pt x="0" y="36"/>
                  </a:cubicBezTo>
                  <a:cubicBezTo>
                    <a:pt x="0" y="41"/>
                    <a:pt x="2" y="46"/>
                    <a:pt x="5" y="49"/>
                  </a:cubicBezTo>
                  <a:cubicBezTo>
                    <a:pt x="8" y="53"/>
                    <a:pt x="12" y="55"/>
                    <a:pt x="17" y="56"/>
                  </a:cubicBezTo>
                  <a:cubicBezTo>
                    <a:pt x="17" y="59"/>
                    <a:pt x="15" y="62"/>
                    <a:pt x="14" y="64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3"/>
                    <a:pt x="17" y="60"/>
                    <a:pt x="18" y="56"/>
                  </a:cubicBezTo>
                  <a:cubicBezTo>
                    <a:pt x="19" y="56"/>
                    <a:pt x="20" y="56"/>
                    <a:pt x="21" y="56"/>
                  </a:cubicBezTo>
                  <a:cubicBezTo>
                    <a:pt x="30" y="56"/>
                    <a:pt x="38" y="50"/>
                    <a:pt x="40" y="42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2" name="Freeform 2338"/>
            <p:cNvSpPr/>
            <p:nvPr/>
          </p:nvSpPr>
          <p:spPr bwMode="auto">
            <a:xfrm>
              <a:off x="8204178" y="2114559"/>
              <a:ext cx="173039" cy="258764"/>
            </a:xfrm>
            <a:custGeom>
              <a:avLst/>
              <a:gdLst>
                <a:gd name="T0" fmla="*/ 44 w 46"/>
                <a:gd name="T1" fmla="*/ 40 h 69"/>
                <a:gd name="T2" fmla="*/ 37 w 46"/>
                <a:gd name="T3" fmla="*/ 15 h 69"/>
                <a:gd name="T4" fmla="*/ 22 w 46"/>
                <a:gd name="T5" fmla="*/ 3 h 69"/>
                <a:gd name="T6" fmla="*/ 17 w 46"/>
                <a:gd name="T7" fmla="*/ 0 h 69"/>
                <a:gd name="T8" fmla="*/ 16 w 46"/>
                <a:gd name="T9" fmla="*/ 7 h 69"/>
                <a:gd name="T10" fmla="*/ 10 w 46"/>
                <a:gd name="T11" fmla="*/ 14 h 69"/>
                <a:gd name="T12" fmla="*/ 1 w 46"/>
                <a:gd name="T13" fmla="*/ 37 h 69"/>
                <a:gd name="T14" fmla="*/ 6 w 46"/>
                <a:gd name="T15" fmla="*/ 50 h 69"/>
                <a:gd name="T16" fmla="*/ 19 w 46"/>
                <a:gd name="T17" fmla="*/ 58 h 69"/>
                <a:gd name="T18" fmla="*/ 16 w 46"/>
                <a:gd name="T19" fmla="*/ 64 h 69"/>
                <a:gd name="T20" fmla="*/ 14 w 46"/>
                <a:gd name="T21" fmla="*/ 66 h 69"/>
                <a:gd name="T22" fmla="*/ 11 w 46"/>
                <a:gd name="T23" fmla="*/ 67 h 69"/>
                <a:gd name="T24" fmla="*/ 11 w 46"/>
                <a:gd name="T25" fmla="*/ 69 h 69"/>
                <a:gd name="T26" fmla="*/ 16 w 46"/>
                <a:gd name="T27" fmla="*/ 65 h 69"/>
                <a:gd name="T28" fmla="*/ 20 w 46"/>
                <a:gd name="T29" fmla="*/ 59 h 69"/>
                <a:gd name="T30" fmla="*/ 24 w 46"/>
                <a:gd name="T31" fmla="*/ 59 h 69"/>
                <a:gd name="T32" fmla="*/ 37 w 46"/>
                <a:gd name="T33" fmla="*/ 54 h 69"/>
                <a:gd name="T34" fmla="*/ 44 w 46"/>
                <a:gd name="T35" fmla="*/ 4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69">
                  <a:moveTo>
                    <a:pt x="44" y="40"/>
                  </a:moveTo>
                  <a:cubicBezTo>
                    <a:pt x="46" y="30"/>
                    <a:pt x="42" y="21"/>
                    <a:pt x="37" y="15"/>
                  </a:cubicBezTo>
                  <a:cubicBezTo>
                    <a:pt x="32" y="11"/>
                    <a:pt x="25" y="7"/>
                    <a:pt x="22" y="3"/>
                  </a:cubicBezTo>
                  <a:cubicBezTo>
                    <a:pt x="20" y="2"/>
                    <a:pt x="19" y="1"/>
                    <a:pt x="17" y="0"/>
                  </a:cubicBezTo>
                  <a:cubicBezTo>
                    <a:pt x="18" y="1"/>
                    <a:pt x="18" y="4"/>
                    <a:pt x="16" y="7"/>
                  </a:cubicBezTo>
                  <a:cubicBezTo>
                    <a:pt x="14" y="10"/>
                    <a:pt x="12" y="13"/>
                    <a:pt x="10" y="14"/>
                  </a:cubicBezTo>
                  <a:cubicBezTo>
                    <a:pt x="5" y="21"/>
                    <a:pt x="0" y="27"/>
                    <a:pt x="1" y="37"/>
                  </a:cubicBezTo>
                  <a:cubicBezTo>
                    <a:pt x="1" y="42"/>
                    <a:pt x="3" y="46"/>
                    <a:pt x="6" y="50"/>
                  </a:cubicBezTo>
                  <a:cubicBezTo>
                    <a:pt x="10" y="54"/>
                    <a:pt x="14" y="57"/>
                    <a:pt x="19" y="58"/>
                  </a:cubicBezTo>
                  <a:cubicBezTo>
                    <a:pt x="18" y="60"/>
                    <a:pt x="17" y="62"/>
                    <a:pt x="16" y="64"/>
                  </a:cubicBezTo>
                  <a:cubicBezTo>
                    <a:pt x="15" y="64"/>
                    <a:pt x="14" y="65"/>
                    <a:pt x="14" y="66"/>
                  </a:cubicBezTo>
                  <a:cubicBezTo>
                    <a:pt x="13" y="67"/>
                    <a:pt x="12" y="67"/>
                    <a:pt x="11" y="67"/>
                  </a:cubicBezTo>
                  <a:cubicBezTo>
                    <a:pt x="11" y="68"/>
                    <a:pt x="11" y="68"/>
                    <a:pt x="11" y="69"/>
                  </a:cubicBezTo>
                  <a:cubicBezTo>
                    <a:pt x="13" y="69"/>
                    <a:pt x="15" y="67"/>
                    <a:pt x="16" y="65"/>
                  </a:cubicBezTo>
                  <a:cubicBezTo>
                    <a:pt x="18" y="63"/>
                    <a:pt x="19" y="61"/>
                    <a:pt x="20" y="59"/>
                  </a:cubicBezTo>
                  <a:cubicBezTo>
                    <a:pt x="21" y="59"/>
                    <a:pt x="22" y="59"/>
                    <a:pt x="24" y="59"/>
                  </a:cubicBezTo>
                  <a:cubicBezTo>
                    <a:pt x="28" y="60"/>
                    <a:pt x="33" y="57"/>
                    <a:pt x="37" y="54"/>
                  </a:cubicBezTo>
                  <a:cubicBezTo>
                    <a:pt x="41" y="50"/>
                    <a:pt x="44" y="45"/>
                    <a:pt x="44" y="40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3" name="Freeform 2339"/>
            <p:cNvSpPr/>
            <p:nvPr/>
          </p:nvSpPr>
          <p:spPr bwMode="auto">
            <a:xfrm>
              <a:off x="8050190" y="2200284"/>
              <a:ext cx="131763" cy="187326"/>
            </a:xfrm>
            <a:custGeom>
              <a:avLst/>
              <a:gdLst>
                <a:gd name="T0" fmla="*/ 34 w 35"/>
                <a:gd name="T1" fmla="*/ 26 h 50"/>
                <a:gd name="T2" fmla="*/ 25 w 35"/>
                <a:gd name="T3" fmla="*/ 9 h 50"/>
                <a:gd name="T4" fmla="*/ 12 w 35"/>
                <a:gd name="T5" fmla="*/ 2 h 50"/>
                <a:gd name="T6" fmla="*/ 8 w 35"/>
                <a:gd name="T7" fmla="*/ 0 h 50"/>
                <a:gd name="T8" fmla="*/ 8 w 35"/>
                <a:gd name="T9" fmla="*/ 6 h 50"/>
                <a:gd name="T10" fmla="*/ 5 w 35"/>
                <a:gd name="T11" fmla="*/ 12 h 50"/>
                <a:gd name="T12" fmla="*/ 1 w 35"/>
                <a:gd name="T13" fmla="*/ 21 h 50"/>
                <a:gd name="T14" fmla="*/ 1 w 35"/>
                <a:gd name="T15" fmla="*/ 33 h 50"/>
                <a:gd name="T16" fmla="*/ 10 w 35"/>
                <a:gd name="T17" fmla="*/ 42 h 50"/>
                <a:gd name="T18" fmla="*/ 21 w 35"/>
                <a:gd name="T19" fmla="*/ 43 h 50"/>
                <a:gd name="T20" fmla="*/ 22 w 35"/>
                <a:gd name="T21" fmla="*/ 50 h 50"/>
                <a:gd name="T22" fmla="*/ 23 w 35"/>
                <a:gd name="T23" fmla="*/ 50 h 50"/>
                <a:gd name="T24" fmla="*/ 22 w 35"/>
                <a:gd name="T25" fmla="*/ 43 h 50"/>
                <a:gd name="T26" fmla="*/ 24 w 35"/>
                <a:gd name="T27" fmla="*/ 42 h 50"/>
                <a:gd name="T28" fmla="*/ 32 w 35"/>
                <a:gd name="T29" fmla="*/ 36 h 50"/>
                <a:gd name="T30" fmla="*/ 34 w 35"/>
                <a:gd name="T31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50">
                  <a:moveTo>
                    <a:pt x="34" y="26"/>
                  </a:moveTo>
                  <a:cubicBezTo>
                    <a:pt x="34" y="19"/>
                    <a:pt x="30" y="13"/>
                    <a:pt x="25" y="9"/>
                  </a:cubicBezTo>
                  <a:cubicBezTo>
                    <a:pt x="21" y="7"/>
                    <a:pt x="15" y="5"/>
                    <a:pt x="12" y="2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9" y="1"/>
                    <a:pt x="9" y="4"/>
                    <a:pt x="8" y="6"/>
                  </a:cubicBezTo>
                  <a:cubicBezTo>
                    <a:pt x="7" y="8"/>
                    <a:pt x="6" y="11"/>
                    <a:pt x="5" y="12"/>
                  </a:cubicBezTo>
                  <a:cubicBezTo>
                    <a:pt x="3" y="15"/>
                    <a:pt x="2" y="18"/>
                    <a:pt x="1" y="21"/>
                  </a:cubicBezTo>
                  <a:cubicBezTo>
                    <a:pt x="0" y="25"/>
                    <a:pt x="0" y="29"/>
                    <a:pt x="1" y="33"/>
                  </a:cubicBezTo>
                  <a:cubicBezTo>
                    <a:pt x="3" y="37"/>
                    <a:pt x="6" y="41"/>
                    <a:pt x="10" y="42"/>
                  </a:cubicBezTo>
                  <a:cubicBezTo>
                    <a:pt x="13" y="44"/>
                    <a:pt x="17" y="44"/>
                    <a:pt x="21" y="43"/>
                  </a:cubicBezTo>
                  <a:cubicBezTo>
                    <a:pt x="22" y="45"/>
                    <a:pt x="22" y="48"/>
                    <a:pt x="22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48"/>
                    <a:pt x="23" y="46"/>
                    <a:pt x="22" y="43"/>
                  </a:cubicBezTo>
                  <a:cubicBezTo>
                    <a:pt x="23" y="42"/>
                    <a:pt x="24" y="42"/>
                    <a:pt x="24" y="42"/>
                  </a:cubicBezTo>
                  <a:cubicBezTo>
                    <a:pt x="28" y="40"/>
                    <a:pt x="30" y="38"/>
                    <a:pt x="32" y="36"/>
                  </a:cubicBezTo>
                  <a:cubicBezTo>
                    <a:pt x="34" y="33"/>
                    <a:pt x="35" y="30"/>
                    <a:pt x="34" y="26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4" name="Freeform 2340"/>
            <p:cNvSpPr/>
            <p:nvPr/>
          </p:nvSpPr>
          <p:spPr bwMode="auto">
            <a:xfrm>
              <a:off x="8343879" y="2324110"/>
              <a:ext cx="66675" cy="74613"/>
            </a:xfrm>
            <a:custGeom>
              <a:avLst/>
              <a:gdLst>
                <a:gd name="T0" fmla="*/ 17 w 18"/>
                <a:gd name="T1" fmla="*/ 15 h 20"/>
                <a:gd name="T2" fmla="*/ 18 w 18"/>
                <a:gd name="T3" fmla="*/ 9 h 20"/>
                <a:gd name="T4" fmla="*/ 16 w 18"/>
                <a:gd name="T5" fmla="*/ 4 h 20"/>
                <a:gd name="T6" fmla="*/ 15 w 18"/>
                <a:gd name="T7" fmla="*/ 0 h 20"/>
                <a:gd name="T8" fmla="*/ 9 w 18"/>
                <a:gd name="T9" fmla="*/ 3 h 20"/>
                <a:gd name="T10" fmla="*/ 2 w 18"/>
                <a:gd name="T11" fmla="*/ 8 h 20"/>
                <a:gd name="T12" fmla="*/ 5 w 18"/>
                <a:gd name="T13" fmla="*/ 18 h 20"/>
                <a:gd name="T14" fmla="*/ 3 w 18"/>
                <a:gd name="T15" fmla="*/ 19 h 20"/>
                <a:gd name="T16" fmla="*/ 0 w 18"/>
                <a:gd name="T17" fmla="*/ 19 h 20"/>
                <a:gd name="T18" fmla="*/ 0 w 18"/>
                <a:gd name="T19" fmla="*/ 20 h 20"/>
                <a:gd name="T20" fmla="*/ 6 w 18"/>
                <a:gd name="T21" fmla="*/ 18 h 20"/>
                <a:gd name="T22" fmla="*/ 12 w 18"/>
                <a:gd name="T23" fmla="*/ 19 h 20"/>
                <a:gd name="T24" fmla="*/ 17 w 18"/>
                <a:gd name="T2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0">
                  <a:moveTo>
                    <a:pt x="17" y="15"/>
                  </a:moveTo>
                  <a:cubicBezTo>
                    <a:pt x="18" y="13"/>
                    <a:pt x="18" y="11"/>
                    <a:pt x="18" y="9"/>
                  </a:cubicBezTo>
                  <a:cubicBezTo>
                    <a:pt x="18" y="7"/>
                    <a:pt x="17" y="6"/>
                    <a:pt x="16" y="4"/>
                  </a:cubicBezTo>
                  <a:cubicBezTo>
                    <a:pt x="16" y="3"/>
                    <a:pt x="15" y="0"/>
                    <a:pt x="15" y="0"/>
                  </a:cubicBezTo>
                  <a:cubicBezTo>
                    <a:pt x="14" y="2"/>
                    <a:pt x="11" y="2"/>
                    <a:pt x="9" y="3"/>
                  </a:cubicBezTo>
                  <a:cubicBezTo>
                    <a:pt x="6" y="4"/>
                    <a:pt x="3" y="6"/>
                    <a:pt x="2" y="8"/>
                  </a:cubicBezTo>
                  <a:cubicBezTo>
                    <a:pt x="1" y="11"/>
                    <a:pt x="3" y="15"/>
                    <a:pt x="5" y="18"/>
                  </a:cubicBezTo>
                  <a:cubicBezTo>
                    <a:pt x="5" y="18"/>
                    <a:pt x="4" y="19"/>
                    <a:pt x="3" y="19"/>
                  </a:cubicBezTo>
                  <a:cubicBezTo>
                    <a:pt x="2" y="19"/>
                    <a:pt x="1" y="20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4" y="19"/>
                    <a:pt x="6" y="18"/>
                  </a:cubicBezTo>
                  <a:cubicBezTo>
                    <a:pt x="7" y="20"/>
                    <a:pt x="10" y="20"/>
                    <a:pt x="12" y="19"/>
                  </a:cubicBezTo>
                  <a:cubicBezTo>
                    <a:pt x="14" y="18"/>
                    <a:pt x="16" y="16"/>
                    <a:pt x="17" y="1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5" name="Freeform 2341"/>
            <p:cNvSpPr/>
            <p:nvPr/>
          </p:nvSpPr>
          <p:spPr bwMode="auto">
            <a:xfrm>
              <a:off x="8054952" y="2263785"/>
              <a:ext cx="41275" cy="117476"/>
            </a:xfrm>
            <a:custGeom>
              <a:avLst/>
              <a:gdLst>
                <a:gd name="T0" fmla="*/ 9 w 11"/>
                <a:gd name="T1" fmla="*/ 31 h 31"/>
                <a:gd name="T2" fmla="*/ 8 w 11"/>
                <a:gd name="T3" fmla="*/ 14 h 31"/>
                <a:gd name="T4" fmla="*/ 4 w 11"/>
                <a:gd name="T5" fmla="*/ 6 h 31"/>
                <a:gd name="T6" fmla="*/ 0 w 11"/>
                <a:gd name="T7" fmla="*/ 0 h 31"/>
                <a:gd name="T8" fmla="*/ 9 w 11"/>
                <a:gd name="T9" fmla="*/ 6 h 31"/>
                <a:gd name="T10" fmla="*/ 11 w 11"/>
                <a:gd name="T11" fmla="*/ 17 h 31"/>
                <a:gd name="T12" fmla="*/ 9 w 1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1">
                  <a:moveTo>
                    <a:pt x="9" y="31"/>
                  </a:moveTo>
                  <a:cubicBezTo>
                    <a:pt x="9" y="25"/>
                    <a:pt x="9" y="20"/>
                    <a:pt x="8" y="14"/>
                  </a:cubicBezTo>
                  <a:cubicBezTo>
                    <a:pt x="7" y="11"/>
                    <a:pt x="5" y="9"/>
                    <a:pt x="4" y="6"/>
                  </a:cubicBezTo>
                  <a:cubicBezTo>
                    <a:pt x="2" y="5"/>
                    <a:pt x="1" y="2"/>
                    <a:pt x="0" y="0"/>
                  </a:cubicBezTo>
                  <a:cubicBezTo>
                    <a:pt x="3" y="2"/>
                    <a:pt x="6" y="4"/>
                    <a:pt x="9" y="6"/>
                  </a:cubicBezTo>
                  <a:cubicBezTo>
                    <a:pt x="11" y="10"/>
                    <a:pt x="11" y="15"/>
                    <a:pt x="11" y="17"/>
                  </a:cubicBezTo>
                  <a:cubicBezTo>
                    <a:pt x="11" y="22"/>
                    <a:pt x="10" y="26"/>
                    <a:pt x="9" y="3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756" name="Picture 2342"/>
            <p:cNvPicPr>
              <a:picLocks noChangeAspect="1" noChangeArrowheads="1"/>
            </p:cNvPicPr>
            <p:nvPr/>
          </p:nvPicPr>
          <p:blipFill>
            <a:blip r:embed="rId1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2402" y="2233622"/>
              <a:ext cx="201614" cy="29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" name="Picture 2343"/>
            <p:cNvPicPr>
              <a:picLocks noChangeAspect="1" noChangeArrowheads="1"/>
            </p:cNvPicPr>
            <p:nvPr/>
          </p:nvPicPr>
          <p:blipFill>
            <a:blip r:embed="rId1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8752" y="2386023"/>
              <a:ext cx="146051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8" name="Freeform 2344"/>
            <p:cNvSpPr/>
            <p:nvPr/>
          </p:nvSpPr>
          <p:spPr bwMode="auto">
            <a:xfrm>
              <a:off x="7991452" y="2301885"/>
              <a:ext cx="100013" cy="104776"/>
            </a:xfrm>
            <a:custGeom>
              <a:avLst/>
              <a:gdLst>
                <a:gd name="T0" fmla="*/ 13 w 27"/>
                <a:gd name="T1" fmla="*/ 18 h 28"/>
                <a:gd name="T2" fmla="*/ 22 w 27"/>
                <a:gd name="T3" fmla="*/ 23 h 28"/>
                <a:gd name="T4" fmla="*/ 27 w 27"/>
                <a:gd name="T5" fmla="*/ 28 h 28"/>
                <a:gd name="T6" fmla="*/ 18 w 27"/>
                <a:gd name="T7" fmla="*/ 23 h 28"/>
                <a:gd name="T8" fmla="*/ 7 w 27"/>
                <a:gd name="T9" fmla="*/ 20 h 28"/>
                <a:gd name="T10" fmla="*/ 1 w 27"/>
                <a:gd name="T11" fmla="*/ 13 h 28"/>
                <a:gd name="T12" fmla="*/ 0 w 27"/>
                <a:gd name="T13" fmla="*/ 11 h 28"/>
                <a:gd name="T14" fmla="*/ 4 w 27"/>
                <a:gd name="T15" fmla="*/ 0 h 28"/>
                <a:gd name="T16" fmla="*/ 4 w 27"/>
                <a:gd name="T17" fmla="*/ 6 h 28"/>
                <a:gd name="T18" fmla="*/ 13 w 27"/>
                <a:gd name="T19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8">
                  <a:moveTo>
                    <a:pt x="13" y="18"/>
                  </a:moveTo>
                  <a:cubicBezTo>
                    <a:pt x="16" y="19"/>
                    <a:pt x="20" y="22"/>
                    <a:pt x="22" y="23"/>
                  </a:cubicBezTo>
                  <a:cubicBezTo>
                    <a:pt x="24" y="24"/>
                    <a:pt x="27" y="28"/>
                    <a:pt x="27" y="28"/>
                  </a:cubicBezTo>
                  <a:cubicBezTo>
                    <a:pt x="24" y="26"/>
                    <a:pt x="21" y="24"/>
                    <a:pt x="18" y="23"/>
                  </a:cubicBezTo>
                  <a:cubicBezTo>
                    <a:pt x="14" y="22"/>
                    <a:pt x="10" y="22"/>
                    <a:pt x="7" y="20"/>
                  </a:cubicBezTo>
                  <a:cubicBezTo>
                    <a:pt x="4" y="19"/>
                    <a:pt x="2" y="16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1" y="7"/>
                    <a:pt x="3" y="4"/>
                    <a:pt x="4" y="0"/>
                  </a:cubicBezTo>
                  <a:cubicBezTo>
                    <a:pt x="4" y="2"/>
                    <a:pt x="4" y="4"/>
                    <a:pt x="4" y="6"/>
                  </a:cubicBezTo>
                  <a:cubicBezTo>
                    <a:pt x="6" y="13"/>
                    <a:pt x="10" y="17"/>
                    <a:pt x="13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9" name="Freeform 2345"/>
            <p:cNvSpPr/>
            <p:nvPr/>
          </p:nvSpPr>
          <p:spPr bwMode="auto">
            <a:xfrm>
              <a:off x="8016852" y="2257435"/>
              <a:ext cx="104776" cy="201614"/>
            </a:xfrm>
            <a:custGeom>
              <a:avLst/>
              <a:gdLst>
                <a:gd name="T0" fmla="*/ 5 w 28"/>
                <a:gd name="T1" fmla="*/ 29 h 54"/>
                <a:gd name="T2" fmla="*/ 14 w 28"/>
                <a:gd name="T3" fmla="*/ 34 h 54"/>
                <a:gd name="T4" fmla="*/ 17 w 28"/>
                <a:gd name="T5" fmla="*/ 35 h 54"/>
                <a:gd name="T6" fmla="*/ 18 w 28"/>
                <a:gd name="T7" fmla="*/ 35 h 54"/>
                <a:gd name="T8" fmla="*/ 18 w 28"/>
                <a:gd name="T9" fmla="*/ 34 h 54"/>
                <a:gd name="T10" fmla="*/ 15 w 28"/>
                <a:gd name="T11" fmla="*/ 31 h 54"/>
                <a:gd name="T12" fmla="*/ 11 w 28"/>
                <a:gd name="T13" fmla="*/ 26 h 54"/>
                <a:gd name="T14" fmla="*/ 8 w 28"/>
                <a:gd name="T15" fmla="*/ 22 h 54"/>
                <a:gd name="T16" fmla="*/ 4 w 28"/>
                <a:gd name="T17" fmla="*/ 16 h 54"/>
                <a:gd name="T18" fmla="*/ 3 w 28"/>
                <a:gd name="T19" fmla="*/ 12 h 54"/>
                <a:gd name="T20" fmla="*/ 7 w 28"/>
                <a:gd name="T21" fmla="*/ 19 h 54"/>
                <a:gd name="T22" fmla="*/ 9 w 28"/>
                <a:gd name="T23" fmla="*/ 23 h 54"/>
                <a:gd name="T24" fmla="*/ 7 w 28"/>
                <a:gd name="T25" fmla="*/ 15 h 54"/>
                <a:gd name="T26" fmla="*/ 5 w 28"/>
                <a:gd name="T27" fmla="*/ 4 h 54"/>
                <a:gd name="T28" fmla="*/ 6 w 28"/>
                <a:gd name="T29" fmla="*/ 2 h 54"/>
                <a:gd name="T30" fmla="*/ 7 w 28"/>
                <a:gd name="T31" fmla="*/ 7 h 54"/>
                <a:gd name="T32" fmla="*/ 14 w 28"/>
                <a:gd name="T33" fmla="*/ 27 h 54"/>
                <a:gd name="T34" fmla="*/ 17 w 28"/>
                <a:gd name="T35" fmla="*/ 32 h 54"/>
                <a:gd name="T36" fmla="*/ 19 w 28"/>
                <a:gd name="T37" fmla="*/ 33 h 54"/>
                <a:gd name="T38" fmla="*/ 18 w 28"/>
                <a:gd name="T39" fmla="*/ 31 h 54"/>
                <a:gd name="T40" fmla="*/ 18 w 28"/>
                <a:gd name="T41" fmla="*/ 21 h 54"/>
                <a:gd name="T42" fmla="*/ 17 w 28"/>
                <a:gd name="T43" fmla="*/ 17 h 54"/>
                <a:gd name="T44" fmla="*/ 14 w 28"/>
                <a:gd name="T45" fmla="*/ 10 h 54"/>
                <a:gd name="T46" fmla="*/ 14 w 28"/>
                <a:gd name="T47" fmla="*/ 10 h 54"/>
                <a:gd name="T48" fmla="*/ 18 w 28"/>
                <a:gd name="T49" fmla="*/ 17 h 54"/>
                <a:gd name="T50" fmla="*/ 19 w 28"/>
                <a:gd name="T51" fmla="*/ 21 h 54"/>
                <a:gd name="T52" fmla="*/ 19 w 28"/>
                <a:gd name="T53" fmla="*/ 33 h 54"/>
                <a:gd name="T54" fmla="*/ 20 w 28"/>
                <a:gd name="T55" fmla="*/ 36 h 54"/>
                <a:gd name="T56" fmla="*/ 24 w 28"/>
                <a:gd name="T57" fmla="*/ 43 h 54"/>
                <a:gd name="T58" fmla="*/ 25 w 28"/>
                <a:gd name="T59" fmla="*/ 41 h 54"/>
                <a:gd name="T60" fmla="*/ 27 w 28"/>
                <a:gd name="T61" fmla="*/ 36 h 54"/>
                <a:gd name="T62" fmla="*/ 28 w 28"/>
                <a:gd name="T63" fmla="*/ 26 h 54"/>
                <a:gd name="T64" fmla="*/ 27 w 28"/>
                <a:gd name="T65" fmla="*/ 20 h 54"/>
                <a:gd name="T66" fmla="*/ 28 w 28"/>
                <a:gd name="T67" fmla="*/ 26 h 54"/>
                <a:gd name="T68" fmla="*/ 27 w 28"/>
                <a:gd name="T69" fmla="*/ 36 h 54"/>
                <a:gd name="T70" fmla="*/ 26 w 28"/>
                <a:gd name="T71" fmla="*/ 40 h 54"/>
                <a:gd name="T72" fmla="*/ 25 w 28"/>
                <a:gd name="T73" fmla="*/ 42 h 54"/>
                <a:gd name="T74" fmla="*/ 25 w 28"/>
                <a:gd name="T75" fmla="*/ 46 h 54"/>
                <a:gd name="T76" fmla="*/ 26 w 28"/>
                <a:gd name="T77" fmla="*/ 49 h 54"/>
                <a:gd name="T78" fmla="*/ 26 w 28"/>
                <a:gd name="T79" fmla="*/ 50 h 54"/>
                <a:gd name="T80" fmla="*/ 26 w 28"/>
                <a:gd name="T81" fmla="*/ 52 h 54"/>
                <a:gd name="T82" fmla="*/ 24 w 28"/>
                <a:gd name="T83" fmla="*/ 48 h 54"/>
                <a:gd name="T84" fmla="*/ 24 w 28"/>
                <a:gd name="T85" fmla="*/ 47 h 54"/>
                <a:gd name="T86" fmla="*/ 23 w 28"/>
                <a:gd name="T87" fmla="*/ 45 h 54"/>
                <a:gd name="T88" fmla="*/ 17 w 28"/>
                <a:gd name="T89" fmla="*/ 40 h 54"/>
                <a:gd name="T90" fmla="*/ 14 w 28"/>
                <a:gd name="T91" fmla="*/ 39 h 54"/>
                <a:gd name="T92" fmla="*/ 4 w 28"/>
                <a:gd name="T93" fmla="*/ 38 h 54"/>
                <a:gd name="T94" fmla="*/ 10 w 28"/>
                <a:gd name="T95" fmla="*/ 38 h 54"/>
                <a:gd name="T96" fmla="*/ 15 w 28"/>
                <a:gd name="T97" fmla="*/ 39 h 54"/>
                <a:gd name="T98" fmla="*/ 20 w 28"/>
                <a:gd name="T99" fmla="*/ 42 h 54"/>
                <a:gd name="T100" fmla="*/ 23 w 28"/>
                <a:gd name="T101" fmla="*/ 45 h 54"/>
                <a:gd name="T102" fmla="*/ 21 w 28"/>
                <a:gd name="T103" fmla="*/ 40 h 54"/>
                <a:gd name="T104" fmla="*/ 20 w 28"/>
                <a:gd name="T105" fmla="*/ 38 h 54"/>
                <a:gd name="T106" fmla="*/ 17 w 28"/>
                <a:gd name="T107" fmla="*/ 36 h 54"/>
                <a:gd name="T108" fmla="*/ 16 w 28"/>
                <a:gd name="T109" fmla="*/ 35 h 54"/>
                <a:gd name="T110" fmla="*/ 11 w 28"/>
                <a:gd name="T111" fmla="*/ 33 h 54"/>
                <a:gd name="T112" fmla="*/ 1 w 28"/>
                <a:gd name="T113" fmla="*/ 27 h 54"/>
                <a:gd name="T114" fmla="*/ 2 w 28"/>
                <a:gd name="T11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" h="54">
                  <a:moveTo>
                    <a:pt x="2" y="26"/>
                  </a:moveTo>
                  <a:cubicBezTo>
                    <a:pt x="3" y="27"/>
                    <a:pt x="4" y="28"/>
                    <a:pt x="5" y="29"/>
                  </a:cubicBezTo>
                  <a:cubicBezTo>
                    <a:pt x="7" y="30"/>
                    <a:pt x="9" y="31"/>
                    <a:pt x="11" y="32"/>
                  </a:cubicBezTo>
                  <a:cubicBezTo>
                    <a:pt x="12" y="33"/>
                    <a:pt x="13" y="33"/>
                    <a:pt x="14" y="34"/>
                  </a:cubicBezTo>
                  <a:cubicBezTo>
                    <a:pt x="15" y="34"/>
                    <a:pt x="15" y="34"/>
                    <a:pt x="16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6"/>
                    <a:pt x="19" y="36"/>
                    <a:pt x="19" y="36"/>
                  </a:cubicBezTo>
                  <a:cubicBezTo>
                    <a:pt x="19" y="36"/>
                    <a:pt x="18" y="35"/>
                    <a:pt x="18" y="34"/>
                  </a:cubicBezTo>
                  <a:cubicBezTo>
                    <a:pt x="17" y="34"/>
                    <a:pt x="17" y="33"/>
                    <a:pt x="16" y="33"/>
                  </a:cubicBezTo>
                  <a:cubicBezTo>
                    <a:pt x="16" y="32"/>
                    <a:pt x="16" y="32"/>
                    <a:pt x="15" y="31"/>
                  </a:cubicBezTo>
                  <a:cubicBezTo>
                    <a:pt x="14" y="30"/>
                    <a:pt x="14" y="29"/>
                    <a:pt x="13" y="28"/>
                  </a:cubicBezTo>
                  <a:cubicBezTo>
                    <a:pt x="12" y="27"/>
                    <a:pt x="12" y="27"/>
                    <a:pt x="11" y="26"/>
                  </a:cubicBezTo>
                  <a:cubicBezTo>
                    <a:pt x="11" y="25"/>
                    <a:pt x="10" y="24"/>
                    <a:pt x="9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7" y="21"/>
                    <a:pt x="7" y="20"/>
                    <a:pt x="6" y="20"/>
                  </a:cubicBezTo>
                  <a:cubicBezTo>
                    <a:pt x="6" y="19"/>
                    <a:pt x="5" y="18"/>
                    <a:pt x="4" y="16"/>
                  </a:cubicBezTo>
                  <a:cubicBezTo>
                    <a:pt x="4" y="16"/>
                    <a:pt x="4" y="15"/>
                    <a:pt x="3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14"/>
                    <a:pt x="4" y="15"/>
                    <a:pt x="4" y="16"/>
                  </a:cubicBezTo>
                  <a:cubicBezTo>
                    <a:pt x="5" y="17"/>
                    <a:pt x="6" y="18"/>
                    <a:pt x="7" y="19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9" y="22"/>
                    <a:pt x="9" y="22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1"/>
                    <a:pt x="8" y="18"/>
                    <a:pt x="7" y="15"/>
                  </a:cubicBezTo>
                  <a:cubicBezTo>
                    <a:pt x="6" y="12"/>
                    <a:pt x="6" y="10"/>
                    <a:pt x="5" y="7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7" y="10"/>
                    <a:pt x="7" y="12"/>
                    <a:pt x="8" y="14"/>
                  </a:cubicBezTo>
                  <a:cubicBezTo>
                    <a:pt x="9" y="19"/>
                    <a:pt x="11" y="23"/>
                    <a:pt x="14" y="27"/>
                  </a:cubicBezTo>
                  <a:cubicBezTo>
                    <a:pt x="15" y="28"/>
                    <a:pt x="15" y="29"/>
                    <a:pt x="16" y="30"/>
                  </a:cubicBezTo>
                  <a:cubicBezTo>
                    <a:pt x="17" y="31"/>
                    <a:pt x="17" y="31"/>
                    <a:pt x="17" y="32"/>
                  </a:cubicBezTo>
                  <a:cubicBezTo>
                    <a:pt x="18" y="32"/>
                    <a:pt x="18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8" y="32"/>
                    <a:pt x="18" y="32"/>
                    <a:pt x="18" y="31"/>
                  </a:cubicBezTo>
                  <a:cubicBezTo>
                    <a:pt x="18" y="30"/>
                    <a:pt x="18" y="30"/>
                    <a:pt x="18" y="29"/>
                  </a:cubicBezTo>
                  <a:cubicBezTo>
                    <a:pt x="18" y="26"/>
                    <a:pt x="19" y="24"/>
                    <a:pt x="18" y="21"/>
                  </a:cubicBezTo>
                  <a:cubicBezTo>
                    <a:pt x="18" y="20"/>
                    <a:pt x="18" y="20"/>
                    <a:pt x="18" y="19"/>
                  </a:cubicBezTo>
                  <a:cubicBezTo>
                    <a:pt x="18" y="18"/>
                    <a:pt x="18" y="18"/>
                    <a:pt x="17" y="17"/>
                  </a:cubicBezTo>
                  <a:cubicBezTo>
                    <a:pt x="17" y="16"/>
                    <a:pt x="17" y="15"/>
                    <a:pt x="16" y="13"/>
                  </a:cubicBezTo>
                  <a:cubicBezTo>
                    <a:pt x="16" y="12"/>
                    <a:pt x="15" y="11"/>
                    <a:pt x="14" y="10"/>
                  </a:cubicBezTo>
                  <a:cubicBezTo>
                    <a:pt x="14" y="9"/>
                    <a:pt x="13" y="7"/>
                    <a:pt x="12" y="6"/>
                  </a:cubicBezTo>
                  <a:cubicBezTo>
                    <a:pt x="13" y="7"/>
                    <a:pt x="14" y="8"/>
                    <a:pt x="14" y="10"/>
                  </a:cubicBezTo>
                  <a:cubicBezTo>
                    <a:pt x="15" y="11"/>
                    <a:pt x="16" y="12"/>
                    <a:pt x="16" y="13"/>
                  </a:cubicBezTo>
                  <a:cubicBezTo>
                    <a:pt x="17" y="14"/>
                    <a:pt x="18" y="16"/>
                    <a:pt x="18" y="17"/>
                  </a:cubicBezTo>
                  <a:cubicBezTo>
                    <a:pt x="18" y="18"/>
                    <a:pt x="18" y="18"/>
                    <a:pt x="19" y="19"/>
                  </a:cubicBezTo>
                  <a:cubicBezTo>
                    <a:pt x="19" y="20"/>
                    <a:pt x="19" y="20"/>
                    <a:pt x="19" y="21"/>
                  </a:cubicBezTo>
                  <a:cubicBezTo>
                    <a:pt x="19" y="24"/>
                    <a:pt x="19" y="26"/>
                    <a:pt x="19" y="29"/>
                  </a:cubicBezTo>
                  <a:cubicBezTo>
                    <a:pt x="19" y="30"/>
                    <a:pt x="19" y="32"/>
                    <a:pt x="19" y="33"/>
                  </a:cubicBezTo>
                  <a:cubicBezTo>
                    <a:pt x="20" y="34"/>
                    <a:pt x="20" y="34"/>
                    <a:pt x="20" y="35"/>
                  </a:cubicBezTo>
                  <a:cubicBezTo>
                    <a:pt x="20" y="35"/>
                    <a:pt x="20" y="35"/>
                    <a:pt x="20" y="36"/>
                  </a:cubicBezTo>
                  <a:cubicBezTo>
                    <a:pt x="21" y="37"/>
                    <a:pt x="22" y="38"/>
                    <a:pt x="23" y="39"/>
                  </a:cubicBezTo>
                  <a:cubicBezTo>
                    <a:pt x="23" y="41"/>
                    <a:pt x="24" y="42"/>
                    <a:pt x="24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5" y="41"/>
                    <a:pt x="25" y="41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26" y="38"/>
                    <a:pt x="26" y="37"/>
                    <a:pt x="27" y="36"/>
                  </a:cubicBezTo>
                  <a:cubicBezTo>
                    <a:pt x="27" y="35"/>
                    <a:pt x="27" y="34"/>
                    <a:pt x="27" y="33"/>
                  </a:cubicBezTo>
                  <a:cubicBezTo>
                    <a:pt x="28" y="31"/>
                    <a:pt x="28" y="29"/>
                    <a:pt x="28" y="26"/>
                  </a:cubicBezTo>
                  <a:cubicBezTo>
                    <a:pt x="28" y="25"/>
                    <a:pt x="28" y="24"/>
                    <a:pt x="27" y="23"/>
                  </a:cubicBezTo>
                  <a:cubicBezTo>
                    <a:pt x="27" y="22"/>
                    <a:pt x="27" y="21"/>
                    <a:pt x="27" y="20"/>
                  </a:cubicBezTo>
                  <a:cubicBezTo>
                    <a:pt x="27" y="21"/>
                    <a:pt x="27" y="22"/>
                    <a:pt x="28" y="23"/>
                  </a:cubicBezTo>
                  <a:cubicBezTo>
                    <a:pt x="28" y="24"/>
                    <a:pt x="28" y="25"/>
                    <a:pt x="28" y="26"/>
                  </a:cubicBezTo>
                  <a:cubicBezTo>
                    <a:pt x="28" y="29"/>
                    <a:pt x="28" y="31"/>
                    <a:pt x="28" y="33"/>
                  </a:cubicBezTo>
                  <a:cubicBezTo>
                    <a:pt x="28" y="34"/>
                    <a:pt x="28" y="35"/>
                    <a:pt x="27" y="36"/>
                  </a:cubicBezTo>
                  <a:cubicBezTo>
                    <a:pt x="27" y="37"/>
                    <a:pt x="27" y="38"/>
                    <a:pt x="26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2"/>
                    <a:pt x="25" y="42"/>
                  </a:cubicBezTo>
                  <a:cubicBezTo>
                    <a:pt x="25" y="43"/>
                    <a:pt x="25" y="43"/>
                    <a:pt x="24" y="44"/>
                  </a:cubicBezTo>
                  <a:cubicBezTo>
                    <a:pt x="25" y="45"/>
                    <a:pt x="25" y="46"/>
                    <a:pt x="25" y="46"/>
                  </a:cubicBezTo>
                  <a:cubicBezTo>
                    <a:pt x="25" y="47"/>
                    <a:pt x="26" y="48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3"/>
                    <a:pt x="26" y="54"/>
                  </a:cubicBezTo>
                  <a:cubicBezTo>
                    <a:pt x="26" y="53"/>
                    <a:pt x="26" y="53"/>
                    <a:pt x="26" y="52"/>
                  </a:cubicBezTo>
                  <a:cubicBezTo>
                    <a:pt x="25" y="51"/>
                    <a:pt x="25" y="51"/>
                    <a:pt x="25" y="50"/>
                  </a:cubicBezTo>
                  <a:cubicBezTo>
                    <a:pt x="25" y="49"/>
                    <a:pt x="25" y="49"/>
                    <a:pt x="24" y="48"/>
                  </a:cubicBezTo>
                  <a:cubicBezTo>
                    <a:pt x="24" y="48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3" y="46"/>
                    <a:pt x="23" y="46"/>
                  </a:cubicBezTo>
                  <a:cubicBezTo>
                    <a:pt x="23" y="46"/>
                    <a:pt x="23" y="46"/>
                    <a:pt x="23" y="45"/>
                  </a:cubicBezTo>
                  <a:cubicBezTo>
                    <a:pt x="22" y="45"/>
                    <a:pt x="22" y="45"/>
                    <a:pt x="22" y="44"/>
                  </a:cubicBezTo>
                  <a:cubicBezTo>
                    <a:pt x="20" y="43"/>
                    <a:pt x="18" y="41"/>
                    <a:pt x="17" y="40"/>
                  </a:cubicBezTo>
                  <a:cubicBezTo>
                    <a:pt x="16" y="40"/>
                    <a:pt x="16" y="40"/>
                    <a:pt x="15" y="39"/>
                  </a:cubicBezTo>
                  <a:cubicBezTo>
                    <a:pt x="15" y="39"/>
                    <a:pt x="14" y="39"/>
                    <a:pt x="14" y="39"/>
                  </a:cubicBezTo>
                  <a:cubicBezTo>
                    <a:pt x="13" y="38"/>
                    <a:pt x="12" y="38"/>
                    <a:pt x="10" y="38"/>
                  </a:cubicBezTo>
                  <a:cubicBezTo>
                    <a:pt x="8" y="38"/>
                    <a:pt x="6" y="38"/>
                    <a:pt x="4" y="38"/>
                  </a:cubicBezTo>
                  <a:cubicBezTo>
                    <a:pt x="5" y="38"/>
                    <a:pt x="6" y="38"/>
                    <a:pt x="7" y="38"/>
                  </a:cubicBezTo>
                  <a:cubicBezTo>
                    <a:pt x="8" y="38"/>
                    <a:pt x="9" y="38"/>
                    <a:pt x="10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8"/>
                    <a:pt x="15" y="39"/>
                    <a:pt x="15" y="39"/>
                  </a:cubicBezTo>
                  <a:cubicBezTo>
                    <a:pt x="16" y="39"/>
                    <a:pt x="16" y="39"/>
                    <a:pt x="17" y="40"/>
                  </a:cubicBezTo>
                  <a:cubicBezTo>
                    <a:pt x="18" y="40"/>
                    <a:pt x="19" y="41"/>
                    <a:pt x="20" y="42"/>
                  </a:cubicBezTo>
                  <a:cubicBezTo>
                    <a:pt x="21" y="42"/>
                    <a:pt x="21" y="43"/>
                    <a:pt x="22" y="44"/>
                  </a:cubicBezTo>
                  <a:cubicBezTo>
                    <a:pt x="23" y="44"/>
                    <a:pt x="23" y="44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3"/>
                    <a:pt x="22" y="42"/>
                    <a:pt x="21" y="40"/>
                  </a:cubicBezTo>
                  <a:cubicBezTo>
                    <a:pt x="21" y="40"/>
                    <a:pt x="21" y="39"/>
                    <a:pt x="21" y="39"/>
                  </a:cubicBezTo>
                  <a:cubicBezTo>
                    <a:pt x="21" y="39"/>
                    <a:pt x="20" y="38"/>
                    <a:pt x="20" y="38"/>
                  </a:cubicBezTo>
                  <a:cubicBezTo>
                    <a:pt x="19" y="37"/>
                    <a:pt x="18" y="37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5"/>
                    <a:pt x="15" y="35"/>
                    <a:pt x="14" y="35"/>
                  </a:cubicBezTo>
                  <a:cubicBezTo>
                    <a:pt x="13" y="34"/>
                    <a:pt x="12" y="34"/>
                    <a:pt x="11" y="33"/>
                  </a:cubicBezTo>
                  <a:cubicBezTo>
                    <a:pt x="8" y="32"/>
                    <a:pt x="6" y="31"/>
                    <a:pt x="4" y="29"/>
                  </a:cubicBezTo>
                  <a:cubicBezTo>
                    <a:pt x="3" y="29"/>
                    <a:pt x="2" y="28"/>
                    <a:pt x="1" y="27"/>
                  </a:cubicBezTo>
                  <a:cubicBezTo>
                    <a:pt x="1" y="26"/>
                    <a:pt x="0" y="25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0" name="Freeform 2346"/>
            <p:cNvSpPr/>
            <p:nvPr/>
          </p:nvSpPr>
          <p:spPr bwMode="auto">
            <a:xfrm>
              <a:off x="7931127" y="2459049"/>
              <a:ext cx="85726" cy="23813"/>
            </a:xfrm>
            <a:custGeom>
              <a:avLst/>
              <a:gdLst>
                <a:gd name="T0" fmla="*/ 23 w 23"/>
                <a:gd name="T1" fmla="*/ 6 h 6"/>
                <a:gd name="T2" fmla="*/ 12 w 23"/>
                <a:gd name="T3" fmla="*/ 3 h 6"/>
                <a:gd name="T4" fmla="*/ 6 w 23"/>
                <a:gd name="T5" fmla="*/ 4 h 6"/>
                <a:gd name="T6" fmla="*/ 0 w 23"/>
                <a:gd name="T7" fmla="*/ 4 h 6"/>
                <a:gd name="T8" fmla="*/ 7 w 23"/>
                <a:gd name="T9" fmla="*/ 0 h 6"/>
                <a:gd name="T10" fmla="*/ 15 w 23"/>
                <a:gd name="T11" fmla="*/ 2 h 6"/>
                <a:gd name="T12" fmla="*/ 23 w 2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6">
                  <a:moveTo>
                    <a:pt x="23" y="6"/>
                  </a:moveTo>
                  <a:cubicBezTo>
                    <a:pt x="19" y="5"/>
                    <a:pt x="16" y="3"/>
                    <a:pt x="12" y="3"/>
                  </a:cubicBezTo>
                  <a:cubicBezTo>
                    <a:pt x="10" y="3"/>
                    <a:pt x="8" y="3"/>
                    <a:pt x="6" y="4"/>
                  </a:cubicBezTo>
                  <a:cubicBezTo>
                    <a:pt x="4" y="4"/>
                    <a:pt x="2" y="5"/>
                    <a:pt x="0" y="4"/>
                  </a:cubicBezTo>
                  <a:cubicBezTo>
                    <a:pt x="3" y="3"/>
                    <a:pt x="5" y="1"/>
                    <a:pt x="7" y="0"/>
                  </a:cubicBezTo>
                  <a:cubicBezTo>
                    <a:pt x="10" y="0"/>
                    <a:pt x="13" y="1"/>
                    <a:pt x="15" y="2"/>
                  </a:cubicBezTo>
                  <a:cubicBezTo>
                    <a:pt x="18" y="3"/>
                    <a:pt x="20" y="5"/>
                    <a:pt x="23" y="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761" name="Picture 2347"/>
            <p:cNvPicPr>
              <a:picLocks noChangeAspect="1" noChangeArrowheads="1"/>
            </p:cNvPicPr>
            <p:nvPr/>
          </p:nvPicPr>
          <p:blipFill>
            <a:blip r:embed="rId1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9377" y="2419361"/>
              <a:ext cx="225426" cy="146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2" name="Picture 2348"/>
            <p:cNvPicPr>
              <a:picLocks noChangeAspect="1" noChangeArrowheads="1"/>
            </p:cNvPicPr>
            <p:nvPr/>
          </p:nvPicPr>
          <p:blipFill>
            <a:blip r:embed="rId1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1452" y="2463811"/>
              <a:ext cx="88901" cy="10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3" name="Freeform 2349"/>
            <p:cNvSpPr/>
            <p:nvPr/>
          </p:nvSpPr>
          <p:spPr bwMode="auto">
            <a:xfrm>
              <a:off x="7945414" y="2489211"/>
              <a:ext cx="90488" cy="49213"/>
            </a:xfrm>
            <a:custGeom>
              <a:avLst/>
              <a:gdLst>
                <a:gd name="T0" fmla="*/ 14 w 24"/>
                <a:gd name="T1" fmla="*/ 6 h 13"/>
                <a:gd name="T2" fmla="*/ 20 w 24"/>
                <a:gd name="T3" fmla="*/ 1 h 13"/>
                <a:gd name="T4" fmla="*/ 24 w 24"/>
                <a:gd name="T5" fmla="*/ 0 h 13"/>
                <a:gd name="T6" fmla="*/ 18 w 24"/>
                <a:gd name="T7" fmla="*/ 4 h 13"/>
                <a:gd name="T8" fmla="*/ 14 w 24"/>
                <a:gd name="T9" fmla="*/ 11 h 13"/>
                <a:gd name="T10" fmla="*/ 7 w 24"/>
                <a:gd name="T11" fmla="*/ 13 h 13"/>
                <a:gd name="T12" fmla="*/ 6 w 24"/>
                <a:gd name="T13" fmla="*/ 13 h 13"/>
                <a:gd name="T14" fmla="*/ 0 w 24"/>
                <a:gd name="T15" fmla="*/ 7 h 13"/>
                <a:gd name="T16" fmla="*/ 4 w 24"/>
                <a:gd name="T17" fmla="*/ 9 h 13"/>
                <a:gd name="T18" fmla="*/ 14 w 24"/>
                <a:gd name="T1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3">
                  <a:moveTo>
                    <a:pt x="14" y="6"/>
                  </a:moveTo>
                  <a:cubicBezTo>
                    <a:pt x="15" y="5"/>
                    <a:pt x="18" y="2"/>
                    <a:pt x="20" y="1"/>
                  </a:cubicBezTo>
                  <a:cubicBezTo>
                    <a:pt x="21" y="1"/>
                    <a:pt x="24" y="0"/>
                    <a:pt x="24" y="0"/>
                  </a:cubicBezTo>
                  <a:cubicBezTo>
                    <a:pt x="22" y="1"/>
                    <a:pt x="20" y="3"/>
                    <a:pt x="18" y="4"/>
                  </a:cubicBezTo>
                  <a:cubicBezTo>
                    <a:pt x="17" y="6"/>
                    <a:pt x="16" y="9"/>
                    <a:pt x="14" y="11"/>
                  </a:cubicBezTo>
                  <a:cubicBezTo>
                    <a:pt x="12" y="13"/>
                    <a:pt x="10" y="13"/>
                    <a:pt x="7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4" y="11"/>
                    <a:pt x="2" y="9"/>
                    <a:pt x="0" y="7"/>
                  </a:cubicBezTo>
                  <a:cubicBezTo>
                    <a:pt x="1" y="8"/>
                    <a:pt x="2" y="8"/>
                    <a:pt x="4" y="9"/>
                  </a:cubicBezTo>
                  <a:cubicBezTo>
                    <a:pt x="9" y="9"/>
                    <a:pt x="12" y="8"/>
                    <a:pt x="14" y="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4" name="Freeform 2350"/>
            <p:cNvSpPr/>
            <p:nvPr/>
          </p:nvSpPr>
          <p:spPr bwMode="auto">
            <a:xfrm>
              <a:off x="7923189" y="2452699"/>
              <a:ext cx="150813" cy="74613"/>
            </a:xfrm>
            <a:custGeom>
              <a:avLst/>
              <a:gdLst>
                <a:gd name="T0" fmla="*/ 19 w 40"/>
                <a:gd name="T1" fmla="*/ 17 h 20"/>
                <a:gd name="T2" fmla="*/ 24 w 40"/>
                <a:gd name="T3" fmla="*/ 12 h 20"/>
                <a:gd name="T4" fmla="*/ 26 w 40"/>
                <a:gd name="T5" fmla="*/ 10 h 20"/>
                <a:gd name="T6" fmla="*/ 26 w 40"/>
                <a:gd name="T7" fmla="*/ 10 h 20"/>
                <a:gd name="T8" fmla="*/ 25 w 40"/>
                <a:gd name="T9" fmla="*/ 10 h 20"/>
                <a:gd name="T10" fmla="*/ 23 w 40"/>
                <a:gd name="T11" fmla="*/ 10 h 20"/>
                <a:gd name="T12" fmla="*/ 18 w 40"/>
                <a:gd name="T13" fmla="*/ 11 h 20"/>
                <a:gd name="T14" fmla="*/ 15 w 40"/>
                <a:gd name="T15" fmla="*/ 13 h 20"/>
                <a:gd name="T16" fmla="*/ 10 w 40"/>
                <a:gd name="T17" fmla="*/ 14 h 20"/>
                <a:gd name="T18" fmla="*/ 8 w 40"/>
                <a:gd name="T19" fmla="*/ 13 h 20"/>
                <a:gd name="T20" fmla="*/ 13 w 40"/>
                <a:gd name="T21" fmla="*/ 13 h 20"/>
                <a:gd name="T22" fmla="*/ 16 w 40"/>
                <a:gd name="T23" fmla="*/ 12 h 20"/>
                <a:gd name="T24" fmla="*/ 10 w 40"/>
                <a:gd name="T25" fmla="*/ 12 h 20"/>
                <a:gd name="T26" fmla="*/ 3 w 40"/>
                <a:gd name="T27" fmla="*/ 10 h 20"/>
                <a:gd name="T28" fmla="*/ 1 w 40"/>
                <a:gd name="T29" fmla="*/ 9 h 20"/>
                <a:gd name="T30" fmla="*/ 5 w 40"/>
                <a:gd name="T31" fmla="*/ 10 h 20"/>
                <a:gd name="T32" fmla="*/ 20 w 40"/>
                <a:gd name="T33" fmla="*/ 10 h 20"/>
                <a:gd name="T34" fmla="*/ 24 w 40"/>
                <a:gd name="T35" fmla="*/ 9 h 20"/>
                <a:gd name="T36" fmla="*/ 25 w 40"/>
                <a:gd name="T37" fmla="*/ 9 h 20"/>
                <a:gd name="T38" fmla="*/ 24 w 40"/>
                <a:gd name="T39" fmla="*/ 8 h 20"/>
                <a:gd name="T40" fmla="*/ 17 w 40"/>
                <a:gd name="T41" fmla="*/ 6 h 20"/>
                <a:gd name="T42" fmla="*/ 14 w 40"/>
                <a:gd name="T43" fmla="*/ 5 h 20"/>
                <a:gd name="T44" fmla="*/ 9 w 40"/>
                <a:gd name="T45" fmla="*/ 6 h 20"/>
                <a:gd name="T46" fmla="*/ 9 w 40"/>
                <a:gd name="T47" fmla="*/ 5 h 20"/>
                <a:gd name="T48" fmla="*/ 14 w 40"/>
                <a:gd name="T49" fmla="*/ 5 h 20"/>
                <a:gd name="T50" fmla="*/ 17 w 40"/>
                <a:gd name="T51" fmla="*/ 5 h 20"/>
                <a:gd name="T52" fmla="*/ 25 w 40"/>
                <a:gd name="T53" fmla="*/ 8 h 20"/>
                <a:gd name="T54" fmla="*/ 27 w 40"/>
                <a:gd name="T55" fmla="*/ 8 h 20"/>
                <a:gd name="T56" fmla="*/ 33 w 40"/>
                <a:gd name="T57" fmla="*/ 8 h 20"/>
                <a:gd name="T58" fmla="*/ 32 w 40"/>
                <a:gd name="T59" fmla="*/ 6 h 20"/>
                <a:gd name="T60" fmla="*/ 29 w 40"/>
                <a:gd name="T61" fmla="*/ 4 h 20"/>
                <a:gd name="T62" fmla="*/ 23 w 40"/>
                <a:gd name="T63" fmla="*/ 1 h 20"/>
                <a:gd name="T64" fmla="*/ 19 w 40"/>
                <a:gd name="T65" fmla="*/ 0 h 20"/>
                <a:gd name="T66" fmla="*/ 23 w 40"/>
                <a:gd name="T67" fmla="*/ 1 h 20"/>
                <a:gd name="T68" fmla="*/ 29 w 40"/>
                <a:gd name="T69" fmla="*/ 4 h 20"/>
                <a:gd name="T70" fmla="*/ 32 w 40"/>
                <a:gd name="T71" fmla="*/ 6 h 20"/>
                <a:gd name="T72" fmla="*/ 33 w 40"/>
                <a:gd name="T73" fmla="*/ 7 h 20"/>
                <a:gd name="T74" fmla="*/ 35 w 40"/>
                <a:gd name="T75" fmla="*/ 8 h 20"/>
                <a:gd name="T76" fmla="*/ 38 w 40"/>
                <a:gd name="T77" fmla="*/ 8 h 20"/>
                <a:gd name="T78" fmla="*/ 38 w 40"/>
                <a:gd name="T79" fmla="*/ 8 h 20"/>
                <a:gd name="T80" fmla="*/ 39 w 40"/>
                <a:gd name="T81" fmla="*/ 9 h 20"/>
                <a:gd name="T82" fmla="*/ 36 w 40"/>
                <a:gd name="T83" fmla="*/ 9 h 20"/>
                <a:gd name="T84" fmla="*/ 35 w 40"/>
                <a:gd name="T85" fmla="*/ 9 h 20"/>
                <a:gd name="T86" fmla="*/ 34 w 40"/>
                <a:gd name="T87" fmla="*/ 9 h 20"/>
                <a:gd name="T88" fmla="*/ 29 w 40"/>
                <a:gd name="T89" fmla="*/ 12 h 20"/>
                <a:gd name="T90" fmla="*/ 28 w 40"/>
                <a:gd name="T91" fmla="*/ 13 h 20"/>
                <a:gd name="T92" fmla="*/ 25 w 40"/>
                <a:gd name="T93" fmla="*/ 20 h 20"/>
                <a:gd name="T94" fmla="*/ 26 w 40"/>
                <a:gd name="T95" fmla="*/ 15 h 20"/>
                <a:gd name="T96" fmla="*/ 28 w 40"/>
                <a:gd name="T97" fmla="*/ 12 h 20"/>
                <a:gd name="T98" fmla="*/ 31 w 40"/>
                <a:gd name="T99" fmla="*/ 10 h 20"/>
                <a:gd name="T100" fmla="*/ 34 w 40"/>
                <a:gd name="T101" fmla="*/ 9 h 20"/>
                <a:gd name="T102" fmla="*/ 30 w 40"/>
                <a:gd name="T103" fmla="*/ 9 h 20"/>
                <a:gd name="T104" fmla="*/ 29 w 40"/>
                <a:gd name="T105" fmla="*/ 9 h 20"/>
                <a:gd name="T106" fmla="*/ 27 w 40"/>
                <a:gd name="T107" fmla="*/ 11 h 20"/>
                <a:gd name="T108" fmla="*/ 26 w 40"/>
                <a:gd name="T109" fmla="*/ 11 h 20"/>
                <a:gd name="T110" fmla="*/ 23 w 40"/>
                <a:gd name="T111" fmla="*/ 14 h 20"/>
                <a:gd name="T112" fmla="*/ 17 w 40"/>
                <a:gd name="T113" fmla="*/ 18 h 20"/>
                <a:gd name="T114" fmla="*/ 17 w 40"/>
                <a:gd name="T115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" h="20">
                  <a:moveTo>
                    <a:pt x="17" y="18"/>
                  </a:moveTo>
                  <a:cubicBezTo>
                    <a:pt x="17" y="17"/>
                    <a:pt x="18" y="17"/>
                    <a:pt x="19" y="17"/>
                  </a:cubicBezTo>
                  <a:cubicBezTo>
                    <a:pt x="20" y="16"/>
                    <a:pt x="21" y="15"/>
                    <a:pt x="23" y="13"/>
                  </a:cubicBezTo>
                  <a:cubicBezTo>
                    <a:pt x="23" y="13"/>
                    <a:pt x="24" y="12"/>
                    <a:pt x="24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7" y="9"/>
                    <a:pt x="26" y="9"/>
                    <a:pt x="25" y="10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2" y="11"/>
                    <a:pt x="21" y="11"/>
                    <a:pt x="20" y="11"/>
                  </a:cubicBezTo>
                  <a:cubicBezTo>
                    <a:pt x="20" y="11"/>
                    <a:pt x="19" y="11"/>
                    <a:pt x="18" y="11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6" y="13"/>
                    <a:pt x="15" y="13"/>
                    <a:pt x="15" y="13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8" y="14"/>
                    <a:pt x="8" y="14"/>
                    <a:pt x="8" y="13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1" y="13"/>
                    <a:pt x="12" y="13"/>
                    <a:pt x="13" y="13"/>
                  </a:cubicBezTo>
                  <a:cubicBezTo>
                    <a:pt x="14" y="13"/>
                    <a:pt x="14" y="13"/>
                    <a:pt x="15" y="12"/>
                  </a:cubicBezTo>
                  <a:cubicBezTo>
                    <a:pt x="15" y="12"/>
                    <a:pt x="16" y="12"/>
                    <a:pt x="16" y="12"/>
                  </a:cubicBezTo>
                  <a:cubicBezTo>
                    <a:pt x="16" y="12"/>
                    <a:pt x="16" y="12"/>
                    <a:pt x="17" y="12"/>
                  </a:cubicBezTo>
                  <a:cubicBezTo>
                    <a:pt x="14" y="12"/>
                    <a:pt x="12" y="12"/>
                    <a:pt x="10" y="12"/>
                  </a:cubicBezTo>
                  <a:cubicBezTo>
                    <a:pt x="8" y="11"/>
                    <a:pt x="7" y="11"/>
                    <a:pt x="5" y="11"/>
                  </a:cubicBezTo>
                  <a:cubicBezTo>
                    <a:pt x="4" y="11"/>
                    <a:pt x="3" y="10"/>
                    <a:pt x="3" y="10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7" y="10"/>
                    <a:pt x="9" y="11"/>
                    <a:pt x="10" y="11"/>
                  </a:cubicBezTo>
                  <a:cubicBezTo>
                    <a:pt x="14" y="11"/>
                    <a:pt x="17" y="11"/>
                    <a:pt x="20" y="10"/>
                  </a:cubicBezTo>
                  <a:cubicBezTo>
                    <a:pt x="21" y="10"/>
                    <a:pt x="22" y="10"/>
                    <a:pt x="23" y="10"/>
                  </a:cubicBezTo>
                  <a:cubicBezTo>
                    <a:pt x="23" y="9"/>
                    <a:pt x="24" y="9"/>
                    <a:pt x="24" y="9"/>
                  </a:cubicBezTo>
                  <a:cubicBezTo>
                    <a:pt x="24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4" y="9"/>
                    <a:pt x="24" y="8"/>
                  </a:cubicBezTo>
                  <a:cubicBezTo>
                    <a:pt x="23" y="8"/>
                    <a:pt x="23" y="8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7" y="6"/>
                    <a:pt x="16" y="6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6"/>
                    <a:pt x="8" y="6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5" y="5"/>
                    <a:pt x="15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9" y="6"/>
                    <a:pt x="21" y="7"/>
                    <a:pt x="23" y="7"/>
                  </a:cubicBezTo>
                  <a:cubicBezTo>
                    <a:pt x="23" y="8"/>
                    <a:pt x="24" y="8"/>
                    <a:pt x="25" y="8"/>
                  </a:cubicBezTo>
                  <a:cubicBezTo>
                    <a:pt x="26" y="8"/>
                    <a:pt x="26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8"/>
                    <a:pt x="29" y="8"/>
                    <a:pt x="30" y="8"/>
                  </a:cubicBezTo>
                  <a:cubicBezTo>
                    <a:pt x="31" y="8"/>
                    <a:pt x="32" y="8"/>
                    <a:pt x="33" y="8"/>
                  </a:cubicBezTo>
                  <a:cubicBezTo>
                    <a:pt x="33" y="8"/>
                    <a:pt x="33" y="7"/>
                    <a:pt x="32" y="7"/>
                  </a:cubicBezTo>
                  <a:cubicBezTo>
                    <a:pt x="32" y="7"/>
                    <a:pt x="32" y="7"/>
                    <a:pt x="32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5"/>
                    <a:pt x="30" y="5"/>
                    <a:pt x="29" y="4"/>
                  </a:cubicBezTo>
                  <a:cubicBezTo>
                    <a:pt x="29" y="4"/>
                    <a:pt x="28" y="3"/>
                    <a:pt x="27" y="3"/>
                  </a:cubicBezTo>
                  <a:cubicBezTo>
                    <a:pt x="26" y="2"/>
                    <a:pt x="25" y="1"/>
                    <a:pt x="23" y="1"/>
                  </a:cubicBezTo>
                  <a:cubicBezTo>
                    <a:pt x="22" y="1"/>
                    <a:pt x="22" y="1"/>
                    <a:pt x="21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2" y="1"/>
                    <a:pt x="23" y="1"/>
                  </a:cubicBezTo>
                  <a:cubicBezTo>
                    <a:pt x="25" y="1"/>
                    <a:pt x="26" y="2"/>
                    <a:pt x="27" y="2"/>
                  </a:cubicBezTo>
                  <a:cubicBezTo>
                    <a:pt x="28" y="3"/>
                    <a:pt x="29" y="3"/>
                    <a:pt x="29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3" y="7"/>
                    <a:pt x="33" y="7"/>
                  </a:cubicBezTo>
                  <a:cubicBezTo>
                    <a:pt x="33" y="7"/>
                    <a:pt x="33" y="7"/>
                    <a:pt x="34" y="8"/>
                  </a:cubicBezTo>
                  <a:cubicBezTo>
                    <a:pt x="34" y="8"/>
                    <a:pt x="35" y="8"/>
                    <a:pt x="35" y="8"/>
                  </a:cubicBezTo>
                  <a:cubicBezTo>
                    <a:pt x="36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9"/>
                    <a:pt x="40" y="9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9" y="9"/>
                    <a:pt x="38" y="9"/>
                    <a:pt x="38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4" y="9"/>
                    <a:pt x="34" y="9"/>
                  </a:cubicBezTo>
                  <a:cubicBezTo>
                    <a:pt x="34" y="9"/>
                    <a:pt x="33" y="9"/>
                    <a:pt x="33" y="10"/>
                  </a:cubicBezTo>
                  <a:cubicBezTo>
                    <a:pt x="32" y="10"/>
                    <a:pt x="30" y="11"/>
                    <a:pt x="29" y="12"/>
                  </a:cubicBezTo>
                  <a:cubicBezTo>
                    <a:pt x="29" y="12"/>
                    <a:pt x="29" y="12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4"/>
                    <a:pt x="27" y="15"/>
                    <a:pt x="26" y="15"/>
                  </a:cubicBezTo>
                  <a:cubicBezTo>
                    <a:pt x="26" y="17"/>
                    <a:pt x="25" y="18"/>
                    <a:pt x="25" y="20"/>
                  </a:cubicBezTo>
                  <a:cubicBezTo>
                    <a:pt x="25" y="19"/>
                    <a:pt x="25" y="18"/>
                    <a:pt x="25" y="17"/>
                  </a:cubicBezTo>
                  <a:cubicBezTo>
                    <a:pt x="25" y="17"/>
                    <a:pt x="26" y="16"/>
                    <a:pt x="26" y="15"/>
                  </a:cubicBezTo>
                  <a:cubicBezTo>
                    <a:pt x="26" y="14"/>
                    <a:pt x="27" y="14"/>
                    <a:pt x="27" y="13"/>
                  </a:cubicBezTo>
                  <a:cubicBezTo>
                    <a:pt x="27" y="13"/>
                    <a:pt x="28" y="13"/>
                    <a:pt x="28" y="12"/>
                  </a:cubicBezTo>
                  <a:cubicBezTo>
                    <a:pt x="28" y="12"/>
                    <a:pt x="29" y="12"/>
                    <a:pt x="29" y="12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2" y="10"/>
                    <a:pt x="32" y="9"/>
                    <a:pt x="33" y="9"/>
                  </a:cubicBezTo>
                  <a:cubicBezTo>
                    <a:pt x="33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2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7" y="10"/>
                    <a:pt x="27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3"/>
                    <a:pt x="24" y="13"/>
                    <a:pt x="23" y="14"/>
                  </a:cubicBezTo>
                  <a:cubicBezTo>
                    <a:pt x="22" y="15"/>
                    <a:pt x="21" y="16"/>
                    <a:pt x="19" y="17"/>
                  </a:cubicBezTo>
                  <a:cubicBezTo>
                    <a:pt x="18" y="18"/>
                    <a:pt x="18" y="18"/>
                    <a:pt x="17" y="18"/>
                  </a:cubicBezTo>
                  <a:cubicBezTo>
                    <a:pt x="16" y="19"/>
                    <a:pt x="15" y="19"/>
                    <a:pt x="14" y="19"/>
                  </a:cubicBezTo>
                  <a:cubicBezTo>
                    <a:pt x="15" y="18"/>
                    <a:pt x="16" y="18"/>
                    <a:pt x="17" y="1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5" name="Freeform 2351"/>
            <p:cNvSpPr/>
            <p:nvPr/>
          </p:nvSpPr>
          <p:spPr bwMode="auto">
            <a:xfrm>
              <a:off x="8280379" y="2433649"/>
              <a:ext cx="142876" cy="55563"/>
            </a:xfrm>
            <a:custGeom>
              <a:avLst/>
              <a:gdLst>
                <a:gd name="T0" fmla="*/ 0 w 38"/>
                <a:gd name="T1" fmla="*/ 14 h 15"/>
                <a:gd name="T2" fmla="*/ 20 w 38"/>
                <a:gd name="T3" fmla="*/ 10 h 15"/>
                <a:gd name="T4" fmla="*/ 29 w 38"/>
                <a:gd name="T5" fmla="*/ 5 h 15"/>
                <a:gd name="T6" fmla="*/ 38 w 38"/>
                <a:gd name="T7" fmla="*/ 0 h 15"/>
                <a:gd name="T8" fmla="*/ 30 w 38"/>
                <a:gd name="T9" fmla="*/ 12 h 15"/>
                <a:gd name="T10" fmla="*/ 17 w 38"/>
                <a:gd name="T11" fmla="*/ 15 h 15"/>
                <a:gd name="T12" fmla="*/ 0 w 38"/>
                <a:gd name="T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5">
                  <a:moveTo>
                    <a:pt x="0" y="14"/>
                  </a:moveTo>
                  <a:cubicBezTo>
                    <a:pt x="6" y="13"/>
                    <a:pt x="14" y="13"/>
                    <a:pt x="20" y="10"/>
                  </a:cubicBezTo>
                  <a:cubicBezTo>
                    <a:pt x="24" y="9"/>
                    <a:pt x="27" y="7"/>
                    <a:pt x="29" y="5"/>
                  </a:cubicBezTo>
                  <a:cubicBezTo>
                    <a:pt x="32" y="3"/>
                    <a:pt x="35" y="1"/>
                    <a:pt x="38" y="0"/>
                  </a:cubicBezTo>
                  <a:cubicBezTo>
                    <a:pt x="35" y="4"/>
                    <a:pt x="33" y="8"/>
                    <a:pt x="30" y="12"/>
                  </a:cubicBezTo>
                  <a:cubicBezTo>
                    <a:pt x="26" y="14"/>
                    <a:pt x="20" y="15"/>
                    <a:pt x="17" y="15"/>
                  </a:cubicBezTo>
                  <a:cubicBezTo>
                    <a:pt x="11" y="15"/>
                    <a:pt x="5" y="14"/>
                    <a:pt x="0" y="1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766" name="Picture 2352"/>
            <p:cNvPicPr>
              <a:picLocks noChangeAspect="1" noChangeArrowheads="1"/>
            </p:cNvPicPr>
            <p:nvPr/>
          </p:nvPicPr>
          <p:blipFill>
            <a:blip r:embed="rId1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578" y="2339985"/>
              <a:ext cx="349252" cy="24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7" name="Picture 2353"/>
            <p:cNvPicPr>
              <a:picLocks noChangeAspect="1" noChangeArrowheads="1"/>
            </p:cNvPicPr>
            <p:nvPr/>
          </p:nvPicPr>
          <p:blipFill>
            <a:blip r:embed="rId1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1316" y="2349510"/>
              <a:ext cx="101601" cy="17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" name="Freeform 2354"/>
            <p:cNvSpPr/>
            <p:nvPr/>
          </p:nvSpPr>
          <p:spPr bwMode="auto">
            <a:xfrm>
              <a:off x="8245454" y="2362211"/>
              <a:ext cx="123826" cy="127001"/>
            </a:xfrm>
            <a:custGeom>
              <a:avLst/>
              <a:gdLst>
                <a:gd name="T0" fmla="*/ 11 w 33"/>
                <a:gd name="T1" fmla="*/ 16 h 34"/>
                <a:gd name="T2" fmla="*/ 6 w 33"/>
                <a:gd name="T3" fmla="*/ 28 h 34"/>
                <a:gd name="T4" fmla="*/ 0 w 33"/>
                <a:gd name="T5" fmla="*/ 34 h 34"/>
                <a:gd name="T6" fmla="*/ 5 w 33"/>
                <a:gd name="T7" fmla="*/ 22 h 34"/>
                <a:gd name="T8" fmla="*/ 8 w 33"/>
                <a:gd name="T9" fmla="*/ 9 h 34"/>
                <a:gd name="T10" fmla="*/ 17 w 33"/>
                <a:gd name="T11" fmla="*/ 0 h 34"/>
                <a:gd name="T12" fmla="*/ 19 w 33"/>
                <a:gd name="T13" fmla="*/ 0 h 34"/>
                <a:gd name="T14" fmla="*/ 33 w 33"/>
                <a:gd name="T15" fmla="*/ 4 h 34"/>
                <a:gd name="T16" fmla="*/ 26 w 33"/>
                <a:gd name="T17" fmla="*/ 4 h 34"/>
                <a:gd name="T18" fmla="*/ 11 w 33"/>
                <a:gd name="T1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4">
                  <a:moveTo>
                    <a:pt x="11" y="16"/>
                  </a:moveTo>
                  <a:cubicBezTo>
                    <a:pt x="10" y="19"/>
                    <a:pt x="7" y="25"/>
                    <a:pt x="6" y="28"/>
                  </a:cubicBezTo>
                  <a:cubicBezTo>
                    <a:pt x="4" y="30"/>
                    <a:pt x="0" y="34"/>
                    <a:pt x="0" y="34"/>
                  </a:cubicBezTo>
                  <a:cubicBezTo>
                    <a:pt x="3" y="30"/>
                    <a:pt x="4" y="26"/>
                    <a:pt x="5" y="22"/>
                  </a:cubicBezTo>
                  <a:cubicBezTo>
                    <a:pt x="6" y="18"/>
                    <a:pt x="6" y="13"/>
                    <a:pt x="8" y="9"/>
                  </a:cubicBezTo>
                  <a:cubicBezTo>
                    <a:pt x="9" y="4"/>
                    <a:pt x="13" y="2"/>
                    <a:pt x="17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3" y="1"/>
                    <a:pt x="28" y="2"/>
                    <a:pt x="33" y="4"/>
                  </a:cubicBezTo>
                  <a:cubicBezTo>
                    <a:pt x="30" y="4"/>
                    <a:pt x="28" y="4"/>
                    <a:pt x="26" y="4"/>
                  </a:cubicBezTo>
                  <a:cubicBezTo>
                    <a:pt x="17" y="7"/>
                    <a:pt x="12" y="12"/>
                    <a:pt x="11" y="1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9" name="Freeform 2355"/>
            <p:cNvSpPr/>
            <p:nvPr/>
          </p:nvSpPr>
          <p:spPr bwMode="auto">
            <a:xfrm>
              <a:off x="8181953" y="2392373"/>
              <a:ext cx="244476" cy="134938"/>
            </a:xfrm>
            <a:custGeom>
              <a:avLst/>
              <a:gdLst>
                <a:gd name="T0" fmla="*/ 30 w 65"/>
                <a:gd name="T1" fmla="*/ 6 h 36"/>
                <a:gd name="T2" fmla="*/ 24 w 65"/>
                <a:gd name="T3" fmla="*/ 19 h 36"/>
                <a:gd name="T4" fmla="*/ 23 w 65"/>
                <a:gd name="T5" fmla="*/ 22 h 36"/>
                <a:gd name="T6" fmla="*/ 22 w 65"/>
                <a:gd name="T7" fmla="*/ 23 h 36"/>
                <a:gd name="T8" fmla="*/ 24 w 65"/>
                <a:gd name="T9" fmla="*/ 23 h 36"/>
                <a:gd name="T10" fmla="*/ 27 w 65"/>
                <a:gd name="T11" fmla="*/ 19 h 36"/>
                <a:gd name="T12" fmla="*/ 34 w 65"/>
                <a:gd name="T13" fmla="*/ 14 h 36"/>
                <a:gd name="T14" fmla="*/ 39 w 65"/>
                <a:gd name="T15" fmla="*/ 9 h 36"/>
                <a:gd name="T16" fmla="*/ 45 w 65"/>
                <a:gd name="T17" fmla="*/ 4 h 36"/>
                <a:gd name="T18" fmla="*/ 50 w 65"/>
                <a:gd name="T19" fmla="*/ 3 h 36"/>
                <a:gd name="T20" fmla="*/ 41 w 65"/>
                <a:gd name="T21" fmla="*/ 8 h 36"/>
                <a:gd name="T22" fmla="*/ 37 w 65"/>
                <a:gd name="T23" fmla="*/ 12 h 36"/>
                <a:gd name="T24" fmla="*/ 47 w 65"/>
                <a:gd name="T25" fmla="*/ 8 h 36"/>
                <a:gd name="T26" fmla="*/ 61 w 65"/>
                <a:gd name="T27" fmla="*/ 5 h 36"/>
                <a:gd name="T28" fmla="*/ 63 w 65"/>
                <a:gd name="T29" fmla="*/ 5 h 36"/>
                <a:gd name="T30" fmla="*/ 56 w 65"/>
                <a:gd name="T31" fmla="*/ 7 h 36"/>
                <a:gd name="T32" fmla="*/ 32 w 65"/>
                <a:gd name="T33" fmla="*/ 18 h 36"/>
                <a:gd name="T34" fmla="*/ 27 w 65"/>
                <a:gd name="T35" fmla="*/ 22 h 36"/>
                <a:gd name="T36" fmla="*/ 25 w 65"/>
                <a:gd name="T37" fmla="*/ 24 h 36"/>
                <a:gd name="T38" fmla="*/ 28 w 65"/>
                <a:gd name="T39" fmla="*/ 23 h 36"/>
                <a:gd name="T40" fmla="*/ 40 w 65"/>
                <a:gd name="T41" fmla="*/ 23 h 36"/>
                <a:gd name="T42" fmla="*/ 45 w 65"/>
                <a:gd name="T43" fmla="*/ 21 h 36"/>
                <a:gd name="T44" fmla="*/ 54 w 65"/>
                <a:gd name="T45" fmla="*/ 17 h 36"/>
                <a:gd name="T46" fmla="*/ 54 w 65"/>
                <a:gd name="T47" fmla="*/ 17 h 36"/>
                <a:gd name="T48" fmla="*/ 45 w 65"/>
                <a:gd name="T49" fmla="*/ 22 h 36"/>
                <a:gd name="T50" fmla="*/ 40 w 65"/>
                <a:gd name="T51" fmla="*/ 23 h 36"/>
                <a:gd name="T52" fmla="*/ 26 w 65"/>
                <a:gd name="T53" fmla="*/ 25 h 36"/>
                <a:gd name="T54" fmla="*/ 22 w 65"/>
                <a:gd name="T55" fmla="*/ 26 h 36"/>
                <a:gd name="T56" fmla="*/ 14 w 65"/>
                <a:gd name="T57" fmla="*/ 31 h 36"/>
                <a:gd name="T58" fmla="*/ 17 w 65"/>
                <a:gd name="T59" fmla="*/ 32 h 36"/>
                <a:gd name="T60" fmla="*/ 22 w 65"/>
                <a:gd name="T61" fmla="*/ 34 h 36"/>
                <a:gd name="T62" fmla="*/ 34 w 65"/>
                <a:gd name="T63" fmla="*/ 35 h 36"/>
                <a:gd name="T64" fmla="*/ 42 w 65"/>
                <a:gd name="T65" fmla="*/ 33 h 36"/>
                <a:gd name="T66" fmla="*/ 35 w 65"/>
                <a:gd name="T67" fmla="*/ 35 h 36"/>
                <a:gd name="T68" fmla="*/ 22 w 65"/>
                <a:gd name="T69" fmla="*/ 35 h 36"/>
                <a:gd name="T70" fmla="*/ 17 w 65"/>
                <a:gd name="T71" fmla="*/ 34 h 36"/>
                <a:gd name="T72" fmla="*/ 14 w 65"/>
                <a:gd name="T73" fmla="*/ 33 h 36"/>
                <a:gd name="T74" fmla="*/ 9 w 65"/>
                <a:gd name="T75" fmla="*/ 33 h 36"/>
                <a:gd name="T76" fmla="*/ 6 w 65"/>
                <a:gd name="T77" fmla="*/ 34 h 36"/>
                <a:gd name="T78" fmla="*/ 5 w 65"/>
                <a:gd name="T79" fmla="*/ 34 h 36"/>
                <a:gd name="T80" fmla="*/ 2 w 65"/>
                <a:gd name="T81" fmla="*/ 34 h 36"/>
                <a:gd name="T82" fmla="*/ 8 w 65"/>
                <a:gd name="T83" fmla="*/ 32 h 36"/>
                <a:gd name="T84" fmla="*/ 9 w 65"/>
                <a:gd name="T85" fmla="*/ 31 h 36"/>
                <a:gd name="T86" fmla="*/ 10 w 65"/>
                <a:gd name="T87" fmla="*/ 30 h 36"/>
                <a:gd name="T88" fmla="*/ 16 w 65"/>
                <a:gd name="T89" fmla="*/ 22 h 36"/>
                <a:gd name="T90" fmla="*/ 18 w 65"/>
                <a:gd name="T91" fmla="*/ 18 h 36"/>
                <a:gd name="T92" fmla="*/ 18 w 65"/>
                <a:gd name="T93" fmla="*/ 6 h 36"/>
                <a:gd name="T94" fmla="*/ 19 w 65"/>
                <a:gd name="T95" fmla="*/ 14 h 36"/>
                <a:gd name="T96" fmla="*/ 18 w 65"/>
                <a:gd name="T97" fmla="*/ 20 h 36"/>
                <a:gd name="T98" fmla="*/ 15 w 65"/>
                <a:gd name="T99" fmla="*/ 26 h 36"/>
                <a:gd name="T100" fmla="*/ 11 w 65"/>
                <a:gd name="T101" fmla="*/ 31 h 36"/>
                <a:gd name="T102" fmla="*/ 17 w 65"/>
                <a:gd name="T103" fmla="*/ 28 h 36"/>
                <a:gd name="T104" fmla="*/ 19 w 65"/>
                <a:gd name="T105" fmla="*/ 26 h 36"/>
                <a:gd name="T106" fmla="*/ 22 w 65"/>
                <a:gd name="T107" fmla="*/ 22 h 36"/>
                <a:gd name="T108" fmla="*/ 22 w 65"/>
                <a:gd name="T109" fmla="*/ 20 h 36"/>
                <a:gd name="T110" fmla="*/ 25 w 65"/>
                <a:gd name="T111" fmla="*/ 14 h 36"/>
                <a:gd name="T112" fmla="*/ 31 w 65"/>
                <a:gd name="T113" fmla="*/ 2 h 36"/>
                <a:gd name="T114" fmla="*/ 32 w 65"/>
                <a:gd name="T115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" h="36">
                  <a:moveTo>
                    <a:pt x="32" y="3"/>
                  </a:moveTo>
                  <a:cubicBezTo>
                    <a:pt x="31" y="4"/>
                    <a:pt x="30" y="5"/>
                    <a:pt x="30" y="6"/>
                  </a:cubicBezTo>
                  <a:cubicBezTo>
                    <a:pt x="28" y="9"/>
                    <a:pt x="27" y="12"/>
                    <a:pt x="26" y="14"/>
                  </a:cubicBezTo>
                  <a:cubicBezTo>
                    <a:pt x="25" y="16"/>
                    <a:pt x="25" y="17"/>
                    <a:pt x="24" y="19"/>
                  </a:cubicBezTo>
                  <a:cubicBezTo>
                    <a:pt x="24" y="19"/>
                    <a:pt x="24" y="20"/>
                    <a:pt x="23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4"/>
                    <a:pt x="22" y="24"/>
                    <a:pt x="21" y="25"/>
                  </a:cubicBezTo>
                  <a:cubicBezTo>
                    <a:pt x="22" y="24"/>
                    <a:pt x="23" y="23"/>
                    <a:pt x="24" y="23"/>
                  </a:cubicBezTo>
                  <a:cubicBezTo>
                    <a:pt x="25" y="22"/>
                    <a:pt x="25" y="22"/>
                    <a:pt x="26" y="21"/>
                  </a:cubicBezTo>
                  <a:cubicBezTo>
                    <a:pt x="26" y="20"/>
                    <a:pt x="27" y="20"/>
                    <a:pt x="27" y="19"/>
                  </a:cubicBezTo>
                  <a:cubicBezTo>
                    <a:pt x="29" y="18"/>
                    <a:pt x="30" y="17"/>
                    <a:pt x="31" y="16"/>
                  </a:cubicBezTo>
                  <a:cubicBezTo>
                    <a:pt x="32" y="16"/>
                    <a:pt x="33" y="15"/>
                    <a:pt x="34" y="14"/>
                  </a:cubicBezTo>
                  <a:cubicBezTo>
                    <a:pt x="35" y="13"/>
                    <a:pt x="36" y="12"/>
                    <a:pt x="37" y="11"/>
                  </a:cubicBezTo>
                  <a:cubicBezTo>
                    <a:pt x="37" y="10"/>
                    <a:pt x="38" y="10"/>
                    <a:pt x="39" y="9"/>
                  </a:cubicBezTo>
                  <a:cubicBezTo>
                    <a:pt x="39" y="9"/>
                    <a:pt x="40" y="8"/>
                    <a:pt x="41" y="8"/>
                  </a:cubicBezTo>
                  <a:cubicBezTo>
                    <a:pt x="42" y="6"/>
                    <a:pt x="43" y="5"/>
                    <a:pt x="45" y="4"/>
                  </a:cubicBezTo>
                  <a:cubicBezTo>
                    <a:pt x="46" y="4"/>
                    <a:pt x="47" y="4"/>
                    <a:pt x="47" y="3"/>
                  </a:cubicBezTo>
                  <a:cubicBezTo>
                    <a:pt x="48" y="3"/>
                    <a:pt x="49" y="3"/>
                    <a:pt x="50" y="3"/>
                  </a:cubicBezTo>
                  <a:cubicBezTo>
                    <a:pt x="48" y="3"/>
                    <a:pt x="47" y="4"/>
                    <a:pt x="45" y="5"/>
                  </a:cubicBezTo>
                  <a:cubicBezTo>
                    <a:pt x="44" y="6"/>
                    <a:pt x="43" y="7"/>
                    <a:pt x="41" y="8"/>
                  </a:cubicBezTo>
                  <a:cubicBezTo>
                    <a:pt x="41" y="9"/>
                    <a:pt x="40" y="9"/>
                    <a:pt x="39" y="10"/>
                  </a:cubicBezTo>
                  <a:cubicBezTo>
                    <a:pt x="39" y="10"/>
                    <a:pt x="38" y="11"/>
                    <a:pt x="37" y="12"/>
                  </a:cubicBezTo>
                  <a:cubicBezTo>
                    <a:pt x="37" y="12"/>
                    <a:pt x="37" y="12"/>
                    <a:pt x="37" y="13"/>
                  </a:cubicBezTo>
                  <a:cubicBezTo>
                    <a:pt x="40" y="11"/>
                    <a:pt x="44" y="9"/>
                    <a:pt x="47" y="8"/>
                  </a:cubicBezTo>
                  <a:cubicBezTo>
                    <a:pt x="50" y="7"/>
                    <a:pt x="53" y="6"/>
                    <a:pt x="56" y="5"/>
                  </a:cubicBezTo>
                  <a:cubicBezTo>
                    <a:pt x="58" y="5"/>
                    <a:pt x="59" y="5"/>
                    <a:pt x="61" y="5"/>
                  </a:cubicBezTo>
                  <a:cubicBezTo>
                    <a:pt x="62" y="5"/>
                    <a:pt x="64" y="5"/>
                    <a:pt x="65" y="5"/>
                  </a:cubicBezTo>
                  <a:cubicBezTo>
                    <a:pt x="64" y="5"/>
                    <a:pt x="64" y="5"/>
                    <a:pt x="63" y="5"/>
                  </a:cubicBezTo>
                  <a:cubicBezTo>
                    <a:pt x="62" y="5"/>
                    <a:pt x="61" y="6"/>
                    <a:pt x="61" y="6"/>
                  </a:cubicBezTo>
                  <a:cubicBezTo>
                    <a:pt x="59" y="6"/>
                    <a:pt x="58" y="6"/>
                    <a:pt x="56" y="7"/>
                  </a:cubicBezTo>
                  <a:cubicBezTo>
                    <a:pt x="53" y="8"/>
                    <a:pt x="51" y="8"/>
                    <a:pt x="48" y="9"/>
                  </a:cubicBezTo>
                  <a:cubicBezTo>
                    <a:pt x="42" y="11"/>
                    <a:pt x="37" y="14"/>
                    <a:pt x="32" y="18"/>
                  </a:cubicBezTo>
                  <a:cubicBezTo>
                    <a:pt x="31" y="19"/>
                    <a:pt x="30" y="20"/>
                    <a:pt x="28" y="21"/>
                  </a:cubicBezTo>
                  <a:cubicBezTo>
                    <a:pt x="28" y="21"/>
                    <a:pt x="27" y="22"/>
                    <a:pt x="27" y="22"/>
                  </a:cubicBezTo>
                  <a:cubicBezTo>
                    <a:pt x="26" y="23"/>
                    <a:pt x="26" y="23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7" y="23"/>
                    <a:pt x="28" y="23"/>
                  </a:cubicBezTo>
                  <a:cubicBezTo>
                    <a:pt x="29" y="23"/>
                    <a:pt x="29" y="23"/>
                    <a:pt x="30" y="23"/>
                  </a:cubicBezTo>
                  <a:cubicBezTo>
                    <a:pt x="34" y="23"/>
                    <a:pt x="37" y="23"/>
                    <a:pt x="40" y="23"/>
                  </a:cubicBezTo>
                  <a:cubicBezTo>
                    <a:pt x="41" y="22"/>
                    <a:pt x="42" y="22"/>
                    <a:pt x="43" y="22"/>
                  </a:cubicBezTo>
                  <a:cubicBezTo>
                    <a:pt x="43" y="22"/>
                    <a:pt x="44" y="21"/>
                    <a:pt x="45" y="21"/>
                  </a:cubicBezTo>
                  <a:cubicBezTo>
                    <a:pt x="47" y="21"/>
                    <a:pt x="48" y="20"/>
                    <a:pt x="50" y="19"/>
                  </a:cubicBezTo>
                  <a:cubicBezTo>
                    <a:pt x="51" y="18"/>
                    <a:pt x="52" y="17"/>
                    <a:pt x="54" y="17"/>
                  </a:cubicBezTo>
                  <a:cubicBezTo>
                    <a:pt x="55" y="16"/>
                    <a:pt x="57" y="15"/>
                    <a:pt x="58" y="14"/>
                  </a:cubicBezTo>
                  <a:cubicBezTo>
                    <a:pt x="57" y="15"/>
                    <a:pt x="55" y="16"/>
                    <a:pt x="54" y="17"/>
                  </a:cubicBezTo>
                  <a:cubicBezTo>
                    <a:pt x="53" y="18"/>
                    <a:pt x="51" y="19"/>
                    <a:pt x="50" y="19"/>
                  </a:cubicBezTo>
                  <a:cubicBezTo>
                    <a:pt x="48" y="20"/>
                    <a:pt x="47" y="21"/>
                    <a:pt x="45" y="22"/>
                  </a:cubicBezTo>
                  <a:cubicBezTo>
                    <a:pt x="45" y="22"/>
                    <a:pt x="44" y="22"/>
                    <a:pt x="43" y="23"/>
                  </a:cubicBezTo>
                  <a:cubicBezTo>
                    <a:pt x="42" y="23"/>
                    <a:pt x="41" y="23"/>
                    <a:pt x="40" y="23"/>
                  </a:cubicBezTo>
                  <a:cubicBezTo>
                    <a:pt x="37" y="24"/>
                    <a:pt x="34" y="24"/>
                    <a:pt x="30" y="24"/>
                  </a:cubicBezTo>
                  <a:cubicBezTo>
                    <a:pt x="29" y="24"/>
                    <a:pt x="27" y="24"/>
                    <a:pt x="26" y="25"/>
                  </a:cubicBezTo>
                  <a:cubicBezTo>
                    <a:pt x="25" y="25"/>
                    <a:pt x="24" y="25"/>
                    <a:pt x="23" y="26"/>
                  </a:cubicBezTo>
                  <a:cubicBezTo>
                    <a:pt x="23" y="26"/>
                    <a:pt x="23" y="26"/>
                    <a:pt x="22" y="26"/>
                  </a:cubicBezTo>
                  <a:cubicBezTo>
                    <a:pt x="21" y="27"/>
                    <a:pt x="19" y="28"/>
                    <a:pt x="18" y="29"/>
                  </a:cubicBezTo>
                  <a:cubicBezTo>
                    <a:pt x="17" y="30"/>
                    <a:pt x="15" y="31"/>
                    <a:pt x="14" y="31"/>
                  </a:cubicBezTo>
                  <a:cubicBezTo>
                    <a:pt x="14" y="31"/>
                    <a:pt x="14" y="31"/>
                    <a:pt x="15" y="32"/>
                  </a:cubicBezTo>
                  <a:cubicBezTo>
                    <a:pt x="15" y="32"/>
                    <a:pt x="16" y="32"/>
                    <a:pt x="17" y="32"/>
                  </a:cubicBezTo>
                  <a:cubicBezTo>
                    <a:pt x="17" y="33"/>
                    <a:pt x="18" y="33"/>
                    <a:pt x="18" y="33"/>
                  </a:cubicBezTo>
                  <a:cubicBezTo>
                    <a:pt x="20" y="34"/>
                    <a:pt x="21" y="34"/>
                    <a:pt x="22" y="34"/>
                  </a:cubicBezTo>
                  <a:cubicBezTo>
                    <a:pt x="24" y="35"/>
                    <a:pt x="25" y="35"/>
                    <a:pt x="26" y="35"/>
                  </a:cubicBezTo>
                  <a:cubicBezTo>
                    <a:pt x="29" y="35"/>
                    <a:pt x="32" y="35"/>
                    <a:pt x="34" y="35"/>
                  </a:cubicBezTo>
                  <a:cubicBezTo>
                    <a:pt x="36" y="35"/>
                    <a:pt x="37" y="34"/>
                    <a:pt x="38" y="34"/>
                  </a:cubicBezTo>
                  <a:cubicBezTo>
                    <a:pt x="40" y="34"/>
                    <a:pt x="41" y="33"/>
                    <a:pt x="42" y="33"/>
                  </a:cubicBezTo>
                  <a:cubicBezTo>
                    <a:pt x="41" y="33"/>
                    <a:pt x="40" y="34"/>
                    <a:pt x="39" y="34"/>
                  </a:cubicBezTo>
                  <a:cubicBezTo>
                    <a:pt x="37" y="35"/>
                    <a:pt x="36" y="35"/>
                    <a:pt x="35" y="35"/>
                  </a:cubicBezTo>
                  <a:cubicBezTo>
                    <a:pt x="32" y="36"/>
                    <a:pt x="29" y="36"/>
                    <a:pt x="26" y="36"/>
                  </a:cubicBezTo>
                  <a:cubicBezTo>
                    <a:pt x="25" y="36"/>
                    <a:pt x="23" y="35"/>
                    <a:pt x="22" y="35"/>
                  </a:cubicBezTo>
                  <a:cubicBezTo>
                    <a:pt x="21" y="35"/>
                    <a:pt x="19" y="35"/>
                    <a:pt x="18" y="34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17" y="34"/>
                    <a:pt x="16" y="33"/>
                    <a:pt x="16" y="33"/>
                  </a:cubicBezTo>
                  <a:cubicBezTo>
                    <a:pt x="16" y="33"/>
                    <a:pt x="15" y="33"/>
                    <a:pt x="14" y="33"/>
                  </a:cubicBezTo>
                  <a:cubicBezTo>
                    <a:pt x="14" y="32"/>
                    <a:pt x="13" y="32"/>
                    <a:pt x="12" y="32"/>
                  </a:cubicBezTo>
                  <a:cubicBezTo>
                    <a:pt x="11" y="32"/>
                    <a:pt x="10" y="33"/>
                    <a:pt x="9" y="33"/>
                  </a:cubicBezTo>
                  <a:cubicBezTo>
                    <a:pt x="8" y="33"/>
                    <a:pt x="7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3" y="34"/>
                    <a:pt x="2" y="35"/>
                    <a:pt x="0" y="35"/>
                  </a:cubicBezTo>
                  <a:cubicBezTo>
                    <a:pt x="1" y="35"/>
                    <a:pt x="2" y="34"/>
                    <a:pt x="2" y="34"/>
                  </a:cubicBezTo>
                  <a:cubicBezTo>
                    <a:pt x="3" y="34"/>
                    <a:pt x="4" y="34"/>
                    <a:pt x="5" y="33"/>
                  </a:cubicBezTo>
                  <a:cubicBezTo>
                    <a:pt x="6" y="33"/>
                    <a:pt x="7" y="33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9" y="32"/>
                    <a:pt x="9" y="31"/>
                  </a:cubicBezTo>
                  <a:cubicBezTo>
                    <a:pt x="9" y="31"/>
                    <a:pt x="9" y="31"/>
                    <a:pt x="10" y="31"/>
                  </a:cubicBezTo>
                  <a:cubicBezTo>
                    <a:pt x="10" y="31"/>
                    <a:pt x="10" y="30"/>
                    <a:pt x="10" y="30"/>
                  </a:cubicBezTo>
                  <a:cubicBezTo>
                    <a:pt x="11" y="30"/>
                    <a:pt x="11" y="29"/>
                    <a:pt x="12" y="29"/>
                  </a:cubicBezTo>
                  <a:cubicBezTo>
                    <a:pt x="14" y="27"/>
                    <a:pt x="15" y="24"/>
                    <a:pt x="16" y="22"/>
                  </a:cubicBezTo>
                  <a:cubicBezTo>
                    <a:pt x="17" y="21"/>
                    <a:pt x="17" y="21"/>
                    <a:pt x="17" y="20"/>
                  </a:cubicBezTo>
                  <a:cubicBezTo>
                    <a:pt x="18" y="19"/>
                    <a:pt x="18" y="19"/>
                    <a:pt x="18" y="18"/>
                  </a:cubicBezTo>
                  <a:cubicBezTo>
                    <a:pt x="18" y="17"/>
                    <a:pt x="18" y="16"/>
                    <a:pt x="19" y="14"/>
                  </a:cubicBezTo>
                  <a:cubicBezTo>
                    <a:pt x="19" y="11"/>
                    <a:pt x="18" y="9"/>
                    <a:pt x="18" y="6"/>
                  </a:cubicBezTo>
                  <a:cubicBezTo>
                    <a:pt x="18" y="7"/>
                    <a:pt x="18" y="9"/>
                    <a:pt x="18" y="10"/>
                  </a:cubicBezTo>
                  <a:cubicBezTo>
                    <a:pt x="19" y="11"/>
                    <a:pt x="19" y="13"/>
                    <a:pt x="19" y="14"/>
                  </a:cubicBezTo>
                  <a:cubicBezTo>
                    <a:pt x="19" y="16"/>
                    <a:pt x="19" y="17"/>
                    <a:pt x="19" y="18"/>
                  </a:cubicBezTo>
                  <a:cubicBezTo>
                    <a:pt x="18" y="19"/>
                    <a:pt x="18" y="20"/>
                    <a:pt x="18" y="20"/>
                  </a:cubicBezTo>
                  <a:cubicBezTo>
                    <a:pt x="18" y="21"/>
                    <a:pt x="17" y="22"/>
                    <a:pt x="17" y="22"/>
                  </a:cubicBezTo>
                  <a:cubicBezTo>
                    <a:pt x="16" y="23"/>
                    <a:pt x="16" y="25"/>
                    <a:pt x="15" y="26"/>
                  </a:cubicBezTo>
                  <a:cubicBezTo>
                    <a:pt x="14" y="27"/>
                    <a:pt x="13" y="28"/>
                    <a:pt x="13" y="29"/>
                  </a:cubicBezTo>
                  <a:cubicBezTo>
                    <a:pt x="12" y="30"/>
                    <a:pt x="12" y="30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3" y="30"/>
                    <a:pt x="15" y="29"/>
                    <a:pt x="17" y="28"/>
                  </a:cubicBezTo>
                  <a:cubicBezTo>
                    <a:pt x="17" y="28"/>
                    <a:pt x="18" y="27"/>
                    <a:pt x="18" y="27"/>
                  </a:cubicBezTo>
                  <a:cubicBezTo>
                    <a:pt x="19" y="27"/>
                    <a:pt x="19" y="26"/>
                    <a:pt x="19" y="26"/>
                  </a:cubicBezTo>
                  <a:cubicBezTo>
                    <a:pt x="20" y="25"/>
                    <a:pt x="21" y="24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24" y="17"/>
                    <a:pt x="24" y="15"/>
                    <a:pt x="25" y="14"/>
                  </a:cubicBezTo>
                  <a:cubicBezTo>
                    <a:pt x="26" y="11"/>
                    <a:pt x="27" y="8"/>
                    <a:pt x="29" y="6"/>
                  </a:cubicBezTo>
                  <a:cubicBezTo>
                    <a:pt x="29" y="5"/>
                    <a:pt x="30" y="3"/>
                    <a:pt x="31" y="2"/>
                  </a:cubicBezTo>
                  <a:cubicBezTo>
                    <a:pt x="33" y="1"/>
                    <a:pt x="34" y="0"/>
                    <a:pt x="35" y="0"/>
                  </a:cubicBezTo>
                  <a:cubicBezTo>
                    <a:pt x="34" y="1"/>
                    <a:pt x="33" y="2"/>
                    <a:pt x="32" y="3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0" name="Freeform 2356"/>
            <p:cNvSpPr/>
            <p:nvPr/>
          </p:nvSpPr>
          <p:spPr bwMode="auto">
            <a:xfrm>
              <a:off x="8107340" y="2433649"/>
              <a:ext cx="30163" cy="41275"/>
            </a:xfrm>
            <a:custGeom>
              <a:avLst/>
              <a:gdLst>
                <a:gd name="T0" fmla="*/ 7 w 8"/>
                <a:gd name="T1" fmla="*/ 2 h 11"/>
                <a:gd name="T2" fmla="*/ 5 w 8"/>
                <a:gd name="T3" fmla="*/ 1 h 11"/>
                <a:gd name="T4" fmla="*/ 2 w 8"/>
                <a:gd name="T5" fmla="*/ 1 h 11"/>
                <a:gd name="T6" fmla="*/ 0 w 8"/>
                <a:gd name="T7" fmla="*/ 0 h 11"/>
                <a:gd name="T8" fmla="*/ 0 w 8"/>
                <a:gd name="T9" fmla="*/ 3 h 11"/>
                <a:gd name="T10" fmla="*/ 1 w 8"/>
                <a:gd name="T11" fmla="*/ 8 h 11"/>
                <a:gd name="T12" fmla="*/ 6 w 8"/>
                <a:gd name="T13" fmla="*/ 8 h 11"/>
                <a:gd name="T14" fmla="*/ 6 w 8"/>
                <a:gd name="T15" fmla="*/ 9 h 11"/>
                <a:gd name="T16" fmla="*/ 6 w 8"/>
                <a:gd name="T17" fmla="*/ 10 h 11"/>
                <a:gd name="T18" fmla="*/ 6 w 8"/>
                <a:gd name="T19" fmla="*/ 10 h 11"/>
                <a:gd name="T20" fmla="*/ 6 w 8"/>
                <a:gd name="T21" fmla="*/ 10 h 11"/>
                <a:gd name="T22" fmla="*/ 6 w 8"/>
                <a:gd name="T23" fmla="*/ 10 h 11"/>
                <a:gd name="T24" fmla="*/ 6 w 8"/>
                <a:gd name="T25" fmla="*/ 10 h 11"/>
                <a:gd name="T26" fmla="*/ 6 w 8"/>
                <a:gd name="T27" fmla="*/ 11 h 11"/>
                <a:gd name="T28" fmla="*/ 6 w 8"/>
                <a:gd name="T29" fmla="*/ 10 h 11"/>
                <a:gd name="T30" fmla="*/ 6 w 8"/>
                <a:gd name="T31" fmla="*/ 10 h 11"/>
                <a:gd name="T32" fmla="*/ 6 w 8"/>
                <a:gd name="T33" fmla="*/ 10 h 11"/>
                <a:gd name="T34" fmla="*/ 6 w 8"/>
                <a:gd name="T35" fmla="*/ 10 h 11"/>
                <a:gd name="T36" fmla="*/ 6 w 8"/>
                <a:gd name="T37" fmla="*/ 10 h 11"/>
                <a:gd name="T38" fmla="*/ 6 w 8"/>
                <a:gd name="T39" fmla="*/ 10 h 11"/>
                <a:gd name="T40" fmla="*/ 6 w 8"/>
                <a:gd name="T41" fmla="*/ 11 h 11"/>
                <a:gd name="T42" fmla="*/ 7 w 8"/>
                <a:gd name="T43" fmla="*/ 10 h 11"/>
                <a:gd name="T44" fmla="*/ 7 w 8"/>
                <a:gd name="T45" fmla="*/ 10 h 11"/>
                <a:gd name="T46" fmla="*/ 7 w 8"/>
                <a:gd name="T47" fmla="*/ 10 h 11"/>
                <a:gd name="T48" fmla="*/ 7 w 8"/>
                <a:gd name="T49" fmla="*/ 10 h 11"/>
                <a:gd name="T50" fmla="*/ 7 w 8"/>
                <a:gd name="T51" fmla="*/ 10 h 11"/>
                <a:gd name="T52" fmla="*/ 7 w 8"/>
                <a:gd name="T53" fmla="*/ 10 h 11"/>
                <a:gd name="T54" fmla="*/ 7 w 8"/>
                <a:gd name="T55" fmla="*/ 10 h 11"/>
                <a:gd name="T56" fmla="*/ 7 w 8"/>
                <a:gd name="T57" fmla="*/ 10 h 11"/>
                <a:gd name="T58" fmla="*/ 7 w 8"/>
                <a:gd name="T59" fmla="*/ 9 h 11"/>
                <a:gd name="T60" fmla="*/ 6 w 8"/>
                <a:gd name="T61" fmla="*/ 8 h 11"/>
                <a:gd name="T62" fmla="*/ 8 w 8"/>
                <a:gd name="T63" fmla="*/ 5 h 11"/>
                <a:gd name="T64" fmla="*/ 7 w 8"/>
                <a:gd name="T6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11">
                  <a:moveTo>
                    <a:pt x="7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7" y="9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7" y="3"/>
                    <a:pt x="7" y="2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1" name="Freeform 2357"/>
            <p:cNvSpPr/>
            <p:nvPr/>
          </p:nvSpPr>
          <p:spPr bwMode="auto">
            <a:xfrm>
              <a:off x="11063283" y="3000390"/>
              <a:ext cx="187326" cy="255589"/>
            </a:xfrm>
            <a:custGeom>
              <a:avLst/>
              <a:gdLst>
                <a:gd name="T0" fmla="*/ 4 w 50"/>
                <a:gd name="T1" fmla="*/ 43 h 68"/>
                <a:gd name="T2" fmla="*/ 25 w 50"/>
                <a:gd name="T3" fmla="*/ 56 h 68"/>
                <a:gd name="T4" fmla="*/ 44 w 50"/>
                <a:gd name="T5" fmla="*/ 64 h 68"/>
                <a:gd name="T6" fmla="*/ 49 w 50"/>
                <a:gd name="T7" fmla="*/ 68 h 68"/>
                <a:gd name="T8" fmla="*/ 49 w 50"/>
                <a:gd name="T9" fmla="*/ 56 h 68"/>
                <a:gd name="T10" fmla="*/ 50 w 50"/>
                <a:gd name="T11" fmla="*/ 43 h 68"/>
                <a:gd name="T12" fmla="*/ 40 w 50"/>
                <a:gd name="T13" fmla="*/ 12 h 68"/>
                <a:gd name="T14" fmla="*/ 24 w 50"/>
                <a:gd name="T15" fmla="*/ 6 h 68"/>
                <a:gd name="T16" fmla="*/ 9 w 50"/>
                <a:gd name="T17" fmla="*/ 12 h 68"/>
                <a:gd name="T18" fmla="*/ 5 w 50"/>
                <a:gd name="T19" fmla="*/ 0 h 68"/>
                <a:gd name="T20" fmla="*/ 4 w 50"/>
                <a:gd name="T21" fmla="*/ 0 h 68"/>
                <a:gd name="T22" fmla="*/ 8 w 50"/>
                <a:gd name="T23" fmla="*/ 12 h 68"/>
                <a:gd name="T24" fmla="*/ 5 w 50"/>
                <a:gd name="T25" fmla="*/ 15 h 68"/>
                <a:gd name="T26" fmla="*/ 0 w 50"/>
                <a:gd name="T27" fmla="*/ 29 h 68"/>
                <a:gd name="T28" fmla="*/ 4 w 50"/>
                <a:gd name="T29" fmla="*/ 4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68">
                  <a:moveTo>
                    <a:pt x="4" y="43"/>
                  </a:moveTo>
                  <a:cubicBezTo>
                    <a:pt x="9" y="50"/>
                    <a:pt x="16" y="53"/>
                    <a:pt x="25" y="56"/>
                  </a:cubicBezTo>
                  <a:cubicBezTo>
                    <a:pt x="30" y="57"/>
                    <a:pt x="40" y="59"/>
                    <a:pt x="44" y="64"/>
                  </a:cubicBezTo>
                  <a:cubicBezTo>
                    <a:pt x="46" y="65"/>
                    <a:pt x="48" y="67"/>
                    <a:pt x="49" y="68"/>
                  </a:cubicBezTo>
                  <a:cubicBezTo>
                    <a:pt x="48" y="66"/>
                    <a:pt x="48" y="61"/>
                    <a:pt x="49" y="56"/>
                  </a:cubicBezTo>
                  <a:cubicBezTo>
                    <a:pt x="49" y="51"/>
                    <a:pt x="50" y="47"/>
                    <a:pt x="50" y="43"/>
                  </a:cubicBezTo>
                  <a:cubicBezTo>
                    <a:pt x="50" y="31"/>
                    <a:pt x="49" y="20"/>
                    <a:pt x="40" y="12"/>
                  </a:cubicBezTo>
                  <a:cubicBezTo>
                    <a:pt x="35" y="8"/>
                    <a:pt x="30" y="6"/>
                    <a:pt x="24" y="6"/>
                  </a:cubicBezTo>
                  <a:cubicBezTo>
                    <a:pt x="19" y="6"/>
                    <a:pt x="14" y="8"/>
                    <a:pt x="9" y="12"/>
                  </a:cubicBezTo>
                  <a:cubicBezTo>
                    <a:pt x="7" y="8"/>
                    <a:pt x="6" y="4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3"/>
                    <a:pt x="6" y="8"/>
                    <a:pt x="8" y="12"/>
                  </a:cubicBezTo>
                  <a:cubicBezTo>
                    <a:pt x="7" y="13"/>
                    <a:pt x="6" y="14"/>
                    <a:pt x="5" y="15"/>
                  </a:cubicBezTo>
                  <a:cubicBezTo>
                    <a:pt x="2" y="19"/>
                    <a:pt x="0" y="24"/>
                    <a:pt x="0" y="29"/>
                  </a:cubicBezTo>
                  <a:cubicBezTo>
                    <a:pt x="0" y="34"/>
                    <a:pt x="1" y="39"/>
                    <a:pt x="4" y="43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2" name="Freeform 2358"/>
            <p:cNvSpPr/>
            <p:nvPr/>
          </p:nvSpPr>
          <p:spPr bwMode="auto">
            <a:xfrm>
              <a:off x="11074396" y="3206766"/>
              <a:ext cx="160338" cy="252414"/>
            </a:xfrm>
            <a:custGeom>
              <a:avLst/>
              <a:gdLst>
                <a:gd name="T0" fmla="*/ 2 w 43"/>
                <a:gd name="T1" fmla="*/ 38 h 67"/>
                <a:gd name="T2" fmla="*/ 17 w 43"/>
                <a:gd name="T3" fmla="*/ 54 h 67"/>
                <a:gd name="T4" fmla="*/ 34 w 43"/>
                <a:gd name="T5" fmla="*/ 63 h 67"/>
                <a:gd name="T6" fmla="*/ 38 w 43"/>
                <a:gd name="T7" fmla="*/ 67 h 67"/>
                <a:gd name="T8" fmla="*/ 41 w 43"/>
                <a:gd name="T9" fmla="*/ 47 h 67"/>
                <a:gd name="T10" fmla="*/ 43 w 43"/>
                <a:gd name="T11" fmla="*/ 34 h 67"/>
                <a:gd name="T12" fmla="*/ 40 w 43"/>
                <a:gd name="T13" fmla="*/ 23 h 67"/>
                <a:gd name="T14" fmla="*/ 30 w 43"/>
                <a:gd name="T15" fmla="*/ 14 h 67"/>
                <a:gd name="T16" fmla="*/ 16 w 43"/>
                <a:gd name="T17" fmla="*/ 11 h 67"/>
                <a:gd name="T18" fmla="*/ 20 w 43"/>
                <a:gd name="T19" fmla="*/ 0 h 67"/>
                <a:gd name="T20" fmla="*/ 18 w 43"/>
                <a:gd name="T21" fmla="*/ 0 h 67"/>
                <a:gd name="T22" fmla="*/ 16 w 43"/>
                <a:gd name="T23" fmla="*/ 11 h 67"/>
                <a:gd name="T24" fmla="*/ 12 w 43"/>
                <a:gd name="T25" fmla="*/ 12 h 67"/>
                <a:gd name="T26" fmla="*/ 2 w 43"/>
                <a:gd name="T27" fmla="*/ 23 h 67"/>
                <a:gd name="T28" fmla="*/ 2 w 43"/>
                <a:gd name="T29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67">
                  <a:moveTo>
                    <a:pt x="2" y="38"/>
                  </a:moveTo>
                  <a:cubicBezTo>
                    <a:pt x="4" y="46"/>
                    <a:pt x="10" y="51"/>
                    <a:pt x="17" y="54"/>
                  </a:cubicBezTo>
                  <a:cubicBezTo>
                    <a:pt x="22" y="57"/>
                    <a:pt x="30" y="59"/>
                    <a:pt x="34" y="63"/>
                  </a:cubicBezTo>
                  <a:cubicBezTo>
                    <a:pt x="35" y="64"/>
                    <a:pt x="37" y="65"/>
                    <a:pt x="38" y="67"/>
                  </a:cubicBezTo>
                  <a:cubicBezTo>
                    <a:pt x="36" y="62"/>
                    <a:pt x="39" y="52"/>
                    <a:pt x="41" y="47"/>
                  </a:cubicBezTo>
                  <a:cubicBezTo>
                    <a:pt x="42" y="43"/>
                    <a:pt x="43" y="38"/>
                    <a:pt x="43" y="34"/>
                  </a:cubicBezTo>
                  <a:cubicBezTo>
                    <a:pt x="43" y="30"/>
                    <a:pt x="42" y="26"/>
                    <a:pt x="40" y="23"/>
                  </a:cubicBezTo>
                  <a:cubicBezTo>
                    <a:pt x="37" y="19"/>
                    <a:pt x="34" y="16"/>
                    <a:pt x="30" y="14"/>
                  </a:cubicBezTo>
                  <a:cubicBezTo>
                    <a:pt x="26" y="12"/>
                    <a:pt x="21" y="11"/>
                    <a:pt x="16" y="11"/>
                  </a:cubicBezTo>
                  <a:cubicBezTo>
                    <a:pt x="16" y="7"/>
                    <a:pt x="17" y="4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7" y="2"/>
                    <a:pt x="15" y="7"/>
                    <a:pt x="16" y="11"/>
                  </a:cubicBezTo>
                  <a:cubicBezTo>
                    <a:pt x="14" y="11"/>
                    <a:pt x="13" y="12"/>
                    <a:pt x="12" y="12"/>
                  </a:cubicBezTo>
                  <a:cubicBezTo>
                    <a:pt x="8" y="14"/>
                    <a:pt x="4" y="18"/>
                    <a:pt x="2" y="23"/>
                  </a:cubicBezTo>
                  <a:cubicBezTo>
                    <a:pt x="1" y="27"/>
                    <a:pt x="0" y="33"/>
                    <a:pt x="2" y="3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3" name="Freeform 2359"/>
            <p:cNvSpPr/>
            <p:nvPr/>
          </p:nvSpPr>
          <p:spPr bwMode="auto">
            <a:xfrm>
              <a:off x="10772769" y="2974990"/>
              <a:ext cx="282577" cy="442916"/>
            </a:xfrm>
            <a:custGeom>
              <a:avLst/>
              <a:gdLst>
                <a:gd name="T0" fmla="*/ 1 w 75"/>
                <a:gd name="T1" fmla="*/ 67 h 118"/>
                <a:gd name="T2" fmla="*/ 28 w 75"/>
                <a:gd name="T3" fmla="*/ 98 h 118"/>
                <a:gd name="T4" fmla="*/ 58 w 75"/>
                <a:gd name="T5" fmla="*/ 113 h 118"/>
                <a:gd name="T6" fmla="*/ 66 w 75"/>
                <a:gd name="T7" fmla="*/ 118 h 118"/>
                <a:gd name="T8" fmla="*/ 66 w 75"/>
                <a:gd name="T9" fmla="*/ 103 h 118"/>
                <a:gd name="T10" fmla="*/ 71 w 75"/>
                <a:gd name="T11" fmla="*/ 86 h 118"/>
                <a:gd name="T12" fmla="*/ 75 w 75"/>
                <a:gd name="T13" fmla="*/ 63 h 118"/>
                <a:gd name="T14" fmla="*/ 75 w 75"/>
                <a:gd name="T15" fmla="*/ 57 h 118"/>
                <a:gd name="T16" fmla="*/ 75 w 75"/>
                <a:gd name="T17" fmla="*/ 55 h 118"/>
                <a:gd name="T18" fmla="*/ 75 w 75"/>
                <a:gd name="T19" fmla="*/ 53 h 118"/>
                <a:gd name="T20" fmla="*/ 75 w 75"/>
                <a:gd name="T21" fmla="*/ 52 h 118"/>
                <a:gd name="T22" fmla="*/ 72 w 75"/>
                <a:gd name="T23" fmla="*/ 43 h 118"/>
                <a:gd name="T24" fmla="*/ 69 w 75"/>
                <a:gd name="T25" fmla="*/ 37 h 118"/>
                <a:gd name="T26" fmla="*/ 59 w 75"/>
                <a:gd name="T27" fmla="*/ 28 h 118"/>
                <a:gd name="T28" fmla="*/ 48 w 75"/>
                <a:gd name="T29" fmla="*/ 23 h 118"/>
                <a:gd name="T30" fmla="*/ 23 w 75"/>
                <a:gd name="T31" fmla="*/ 23 h 118"/>
                <a:gd name="T32" fmla="*/ 23 w 75"/>
                <a:gd name="T33" fmla="*/ 12 h 118"/>
                <a:gd name="T34" fmla="*/ 27 w 75"/>
                <a:gd name="T35" fmla="*/ 2 h 118"/>
                <a:gd name="T36" fmla="*/ 25 w 75"/>
                <a:gd name="T37" fmla="*/ 0 h 118"/>
                <a:gd name="T38" fmla="*/ 21 w 75"/>
                <a:gd name="T39" fmla="*/ 10 h 118"/>
                <a:gd name="T40" fmla="*/ 21 w 75"/>
                <a:gd name="T41" fmla="*/ 16 h 118"/>
                <a:gd name="T42" fmla="*/ 21 w 75"/>
                <a:gd name="T43" fmla="*/ 23 h 118"/>
                <a:gd name="T44" fmla="*/ 16 w 75"/>
                <a:gd name="T45" fmla="*/ 26 h 118"/>
                <a:gd name="T46" fmla="*/ 2 w 75"/>
                <a:gd name="T47" fmla="*/ 46 h 118"/>
                <a:gd name="T48" fmla="*/ 0 w 75"/>
                <a:gd name="T49" fmla="*/ 57 h 118"/>
                <a:gd name="T50" fmla="*/ 0 w 75"/>
                <a:gd name="T51" fmla="*/ 58 h 118"/>
                <a:gd name="T52" fmla="*/ 0 w 75"/>
                <a:gd name="T53" fmla="*/ 58 h 118"/>
                <a:gd name="T54" fmla="*/ 0 w 75"/>
                <a:gd name="T55" fmla="*/ 59 h 118"/>
                <a:gd name="T56" fmla="*/ 0 w 75"/>
                <a:gd name="T57" fmla="*/ 61 h 118"/>
                <a:gd name="T58" fmla="*/ 1 w 75"/>
                <a:gd name="T59" fmla="*/ 6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5" h="118">
                  <a:moveTo>
                    <a:pt x="1" y="67"/>
                  </a:moveTo>
                  <a:cubicBezTo>
                    <a:pt x="5" y="82"/>
                    <a:pt x="16" y="92"/>
                    <a:pt x="28" y="98"/>
                  </a:cubicBezTo>
                  <a:cubicBezTo>
                    <a:pt x="37" y="103"/>
                    <a:pt x="51" y="106"/>
                    <a:pt x="58" y="113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5"/>
                    <a:pt x="64" y="109"/>
                    <a:pt x="66" y="103"/>
                  </a:cubicBezTo>
                  <a:cubicBezTo>
                    <a:pt x="67" y="96"/>
                    <a:pt x="69" y="90"/>
                    <a:pt x="71" y="86"/>
                  </a:cubicBezTo>
                  <a:cubicBezTo>
                    <a:pt x="73" y="78"/>
                    <a:pt x="75" y="71"/>
                    <a:pt x="75" y="63"/>
                  </a:cubicBezTo>
                  <a:cubicBezTo>
                    <a:pt x="75" y="61"/>
                    <a:pt x="75" y="59"/>
                    <a:pt x="75" y="57"/>
                  </a:cubicBezTo>
                  <a:cubicBezTo>
                    <a:pt x="75" y="57"/>
                    <a:pt x="75" y="56"/>
                    <a:pt x="75" y="55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5" y="53"/>
                    <a:pt x="75" y="53"/>
                    <a:pt x="75" y="52"/>
                  </a:cubicBezTo>
                  <a:cubicBezTo>
                    <a:pt x="74" y="48"/>
                    <a:pt x="73" y="46"/>
                    <a:pt x="72" y="43"/>
                  </a:cubicBezTo>
                  <a:cubicBezTo>
                    <a:pt x="71" y="41"/>
                    <a:pt x="70" y="39"/>
                    <a:pt x="69" y="37"/>
                  </a:cubicBezTo>
                  <a:cubicBezTo>
                    <a:pt x="66" y="33"/>
                    <a:pt x="63" y="30"/>
                    <a:pt x="59" y="28"/>
                  </a:cubicBezTo>
                  <a:cubicBezTo>
                    <a:pt x="56" y="26"/>
                    <a:pt x="52" y="24"/>
                    <a:pt x="48" y="23"/>
                  </a:cubicBezTo>
                  <a:cubicBezTo>
                    <a:pt x="40" y="21"/>
                    <a:pt x="32" y="20"/>
                    <a:pt x="23" y="23"/>
                  </a:cubicBezTo>
                  <a:cubicBezTo>
                    <a:pt x="22" y="19"/>
                    <a:pt x="22" y="15"/>
                    <a:pt x="23" y="12"/>
                  </a:cubicBezTo>
                  <a:cubicBezTo>
                    <a:pt x="23" y="8"/>
                    <a:pt x="25" y="4"/>
                    <a:pt x="27" y="2"/>
                  </a:cubicBezTo>
                  <a:cubicBezTo>
                    <a:pt x="27" y="1"/>
                    <a:pt x="26" y="1"/>
                    <a:pt x="25" y="0"/>
                  </a:cubicBezTo>
                  <a:cubicBezTo>
                    <a:pt x="23" y="2"/>
                    <a:pt x="22" y="6"/>
                    <a:pt x="21" y="10"/>
                  </a:cubicBezTo>
                  <a:cubicBezTo>
                    <a:pt x="21" y="12"/>
                    <a:pt x="21" y="14"/>
                    <a:pt x="21" y="16"/>
                  </a:cubicBezTo>
                  <a:cubicBezTo>
                    <a:pt x="21" y="19"/>
                    <a:pt x="21" y="21"/>
                    <a:pt x="21" y="23"/>
                  </a:cubicBezTo>
                  <a:cubicBezTo>
                    <a:pt x="19" y="24"/>
                    <a:pt x="17" y="25"/>
                    <a:pt x="16" y="26"/>
                  </a:cubicBezTo>
                  <a:cubicBezTo>
                    <a:pt x="8" y="30"/>
                    <a:pt x="4" y="38"/>
                    <a:pt x="2" y="46"/>
                  </a:cubicBezTo>
                  <a:cubicBezTo>
                    <a:pt x="0" y="50"/>
                    <a:pt x="0" y="54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5"/>
                    <a:pt x="1" y="67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4" name="Freeform 2360"/>
            <p:cNvSpPr/>
            <p:nvPr/>
          </p:nvSpPr>
          <p:spPr bwMode="auto">
            <a:xfrm>
              <a:off x="8731232" y="2554299"/>
              <a:ext cx="63500" cy="88901"/>
            </a:xfrm>
            <a:custGeom>
              <a:avLst/>
              <a:gdLst>
                <a:gd name="T0" fmla="*/ 1 w 17"/>
                <a:gd name="T1" fmla="*/ 18 h 24"/>
                <a:gd name="T2" fmla="*/ 6 w 17"/>
                <a:gd name="T3" fmla="*/ 21 h 24"/>
                <a:gd name="T4" fmla="*/ 11 w 17"/>
                <a:gd name="T5" fmla="*/ 22 h 24"/>
                <a:gd name="T6" fmla="*/ 15 w 17"/>
                <a:gd name="T7" fmla="*/ 24 h 24"/>
                <a:gd name="T8" fmla="*/ 16 w 17"/>
                <a:gd name="T9" fmla="*/ 17 h 24"/>
                <a:gd name="T10" fmla="*/ 14 w 17"/>
                <a:gd name="T11" fmla="*/ 8 h 24"/>
                <a:gd name="T12" fmla="*/ 4 w 17"/>
                <a:gd name="T13" fmla="*/ 6 h 24"/>
                <a:gd name="T14" fmla="*/ 4 w 17"/>
                <a:gd name="T15" fmla="*/ 3 h 24"/>
                <a:gd name="T16" fmla="*/ 5 w 17"/>
                <a:gd name="T17" fmla="*/ 0 h 24"/>
                <a:gd name="T18" fmla="*/ 5 w 17"/>
                <a:gd name="T19" fmla="*/ 0 h 24"/>
                <a:gd name="T20" fmla="*/ 4 w 17"/>
                <a:gd name="T21" fmla="*/ 6 h 24"/>
                <a:gd name="T22" fmla="*/ 0 w 17"/>
                <a:gd name="T23" fmla="*/ 12 h 24"/>
                <a:gd name="T24" fmla="*/ 1 w 17"/>
                <a:gd name="T25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">
                  <a:moveTo>
                    <a:pt x="1" y="18"/>
                  </a:moveTo>
                  <a:cubicBezTo>
                    <a:pt x="3" y="20"/>
                    <a:pt x="4" y="20"/>
                    <a:pt x="6" y="21"/>
                  </a:cubicBezTo>
                  <a:cubicBezTo>
                    <a:pt x="7" y="22"/>
                    <a:pt x="9" y="22"/>
                    <a:pt x="11" y="22"/>
                  </a:cubicBezTo>
                  <a:cubicBezTo>
                    <a:pt x="12" y="22"/>
                    <a:pt x="15" y="24"/>
                    <a:pt x="15" y="24"/>
                  </a:cubicBezTo>
                  <a:cubicBezTo>
                    <a:pt x="14" y="21"/>
                    <a:pt x="16" y="19"/>
                    <a:pt x="16" y="17"/>
                  </a:cubicBezTo>
                  <a:cubicBezTo>
                    <a:pt x="17" y="14"/>
                    <a:pt x="16" y="10"/>
                    <a:pt x="14" y="8"/>
                  </a:cubicBezTo>
                  <a:cubicBezTo>
                    <a:pt x="12" y="5"/>
                    <a:pt x="8" y="5"/>
                    <a:pt x="4" y="6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4"/>
                    <a:pt x="4" y="6"/>
                  </a:cubicBezTo>
                  <a:cubicBezTo>
                    <a:pt x="2" y="7"/>
                    <a:pt x="0" y="9"/>
                    <a:pt x="0" y="12"/>
                  </a:cubicBezTo>
                  <a:cubicBezTo>
                    <a:pt x="0" y="13"/>
                    <a:pt x="0" y="16"/>
                    <a:pt x="1" y="18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5" name="Freeform 2361"/>
            <p:cNvSpPr/>
            <p:nvPr/>
          </p:nvSpPr>
          <p:spPr bwMode="auto">
            <a:xfrm>
              <a:off x="11468098" y="2921014"/>
              <a:ext cx="30163" cy="109538"/>
            </a:xfrm>
            <a:custGeom>
              <a:avLst/>
              <a:gdLst>
                <a:gd name="T0" fmla="*/ 8 w 8"/>
                <a:gd name="T1" fmla="*/ 0 h 29"/>
                <a:gd name="T2" fmla="*/ 4 w 8"/>
                <a:gd name="T3" fmla="*/ 14 h 29"/>
                <a:gd name="T4" fmla="*/ 4 w 8"/>
                <a:gd name="T5" fmla="*/ 22 h 29"/>
                <a:gd name="T6" fmla="*/ 5 w 8"/>
                <a:gd name="T7" fmla="*/ 29 h 29"/>
                <a:gd name="T8" fmla="*/ 0 w 8"/>
                <a:gd name="T9" fmla="*/ 20 h 29"/>
                <a:gd name="T10" fmla="*/ 2 w 8"/>
                <a:gd name="T11" fmla="*/ 10 h 29"/>
                <a:gd name="T12" fmla="*/ 8 w 8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9">
                  <a:moveTo>
                    <a:pt x="8" y="0"/>
                  </a:moveTo>
                  <a:cubicBezTo>
                    <a:pt x="7" y="4"/>
                    <a:pt x="4" y="9"/>
                    <a:pt x="4" y="14"/>
                  </a:cubicBezTo>
                  <a:cubicBezTo>
                    <a:pt x="4" y="17"/>
                    <a:pt x="4" y="19"/>
                    <a:pt x="4" y="22"/>
                  </a:cubicBezTo>
                  <a:cubicBezTo>
                    <a:pt x="5" y="24"/>
                    <a:pt x="6" y="26"/>
                    <a:pt x="5" y="29"/>
                  </a:cubicBezTo>
                  <a:cubicBezTo>
                    <a:pt x="3" y="26"/>
                    <a:pt x="1" y="23"/>
                    <a:pt x="0" y="20"/>
                  </a:cubicBezTo>
                  <a:cubicBezTo>
                    <a:pt x="0" y="17"/>
                    <a:pt x="1" y="12"/>
                    <a:pt x="2" y="10"/>
                  </a:cubicBezTo>
                  <a:cubicBezTo>
                    <a:pt x="4" y="7"/>
                    <a:pt x="6" y="3"/>
                    <a:pt x="8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776" name="Picture 2362"/>
            <p:cNvPicPr>
              <a:picLocks noChangeAspect="1" noChangeArrowheads="1"/>
            </p:cNvPicPr>
            <p:nvPr/>
          </p:nvPicPr>
          <p:blipFill>
            <a:blip r:embed="rId1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0473" y="2795601"/>
              <a:ext cx="180976" cy="26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7" name="Picture 2363"/>
            <p:cNvPicPr>
              <a:picLocks noChangeAspect="1" noChangeArrowheads="1"/>
            </p:cNvPicPr>
            <p:nvPr/>
          </p:nvPicPr>
          <p:blipFill>
            <a:blip r:embed="rId1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5561" y="2851164"/>
              <a:ext cx="112713" cy="10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" name="Freeform 2364"/>
            <p:cNvSpPr/>
            <p:nvPr/>
          </p:nvSpPr>
          <p:spPr bwMode="auto">
            <a:xfrm>
              <a:off x="11506198" y="2898789"/>
              <a:ext cx="63500" cy="112713"/>
            </a:xfrm>
            <a:custGeom>
              <a:avLst/>
              <a:gdLst>
                <a:gd name="T0" fmla="*/ 8 w 17"/>
                <a:gd name="T1" fmla="*/ 12 h 30"/>
                <a:gd name="T2" fmla="*/ 2 w 17"/>
                <a:gd name="T3" fmla="*/ 5 h 30"/>
                <a:gd name="T4" fmla="*/ 0 w 17"/>
                <a:gd name="T5" fmla="*/ 0 h 30"/>
                <a:gd name="T6" fmla="*/ 6 w 17"/>
                <a:gd name="T7" fmla="*/ 7 h 30"/>
                <a:gd name="T8" fmla="*/ 14 w 17"/>
                <a:gd name="T9" fmla="*/ 13 h 30"/>
                <a:gd name="T10" fmla="*/ 16 w 17"/>
                <a:gd name="T11" fmla="*/ 21 h 30"/>
                <a:gd name="T12" fmla="*/ 16 w 17"/>
                <a:gd name="T13" fmla="*/ 23 h 30"/>
                <a:gd name="T14" fmla="*/ 9 w 17"/>
                <a:gd name="T15" fmla="*/ 30 h 30"/>
                <a:gd name="T16" fmla="*/ 11 w 17"/>
                <a:gd name="T17" fmla="*/ 26 h 30"/>
                <a:gd name="T18" fmla="*/ 8 w 17"/>
                <a:gd name="T1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30">
                  <a:moveTo>
                    <a:pt x="8" y="12"/>
                  </a:moveTo>
                  <a:cubicBezTo>
                    <a:pt x="6" y="11"/>
                    <a:pt x="3" y="7"/>
                    <a:pt x="2" y="5"/>
                  </a:cubicBezTo>
                  <a:cubicBezTo>
                    <a:pt x="1" y="4"/>
                    <a:pt x="0" y="0"/>
                    <a:pt x="0" y="0"/>
                  </a:cubicBezTo>
                  <a:cubicBezTo>
                    <a:pt x="1" y="2"/>
                    <a:pt x="4" y="5"/>
                    <a:pt x="6" y="7"/>
                  </a:cubicBezTo>
                  <a:cubicBezTo>
                    <a:pt x="8" y="9"/>
                    <a:pt x="11" y="10"/>
                    <a:pt x="14" y="13"/>
                  </a:cubicBezTo>
                  <a:cubicBezTo>
                    <a:pt x="16" y="15"/>
                    <a:pt x="17" y="18"/>
                    <a:pt x="16" y="21"/>
                  </a:cubicBezTo>
                  <a:cubicBezTo>
                    <a:pt x="16" y="22"/>
                    <a:pt x="16" y="22"/>
                    <a:pt x="16" y="23"/>
                  </a:cubicBezTo>
                  <a:cubicBezTo>
                    <a:pt x="14" y="25"/>
                    <a:pt x="12" y="28"/>
                    <a:pt x="9" y="30"/>
                  </a:cubicBezTo>
                  <a:cubicBezTo>
                    <a:pt x="10" y="29"/>
                    <a:pt x="11" y="27"/>
                    <a:pt x="11" y="26"/>
                  </a:cubicBezTo>
                  <a:cubicBezTo>
                    <a:pt x="12" y="19"/>
                    <a:pt x="10" y="14"/>
                    <a:pt x="8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9" name="Freeform 2365"/>
            <p:cNvSpPr/>
            <p:nvPr/>
          </p:nvSpPr>
          <p:spPr bwMode="auto">
            <a:xfrm>
              <a:off x="11456985" y="2846401"/>
              <a:ext cx="96838" cy="192089"/>
            </a:xfrm>
            <a:custGeom>
              <a:avLst/>
              <a:gdLst>
                <a:gd name="T0" fmla="*/ 22 w 26"/>
                <a:gd name="T1" fmla="*/ 28 h 51"/>
                <a:gd name="T2" fmla="*/ 15 w 26"/>
                <a:gd name="T3" fmla="*/ 21 h 51"/>
                <a:gd name="T4" fmla="*/ 14 w 26"/>
                <a:gd name="T5" fmla="*/ 19 h 51"/>
                <a:gd name="T6" fmla="*/ 13 w 26"/>
                <a:gd name="T7" fmla="*/ 18 h 51"/>
                <a:gd name="T8" fmla="*/ 13 w 26"/>
                <a:gd name="T9" fmla="*/ 19 h 51"/>
                <a:gd name="T10" fmla="*/ 14 w 26"/>
                <a:gd name="T11" fmla="*/ 22 h 51"/>
                <a:gd name="T12" fmla="*/ 15 w 26"/>
                <a:gd name="T13" fmla="*/ 28 h 51"/>
                <a:gd name="T14" fmla="*/ 17 w 26"/>
                <a:gd name="T15" fmla="*/ 33 h 51"/>
                <a:gd name="T16" fmla="*/ 18 w 26"/>
                <a:gd name="T17" fmla="*/ 39 h 51"/>
                <a:gd name="T18" fmla="*/ 17 w 26"/>
                <a:gd name="T19" fmla="*/ 42 h 51"/>
                <a:gd name="T20" fmla="*/ 17 w 26"/>
                <a:gd name="T21" fmla="*/ 35 h 51"/>
                <a:gd name="T22" fmla="*/ 16 w 26"/>
                <a:gd name="T23" fmla="*/ 31 h 51"/>
                <a:gd name="T24" fmla="*/ 15 w 26"/>
                <a:gd name="T25" fmla="*/ 39 h 51"/>
                <a:gd name="T26" fmla="*/ 13 w 26"/>
                <a:gd name="T27" fmla="*/ 49 h 51"/>
                <a:gd name="T28" fmla="*/ 12 w 26"/>
                <a:gd name="T29" fmla="*/ 50 h 51"/>
                <a:gd name="T30" fmla="*/ 13 w 26"/>
                <a:gd name="T31" fmla="*/ 45 h 51"/>
                <a:gd name="T32" fmla="*/ 14 w 26"/>
                <a:gd name="T33" fmla="*/ 26 h 51"/>
                <a:gd name="T34" fmla="*/ 12 w 26"/>
                <a:gd name="T35" fmla="*/ 21 h 51"/>
                <a:gd name="T36" fmla="*/ 12 w 26"/>
                <a:gd name="T37" fmla="*/ 19 h 51"/>
                <a:gd name="T38" fmla="*/ 11 w 26"/>
                <a:gd name="T39" fmla="*/ 22 h 51"/>
                <a:gd name="T40" fmla="*/ 8 w 26"/>
                <a:gd name="T41" fmla="*/ 30 h 51"/>
                <a:gd name="T42" fmla="*/ 7 w 26"/>
                <a:gd name="T43" fmla="*/ 33 h 51"/>
                <a:gd name="T44" fmla="*/ 7 w 26"/>
                <a:gd name="T45" fmla="*/ 40 h 51"/>
                <a:gd name="T46" fmla="*/ 7 w 26"/>
                <a:gd name="T47" fmla="*/ 40 h 51"/>
                <a:gd name="T48" fmla="*/ 7 w 26"/>
                <a:gd name="T49" fmla="*/ 33 h 51"/>
                <a:gd name="T50" fmla="*/ 7 w 26"/>
                <a:gd name="T51" fmla="*/ 30 h 51"/>
                <a:gd name="T52" fmla="*/ 11 w 26"/>
                <a:gd name="T53" fmla="*/ 20 h 51"/>
                <a:gd name="T54" fmla="*/ 11 w 26"/>
                <a:gd name="T55" fmla="*/ 17 h 51"/>
                <a:gd name="T56" fmla="*/ 10 w 26"/>
                <a:gd name="T57" fmla="*/ 10 h 51"/>
                <a:gd name="T58" fmla="*/ 9 w 26"/>
                <a:gd name="T59" fmla="*/ 11 h 51"/>
                <a:gd name="T60" fmla="*/ 6 w 26"/>
                <a:gd name="T61" fmla="*/ 14 h 51"/>
                <a:gd name="T62" fmla="*/ 2 w 26"/>
                <a:gd name="T63" fmla="*/ 22 h 51"/>
                <a:gd name="T64" fmla="*/ 0 w 26"/>
                <a:gd name="T65" fmla="*/ 28 h 51"/>
                <a:gd name="T66" fmla="*/ 2 w 26"/>
                <a:gd name="T67" fmla="*/ 22 h 51"/>
                <a:gd name="T68" fmla="*/ 5 w 26"/>
                <a:gd name="T69" fmla="*/ 14 h 51"/>
                <a:gd name="T70" fmla="*/ 8 w 26"/>
                <a:gd name="T71" fmla="*/ 11 h 51"/>
                <a:gd name="T72" fmla="*/ 10 w 26"/>
                <a:gd name="T73" fmla="*/ 10 h 51"/>
                <a:gd name="T74" fmla="*/ 11 w 26"/>
                <a:gd name="T75" fmla="*/ 6 h 51"/>
                <a:gd name="T76" fmla="*/ 11 w 26"/>
                <a:gd name="T77" fmla="*/ 4 h 51"/>
                <a:gd name="T78" fmla="*/ 11 w 26"/>
                <a:gd name="T79" fmla="*/ 3 h 51"/>
                <a:gd name="T80" fmla="*/ 12 w 26"/>
                <a:gd name="T81" fmla="*/ 2 h 51"/>
                <a:gd name="T82" fmla="*/ 12 w 26"/>
                <a:gd name="T83" fmla="*/ 6 h 51"/>
                <a:gd name="T84" fmla="*/ 12 w 26"/>
                <a:gd name="T85" fmla="*/ 7 h 51"/>
                <a:gd name="T86" fmla="*/ 12 w 26"/>
                <a:gd name="T87" fmla="*/ 8 h 51"/>
                <a:gd name="T88" fmla="*/ 16 w 26"/>
                <a:gd name="T89" fmla="*/ 15 h 51"/>
                <a:gd name="T90" fmla="*/ 18 w 26"/>
                <a:gd name="T91" fmla="*/ 17 h 51"/>
                <a:gd name="T92" fmla="*/ 26 w 26"/>
                <a:gd name="T93" fmla="*/ 20 h 51"/>
                <a:gd name="T94" fmla="*/ 20 w 26"/>
                <a:gd name="T95" fmla="*/ 19 h 51"/>
                <a:gd name="T96" fmla="*/ 16 w 26"/>
                <a:gd name="T97" fmla="*/ 16 h 51"/>
                <a:gd name="T98" fmla="*/ 14 w 26"/>
                <a:gd name="T99" fmla="*/ 12 h 51"/>
                <a:gd name="T100" fmla="*/ 12 w 26"/>
                <a:gd name="T101" fmla="*/ 8 h 51"/>
                <a:gd name="T102" fmla="*/ 12 w 26"/>
                <a:gd name="T103" fmla="*/ 13 h 51"/>
                <a:gd name="T104" fmla="*/ 12 w 26"/>
                <a:gd name="T105" fmla="*/ 15 h 51"/>
                <a:gd name="T106" fmla="*/ 14 w 26"/>
                <a:gd name="T107" fmla="*/ 18 h 51"/>
                <a:gd name="T108" fmla="*/ 15 w 26"/>
                <a:gd name="T109" fmla="*/ 19 h 51"/>
                <a:gd name="T110" fmla="*/ 18 w 26"/>
                <a:gd name="T111" fmla="*/ 22 h 51"/>
                <a:gd name="T112" fmla="*/ 24 w 26"/>
                <a:gd name="T113" fmla="*/ 31 h 51"/>
                <a:gd name="T114" fmla="*/ 23 w 26"/>
                <a:gd name="T115" fmla="*/ 3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" h="51">
                  <a:moveTo>
                    <a:pt x="23" y="31"/>
                  </a:moveTo>
                  <a:cubicBezTo>
                    <a:pt x="23" y="30"/>
                    <a:pt x="22" y="29"/>
                    <a:pt x="22" y="28"/>
                  </a:cubicBezTo>
                  <a:cubicBezTo>
                    <a:pt x="20" y="26"/>
                    <a:pt x="19" y="25"/>
                    <a:pt x="18" y="23"/>
                  </a:cubicBezTo>
                  <a:cubicBezTo>
                    <a:pt x="17" y="22"/>
                    <a:pt x="16" y="21"/>
                    <a:pt x="15" y="21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7"/>
                    <a:pt x="12" y="17"/>
                  </a:cubicBezTo>
                  <a:cubicBezTo>
                    <a:pt x="12" y="18"/>
                    <a:pt x="13" y="18"/>
                    <a:pt x="13" y="19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5" y="27"/>
                    <a:pt x="15" y="27"/>
                    <a:pt x="15" y="28"/>
                  </a:cubicBezTo>
                  <a:cubicBezTo>
                    <a:pt x="16" y="29"/>
                    <a:pt x="16" y="30"/>
                    <a:pt x="16" y="31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7" y="34"/>
                    <a:pt x="17" y="34"/>
                    <a:pt x="17" y="35"/>
                  </a:cubicBezTo>
                  <a:cubicBezTo>
                    <a:pt x="18" y="36"/>
                    <a:pt x="18" y="37"/>
                    <a:pt x="18" y="39"/>
                  </a:cubicBezTo>
                  <a:cubicBezTo>
                    <a:pt x="18" y="39"/>
                    <a:pt x="18" y="40"/>
                    <a:pt x="18" y="40"/>
                  </a:cubicBezTo>
                  <a:cubicBezTo>
                    <a:pt x="18" y="41"/>
                    <a:pt x="17" y="42"/>
                    <a:pt x="17" y="42"/>
                  </a:cubicBezTo>
                  <a:cubicBezTo>
                    <a:pt x="18" y="41"/>
                    <a:pt x="18" y="40"/>
                    <a:pt x="18" y="39"/>
                  </a:cubicBezTo>
                  <a:cubicBezTo>
                    <a:pt x="17" y="37"/>
                    <a:pt x="17" y="36"/>
                    <a:pt x="17" y="35"/>
                  </a:cubicBezTo>
                  <a:cubicBezTo>
                    <a:pt x="17" y="34"/>
                    <a:pt x="16" y="34"/>
                    <a:pt x="16" y="33"/>
                  </a:cubicBezTo>
                  <a:cubicBezTo>
                    <a:pt x="16" y="33"/>
                    <a:pt x="16" y="32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6" y="33"/>
                    <a:pt x="15" y="36"/>
                    <a:pt x="15" y="39"/>
                  </a:cubicBezTo>
                  <a:cubicBezTo>
                    <a:pt x="15" y="41"/>
                    <a:pt x="14" y="43"/>
                    <a:pt x="14" y="45"/>
                  </a:cubicBezTo>
                  <a:cubicBezTo>
                    <a:pt x="14" y="46"/>
                    <a:pt x="13" y="48"/>
                    <a:pt x="13" y="49"/>
                  </a:cubicBezTo>
                  <a:cubicBezTo>
                    <a:pt x="12" y="50"/>
                    <a:pt x="12" y="51"/>
                    <a:pt x="11" y="51"/>
                  </a:cubicBezTo>
                  <a:cubicBezTo>
                    <a:pt x="11" y="51"/>
                    <a:pt x="12" y="50"/>
                    <a:pt x="12" y="50"/>
                  </a:cubicBezTo>
                  <a:cubicBezTo>
                    <a:pt x="12" y="49"/>
                    <a:pt x="12" y="49"/>
                    <a:pt x="12" y="48"/>
                  </a:cubicBezTo>
                  <a:cubicBezTo>
                    <a:pt x="12" y="47"/>
                    <a:pt x="13" y="46"/>
                    <a:pt x="13" y="45"/>
                  </a:cubicBezTo>
                  <a:cubicBezTo>
                    <a:pt x="13" y="43"/>
                    <a:pt x="14" y="41"/>
                    <a:pt x="14" y="39"/>
                  </a:cubicBezTo>
                  <a:cubicBezTo>
                    <a:pt x="14" y="35"/>
                    <a:pt x="14" y="30"/>
                    <a:pt x="14" y="26"/>
                  </a:cubicBezTo>
                  <a:cubicBezTo>
                    <a:pt x="13" y="25"/>
                    <a:pt x="13" y="24"/>
                    <a:pt x="13" y="23"/>
                  </a:cubicBezTo>
                  <a:cubicBezTo>
                    <a:pt x="13" y="22"/>
                    <a:pt x="12" y="22"/>
                    <a:pt x="12" y="21"/>
                  </a:cubicBezTo>
                  <a:cubicBezTo>
                    <a:pt x="12" y="21"/>
                    <a:pt x="12" y="20"/>
                    <a:pt x="12" y="20"/>
                  </a:cubicBezTo>
                  <a:cubicBezTo>
                    <a:pt x="12" y="20"/>
                    <a:pt x="12" y="20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1" y="21"/>
                    <a:pt x="11" y="22"/>
                  </a:cubicBezTo>
                  <a:cubicBezTo>
                    <a:pt x="11" y="22"/>
                    <a:pt x="11" y="23"/>
                    <a:pt x="11" y="23"/>
                  </a:cubicBezTo>
                  <a:cubicBezTo>
                    <a:pt x="10" y="25"/>
                    <a:pt x="9" y="28"/>
                    <a:pt x="8" y="30"/>
                  </a:cubicBezTo>
                  <a:cubicBezTo>
                    <a:pt x="8" y="30"/>
                    <a:pt x="7" y="31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cubicBezTo>
                    <a:pt x="7" y="34"/>
                    <a:pt x="7" y="36"/>
                    <a:pt x="7" y="37"/>
                  </a:cubicBezTo>
                  <a:cubicBezTo>
                    <a:pt x="7" y="38"/>
                    <a:pt x="7" y="39"/>
                    <a:pt x="7" y="40"/>
                  </a:cubicBezTo>
                  <a:cubicBezTo>
                    <a:pt x="8" y="42"/>
                    <a:pt x="8" y="43"/>
                    <a:pt x="8" y="44"/>
                  </a:cubicBezTo>
                  <a:cubicBezTo>
                    <a:pt x="8" y="43"/>
                    <a:pt x="7" y="42"/>
                    <a:pt x="7" y="40"/>
                  </a:cubicBezTo>
                  <a:cubicBezTo>
                    <a:pt x="7" y="39"/>
                    <a:pt x="7" y="38"/>
                    <a:pt x="7" y="37"/>
                  </a:cubicBezTo>
                  <a:cubicBezTo>
                    <a:pt x="7" y="36"/>
                    <a:pt x="7" y="34"/>
                    <a:pt x="7" y="33"/>
                  </a:cubicBezTo>
                  <a:cubicBezTo>
                    <a:pt x="7" y="33"/>
                    <a:pt x="7" y="32"/>
                    <a:pt x="7" y="31"/>
                  </a:cubicBezTo>
                  <a:cubicBezTo>
                    <a:pt x="7" y="31"/>
                    <a:pt x="7" y="30"/>
                    <a:pt x="7" y="30"/>
                  </a:cubicBezTo>
                  <a:cubicBezTo>
                    <a:pt x="8" y="27"/>
                    <a:pt x="9" y="25"/>
                    <a:pt x="10" y="23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1" y="19"/>
                    <a:pt x="11" y="18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cubicBezTo>
                    <a:pt x="11" y="16"/>
                    <a:pt x="11" y="14"/>
                    <a:pt x="11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7" y="13"/>
                    <a:pt x="7" y="14"/>
                    <a:pt x="6" y="14"/>
                  </a:cubicBezTo>
                  <a:cubicBezTo>
                    <a:pt x="5" y="15"/>
                    <a:pt x="5" y="16"/>
                    <a:pt x="4" y="17"/>
                  </a:cubicBezTo>
                  <a:cubicBezTo>
                    <a:pt x="3" y="18"/>
                    <a:pt x="2" y="20"/>
                    <a:pt x="2" y="22"/>
                  </a:cubicBezTo>
                  <a:cubicBezTo>
                    <a:pt x="2" y="23"/>
                    <a:pt x="1" y="24"/>
                    <a:pt x="1" y="25"/>
                  </a:cubicBezTo>
                  <a:cubicBezTo>
                    <a:pt x="1" y="26"/>
                    <a:pt x="1" y="27"/>
                    <a:pt x="0" y="28"/>
                  </a:cubicBezTo>
                  <a:cubicBezTo>
                    <a:pt x="1" y="27"/>
                    <a:pt x="1" y="26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3" y="18"/>
                    <a:pt x="4" y="17"/>
                  </a:cubicBezTo>
                  <a:cubicBezTo>
                    <a:pt x="4" y="16"/>
                    <a:pt x="5" y="15"/>
                    <a:pt x="5" y="14"/>
                  </a:cubicBezTo>
                  <a:cubicBezTo>
                    <a:pt x="6" y="13"/>
                    <a:pt x="7" y="12"/>
                    <a:pt x="7" y="12"/>
                  </a:cubicBezTo>
                  <a:cubicBezTo>
                    <a:pt x="8" y="12"/>
                    <a:pt x="8" y="11"/>
                    <a:pt x="8" y="11"/>
                  </a:cubicBezTo>
                  <a:cubicBezTo>
                    <a:pt x="8" y="11"/>
                    <a:pt x="8" y="11"/>
                    <a:pt x="9" y="11"/>
                  </a:cubicBezTo>
                  <a:cubicBezTo>
                    <a:pt x="9" y="11"/>
                    <a:pt x="9" y="10"/>
                    <a:pt x="10" y="10"/>
                  </a:cubicBezTo>
                  <a:cubicBezTo>
                    <a:pt x="10" y="10"/>
                    <a:pt x="10" y="9"/>
                    <a:pt x="11" y="9"/>
                  </a:cubicBezTo>
                  <a:cubicBezTo>
                    <a:pt x="11" y="8"/>
                    <a:pt x="11" y="7"/>
                    <a:pt x="11" y="6"/>
                  </a:cubicBezTo>
                  <a:cubicBezTo>
                    <a:pt x="11" y="6"/>
                    <a:pt x="11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2" y="2"/>
                    <a:pt x="12" y="1"/>
                    <a:pt x="13" y="0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4"/>
                    <a:pt x="12" y="5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11"/>
                    <a:pt x="15" y="13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7"/>
                  </a:cubicBezTo>
                  <a:cubicBezTo>
                    <a:pt x="18" y="17"/>
                    <a:pt x="19" y="18"/>
                    <a:pt x="20" y="18"/>
                  </a:cubicBezTo>
                  <a:cubicBezTo>
                    <a:pt x="22" y="19"/>
                    <a:pt x="24" y="20"/>
                    <a:pt x="26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22" y="19"/>
                    <a:pt x="21" y="19"/>
                    <a:pt x="20" y="19"/>
                  </a:cubicBezTo>
                  <a:cubicBezTo>
                    <a:pt x="19" y="18"/>
                    <a:pt x="18" y="18"/>
                    <a:pt x="17" y="17"/>
                  </a:cubicBezTo>
                  <a:cubicBezTo>
                    <a:pt x="17" y="17"/>
                    <a:pt x="17" y="16"/>
                    <a:pt x="16" y="16"/>
                  </a:cubicBezTo>
                  <a:cubicBezTo>
                    <a:pt x="16" y="16"/>
                    <a:pt x="16" y="15"/>
                    <a:pt x="15" y="15"/>
                  </a:cubicBezTo>
                  <a:cubicBezTo>
                    <a:pt x="15" y="14"/>
                    <a:pt x="14" y="13"/>
                    <a:pt x="14" y="12"/>
                  </a:cubicBezTo>
                  <a:cubicBezTo>
                    <a:pt x="13" y="12"/>
                    <a:pt x="13" y="11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3"/>
                    <a:pt x="12" y="14"/>
                    <a:pt x="12" y="14"/>
                  </a:cubicBezTo>
                  <a:cubicBezTo>
                    <a:pt x="12" y="14"/>
                    <a:pt x="12" y="15"/>
                    <a:pt x="12" y="15"/>
                  </a:cubicBezTo>
                  <a:cubicBezTo>
                    <a:pt x="13" y="16"/>
                    <a:pt x="13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7" y="21"/>
                    <a:pt x="17" y="22"/>
                    <a:pt x="18" y="22"/>
                  </a:cubicBezTo>
                  <a:cubicBezTo>
                    <a:pt x="20" y="24"/>
                    <a:pt x="21" y="26"/>
                    <a:pt x="22" y="28"/>
                  </a:cubicBezTo>
                  <a:cubicBezTo>
                    <a:pt x="23" y="29"/>
                    <a:pt x="23" y="30"/>
                    <a:pt x="24" y="31"/>
                  </a:cubicBezTo>
                  <a:cubicBezTo>
                    <a:pt x="24" y="32"/>
                    <a:pt x="24" y="33"/>
                    <a:pt x="24" y="34"/>
                  </a:cubicBezTo>
                  <a:cubicBezTo>
                    <a:pt x="24" y="33"/>
                    <a:pt x="23" y="32"/>
                    <a:pt x="23" y="31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0" name="Freeform 2366"/>
            <p:cNvSpPr/>
            <p:nvPr/>
          </p:nvSpPr>
          <p:spPr bwMode="auto">
            <a:xfrm>
              <a:off x="10266353" y="1193802"/>
              <a:ext cx="222251" cy="79376"/>
            </a:xfrm>
            <a:custGeom>
              <a:avLst/>
              <a:gdLst>
                <a:gd name="T0" fmla="*/ 59 w 59"/>
                <a:gd name="T1" fmla="*/ 0 h 21"/>
                <a:gd name="T2" fmla="*/ 30 w 59"/>
                <a:gd name="T3" fmla="*/ 12 h 21"/>
                <a:gd name="T4" fmla="*/ 14 w 59"/>
                <a:gd name="T5" fmla="*/ 13 h 21"/>
                <a:gd name="T6" fmla="*/ 0 w 59"/>
                <a:gd name="T7" fmla="*/ 15 h 21"/>
                <a:gd name="T8" fmla="*/ 19 w 59"/>
                <a:gd name="T9" fmla="*/ 21 h 21"/>
                <a:gd name="T10" fmla="*/ 38 w 59"/>
                <a:gd name="T11" fmla="*/ 14 h 21"/>
                <a:gd name="T12" fmla="*/ 59 w 5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1">
                  <a:moveTo>
                    <a:pt x="59" y="0"/>
                  </a:moveTo>
                  <a:cubicBezTo>
                    <a:pt x="49" y="3"/>
                    <a:pt x="41" y="9"/>
                    <a:pt x="30" y="12"/>
                  </a:cubicBezTo>
                  <a:cubicBezTo>
                    <a:pt x="25" y="13"/>
                    <a:pt x="20" y="13"/>
                    <a:pt x="14" y="13"/>
                  </a:cubicBezTo>
                  <a:cubicBezTo>
                    <a:pt x="10" y="13"/>
                    <a:pt x="5" y="13"/>
                    <a:pt x="0" y="15"/>
                  </a:cubicBezTo>
                  <a:cubicBezTo>
                    <a:pt x="6" y="17"/>
                    <a:pt x="13" y="19"/>
                    <a:pt x="19" y="21"/>
                  </a:cubicBezTo>
                  <a:cubicBezTo>
                    <a:pt x="26" y="20"/>
                    <a:pt x="34" y="16"/>
                    <a:pt x="38" y="14"/>
                  </a:cubicBezTo>
                  <a:cubicBezTo>
                    <a:pt x="46" y="10"/>
                    <a:pt x="52" y="4"/>
                    <a:pt x="59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1" name="Freeform 2369"/>
            <p:cNvSpPr/>
            <p:nvPr/>
          </p:nvSpPr>
          <p:spPr bwMode="auto">
            <a:xfrm>
              <a:off x="10288578" y="1084264"/>
              <a:ext cx="241301" cy="87313"/>
            </a:xfrm>
            <a:custGeom>
              <a:avLst/>
              <a:gdLst>
                <a:gd name="T0" fmla="*/ 38 w 64"/>
                <a:gd name="T1" fmla="*/ 13 h 23"/>
                <a:gd name="T2" fmla="*/ 53 w 64"/>
                <a:gd name="T3" fmla="*/ 21 h 23"/>
                <a:gd name="T4" fmla="*/ 64 w 64"/>
                <a:gd name="T5" fmla="*/ 23 h 23"/>
                <a:gd name="T6" fmla="*/ 49 w 64"/>
                <a:gd name="T7" fmla="*/ 15 h 23"/>
                <a:gd name="T8" fmla="*/ 35 w 64"/>
                <a:gd name="T9" fmla="*/ 3 h 23"/>
                <a:gd name="T10" fmla="*/ 18 w 64"/>
                <a:gd name="T11" fmla="*/ 1 h 23"/>
                <a:gd name="T12" fmla="*/ 15 w 64"/>
                <a:gd name="T13" fmla="*/ 2 h 23"/>
                <a:gd name="T14" fmla="*/ 0 w 64"/>
                <a:gd name="T15" fmla="*/ 17 h 23"/>
                <a:gd name="T16" fmla="*/ 9 w 64"/>
                <a:gd name="T17" fmla="*/ 13 h 23"/>
                <a:gd name="T18" fmla="*/ 38 w 64"/>
                <a:gd name="T1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23">
                  <a:moveTo>
                    <a:pt x="38" y="13"/>
                  </a:moveTo>
                  <a:cubicBezTo>
                    <a:pt x="41" y="15"/>
                    <a:pt x="49" y="20"/>
                    <a:pt x="53" y="21"/>
                  </a:cubicBezTo>
                  <a:cubicBezTo>
                    <a:pt x="56" y="22"/>
                    <a:pt x="64" y="23"/>
                    <a:pt x="64" y="23"/>
                  </a:cubicBezTo>
                  <a:cubicBezTo>
                    <a:pt x="59" y="21"/>
                    <a:pt x="54" y="18"/>
                    <a:pt x="49" y="15"/>
                  </a:cubicBezTo>
                  <a:cubicBezTo>
                    <a:pt x="44" y="11"/>
                    <a:pt x="40" y="7"/>
                    <a:pt x="35" y="3"/>
                  </a:cubicBezTo>
                  <a:cubicBezTo>
                    <a:pt x="30" y="0"/>
                    <a:pt x="24" y="0"/>
                    <a:pt x="18" y="1"/>
                  </a:cubicBezTo>
                  <a:cubicBezTo>
                    <a:pt x="17" y="2"/>
                    <a:pt x="16" y="2"/>
                    <a:pt x="15" y="2"/>
                  </a:cubicBezTo>
                  <a:cubicBezTo>
                    <a:pt x="9" y="7"/>
                    <a:pt x="5" y="12"/>
                    <a:pt x="0" y="17"/>
                  </a:cubicBezTo>
                  <a:cubicBezTo>
                    <a:pt x="3" y="16"/>
                    <a:pt x="6" y="14"/>
                    <a:pt x="9" y="13"/>
                  </a:cubicBezTo>
                  <a:cubicBezTo>
                    <a:pt x="22" y="8"/>
                    <a:pt x="33" y="10"/>
                    <a:pt x="38" y="1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2" name="Freeform 2370"/>
            <p:cNvSpPr/>
            <p:nvPr/>
          </p:nvSpPr>
          <p:spPr bwMode="auto">
            <a:xfrm>
              <a:off x="10244128" y="1095377"/>
              <a:ext cx="393702" cy="177801"/>
            </a:xfrm>
            <a:custGeom>
              <a:avLst/>
              <a:gdLst>
                <a:gd name="T0" fmla="*/ 46 w 105"/>
                <a:gd name="T1" fmla="*/ 10 h 47"/>
                <a:gd name="T2" fmla="*/ 62 w 105"/>
                <a:gd name="T3" fmla="*/ 18 h 47"/>
                <a:gd name="T4" fmla="*/ 66 w 105"/>
                <a:gd name="T5" fmla="*/ 20 h 47"/>
                <a:gd name="T6" fmla="*/ 67 w 105"/>
                <a:gd name="T7" fmla="*/ 21 h 47"/>
                <a:gd name="T8" fmla="*/ 65 w 105"/>
                <a:gd name="T9" fmla="*/ 22 h 47"/>
                <a:gd name="T10" fmla="*/ 59 w 105"/>
                <a:gd name="T11" fmla="*/ 21 h 47"/>
                <a:gd name="T12" fmla="*/ 46 w 105"/>
                <a:gd name="T13" fmla="*/ 21 h 47"/>
                <a:gd name="T14" fmla="*/ 36 w 105"/>
                <a:gd name="T15" fmla="*/ 20 h 47"/>
                <a:gd name="T16" fmla="*/ 25 w 105"/>
                <a:gd name="T17" fmla="*/ 20 h 47"/>
                <a:gd name="T18" fmla="*/ 17 w 105"/>
                <a:gd name="T19" fmla="*/ 22 h 47"/>
                <a:gd name="T20" fmla="*/ 32 w 105"/>
                <a:gd name="T21" fmla="*/ 20 h 47"/>
                <a:gd name="T22" fmla="*/ 40 w 105"/>
                <a:gd name="T23" fmla="*/ 21 h 47"/>
                <a:gd name="T24" fmla="*/ 25 w 105"/>
                <a:gd name="T25" fmla="*/ 25 h 47"/>
                <a:gd name="T26" fmla="*/ 5 w 105"/>
                <a:gd name="T27" fmla="*/ 32 h 47"/>
                <a:gd name="T28" fmla="*/ 3 w 105"/>
                <a:gd name="T29" fmla="*/ 34 h 47"/>
                <a:gd name="T30" fmla="*/ 12 w 105"/>
                <a:gd name="T31" fmla="*/ 31 h 47"/>
                <a:gd name="T32" fmla="*/ 52 w 105"/>
                <a:gd name="T33" fmla="*/ 23 h 47"/>
                <a:gd name="T34" fmla="*/ 61 w 105"/>
                <a:gd name="T35" fmla="*/ 24 h 47"/>
                <a:gd name="T36" fmla="*/ 65 w 105"/>
                <a:gd name="T37" fmla="*/ 24 h 47"/>
                <a:gd name="T38" fmla="*/ 61 w 105"/>
                <a:gd name="T39" fmla="*/ 26 h 47"/>
                <a:gd name="T40" fmla="*/ 45 w 105"/>
                <a:gd name="T41" fmla="*/ 34 h 47"/>
                <a:gd name="T42" fmla="*/ 38 w 105"/>
                <a:gd name="T43" fmla="*/ 37 h 47"/>
                <a:gd name="T44" fmla="*/ 23 w 105"/>
                <a:gd name="T45" fmla="*/ 39 h 47"/>
                <a:gd name="T46" fmla="*/ 23 w 105"/>
                <a:gd name="T47" fmla="*/ 39 h 47"/>
                <a:gd name="T48" fmla="*/ 38 w 105"/>
                <a:gd name="T49" fmla="*/ 37 h 47"/>
                <a:gd name="T50" fmla="*/ 45 w 105"/>
                <a:gd name="T51" fmla="*/ 35 h 47"/>
                <a:gd name="T52" fmla="*/ 65 w 105"/>
                <a:gd name="T53" fmla="*/ 25 h 47"/>
                <a:gd name="T54" fmla="*/ 70 w 105"/>
                <a:gd name="T55" fmla="*/ 24 h 47"/>
                <a:gd name="T56" fmla="*/ 85 w 105"/>
                <a:gd name="T57" fmla="*/ 23 h 47"/>
                <a:gd name="T58" fmla="*/ 82 w 105"/>
                <a:gd name="T59" fmla="*/ 26 h 47"/>
                <a:gd name="T60" fmla="*/ 76 w 105"/>
                <a:gd name="T61" fmla="*/ 32 h 47"/>
                <a:gd name="T62" fmla="*/ 62 w 105"/>
                <a:gd name="T63" fmla="*/ 42 h 47"/>
                <a:gd name="T64" fmla="*/ 50 w 105"/>
                <a:gd name="T65" fmla="*/ 47 h 47"/>
                <a:gd name="T66" fmla="*/ 62 w 105"/>
                <a:gd name="T67" fmla="*/ 43 h 47"/>
                <a:gd name="T68" fmla="*/ 77 w 105"/>
                <a:gd name="T69" fmla="*/ 33 h 47"/>
                <a:gd name="T70" fmla="*/ 83 w 105"/>
                <a:gd name="T71" fmla="*/ 28 h 47"/>
                <a:gd name="T72" fmla="*/ 85 w 105"/>
                <a:gd name="T73" fmla="*/ 24 h 47"/>
                <a:gd name="T74" fmla="*/ 92 w 105"/>
                <a:gd name="T75" fmla="*/ 21 h 47"/>
                <a:gd name="T76" fmla="*/ 97 w 105"/>
                <a:gd name="T77" fmla="*/ 19 h 47"/>
                <a:gd name="T78" fmla="*/ 98 w 105"/>
                <a:gd name="T79" fmla="*/ 19 h 47"/>
                <a:gd name="T80" fmla="*/ 101 w 105"/>
                <a:gd name="T81" fmla="*/ 17 h 47"/>
                <a:gd name="T82" fmla="*/ 93 w 105"/>
                <a:gd name="T83" fmla="*/ 19 h 47"/>
                <a:gd name="T84" fmla="*/ 91 w 105"/>
                <a:gd name="T85" fmla="*/ 19 h 47"/>
                <a:gd name="T86" fmla="*/ 88 w 105"/>
                <a:gd name="T87" fmla="*/ 19 h 47"/>
                <a:gd name="T88" fmla="*/ 74 w 105"/>
                <a:gd name="T89" fmla="*/ 15 h 47"/>
                <a:gd name="T90" fmla="*/ 69 w 105"/>
                <a:gd name="T91" fmla="*/ 13 h 47"/>
                <a:gd name="T92" fmla="*/ 60 w 105"/>
                <a:gd name="T93" fmla="*/ 0 h 47"/>
                <a:gd name="T94" fmla="*/ 65 w 105"/>
                <a:gd name="T95" fmla="*/ 9 h 47"/>
                <a:gd name="T96" fmla="*/ 71 w 105"/>
                <a:gd name="T97" fmla="*/ 15 h 47"/>
                <a:gd name="T98" fmla="*/ 79 w 105"/>
                <a:gd name="T99" fmla="*/ 18 h 47"/>
                <a:gd name="T100" fmla="*/ 88 w 105"/>
                <a:gd name="T101" fmla="*/ 20 h 47"/>
                <a:gd name="T102" fmla="*/ 78 w 105"/>
                <a:gd name="T103" fmla="*/ 22 h 47"/>
                <a:gd name="T104" fmla="*/ 74 w 105"/>
                <a:gd name="T105" fmla="*/ 22 h 47"/>
                <a:gd name="T106" fmla="*/ 68 w 105"/>
                <a:gd name="T107" fmla="*/ 19 h 47"/>
                <a:gd name="T108" fmla="*/ 66 w 105"/>
                <a:gd name="T109" fmla="*/ 18 h 47"/>
                <a:gd name="T110" fmla="*/ 58 w 105"/>
                <a:gd name="T111" fmla="*/ 14 h 47"/>
                <a:gd name="T112" fmla="*/ 40 w 105"/>
                <a:gd name="T113" fmla="*/ 7 h 47"/>
                <a:gd name="T114" fmla="*/ 40 w 105"/>
                <a:gd name="T115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47">
                  <a:moveTo>
                    <a:pt x="40" y="8"/>
                  </a:moveTo>
                  <a:cubicBezTo>
                    <a:pt x="42" y="8"/>
                    <a:pt x="44" y="9"/>
                    <a:pt x="46" y="10"/>
                  </a:cubicBezTo>
                  <a:cubicBezTo>
                    <a:pt x="50" y="11"/>
                    <a:pt x="53" y="13"/>
                    <a:pt x="57" y="15"/>
                  </a:cubicBezTo>
                  <a:cubicBezTo>
                    <a:pt x="59" y="16"/>
                    <a:pt x="60" y="17"/>
                    <a:pt x="62" y="18"/>
                  </a:cubicBezTo>
                  <a:cubicBezTo>
                    <a:pt x="63" y="18"/>
                    <a:pt x="64" y="19"/>
                    <a:pt x="65" y="19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0"/>
                    <a:pt x="67" y="20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8" y="21"/>
                    <a:pt x="69" y="22"/>
                    <a:pt x="71" y="22"/>
                  </a:cubicBezTo>
                  <a:cubicBezTo>
                    <a:pt x="69" y="22"/>
                    <a:pt x="67" y="22"/>
                    <a:pt x="65" y="22"/>
                  </a:cubicBezTo>
                  <a:cubicBezTo>
                    <a:pt x="64" y="22"/>
                    <a:pt x="63" y="22"/>
                    <a:pt x="62" y="22"/>
                  </a:cubicBezTo>
                  <a:cubicBezTo>
                    <a:pt x="61" y="21"/>
                    <a:pt x="60" y="21"/>
                    <a:pt x="59" y="21"/>
                  </a:cubicBezTo>
                  <a:cubicBezTo>
                    <a:pt x="56" y="21"/>
                    <a:pt x="54" y="21"/>
                    <a:pt x="52" y="21"/>
                  </a:cubicBezTo>
                  <a:cubicBezTo>
                    <a:pt x="50" y="21"/>
                    <a:pt x="48" y="21"/>
                    <a:pt x="46" y="21"/>
                  </a:cubicBezTo>
                  <a:cubicBezTo>
                    <a:pt x="44" y="21"/>
                    <a:pt x="42" y="20"/>
                    <a:pt x="40" y="20"/>
                  </a:cubicBezTo>
                  <a:cubicBezTo>
                    <a:pt x="39" y="20"/>
                    <a:pt x="38" y="20"/>
                    <a:pt x="36" y="20"/>
                  </a:cubicBezTo>
                  <a:cubicBezTo>
                    <a:pt x="35" y="19"/>
                    <a:pt x="34" y="19"/>
                    <a:pt x="33" y="19"/>
                  </a:cubicBezTo>
                  <a:cubicBezTo>
                    <a:pt x="30" y="19"/>
                    <a:pt x="27" y="19"/>
                    <a:pt x="25" y="20"/>
                  </a:cubicBezTo>
                  <a:cubicBezTo>
                    <a:pt x="23" y="20"/>
                    <a:pt x="22" y="20"/>
                    <a:pt x="21" y="20"/>
                  </a:cubicBezTo>
                  <a:cubicBezTo>
                    <a:pt x="20" y="21"/>
                    <a:pt x="18" y="22"/>
                    <a:pt x="17" y="22"/>
                  </a:cubicBezTo>
                  <a:cubicBezTo>
                    <a:pt x="20" y="21"/>
                    <a:pt x="22" y="20"/>
                    <a:pt x="25" y="20"/>
                  </a:cubicBezTo>
                  <a:cubicBezTo>
                    <a:pt x="27" y="20"/>
                    <a:pt x="30" y="20"/>
                    <a:pt x="32" y="20"/>
                  </a:cubicBezTo>
                  <a:cubicBezTo>
                    <a:pt x="34" y="20"/>
                    <a:pt x="35" y="21"/>
                    <a:pt x="36" y="21"/>
                  </a:cubicBezTo>
                  <a:cubicBezTo>
                    <a:pt x="37" y="21"/>
                    <a:pt x="39" y="21"/>
                    <a:pt x="40" y="21"/>
                  </a:cubicBezTo>
                  <a:cubicBezTo>
                    <a:pt x="40" y="21"/>
                    <a:pt x="41" y="21"/>
                    <a:pt x="42" y="21"/>
                  </a:cubicBezTo>
                  <a:cubicBezTo>
                    <a:pt x="36" y="22"/>
                    <a:pt x="30" y="23"/>
                    <a:pt x="25" y="25"/>
                  </a:cubicBezTo>
                  <a:cubicBezTo>
                    <a:pt x="20" y="26"/>
                    <a:pt x="16" y="27"/>
                    <a:pt x="12" y="29"/>
                  </a:cubicBezTo>
                  <a:cubicBezTo>
                    <a:pt x="9" y="30"/>
                    <a:pt x="7" y="31"/>
                    <a:pt x="5" y="32"/>
                  </a:cubicBezTo>
                  <a:cubicBezTo>
                    <a:pt x="3" y="33"/>
                    <a:pt x="1" y="34"/>
                    <a:pt x="0" y="36"/>
                  </a:cubicBezTo>
                  <a:cubicBezTo>
                    <a:pt x="1" y="35"/>
                    <a:pt x="2" y="35"/>
                    <a:pt x="3" y="34"/>
                  </a:cubicBezTo>
                  <a:cubicBezTo>
                    <a:pt x="4" y="34"/>
                    <a:pt x="5" y="34"/>
                    <a:pt x="6" y="33"/>
                  </a:cubicBezTo>
                  <a:cubicBezTo>
                    <a:pt x="8" y="32"/>
                    <a:pt x="10" y="32"/>
                    <a:pt x="12" y="31"/>
                  </a:cubicBezTo>
                  <a:cubicBezTo>
                    <a:pt x="16" y="29"/>
                    <a:pt x="21" y="28"/>
                    <a:pt x="25" y="27"/>
                  </a:cubicBezTo>
                  <a:cubicBezTo>
                    <a:pt x="34" y="24"/>
                    <a:pt x="43" y="23"/>
                    <a:pt x="52" y="23"/>
                  </a:cubicBezTo>
                  <a:cubicBezTo>
                    <a:pt x="54" y="23"/>
                    <a:pt x="56" y="23"/>
                    <a:pt x="58" y="23"/>
                  </a:cubicBezTo>
                  <a:cubicBezTo>
                    <a:pt x="59" y="23"/>
                    <a:pt x="60" y="23"/>
                    <a:pt x="61" y="24"/>
                  </a:cubicBezTo>
                  <a:cubicBezTo>
                    <a:pt x="62" y="24"/>
                    <a:pt x="64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3" y="25"/>
                    <a:pt x="62" y="25"/>
                    <a:pt x="61" y="26"/>
                  </a:cubicBezTo>
                  <a:cubicBezTo>
                    <a:pt x="60" y="26"/>
                    <a:pt x="59" y="27"/>
                    <a:pt x="58" y="27"/>
                  </a:cubicBezTo>
                  <a:cubicBezTo>
                    <a:pt x="53" y="30"/>
                    <a:pt x="49" y="32"/>
                    <a:pt x="45" y="34"/>
                  </a:cubicBezTo>
                  <a:cubicBezTo>
                    <a:pt x="44" y="35"/>
                    <a:pt x="42" y="35"/>
                    <a:pt x="41" y="36"/>
                  </a:cubicBezTo>
                  <a:cubicBezTo>
                    <a:pt x="40" y="36"/>
                    <a:pt x="39" y="36"/>
                    <a:pt x="38" y="37"/>
                  </a:cubicBezTo>
                  <a:cubicBezTo>
                    <a:pt x="35" y="37"/>
                    <a:pt x="33" y="38"/>
                    <a:pt x="30" y="38"/>
                  </a:cubicBezTo>
                  <a:cubicBezTo>
                    <a:pt x="28" y="38"/>
                    <a:pt x="25" y="39"/>
                    <a:pt x="23" y="39"/>
                  </a:cubicBezTo>
                  <a:cubicBezTo>
                    <a:pt x="20" y="39"/>
                    <a:pt x="18" y="39"/>
                    <a:pt x="16" y="39"/>
                  </a:cubicBezTo>
                  <a:cubicBezTo>
                    <a:pt x="18" y="39"/>
                    <a:pt x="20" y="39"/>
                    <a:pt x="23" y="39"/>
                  </a:cubicBezTo>
                  <a:cubicBezTo>
                    <a:pt x="25" y="39"/>
                    <a:pt x="28" y="39"/>
                    <a:pt x="30" y="39"/>
                  </a:cubicBezTo>
                  <a:cubicBezTo>
                    <a:pt x="33" y="38"/>
                    <a:pt x="35" y="38"/>
                    <a:pt x="38" y="37"/>
                  </a:cubicBezTo>
                  <a:cubicBezTo>
                    <a:pt x="39" y="37"/>
                    <a:pt x="40" y="37"/>
                    <a:pt x="41" y="37"/>
                  </a:cubicBezTo>
                  <a:cubicBezTo>
                    <a:pt x="43" y="36"/>
                    <a:pt x="44" y="36"/>
                    <a:pt x="45" y="35"/>
                  </a:cubicBezTo>
                  <a:cubicBezTo>
                    <a:pt x="50" y="33"/>
                    <a:pt x="54" y="31"/>
                    <a:pt x="58" y="28"/>
                  </a:cubicBezTo>
                  <a:cubicBezTo>
                    <a:pt x="60" y="27"/>
                    <a:pt x="63" y="26"/>
                    <a:pt x="65" y="25"/>
                  </a:cubicBezTo>
                  <a:cubicBezTo>
                    <a:pt x="66" y="25"/>
                    <a:pt x="67" y="25"/>
                    <a:pt x="69" y="25"/>
                  </a:cubicBezTo>
                  <a:cubicBezTo>
                    <a:pt x="69" y="24"/>
                    <a:pt x="70" y="24"/>
                    <a:pt x="70" y="24"/>
                  </a:cubicBezTo>
                  <a:cubicBezTo>
                    <a:pt x="73" y="24"/>
                    <a:pt x="76" y="24"/>
                    <a:pt x="78" y="24"/>
                  </a:cubicBezTo>
                  <a:cubicBezTo>
                    <a:pt x="80" y="24"/>
                    <a:pt x="83" y="23"/>
                    <a:pt x="85" y="23"/>
                  </a:cubicBezTo>
                  <a:cubicBezTo>
                    <a:pt x="84" y="23"/>
                    <a:pt x="84" y="23"/>
                    <a:pt x="84" y="24"/>
                  </a:cubicBezTo>
                  <a:cubicBezTo>
                    <a:pt x="83" y="24"/>
                    <a:pt x="83" y="25"/>
                    <a:pt x="82" y="26"/>
                  </a:cubicBezTo>
                  <a:cubicBezTo>
                    <a:pt x="82" y="27"/>
                    <a:pt x="81" y="28"/>
                    <a:pt x="80" y="28"/>
                  </a:cubicBezTo>
                  <a:cubicBezTo>
                    <a:pt x="79" y="30"/>
                    <a:pt x="78" y="31"/>
                    <a:pt x="76" y="32"/>
                  </a:cubicBezTo>
                  <a:cubicBezTo>
                    <a:pt x="75" y="34"/>
                    <a:pt x="73" y="35"/>
                    <a:pt x="72" y="36"/>
                  </a:cubicBezTo>
                  <a:cubicBezTo>
                    <a:pt x="69" y="39"/>
                    <a:pt x="65" y="41"/>
                    <a:pt x="62" y="42"/>
                  </a:cubicBezTo>
                  <a:cubicBezTo>
                    <a:pt x="60" y="43"/>
                    <a:pt x="58" y="44"/>
                    <a:pt x="56" y="45"/>
                  </a:cubicBezTo>
                  <a:cubicBezTo>
                    <a:pt x="54" y="45"/>
                    <a:pt x="52" y="46"/>
                    <a:pt x="50" y="47"/>
                  </a:cubicBezTo>
                  <a:cubicBezTo>
                    <a:pt x="52" y="46"/>
                    <a:pt x="54" y="46"/>
                    <a:pt x="56" y="45"/>
                  </a:cubicBezTo>
                  <a:cubicBezTo>
                    <a:pt x="58" y="44"/>
                    <a:pt x="60" y="44"/>
                    <a:pt x="62" y="43"/>
                  </a:cubicBezTo>
                  <a:cubicBezTo>
                    <a:pt x="66" y="41"/>
                    <a:pt x="69" y="39"/>
                    <a:pt x="73" y="37"/>
                  </a:cubicBezTo>
                  <a:cubicBezTo>
                    <a:pt x="74" y="36"/>
                    <a:pt x="76" y="35"/>
                    <a:pt x="77" y="33"/>
                  </a:cubicBezTo>
                  <a:cubicBezTo>
                    <a:pt x="79" y="32"/>
                    <a:pt x="80" y="30"/>
                    <a:pt x="82" y="29"/>
                  </a:cubicBezTo>
                  <a:cubicBezTo>
                    <a:pt x="82" y="29"/>
                    <a:pt x="82" y="28"/>
                    <a:pt x="83" y="28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4" y="26"/>
                    <a:pt x="85" y="25"/>
                    <a:pt x="85" y="24"/>
                  </a:cubicBezTo>
                  <a:cubicBezTo>
                    <a:pt x="86" y="24"/>
                    <a:pt x="87" y="23"/>
                    <a:pt x="87" y="22"/>
                  </a:cubicBezTo>
                  <a:cubicBezTo>
                    <a:pt x="89" y="22"/>
                    <a:pt x="90" y="22"/>
                    <a:pt x="92" y="21"/>
                  </a:cubicBezTo>
                  <a:cubicBezTo>
                    <a:pt x="93" y="21"/>
                    <a:pt x="95" y="20"/>
                    <a:pt x="96" y="20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101" y="18"/>
                    <a:pt x="103" y="17"/>
                    <a:pt x="105" y="16"/>
                  </a:cubicBezTo>
                  <a:cubicBezTo>
                    <a:pt x="103" y="16"/>
                    <a:pt x="102" y="17"/>
                    <a:pt x="101" y="17"/>
                  </a:cubicBezTo>
                  <a:cubicBezTo>
                    <a:pt x="100" y="17"/>
                    <a:pt x="99" y="18"/>
                    <a:pt x="98" y="18"/>
                  </a:cubicBezTo>
                  <a:cubicBezTo>
                    <a:pt x="96" y="18"/>
                    <a:pt x="95" y="19"/>
                    <a:pt x="93" y="19"/>
                  </a:cubicBezTo>
                  <a:cubicBezTo>
                    <a:pt x="93" y="19"/>
                    <a:pt x="93" y="19"/>
                    <a:pt x="92" y="19"/>
                  </a:cubicBezTo>
                  <a:cubicBezTo>
                    <a:pt x="92" y="19"/>
                    <a:pt x="92" y="19"/>
                    <a:pt x="91" y="19"/>
                  </a:cubicBezTo>
                  <a:cubicBezTo>
                    <a:pt x="91" y="19"/>
                    <a:pt x="90" y="19"/>
                    <a:pt x="90" y="19"/>
                  </a:cubicBezTo>
                  <a:cubicBezTo>
                    <a:pt x="89" y="19"/>
                    <a:pt x="89" y="19"/>
                    <a:pt x="88" y="19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1" y="18"/>
                    <a:pt x="78" y="17"/>
                    <a:pt x="74" y="15"/>
                  </a:cubicBezTo>
                  <a:cubicBezTo>
                    <a:pt x="73" y="15"/>
                    <a:pt x="73" y="14"/>
                    <a:pt x="72" y="14"/>
                  </a:cubicBezTo>
                  <a:cubicBezTo>
                    <a:pt x="71" y="14"/>
                    <a:pt x="70" y="13"/>
                    <a:pt x="69" y="13"/>
                  </a:cubicBezTo>
                  <a:cubicBezTo>
                    <a:pt x="68" y="12"/>
                    <a:pt x="67" y="10"/>
                    <a:pt x="66" y="9"/>
                  </a:cubicBezTo>
                  <a:cubicBezTo>
                    <a:pt x="63" y="6"/>
                    <a:pt x="62" y="3"/>
                    <a:pt x="60" y="0"/>
                  </a:cubicBezTo>
                  <a:cubicBezTo>
                    <a:pt x="61" y="2"/>
                    <a:pt x="62" y="3"/>
                    <a:pt x="62" y="5"/>
                  </a:cubicBezTo>
                  <a:cubicBezTo>
                    <a:pt x="63" y="6"/>
                    <a:pt x="64" y="8"/>
                    <a:pt x="65" y="9"/>
                  </a:cubicBezTo>
                  <a:cubicBezTo>
                    <a:pt x="66" y="11"/>
                    <a:pt x="67" y="12"/>
                    <a:pt x="69" y="13"/>
                  </a:cubicBezTo>
                  <a:cubicBezTo>
                    <a:pt x="70" y="14"/>
                    <a:pt x="70" y="14"/>
                    <a:pt x="71" y="15"/>
                  </a:cubicBezTo>
                  <a:cubicBezTo>
                    <a:pt x="72" y="15"/>
                    <a:pt x="73" y="16"/>
                    <a:pt x="74" y="16"/>
                  </a:cubicBezTo>
                  <a:cubicBezTo>
                    <a:pt x="76" y="17"/>
                    <a:pt x="77" y="18"/>
                    <a:pt x="79" y="18"/>
                  </a:cubicBezTo>
                  <a:cubicBezTo>
                    <a:pt x="81" y="19"/>
                    <a:pt x="83" y="19"/>
                    <a:pt x="85" y="20"/>
                  </a:cubicBezTo>
                  <a:cubicBezTo>
                    <a:pt x="86" y="20"/>
                    <a:pt x="87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5" y="21"/>
                    <a:pt x="82" y="21"/>
                    <a:pt x="78" y="22"/>
                  </a:cubicBezTo>
                  <a:cubicBezTo>
                    <a:pt x="78" y="22"/>
                    <a:pt x="77" y="22"/>
                    <a:pt x="76" y="22"/>
                  </a:cubicBezTo>
                  <a:cubicBezTo>
                    <a:pt x="75" y="22"/>
                    <a:pt x="75" y="22"/>
                    <a:pt x="74" y="22"/>
                  </a:cubicBezTo>
                  <a:cubicBezTo>
                    <a:pt x="72" y="21"/>
                    <a:pt x="70" y="21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5" y="18"/>
                    <a:pt x="64" y="17"/>
                    <a:pt x="63" y="17"/>
                  </a:cubicBezTo>
                  <a:cubicBezTo>
                    <a:pt x="61" y="16"/>
                    <a:pt x="59" y="15"/>
                    <a:pt x="58" y="14"/>
                  </a:cubicBezTo>
                  <a:cubicBezTo>
                    <a:pt x="54" y="12"/>
                    <a:pt x="50" y="10"/>
                    <a:pt x="46" y="8"/>
                  </a:cubicBezTo>
                  <a:cubicBezTo>
                    <a:pt x="44" y="8"/>
                    <a:pt x="42" y="7"/>
                    <a:pt x="40" y="7"/>
                  </a:cubicBezTo>
                  <a:cubicBezTo>
                    <a:pt x="38" y="7"/>
                    <a:pt x="35" y="7"/>
                    <a:pt x="33" y="7"/>
                  </a:cubicBezTo>
                  <a:cubicBezTo>
                    <a:pt x="35" y="7"/>
                    <a:pt x="38" y="8"/>
                    <a:pt x="40" y="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3" name="Freeform 2371"/>
            <p:cNvSpPr/>
            <p:nvPr/>
          </p:nvSpPr>
          <p:spPr bwMode="auto">
            <a:xfrm>
              <a:off x="11050583" y="3275029"/>
              <a:ext cx="109538" cy="330202"/>
            </a:xfrm>
            <a:custGeom>
              <a:avLst/>
              <a:gdLst>
                <a:gd name="T0" fmla="*/ 29 w 29"/>
                <a:gd name="T1" fmla="*/ 62 h 88"/>
                <a:gd name="T2" fmla="*/ 28 w 29"/>
                <a:gd name="T3" fmla="*/ 57 h 88"/>
                <a:gd name="T4" fmla="*/ 21 w 29"/>
                <a:gd name="T5" fmla="*/ 43 h 88"/>
                <a:gd name="T6" fmla="*/ 8 w 29"/>
                <a:gd name="T7" fmla="*/ 23 h 88"/>
                <a:gd name="T8" fmla="*/ 3 w 29"/>
                <a:gd name="T9" fmla="*/ 9 h 88"/>
                <a:gd name="T10" fmla="*/ 0 w 29"/>
                <a:gd name="T11" fmla="*/ 0 h 88"/>
                <a:gd name="T12" fmla="*/ 1 w 29"/>
                <a:gd name="T13" fmla="*/ 15 h 88"/>
                <a:gd name="T14" fmla="*/ 13 w 29"/>
                <a:gd name="T15" fmla="*/ 55 h 88"/>
                <a:gd name="T16" fmla="*/ 18 w 29"/>
                <a:gd name="T17" fmla="*/ 73 h 88"/>
                <a:gd name="T18" fmla="*/ 21 w 29"/>
                <a:gd name="T19" fmla="*/ 88 h 88"/>
                <a:gd name="T20" fmla="*/ 21 w 29"/>
                <a:gd name="T21" fmla="*/ 88 h 88"/>
                <a:gd name="T22" fmla="*/ 29 w 29"/>
                <a:gd name="T23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88">
                  <a:moveTo>
                    <a:pt x="29" y="62"/>
                  </a:moveTo>
                  <a:cubicBezTo>
                    <a:pt x="28" y="60"/>
                    <a:pt x="28" y="59"/>
                    <a:pt x="28" y="57"/>
                  </a:cubicBezTo>
                  <a:cubicBezTo>
                    <a:pt x="26" y="52"/>
                    <a:pt x="24" y="48"/>
                    <a:pt x="21" y="43"/>
                  </a:cubicBezTo>
                  <a:cubicBezTo>
                    <a:pt x="18" y="35"/>
                    <a:pt x="12" y="30"/>
                    <a:pt x="8" y="23"/>
                  </a:cubicBezTo>
                  <a:cubicBezTo>
                    <a:pt x="5" y="18"/>
                    <a:pt x="4" y="14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  <a:cubicBezTo>
                    <a:pt x="1" y="6"/>
                    <a:pt x="1" y="12"/>
                    <a:pt x="1" y="15"/>
                  </a:cubicBezTo>
                  <a:cubicBezTo>
                    <a:pt x="1" y="29"/>
                    <a:pt x="8" y="41"/>
                    <a:pt x="13" y="55"/>
                  </a:cubicBezTo>
                  <a:cubicBezTo>
                    <a:pt x="15" y="61"/>
                    <a:pt x="16" y="67"/>
                    <a:pt x="18" y="73"/>
                  </a:cubicBezTo>
                  <a:cubicBezTo>
                    <a:pt x="19" y="78"/>
                    <a:pt x="20" y="83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79"/>
                    <a:pt x="25" y="70"/>
                    <a:pt x="29" y="6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784" name="Picture 2372"/>
            <p:cNvPicPr>
              <a:picLocks noChangeAspect="1" noChangeArrowheads="1"/>
            </p:cNvPicPr>
            <p:nvPr/>
          </p:nvPicPr>
          <p:blipFill>
            <a:blip r:embed="rId1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6295" y="3263917"/>
              <a:ext cx="157163" cy="25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5" name="Freeform 2374"/>
            <p:cNvSpPr/>
            <p:nvPr/>
          </p:nvSpPr>
          <p:spPr bwMode="auto">
            <a:xfrm>
              <a:off x="11025183" y="3406793"/>
              <a:ext cx="71438" cy="146051"/>
            </a:xfrm>
            <a:custGeom>
              <a:avLst/>
              <a:gdLst>
                <a:gd name="T0" fmla="*/ 17 w 19"/>
                <a:gd name="T1" fmla="*/ 18 h 39"/>
                <a:gd name="T2" fmla="*/ 12 w 19"/>
                <a:gd name="T3" fmla="*/ 0 h 39"/>
                <a:gd name="T4" fmla="*/ 13 w 19"/>
                <a:gd name="T5" fmla="*/ 10 h 39"/>
                <a:gd name="T6" fmla="*/ 6 w 19"/>
                <a:gd name="T7" fmla="*/ 19 h 39"/>
                <a:gd name="T8" fmla="*/ 0 w 19"/>
                <a:gd name="T9" fmla="*/ 23 h 39"/>
                <a:gd name="T10" fmla="*/ 16 w 19"/>
                <a:gd name="T11" fmla="*/ 39 h 39"/>
                <a:gd name="T12" fmla="*/ 17 w 19"/>
                <a:gd name="T13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9">
                  <a:moveTo>
                    <a:pt x="17" y="18"/>
                  </a:moveTo>
                  <a:cubicBezTo>
                    <a:pt x="17" y="12"/>
                    <a:pt x="14" y="6"/>
                    <a:pt x="12" y="0"/>
                  </a:cubicBezTo>
                  <a:cubicBezTo>
                    <a:pt x="12" y="3"/>
                    <a:pt x="13" y="7"/>
                    <a:pt x="13" y="10"/>
                  </a:cubicBezTo>
                  <a:cubicBezTo>
                    <a:pt x="12" y="14"/>
                    <a:pt x="9" y="17"/>
                    <a:pt x="6" y="19"/>
                  </a:cubicBezTo>
                  <a:cubicBezTo>
                    <a:pt x="4" y="20"/>
                    <a:pt x="1" y="21"/>
                    <a:pt x="0" y="23"/>
                  </a:cubicBezTo>
                  <a:cubicBezTo>
                    <a:pt x="4" y="29"/>
                    <a:pt x="10" y="34"/>
                    <a:pt x="16" y="39"/>
                  </a:cubicBezTo>
                  <a:cubicBezTo>
                    <a:pt x="19" y="33"/>
                    <a:pt x="18" y="24"/>
                    <a:pt x="17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6" name="Freeform 2375"/>
            <p:cNvSpPr/>
            <p:nvPr/>
          </p:nvSpPr>
          <p:spPr bwMode="auto">
            <a:xfrm>
              <a:off x="11017245" y="3121041"/>
              <a:ext cx="165101" cy="285752"/>
            </a:xfrm>
            <a:custGeom>
              <a:avLst/>
              <a:gdLst>
                <a:gd name="T0" fmla="*/ 9 w 44"/>
                <a:gd name="T1" fmla="*/ 41 h 76"/>
                <a:gd name="T2" fmla="*/ 17 w 44"/>
                <a:gd name="T3" fmla="*/ 48 h 76"/>
                <a:gd name="T4" fmla="*/ 28 w 44"/>
                <a:gd name="T5" fmla="*/ 55 h 76"/>
                <a:gd name="T6" fmla="*/ 44 w 44"/>
                <a:gd name="T7" fmla="*/ 75 h 76"/>
                <a:gd name="T8" fmla="*/ 44 w 44"/>
                <a:gd name="T9" fmla="*/ 76 h 76"/>
                <a:gd name="T10" fmla="*/ 34 w 44"/>
                <a:gd name="T11" fmla="*/ 48 h 76"/>
                <a:gd name="T12" fmla="*/ 9 w 44"/>
                <a:gd name="T13" fmla="*/ 37 h 76"/>
                <a:gd name="T14" fmla="*/ 7 w 44"/>
                <a:gd name="T15" fmla="*/ 21 h 76"/>
                <a:gd name="T16" fmla="*/ 7 w 44"/>
                <a:gd name="T17" fmla="*/ 9 h 76"/>
                <a:gd name="T18" fmla="*/ 3 w 44"/>
                <a:gd name="T19" fmla="*/ 0 h 76"/>
                <a:gd name="T20" fmla="*/ 0 w 44"/>
                <a:gd name="T21" fmla="*/ 2 h 76"/>
                <a:gd name="T22" fmla="*/ 5 w 44"/>
                <a:gd name="T23" fmla="*/ 9 h 76"/>
                <a:gd name="T24" fmla="*/ 6 w 44"/>
                <a:gd name="T25" fmla="*/ 21 h 76"/>
                <a:gd name="T26" fmla="*/ 8 w 44"/>
                <a:gd name="T27" fmla="*/ 37 h 76"/>
                <a:gd name="T28" fmla="*/ 9 w 44"/>
                <a:gd name="T29" fmla="*/ 4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76">
                  <a:moveTo>
                    <a:pt x="9" y="41"/>
                  </a:moveTo>
                  <a:cubicBezTo>
                    <a:pt x="11" y="43"/>
                    <a:pt x="15" y="46"/>
                    <a:pt x="17" y="48"/>
                  </a:cubicBezTo>
                  <a:cubicBezTo>
                    <a:pt x="20" y="52"/>
                    <a:pt x="24" y="52"/>
                    <a:pt x="28" y="55"/>
                  </a:cubicBezTo>
                  <a:cubicBezTo>
                    <a:pt x="35" y="60"/>
                    <a:pt x="41" y="66"/>
                    <a:pt x="44" y="75"/>
                  </a:cubicBezTo>
                  <a:cubicBezTo>
                    <a:pt x="44" y="75"/>
                    <a:pt x="44" y="76"/>
                    <a:pt x="44" y="76"/>
                  </a:cubicBezTo>
                  <a:cubicBezTo>
                    <a:pt x="43" y="66"/>
                    <a:pt x="39" y="56"/>
                    <a:pt x="34" y="48"/>
                  </a:cubicBezTo>
                  <a:cubicBezTo>
                    <a:pt x="30" y="44"/>
                    <a:pt x="19" y="35"/>
                    <a:pt x="9" y="37"/>
                  </a:cubicBezTo>
                  <a:cubicBezTo>
                    <a:pt x="5" y="31"/>
                    <a:pt x="7" y="26"/>
                    <a:pt x="7" y="21"/>
                  </a:cubicBezTo>
                  <a:cubicBezTo>
                    <a:pt x="7" y="17"/>
                    <a:pt x="8" y="13"/>
                    <a:pt x="7" y="9"/>
                  </a:cubicBezTo>
                  <a:cubicBezTo>
                    <a:pt x="6" y="6"/>
                    <a:pt x="4" y="3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2" y="4"/>
                    <a:pt x="5" y="6"/>
                    <a:pt x="5" y="9"/>
                  </a:cubicBezTo>
                  <a:cubicBezTo>
                    <a:pt x="6" y="13"/>
                    <a:pt x="6" y="17"/>
                    <a:pt x="6" y="21"/>
                  </a:cubicBezTo>
                  <a:cubicBezTo>
                    <a:pt x="6" y="27"/>
                    <a:pt x="5" y="33"/>
                    <a:pt x="8" y="37"/>
                  </a:cubicBezTo>
                  <a:cubicBezTo>
                    <a:pt x="8" y="38"/>
                    <a:pt x="9" y="40"/>
                    <a:pt x="9" y="4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7" name="Freeform 2376"/>
            <p:cNvSpPr>
              <a:spLocks noEditPoints="1"/>
            </p:cNvSpPr>
            <p:nvPr/>
          </p:nvSpPr>
          <p:spPr bwMode="auto">
            <a:xfrm>
              <a:off x="11002958" y="3263917"/>
              <a:ext cx="173039" cy="327027"/>
            </a:xfrm>
            <a:custGeom>
              <a:avLst/>
              <a:gdLst>
                <a:gd name="T0" fmla="*/ 10 w 46"/>
                <a:gd name="T1" fmla="*/ 34 h 87"/>
                <a:gd name="T2" fmla="*/ 12 w 46"/>
                <a:gd name="T3" fmla="*/ 25 h 87"/>
                <a:gd name="T4" fmla="*/ 15 w 46"/>
                <a:gd name="T5" fmla="*/ 35 h 87"/>
                <a:gd name="T6" fmla="*/ 17 w 46"/>
                <a:gd name="T7" fmla="*/ 41 h 87"/>
                <a:gd name="T8" fmla="*/ 18 w 46"/>
                <a:gd name="T9" fmla="*/ 47 h 87"/>
                <a:gd name="T10" fmla="*/ 15 w 46"/>
                <a:gd name="T11" fmla="*/ 53 h 87"/>
                <a:gd name="T12" fmla="*/ 14 w 46"/>
                <a:gd name="T13" fmla="*/ 54 h 87"/>
                <a:gd name="T14" fmla="*/ 10 w 46"/>
                <a:gd name="T15" fmla="*/ 58 h 87"/>
                <a:gd name="T16" fmla="*/ 13 w 46"/>
                <a:gd name="T17" fmla="*/ 56 h 87"/>
                <a:gd name="T18" fmla="*/ 15 w 46"/>
                <a:gd name="T19" fmla="*/ 54 h 87"/>
                <a:gd name="T20" fmla="*/ 18 w 46"/>
                <a:gd name="T21" fmla="*/ 51 h 87"/>
                <a:gd name="T22" fmla="*/ 20 w 46"/>
                <a:gd name="T23" fmla="*/ 47 h 87"/>
                <a:gd name="T24" fmla="*/ 21 w 46"/>
                <a:gd name="T25" fmla="*/ 50 h 87"/>
                <a:gd name="T26" fmla="*/ 24 w 46"/>
                <a:gd name="T27" fmla="*/ 60 h 87"/>
                <a:gd name="T28" fmla="*/ 24 w 46"/>
                <a:gd name="T29" fmla="*/ 67 h 87"/>
                <a:gd name="T30" fmla="*/ 23 w 46"/>
                <a:gd name="T31" fmla="*/ 75 h 87"/>
                <a:gd name="T32" fmla="*/ 25 w 46"/>
                <a:gd name="T33" fmla="*/ 60 h 87"/>
                <a:gd name="T34" fmla="*/ 26 w 46"/>
                <a:gd name="T35" fmla="*/ 60 h 87"/>
                <a:gd name="T36" fmla="*/ 31 w 46"/>
                <a:gd name="T37" fmla="*/ 76 h 87"/>
                <a:gd name="T38" fmla="*/ 29 w 46"/>
                <a:gd name="T39" fmla="*/ 65 h 87"/>
                <a:gd name="T40" fmla="*/ 26 w 46"/>
                <a:gd name="T41" fmla="*/ 54 h 87"/>
                <a:gd name="T42" fmla="*/ 17 w 46"/>
                <a:gd name="T43" fmla="*/ 34 h 87"/>
                <a:gd name="T44" fmla="*/ 15 w 46"/>
                <a:gd name="T45" fmla="*/ 23 h 87"/>
                <a:gd name="T46" fmla="*/ 15 w 46"/>
                <a:gd name="T47" fmla="*/ 14 h 87"/>
                <a:gd name="T48" fmla="*/ 19 w 46"/>
                <a:gd name="T49" fmla="*/ 24 h 87"/>
                <a:gd name="T50" fmla="*/ 25 w 46"/>
                <a:gd name="T51" fmla="*/ 34 h 87"/>
                <a:gd name="T52" fmla="*/ 35 w 46"/>
                <a:gd name="T53" fmla="*/ 47 h 87"/>
                <a:gd name="T54" fmla="*/ 41 w 46"/>
                <a:gd name="T55" fmla="*/ 62 h 87"/>
                <a:gd name="T56" fmla="*/ 31 w 46"/>
                <a:gd name="T57" fmla="*/ 39 h 87"/>
                <a:gd name="T58" fmla="*/ 22 w 46"/>
                <a:gd name="T59" fmla="*/ 27 h 87"/>
                <a:gd name="T60" fmla="*/ 19 w 46"/>
                <a:gd name="T61" fmla="*/ 19 h 87"/>
                <a:gd name="T62" fmla="*/ 15 w 46"/>
                <a:gd name="T63" fmla="*/ 8 h 87"/>
                <a:gd name="T64" fmla="*/ 15 w 46"/>
                <a:gd name="T65" fmla="*/ 6 h 87"/>
                <a:gd name="T66" fmla="*/ 26 w 46"/>
                <a:gd name="T67" fmla="*/ 15 h 87"/>
                <a:gd name="T68" fmla="*/ 40 w 46"/>
                <a:gd name="T69" fmla="*/ 24 h 87"/>
                <a:gd name="T70" fmla="*/ 46 w 46"/>
                <a:gd name="T71" fmla="*/ 34 h 87"/>
                <a:gd name="T72" fmla="*/ 37 w 46"/>
                <a:gd name="T73" fmla="*/ 19 h 87"/>
                <a:gd name="T74" fmla="*/ 33 w 46"/>
                <a:gd name="T75" fmla="*/ 17 h 87"/>
                <a:gd name="T76" fmla="*/ 22 w 46"/>
                <a:gd name="T77" fmla="*/ 10 h 87"/>
                <a:gd name="T78" fmla="*/ 15 w 46"/>
                <a:gd name="T79" fmla="*/ 4 h 87"/>
                <a:gd name="T80" fmla="*/ 13 w 46"/>
                <a:gd name="T81" fmla="*/ 0 h 87"/>
                <a:gd name="T82" fmla="*/ 12 w 46"/>
                <a:gd name="T83" fmla="*/ 7 h 87"/>
                <a:gd name="T84" fmla="*/ 12 w 46"/>
                <a:gd name="T85" fmla="*/ 11 h 87"/>
                <a:gd name="T86" fmla="*/ 9 w 46"/>
                <a:gd name="T87" fmla="*/ 13 h 87"/>
                <a:gd name="T88" fmla="*/ 8 w 46"/>
                <a:gd name="T89" fmla="*/ 14 h 87"/>
                <a:gd name="T90" fmla="*/ 3 w 46"/>
                <a:gd name="T91" fmla="*/ 21 h 87"/>
                <a:gd name="T92" fmla="*/ 0 w 46"/>
                <a:gd name="T93" fmla="*/ 26 h 87"/>
                <a:gd name="T94" fmla="*/ 3 w 46"/>
                <a:gd name="T95" fmla="*/ 22 h 87"/>
                <a:gd name="T96" fmla="*/ 9 w 46"/>
                <a:gd name="T97" fmla="*/ 16 h 87"/>
                <a:gd name="T98" fmla="*/ 10 w 46"/>
                <a:gd name="T99" fmla="*/ 15 h 87"/>
                <a:gd name="T100" fmla="*/ 12 w 46"/>
                <a:gd name="T101" fmla="*/ 13 h 87"/>
                <a:gd name="T102" fmla="*/ 11 w 46"/>
                <a:gd name="T103" fmla="*/ 23 h 87"/>
                <a:gd name="T104" fmla="*/ 9 w 46"/>
                <a:gd name="T105" fmla="*/ 34 h 87"/>
                <a:gd name="T106" fmla="*/ 7 w 46"/>
                <a:gd name="T107" fmla="*/ 41 h 87"/>
                <a:gd name="T108" fmla="*/ 2 w 46"/>
                <a:gd name="T109" fmla="*/ 48 h 87"/>
                <a:gd name="T110" fmla="*/ 9 w 46"/>
                <a:gd name="T111" fmla="*/ 37 h 87"/>
                <a:gd name="T112" fmla="*/ 20 w 46"/>
                <a:gd name="T113" fmla="*/ 46 h 87"/>
                <a:gd name="T114" fmla="*/ 20 w 46"/>
                <a:gd name="T115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" h="87">
                  <a:moveTo>
                    <a:pt x="9" y="37"/>
                  </a:moveTo>
                  <a:cubicBezTo>
                    <a:pt x="10" y="36"/>
                    <a:pt x="10" y="35"/>
                    <a:pt x="10" y="34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0"/>
                    <a:pt x="12" y="28"/>
                    <a:pt x="12" y="25"/>
                  </a:cubicBezTo>
                  <a:cubicBezTo>
                    <a:pt x="12" y="27"/>
                    <a:pt x="13" y="28"/>
                    <a:pt x="13" y="29"/>
                  </a:cubicBezTo>
                  <a:cubicBezTo>
                    <a:pt x="13" y="31"/>
                    <a:pt x="14" y="33"/>
                    <a:pt x="15" y="35"/>
                  </a:cubicBezTo>
                  <a:cubicBezTo>
                    <a:pt x="15" y="37"/>
                    <a:pt x="16" y="38"/>
                    <a:pt x="17" y="40"/>
                  </a:cubicBezTo>
                  <a:cubicBezTo>
                    <a:pt x="17" y="40"/>
                    <a:pt x="17" y="41"/>
                    <a:pt x="17" y="41"/>
                  </a:cubicBezTo>
                  <a:cubicBezTo>
                    <a:pt x="17" y="42"/>
                    <a:pt x="18" y="43"/>
                    <a:pt x="18" y="44"/>
                  </a:cubicBezTo>
                  <a:cubicBezTo>
                    <a:pt x="18" y="45"/>
                    <a:pt x="18" y="46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6" y="51"/>
                    <a:pt x="16" y="52"/>
                    <a:pt x="15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3" y="55"/>
                    <a:pt x="13" y="55"/>
                    <a:pt x="13" y="56"/>
                  </a:cubicBezTo>
                  <a:cubicBezTo>
                    <a:pt x="12" y="56"/>
                    <a:pt x="11" y="57"/>
                    <a:pt x="10" y="58"/>
                  </a:cubicBezTo>
                  <a:cubicBezTo>
                    <a:pt x="9" y="58"/>
                    <a:pt x="8" y="59"/>
                    <a:pt x="7" y="60"/>
                  </a:cubicBezTo>
                  <a:cubicBezTo>
                    <a:pt x="9" y="59"/>
                    <a:pt x="11" y="58"/>
                    <a:pt x="13" y="56"/>
                  </a:cubicBezTo>
                  <a:cubicBezTo>
                    <a:pt x="14" y="56"/>
                    <a:pt x="14" y="55"/>
                    <a:pt x="14" y="55"/>
                  </a:cubicBezTo>
                  <a:cubicBezTo>
                    <a:pt x="15" y="55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3"/>
                    <a:pt x="17" y="52"/>
                    <a:pt x="18" y="51"/>
                  </a:cubicBezTo>
                  <a:cubicBezTo>
                    <a:pt x="19" y="50"/>
                    <a:pt x="19" y="49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8"/>
                    <a:pt x="21" y="48"/>
                  </a:cubicBezTo>
                  <a:cubicBezTo>
                    <a:pt x="21" y="49"/>
                    <a:pt x="21" y="49"/>
                    <a:pt x="21" y="50"/>
                  </a:cubicBezTo>
                  <a:cubicBezTo>
                    <a:pt x="22" y="51"/>
                    <a:pt x="22" y="52"/>
                    <a:pt x="22" y="53"/>
                  </a:cubicBezTo>
                  <a:cubicBezTo>
                    <a:pt x="23" y="55"/>
                    <a:pt x="23" y="58"/>
                    <a:pt x="24" y="60"/>
                  </a:cubicBezTo>
                  <a:cubicBezTo>
                    <a:pt x="24" y="61"/>
                    <a:pt x="24" y="63"/>
                    <a:pt x="24" y="64"/>
                  </a:cubicBezTo>
                  <a:cubicBezTo>
                    <a:pt x="24" y="65"/>
                    <a:pt x="24" y="66"/>
                    <a:pt x="24" y="67"/>
                  </a:cubicBezTo>
                  <a:cubicBezTo>
                    <a:pt x="24" y="69"/>
                    <a:pt x="23" y="70"/>
                    <a:pt x="23" y="71"/>
                  </a:cubicBezTo>
                  <a:cubicBezTo>
                    <a:pt x="23" y="72"/>
                    <a:pt x="23" y="73"/>
                    <a:pt x="23" y="75"/>
                  </a:cubicBezTo>
                  <a:cubicBezTo>
                    <a:pt x="24" y="72"/>
                    <a:pt x="24" y="70"/>
                    <a:pt x="24" y="68"/>
                  </a:cubicBezTo>
                  <a:cubicBezTo>
                    <a:pt x="25" y="65"/>
                    <a:pt x="25" y="63"/>
                    <a:pt x="25" y="60"/>
                  </a:cubicBezTo>
                  <a:cubicBezTo>
                    <a:pt x="25" y="59"/>
                    <a:pt x="25" y="57"/>
                    <a:pt x="24" y="56"/>
                  </a:cubicBezTo>
                  <a:cubicBezTo>
                    <a:pt x="25" y="57"/>
                    <a:pt x="26" y="59"/>
                    <a:pt x="26" y="60"/>
                  </a:cubicBezTo>
                  <a:cubicBezTo>
                    <a:pt x="27" y="62"/>
                    <a:pt x="28" y="64"/>
                    <a:pt x="28" y="66"/>
                  </a:cubicBezTo>
                  <a:cubicBezTo>
                    <a:pt x="29" y="69"/>
                    <a:pt x="30" y="73"/>
                    <a:pt x="31" y="76"/>
                  </a:cubicBezTo>
                  <a:cubicBezTo>
                    <a:pt x="32" y="80"/>
                    <a:pt x="32" y="84"/>
                    <a:pt x="33" y="87"/>
                  </a:cubicBezTo>
                  <a:cubicBezTo>
                    <a:pt x="32" y="80"/>
                    <a:pt x="31" y="72"/>
                    <a:pt x="29" y="65"/>
                  </a:cubicBezTo>
                  <a:cubicBezTo>
                    <a:pt x="29" y="63"/>
                    <a:pt x="28" y="62"/>
                    <a:pt x="28" y="60"/>
                  </a:cubicBezTo>
                  <a:cubicBezTo>
                    <a:pt x="27" y="58"/>
                    <a:pt x="26" y="56"/>
                    <a:pt x="26" y="54"/>
                  </a:cubicBezTo>
                  <a:cubicBezTo>
                    <a:pt x="24" y="51"/>
                    <a:pt x="23" y="48"/>
                    <a:pt x="21" y="44"/>
                  </a:cubicBezTo>
                  <a:cubicBezTo>
                    <a:pt x="20" y="41"/>
                    <a:pt x="18" y="37"/>
                    <a:pt x="17" y="34"/>
                  </a:cubicBezTo>
                  <a:cubicBezTo>
                    <a:pt x="16" y="32"/>
                    <a:pt x="16" y="30"/>
                    <a:pt x="15" y="29"/>
                  </a:cubicBezTo>
                  <a:cubicBezTo>
                    <a:pt x="15" y="27"/>
                    <a:pt x="15" y="25"/>
                    <a:pt x="15" y="23"/>
                  </a:cubicBezTo>
                  <a:cubicBezTo>
                    <a:pt x="14" y="22"/>
                    <a:pt x="15" y="20"/>
                    <a:pt x="15" y="18"/>
                  </a:cubicBezTo>
                  <a:cubicBezTo>
                    <a:pt x="15" y="17"/>
                    <a:pt x="15" y="15"/>
                    <a:pt x="15" y="14"/>
                  </a:cubicBezTo>
                  <a:cubicBezTo>
                    <a:pt x="16" y="16"/>
                    <a:pt x="16" y="18"/>
                    <a:pt x="17" y="20"/>
                  </a:cubicBezTo>
                  <a:cubicBezTo>
                    <a:pt x="18" y="21"/>
                    <a:pt x="18" y="22"/>
                    <a:pt x="19" y="24"/>
                  </a:cubicBezTo>
                  <a:cubicBezTo>
                    <a:pt x="19" y="25"/>
                    <a:pt x="20" y="26"/>
                    <a:pt x="21" y="27"/>
                  </a:cubicBezTo>
                  <a:cubicBezTo>
                    <a:pt x="22" y="30"/>
                    <a:pt x="24" y="32"/>
                    <a:pt x="25" y="34"/>
                  </a:cubicBezTo>
                  <a:cubicBezTo>
                    <a:pt x="27" y="36"/>
                    <a:pt x="29" y="38"/>
                    <a:pt x="31" y="40"/>
                  </a:cubicBezTo>
                  <a:cubicBezTo>
                    <a:pt x="32" y="42"/>
                    <a:pt x="34" y="44"/>
                    <a:pt x="35" y="47"/>
                  </a:cubicBezTo>
                  <a:cubicBezTo>
                    <a:pt x="36" y="49"/>
                    <a:pt x="37" y="52"/>
                    <a:pt x="38" y="54"/>
                  </a:cubicBezTo>
                  <a:cubicBezTo>
                    <a:pt x="39" y="57"/>
                    <a:pt x="40" y="59"/>
                    <a:pt x="41" y="62"/>
                  </a:cubicBezTo>
                  <a:cubicBezTo>
                    <a:pt x="40" y="56"/>
                    <a:pt x="38" y="51"/>
                    <a:pt x="36" y="46"/>
                  </a:cubicBezTo>
                  <a:cubicBezTo>
                    <a:pt x="34" y="44"/>
                    <a:pt x="33" y="42"/>
                    <a:pt x="31" y="39"/>
                  </a:cubicBezTo>
                  <a:cubicBezTo>
                    <a:pt x="30" y="37"/>
                    <a:pt x="28" y="35"/>
                    <a:pt x="27" y="33"/>
                  </a:cubicBezTo>
                  <a:cubicBezTo>
                    <a:pt x="25" y="31"/>
                    <a:pt x="23" y="29"/>
                    <a:pt x="22" y="27"/>
                  </a:cubicBezTo>
                  <a:cubicBezTo>
                    <a:pt x="21" y="25"/>
                    <a:pt x="21" y="24"/>
                    <a:pt x="20" y="23"/>
                  </a:cubicBezTo>
                  <a:cubicBezTo>
                    <a:pt x="20" y="22"/>
                    <a:pt x="19" y="21"/>
                    <a:pt x="19" y="19"/>
                  </a:cubicBezTo>
                  <a:cubicBezTo>
                    <a:pt x="18" y="17"/>
                    <a:pt x="17" y="14"/>
                    <a:pt x="16" y="12"/>
                  </a:cubicBezTo>
                  <a:cubicBezTo>
                    <a:pt x="16" y="10"/>
                    <a:pt x="16" y="9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8"/>
                    <a:pt x="19" y="10"/>
                    <a:pt x="21" y="11"/>
                  </a:cubicBezTo>
                  <a:cubicBezTo>
                    <a:pt x="23" y="12"/>
                    <a:pt x="24" y="14"/>
                    <a:pt x="26" y="15"/>
                  </a:cubicBezTo>
                  <a:cubicBezTo>
                    <a:pt x="28" y="16"/>
                    <a:pt x="29" y="17"/>
                    <a:pt x="31" y="17"/>
                  </a:cubicBezTo>
                  <a:cubicBezTo>
                    <a:pt x="34" y="19"/>
                    <a:pt x="37" y="21"/>
                    <a:pt x="40" y="24"/>
                  </a:cubicBezTo>
                  <a:cubicBezTo>
                    <a:pt x="41" y="26"/>
                    <a:pt x="42" y="27"/>
                    <a:pt x="43" y="29"/>
                  </a:cubicBezTo>
                  <a:cubicBezTo>
                    <a:pt x="44" y="30"/>
                    <a:pt x="45" y="32"/>
                    <a:pt x="46" y="34"/>
                  </a:cubicBezTo>
                  <a:cubicBezTo>
                    <a:pt x="45" y="30"/>
                    <a:pt x="43" y="27"/>
                    <a:pt x="40" y="24"/>
                  </a:cubicBezTo>
                  <a:cubicBezTo>
                    <a:pt x="39" y="22"/>
                    <a:pt x="38" y="21"/>
                    <a:pt x="37" y="19"/>
                  </a:cubicBezTo>
                  <a:cubicBezTo>
                    <a:pt x="36" y="19"/>
                    <a:pt x="35" y="18"/>
                    <a:pt x="34" y="18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7"/>
                    <a:pt x="32" y="16"/>
                    <a:pt x="32" y="16"/>
                  </a:cubicBezTo>
                  <a:cubicBezTo>
                    <a:pt x="28" y="14"/>
                    <a:pt x="25" y="12"/>
                    <a:pt x="22" y="10"/>
                  </a:cubicBezTo>
                  <a:cubicBezTo>
                    <a:pt x="21" y="9"/>
                    <a:pt x="19" y="8"/>
                    <a:pt x="18" y="6"/>
                  </a:cubicBezTo>
                  <a:cubicBezTo>
                    <a:pt x="17" y="5"/>
                    <a:pt x="16" y="5"/>
                    <a:pt x="15" y="4"/>
                  </a:cubicBezTo>
                  <a:cubicBezTo>
                    <a:pt x="15" y="3"/>
                    <a:pt x="14" y="2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0"/>
                    <a:pt x="11" y="1"/>
                    <a:pt x="11" y="1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2" y="8"/>
                    <a:pt x="12" y="9"/>
                    <a:pt x="12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1" y="11"/>
                    <a:pt x="11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6" y="16"/>
                    <a:pt x="6" y="17"/>
                  </a:cubicBezTo>
                  <a:cubicBezTo>
                    <a:pt x="5" y="18"/>
                    <a:pt x="4" y="20"/>
                    <a:pt x="3" y="21"/>
                  </a:cubicBezTo>
                  <a:cubicBezTo>
                    <a:pt x="2" y="22"/>
                    <a:pt x="2" y="23"/>
                    <a:pt x="1" y="24"/>
                  </a:cubicBezTo>
                  <a:cubicBezTo>
                    <a:pt x="1" y="25"/>
                    <a:pt x="1" y="25"/>
                    <a:pt x="0" y="26"/>
                  </a:cubicBezTo>
                  <a:cubicBezTo>
                    <a:pt x="1" y="25"/>
                    <a:pt x="1" y="25"/>
                    <a:pt x="2" y="24"/>
                  </a:cubicBezTo>
                  <a:cubicBezTo>
                    <a:pt x="2" y="23"/>
                    <a:pt x="3" y="22"/>
                    <a:pt x="3" y="22"/>
                  </a:cubicBezTo>
                  <a:cubicBezTo>
                    <a:pt x="5" y="20"/>
                    <a:pt x="6" y="19"/>
                    <a:pt x="7" y="17"/>
                  </a:cubicBezTo>
                  <a:cubicBezTo>
                    <a:pt x="8" y="17"/>
                    <a:pt x="8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4"/>
                    <a:pt x="11" y="14"/>
                  </a:cubicBezTo>
                  <a:cubicBezTo>
                    <a:pt x="11" y="14"/>
                    <a:pt x="12" y="13"/>
                    <a:pt x="12" y="13"/>
                  </a:cubicBezTo>
                  <a:cubicBezTo>
                    <a:pt x="12" y="14"/>
                    <a:pt x="12" y="14"/>
                    <a:pt x="12" y="1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6"/>
                    <a:pt x="10" y="29"/>
                    <a:pt x="9" y="32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9" y="36"/>
                    <a:pt x="8" y="36"/>
                  </a:cubicBezTo>
                  <a:cubicBezTo>
                    <a:pt x="8" y="38"/>
                    <a:pt x="7" y="39"/>
                    <a:pt x="7" y="41"/>
                  </a:cubicBezTo>
                  <a:cubicBezTo>
                    <a:pt x="6" y="42"/>
                    <a:pt x="6" y="43"/>
                    <a:pt x="5" y="44"/>
                  </a:cubicBezTo>
                  <a:cubicBezTo>
                    <a:pt x="4" y="46"/>
                    <a:pt x="3" y="47"/>
                    <a:pt x="2" y="48"/>
                  </a:cubicBezTo>
                  <a:cubicBezTo>
                    <a:pt x="5" y="46"/>
                    <a:pt x="6" y="44"/>
                    <a:pt x="8" y="41"/>
                  </a:cubicBezTo>
                  <a:cubicBezTo>
                    <a:pt x="8" y="39"/>
                    <a:pt x="9" y="38"/>
                    <a:pt x="9" y="37"/>
                  </a:cubicBezTo>
                  <a:close/>
                  <a:moveTo>
                    <a:pt x="20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20" y="46"/>
                    <a:pt x="20" y="46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8" name="Freeform 2377"/>
            <p:cNvSpPr/>
            <p:nvPr/>
          </p:nvSpPr>
          <p:spPr bwMode="auto">
            <a:xfrm>
              <a:off x="8418492" y="1974858"/>
              <a:ext cx="200026" cy="150814"/>
            </a:xfrm>
            <a:custGeom>
              <a:avLst/>
              <a:gdLst>
                <a:gd name="T0" fmla="*/ 22 w 53"/>
                <a:gd name="T1" fmla="*/ 4 h 40"/>
                <a:gd name="T2" fmla="*/ 11 w 53"/>
                <a:gd name="T3" fmla="*/ 19 h 40"/>
                <a:gd name="T4" fmla="*/ 4 w 53"/>
                <a:gd name="T5" fmla="*/ 33 h 40"/>
                <a:gd name="T6" fmla="*/ 0 w 53"/>
                <a:gd name="T7" fmla="*/ 36 h 40"/>
                <a:gd name="T8" fmla="*/ 9 w 53"/>
                <a:gd name="T9" fmla="*/ 37 h 40"/>
                <a:gd name="T10" fmla="*/ 19 w 53"/>
                <a:gd name="T11" fmla="*/ 39 h 40"/>
                <a:gd name="T12" fmla="*/ 43 w 53"/>
                <a:gd name="T13" fmla="*/ 33 h 40"/>
                <a:gd name="T14" fmla="*/ 49 w 53"/>
                <a:gd name="T15" fmla="*/ 21 h 40"/>
                <a:gd name="T16" fmla="*/ 45 w 53"/>
                <a:gd name="T17" fmla="*/ 9 h 40"/>
                <a:gd name="T18" fmla="*/ 53 w 53"/>
                <a:gd name="T19" fmla="*/ 7 h 40"/>
                <a:gd name="T20" fmla="*/ 53 w 53"/>
                <a:gd name="T21" fmla="*/ 5 h 40"/>
                <a:gd name="T22" fmla="*/ 45 w 53"/>
                <a:gd name="T23" fmla="*/ 9 h 40"/>
                <a:gd name="T24" fmla="*/ 43 w 53"/>
                <a:gd name="T25" fmla="*/ 6 h 40"/>
                <a:gd name="T26" fmla="*/ 22 w 53"/>
                <a:gd name="T2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0">
                  <a:moveTo>
                    <a:pt x="22" y="4"/>
                  </a:moveTo>
                  <a:cubicBezTo>
                    <a:pt x="17" y="7"/>
                    <a:pt x="14" y="13"/>
                    <a:pt x="11" y="19"/>
                  </a:cubicBezTo>
                  <a:cubicBezTo>
                    <a:pt x="10" y="23"/>
                    <a:pt x="8" y="30"/>
                    <a:pt x="4" y="33"/>
                  </a:cubicBezTo>
                  <a:cubicBezTo>
                    <a:pt x="3" y="34"/>
                    <a:pt x="1" y="35"/>
                    <a:pt x="0" y="36"/>
                  </a:cubicBezTo>
                  <a:cubicBezTo>
                    <a:pt x="2" y="36"/>
                    <a:pt x="6" y="36"/>
                    <a:pt x="9" y="37"/>
                  </a:cubicBezTo>
                  <a:cubicBezTo>
                    <a:pt x="13" y="38"/>
                    <a:pt x="17" y="38"/>
                    <a:pt x="19" y="39"/>
                  </a:cubicBezTo>
                  <a:cubicBezTo>
                    <a:pt x="28" y="40"/>
                    <a:pt x="37" y="39"/>
                    <a:pt x="43" y="33"/>
                  </a:cubicBezTo>
                  <a:cubicBezTo>
                    <a:pt x="47" y="29"/>
                    <a:pt x="48" y="25"/>
                    <a:pt x="49" y="21"/>
                  </a:cubicBezTo>
                  <a:cubicBezTo>
                    <a:pt x="49" y="17"/>
                    <a:pt x="48" y="13"/>
                    <a:pt x="45" y="9"/>
                  </a:cubicBezTo>
                  <a:cubicBezTo>
                    <a:pt x="47" y="8"/>
                    <a:pt x="50" y="7"/>
                    <a:pt x="53" y="7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1" y="6"/>
                    <a:pt x="48" y="7"/>
                    <a:pt x="45" y="9"/>
                  </a:cubicBezTo>
                  <a:cubicBezTo>
                    <a:pt x="44" y="8"/>
                    <a:pt x="43" y="7"/>
                    <a:pt x="43" y="6"/>
                  </a:cubicBezTo>
                  <a:cubicBezTo>
                    <a:pt x="37" y="1"/>
                    <a:pt x="28" y="0"/>
                    <a:pt x="22" y="4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9" name="Freeform 2378"/>
            <p:cNvSpPr/>
            <p:nvPr/>
          </p:nvSpPr>
          <p:spPr bwMode="auto">
            <a:xfrm>
              <a:off x="8801082" y="1727206"/>
              <a:ext cx="376240" cy="247652"/>
            </a:xfrm>
            <a:custGeom>
              <a:avLst/>
              <a:gdLst>
                <a:gd name="T0" fmla="*/ 47 w 100"/>
                <a:gd name="T1" fmla="*/ 3 h 66"/>
                <a:gd name="T2" fmla="*/ 26 w 100"/>
                <a:gd name="T3" fmla="*/ 25 h 66"/>
                <a:gd name="T4" fmla="*/ 20 w 100"/>
                <a:gd name="T5" fmla="*/ 37 h 66"/>
                <a:gd name="T6" fmla="*/ 8 w 100"/>
                <a:gd name="T7" fmla="*/ 45 h 66"/>
                <a:gd name="T8" fmla="*/ 4 w 100"/>
                <a:gd name="T9" fmla="*/ 46 h 66"/>
                <a:gd name="T10" fmla="*/ 2 w 100"/>
                <a:gd name="T11" fmla="*/ 47 h 66"/>
                <a:gd name="T12" fmla="*/ 1 w 100"/>
                <a:gd name="T13" fmla="*/ 47 h 66"/>
                <a:gd name="T14" fmla="*/ 0 w 100"/>
                <a:gd name="T15" fmla="*/ 47 h 66"/>
                <a:gd name="T16" fmla="*/ 0 w 100"/>
                <a:gd name="T17" fmla="*/ 46 h 66"/>
                <a:gd name="T18" fmla="*/ 1 w 100"/>
                <a:gd name="T19" fmla="*/ 48 h 66"/>
                <a:gd name="T20" fmla="*/ 3 w 100"/>
                <a:gd name="T21" fmla="*/ 49 h 66"/>
                <a:gd name="T22" fmla="*/ 7 w 100"/>
                <a:gd name="T23" fmla="*/ 51 h 66"/>
                <a:gd name="T24" fmla="*/ 17 w 100"/>
                <a:gd name="T25" fmla="*/ 55 h 66"/>
                <a:gd name="T26" fmla="*/ 34 w 100"/>
                <a:gd name="T27" fmla="*/ 61 h 66"/>
                <a:gd name="T28" fmla="*/ 77 w 100"/>
                <a:gd name="T29" fmla="*/ 57 h 66"/>
                <a:gd name="T30" fmla="*/ 89 w 100"/>
                <a:gd name="T31" fmla="*/ 38 h 66"/>
                <a:gd name="T32" fmla="*/ 85 w 100"/>
                <a:gd name="T33" fmla="*/ 17 h 66"/>
                <a:gd name="T34" fmla="*/ 100 w 100"/>
                <a:gd name="T35" fmla="*/ 14 h 66"/>
                <a:gd name="T36" fmla="*/ 99 w 100"/>
                <a:gd name="T37" fmla="*/ 12 h 66"/>
                <a:gd name="T38" fmla="*/ 84 w 100"/>
                <a:gd name="T39" fmla="*/ 16 h 66"/>
                <a:gd name="T40" fmla="*/ 81 w 100"/>
                <a:gd name="T41" fmla="*/ 12 h 66"/>
                <a:gd name="T42" fmla="*/ 65 w 100"/>
                <a:gd name="T43" fmla="*/ 2 h 66"/>
                <a:gd name="T44" fmla="*/ 47 w 100"/>
                <a:gd name="T45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66">
                  <a:moveTo>
                    <a:pt x="47" y="3"/>
                  </a:moveTo>
                  <a:cubicBezTo>
                    <a:pt x="38" y="7"/>
                    <a:pt x="31" y="16"/>
                    <a:pt x="26" y="25"/>
                  </a:cubicBezTo>
                  <a:cubicBezTo>
                    <a:pt x="24" y="29"/>
                    <a:pt x="22" y="33"/>
                    <a:pt x="20" y="37"/>
                  </a:cubicBezTo>
                  <a:cubicBezTo>
                    <a:pt x="17" y="41"/>
                    <a:pt x="13" y="45"/>
                    <a:pt x="8" y="45"/>
                  </a:cubicBezTo>
                  <a:cubicBezTo>
                    <a:pt x="6" y="46"/>
                    <a:pt x="5" y="46"/>
                    <a:pt x="4" y="46"/>
                  </a:cubicBezTo>
                  <a:cubicBezTo>
                    <a:pt x="3" y="47"/>
                    <a:pt x="2" y="47"/>
                    <a:pt x="2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0" y="47"/>
                    <a:pt x="0" y="4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5" y="50"/>
                    <a:pt x="7" y="51"/>
                  </a:cubicBezTo>
                  <a:cubicBezTo>
                    <a:pt x="10" y="52"/>
                    <a:pt x="13" y="54"/>
                    <a:pt x="17" y="55"/>
                  </a:cubicBezTo>
                  <a:cubicBezTo>
                    <a:pt x="24" y="58"/>
                    <a:pt x="30" y="60"/>
                    <a:pt x="34" y="61"/>
                  </a:cubicBezTo>
                  <a:cubicBezTo>
                    <a:pt x="50" y="65"/>
                    <a:pt x="65" y="66"/>
                    <a:pt x="77" y="57"/>
                  </a:cubicBezTo>
                  <a:cubicBezTo>
                    <a:pt x="84" y="52"/>
                    <a:pt x="88" y="45"/>
                    <a:pt x="89" y="38"/>
                  </a:cubicBezTo>
                  <a:cubicBezTo>
                    <a:pt x="90" y="31"/>
                    <a:pt x="88" y="24"/>
                    <a:pt x="85" y="17"/>
                  </a:cubicBezTo>
                  <a:cubicBezTo>
                    <a:pt x="89" y="15"/>
                    <a:pt x="94" y="14"/>
                    <a:pt x="100" y="14"/>
                  </a:cubicBezTo>
                  <a:cubicBezTo>
                    <a:pt x="99" y="14"/>
                    <a:pt x="99" y="13"/>
                    <a:pt x="99" y="12"/>
                  </a:cubicBezTo>
                  <a:cubicBezTo>
                    <a:pt x="96" y="12"/>
                    <a:pt x="90" y="14"/>
                    <a:pt x="84" y="16"/>
                  </a:cubicBezTo>
                  <a:cubicBezTo>
                    <a:pt x="83" y="15"/>
                    <a:pt x="82" y="13"/>
                    <a:pt x="81" y="12"/>
                  </a:cubicBezTo>
                  <a:cubicBezTo>
                    <a:pt x="77" y="6"/>
                    <a:pt x="71" y="3"/>
                    <a:pt x="65" y="2"/>
                  </a:cubicBezTo>
                  <a:cubicBezTo>
                    <a:pt x="59" y="0"/>
                    <a:pt x="53" y="1"/>
                    <a:pt x="47" y="3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0" name="Freeform 2379"/>
            <p:cNvSpPr/>
            <p:nvPr/>
          </p:nvSpPr>
          <p:spPr bwMode="auto">
            <a:xfrm>
              <a:off x="8756632" y="1900245"/>
              <a:ext cx="274639" cy="176214"/>
            </a:xfrm>
            <a:custGeom>
              <a:avLst/>
              <a:gdLst>
                <a:gd name="T0" fmla="*/ 39 w 73"/>
                <a:gd name="T1" fmla="*/ 0 h 47"/>
                <a:gd name="T2" fmla="*/ 21 w 73"/>
                <a:gd name="T3" fmla="*/ 12 h 47"/>
                <a:gd name="T4" fmla="*/ 6 w 73"/>
                <a:gd name="T5" fmla="*/ 25 h 47"/>
                <a:gd name="T6" fmla="*/ 0 w 73"/>
                <a:gd name="T7" fmla="*/ 27 h 47"/>
                <a:gd name="T8" fmla="*/ 10 w 73"/>
                <a:gd name="T9" fmla="*/ 32 h 47"/>
                <a:gd name="T10" fmla="*/ 21 w 73"/>
                <a:gd name="T11" fmla="*/ 39 h 47"/>
                <a:gd name="T12" fmla="*/ 51 w 73"/>
                <a:gd name="T13" fmla="*/ 42 h 47"/>
                <a:gd name="T14" fmla="*/ 62 w 73"/>
                <a:gd name="T15" fmla="*/ 31 h 47"/>
                <a:gd name="T16" fmla="*/ 63 w 73"/>
                <a:gd name="T17" fmla="*/ 16 h 47"/>
                <a:gd name="T18" fmla="*/ 73 w 73"/>
                <a:gd name="T19" fmla="*/ 16 h 47"/>
                <a:gd name="T20" fmla="*/ 73 w 73"/>
                <a:gd name="T21" fmla="*/ 15 h 47"/>
                <a:gd name="T22" fmla="*/ 62 w 73"/>
                <a:gd name="T23" fmla="*/ 15 h 47"/>
                <a:gd name="T24" fmla="*/ 61 w 73"/>
                <a:gd name="T25" fmla="*/ 12 h 47"/>
                <a:gd name="T26" fmla="*/ 52 w 73"/>
                <a:gd name="T27" fmla="*/ 2 h 47"/>
                <a:gd name="T28" fmla="*/ 39 w 73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47">
                  <a:moveTo>
                    <a:pt x="39" y="0"/>
                  </a:moveTo>
                  <a:cubicBezTo>
                    <a:pt x="31" y="2"/>
                    <a:pt x="26" y="7"/>
                    <a:pt x="21" y="12"/>
                  </a:cubicBezTo>
                  <a:cubicBezTo>
                    <a:pt x="17" y="17"/>
                    <a:pt x="12" y="24"/>
                    <a:pt x="6" y="25"/>
                  </a:cubicBezTo>
                  <a:cubicBezTo>
                    <a:pt x="4" y="26"/>
                    <a:pt x="2" y="26"/>
                    <a:pt x="0" y="27"/>
                  </a:cubicBezTo>
                  <a:cubicBezTo>
                    <a:pt x="3" y="27"/>
                    <a:pt x="7" y="30"/>
                    <a:pt x="10" y="32"/>
                  </a:cubicBezTo>
                  <a:cubicBezTo>
                    <a:pt x="14" y="35"/>
                    <a:pt x="18" y="37"/>
                    <a:pt x="21" y="39"/>
                  </a:cubicBezTo>
                  <a:cubicBezTo>
                    <a:pt x="31" y="44"/>
                    <a:pt x="42" y="47"/>
                    <a:pt x="51" y="42"/>
                  </a:cubicBezTo>
                  <a:cubicBezTo>
                    <a:pt x="57" y="39"/>
                    <a:pt x="60" y="36"/>
                    <a:pt x="62" y="31"/>
                  </a:cubicBezTo>
                  <a:cubicBezTo>
                    <a:pt x="64" y="26"/>
                    <a:pt x="64" y="21"/>
                    <a:pt x="63" y="16"/>
                  </a:cubicBezTo>
                  <a:cubicBezTo>
                    <a:pt x="66" y="15"/>
                    <a:pt x="70" y="15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4"/>
                    <a:pt x="67" y="14"/>
                    <a:pt x="62" y="15"/>
                  </a:cubicBezTo>
                  <a:cubicBezTo>
                    <a:pt x="62" y="14"/>
                    <a:pt x="62" y="13"/>
                    <a:pt x="61" y="12"/>
                  </a:cubicBezTo>
                  <a:cubicBezTo>
                    <a:pt x="59" y="7"/>
                    <a:pt x="56" y="4"/>
                    <a:pt x="52" y="2"/>
                  </a:cubicBezTo>
                  <a:cubicBezTo>
                    <a:pt x="47" y="0"/>
                    <a:pt x="43" y="0"/>
                    <a:pt x="39" y="0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1" name="Freeform 2380"/>
            <p:cNvSpPr/>
            <p:nvPr/>
          </p:nvSpPr>
          <p:spPr bwMode="auto">
            <a:xfrm>
              <a:off x="8701069" y="2120909"/>
              <a:ext cx="201614" cy="320677"/>
            </a:xfrm>
            <a:custGeom>
              <a:avLst/>
              <a:gdLst>
                <a:gd name="T0" fmla="*/ 3 w 54"/>
                <a:gd name="T1" fmla="*/ 28 h 85"/>
                <a:gd name="T2" fmla="*/ 7 w 54"/>
                <a:gd name="T3" fmla="*/ 57 h 85"/>
                <a:gd name="T4" fmla="*/ 19 w 54"/>
                <a:gd name="T5" fmla="*/ 78 h 85"/>
                <a:gd name="T6" fmla="*/ 21 w 54"/>
                <a:gd name="T7" fmla="*/ 85 h 85"/>
                <a:gd name="T8" fmla="*/ 37 w 54"/>
                <a:gd name="T9" fmla="*/ 67 h 85"/>
                <a:gd name="T10" fmla="*/ 49 w 54"/>
                <a:gd name="T11" fmla="*/ 55 h 85"/>
                <a:gd name="T12" fmla="*/ 54 w 54"/>
                <a:gd name="T13" fmla="*/ 41 h 85"/>
                <a:gd name="T14" fmla="*/ 50 w 54"/>
                <a:gd name="T15" fmla="*/ 24 h 85"/>
                <a:gd name="T16" fmla="*/ 37 w 54"/>
                <a:gd name="T17" fmla="*/ 11 h 85"/>
                <a:gd name="T18" fmla="*/ 46 w 54"/>
                <a:gd name="T19" fmla="*/ 2 h 85"/>
                <a:gd name="T20" fmla="*/ 45 w 54"/>
                <a:gd name="T21" fmla="*/ 0 h 85"/>
                <a:gd name="T22" fmla="*/ 36 w 54"/>
                <a:gd name="T23" fmla="*/ 11 h 85"/>
                <a:gd name="T24" fmla="*/ 32 w 54"/>
                <a:gd name="T25" fmla="*/ 10 h 85"/>
                <a:gd name="T26" fmla="*/ 14 w 54"/>
                <a:gd name="T27" fmla="*/ 13 h 85"/>
                <a:gd name="T28" fmla="*/ 3 w 54"/>
                <a:gd name="T29" fmla="*/ 2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5">
                  <a:moveTo>
                    <a:pt x="3" y="28"/>
                  </a:moveTo>
                  <a:cubicBezTo>
                    <a:pt x="0" y="39"/>
                    <a:pt x="2" y="49"/>
                    <a:pt x="7" y="57"/>
                  </a:cubicBezTo>
                  <a:cubicBezTo>
                    <a:pt x="10" y="63"/>
                    <a:pt x="18" y="71"/>
                    <a:pt x="19" y="78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79"/>
                    <a:pt x="33" y="71"/>
                    <a:pt x="37" y="67"/>
                  </a:cubicBezTo>
                  <a:cubicBezTo>
                    <a:pt x="41" y="63"/>
                    <a:pt x="46" y="59"/>
                    <a:pt x="49" y="55"/>
                  </a:cubicBezTo>
                  <a:cubicBezTo>
                    <a:pt x="52" y="51"/>
                    <a:pt x="54" y="47"/>
                    <a:pt x="54" y="41"/>
                  </a:cubicBezTo>
                  <a:cubicBezTo>
                    <a:pt x="54" y="35"/>
                    <a:pt x="53" y="29"/>
                    <a:pt x="50" y="24"/>
                  </a:cubicBezTo>
                  <a:cubicBezTo>
                    <a:pt x="47" y="19"/>
                    <a:pt x="43" y="14"/>
                    <a:pt x="37" y="11"/>
                  </a:cubicBezTo>
                  <a:cubicBezTo>
                    <a:pt x="39" y="7"/>
                    <a:pt x="42" y="4"/>
                    <a:pt x="46" y="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2"/>
                    <a:pt x="39" y="6"/>
                    <a:pt x="36" y="11"/>
                  </a:cubicBezTo>
                  <a:cubicBezTo>
                    <a:pt x="35" y="10"/>
                    <a:pt x="33" y="10"/>
                    <a:pt x="32" y="10"/>
                  </a:cubicBezTo>
                  <a:cubicBezTo>
                    <a:pt x="26" y="8"/>
                    <a:pt x="20" y="9"/>
                    <a:pt x="14" y="13"/>
                  </a:cubicBezTo>
                  <a:cubicBezTo>
                    <a:pt x="9" y="17"/>
                    <a:pt x="5" y="22"/>
                    <a:pt x="3" y="2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2" name="Freeform 2381"/>
            <p:cNvSpPr/>
            <p:nvPr/>
          </p:nvSpPr>
          <p:spPr bwMode="auto">
            <a:xfrm>
              <a:off x="8888395" y="2170122"/>
              <a:ext cx="96838" cy="153989"/>
            </a:xfrm>
            <a:custGeom>
              <a:avLst/>
              <a:gdLst>
                <a:gd name="T0" fmla="*/ 0 w 26"/>
                <a:gd name="T1" fmla="*/ 19 h 41"/>
                <a:gd name="T2" fmla="*/ 6 w 26"/>
                <a:gd name="T3" fmla="*/ 31 h 41"/>
                <a:gd name="T4" fmla="*/ 14 w 26"/>
                <a:gd name="T5" fmla="*/ 38 h 41"/>
                <a:gd name="T6" fmla="*/ 16 w 26"/>
                <a:gd name="T7" fmla="*/ 41 h 41"/>
                <a:gd name="T8" fmla="*/ 21 w 26"/>
                <a:gd name="T9" fmla="*/ 30 h 41"/>
                <a:gd name="T10" fmla="*/ 24 w 26"/>
                <a:gd name="T11" fmla="*/ 17 h 41"/>
                <a:gd name="T12" fmla="*/ 20 w 26"/>
                <a:gd name="T13" fmla="*/ 10 h 41"/>
                <a:gd name="T14" fmla="*/ 13 w 26"/>
                <a:gd name="T15" fmla="*/ 6 h 41"/>
                <a:gd name="T16" fmla="*/ 17 w 26"/>
                <a:gd name="T17" fmla="*/ 0 h 41"/>
                <a:gd name="T18" fmla="*/ 17 w 26"/>
                <a:gd name="T19" fmla="*/ 0 h 41"/>
                <a:gd name="T20" fmla="*/ 14 w 26"/>
                <a:gd name="T21" fmla="*/ 2 h 41"/>
                <a:gd name="T22" fmla="*/ 12 w 26"/>
                <a:gd name="T23" fmla="*/ 6 h 41"/>
                <a:gd name="T24" fmla="*/ 10 w 26"/>
                <a:gd name="T25" fmla="*/ 5 h 41"/>
                <a:gd name="T26" fmla="*/ 3 w 26"/>
                <a:gd name="T27" fmla="*/ 10 h 41"/>
                <a:gd name="T28" fmla="*/ 0 w 26"/>
                <a:gd name="T29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41">
                  <a:moveTo>
                    <a:pt x="0" y="19"/>
                  </a:moveTo>
                  <a:cubicBezTo>
                    <a:pt x="0" y="24"/>
                    <a:pt x="3" y="28"/>
                    <a:pt x="6" y="31"/>
                  </a:cubicBezTo>
                  <a:cubicBezTo>
                    <a:pt x="9" y="33"/>
                    <a:pt x="13" y="35"/>
                    <a:pt x="14" y="38"/>
                  </a:cubicBezTo>
                  <a:cubicBezTo>
                    <a:pt x="15" y="39"/>
                    <a:pt x="16" y="40"/>
                    <a:pt x="16" y="41"/>
                  </a:cubicBezTo>
                  <a:cubicBezTo>
                    <a:pt x="16" y="38"/>
                    <a:pt x="19" y="33"/>
                    <a:pt x="21" y="30"/>
                  </a:cubicBezTo>
                  <a:cubicBezTo>
                    <a:pt x="23" y="25"/>
                    <a:pt x="26" y="21"/>
                    <a:pt x="24" y="17"/>
                  </a:cubicBezTo>
                  <a:cubicBezTo>
                    <a:pt x="23" y="14"/>
                    <a:pt x="22" y="12"/>
                    <a:pt x="20" y="10"/>
                  </a:cubicBezTo>
                  <a:cubicBezTo>
                    <a:pt x="18" y="8"/>
                    <a:pt x="16" y="6"/>
                    <a:pt x="13" y="6"/>
                  </a:cubicBezTo>
                  <a:cubicBezTo>
                    <a:pt x="14" y="3"/>
                    <a:pt x="15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4" y="3"/>
                    <a:pt x="13" y="4"/>
                    <a:pt x="12" y="6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7" y="5"/>
                    <a:pt x="5" y="7"/>
                    <a:pt x="3" y="10"/>
                  </a:cubicBezTo>
                  <a:cubicBezTo>
                    <a:pt x="1" y="12"/>
                    <a:pt x="0" y="16"/>
                    <a:pt x="0" y="19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3" name="Freeform 2382"/>
            <p:cNvSpPr/>
            <p:nvPr/>
          </p:nvSpPr>
          <p:spPr bwMode="auto">
            <a:xfrm>
              <a:off x="9053496" y="2151072"/>
              <a:ext cx="82550" cy="109538"/>
            </a:xfrm>
            <a:custGeom>
              <a:avLst/>
              <a:gdLst>
                <a:gd name="T0" fmla="*/ 1 w 22"/>
                <a:gd name="T1" fmla="*/ 14 h 29"/>
                <a:gd name="T2" fmla="*/ 6 w 22"/>
                <a:gd name="T3" fmla="*/ 24 h 29"/>
                <a:gd name="T4" fmla="*/ 14 w 22"/>
                <a:gd name="T5" fmla="*/ 28 h 29"/>
                <a:gd name="T6" fmla="*/ 16 w 22"/>
                <a:gd name="T7" fmla="*/ 29 h 29"/>
                <a:gd name="T8" fmla="*/ 16 w 22"/>
                <a:gd name="T9" fmla="*/ 26 h 29"/>
                <a:gd name="T10" fmla="*/ 18 w 22"/>
                <a:gd name="T11" fmla="*/ 22 h 29"/>
                <a:gd name="T12" fmla="*/ 20 w 22"/>
                <a:gd name="T13" fmla="*/ 9 h 29"/>
                <a:gd name="T14" fmla="*/ 14 w 22"/>
                <a:gd name="T15" fmla="*/ 4 h 29"/>
                <a:gd name="T16" fmla="*/ 7 w 22"/>
                <a:gd name="T17" fmla="*/ 4 h 29"/>
                <a:gd name="T18" fmla="*/ 7 w 22"/>
                <a:gd name="T19" fmla="*/ 0 h 29"/>
                <a:gd name="T20" fmla="*/ 6 w 22"/>
                <a:gd name="T21" fmla="*/ 1 h 29"/>
                <a:gd name="T22" fmla="*/ 6 w 22"/>
                <a:gd name="T23" fmla="*/ 2 h 29"/>
                <a:gd name="T24" fmla="*/ 7 w 22"/>
                <a:gd name="T25" fmla="*/ 4 h 29"/>
                <a:gd name="T26" fmla="*/ 6 w 22"/>
                <a:gd name="T27" fmla="*/ 5 h 29"/>
                <a:gd name="T28" fmla="*/ 1 w 22"/>
                <a:gd name="T29" fmla="*/ 9 h 29"/>
                <a:gd name="T30" fmla="*/ 1 w 22"/>
                <a:gd name="T3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9">
                  <a:moveTo>
                    <a:pt x="1" y="14"/>
                  </a:moveTo>
                  <a:cubicBezTo>
                    <a:pt x="1" y="18"/>
                    <a:pt x="3" y="22"/>
                    <a:pt x="6" y="24"/>
                  </a:cubicBezTo>
                  <a:cubicBezTo>
                    <a:pt x="9" y="25"/>
                    <a:pt x="12" y="27"/>
                    <a:pt x="14" y="28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7"/>
                    <a:pt x="16" y="26"/>
                  </a:cubicBezTo>
                  <a:cubicBezTo>
                    <a:pt x="17" y="25"/>
                    <a:pt x="18" y="23"/>
                    <a:pt x="18" y="22"/>
                  </a:cubicBezTo>
                  <a:cubicBezTo>
                    <a:pt x="20" y="18"/>
                    <a:pt x="22" y="14"/>
                    <a:pt x="20" y="9"/>
                  </a:cubicBezTo>
                  <a:cubicBezTo>
                    <a:pt x="18" y="6"/>
                    <a:pt x="16" y="4"/>
                    <a:pt x="14" y="4"/>
                  </a:cubicBezTo>
                  <a:cubicBezTo>
                    <a:pt x="12" y="3"/>
                    <a:pt x="10" y="3"/>
                    <a:pt x="7" y="4"/>
                  </a:cubicBezTo>
                  <a:cubicBezTo>
                    <a:pt x="7" y="3"/>
                    <a:pt x="7" y="2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4" y="6"/>
                    <a:pt x="2" y="7"/>
                    <a:pt x="1" y="9"/>
                  </a:cubicBezTo>
                  <a:cubicBezTo>
                    <a:pt x="1" y="10"/>
                    <a:pt x="0" y="12"/>
                    <a:pt x="1" y="14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4" name="Freeform 2383"/>
            <p:cNvSpPr/>
            <p:nvPr/>
          </p:nvSpPr>
          <p:spPr bwMode="auto">
            <a:xfrm>
              <a:off x="9375760" y="1806582"/>
              <a:ext cx="169864" cy="171451"/>
            </a:xfrm>
            <a:custGeom>
              <a:avLst/>
              <a:gdLst>
                <a:gd name="T0" fmla="*/ 7 w 45"/>
                <a:gd name="T1" fmla="*/ 7 h 46"/>
                <a:gd name="T2" fmla="*/ 0 w 45"/>
                <a:gd name="T3" fmla="*/ 26 h 46"/>
                <a:gd name="T4" fmla="*/ 2 w 45"/>
                <a:gd name="T5" fmla="*/ 42 h 46"/>
                <a:gd name="T6" fmla="*/ 3 w 45"/>
                <a:gd name="T7" fmla="*/ 46 h 46"/>
                <a:gd name="T8" fmla="*/ 8 w 45"/>
                <a:gd name="T9" fmla="*/ 42 h 46"/>
                <a:gd name="T10" fmla="*/ 16 w 45"/>
                <a:gd name="T11" fmla="*/ 41 h 46"/>
                <a:gd name="T12" fmla="*/ 35 w 45"/>
                <a:gd name="T13" fmla="*/ 30 h 46"/>
                <a:gd name="T14" fmla="*/ 37 w 45"/>
                <a:gd name="T15" fmla="*/ 17 h 46"/>
                <a:gd name="T16" fmla="*/ 31 w 45"/>
                <a:gd name="T17" fmla="*/ 6 h 46"/>
                <a:gd name="T18" fmla="*/ 35 w 45"/>
                <a:gd name="T19" fmla="*/ 4 h 46"/>
                <a:gd name="T20" fmla="*/ 36 w 45"/>
                <a:gd name="T21" fmla="*/ 3 h 46"/>
                <a:gd name="T22" fmla="*/ 37 w 45"/>
                <a:gd name="T23" fmla="*/ 3 h 46"/>
                <a:gd name="T24" fmla="*/ 38 w 45"/>
                <a:gd name="T25" fmla="*/ 3 h 46"/>
                <a:gd name="T26" fmla="*/ 38 w 45"/>
                <a:gd name="T27" fmla="*/ 3 h 46"/>
                <a:gd name="T28" fmla="*/ 39 w 45"/>
                <a:gd name="T29" fmla="*/ 2 h 46"/>
                <a:gd name="T30" fmla="*/ 40 w 45"/>
                <a:gd name="T31" fmla="*/ 3 h 46"/>
                <a:gd name="T32" fmla="*/ 40 w 45"/>
                <a:gd name="T33" fmla="*/ 3 h 46"/>
                <a:gd name="T34" fmla="*/ 41 w 45"/>
                <a:gd name="T35" fmla="*/ 3 h 46"/>
                <a:gd name="T36" fmla="*/ 43 w 45"/>
                <a:gd name="T37" fmla="*/ 5 h 46"/>
                <a:gd name="T38" fmla="*/ 44 w 45"/>
                <a:gd name="T39" fmla="*/ 7 h 46"/>
                <a:gd name="T40" fmla="*/ 44 w 45"/>
                <a:gd name="T41" fmla="*/ 8 h 46"/>
                <a:gd name="T42" fmla="*/ 44 w 45"/>
                <a:gd name="T43" fmla="*/ 9 h 46"/>
                <a:gd name="T44" fmla="*/ 44 w 45"/>
                <a:gd name="T45" fmla="*/ 10 h 46"/>
                <a:gd name="T46" fmla="*/ 43 w 45"/>
                <a:gd name="T47" fmla="*/ 10 h 46"/>
                <a:gd name="T48" fmla="*/ 43 w 45"/>
                <a:gd name="T49" fmla="*/ 11 h 46"/>
                <a:gd name="T50" fmla="*/ 43 w 45"/>
                <a:gd name="T51" fmla="*/ 11 h 46"/>
                <a:gd name="T52" fmla="*/ 42 w 45"/>
                <a:gd name="T53" fmla="*/ 11 h 46"/>
                <a:gd name="T54" fmla="*/ 42 w 45"/>
                <a:gd name="T55" fmla="*/ 12 h 46"/>
                <a:gd name="T56" fmla="*/ 41 w 45"/>
                <a:gd name="T57" fmla="*/ 12 h 46"/>
                <a:gd name="T58" fmla="*/ 40 w 45"/>
                <a:gd name="T59" fmla="*/ 13 h 46"/>
                <a:gd name="T60" fmla="*/ 41 w 45"/>
                <a:gd name="T61" fmla="*/ 14 h 46"/>
                <a:gd name="T62" fmla="*/ 43 w 45"/>
                <a:gd name="T63" fmla="*/ 13 h 46"/>
                <a:gd name="T64" fmla="*/ 43 w 45"/>
                <a:gd name="T65" fmla="*/ 12 h 46"/>
                <a:gd name="T66" fmla="*/ 44 w 45"/>
                <a:gd name="T67" fmla="*/ 12 h 46"/>
                <a:gd name="T68" fmla="*/ 44 w 45"/>
                <a:gd name="T69" fmla="*/ 11 h 46"/>
                <a:gd name="T70" fmla="*/ 44 w 45"/>
                <a:gd name="T71" fmla="*/ 11 h 46"/>
                <a:gd name="T72" fmla="*/ 44 w 45"/>
                <a:gd name="T73" fmla="*/ 11 h 46"/>
                <a:gd name="T74" fmla="*/ 45 w 45"/>
                <a:gd name="T75" fmla="*/ 10 h 46"/>
                <a:gd name="T76" fmla="*/ 45 w 45"/>
                <a:gd name="T77" fmla="*/ 9 h 46"/>
                <a:gd name="T78" fmla="*/ 45 w 45"/>
                <a:gd name="T79" fmla="*/ 9 h 46"/>
                <a:gd name="T80" fmla="*/ 45 w 45"/>
                <a:gd name="T81" fmla="*/ 9 h 46"/>
                <a:gd name="T82" fmla="*/ 45 w 45"/>
                <a:gd name="T83" fmla="*/ 8 h 46"/>
                <a:gd name="T84" fmla="*/ 45 w 45"/>
                <a:gd name="T85" fmla="*/ 7 h 46"/>
                <a:gd name="T86" fmla="*/ 44 w 45"/>
                <a:gd name="T87" fmla="*/ 4 h 46"/>
                <a:gd name="T88" fmla="*/ 42 w 45"/>
                <a:gd name="T89" fmla="*/ 2 h 46"/>
                <a:gd name="T90" fmla="*/ 41 w 45"/>
                <a:gd name="T91" fmla="*/ 2 h 46"/>
                <a:gd name="T92" fmla="*/ 41 w 45"/>
                <a:gd name="T93" fmla="*/ 2 h 46"/>
                <a:gd name="T94" fmla="*/ 40 w 45"/>
                <a:gd name="T95" fmla="*/ 2 h 46"/>
                <a:gd name="T96" fmla="*/ 40 w 45"/>
                <a:gd name="T97" fmla="*/ 1 h 46"/>
                <a:gd name="T98" fmla="*/ 39 w 45"/>
                <a:gd name="T99" fmla="*/ 1 h 46"/>
                <a:gd name="T100" fmla="*/ 39 w 45"/>
                <a:gd name="T101" fmla="*/ 1 h 46"/>
                <a:gd name="T102" fmla="*/ 38 w 45"/>
                <a:gd name="T103" fmla="*/ 1 h 46"/>
                <a:gd name="T104" fmla="*/ 38 w 45"/>
                <a:gd name="T105" fmla="*/ 1 h 46"/>
                <a:gd name="T106" fmla="*/ 37 w 45"/>
                <a:gd name="T107" fmla="*/ 2 h 46"/>
                <a:gd name="T108" fmla="*/ 37 w 45"/>
                <a:gd name="T109" fmla="*/ 2 h 46"/>
                <a:gd name="T110" fmla="*/ 35 w 45"/>
                <a:gd name="T111" fmla="*/ 3 h 46"/>
                <a:gd name="T112" fmla="*/ 31 w 45"/>
                <a:gd name="T113" fmla="*/ 6 h 46"/>
                <a:gd name="T114" fmla="*/ 28 w 45"/>
                <a:gd name="T115" fmla="*/ 4 h 46"/>
                <a:gd name="T116" fmla="*/ 7 w 45"/>
                <a:gd name="T117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" h="46">
                  <a:moveTo>
                    <a:pt x="7" y="7"/>
                  </a:moveTo>
                  <a:cubicBezTo>
                    <a:pt x="2" y="12"/>
                    <a:pt x="0" y="19"/>
                    <a:pt x="0" y="26"/>
                  </a:cubicBezTo>
                  <a:cubicBezTo>
                    <a:pt x="1" y="31"/>
                    <a:pt x="3" y="37"/>
                    <a:pt x="2" y="42"/>
                  </a:cubicBezTo>
                  <a:cubicBezTo>
                    <a:pt x="2" y="43"/>
                    <a:pt x="3" y="45"/>
                    <a:pt x="3" y="46"/>
                  </a:cubicBezTo>
                  <a:cubicBezTo>
                    <a:pt x="3" y="44"/>
                    <a:pt x="5" y="43"/>
                    <a:pt x="8" y="42"/>
                  </a:cubicBezTo>
                  <a:cubicBezTo>
                    <a:pt x="11" y="42"/>
                    <a:pt x="14" y="41"/>
                    <a:pt x="16" y="41"/>
                  </a:cubicBezTo>
                  <a:cubicBezTo>
                    <a:pt x="23" y="39"/>
                    <a:pt x="31" y="37"/>
                    <a:pt x="35" y="30"/>
                  </a:cubicBezTo>
                  <a:cubicBezTo>
                    <a:pt x="37" y="25"/>
                    <a:pt x="38" y="21"/>
                    <a:pt x="37" y="17"/>
                  </a:cubicBezTo>
                  <a:cubicBezTo>
                    <a:pt x="36" y="13"/>
                    <a:pt x="34" y="10"/>
                    <a:pt x="31" y="6"/>
                  </a:cubicBezTo>
                  <a:cubicBezTo>
                    <a:pt x="32" y="5"/>
                    <a:pt x="33" y="5"/>
                    <a:pt x="35" y="4"/>
                  </a:cubicBezTo>
                  <a:cubicBezTo>
                    <a:pt x="35" y="4"/>
                    <a:pt x="35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9" y="2"/>
                  </a:cubicBezTo>
                  <a:cubicBezTo>
                    <a:pt x="39" y="2"/>
                    <a:pt x="39" y="2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1" y="3"/>
                  </a:cubicBezTo>
                  <a:cubicBezTo>
                    <a:pt x="42" y="3"/>
                    <a:pt x="43" y="4"/>
                    <a:pt x="43" y="5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1" y="12"/>
                    <a:pt x="41" y="12"/>
                  </a:cubicBezTo>
                  <a:cubicBezTo>
                    <a:pt x="41" y="12"/>
                    <a:pt x="41" y="13"/>
                    <a:pt x="40" y="13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2" y="13"/>
                    <a:pt x="43" y="13"/>
                  </a:cubicBezTo>
                  <a:cubicBezTo>
                    <a:pt x="43" y="13"/>
                    <a:pt x="43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5" y="10"/>
                    <a:pt x="45" y="10"/>
                  </a:cubicBezTo>
                  <a:cubicBezTo>
                    <a:pt x="45" y="10"/>
                    <a:pt x="45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7"/>
                  </a:cubicBezTo>
                  <a:cubicBezTo>
                    <a:pt x="45" y="6"/>
                    <a:pt x="45" y="5"/>
                    <a:pt x="44" y="4"/>
                  </a:cubicBezTo>
                  <a:cubicBezTo>
                    <a:pt x="44" y="3"/>
                    <a:pt x="43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5" y="2"/>
                    <a:pt x="35" y="3"/>
                  </a:cubicBezTo>
                  <a:cubicBezTo>
                    <a:pt x="33" y="4"/>
                    <a:pt x="32" y="5"/>
                    <a:pt x="31" y="6"/>
                  </a:cubicBezTo>
                  <a:cubicBezTo>
                    <a:pt x="30" y="5"/>
                    <a:pt x="29" y="5"/>
                    <a:pt x="28" y="4"/>
                  </a:cubicBezTo>
                  <a:cubicBezTo>
                    <a:pt x="22" y="0"/>
                    <a:pt x="12" y="1"/>
                    <a:pt x="7" y="7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5" name="Freeform 2384"/>
            <p:cNvSpPr/>
            <p:nvPr/>
          </p:nvSpPr>
          <p:spPr bwMode="auto">
            <a:xfrm>
              <a:off x="9421798" y="1873257"/>
              <a:ext cx="161926" cy="225427"/>
            </a:xfrm>
            <a:custGeom>
              <a:avLst/>
              <a:gdLst>
                <a:gd name="T0" fmla="*/ 4 w 43"/>
                <a:gd name="T1" fmla="*/ 15 h 60"/>
                <a:gd name="T2" fmla="*/ 2 w 43"/>
                <a:gd name="T3" fmla="*/ 39 h 60"/>
                <a:gd name="T4" fmla="*/ 9 w 43"/>
                <a:gd name="T5" fmla="*/ 56 h 60"/>
                <a:gd name="T6" fmla="*/ 12 w 43"/>
                <a:gd name="T7" fmla="*/ 60 h 60"/>
                <a:gd name="T8" fmla="*/ 16 w 43"/>
                <a:gd name="T9" fmla="*/ 55 h 60"/>
                <a:gd name="T10" fmla="*/ 24 w 43"/>
                <a:gd name="T11" fmla="*/ 50 h 60"/>
                <a:gd name="T12" fmla="*/ 41 w 43"/>
                <a:gd name="T13" fmla="*/ 33 h 60"/>
                <a:gd name="T14" fmla="*/ 41 w 43"/>
                <a:gd name="T15" fmla="*/ 19 h 60"/>
                <a:gd name="T16" fmla="*/ 32 w 43"/>
                <a:gd name="T17" fmla="*/ 8 h 60"/>
                <a:gd name="T18" fmla="*/ 40 w 43"/>
                <a:gd name="T19" fmla="*/ 1 h 60"/>
                <a:gd name="T20" fmla="*/ 39 w 43"/>
                <a:gd name="T21" fmla="*/ 0 h 60"/>
                <a:gd name="T22" fmla="*/ 31 w 43"/>
                <a:gd name="T23" fmla="*/ 8 h 60"/>
                <a:gd name="T24" fmla="*/ 28 w 43"/>
                <a:gd name="T25" fmla="*/ 6 h 60"/>
                <a:gd name="T26" fmla="*/ 4 w 43"/>
                <a:gd name="T27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60">
                  <a:moveTo>
                    <a:pt x="4" y="15"/>
                  </a:moveTo>
                  <a:cubicBezTo>
                    <a:pt x="0" y="23"/>
                    <a:pt x="0" y="31"/>
                    <a:pt x="2" y="39"/>
                  </a:cubicBezTo>
                  <a:cubicBezTo>
                    <a:pt x="4" y="44"/>
                    <a:pt x="9" y="51"/>
                    <a:pt x="9" y="56"/>
                  </a:cubicBezTo>
                  <a:cubicBezTo>
                    <a:pt x="10" y="57"/>
                    <a:pt x="11" y="59"/>
                    <a:pt x="12" y="60"/>
                  </a:cubicBezTo>
                  <a:cubicBezTo>
                    <a:pt x="12" y="58"/>
                    <a:pt x="14" y="56"/>
                    <a:pt x="16" y="55"/>
                  </a:cubicBezTo>
                  <a:cubicBezTo>
                    <a:pt x="19" y="53"/>
                    <a:pt x="22" y="51"/>
                    <a:pt x="24" y="50"/>
                  </a:cubicBezTo>
                  <a:cubicBezTo>
                    <a:pt x="32" y="46"/>
                    <a:pt x="39" y="42"/>
                    <a:pt x="41" y="33"/>
                  </a:cubicBezTo>
                  <a:cubicBezTo>
                    <a:pt x="43" y="28"/>
                    <a:pt x="43" y="23"/>
                    <a:pt x="41" y="19"/>
                  </a:cubicBezTo>
                  <a:cubicBezTo>
                    <a:pt x="39" y="15"/>
                    <a:pt x="36" y="11"/>
                    <a:pt x="32" y="8"/>
                  </a:cubicBezTo>
                  <a:cubicBezTo>
                    <a:pt x="34" y="5"/>
                    <a:pt x="37" y="3"/>
                    <a:pt x="40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1"/>
                    <a:pt x="34" y="4"/>
                    <a:pt x="31" y="8"/>
                  </a:cubicBezTo>
                  <a:cubicBezTo>
                    <a:pt x="30" y="7"/>
                    <a:pt x="29" y="6"/>
                    <a:pt x="28" y="6"/>
                  </a:cubicBezTo>
                  <a:cubicBezTo>
                    <a:pt x="20" y="2"/>
                    <a:pt x="9" y="7"/>
                    <a:pt x="4" y="15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6" name="Freeform 2385"/>
            <p:cNvSpPr/>
            <p:nvPr/>
          </p:nvSpPr>
          <p:spPr bwMode="auto">
            <a:xfrm>
              <a:off x="9872651" y="1644656"/>
              <a:ext cx="130176" cy="198439"/>
            </a:xfrm>
            <a:custGeom>
              <a:avLst/>
              <a:gdLst>
                <a:gd name="T0" fmla="*/ 32 w 35"/>
                <a:gd name="T1" fmla="*/ 37 h 53"/>
                <a:gd name="T2" fmla="*/ 31 w 35"/>
                <a:gd name="T3" fmla="*/ 19 h 53"/>
                <a:gd name="T4" fmla="*/ 26 w 35"/>
                <a:gd name="T5" fmla="*/ 4 h 53"/>
                <a:gd name="T6" fmla="*/ 26 w 35"/>
                <a:gd name="T7" fmla="*/ 0 h 53"/>
                <a:gd name="T8" fmla="*/ 20 w 35"/>
                <a:gd name="T9" fmla="*/ 6 h 53"/>
                <a:gd name="T10" fmla="*/ 13 w 35"/>
                <a:gd name="T11" fmla="*/ 10 h 53"/>
                <a:gd name="T12" fmla="*/ 4 w 35"/>
                <a:gd name="T13" fmla="*/ 18 h 53"/>
                <a:gd name="T14" fmla="*/ 0 w 35"/>
                <a:gd name="T15" fmla="*/ 26 h 53"/>
                <a:gd name="T16" fmla="*/ 2 w 35"/>
                <a:gd name="T17" fmla="*/ 37 h 53"/>
                <a:gd name="T18" fmla="*/ 9 w 35"/>
                <a:gd name="T19" fmla="*/ 46 h 53"/>
                <a:gd name="T20" fmla="*/ 2 w 35"/>
                <a:gd name="T21" fmla="*/ 52 h 53"/>
                <a:gd name="T22" fmla="*/ 2 w 35"/>
                <a:gd name="T23" fmla="*/ 53 h 53"/>
                <a:gd name="T24" fmla="*/ 10 w 35"/>
                <a:gd name="T25" fmla="*/ 47 h 53"/>
                <a:gd name="T26" fmla="*/ 13 w 35"/>
                <a:gd name="T27" fmla="*/ 48 h 53"/>
                <a:gd name="T28" fmla="*/ 24 w 35"/>
                <a:gd name="T29" fmla="*/ 46 h 53"/>
                <a:gd name="T30" fmla="*/ 32 w 35"/>
                <a:gd name="T31" fmla="*/ 3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53">
                  <a:moveTo>
                    <a:pt x="32" y="37"/>
                  </a:moveTo>
                  <a:cubicBezTo>
                    <a:pt x="35" y="31"/>
                    <a:pt x="33" y="25"/>
                    <a:pt x="31" y="19"/>
                  </a:cubicBezTo>
                  <a:cubicBezTo>
                    <a:pt x="29" y="15"/>
                    <a:pt x="26" y="9"/>
                    <a:pt x="26" y="4"/>
                  </a:cubicBezTo>
                  <a:cubicBezTo>
                    <a:pt x="26" y="3"/>
                    <a:pt x="26" y="1"/>
                    <a:pt x="26" y="0"/>
                  </a:cubicBezTo>
                  <a:cubicBezTo>
                    <a:pt x="25" y="2"/>
                    <a:pt x="23" y="4"/>
                    <a:pt x="20" y="6"/>
                  </a:cubicBezTo>
                  <a:cubicBezTo>
                    <a:pt x="17" y="7"/>
                    <a:pt x="14" y="9"/>
                    <a:pt x="13" y="10"/>
                  </a:cubicBezTo>
                  <a:cubicBezTo>
                    <a:pt x="9" y="13"/>
                    <a:pt x="6" y="15"/>
                    <a:pt x="4" y="18"/>
                  </a:cubicBezTo>
                  <a:cubicBezTo>
                    <a:pt x="2" y="20"/>
                    <a:pt x="0" y="23"/>
                    <a:pt x="0" y="26"/>
                  </a:cubicBezTo>
                  <a:cubicBezTo>
                    <a:pt x="0" y="30"/>
                    <a:pt x="0" y="34"/>
                    <a:pt x="2" y="37"/>
                  </a:cubicBezTo>
                  <a:cubicBezTo>
                    <a:pt x="3" y="41"/>
                    <a:pt x="6" y="44"/>
                    <a:pt x="9" y="46"/>
                  </a:cubicBezTo>
                  <a:cubicBezTo>
                    <a:pt x="7" y="49"/>
                    <a:pt x="5" y="51"/>
                    <a:pt x="2" y="52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" y="52"/>
                    <a:pt x="8" y="50"/>
                    <a:pt x="10" y="47"/>
                  </a:cubicBezTo>
                  <a:cubicBezTo>
                    <a:pt x="11" y="47"/>
                    <a:pt x="12" y="48"/>
                    <a:pt x="13" y="48"/>
                  </a:cubicBezTo>
                  <a:cubicBezTo>
                    <a:pt x="16" y="49"/>
                    <a:pt x="20" y="49"/>
                    <a:pt x="24" y="46"/>
                  </a:cubicBezTo>
                  <a:cubicBezTo>
                    <a:pt x="28" y="44"/>
                    <a:pt x="31" y="41"/>
                    <a:pt x="32" y="37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7" name="Freeform 2386"/>
            <p:cNvSpPr/>
            <p:nvPr/>
          </p:nvSpPr>
          <p:spPr bwMode="auto">
            <a:xfrm>
              <a:off x="10128240" y="2208222"/>
              <a:ext cx="138113" cy="153989"/>
            </a:xfrm>
            <a:custGeom>
              <a:avLst/>
              <a:gdLst>
                <a:gd name="T0" fmla="*/ 5 w 37"/>
                <a:gd name="T1" fmla="*/ 31 h 41"/>
                <a:gd name="T2" fmla="*/ 20 w 37"/>
                <a:gd name="T3" fmla="*/ 37 h 41"/>
                <a:gd name="T4" fmla="*/ 33 w 37"/>
                <a:gd name="T5" fmla="*/ 39 h 41"/>
                <a:gd name="T6" fmla="*/ 37 w 37"/>
                <a:gd name="T7" fmla="*/ 41 h 41"/>
                <a:gd name="T8" fmla="*/ 34 w 37"/>
                <a:gd name="T9" fmla="*/ 33 h 41"/>
                <a:gd name="T10" fmla="*/ 33 w 37"/>
                <a:gd name="T11" fmla="*/ 25 h 41"/>
                <a:gd name="T12" fmla="*/ 25 w 37"/>
                <a:gd name="T13" fmla="*/ 10 h 41"/>
                <a:gd name="T14" fmla="*/ 21 w 37"/>
                <a:gd name="T15" fmla="*/ 9 h 41"/>
                <a:gd name="T16" fmla="*/ 17 w 37"/>
                <a:gd name="T17" fmla="*/ 8 h 41"/>
                <a:gd name="T18" fmla="*/ 7 w 37"/>
                <a:gd name="T19" fmla="*/ 8 h 41"/>
                <a:gd name="T20" fmla="*/ 10 w 37"/>
                <a:gd name="T21" fmla="*/ 0 h 41"/>
                <a:gd name="T22" fmla="*/ 9 w 37"/>
                <a:gd name="T23" fmla="*/ 0 h 41"/>
                <a:gd name="T24" fmla="*/ 6 w 37"/>
                <a:gd name="T25" fmla="*/ 8 h 41"/>
                <a:gd name="T26" fmla="*/ 4 w 37"/>
                <a:gd name="T27" fmla="*/ 9 h 41"/>
                <a:gd name="T28" fmla="*/ 1 w 37"/>
                <a:gd name="T29" fmla="*/ 14 h 41"/>
                <a:gd name="T30" fmla="*/ 0 w 37"/>
                <a:gd name="T31" fmla="*/ 20 h 41"/>
                <a:gd name="T32" fmla="*/ 5 w 37"/>
                <a:gd name="T3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1">
                  <a:moveTo>
                    <a:pt x="5" y="31"/>
                  </a:moveTo>
                  <a:cubicBezTo>
                    <a:pt x="9" y="36"/>
                    <a:pt x="15" y="37"/>
                    <a:pt x="20" y="37"/>
                  </a:cubicBezTo>
                  <a:cubicBezTo>
                    <a:pt x="23" y="37"/>
                    <a:pt x="29" y="36"/>
                    <a:pt x="33" y="39"/>
                  </a:cubicBezTo>
                  <a:cubicBezTo>
                    <a:pt x="34" y="39"/>
                    <a:pt x="35" y="40"/>
                    <a:pt x="37" y="41"/>
                  </a:cubicBezTo>
                  <a:cubicBezTo>
                    <a:pt x="35" y="39"/>
                    <a:pt x="35" y="36"/>
                    <a:pt x="34" y="33"/>
                  </a:cubicBezTo>
                  <a:cubicBezTo>
                    <a:pt x="34" y="30"/>
                    <a:pt x="33" y="27"/>
                    <a:pt x="33" y="25"/>
                  </a:cubicBezTo>
                  <a:cubicBezTo>
                    <a:pt x="31" y="18"/>
                    <a:pt x="29" y="12"/>
                    <a:pt x="25" y="10"/>
                  </a:cubicBezTo>
                  <a:cubicBezTo>
                    <a:pt x="24" y="10"/>
                    <a:pt x="23" y="9"/>
                    <a:pt x="21" y="9"/>
                  </a:cubicBezTo>
                  <a:cubicBezTo>
                    <a:pt x="20" y="9"/>
                    <a:pt x="18" y="9"/>
                    <a:pt x="17" y="8"/>
                  </a:cubicBezTo>
                  <a:cubicBezTo>
                    <a:pt x="14" y="8"/>
                    <a:pt x="11" y="7"/>
                    <a:pt x="7" y="8"/>
                  </a:cubicBezTo>
                  <a:cubicBezTo>
                    <a:pt x="7" y="5"/>
                    <a:pt x="8" y="2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6" y="5"/>
                    <a:pt x="6" y="8"/>
                  </a:cubicBezTo>
                  <a:cubicBezTo>
                    <a:pt x="6" y="9"/>
                    <a:pt x="5" y="9"/>
                    <a:pt x="4" y="9"/>
                  </a:cubicBezTo>
                  <a:cubicBezTo>
                    <a:pt x="3" y="10"/>
                    <a:pt x="1" y="12"/>
                    <a:pt x="1" y="14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1" y="25"/>
                    <a:pt x="3" y="29"/>
                    <a:pt x="5" y="31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8" name="Freeform 2387"/>
            <p:cNvSpPr/>
            <p:nvPr/>
          </p:nvSpPr>
          <p:spPr bwMode="auto">
            <a:xfrm>
              <a:off x="9748825" y="1993908"/>
              <a:ext cx="390527" cy="300040"/>
            </a:xfrm>
            <a:custGeom>
              <a:avLst/>
              <a:gdLst>
                <a:gd name="T0" fmla="*/ 23 w 104"/>
                <a:gd name="T1" fmla="*/ 68 h 80"/>
                <a:gd name="T2" fmla="*/ 60 w 104"/>
                <a:gd name="T3" fmla="*/ 79 h 80"/>
                <a:gd name="T4" fmla="*/ 94 w 104"/>
                <a:gd name="T5" fmla="*/ 80 h 80"/>
                <a:gd name="T6" fmla="*/ 104 w 104"/>
                <a:gd name="T7" fmla="*/ 80 h 80"/>
                <a:gd name="T8" fmla="*/ 93 w 104"/>
                <a:gd name="T9" fmla="*/ 49 h 80"/>
                <a:gd name="T10" fmla="*/ 84 w 104"/>
                <a:gd name="T11" fmla="*/ 23 h 80"/>
                <a:gd name="T12" fmla="*/ 75 w 104"/>
                <a:gd name="T13" fmla="*/ 11 h 80"/>
                <a:gd name="T14" fmla="*/ 62 w 104"/>
                <a:gd name="T15" fmla="*/ 3 h 80"/>
                <a:gd name="T16" fmla="*/ 47 w 104"/>
                <a:gd name="T17" fmla="*/ 1 h 80"/>
                <a:gd name="T18" fmla="*/ 35 w 104"/>
                <a:gd name="T19" fmla="*/ 3 h 80"/>
                <a:gd name="T20" fmla="*/ 15 w 104"/>
                <a:gd name="T21" fmla="*/ 21 h 80"/>
                <a:gd name="T22" fmla="*/ 3 w 104"/>
                <a:gd name="T23" fmla="*/ 6 h 80"/>
                <a:gd name="T24" fmla="*/ 0 w 104"/>
                <a:gd name="T25" fmla="*/ 7 h 80"/>
                <a:gd name="T26" fmla="*/ 15 w 104"/>
                <a:gd name="T27" fmla="*/ 22 h 80"/>
                <a:gd name="T28" fmla="*/ 12 w 104"/>
                <a:gd name="T29" fmla="*/ 28 h 80"/>
                <a:gd name="T30" fmla="*/ 12 w 104"/>
                <a:gd name="T31" fmla="*/ 52 h 80"/>
                <a:gd name="T32" fmla="*/ 16 w 104"/>
                <a:gd name="T33" fmla="*/ 61 h 80"/>
                <a:gd name="T34" fmla="*/ 23 w 104"/>
                <a:gd name="T35" fmla="*/ 6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80">
                  <a:moveTo>
                    <a:pt x="23" y="68"/>
                  </a:moveTo>
                  <a:cubicBezTo>
                    <a:pt x="33" y="75"/>
                    <a:pt x="46" y="79"/>
                    <a:pt x="60" y="79"/>
                  </a:cubicBezTo>
                  <a:cubicBezTo>
                    <a:pt x="70" y="79"/>
                    <a:pt x="85" y="76"/>
                    <a:pt x="94" y="80"/>
                  </a:cubicBezTo>
                  <a:cubicBezTo>
                    <a:pt x="97" y="80"/>
                    <a:pt x="101" y="80"/>
                    <a:pt x="104" y="80"/>
                  </a:cubicBezTo>
                  <a:cubicBezTo>
                    <a:pt x="97" y="77"/>
                    <a:pt x="95" y="57"/>
                    <a:pt x="93" y="49"/>
                  </a:cubicBezTo>
                  <a:cubicBezTo>
                    <a:pt x="92" y="40"/>
                    <a:pt x="89" y="31"/>
                    <a:pt x="84" y="23"/>
                  </a:cubicBezTo>
                  <a:cubicBezTo>
                    <a:pt x="82" y="19"/>
                    <a:pt x="78" y="15"/>
                    <a:pt x="75" y="11"/>
                  </a:cubicBezTo>
                  <a:cubicBezTo>
                    <a:pt x="71" y="8"/>
                    <a:pt x="66" y="5"/>
                    <a:pt x="62" y="3"/>
                  </a:cubicBezTo>
                  <a:cubicBezTo>
                    <a:pt x="56" y="1"/>
                    <a:pt x="52" y="0"/>
                    <a:pt x="47" y="1"/>
                  </a:cubicBezTo>
                  <a:cubicBezTo>
                    <a:pt x="43" y="1"/>
                    <a:pt x="39" y="2"/>
                    <a:pt x="35" y="3"/>
                  </a:cubicBezTo>
                  <a:cubicBezTo>
                    <a:pt x="27" y="7"/>
                    <a:pt x="20" y="13"/>
                    <a:pt x="15" y="21"/>
                  </a:cubicBezTo>
                  <a:cubicBezTo>
                    <a:pt x="10" y="17"/>
                    <a:pt x="6" y="12"/>
                    <a:pt x="3" y="6"/>
                  </a:cubicBezTo>
                  <a:cubicBezTo>
                    <a:pt x="2" y="6"/>
                    <a:pt x="1" y="7"/>
                    <a:pt x="0" y="7"/>
                  </a:cubicBezTo>
                  <a:cubicBezTo>
                    <a:pt x="2" y="11"/>
                    <a:pt x="8" y="18"/>
                    <a:pt x="15" y="22"/>
                  </a:cubicBezTo>
                  <a:cubicBezTo>
                    <a:pt x="14" y="24"/>
                    <a:pt x="13" y="26"/>
                    <a:pt x="12" y="28"/>
                  </a:cubicBezTo>
                  <a:cubicBezTo>
                    <a:pt x="9" y="36"/>
                    <a:pt x="10" y="45"/>
                    <a:pt x="12" y="52"/>
                  </a:cubicBezTo>
                  <a:cubicBezTo>
                    <a:pt x="13" y="55"/>
                    <a:pt x="15" y="58"/>
                    <a:pt x="16" y="61"/>
                  </a:cubicBezTo>
                  <a:cubicBezTo>
                    <a:pt x="18" y="64"/>
                    <a:pt x="20" y="66"/>
                    <a:pt x="23" y="6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9" name="Freeform 2388"/>
            <p:cNvSpPr/>
            <p:nvPr/>
          </p:nvSpPr>
          <p:spPr bwMode="auto">
            <a:xfrm>
              <a:off x="10044102" y="2527312"/>
              <a:ext cx="136526" cy="168276"/>
            </a:xfrm>
            <a:custGeom>
              <a:avLst/>
              <a:gdLst>
                <a:gd name="T0" fmla="*/ 4 w 36"/>
                <a:gd name="T1" fmla="*/ 28 h 45"/>
                <a:gd name="T2" fmla="*/ 17 w 36"/>
                <a:gd name="T3" fmla="*/ 37 h 45"/>
                <a:gd name="T4" fmla="*/ 31 w 36"/>
                <a:gd name="T5" fmla="*/ 43 h 45"/>
                <a:gd name="T6" fmla="*/ 34 w 36"/>
                <a:gd name="T7" fmla="*/ 45 h 45"/>
                <a:gd name="T8" fmla="*/ 35 w 36"/>
                <a:gd name="T9" fmla="*/ 29 h 45"/>
                <a:gd name="T10" fmla="*/ 29 w 36"/>
                <a:gd name="T11" fmla="*/ 7 h 45"/>
                <a:gd name="T12" fmla="*/ 8 w 36"/>
                <a:gd name="T13" fmla="*/ 7 h 45"/>
                <a:gd name="T14" fmla="*/ 4 w 36"/>
                <a:gd name="T15" fmla="*/ 0 h 45"/>
                <a:gd name="T16" fmla="*/ 3 w 36"/>
                <a:gd name="T17" fmla="*/ 1 h 45"/>
                <a:gd name="T18" fmla="*/ 7 w 36"/>
                <a:gd name="T19" fmla="*/ 7 h 45"/>
                <a:gd name="T20" fmla="*/ 5 w 36"/>
                <a:gd name="T21" fmla="*/ 9 h 45"/>
                <a:gd name="T22" fmla="*/ 4 w 36"/>
                <a:gd name="T23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5">
                  <a:moveTo>
                    <a:pt x="4" y="28"/>
                  </a:moveTo>
                  <a:cubicBezTo>
                    <a:pt x="7" y="32"/>
                    <a:pt x="12" y="35"/>
                    <a:pt x="17" y="37"/>
                  </a:cubicBezTo>
                  <a:cubicBezTo>
                    <a:pt x="21" y="39"/>
                    <a:pt x="28" y="39"/>
                    <a:pt x="31" y="43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2" y="42"/>
                    <a:pt x="35" y="34"/>
                    <a:pt x="35" y="29"/>
                  </a:cubicBezTo>
                  <a:cubicBezTo>
                    <a:pt x="36" y="22"/>
                    <a:pt x="35" y="13"/>
                    <a:pt x="29" y="7"/>
                  </a:cubicBezTo>
                  <a:cubicBezTo>
                    <a:pt x="22" y="1"/>
                    <a:pt x="14" y="2"/>
                    <a:pt x="8" y="7"/>
                  </a:cubicBezTo>
                  <a:cubicBezTo>
                    <a:pt x="6" y="5"/>
                    <a:pt x="5" y="3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5" y="5"/>
                    <a:pt x="7" y="7"/>
                  </a:cubicBezTo>
                  <a:cubicBezTo>
                    <a:pt x="6" y="8"/>
                    <a:pt x="6" y="9"/>
                    <a:pt x="5" y="9"/>
                  </a:cubicBezTo>
                  <a:cubicBezTo>
                    <a:pt x="0" y="15"/>
                    <a:pt x="0" y="22"/>
                    <a:pt x="4" y="2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0" name="Freeform 2389"/>
            <p:cNvSpPr/>
            <p:nvPr/>
          </p:nvSpPr>
          <p:spPr bwMode="auto">
            <a:xfrm>
              <a:off x="10063152" y="2647963"/>
              <a:ext cx="87313" cy="130176"/>
            </a:xfrm>
            <a:custGeom>
              <a:avLst/>
              <a:gdLst>
                <a:gd name="T0" fmla="*/ 1 w 23"/>
                <a:gd name="T1" fmla="*/ 19 h 35"/>
                <a:gd name="T2" fmla="*/ 8 w 23"/>
                <a:gd name="T3" fmla="*/ 27 h 35"/>
                <a:gd name="T4" fmla="*/ 16 w 23"/>
                <a:gd name="T5" fmla="*/ 33 h 35"/>
                <a:gd name="T6" fmla="*/ 18 w 23"/>
                <a:gd name="T7" fmla="*/ 35 h 35"/>
                <a:gd name="T8" fmla="*/ 21 w 23"/>
                <a:gd name="T9" fmla="*/ 25 h 35"/>
                <a:gd name="T10" fmla="*/ 21 w 23"/>
                <a:gd name="T11" fmla="*/ 11 h 35"/>
                <a:gd name="T12" fmla="*/ 8 w 23"/>
                <a:gd name="T13" fmla="*/ 6 h 35"/>
                <a:gd name="T14" fmla="*/ 7 w 23"/>
                <a:gd name="T15" fmla="*/ 4 h 35"/>
                <a:gd name="T16" fmla="*/ 7 w 23"/>
                <a:gd name="T17" fmla="*/ 3 h 35"/>
                <a:gd name="T18" fmla="*/ 7 w 23"/>
                <a:gd name="T19" fmla="*/ 3 h 35"/>
                <a:gd name="T20" fmla="*/ 8 w 23"/>
                <a:gd name="T21" fmla="*/ 2 h 35"/>
                <a:gd name="T22" fmla="*/ 8 w 23"/>
                <a:gd name="T23" fmla="*/ 2 h 35"/>
                <a:gd name="T24" fmla="*/ 8 w 23"/>
                <a:gd name="T25" fmla="*/ 1 h 35"/>
                <a:gd name="T26" fmla="*/ 10 w 23"/>
                <a:gd name="T27" fmla="*/ 0 h 35"/>
                <a:gd name="T28" fmla="*/ 12 w 23"/>
                <a:gd name="T29" fmla="*/ 1 h 35"/>
                <a:gd name="T30" fmla="*/ 12 w 23"/>
                <a:gd name="T31" fmla="*/ 1 h 35"/>
                <a:gd name="T32" fmla="*/ 13 w 23"/>
                <a:gd name="T33" fmla="*/ 1 h 35"/>
                <a:gd name="T34" fmla="*/ 13 w 23"/>
                <a:gd name="T35" fmla="*/ 2 h 35"/>
                <a:gd name="T36" fmla="*/ 13 w 23"/>
                <a:gd name="T37" fmla="*/ 2 h 35"/>
                <a:gd name="T38" fmla="*/ 13 w 23"/>
                <a:gd name="T39" fmla="*/ 2 h 35"/>
                <a:gd name="T40" fmla="*/ 13 w 23"/>
                <a:gd name="T41" fmla="*/ 2 h 35"/>
                <a:gd name="T42" fmla="*/ 13 w 23"/>
                <a:gd name="T43" fmla="*/ 3 h 35"/>
                <a:gd name="T44" fmla="*/ 13 w 23"/>
                <a:gd name="T45" fmla="*/ 3 h 35"/>
                <a:gd name="T46" fmla="*/ 13 w 23"/>
                <a:gd name="T47" fmla="*/ 3 h 35"/>
                <a:gd name="T48" fmla="*/ 14 w 23"/>
                <a:gd name="T49" fmla="*/ 4 h 35"/>
                <a:gd name="T50" fmla="*/ 14 w 23"/>
                <a:gd name="T51" fmla="*/ 5 h 35"/>
                <a:gd name="T52" fmla="*/ 14 w 23"/>
                <a:gd name="T53" fmla="*/ 5 h 35"/>
                <a:gd name="T54" fmla="*/ 14 w 23"/>
                <a:gd name="T55" fmla="*/ 4 h 35"/>
                <a:gd name="T56" fmla="*/ 14 w 23"/>
                <a:gd name="T57" fmla="*/ 3 h 35"/>
                <a:gd name="T58" fmla="*/ 14 w 23"/>
                <a:gd name="T59" fmla="*/ 3 h 35"/>
                <a:gd name="T60" fmla="*/ 14 w 23"/>
                <a:gd name="T61" fmla="*/ 3 h 35"/>
                <a:gd name="T62" fmla="*/ 14 w 23"/>
                <a:gd name="T63" fmla="*/ 2 h 35"/>
                <a:gd name="T64" fmla="*/ 14 w 23"/>
                <a:gd name="T65" fmla="*/ 2 h 35"/>
                <a:gd name="T66" fmla="*/ 14 w 23"/>
                <a:gd name="T67" fmla="*/ 2 h 35"/>
                <a:gd name="T68" fmla="*/ 14 w 23"/>
                <a:gd name="T69" fmla="*/ 2 h 35"/>
                <a:gd name="T70" fmla="*/ 13 w 23"/>
                <a:gd name="T71" fmla="*/ 1 h 35"/>
                <a:gd name="T72" fmla="*/ 13 w 23"/>
                <a:gd name="T73" fmla="*/ 1 h 35"/>
                <a:gd name="T74" fmla="*/ 13 w 23"/>
                <a:gd name="T75" fmla="*/ 1 h 35"/>
                <a:gd name="T76" fmla="*/ 13 w 23"/>
                <a:gd name="T77" fmla="*/ 1 h 35"/>
                <a:gd name="T78" fmla="*/ 13 w 23"/>
                <a:gd name="T79" fmla="*/ 1 h 35"/>
                <a:gd name="T80" fmla="*/ 11 w 23"/>
                <a:gd name="T81" fmla="*/ 0 h 35"/>
                <a:gd name="T82" fmla="*/ 8 w 23"/>
                <a:gd name="T83" fmla="*/ 1 h 35"/>
                <a:gd name="T84" fmla="*/ 7 w 23"/>
                <a:gd name="T85" fmla="*/ 2 h 35"/>
                <a:gd name="T86" fmla="*/ 7 w 23"/>
                <a:gd name="T87" fmla="*/ 2 h 35"/>
                <a:gd name="T88" fmla="*/ 7 w 23"/>
                <a:gd name="T89" fmla="*/ 3 h 35"/>
                <a:gd name="T90" fmla="*/ 7 w 23"/>
                <a:gd name="T91" fmla="*/ 3 h 35"/>
                <a:gd name="T92" fmla="*/ 7 w 23"/>
                <a:gd name="T93" fmla="*/ 3 h 35"/>
                <a:gd name="T94" fmla="*/ 7 w 23"/>
                <a:gd name="T95" fmla="*/ 4 h 35"/>
                <a:gd name="T96" fmla="*/ 7 w 23"/>
                <a:gd name="T97" fmla="*/ 4 h 35"/>
                <a:gd name="T98" fmla="*/ 7 w 23"/>
                <a:gd name="T99" fmla="*/ 5 h 35"/>
                <a:gd name="T100" fmla="*/ 7 w 23"/>
                <a:gd name="T101" fmla="*/ 7 h 35"/>
                <a:gd name="T102" fmla="*/ 6 w 23"/>
                <a:gd name="T103" fmla="*/ 7 h 35"/>
                <a:gd name="T104" fmla="*/ 1 w 23"/>
                <a:gd name="T105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" h="35">
                  <a:moveTo>
                    <a:pt x="1" y="19"/>
                  </a:moveTo>
                  <a:cubicBezTo>
                    <a:pt x="2" y="23"/>
                    <a:pt x="5" y="25"/>
                    <a:pt x="8" y="27"/>
                  </a:cubicBezTo>
                  <a:cubicBezTo>
                    <a:pt x="11" y="29"/>
                    <a:pt x="15" y="30"/>
                    <a:pt x="16" y="33"/>
                  </a:cubicBezTo>
                  <a:cubicBezTo>
                    <a:pt x="17" y="33"/>
                    <a:pt x="17" y="34"/>
                    <a:pt x="18" y="35"/>
                  </a:cubicBezTo>
                  <a:cubicBezTo>
                    <a:pt x="17" y="32"/>
                    <a:pt x="20" y="27"/>
                    <a:pt x="21" y="25"/>
                  </a:cubicBezTo>
                  <a:cubicBezTo>
                    <a:pt x="22" y="20"/>
                    <a:pt x="23" y="16"/>
                    <a:pt x="21" y="11"/>
                  </a:cubicBezTo>
                  <a:cubicBezTo>
                    <a:pt x="18" y="6"/>
                    <a:pt x="13" y="5"/>
                    <a:pt x="8" y="6"/>
                  </a:cubicBezTo>
                  <a:cubicBezTo>
                    <a:pt x="8" y="6"/>
                    <a:pt x="7" y="5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cubicBezTo>
                    <a:pt x="9" y="1"/>
                    <a:pt x="9" y="1"/>
                    <a:pt x="10" y="0"/>
                  </a:cubicBezTo>
                  <a:cubicBezTo>
                    <a:pt x="11" y="0"/>
                    <a:pt x="11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4" y="4"/>
                    <a:pt x="14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2" y="9"/>
                    <a:pt x="0" y="15"/>
                    <a:pt x="1" y="19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1" name="Freeform 2390"/>
            <p:cNvSpPr/>
            <p:nvPr/>
          </p:nvSpPr>
          <p:spPr bwMode="auto">
            <a:xfrm>
              <a:off x="9867888" y="2505087"/>
              <a:ext cx="158751" cy="244477"/>
            </a:xfrm>
            <a:custGeom>
              <a:avLst/>
              <a:gdLst>
                <a:gd name="T0" fmla="*/ 1 w 42"/>
                <a:gd name="T1" fmla="*/ 34 h 65"/>
                <a:gd name="T2" fmla="*/ 13 w 42"/>
                <a:gd name="T3" fmla="*/ 51 h 65"/>
                <a:gd name="T4" fmla="*/ 28 w 42"/>
                <a:gd name="T5" fmla="*/ 61 h 65"/>
                <a:gd name="T6" fmla="*/ 32 w 42"/>
                <a:gd name="T7" fmla="*/ 65 h 65"/>
                <a:gd name="T8" fmla="*/ 36 w 42"/>
                <a:gd name="T9" fmla="*/ 47 h 65"/>
                <a:gd name="T10" fmla="*/ 38 w 42"/>
                <a:gd name="T11" fmla="*/ 24 h 65"/>
                <a:gd name="T12" fmla="*/ 30 w 42"/>
                <a:gd name="T13" fmla="*/ 15 h 65"/>
                <a:gd name="T14" fmla="*/ 17 w 42"/>
                <a:gd name="T15" fmla="*/ 11 h 65"/>
                <a:gd name="T16" fmla="*/ 21 w 42"/>
                <a:gd name="T17" fmla="*/ 1 h 65"/>
                <a:gd name="T18" fmla="*/ 20 w 42"/>
                <a:gd name="T19" fmla="*/ 0 h 65"/>
                <a:gd name="T20" fmla="*/ 17 w 42"/>
                <a:gd name="T21" fmla="*/ 4 h 65"/>
                <a:gd name="T22" fmla="*/ 16 w 42"/>
                <a:gd name="T23" fmla="*/ 11 h 65"/>
                <a:gd name="T24" fmla="*/ 13 w 42"/>
                <a:gd name="T25" fmla="*/ 11 h 65"/>
                <a:gd name="T26" fmla="*/ 3 w 42"/>
                <a:gd name="T27" fmla="*/ 20 h 65"/>
                <a:gd name="T28" fmla="*/ 1 w 42"/>
                <a:gd name="T29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5">
                  <a:moveTo>
                    <a:pt x="1" y="34"/>
                  </a:moveTo>
                  <a:cubicBezTo>
                    <a:pt x="2" y="42"/>
                    <a:pt x="7" y="47"/>
                    <a:pt x="13" y="51"/>
                  </a:cubicBezTo>
                  <a:cubicBezTo>
                    <a:pt x="17" y="54"/>
                    <a:pt x="25" y="57"/>
                    <a:pt x="28" y="61"/>
                  </a:cubicBezTo>
                  <a:cubicBezTo>
                    <a:pt x="29" y="62"/>
                    <a:pt x="30" y="63"/>
                    <a:pt x="32" y="65"/>
                  </a:cubicBezTo>
                  <a:cubicBezTo>
                    <a:pt x="30" y="61"/>
                    <a:pt x="34" y="51"/>
                    <a:pt x="36" y="47"/>
                  </a:cubicBezTo>
                  <a:cubicBezTo>
                    <a:pt x="39" y="39"/>
                    <a:pt x="42" y="31"/>
                    <a:pt x="38" y="24"/>
                  </a:cubicBezTo>
                  <a:cubicBezTo>
                    <a:pt x="36" y="20"/>
                    <a:pt x="33" y="17"/>
                    <a:pt x="30" y="15"/>
                  </a:cubicBezTo>
                  <a:cubicBezTo>
                    <a:pt x="26" y="12"/>
                    <a:pt x="22" y="11"/>
                    <a:pt x="17" y="11"/>
                  </a:cubicBezTo>
                  <a:cubicBezTo>
                    <a:pt x="17" y="7"/>
                    <a:pt x="18" y="4"/>
                    <a:pt x="21" y="1"/>
                  </a:cubicBezTo>
                  <a:cubicBezTo>
                    <a:pt x="21" y="0"/>
                    <a:pt x="20" y="0"/>
                    <a:pt x="20" y="0"/>
                  </a:cubicBezTo>
                  <a:cubicBezTo>
                    <a:pt x="19" y="1"/>
                    <a:pt x="18" y="2"/>
                    <a:pt x="17" y="4"/>
                  </a:cubicBezTo>
                  <a:cubicBezTo>
                    <a:pt x="17" y="6"/>
                    <a:pt x="16" y="9"/>
                    <a:pt x="16" y="11"/>
                  </a:cubicBezTo>
                  <a:cubicBezTo>
                    <a:pt x="15" y="11"/>
                    <a:pt x="14" y="11"/>
                    <a:pt x="13" y="11"/>
                  </a:cubicBezTo>
                  <a:cubicBezTo>
                    <a:pt x="9" y="12"/>
                    <a:pt x="5" y="16"/>
                    <a:pt x="3" y="20"/>
                  </a:cubicBezTo>
                  <a:cubicBezTo>
                    <a:pt x="1" y="24"/>
                    <a:pt x="0" y="29"/>
                    <a:pt x="1" y="34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2" name="Freeform 2391"/>
            <p:cNvSpPr/>
            <p:nvPr/>
          </p:nvSpPr>
          <p:spPr bwMode="auto">
            <a:xfrm>
              <a:off x="9683737" y="2613037"/>
              <a:ext cx="236539" cy="376240"/>
            </a:xfrm>
            <a:custGeom>
              <a:avLst/>
              <a:gdLst>
                <a:gd name="T0" fmla="*/ 2 w 63"/>
                <a:gd name="T1" fmla="*/ 38 h 100"/>
                <a:gd name="T2" fmla="*/ 11 w 63"/>
                <a:gd name="T3" fmla="*/ 71 h 100"/>
                <a:gd name="T4" fmla="*/ 27 w 63"/>
                <a:gd name="T5" fmla="*/ 93 h 100"/>
                <a:gd name="T6" fmla="*/ 31 w 63"/>
                <a:gd name="T7" fmla="*/ 100 h 100"/>
                <a:gd name="T8" fmla="*/ 47 w 63"/>
                <a:gd name="T9" fmla="*/ 77 h 100"/>
                <a:gd name="T10" fmla="*/ 58 w 63"/>
                <a:gd name="T11" fmla="*/ 62 h 100"/>
                <a:gd name="T12" fmla="*/ 62 w 63"/>
                <a:gd name="T13" fmla="*/ 45 h 100"/>
                <a:gd name="T14" fmla="*/ 56 w 63"/>
                <a:gd name="T15" fmla="*/ 27 h 100"/>
                <a:gd name="T16" fmla="*/ 39 w 63"/>
                <a:gd name="T17" fmla="*/ 14 h 100"/>
                <a:gd name="T18" fmla="*/ 50 w 63"/>
                <a:gd name="T19" fmla="*/ 2 h 100"/>
                <a:gd name="T20" fmla="*/ 48 w 63"/>
                <a:gd name="T21" fmla="*/ 0 h 100"/>
                <a:gd name="T22" fmla="*/ 38 w 63"/>
                <a:gd name="T23" fmla="*/ 13 h 100"/>
                <a:gd name="T24" fmla="*/ 33 w 63"/>
                <a:gd name="T25" fmla="*/ 12 h 100"/>
                <a:gd name="T26" fmla="*/ 13 w 63"/>
                <a:gd name="T27" fmla="*/ 19 h 100"/>
                <a:gd name="T28" fmla="*/ 2 w 63"/>
                <a:gd name="T29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100">
                  <a:moveTo>
                    <a:pt x="2" y="38"/>
                  </a:moveTo>
                  <a:cubicBezTo>
                    <a:pt x="0" y="51"/>
                    <a:pt x="4" y="62"/>
                    <a:pt x="11" y="71"/>
                  </a:cubicBezTo>
                  <a:cubicBezTo>
                    <a:pt x="16" y="77"/>
                    <a:pt x="25" y="85"/>
                    <a:pt x="27" y="93"/>
                  </a:cubicBezTo>
                  <a:cubicBezTo>
                    <a:pt x="28" y="95"/>
                    <a:pt x="30" y="98"/>
                    <a:pt x="31" y="100"/>
                  </a:cubicBezTo>
                  <a:cubicBezTo>
                    <a:pt x="30" y="93"/>
                    <a:pt x="42" y="82"/>
                    <a:pt x="47" y="77"/>
                  </a:cubicBezTo>
                  <a:cubicBezTo>
                    <a:pt x="51" y="72"/>
                    <a:pt x="55" y="67"/>
                    <a:pt x="58" y="62"/>
                  </a:cubicBezTo>
                  <a:cubicBezTo>
                    <a:pt x="61" y="57"/>
                    <a:pt x="63" y="52"/>
                    <a:pt x="62" y="45"/>
                  </a:cubicBezTo>
                  <a:cubicBezTo>
                    <a:pt x="62" y="39"/>
                    <a:pt x="59" y="32"/>
                    <a:pt x="56" y="27"/>
                  </a:cubicBezTo>
                  <a:cubicBezTo>
                    <a:pt x="52" y="21"/>
                    <a:pt x="46" y="16"/>
                    <a:pt x="39" y="14"/>
                  </a:cubicBezTo>
                  <a:cubicBezTo>
                    <a:pt x="41" y="9"/>
                    <a:pt x="45" y="5"/>
                    <a:pt x="50" y="2"/>
                  </a:cubicBezTo>
                  <a:cubicBezTo>
                    <a:pt x="49" y="1"/>
                    <a:pt x="49" y="1"/>
                    <a:pt x="48" y="0"/>
                  </a:cubicBezTo>
                  <a:cubicBezTo>
                    <a:pt x="45" y="2"/>
                    <a:pt x="41" y="7"/>
                    <a:pt x="38" y="13"/>
                  </a:cubicBezTo>
                  <a:cubicBezTo>
                    <a:pt x="36" y="13"/>
                    <a:pt x="35" y="12"/>
                    <a:pt x="33" y="12"/>
                  </a:cubicBezTo>
                  <a:cubicBezTo>
                    <a:pt x="26" y="11"/>
                    <a:pt x="19" y="14"/>
                    <a:pt x="13" y="19"/>
                  </a:cubicBezTo>
                  <a:cubicBezTo>
                    <a:pt x="8" y="24"/>
                    <a:pt x="4" y="31"/>
                    <a:pt x="2" y="3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3" name="Freeform 2392"/>
            <p:cNvSpPr/>
            <p:nvPr/>
          </p:nvSpPr>
          <p:spPr bwMode="auto">
            <a:xfrm>
              <a:off x="10296516" y="2827351"/>
              <a:ext cx="109538" cy="134938"/>
            </a:xfrm>
            <a:custGeom>
              <a:avLst/>
              <a:gdLst>
                <a:gd name="T0" fmla="*/ 3 w 29"/>
                <a:gd name="T1" fmla="*/ 20 h 36"/>
                <a:gd name="T2" fmla="*/ 13 w 29"/>
                <a:gd name="T3" fmla="*/ 30 h 36"/>
                <a:gd name="T4" fmla="*/ 24 w 29"/>
                <a:gd name="T5" fmla="*/ 35 h 36"/>
                <a:gd name="T6" fmla="*/ 27 w 29"/>
                <a:gd name="T7" fmla="*/ 36 h 36"/>
                <a:gd name="T8" fmla="*/ 28 w 29"/>
                <a:gd name="T9" fmla="*/ 25 h 36"/>
                <a:gd name="T10" fmla="*/ 29 w 29"/>
                <a:gd name="T11" fmla="*/ 16 h 36"/>
                <a:gd name="T12" fmla="*/ 25 w 29"/>
                <a:gd name="T13" fmla="*/ 7 h 36"/>
                <a:gd name="T14" fmla="*/ 16 w 29"/>
                <a:gd name="T15" fmla="*/ 2 h 36"/>
                <a:gd name="T16" fmla="*/ 8 w 29"/>
                <a:gd name="T17" fmla="*/ 5 h 36"/>
                <a:gd name="T18" fmla="*/ 5 w 29"/>
                <a:gd name="T19" fmla="*/ 0 h 36"/>
                <a:gd name="T20" fmla="*/ 4 w 29"/>
                <a:gd name="T21" fmla="*/ 1 h 36"/>
                <a:gd name="T22" fmla="*/ 7 w 29"/>
                <a:gd name="T23" fmla="*/ 5 h 36"/>
                <a:gd name="T24" fmla="*/ 6 w 29"/>
                <a:gd name="T25" fmla="*/ 7 h 36"/>
                <a:gd name="T26" fmla="*/ 3 w 29"/>
                <a:gd name="T27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6">
                  <a:moveTo>
                    <a:pt x="3" y="20"/>
                  </a:moveTo>
                  <a:cubicBezTo>
                    <a:pt x="4" y="25"/>
                    <a:pt x="8" y="28"/>
                    <a:pt x="13" y="30"/>
                  </a:cubicBezTo>
                  <a:cubicBezTo>
                    <a:pt x="16" y="32"/>
                    <a:pt x="21" y="33"/>
                    <a:pt x="24" y="35"/>
                  </a:cubicBezTo>
                  <a:cubicBezTo>
                    <a:pt x="25" y="36"/>
                    <a:pt x="26" y="36"/>
                    <a:pt x="27" y="36"/>
                  </a:cubicBezTo>
                  <a:cubicBezTo>
                    <a:pt x="25" y="34"/>
                    <a:pt x="27" y="28"/>
                    <a:pt x="28" y="25"/>
                  </a:cubicBezTo>
                  <a:cubicBezTo>
                    <a:pt x="29" y="22"/>
                    <a:pt x="29" y="19"/>
                    <a:pt x="29" y="16"/>
                  </a:cubicBezTo>
                  <a:cubicBezTo>
                    <a:pt x="29" y="13"/>
                    <a:pt x="28" y="10"/>
                    <a:pt x="25" y="7"/>
                  </a:cubicBezTo>
                  <a:cubicBezTo>
                    <a:pt x="23" y="3"/>
                    <a:pt x="19" y="2"/>
                    <a:pt x="16" y="2"/>
                  </a:cubicBezTo>
                  <a:cubicBezTo>
                    <a:pt x="13" y="1"/>
                    <a:pt x="10" y="3"/>
                    <a:pt x="8" y="5"/>
                  </a:cubicBezTo>
                  <a:cubicBezTo>
                    <a:pt x="7" y="3"/>
                    <a:pt x="6" y="2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2" y="11"/>
                    <a:pt x="0" y="16"/>
                    <a:pt x="3" y="20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4" name="Freeform 2393"/>
            <p:cNvSpPr/>
            <p:nvPr/>
          </p:nvSpPr>
          <p:spPr bwMode="auto">
            <a:xfrm>
              <a:off x="10371129" y="2906727"/>
              <a:ext cx="134938" cy="127001"/>
            </a:xfrm>
            <a:custGeom>
              <a:avLst/>
              <a:gdLst>
                <a:gd name="T0" fmla="*/ 5 w 36"/>
                <a:gd name="T1" fmla="*/ 27 h 34"/>
                <a:gd name="T2" fmla="*/ 20 w 36"/>
                <a:gd name="T3" fmla="*/ 33 h 34"/>
                <a:gd name="T4" fmla="*/ 32 w 36"/>
                <a:gd name="T5" fmla="*/ 34 h 34"/>
                <a:gd name="T6" fmla="*/ 36 w 36"/>
                <a:gd name="T7" fmla="*/ 34 h 34"/>
                <a:gd name="T8" fmla="*/ 32 w 36"/>
                <a:gd name="T9" fmla="*/ 22 h 34"/>
                <a:gd name="T10" fmla="*/ 25 w 36"/>
                <a:gd name="T11" fmla="*/ 7 h 34"/>
                <a:gd name="T12" fmla="*/ 16 w 36"/>
                <a:gd name="T13" fmla="*/ 4 h 34"/>
                <a:gd name="T14" fmla="*/ 7 w 36"/>
                <a:gd name="T15" fmla="*/ 7 h 34"/>
                <a:gd name="T16" fmla="*/ 5 w 36"/>
                <a:gd name="T17" fmla="*/ 0 h 34"/>
                <a:gd name="T18" fmla="*/ 4 w 36"/>
                <a:gd name="T19" fmla="*/ 0 h 34"/>
                <a:gd name="T20" fmla="*/ 6 w 36"/>
                <a:gd name="T21" fmla="*/ 8 h 34"/>
                <a:gd name="T22" fmla="*/ 4 w 36"/>
                <a:gd name="T23" fmla="*/ 9 h 34"/>
                <a:gd name="T24" fmla="*/ 5 w 36"/>
                <a:gd name="T2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4">
                  <a:moveTo>
                    <a:pt x="5" y="27"/>
                  </a:moveTo>
                  <a:cubicBezTo>
                    <a:pt x="9" y="31"/>
                    <a:pt x="14" y="33"/>
                    <a:pt x="20" y="33"/>
                  </a:cubicBezTo>
                  <a:cubicBezTo>
                    <a:pt x="23" y="33"/>
                    <a:pt x="29" y="32"/>
                    <a:pt x="32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3" y="33"/>
                    <a:pt x="33" y="25"/>
                    <a:pt x="32" y="22"/>
                  </a:cubicBezTo>
                  <a:cubicBezTo>
                    <a:pt x="31" y="16"/>
                    <a:pt x="30" y="10"/>
                    <a:pt x="25" y="7"/>
                  </a:cubicBezTo>
                  <a:cubicBezTo>
                    <a:pt x="22" y="5"/>
                    <a:pt x="19" y="4"/>
                    <a:pt x="16" y="4"/>
                  </a:cubicBezTo>
                  <a:cubicBezTo>
                    <a:pt x="13" y="4"/>
                    <a:pt x="9" y="5"/>
                    <a:pt x="7" y="7"/>
                  </a:cubicBezTo>
                  <a:cubicBezTo>
                    <a:pt x="5" y="5"/>
                    <a:pt x="5" y="3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5"/>
                    <a:pt x="6" y="8"/>
                  </a:cubicBezTo>
                  <a:cubicBezTo>
                    <a:pt x="6" y="8"/>
                    <a:pt x="5" y="9"/>
                    <a:pt x="4" y="9"/>
                  </a:cubicBezTo>
                  <a:cubicBezTo>
                    <a:pt x="0" y="14"/>
                    <a:pt x="1" y="22"/>
                    <a:pt x="5" y="27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5" name="Freeform 2394"/>
            <p:cNvSpPr/>
            <p:nvPr/>
          </p:nvSpPr>
          <p:spPr bwMode="auto">
            <a:xfrm>
              <a:off x="10367954" y="2813064"/>
              <a:ext cx="341315" cy="220664"/>
            </a:xfrm>
            <a:custGeom>
              <a:avLst/>
              <a:gdLst>
                <a:gd name="T0" fmla="*/ 30 w 91"/>
                <a:gd name="T1" fmla="*/ 56 h 59"/>
                <a:gd name="T2" fmla="*/ 59 w 91"/>
                <a:gd name="T3" fmla="*/ 53 h 59"/>
                <a:gd name="T4" fmla="*/ 83 w 91"/>
                <a:gd name="T5" fmla="*/ 47 h 59"/>
                <a:gd name="T6" fmla="*/ 91 w 91"/>
                <a:gd name="T7" fmla="*/ 47 h 59"/>
                <a:gd name="T8" fmla="*/ 82 w 91"/>
                <a:gd name="T9" fmla="*/ 36 h 59"/>
                <a:gd name="T10" fmla="*/ 74 w 91"/>
                <a:gd name="T11" fmla="*/ 23 h 59"/>
                <a:gd name="T12" fmla="*/ 60 w 91"/>
                <a:gd name="T13" fmla="*/ 8 h 59"/>
                <a:gd name="T14" fmla="*/ 43 w 91"/>
                <a:gd name="T15" fmla="*/ 1 h 59"/>
                <a:gd name="T16" fmla="*/ 25 w 91"/>
                <a:gd name="T17" fmla="*/ 5 h 59"/>
                <a:gd name="T18" fmla="*/ 12 w 91"/>
                <a:gd name="T19" fmla="*/ 20 h 59"/>
                <a:gd name="T20" fmla="*/ 1 w 91"/>
                <a:gd name="T21" fmla="*/ 10 h 59"/>
                <a:gd name="T22" fmla="*/ 0 w 91"/>
                <a:gd name="T23" fmla="*/ 11 h 59"/>
                <a:gd name="T24" fmla="*/ 12 w 91"/>
                <a:gd name="T25" fmla="*/ 21 h 59"/>
                <a:gd name="T26" fmla="*/ 10 w 91"/>
                <a:gd name="T27" fmla="*/ 26 h 59"/>
                <a:gd name="T28" fmla="*/ 15 w 91"/>
                <a:gd name="T29" fmla="*/ 44 h 59"/>
                <a:gd name="T30" fmla="*/ 30 w 91"/>
                <a:gd name="T31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59">
                  <a:moveTo>
                    <a:pt x="30" y="56"/>
                  </a:moveTo>
                  <a:cubicBezTo>
                    <a:pt x="40" y="59"/>
                    <a:pt x="49" y="57"/>
                    <a:pt x="59" y="53"/>
                  </a:cubicBezTo>
                  <a:cubicBezTo>
                    <a:pt x="65" y="51"/>
                    <a:pt x="75" y="45"/>
                    <a:pt x="83" y="47"/>
                  </a:cubicBezTo>
                  <a:cubicBezTo>
                    <a:pt x="86" y="47"/>
                    <a:pt x="89" y="47"/>
                    <a:pt x="91" y="47"/>
                  </a:cubicBezTo>
                  <a:cubicBezTo>
                    <a:pt x="88" y="46"/>
                    <a:pt x="85" y="41"/>
                    <a:pt x="82" y="36"/>
                  </a:cubicBezTo>
                  <a:cubicBezTo>
                    <a:pt x="79" y="31"/>
                    <a:pt x="76" y="26"/>
                    <a:pt x="74" y="23"/>
                  </a:cubicBezTo>
                  <a:cubicBezTo>
                    <a:pt x="70" y="17"/>
                    <a:pt x="65" y="12"/>
                    <a:pt x="60" y="8"/>
                  </a:cubicBezTo>
                  <a:cubicBezTo>
                    <a:pt x="55" y="4"/>
                    <a:pt x="50" y="1"/>
                    <a:pt x="43" y="1"/>
                  </a:cubicBezTo>
                  <a:cubicBezTo>
                    <a:pt x="36" y="0"/>
                    <a:pt x="30" y="2"/>
                    <a:pt x="25" y="5"/>
                  </a:cubicBezTo>
                  <a:cubicBezTo>
                    <a:pt x="19" y="9"/>
                    <a:pt x="15" y="14"/>
                    <a:pt x="12" y="20"/>
                  </a:cubicBezTo>
                  <a:cubicBezTo>
                    <a:pt x="8" y="18"/>
                    <a:pt x="4" y="14"/>
                    <a:pt x="1" y="10"/>
                  </a:cubicBezTo>
                  <a:cubicBezTo>
                    <a:pt x="1" y="10"/>
                    <a:pt x="0" y="11"/>
                    <a:pt x="0" y="11"/>
                  </a:cubicBezTo>
                  <a:cubicBezTo>
                    <a:pt x="1" y="14"/>
                    <a:pt x="6" y="19"/>
                    <a:pt x="12" y="21"/>
                  </a:cubicBezTo>
                  <a:cubicBezTo>
                    <a:pt x="11" y="23"/>
                    <a:pt x="11" y="24"/>
                    <a:pt x="10" y="26"/>
                  </a:cubicBezTo>
                  <a:cubicBezTo>
                    <a:pt x="9" y="32"/>
                    <a:pt x="11" y="39"/>
                    <a:pt x="15" y="44"/>
                  </a:cubicBezTo>
                  <a:cubicBezTo>
                    <a:pt x="19" y="50"/>
                    <a:pt x="24" y="54"/>
                    <a:pt x="30" y="56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6" name="Freeform 2395"/>
            <p:cNvSpPr/>
            <p:nvPr/>
          </p:nvSpPr>
          <p:spPr bwMode="auto">
            <a:xfrm>
              <a:off x="10315566" y="2725751"/>
              <a:ext cx="146051" cy="90488"/>
            </a:xfrm>
            <a:custGeom>
              <a:avLst/>
              <a:gdLst>
                <a:gd name="T0" fmla="*/ 17 w 39"/>
                <a:gd name="T1" fmla="*/ 24 h 24"/>
                <a:gd name="T2" fmla="*/ 28 w 39"/>
                <a:gd name="T3" fmla="*/ 19 h 24"/>
                <a:gd name="T4" fmla="*/ 36 w 39"/>
                <a:gd name="T5" fmla="*/ 13 h 24"/>
                <a:gd name="T6" fmla="*/ 39 w 39"/>
                <a:gd name="T7" fmla="*/ 12 h 24"/>
                <a:gd name="T8" fmla="*/ 34 w 39"/>
                <a:gd name="T9" fmla="*/ 9 h 24"/>
                <a:gd name="T10" fmla="*/ 29 w 39"/>
                <a:gd name="T11" fmla="*/ 5 h 24"/>
                <a:gd name="T12" fmla="*/ 14 w 39"/>
                <a:gd name="T13" fmla="*/ 1 h 24"/>
                <a:gd name="T14" fmla="*/ 8 w 39"/>
                <a:gd name="T15" fmla="*/ 6 h 24"/>
                <a:gd name="T16" fmla="*/ 6 w 39"/>
                <a:gd name="T17" fmla="*/ 13 h 24"/>
                <a:gd name="T18" fmla="*/ 0 w 39"/>
                <a:gd name="T19" fmla="*/ 11 h 24"/>
                <a:gd name="T20" fmla="*/ 0 w 39"/>
                <a:gd name="T21" fmla="*/ 12 h 24"/>
                <a:gd name="T22" fmla="*/ 6 w 39"/>
                <a:gd name="T23" fmla="*/ 14 h 24"/>
                <a:gd name="T24" fmla="*/ 6 w 39"/>
                <a:gd name="T25" fmla="*/ 16 h 24"/>
                <a:gd name="T26" fmla="*/ 17 w 39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4">
                  <a:moveTo>
                    <a:pt x="17" y="24"/>
                  </a:moveTo>
                  <a:cubicBezTo>
                    <a:pt x="21" y="24"/>
                    <a:pt x="25" y="22"/>
                    <a:pt x="28" y="19"/>
                  </a:cubicBezTo>
                  <a:cubicBezTo>
                    <a:pt x="30" y="17"/>
                    <a:pt x="33" y="14"/>
                    <a:pt x="36" y="13"/>
                  </a:cubicBezTo>
                  <a:cubicBezTo>
                    <a:pt x="37" y="13"/>
                    <a:pt x="38" y="12"/>
                    <a:pt x="39" y="12"/>
                  </a:cubicBezTo>
                  <a:cubicBezTo>
                    <a:pt x="38" y="12"/>
                    <a:pt x="36" y="11"/>
                    <a:pt x="34" y="9"/>
                  </a:cubicBezTo>
                  <a:cubicBezTo>
                    <a:pt x="32" y="8"/>
                    <a:pt x="30" y="6"/>
                    <a:pt x="29" y="5"/>
                  </a:cubicBezTo>
                  <a:cubicBezTo>
                    <a:pt x="25" y="2"/>
                    <a:pt x="19" y="0"/>
                    <a:pt x="14" y="1"/>
                  </a:cubicBezTo>
                  <a:cubicBezTo>
                    <a:pt x="12" y="2"/>
                    <a:pt x="10" y="4"/>
                    <a:pt x="8" y="6"/>
                  </a:cubicBezTo>
                  <a:cubicBezTo>
                    <a:pt x="7" y="8"/>
                    <a:pt x="6" y="10"/>
                    <a:pt x="6" y="13"/>
                  </a:cubicBezTo>
                  <a:cubicBezTo>
                    <a:pt x="4" y="13"/>
                    <a:pt x="2" y="12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3" y="13"/>
                    <a:pt x="6" y="14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7" y="21"/>
                    <a:pt x="12" y="24"/>
                    <a:pt x="17" y="24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7" name="Freeform 2396"/>
            <p:cNvSpPr/>
            <p:nvPr/>
          </p:nvSpPr>
          <p:spPr bwMode="auto">
            <a:xfrm>
              <a:off x="10307628" y="2673363"/>
              <a:ext cx="101601" cy="63500"/>
            </a:xfrm>
            <a:custGeom>
              <a:avLst/>
              <a:gdLst>
                <a:gd name="T0" fmla="*/ 11 w 27"/>
                <a:gd name="T1" fmla="*/ 17 h 17"/>
                <a:gd name="T2" fmla="*/ 18 w 27"/>
                <a:gd name="T3" fmla="*/ 13 h 17"/>
                <a:gd name="T4" fmla="*/ 25 w 27"/>
                <a:gd name="T5" fmla="*/ 9 h 17"/>
                <a:gd name="T6" fmla="*/ 27 w 27"/>
                <a:gd name="T7" fmla="*/ 8 h 17"/>
                <a:gd name="T8" fmla="*/ 20 w 27"/>
                <a:gd name="T9" fmla="*/ 3 h 17"/>
                <a:gd name="T10" fmla="*/ 14 w 27"/>
                <a:gd name="T11" fmla="*/ 0 h 17"/>
                <a:gd name="T12" fmla="*/ 7 w 27"/>
                <a:gd name="T13" fmla="*/ 0 h 17"/>
                <a:gd name="T14" fmla="*/ 2 w 27"/>
                <a:gd name="T15" fmla="*/ 5 h 17"/>
                <a:gd name="T16" fmla="*/ 3 w 27"/>
                <a:gd name="T17" fmla="*/ 11 h 17"/>
                <a:gd name="T18" fmla="*/ 0 w 27"/>
                <a:gd name="T19" fmla="*/ 12 h 17"/>
                <a:gd name="T20" fmla="*/ 0 w 27"/>
                <a:gd name="T21" fmla="*/ 12 h 17"/>
                <a:gd name="T22" fmla="*/ 3 w 27"/>
                <a:gd name="T23" fmla="*/ 11 h 17"/>
                <a:gd name="T24" fmla="*/ 4 w 27"/>
                <a:gd name="T25" fmla="*/ 13 h 17"/>
                <a:gd name="T26" fmla="*/ 11 w 27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7">
                  <a:moveTo>
                    <a:pt x="11" y="17"/>
                  </a:moveTo>
                  <a:cubicBezTo>
                    <a:pt x="13" y="16"/>
                    <a:pt x="16" y="15"/>
                    <a:pt x="18" y="13"/>
                  </a:cubicBezTo>
                  <a:cubicBezTo>
                    <a:pt x="20" y="12"/>
                    <a:pt x="22" y="9"/>
                    <a:pt x="25" y="9"/>
                  </a:cubicBezTo>
                  <a:cubicBezTo>
                    <a:pt x="25" y="9"/>
                    <a:pt x="26" y="9"/>
                    <a:pt x="27" y="8"/>
                  </a:cubicBezTo>
                  <a:cubicBezTo>
                    <a:pt x="25" y="8"/>
                    <a:pt x="22" y="5"/>
                    <a:pt x="20" y="3"/>
                  </a:cubicBezTo>
                  <a:cubicBezTo>
                    <a:pt x="18" y="2"/>
                    <a:pt x="16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4" y="2"/>
                    <a:pt x="3" y="3"/>
                    <a:pt x="2" y="5"/>
                  </a:cubicBezTo>
                  <a:cubicBezTo>
                    <a:pt x="2" y="7"/>
                    <a:pt x="2" y="9"/>
                    <a:pt x="3" y="11"/>
                  </a:cubicBezTo>
                  <a:cubicBezTo>
                    <a:pt x="2" y="11"/>
                    <a:pt x="1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1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6" y="16"/>
                    <a:pt x="8" y="17"/>
                    <a:pt x="11" y="17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8" name="Freeform 2397"/>
            <p:cNvSpPr/>
            <p:nvPr/>
          </p:nvSpPr>
          <p:spPr bwMode="auto">
            <a:xfrm>
              <a:off x="10109190" y="1862145"/>
              <a:ext cx="273052" cy="365128"/>
            </a:xfrm>
            <a:custGeom>
              <a:avLst/>
              <a:gdLst>
                <a:gd name="T0" fmla="*/ 63 w 73"/>
                <a:gd name="T1" fmla="*/ 78 h 97"/>
                <a:gd name="T2" fmla="*/ 72 w 73"/>
                <a:gd name="T3" fmla="*/ 41 h 97"/>
                <a:gd name="T4" fmla="*/ 69 w 73"/>
                <a:gd name="T5" fmla="*/ 9 h 97"/>
                <a:gd name="T6" fmla="*/ 69 w 73"/>
                <a:gd name="T7" fmla="*/ 0 h 97"/>
                <a:gd name="T8" fmla="*/ 40 w 73"/>
                <a:gd name="T9" fmla="*/ 13 h 97"/>
                <a:gd name="T10" fmla="*/ 4 w 73"/>
                <a:gd name="T11" fmla="*/ 40 h 97"/>
                <a:gd name="T12" fmla="*/ 2 w 73"/>
                <a:gd name="T13" fmla="*/ 64 h 97"/>
                <a:gd name="T14" fmla="*/ 16 w 73"/>
                <a:gd name="T15" fmla="*/ 84 h 97"/>
                <a:gd name="T16" fmla="*/ 1 w 73"/>
                <a:gd name="T17" fmla="*/ 94 h 97"/>
                <a:gd name="T18" fmla="*/ 2 w 73"/>
                <a:gd name="T19" fmla="*/ 97 h 97"/>
                <a:gd name="T20" fmla="*/ 17 w 73"/>
                <a:gd name="T21" fmla="*/ 85 h 97"/>
                <a:gd name="T22" fmla="*/ 22 w 73"/>
                <a:gd name="T23" fmla="*/ 88 h 97"/>
                <a:gd name="T24" fmla="*/ 63 w 73"/>
                <a:gd name="T25" fmla="*/ 7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97">
                  <a:moveTo>
                    <a:pt x="63" y="78"/>
                  </a:moveTo>
                  <a:cubicBezTo>
                    <a:pt x="71" y="67"/>
                    <a:pt x="73" y="54"/>
                    <a:pt x="72" y="41"/>
                  </a:cubicBezTo>
                  <a:cubicBezTo>
                    <a:pt x="71" y="32"/>
                    <a:pt x="66" y="18"/>
                    <a:pt x="69" y="9"/>
                  </a:cubicBezTo>
                  <a:cubicBezTo>
                    <a:pt x="69" y="6"/>
                    <a:pt x="69" y="3"/>
                    <a:pt x="69" y="0"/>
                  </a:cubicBezTo>
                  <a:cubicBezTo>
                    <a:pt x="66" y="7"/>
                    <a:pt x="48" y="11"/>
                    <a:pt x="40" y="13"/>
                  </a:cubicBezTo>
                  <a:cubicBezTo>
                    <a:pt x="25" y="18"/>
                    <a:pt x="10" y="24"/>
                    <a:pt x="4" y="40"/>
                  </a:cubicBezTo>
                  <a:cubicBezTo>
                    <a:pt x="0" y="48"/>
                    <a:pt x="0" y="57"/>
                    <a:pt x="2" y="64"/>
                  </a:cubicBezTo>
                  <a:cubicBezTo>
                    <a:pt x="4" y="72"/>
                    <a:pt x="9" y="79"/>
                    <a:pt x="16" y="84"/>
                  </a:cubicBezTo>
                  <a:cubicBezTo>
                    <a:pt x="12" y="89"/>
                    <a:pt x="7" y="92"/>
                    <a:pt x="1" y="94"/>
                  </a:cubicBezTo>
                  <a:cubicBezTo>
                    <a:pt x="2" y="95"/>
                    <a:pt x="2" y="96"/>
                    <a:pt x="2" y="97"/>
                  </a:cubicBezTo>
                  <a:cubicBezTo>
                    <a:pt x="6" y="95"/>
                    <a:pt x="12" y="91"/>
                    <a:pt x="17" y="85"/>
                  </a:cubicBezTo>
                  <a:cubicBezTo>
                    <a:pt x="18" y="86"/>
                    <a:pt x="20" y="87"/>
                    <a:pt x="22" y="88"/>
                  </a:cubicBezTo>
                  <a:cubicBezTo>
                    <a:pt x="36" y="96"/>
                    <a:pt x="54" y="90"/>
                    <a:pt x="63" y="78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9" name="Freeform 2398"/>
            <p:cNvSpPr/>
            <p:nvPr/>
          </p:nvSpPr>
          <p:spPr bwMode="auto">
            <a:xfrm>
              <a:off x="10115540" y="1622430"/>
              <a:ext cx="282577" cy="401640"/>
            </a:xfrm>
            <a:custGeom>
              <a:avLst/>
              <a:gdLst>
                <a:gd name="T0" fmla="*/ 69 w 75"/>
                <a:gd name="T1" fmla="*/ 78 h 107"/>
                <a:gd name="T2" fmla="*/ 72 w 75"/>
                <a:gd name="T3" fmla="*/ 40 h 107"/>
                <a:gd name="T4" fmla="*/ 64 w 75"/>
                <a:gd name="T5" fmla="*/ 9 h 107"/>
                <a:gd name="T6" fmla="*/ 63 w 75"/>
                <a:gd name="T7" fmla="*/ 0 h 107"/>
                <a:gd name="T8" fmla="*/ 36 w 75"/>
                <a:gd name="T9" fmla="*/ 18 h 107"/>
                <a:gd name="T10" fmla="*/ 4 w 75"/>
                <a:gd name="T11" fmla="*/ 51 h 107"/>
                <a:gd name="T12" fmla="*/ 25 w 75"/>
                <a:gd name="T13" fmla="*/ 92 h 107"/>
                <a:gd name="T14" fmla="*/ 13 w 75"/>
                <a:gd name="T15" fmla="*/ 105 h 107"/>
                <a:gd name="T16" fmla="*/ 15 w 75"/>
                <a:gd name="T17" fmla="*/ 107 h 107"/>
                <a:gd name="T18" fmla="*/ 26 w 75"/>
                <a:gd name="T19" fmla="*/ 93 h 107"/>
                <a:gd name="T20" fmla="*/ 31 w 75"/>
                <a:gd name="T21" fmla="*/ 95 h 107"/>
                <a:gd name="T22" fmla="*/ 69 w 75"/>
                <a:gd name="T23" fmla="*/ 7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107">
                  <a:moveTo>
                    <a:pt x="69" y="78"/>
                  </a:moveTo>
                  <a:cubicBezTo>
                    <a:pt x="75" y="66"/>
                    <a:pt x="75" y="53"/>
                    <a:pt x="72" y="40"/>
                  </a:cubicBezTo>
                  <a:cubicBezTo>
                    <a:pt x="69" y="31"/>
                    <a:pt x="62" y="19"/>
                    <a:pt x="64" y="9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1" y="8"/>
                    <a:pt x="43" y="14"/>
                    <a:pt x="36" y="18"/>
                  </a:cubicBezTo>
                  <a:cubicBezTo>
                    <a:pt x="21" y="25"/>
                    <a:pt x="8" y="34"/>
                    <a:pt x="4" y="51"/>
                  </a:cubicBezTo>
                  <a:cubicBezTo>
                    <a:pt x="0" y="70"/>
                    <a:pt x="9" y="85"/>
                    <a:pt x="25" y="92"/>
                  </a:cubicBezTo>
                  <a:cubicBezTo>
                    <a:pt x="22" y="98"/>
                    <a:pt x="18" y="102"/>
                    <a:pt x="13" y="105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8" y="105"/>
                    <a:pt x="22" y="99"/>
                    <a:pt x="26" y="93"/>
                  </a:cubicBezTo>
                  <a:cubicBezTo>
                    <a:pt x="27" y="94"/>
                    <a:pt x="29" y="95"/>
                    <a:pt x="31" y="95"/>
                  </a:cubicBezTo>
                  <a:cubicBezTo>
                    <a:pt x="46" y="100"/>
                    <a:pt x="62" y="91"/>
                    <a:pt x="69" y="7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0" name="Freeform 2399"/>
            <p:cNvSpPr/>
            <p:nvPr/>
          </p:nvSpPr>
          <p:spPr bwMode="auto">
            <a:xfrm>
              <a:off x="9848838" y="1765306"/>
              <a:ext cx="263527" cy="288927"/>
            </a:xfrm>
            <a:custGeom>
              <a:avLst/>
              <a:gdLst>
                <a:gd name="T0" fmla="*/ 70 w 70"/>
                <a:gd name="T1" fmla="*/ 55 h 77"/>
                <a:gd name="T2" fmla="*/ 58 w 70"/>
                <a:gd name="T3" fmla="*/ 29 h 77"/>
                <a:gd name="T4" fmla="*/ 41 w 70"/>
                <a:gd name="T5" fmla="*/ 6 h 77"/>
                <a:gd name="T6" fmla="*/ 37 w 70"/>
                <a:gd name="T7" fmla="*/ 0 h 77"/>
                <a:gd name="T8" fmla="*/ 30 w 70"/>
                <a:gd name="T9" fmla="*/ 7 h 77"/>
                <a:gd name="T10" fmla="*/ 19 w 70"/>
                <a:gd name="T11" fmla="*/ 13 h 77"/>
                <a:gd name="T12" fmla="*/ 3 w 70"/>
                <a:gd name="T13" fmla="*/ 38 h 77"/>
                <a:gd name="T14" fmla="*/ 37 w 70"/>
                <a:gd name="T15" fmla="*/ 66 h 77"/>
                <a:gd name="T16" fmla="*/ 32 w 70"/>
                <a:gd name="T17" fmla="*/ 76 h 77"/>
                <a:gd name="T18" fmla="*/ 35 w 70"/>
                <a:gd name="T19" fmla="*/ 77 h 77"/>
                <a:gd name="T20" fmla="*/ 38 w 70"/>
                <a:gd name="T21" fmla="*/ 66 h 77"/>
                <a:gd name="T22" fmla="*/ 44 w 70"/>
                <a:gd name="T23" fmla="*/ 68 h 77"/>
                <a:gd name="T24" fmla="*/ 62 w 70"/>
                <a:gd name="T25" fmla="*/ 65 h 77"/>
                <a:gd name="T26" fmla="*/ 70 w 70"/>
                <a:gd name="T27" fmla="*/ 5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77">
                  <a:moveTo>
                    <a:pt x="70" y="55"/>
                  </a:moveTo>
                  <a:cubicBezTo>
                    <a:pt x="70" y="47"/>
                    <a:pt x="65" y="38"/>
                    <a:pt x="58" y="29"/>
                  </a:cubicBezTo>
                  <a:cubicBezTo>
                    <a:pt x="53" y="23"/>
                    <a:pt x="43" y="14"/>
                    <a:pt x="41" y="6"/>
                  </a:cubicBezTo>
                  <a:cubicBezTo>
                    <a:pt x="40" y="4"/>
                    <a:pt x="39" y="2"/>
                    <a:pt x="37" y="0"/>
                  </a:cubicBezTo>
                  <a:cubicBezTo>
                    <a:pt x="38" y="2"/>
                    <a:pt x="34" y="5"/>
                    <a:pt x="30" y="7"/>
                  </a:cubicBezTo>
                  <a:cubicBezTo>
                    <a:pt x="27" y="9"/>
                    <a:pt x="22" y="11"/>
                    <a:pt x="19" y="13"/>
                  </a:cubicBezTo>
                  <a:cubicBezTo>
                    <a:pt x="9" y="19"/>
                    <a:pt x="0" y="26"/>
                    <a:pt x="3" y="38"/>
                  </a:cubicBezTo>
                  <a:cubicBezTo>
                    <a:pt x="6" y="52"/>
                    <a:pt x="20" y="62"/>
                    <a:pt x="37" y="66"/>
                  </a:cubicBezTo>
                  <a:cubicBezTo>
                    <a:pt x="36" y="70"/>
                    <a:pt x="35" y="73"/>
                    <a:pt x="32" y="76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6" y="75"/>
                    <a:pt x="38" y="71"/>
                    <a:pt x="38" y="66"/>
                  </a:cubicBezTo>
                  <a:cubicBezTo>
                    <a:pt x="40" y="67"/>
                    <a:pt x="42" y="67"/>
                    <a:pt x="44" y="68"/>
                  </a:cubicBezTo>
                  <a:cubicBezTo>
                    <a:pt x="51" y="69"/>
                    <a:pt x="57" y="68"/>
                    <a:pt x="62" y="65"/>
                  </a:cubicBezTo>
                  <a:cubicBezTo>
                    <a:pt x="66" y="63"/>
                    <a:pt x="69" y="59"/>
                    <a:pt x="70" y="55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1" name="Freeform 2400"/>
            <p:cNvSpPr/>
            <p:nvPr/>
          </p:nvSpPr>
          <p:spPr bwMode="auto">
            <a:xfrm>
              <a:off x="9086834" y="2403486"/>
              <a:ext cx="93663" cy="82551"/>
            </a:xfrm>
            <a:custGeom>
              <a:avLst/>
              <a:gdLst>
                <a:gd name="T0" fmla="*/ 7 w 25"/>
                <a:gd name="T1" fmla="*/ 20 h 22"/>
                <a:gd name="T2" fmla="*/ 13 w 25"/>
                <a:gd name="T3" fmla="*/ 21 h 22"/>
                <a:gd name="T4" fmla="*/ 18 w 25"/>
                <a:gd name="T5" fmla="*/ 21 h 22"/>
                <a:gd name="T6" fmla="*/ 22 w 25"/>
                <a:gd name="T7" fmla="*/ 21 h 22"/>
                <a:gd name="T8" fmla="*/ 25 w 25"/>
                <a:gd name="T9" fmla="*/ 22 h 22"/>
                <a:gd name="T10" fmla="*/ 23 w 25"/>
                <a:gd name="T11" fmla="*/ 12 h 22"/>
                <a:gd name="T12" fmla="*/ 15 w 25"/>
                <a:gd name="T13" fmla="*/ 1 h 22"/>
                <a:gd name="T14" fmla="*/ 3 w 25"/>
                <a:gd name="T15" fmla="*/ 6 h 22"/>
                <a:gd name="T16" fmla="*/ 1 w 25"/>
                <a:gd name="T17" fmla="*/ 4 h 22"/>
                <a:gd name="T18" fmla="*/ 0 w 25"/>
                <a:gd name="T19" fmla="*/ 0 h 22"/>
                <a:gd name="T20" fmla="*/ 0 w 25"/>
                <a:gd name="T21" fmla="*/ 0 h 22"/>
                <a:gd name="T22" fmla="*/ 3 w 25"/>
                <a:gd name="T23" fmla="*/ 7 h 22"/>
                <a:gd name="T24" fmla="*/ 2 w 25"/>
                <a:gd name="T25" fmla="*/ 15 h 22"/>
                <a:gd name="T26" fmla="*/ 7 w 25"/>
                <a:gd name="T2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2">
                  <a:moveTo>
                    <a:pt x="7" y="20"/>
                  </a:moveTo>
                  <a:cubicBezTo>
                    <a:pt x="9" y="21"/>
                    <a:pt x="11" y="21"/>
                    <a:pt x="13" y="21"/>
                  </a:cubicBezTo>
                  <a:cubicBezTo>
                    <a:pt x="15" y="21"/>
                    <a:pt x="17" y="21"/>
                    <a:pt x="18" y="21"/>
                  </a:cubicBezTo>
                  <a:cubicBezTo>
                    <a:pt x="19" y="21"/>
                    <a:pt x="21" y="21"/>
                    <a:pt x="22" y="21"/>
                  </a:cubicBezTo>
                  <a:cubicBezTo>
                    <a:pt x="23" y="21"/>
                    <a:pt x="25" y="22"/>
                    <a:pt x="25" y="22"/>
                  </a:cubicBezTo>
                  <a:cubicBezTo>
                    <a:pt x="23" y="19"/>
                    <a:pt x="24" y="15"/>
                    <a:pt x="23" y="12"/>
                  </a:cubicBezTo>
                  <a:cubicBezTo>
                    <a:pt x="22" y="7"/>
                    <a:pt x="18" y="3"/>
                    <a:pt x="15" y="1"/>
                  </a:cubicBezTo>
                  <a:cubicBezTo>
                    <a:pt x="10" y="0"/>
                    <a:pt x="6" y="3"/>
                    <a:pt x="3" y="6"/>
                  </a:cubicBezTo>
                  <a:cubicBezTo>
                    <a:pt x="2" y="6"/>
                    <a:pt x="2" y="5"/>
                    <a:pt x="1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1" y="9"/>
                    <a:pt x="1" y="12"/>
                    <a:pt x="2" y="15"/>
                  </a:cubicBezTo>
                  <a:cubicBezTo>
                    <a:pt x="3" y="17"/>
                    <a:pt x="5" y="19"/>
                    <a:pt x="7" y="20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2" name="Freeform 2401"/>
            <p:cNvSpPr/>
            <p:nvPr/>
          </p:nvSpPr>
          <p:spPr bwMode="auto">
            <a:xfrm>
              <a:off x="10398117" y="2024071"/>
              <a:ext cx="79375" cy="66675"/>
            </a:xfrm>
            <a:custGeom>
              <a:avLst/>
              <a:gdLst>
                <a:gd name="T0" fmla="*/ 15 w 21"/>
                <a:gd name="T1" fmla="*/ 16 h 18"/>
                <a:gd name="T2" fmla="*/ 18 w 21"/>
                <a:gd name="T3" fmla="*/ 9 h 18"/>
                <a:gd name="T4" fmla="*/ 20 w 21"/>
                <a:gd name="T5" fmla="*/ 2 h 18"/>
                <a:gd name="T6" fmla="*/ 21 w 21"/>
                <a:gd name="T7" fmla="*/ 0 h 18"/>
                <a:gd name="T8" fmla="*/ 13 w 21"/>
                <a:gd name="T9" fmla="*/ 0 h 18"/>
                <a:gd name="T10" fmla="*/ 3 w 21"/>
                <a:gd name="T11" fmla="*/ 4 h 18"/>
                <a:gd name="T12" fmla="*/ 4 w 21"/>
                <a:gd name="T13" fmla="*/ 15 h 18"/>
                <a:gd name="T14" fmla="*/ 0 w 21"/>
                <a:gd name="T15" fmla="*/ 16 h 18"/>
                <a:gd name="T16" fmla="*/ 1 w 21"/>
                <a:gd name="T17" fmla="*/ 17 h 18"/>
                <a:gd name="T18" fmla="*/ 4 w 21"/>
                <a:gd name="T19" fmla="*/ 15 h 18"/>
                <a:gd name="T20" fmla="*/ 5 w 21"/>
                <a:gd name="T21" fmla="*/ 16 h 18"/>
                <a:gd name="T22" fmla="*/ 15 w 21"/>
                <a:gd name="T2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8">
                  <a:moveTo>
                    <a:pt x="15" y="16"/>
                  </a:moveTo>
                  <a:cubicBezTo>
                    <a:pt x="17" y="14"/>
                    <a:pt x="18" y="11"/>
                    <a:pt x="18" y="9"/>
                  </a:cubicBezTo>
                  <a:cubicBezTo>
                    <a:pt x="19" y="7"/>
                    <a:pt x="19" y="3"/>
                    <a:pt x="20" y="2"/>
                  </a:cubicBezTo>
                  <a:cubicBezTo>
                    <a:pt x="21" y="1"/>
                    <a:pt x="21" y="0"/>
                    <a:pt x="21" y="0"/>
                  </a:cubicBezTo>
                  <a:cubicBezTo>
                    <a:pt x="20" y="1"/>
                    <a:pt x="16" y="0"/>
                    <a:pt x="13" y="0"/>
                  </a:cubicBezTo>
                  <a:cubicBezTo>
                    <a:pt x="9" y="0"/>
                    <a:pt x="6" y="1"/>
                    <a:pt x="3" y="4"/>
                  </a:cubicBezTo>
                  <a:cubicBezTo>
                    <a:pt x="1" y="8"/>
                    <a:pt x="1" y="12"/>
                    <a:pt x="4" y="15"/>
                  </a:cubicBezTo>
                  <a:cubicBezTo>
                    <a:pt x="3" y="16"/>
                    <a:pt x="2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3" y="16"/>
                    <a:pt x="4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8" y="18"/>
                    <a:pt x="12" y="18"/>
                    <a:pt x="15" y="16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3" name="Freeform 2402"/>
            <p:cNvSpPr/>
            <p:nvPr/>
          </p:nvSpPr>
          <p:spPr bwMode="auto">
            <a:xfrm>
              <a:off x="10161578" y="2087571"/>
              <a:ext cx="107951" cy="101601"/>
            </a:xfrm>
            <a:custGeom>
              <a:avLst/>
              <a:gdLst>
                <a:gd name="T0" fmla="*/ 6 w 29"/>
                <a:gd name="T1" fmla="*/ 21 h 27"/>
                <a:gd name="T2" fmla="*/ 16 w 29"/>
                <a:gd name="T3" fmla="*/ 25 h 27"/>
                <a:gd name="T4" fmla="*/ 27 w 29"/>
                <a:gd name="T5" fmla="*/ 26 h 27"/>
                <a:gd name="T6" fmla="*/ 29 w 29"/>
                <a:gd name="T7" fmla="*/ 27 h 27"/>
                <a:gd name="T8" fmla="*/ 27 w 29"/>
                <a:gd name="T9" fmla="*/ 17 h 27"/>
                <a:gd name="T10" fmla="*/ 25 w 29"/>
                <a:gd name="T11" fmla="*/ 8 h 27"/>
                <a:gd name="T12" fmla="*/ 18 w 29"/>
                <a:gd name="T13" fmla="*/ 2 h 27"/>
                <a:gd name="T14" fmla="*/ 8 w 29"/>
                <a:gd name="T15" fmla="*/ 2 h 27"/>
                <a:gd name="T16" fmla="*/ 4 w 29"/>
                <a:gd name="T17" fmla="*/ 9 h 27"/>
                <a:gd name="T18" fmla="*/ 0 w 29"/>
                <a:gd name="T19" fmla="*/ 7 h 27"/>
                <a:gd name="T20" fmla="*/ 0 w 29"/>
                <a:gd name="T21" fmla="*/ 8 h 27"/>
                <a:gd name="T22" fmla="*/ 4 w 29"/>
                <a:gd name="T23" fmla="*/ 9 h 27"/>
                <a:gd name="T24" fmla="*/ 3 w 29"/>
                <a:gd name="T25" fmla="*/ 11 h 27"/>
                <a:gd name="T26" fmla="*/ 3 w 29"/>
                <a:gd name="T27" fmla="*/ 17 h 27"/>
                <a:gd name="T28" fmla="*/ 6 w 29"/>
                <a:gd name="T2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7">
                  <a:moveTo>
                    <a:pt x="6" y="21"/>
                  </a:moveTo>
                  <a:cubicBezTo>
                    <a:pt x="8" y="23"/>
                    <a:pt x="12" y="25"/>
                    <a:pt x="16" y="25"/>
                  </a:cubicBezTo>
                  <a:cubicBezTo>
                    <a:pt x="19" y="25"/>
                    <a:pt x="24" y="25"/>
                    <a:pt x="27" y="26"/>
                  </a:cubicBezTo>
                  <a:cubicBezTo>
                    <a:pt x="27" y="26"/>
                    <a:pt x="28" y="27"/>
                    <a:pt x="29" y="27"/>
                  </a:cubicBezTo>
                  <a:cubicBezTo>
                    <a:pt x="27" y="26"/>
                    <a:pt x="28" y="19"/>
                    <a:pt x="27" y="17"/>
                  </a:cubicBezTo>
                  <a:cubicBezTo>
                    <a:pt x="27" y="14"/>
                    <a:pt x="26" y="11"/>
                    <a:pt x="25" y="8"/>
                  </a:cubicBezTo>
                  <a:cubicBezTo>
                    <a:pt x="23" y="6"/>
                    <a:pt x="21" y="3"/>
                    <a:pt x="18" y="2"/>
                  </a:cubicBezTo>
                  <a:cubicBezTo>
                    <a:pt x="14" y="0"/>
                    <a:pt x="10" y="0"/>
                    <a:pt x="8" y="2"/>
                  </a:cubicBezTo>
                  <a:cubicBezTo>
                    <a:pt x="6" y="3"/>
                    <a:pt x="5" y="6"/>
                    <a:pt x="4" y="9"/>
                  </a:cubicBezTo>
                  <a:cubicBezTo>
                    <a:pt x="3" y="8"/>
                    <a:pt x="1" y="8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9"/>
                    <a:pt x="4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3"/>
                    <a:pt x="3" y="15"/>
                    <a:pt x="3" y="17"/>
                  </a:cubicBezTo>
                  <a:cubicBezTo>
                    <a:pt x="3" y="18"/>
                    <a:pt x="4" y="20"/>
                    <a:pt x="6" y="21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4" name="Freeform 2403"/>
            <p:cNvSpPr/>
            <p:nvPr/>
          </p:nvSpPr>
          <p:spPr bwMode="auto">
            <a:xfrm>
              <a:off x="10488605" y="2370148"/>
              <a:ext cx="130176" cy="168276"/>
            </a:xfrm>
            <a:custGeom>
              <a:avLst/>
              <a:gdLst>
                <a:gd name="T0" fmla="*/ 3 w 35"/>
                <a:gd name="T1" fmla="*/ 27 h 45"/>
                <a:gd name="T2" fmla="*/ 15 w 35"/>
                <a:gd name="T3" fmla="*/ 38 h 45"/>
                <a:gd name="T4" fmla="*/ 28 w 35"/>
                <a:gd name="T5" fmla="*/ 44 h 45"/>
                <a:gd name="T6" fmla="*/ 32 w 35"/>
                <a:gd name="T7" fmla="*/ 45 h 45"/>
                <a:gd name="T8" fmla="*/ 33 w 35"/>
                <a:gd name="T9" fmla="*/ 32 h 45"/>
                <a:gd name="T10" fmla="*/ 30 w 35"/>
                <a:gd name="T11" fmla="*/ 12 h 45"/>
                <a:gd name="T12" fmla="*/ 10 w 35"/>
                <a:gd name="T13" fmla="*/ 7 h 45"/>
                <a:gd name="T14" fmla="*/ 9 w 35"/>
                <a:gd name="T15" fmla="*/ 0 h 45"/>
                <a:gd name="T16" fmla="*/ 8 w 35"/>
                <a:gd name="T17" fmla="*/ 0 h 45"/>
                <a:gd name="T18" fmla="*/ 10 w 35"/>
                <a:gd name="T19" fmla="*/ 8 h 45"/>
                <a:gd name="T20" fmla="*/ 8 w 35"/>
                <a:gd name="T21" fmla="*/ 9 h 45"/>
                <a:gd name="T22" fmla="*/ 3 w 35"/>
                <a:gd name="T23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5">
                  <a:moveTo>
                    <a:pt x="3" y="27"/>
                  </a:moveTo>
                  <a:cubicBezTo>
                    <a:pt x="5" y="32"/>
                    <a:pt x="10" y="36"/>
                    <a:pt x="15" y="38"/>
                  </a:cubicBezTo>
                  <a:cubicBezTo>
                    <a:pt x="19" y="40"/>
                    <a:pt x="25" y="41"/>
                    <a:pt x="28" y="4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9" y="43"/>
                    <a:pt x="32" y="35"/>
                    <a:pt x="33" y="32"/>
                  </a:cubicBezTo>
                  <a:cubicBezTo>
                    <a:pt x="34" y="25"/>
                    <a:pt x="35" y="18"/>
                    <a:pt x="30" y="12"/>
                  </a:cubicBezTo>
                  <a:cubicBezTo>
                    <a:pt x="25" y="5"/>
                    <a:pt x="17" y="4"/>
                    <a:pt x="10" y="7"/>
                  </a:cubicBezTo>
                  <a:cubicBezTo>
                    <a:pt x="9" y="5"/>
                    <a:pt x="9" y="3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9" y="5"/>
                    <a:pt x="10" y="8"/>
                  </a:cubicBezTo>
                  <a:cubicBezTo>
                    <a:pt x="9" y="8"/>
                    <a:pt x="8" y="8"/>
                    <a:pt x="8" y="9"/>
                  </a:cubicBezTo>
                  <a:cubicBezTo>
                    <a:pt x="2" y="13"/>
                    <a:pt x="0" y="21"/>
                    <a:pt x="3" y="27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5" name="Freeform 2404"/>
            <p:cNvSpPr/>
            <p:nvPr/>
          </p:nvSpPr>
          <p:spPr bwMode="auto">
            <a:xfrm>
              <a:off x="10607668" y="2571762"/>
              <a:ext cx="165101" cy="255589"/>
            </a:xfrm>
            <a:custGeom>
              <a:avLst/>
              <a:gdLst>
                <a:gd name="T0" fmla="*/ 0 w 44"/>
                <a:gd name="T1" fmla="*/ 30 h 68"/>
                <a:gd name="T2" fmla="*/ 10 w 44"/>
                <a:gd name="T3" fmla="*/ 51 h 68"/>
                <a:gd name="T4" fmla="*/ 24 w 44"/>
                <a:gd name="T5" fmla="*/ 64 h 68"/>
                <a:gd name="T6" fmla="*/ 28 w 44"/>
                <a:gd name="T7" fmla="*/ 68 h 68"/>
                <a:gd name="T8" fmla="*/ 30 w 44"/>
                <a:gd name="T9" fmla="*/ 60 h 68"/>
                <a:gd name="T10" fmla="*/ 35 w 44"/>
                <a:gd name="T11" fmla="*/ 52 h 68"/>
                <a:gd name="T12" fmla="*/ 42 w 44"/>
                <a:gd name="T13" fmla="*/ 27 h 68"/>
                <a:gd name="T14" fmla="*/ 20 w 44"/>
                <a:gd name="T15" fmla="*/ 10 h 68"/>
                <a:gd name="T16" fmla="*/ 23 w 44"/>
                <a:gd name="T17" fmla="*/ 0 h 68"/>
                <a:gd name="T18" fmla="*/ 22 w 44"/>
                <a:gd name="T19" fmla="*/ 0 h 68"/>
                <a:gd name="T20" fmla="*/ 20 w 44"/>
                <a:gd name="T21" fmla="*/ 10 h 68"/>
                <a:gd name="T22" fmla="*/ 16 w 44"/>
                <a:gd name="T23" fmla="*/ 10 h 68"/>
                <a:gd name="T24" fmla="*/ 0 w 44"/>
                <a:gd name="T25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68">
                  <a:moveTo>
                    <a:pt x="0" y="30"/>
                  </a:moveTo>
                  <a:cubicBezTo>
                    <a:pt x="0" y="38"/>
                    <a:pt x="4" y="46"/>
                    <a:pt x="10" y="51"/>
                  </a:cubicBezTo>
                  <a:cubicBezTo>
                    <a:pt x="14" y="55"/>
                    <a:pt x="21" y="59"/>
                    <a:pt x="24" y="64"/>
                  </a:cubicBezTo>
                  <a:cubicBezTo>
                    <a:pt x="25" y="65"/>
                    <a:pt x="26" y="67"/>
                    <a:pt x="28" y="68"/>
                  </a:cubicBezTo>
                  <a:cubicBezTo>
                    <a:pt x="27" y="66"/>
                    <a:pt x="28" y="63"/>
                    <a:pt x="30" y="60"/>
                  </a:cubicBezTo>
                  <a:cubicBezTo>
                    <a:pt x="31" y="57"/>
                    <a:pt x="34" y="54"/>
                    <a:pt x="35" y="52"/>
                  </a:cubicBezTo>
                  <a:cubicBezTo>
                    <a:pt x="40" y="44"/>
                    <a:pt x="44" y="36"/>
                    <a:pt x="42" y="27"/>
                  </a:cubicBezTo>
                  <a:cubicBezTo>
                    <a:pt x="39" y="16"/>
                    <a:pt x="31" y="10"/>
                    <a:pt x="20" y="10"/>
                  </a:cubicBezTo>
                  <a:cubicBezTo>
                    <a:pt x="21" y="6"/>
                    <a:pt x="22" y="3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0" y="6"/>
                    <a:pt x="20" y="10"/>
                  </a:cubicBezTo>
                  <a:cubicBezTo>
                    <a:pt x="18" y="10"/>
                    <a:pt x="17" y="10"/>
                    <a:pt x="16" y="10"/>
                  </a:cubicBezTo>
                  <a:cubicBezTo>
                    <a:pt x="7" y="12"/>
                    <a:pt x="1" y="21"/>
                    <a:pt x="0" y="30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6" name="Freeform 2405"/>
            <p:cNvSpPr/>
            <p:nvPr/>
          </p:nvSpPr>
          <p:spPr bwMode="auto">
            <a:xfrm>
              <a:off x="10698156" y="2741626"/>
              <a:ext cx="195264" cy="292102"/>
            </a:xfrm>
            <a:custGeom>
              <a:avLst/>
              <a:gdLst>
                <a:gd name="T0" fmla="*/ 1 w 52"/>
                <a:gd name="T1" fmla="*/ 36 h 78"/>
                <a:gd name="T2" fmla="*/ 13 w 52"/>
                <a:gd name="T3" fmla="*/ 60 h 78"/>
                <a:gd name="T4" fmla="*/ 29 w 52"/>
                <a:gd name="T5" fmla="*/ 74 h 78"/>
                <a:gd name="T6" fmla="*/ 33 w 52"/>
                <a:gd name="T7" fmla="*/ 78 h 78"/>
                <a:gd name="T8" fmla="*/ 36 w 52"/>
                <a:gd name="T9" fmla="*/ 69 h 78"/>
                <a:gd name="T10" fmla="*/ 41 w 52"/>
                <a:gd name="T11" fmla="*/ 59 h 78"/>
                <a:gd name="T12" fmla="*/ 48 w 52"/>
                <a:gd name="T13" fmla="*/ 30 h 78"/>
                <a:gd name="T14" fmla="*/ 22 w 52"/>
                <a:gd name="T15" fmla="*/ 12 h 78"/>
                <a:gd name="T16" fmla="*/ 25 w 52"/>
                <a:gd name="T17" fmla="*/ 0 h 78"/>
                <a:gd name="T18" fmla="*/ 23 w 52"/>
                <a:gd name="T19" fmla="*/ 0 h 78"/>
                <a:gd name="T20" fmla="*/ 21 w 52"/>
                <a:gd name="T21" fmla="*/ 12 h 78"/>
                <a:gd name="T22" fmla="*/ 17 w 52"/>
                <a:gd name="T23" fmla="*/ 12 h 78"/>
                <a:gd name="T24" fmla="*/ 1 w 52"/>
                <a:gd name="T25" fmla="*/ 3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78">
                  <a:moveTo>
                    <a:pt x="1" y="36"/>
                  </a:moveTo>
                  <a:cubicBezTo>
                    <a:pt x="1" y="45"/>
                    <a:pt x="6" y="54"/>
                    <a:pt x="13" y="60"/>
                  </a:cubicBezTo>
                  <a:cubicBezTo>
                    <a:pt x="17" y="64"/>
                    <a:pt x="26" y="68"/>
                    <a:pt x="29" y="74"/>
                  </a:cubicBezTo>
                  <a:cubicBezTo>
                    <a:pt x="30" y="75"/>
                    <a:pt x="32" y="77"/>
                    <a:pt x="33" y="78"/>
                  </a:cubicBezTo>
                  <a:cubicBezTo>
                    <a:pt x="32" y="76"/>
                    <a:pt x="34" y="72"/>
                    <a:pt x="36" y="69"/>
                  </a:cubicBezTo>
                  <a:cubicBezTo>
                    <a:pt x="37" y="65"/>
                    <a:pt x="40" y="61"/>
                    <a:pt x="41" y="59"/>
                  </a:cubicBezTo>
                  <a:cubicBezTo>
                    <a:pt x="47" y="50"/>
                    <a:pt x="52" y="41"/>
                    <a:pt x="48" y="30"/>
                  </a:cubicBezTo>
                  <a:cubicBezTo>
                    <a:pt x="45" y="17"/>
                    <a:pt x="34" y="11"/>
                    <a:pt x="22" y="12"/>
                  </a:cubicBezTo>
                  <a:cubicBezTo>
                    <a:pt x="22" y="7"/>
                    <a:pt x="23" y="4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1" y="7"/>
                    <a:pt x="21" y="12"/>
                  </a:cubicBezTo>
                  <a:cubicBezTo>
                    <a:pt x="20" y="12"/>
                    <a:pt x="19" y="12"/>
                    <a:pt x="17" y="12"/>
                  </a:cubicBezTo>
                  <a:cubicBezTo>
                    <a:pt x="7" y="14"/>
                    <a:pt x="0" y="25"/>
                    <a:pt x="1" y="36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7" name="Freeform 2406"/>
            <p:cNvSpPr/>
            <p:nvPr/>
          </p:nvSpPr>
          <p:spPr bwMode="auto">
            <a:xfrm>
              <a:off x="10814044" y="2890852"/>
              <a:ext cx="131763" cy="207964"/>
            </a:xfrm>
            <a:custGeom>
              <a:avLst/>
              <a:gdLst>
                <a:gd name="T0" fmla="*/ 0 w 35"/>
                <a:gd name="T1" fmla="*/ 27 h 55"/>
                <a:gd name="T2" fmla="*/ 10 w 35"/>
                <a:gd name="T3" fmla="*/ 43 h 55"/>
                <a:gd name="T4" fmla="*/ 22 w 35"/>
                <a:gd name="T5" fmla="*/ 52 h 55"/>
                <a:gd name="T6" fmla="*/ 26 w 35"/>
                <a:gd name="T7" fmla="*/ 55 h 55"/>
                <a:gd name="T8" fmla="*/ 30 w 35"/>
                <a:gd name="T9" fmla="*/ 41 h 55"/>
                <a:gd name="T10" fmla="*/ 33 w 35"/>
                <a:gd name="T11" fmla="*/ 21 h 55"/>
                <a:gd name="T12" fmla="*/ 26 w 35"/>
                <a:gd name="T13" fmla="*/ 13 h 55"/>
                <a:gd name="T14" fmla="*/ 15 w 35"/>
                <a:gd name="T15" fmla="*/ 9 h 55"/>
                <a:gd name="T16" fmla="*/ 19 w 35"/>
                <a:gd name="T17" fmla="*/ 1 h 55"/>
                <a:gd name="T18" fmla="*/ 18 w 35"/>
                <a:gd name="T19" fmla="*/ 0 h 55"/>
                <a:gd name="T20" fmla="*/ 15 w 35"/>
                <a:gd name="T21" fmla="*/ 9 h 55"/>
                <a:gd name="T22" fmla="*/ 12 w 35"/>
                <a:gd name="T23" fmla="*/ 9 h 55"/>
                <a:gd name="T24" fmla="*/ 3 w 35"/>
                <a:gd name="T25" fmla="*/ 16 h 55"/>
                <a:gd name="T26" fmla="*/ 0 w 35"/>
                <a:gd name="T2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55">
                  <a:moveTo>
                    <a:pt x="0" y="27"/>
                  </a:moveTo>
                  <a:cubicBezTo>
                    <a:pt x="1" y="34"/>
                    <a:pt x="5" y="40"/>
                    <a:pt x="10" y="43"/>
                  </a:cubicBezTo>
                  <a:cubicBezTo>
                    <a:pt x="14" y="46"/>
                    <a:pt x="20" y="48"/>
                    <a:pt x="22" y="52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2"/>
                    <a:pt x="28" y="44"/>
                    <a:pt x="30" y="41"/>
                  </a:cubicBezTo>
                  <a:cubicBezTo>
                    <a:pt x="33" y="34"/>
                    <a:pt x="35" y="28"/>
                    <a:pt x="33" y="21"/>
                  </a:cubicBezTo>
                  <a:cubicBezTo>
                    <a:pt x="31" y="18"/>
                    <a:pt x="29" y="15"/>
                    <a:pt x="26" y="13"/>
                  </a:cubicBezTo>
                  <a:cubicBezTo>
                    <a:pt x="23" y="11"/>
                    <a:pt x="19" y="9"/>
                    <a:pt x="15" y="9"/>
                  </a:cubicBezTo>
                  <a:cubicBezTo>
                    <a:pt x="16" y="6"/>
                    <a:pt x="17" y="3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2"/>
                    <a:pt x="15" y="5"/>
                    <a:pt x="15" y="9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8" y="10"/>
                    <a:pt x="5" y="12"/>
                    <a:pt x="3" y="16"/>
                  </a:cubicBezTo>
                  <a:cubicBezTo>
                    <a:pt x="1" y="19"/>
                    <a:pt x="0" y="23"/>
                    <a:pt x="0" y="27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8" name="Freeform 2407"/>
            <p:cNvSpPr/>
            <p:nvPr/>
          </p:nvSpPr>
          <p:spPr bwMode="auto">
            <a:xfrm>
              <a:off x="10909295" y="2884502"/>
              <a:ext cx="112713" cy="138113"/>
            </a:xfrm>
            <a:custGeom>
              <a:avLst/>
              <a:gdLst>
                <a:gd name="T0" fmla="*/ 5 w 30"/>
                <a:gd name="T1" fmla="*/ 23 h 37"/>
                <a:gd name="T2" fmla="*/ 15 w 30"/>
                <a:gd name="T3" fmla="*/ 28 h 37"/>
                <a:gd name="T4" fmla="*/ 21 w 30"/>
                <a:gd name="T5" fmla="*/ 30 h 37"/>
                <a:gd name="T6" fmla="*/ 25 w 30"/>
                <a:gd name="T7" fmla="*/ 34 h 37"/>
                <a:gd name="T8" fmla="*/ 28 w 30"/>
                <a:gd name="T9" fmla="*/ 37 h 37"/>
                <a:gd name="T10" fmla="*/ 29 w 30"/>
                <a:gd name="T11" fmla="*/ 30 h 37"/>
                <a:gd name="T12" fmla="*/ 30 w 30"/>
                <a:gd name="T13" fmla="*/ 22 h 37"/>
                <a:gd name="T14" fmla="*/ 28 w 30"/>
                <a:gd name="T15" fmla="*/ 10 h 37"/>
                <a:gd name="T16" fmla="*/ 21 w 30"/>
                <a:gd name="T17" fmla="*/ 2 h 37"/>
                <a:gd name="T18" fmla="*/ 12 w 30"/>
                <a:gd name="T19" fmla="*/ 1 h 37"/>
                <a:gd name="T20" fmla="*/ 4 w 30"/>
                <a:gd name="T21" fmla="*/ 6 h 37"/>
                <a:gd name="T22" fmla="*/ 1 w 30"/>
                <a:gd name="T23" fmla="*/ 0 h 37"/>
                <a:gd name="T24" fmla="*/ 0 w 30"/>
                <a:gd name="T25" fmla="*/ 1 h 37"/>
                <a:gd name="T26" fmla="*/ 4 w 30"/>
                <a:gd name="T27" fmla="*/ 6 h 37"/>
                <a:gd name="T28" fmla="*/ 3 w 30"/>
                <a:gd name="T29" fmla="*/ 8 h 37"/>
                <a:gd name="T30" fmla="*/ 1 w 30"/>
                <a:gd name="T31" fmla="*/ 16 h 37"/>
                <a:gd name="T32" fmla="*/ 5 w 30"/>
                <a:gd name="T33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7">
                  <a:moveTo>
                    <a:pt x="5" y="23"/>
                  </a:moveTo>
                  <a:cubicBezTo>
                    <a:pt x="7" y="25"/>
                    <a:pt x="11" y="26"/>
                    <a:pt x="15" y="28"/>
                  </a:cubicBezTo>
                  <a:cubicBezTo>
                    <a:pt x="17" y="28"/>
                    <a:pt x="19" y="29"/>
                    <a:pt x="21" y="30"/>
                  </a:cubicBezTo>
                  <a:cubicBezTo>
                    <a:pt x="23" y="31"/>
                    <a:pt x="25" y="32"/>
                    <a:pt x="25" y="34"/>
                  </a:cubicBezTo>
                  <a:cubicBezTo>
                    <a:pt x="26" y="35"/>
                    <a:pt x="27" y="36"/>
                    <a:pt x="28" y="37"/>
                  </a:cubicBezTo>
                  <a:cubicBezTo>
                    <a:pt x="27" y="35"/>
                    <a:pt x="28" y="33"/>
                    <a:pt x="29" y="30"/>
                  </a:cubicBezTo>
                  <a:cubicBezTo>
                    <a:pt x="30" y="27"/>
                    <a:pt x="30" y="24"/>
                    <a:pt x="30" y="22"/>
                  </a:cubicBezTo>
                  <a:cubicBezTo>
                    <a:pt x="30" y="18"/>
                    <a:pt x="30" y="13"/>
                    <a:pt x="28" y="10"/>
                  </a:cubicBezTo>
                  <a:cubicBezTo>
                    <a:pt x="27" y="7"/>
                    <a:pt x="24" y="4"/>
                    <a:pt x="21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7" y="3"/>
                    <a:pt x="4" y="6"/>
                  </a:cubicBezTo>
                  <a:cubicBezTo>
                    <a:pt x="3" y="4"/>
                    <a:pt x="2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4"/>
                    <a:pt x="4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1" y="11"/>
                    <a:pt x="1" y="14"/>
                    <a:pt x="1" y="16"/>
                  </a:cubicBezTo>
                  <a:cubicBezTo>
                    <a:pt x="2" y="19"/>
                    <a:pt x="3" y="21"/>
                    <a:pt x="5" y="23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9" name="Freeform 2408"/>
            <p:cNvSpPr/>
            <p:nvPr/>
          </p:nvSpPr>
          <p:spPr bwMode="auto">
            <a:xfrm>
              <a:off x="10912470" y="2752738"/>
              <a:ext cx="179389" cy="123826"/>
            </a:xfrm>
            <a:custGeom>
              <a:avLst/>
              <a:gdLst>
                <a:gd name="T0" fmla="*/ 13 w 48"/>
                <a:gd name="T1" fmla="*/ 30 h 33"/>
                <a:gd name="T2" fmla="*/ 31 w 48"/>
                <a:gd name="T3" fmla="*/ 30 h 33"/>
                <a:gd name="T4" fmla="*/ 44 w 48"/>
                <a:gd name="T5" fmla="*/ 24 h 33"/>
                <a:gd name="T6" fmla="*/ 48 w 48"/>
                <a:gd name="T7" fmla="*/ 23 h 33"/>
                <a:gd name="T8" fmla="*/ 38 w 48"/>
                <a:gd name="T9" fmla="*/ 12 h 33"/>
                <a:gd name="T10" fmla="*/ 24 w 48"/>
                <a:gd name="T11" fmla="*/ 0 h 33"/>
                <a:gd name="T12" fmla="*/ 14 w 48"/>
                <a:gd name="T13" fmla="*/ 2 h 33"/>
                <a:gd name="T14" fmla="*/ 5 w 48"/>
                <a:gd name="T15" fmla="*/ 8 h 33"/>
                <a:gd name="T16" fmla="*/ 1 w 48"/>
                <a:gd name="T17" fmla="*/ 0 h 33"/>
                <a:gd name="T18" fmla="*/ 0 w 48"/>
                <a:gd name="T19" fmla="*/ 0 h 33"/>
                <a:gd name="T20" fmla="*/ 1 w 48"/>
                <a:gd name="T21" fmla="*/ 4 h 33"/>
                <a:gd name="T22" fmla="*/ 5 w 48"/>
                <a:gd name="T23" fmla="*/ 9 h 33"/>
                <a:gd name="T24" fmla="*/ 3 w 48"/>
                <a:gd name="T25" fmla="*/ 11 h 33"/>
                <a:gd name="T26" fmla="*/ 5 w 48"/>
                <a:gd name="T27" fmla="*/ 22 h 33"/>
                <a:gd name="T28" fmla="*/ 13 w 48"/>
                <a:gd name="T2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33">
                  <a:moveTo>
                    <a:pt x="13" y="30"/>
                  </a:moveTo>
                  <a:cubicBezTo>
                    <a:pt x="19" y="33"/>
                    <a:pt x="25" y="32"/>
                    <a:pt x="31" y="30"/>
                  </a:cubicBezTo>
                  <a:cubicBezTo>
                    <a:pt x="34" y="28"/>
                    <a:pt x="39" y="24"/>
                    <a:pt x="44" y="24"/>
                  </a:cubicBezTo>
                  <a:cubicBezTo>
                    <a:pt x="45" y="24"/>
                    <a:pt x="47" y="24"/>
                    <a:pt x="48" y="23"/>
                  </a:cubicBezTo>
                  <a:cubicBezTo>
                    <a:pt x="44" y="23"/>
                    <a:pt x="40" y="16"/>
                    <a:pt x="38" y="12"/>
                  </a:cubicBezTo>
                  <a:cubicBezTo>
                    <a:pt x="34" y="7"/>
                    <a:pt x="30" y="1"/>
                    <a:pt x="24" y="0"/>
                  </a:cubicBezTo>
                  <a:cubicBezTo>
                    <a:pt x="20" y="0"/>
                    <a:pt x="17" y="0"/>
                    <a:pt x="14" y="2"/>
                  </a:cubicBezTo>
                  <a:cubicBezTo>
                    <a:pt x="11" y="3"/>
                    <a:pt x="7" y="5"/>
                    <a:pt x="5" y="8"/>
                  </a:cubicBezTo>
                  <a:cubicBezTo>
                    <a:pt x="3" y="6"/>
                    <a:pt x="1" y="3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2" y="6"/>
                    <a:pt x="3" y="7"/>
                    <a:pt x="5" y="9"/>
                  </a:cubicBezTo>
                  <a:cubicBezTo>
                    <a:pt x="4" y="9"/>
                    <a:pt x="4" y="10"/>
                    <a:pt x="3" y="11"/>
                  </a:cubicBezTo>
                  <a:cubicBezTo>
                    <a:pt x="2" y="15"/>
                    <a:pt x="3" y="19"/>
                    <a:pt x="5" y="22"/>
                  </a:cubicBezTo>
                  <a:cubicBezTo>
                    <a:pt x="6" y="26"/>
                    <a:pt x="9" y="29"/>
                    <a:pt x="13" y="30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0" name="Freeform 2409"/>
            <p:cNvSpPr/>
            <p:nvPr/>
          </p:nvSpPr>
          <p:spPr bwMode="auto">
            <a:xfrm>
              <a:off x="10841032" y="2632087"/>
              <a:ext cx="195264" cy="120651"/>
            </a:xfrm>
            <a:custGeom>
              <a:avLst/>
              <a:gdLst>
                <a:gd name="T0" fmla="*/ 21 w 52"/>
                <a:gd name="T1" fmla="*/ 32 h 32"/>
                <a:gd name="T2" fmla="*/ 36 w 52"/>
                <a:gd name="T3" fmla="*/ 27 h 32"/>
                <a:gd name="T4" fmla="*/ 48 w 52"/>
                <a:gd name="T5" fmla="*/ 21 h 32"/>
                <a:gd name="T6" fmla="*/ 52 w 52"/>
                <a:gd name="T7" fmla="*/ 20 h 32"/>
                <a:gd name="T8" fmla="*/ 46 w 52"/>
                <a:gd name="T9" fmla="*/ 16 h 32"/>
                <a:gd name="T10" fmla="*/ 40 w 52"/>
                <a:gd name="T11" fmla="*/ 10 h 32"/>
                <a:gd name="T12" fmla="*/ 20 w 52"/>
                <a:gd name="T13" fmla="*/ 2 h 32"/>
                <a:gd name="T14" fmla="*/ 8 w 52"/>
                <a:gd name="T15" fmla="*/ 17 h 32"/>
                <a:gd name="T16" fmla="*/ 1 w 52"/>
                <a:gd name="T17" fmla="*/ 15 h 32"/>
                <a:gd name="T18" fmla="*/ 0 w 52"/>
                <a:gd name="T19" fmla="*/ 16 h 32"/>
                <a:gd name="T20" fmla="*/ 8 w 52"/>
                <a:gd name="T21" fmla="*/ 18 h 32"/>
                <a:gd name="T22" fmla="*/ 8 w 52"/>
                <a:gd name="T23" fmla="*/ 21 h 32"/>
                <a:gd name="T24" fmla="*/ 21 w 52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32">
                  <a:moveTo>
                    <a:pt x="21" y="32"/>
                  </a:moveTo>
                  <a:cubicBezTo>
                    <a:pt x="26" y="32"/>
                    <a:pt x="31" y="30"/>
                    <a:pt x="36" y="27"/>
                  </a:cubicBezTo>
                  <a:cubicBezTo>
                    <a:pt x="39" y="25"/>
                    <a:pt x="43" y="21"/>
                    <a:pt x="48" y="21"/>
                  </a:cubicBezTo>
                  <a:cubicBezTo>
                    <a:pt x="49" y="21"/>
                    <a:pt x="50" y="20"/>
                    <a:pt x="52" y="20"/>
                  </a:cubicBezTo>
                  <a:cubicBezTo>
                    <a:pt x="50" y="20"/>
                    <a:pt x="48" y="18"/>
                    <a:pt x="46" y="16"/>
                  </a:cubicBezTo>
                  <a:cubicBezTo>
                    <a:pt x="44" y="13"/>
                    <a:pt x="42" y="11"/>
                    <a:pt x="40" y="10"/>
                  </a:cubicBezTo>
                  <a:cubicBezTo>
                    <a:pt x="34" y="4"/>
                    <a:pt x="28" y="0"/>
                    <a:pt x="20" y="2"/>
                  </a:cubicBezTo>
                  <a:cubicBezTo>
                    <a:pt x="12" y="3"/>
                    <a:pt x="8" y="10"/>
                    <a:pt x="8" y="17"/>
                  </a:cubicBezTo>
                  <a:cubicBezTo>
                    <a:pt x="5" y="17"/>
                    <a:pt x="3" y="17"/>
                    <a:pt x="1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5" y="18"/>
                    <a:pt x="8" y="18"/>
                  </a:cubicBezTo>
                  <a:cubicBezTo>
                    <a:pt x="8" y="19"/>
                    <a:pt x="8" y="20"/>
                    <a:pt x="8" y="21"/>
                  </a:cubicBezTo>
                  <a:cubicBezTo>
                    <a:pt x="9" y="27"/>
                    <a:pt x="15" y="32"/>
                    <a:pt x="21" y="32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1" name="Freeform 2410"/>
            <p:cNvSpPr/>
            <p:nvPr/>
          </p:nvSpPr>
          <p:spPr bwMode="auto">
            <a:xfrm>
              <a:off x="10709268" y="2238385"/>
              <a:ext cx="390527" cy="239714"/>
            </a:xfrm>
            <a:custGeom>
              <a:avLst/>
              <a:gdLst>
                <a:gd name="T0" fmla="*/ 46 w 104"/>
                <a:gd name="T1" fmla="*/ 64 h 64"/>
                <a:gd name="T2" fmla="*/ 78 w 104"/>
                <a:gd name="T3" fmla="*/ 49 h 64"/>
                <a:gd name="T4" fmla="*/ 97 w 104"/>
                <a:gd name="T5" fmla="*/ 29 h 64"/>
                <a:gd name="T6" fmla="*/ 104 w 104"/>
                <a:gd name="T7" fmla="*/ 24 h 64"/>
                <a:gd name="T8" fmla="*/ 76 w 104"/>
                <a:gd name="T9" fmla="*/ 12 h 64"/>
                <a:gd name="T10" fmla="*/ 59 w 104"/>
                <a:gd name="T11" fmla="*/ 3 h 64"/>
                <a:gd name="T12" fmla="*/ 43 w 104"/>
                <a:gd name="T13" fmla="*/ 2 h 64"/>
                <a:gd name="T14" fmla="*/ 27 w 104"/>
                <a:gd name="T15" fmla="*/ 12 h 64"/>
                <a:gd name="T16" fmla="*/ 14 w 104"/>
                <a:gd name="T17" fmla="*/ 29 h 64"/>
                <a:gd name="T18" fmla="*/ 2 w 104"/>
                <a:gd name="T19" fmla="*/ 15 h 64"/>
                <a:gd name="T20" fmla="*/ 0 w 104"/>
                <a:gd name="T21" fmla="*/ 16 h 64"/>
                <a:gd name="T22" fmla="*/ 5 w 104"/>
                <a:gd name="T23" fmla="*/ 23 h 64"/>
                <a:gd name="T24" fmla="*/ 14 w 104"/>
                <a:gd name="T25" fmla="*/ 30 h 64"/>
                <a:gd name="T26" fmla="*/ 13 w 104"/>
                <a:gd name="T27" fmla="*/ 35 h 64"/>
                <a:gd name="T28" fmla="*/ 23 w 104"/>
                <a:gd name="T29" fmla="*/ 56 h 64"/>
                <a:gd name="T30" fmla="*/ 46 w 104"/>
                <a:gd name="T3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64">
                  <a:moveTo>
                    <a:pt x="46" y="64"/>
                  </a:moveTo>
                  <a:cubicBezTo>
                    <a:pt x="60" y="64"/>
                    <a:pt x="70" y="58"/>
                    <a:pt x="78" y="49"/>
                  </a:cubicBezTo>
                  <a:cubicBezTo>
                    <a:pt x="83" y="43"/>
                    <a:pt x="89" y="32"/>
                    <a:pt x="97" y="29"/>
                  </a:cubicBezTo>
                  <a:cubicBezTo>
                    <a:pt x="99" y="27"/>
                    <a:pt x="101" y="25"/>
                    <a:pt x="104" y="24"/>
                  </a:cubicBezTo>
                  <a:cubicBezTo>
                    <a:pt x="96" y="25"/>
                    <a:pt x="83" y="15"/>
                    <a:pt x="76" y="12"/>
                  </a:cubicBezTo>
                  <a:cubicBezTo>
                    <a:pt x="71" y="8"/>
                    <a:pt x="65" y="5"/>
                    <a:pt x="59" y="3"/>
                  </a:cubicBezTo>
                  <a:cubicBezTo>
                    <a:pt x="54" y="1"/>
                    <a:pt x="49" y="0"/>
                    <a:pt x="43" y="2"/>
                  </a:cubicBezTo>
                  <a:cubicBezTo>
                    <a:pt x="37" y="4"/>
                    <a:pt x="32" y="7"/>
                    <a:pt x="27" y="12"/>
                  </a:cubicBezTo>
                  <a:cubicBezTo>
                    <a:pt x="22" y="16"/>
                    <a:pt x="17" y="21"/>
                    <a:pt x="14" y="29"/>
                  </a:cubicBezTo>
                  <a:cubicBezTo>
                    <a:pt x="9" y="26"/>
                    <a:pt x="4" y="21"/>
                    <a:pt x="2" y="15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1" y="18"/>
                    <a:pt x="2" y="21"/>
                    <a:pt x="5" y="23"/>
                  </a:cubicBezTo>
                  <a:cubicBezTo>
                    <a:pt x="7" y="26"/>
                    <a:pt x="10" y="28"/>
                    <a:pt x="14" y="30"/>
                  </a:cubicBezTo>
                  <a:cubicBezTo>
                    <a:pt x="13" y="32"/>
                    <a:pt x="13" y="33"/>
                    <a:pt x="13" y="35"/>
                  </a:cubicBezTo>
                  <a:cubicBezTo>
                    <a:pt x="12" y="43"/>
                    <a:pt x="17" y="50"/>
                    <a:pt x="23" y="56"/>
                  </a:cubicBezTo>
                  <a:cubicBezTo>
                    <a:pt x="30" y="61"/>
                    <a:pt x="38" y="64"/>
                    <a:pt x="46" y="64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2" name="Freeform 2411"/>
            <p:cNvSpPr/>
            <p:nvPr/>
          </p:nvSpPr>
          <p:spPr bwMode="auto">
            <a:xfrm>
              <a:off x="10909295" y="2197109"/>
              <a:ext cx="171451" cy="123826"/>
            </a:xfrm>
            <a:custGeom>
              <a:avLst/>
              <a:gdLst>
                <a:gd name="T0" fmla="*/ 30 w 46"/>
                <a:gd name="T1" fmla="*/ 31 h 33"/>
                <a:gd name="T2" fmla="*/ 40 w 46"/>
                <a:gd name="T3" fmla="*/ 18 h 33"/>
                <a:gd name="T4" fmla="*/ 44 w 46"/>
                <a:gd name="T5" fmla="*/ 4 h 33"/>
                <a:gd name="T6" fmla="*/ 46 w 46"/>
                <a:gd name="T7" fmla="*/ 1 h 33"/>
                <a:gd name="T8" fmla="*/ 32 w 46"/>
                <a:gd name="T9" fmla="*/ 1 h 33"/>
                <a:gd name="T10" fmla="*/ 16 w 46"/>
                <a:gd name="T11" fmla="*/ 4 h 33"/>
                <a:gd name="T12" fmla="*/ 11 w 46"/>
                <a:gd name="T13" fmla="*/ 11 h 33"/>
                <a:gd name="T14" fmla="*/ 8 w 46"/>
                <a:gd name="T15" fmla="*/ 22 h 33"/>
                <a:gd name="T16" fmla="*/ 1 w 46"/>
                <a:gd name="T17" fmla="*/ 17 h 33"/>
                <a:gd name="T18" fmla="*/ 0 w 46"/>
                <a:gd name="T19" fmla="*/ 18 h 33"/>
                <a:gd name="T20" fmla="*/ 3 w 46"/>
                <a:gd name="T21" fmla="*/ 21 h 33"/>
                <a:gd name="T22" fmla="*/ 8 w 46"/>
                <a:gd name="T23" fmla="*/ 22 h 33"/>
                <a:gd name="T24" fmla="*/ 9 w 46"/>
                <a:gd name="T25" fmla="*/ 25 h 33"/>
                <a:gd name="T26" fmla="*/ 18 w 46"/>
                <a:gd name="T27" fmla="*/ 32 h 33"/>
                <a:gd name="T28" fmla="*/ 30 w 46"/>
                <a:gd name="T29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33">
                  <a:moveTo>
                    <a:pt x="30" y="31"/>
                  </a:moveTo>
                  <a:cubicBezTo>
                    <a:pt x="36" y="28"/>
                    <a:pt x="39" y="23"/>
                    <a:pt x="40" y="18"/>
                  </a:cubicBezTo>
                  <a:cubicBezTo>
                    <a:pt x="42" y="14"/>
                    <a:pt x="42" y="8"/>
                    <a:pt x="44" y="4"/>
                  </a:cubicBezTo>
                  <a:cubicBezTo>
                    <a:pt x="45" y="3"/>
                    <a:pt x="45" y="2"/>
                    <a:pt x="46" y="1"/>
                  </a:cubicBezTo>
                  <a:cubicBezTo>
                    <a:pt x="43" y="3"/>
                    <a:pt x="36" y="2"/>
                    <a:pt x="32" y="1"/>
                  </a:cubicBezTo>
                  <a:cubicBezTo>
                    <a:pt x="26" y="1"/>
                    <a:pt x="20" y="0"/>
                    <a:pt x="16" y="4"/>
                  </a:cubicBezTo>
                  <a:cubicBezTo>
                    <a:pt x="13" y="6"/>
                    <a:pt x="12" y="9"/>
                    <a:pt x="11" y="11"/>
                  </a:cubicBezTo>
                  <a:cubicBezTo>
                    <a:pt x="10" y="14"/>
                    <a:pt x="8" y="18"/>
                    <a:pt x="8" y="22"/>
                  </a:cubicBezTo>
                  <a:cubicBezTo>
                    <a:pt x="5" y="21"/>
                    <a:pt x="2" y="20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2" y="20"/>
                    <a:pt x="3" y="21"/>
                  </a:cubicBezTo>
                  <a:cubicBezTo>
                    <a:pt x="5" y="22"/>
                    <a:pt x="7" y="22"/>
                    <a:pt x="8" y="22"/>
                  </a:cubicBezTo>
                  <a:cubicBezTo>
                    <a:pt x="9" y="23"/>
                    <a:pt x="9" y="24"/>
                    <a:pt x="9" y="25"/>
                  </a:cubicBezTo>
                  <a:cubicBezTo>
                    <a:pt x="10" y="28"/>
                    <a:pt x="14" y="31"/>
                    <a:pt x="18" y="32"/>
                  </a:cubicBezTo>
                  <a:cubicBezTo>
                    <a:pt x="22" y="33"/>
                    <a:pt x="26" y="32"/>
                    <a:pt x="30" y="31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3" name="Freeform 2412"/>
            <p:cNvSpPr/>
            <p:nvPr/>
          </p:nvSpPr>
          <p:spPr bwMode="auto">
            <a:xfrm>
              <a:off x="10937870" y="2032008"/>
              <a:ext cx="120651" cy="142876"/>
            </a:xfrm>
            <a:custGeom>
              <a:avLst/>
              <a:gdLst>
                <a:gd name="T0" fmla="*/ 26 w 32"/>
                <a:gd name="T1" fmla="*/ 32 h 38"/>
                <a:gd name="T2" fmla="*/ 32 w 32"/>
                <a:gd name="T3" fmla="*/ 17 h 38"/>
                <a:gd name="T4" fmla="*/ 32 w 32"/>
                <a:gd name="T5" fmla="*/ 4 h 38"/>
                <a:gd name="T6" fmla="*/ 31 w 32"/>
                <a:gd name="T7" fmla="*/ 0 h 38"/>
                <a:gd name="T8" fmla="*/ 27 w 32"/>
                <a:gd name="T9" fmla="*/ 3 h 38"/>
                <a:gd name="T10" fmla="*/ 20 w 32"/>
                <a:gd name="T11" fmla="*/ 4 h 38"/>
                <a:gd name="T12" fmla="*/ 3 w 32"/>
                <a:gd name="T13" fmla="*/ 14 h 38"/>
                <a:gd name="T14" fmla="*/ 1 w 32"/>
                <a:gd name="T15" fmla="*/ 25 h 38"/>
                <a:gd name="T16" fmla="*/ 7 w 32"/>
                <a:gd name="T17" fmla="*/ 33 h 38"/>
                <a:gd name="T18" fmla="*/ 3 w 32"/>
                <a:gd name="T19" fmla="*/ 38 h 38"/>
                <a:gd name="T20" fmla="*/ 4 w 32"/>
                <a:gd name="T21" fmla="*/ 38 h 38"/>
                <a:gd name="T22" fmla="*/ 8 w 32"/>
                <a:gd name="T23" fmla="*/ 33 h 38"/>
                <a:gd name="T24" fmla="*/ 10 w 32"/>
                <a:gd name="T25" fmla="*/ 35 h 38"/>
                <a:gd name="T26" fmla="*/ 26 w 32"/>
                <a:gd name="T27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8">
                  <a:moveTo>
                    <a:pt x="26" y="32"/>
                  </a:moveTo>
                  <a:cubicBezTo>
                    <a:pt x="30" y="28"/>
                    <a:pt x="32" y="23"/>
                    <a:pt x="32" y="17"/>
                  </a:cubicBezTo>
                  <a:cubicBezTo>
                    <a:pt x="32" y="13"/>
                    <a:pt x="31" y="7"/>
                    <a:pt x="32" y="4"/>
                  </a:cubicBezTo>
                  <a:cubicBezTo>
                    <a:pt x="32" y="2"/>
                    <a:pt x="32" y="1"/>
                    <a:pt x="31" y="0"/>
                  </a:cubicBezTo>
                  <a:cubicBezTo>
                    <a:pt x="31" y="1"/>
                    <a:pt x="29" y="2"/>
                    <a:pt x="27" y="3"/>
                  </a:cubicBezTo>
                  <a:cubicBezTo>
                    <a:pt x="24" y="3"/>
                    <a:pt x="22" y="4"/>
                    <a:pt x="20" y="4"/>
                  </a:cubicBezTo>
                  <a:cubicBezTo>
                    <a:pt x="14" y="5"/>
                    <a:pt x="7" y="7"/>
                    <a:pt x="3" y="14"/>
                  </a:cubicBezTo>
                  <a:cubicBezTo>
                    <a:pt x="1" y="17"/>
                    <a:pt x="0" y="21"/>
                    <a:pt x="1" y="25"/>
                  </a:cubicBezTo>
                  <a:cubicBezTo>
                    <a:pt x="2" y="28"/>
                    <a:pt x="4" y="31"/>
                    <a:pt x="7" y="33"/>
                  </a:cubicBezTo>
                  <a:cubicBezTo>
                    <a:pt x="6" y="35"/>
                    <a:pt x="5" y="36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7"/>
                    <a:pt x="6" y="35"/>
                    <a:pt x="8" y="33"/>
                  </a:cubicBezTo>
                  <a:cubicBezTo>
                    <a:pt x="9" y="34"/>
                    <a:pt x="9" y="34"/>
                    <a:pt x="10" y="35"/>
                  </a:cubicBezTo>
                  <a:cubicBezTo>
                    <a:pt x="16" y="38"/>
                    <a:pt x="22" y="37"/>
                    <a:pt x="26" y="32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4" name="Freeform 2413"/>
            <p:cNvSpPr/>
            <p:nvPr/>
          </p:nvSpPr>
          <p:spPr bwMode="auto">
            <a:xfrm>
              <a:off x="10536230" y="1554167"/>
              <a:ext cx="271464" cy="323852"/>
            </a:xfrm>
            <a:custGeom>
              <a:avLst/>
              <a:gdLst>
                <a:gd name="T0" fmla="*/ 57 w 72"/>
                <a:gd name="T1" fmla="*/ 71 h 86"/>
                <a:gd name="T2" fmla="*/ 60 w 72"/>
                <a:gd name="T3" fmla="*/ 67 h 86"/>
                <a:gd name="T4" fmla="*/ 62 w 72"/>
                <a:gd name="T5" fmla="*/ 65 h 86"/>
                <a:gd name="T6" fmla="*/ 63 w 72"/>
                <a:gd name="T7" fmla="*/ 63 h 86"/>
                <a:gd name="T8" fmla="*/ 66 w 72"/>
                <a:gd name="T9" fmla="*/ 54 h 86"/>
                <a:gd name="T10" fmla="*/ 66 w 72"/>
                <a:gd name="T11" fmla="*/ 37 h 86"/>
                <a:gd name="T12" fmla="*/ 64 w 72"/>
                <a:gd name="T13" fmla="*/ 23 h 86"/>
                <a:gd name="T14" fmla="*/ 67 w 72"/>
                <a:gd name="T15" fmla="*/ 9 h 86"/>
                <a:gd name="T16" fmla="*/ 72 w 72"/>
                <a:gd name="T17" fmla="*/ 0 h 86"/>
                <a:gd name="T18" fmla="*/ 64 w 72"/>
                <a:gd name="T19" fmla="*/ 4 h 86"/>
                <a:gd name="T20" fmla="*/ 54 w 72"/>
                <a:gd name="T21" fmla="*/ 7 h 86"/>
                <a:gd name="T22" fmla="*/ 38 w 72"/>
                <a:gd name="T23" fmla="*/ 13 h 86"/>
                <a:gd name="T24" fmla="*/ 20 w 72"/>
                <a:gd name="T25" fmla="*/ 20 h 86"/>
                <a:gd name="T26" fmla="*/ 12 w 72"/>
                <a:gd name="T27" fmla="*/ 26 h 86"/>
                <a:gd name="T28" fmla="*/ 5 w 72"/>
                <a:gd name="T29" fmla="*/ 35 h 86"/>
                <a:gd name="T30" fmla="*/ 2 w 72"/>
                <a:gd name="T31" fmla="*/ 60 h 86"/>
                <a:gd name="T32" fmla="*/ 18 w 72"/>
                <a:gd name="T33" fmla="*/ 75 h 86"/>
                <a:gd name="T34" fmla="*/ 15 w 72"/>
                <a:gd name="T35" fmla="*/ 80 h 86"/>
                <a:gd name="T36" fmla="*/ 13 w 72"/>
                <a:gd name="T37" fmla="*/ 85 h 86"/>
                <a:gd name="T38" fmla="*/ 15 w 72"/>
                <a:gd name="T39" fmla="*/ 86 h 86"/>
                <a:gd name="T40" fmla="*/ 16 w 72"/>
                <a:gd name="T41" fmla="*/ 82 h 86"/>
                <a:gd name="T42" fmla="*/ 17 w 72"/>
                <a:gd name="T43" fmla="*/ 79 h 86"/>
                <a:gd name="T44" fmla="*/ 19 w 72"/>
                <a:gd name="T45" fmla="*/ 75 h 86"/>
                <a:gd name="T46" fmla="*/ 24 w 72"/>
                <a:gd name="T47" fmla="*/ 78 h 86"/>
                <a:gd name="T48" fmla="*/ 41 w 72"/>
                <a:gd name="T49" fmla="*/ 81 h 86"/>
                <a:gd name="T50" fmla="*/ 57 w 72"/>
                <a:gd name="T51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86">
                  <a:moveTo>
                    <a:pt x="57" y="71"/>
                  </a:moveTo>
                  <a:cubicBezTo>
                    <a:pt x="58" y="70"/>
                    <a:pt x="59" y="69"/>
                    <a:pt x="60" y="67"/>
                  </a:cubicBezTo>
                  <a:cubicBezTo>
                    <a:pt x="61" y="67"/>
                    <a:pt x="61" y="66"/>
                    <a:pt x="62" y="65"/>
                  </a:cubicBezTo>
                  <a:cubicBezTo>
                    <a:pt x="62" y="64"/>
                    <a:pt x="63" y="63"/>
                    <a:pt x="63" y="63"/>
                  </a:cubicBezTo>
                  <a:cubicBezTo>
                    <a:pt x="65" y="60"/>
                    <a:pt x="66" y="57"/>
                    <a:pt x="66" y="54"/>
                  </a:cubicBezTo>
                  <a:cubicBezTo>
                    <a:pt x="67" y="48"/>
                    <a:pt x="67" y="43"/>
                    <a:pt x="66" y="37"/>
                  </a:cubicBezTo>
                  <a:cubicBezTo>
                    <a:pt x="65" y="33"/>
                    <a:pt x="64" y="28"/>
                    <a:pt x="64" y="23"/>
                  </a:cubicBezTo>
                  <a:cubicBezTo>
                    <a:pt x="63" y="18"/>
                    <a:pt x="64" y="13"/>
                    <a:pt x="67" y="9"/>
                  </a:cubicBezTo>
                  <a:cubicBezTo>
                    <a:pt x="68" y="6"/>
                    <a:pt x="70" y="3"/>
                    <a:pt x="72" y="0"/>
                  </a:cubicBezTo>
                  <a:cubicBezTo>
                    <a:pt x="70" y="2"/>
                    <a:pt x="67" y="3"/>
                    <a:pt x="64" y="4"/>
                  </a:cubicBezTo>
                  <a:cubicBezTo>
                    <a:pt x="61" y="5"/>
                    <a:pt x="57" y="6"/>
                    <a:pt x="54" y="7"/>
                  </a:cubicBezTo>
                  <a:cubicBezTo>
                    <a:pt x="48" y="9"/>
                    <a:pt x="41" y="11"/>
                    <a:pt x="38" y="13"/>
                  </a:cubicBezTo>
                  <a:cubicBezTo>
                    <a:pt x="30" y="15"/>
                    <a:pt x="24" y="18"/>
                    <a:pt x="20" y="20"/>
                  </a:cubicBezTo>
                  <a:cubicBezTo>
                    <a:pt x="18" y="21"/>
                    <a:pt x="15" y="23"/>
                    <a:pt x="12" y="26"/>
                  </a:cubicBezTo>
                  <a:cubicBezTo>
                    <a:pt x="10" y="28"/>
                    <a:pt x="7" y="31"/>
                    <a:pt x="5" y="35"/>
                  </a:cubicBezTo>
                  <a:cubicBezTo>
                    <a:pt x="1" y="44"/>
                    <a:pt x="0" y="53"/>
                    <a:pt x="2" y="60"/>
                  </a:cubicBezTo>
                  <a:cubicBezTo>
                    <a:pt x="5" y="67"/>
                    <a:pt x="11" y="71"/>
                    <a:pt x="18" y="75"/>
                  </a:cubicBezTo>
                  <a:cubicBezTo>
                    <a:pt x="17" y="77"/>
                    <a:pt x="16" y="79"/>
                    <a:pt x="15" y="80"/>
                  </a:cubicBezTo>
                  <a:cubicBezTo>
                    <a:pt x="14" y="82"/>
                    <a:pt x="13" y="83"/>
                    <a:pt x="13" y="8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5" y="85"/>
                    <a:pt x="16" y="83"/>
                    <a:pt x="16" y="82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1" y="76"/>
                    <a:pt x="22" y="77"/>
                    <a:pt x="24" y="78"/>
                  </a:cubicBezTo>
                  <a:cubicBezTo>
                    <a:pt x="30" y="81"/>
                    <a:pt x="36" y="82"/>
                    <a:pt x="41" y="81"/>
                  </a:cubicBezTo>
                  <a:cubicBezTo>
                    <a:pt x="47" y="80"/>
                    <a:pt x="52" y="77"/>
                    <a:pt x="57" y="71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5" name="Freeform 2414"/>
            <p:cNvSpPr/>
            <p:nvPr/>
          </p:nvSpPr>
          <p:spPr bwMode="auto">
            <a:xfrm>
              <a:off x="10687043" y="1730381"/>
              <a:ext cx="180976" cy="161926"/>
            </a:xfrm>
            <a:custGeom>
              <a:avLst/>
              <a:gdLst>
                <a:gd name="T0" fmla="*/ 33 w 48"/>
                <a:gd name="T1" fmla="*/ 38 h 43"/>
                <a:gd name="T2" fmla="*/ 42 w 48"/>
                <a:gd name="T3" fmla="*/ 21 h 43"/>
                <a:gd name="T4" fmla="*/ 46 w 48"/>
                <a:gd name="T5" fmla="*/ 5 h 43"/>
                <a:gd name="T6" fmla="*/ 48 w 48"/>
                <a:gd name="T7" fmla="*/ 0 h 43"/>
                <a:gd name="T8" fmla="*/ 40 w 48"/>
                <a:gd name="T9" fmla="*/ 2 h 43"/>
                <a:gd name="T10" fmla="*/ 30 w 48"/>
                <a:gd name="T11" fmla="*/ 2 h 43"/>
                <a:gd name="T12" fmla="*/ 8 w 48"/>
                <a:gd name="T13" fmla="*/ 10 h 43"/>
                <a:gd name="T14" fmla="*/ 4 w 48"/>
                <a:gd name="T15" fmla="*/ 23 h 43"/>
                <a:gd name="T16" fmla="*/ 8 w 48"/>
                <a:gd name="T17" fmla="*/ 35 h 43"/>
                <a:gd name="T18" fmla="*/ 0 w 48"/>
                <a:gd name="T19" fmla="*/ 38 h 43"/>
                <a:gd name="T20" fmla="*/ 0 w 48"/>
                <a:gd name="T21" fmla="*/ 39 h 43"/>
                <a:gd name="T22" fmla="*/ 9 w 48"/>
                <a:gd name="T23" fmla="*/ 35 h 43"/>
                <a:gd name="T24" fmla="*/ 11 w 48"/>
                <a:gd name="T25" fmla="*/ 37 h 43"/>
                <a:gd name="T26" fmla="*/ 33 w 48"/>
                <a:gd name="T27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3">
                  <a:moveTo>
                    <a:pt x="33" y="38"/>
                  </a:moveTo>
                  <a:cubicBezTo>
                    <a:pt x="38" y="33"/>
                    <a:pt x="41" y="27"/>
                    <a:pt x="42" y="21"/>
                  </a:cubicBezTo>
                  <a:cubicBezTo>
                    <a:pt x="43" y="16"/>
                    <a:pt x="43" y="9"/>
                    <a:pt x="46" y="5"/>
                  </a:cubicBezTo>
                  <a:cubicBezTo>
                    <a:pt x="47" y="3"/>
                    <a:pt x="47" y="2"/>
                    <a:pt x="48" y="0"/>
                  </a:cubicBezTo>
                  <a:cubicBezTo>
                    <a:pt x="47" y="2"/>
                    <a:pt x="43" y="2"/>
                    <a:pt x="40" y="2"/>
                  </a:cubicBezTo>
                  <a:cubicBezTo>
                    <a:pt x="36" y="2"/>
                    <a:pt x="33" y="2"/>
                    <a:pt x="30" y="2"/>
                  </a:cubicBezTo>
                  <a:cubicBezTo>
                    <a:pt x="22" y="2"/>
                    <a:pt x="13" y="4"/>
                    <a:pt x="8" y="10"/>
                  </a:cubicBezTo>
                  <a:cubicBezTo>
                    <a:pt x="5" y="14"/>
                    <a:pt x="4" y="19"/>
                    <a:pt x="4" y="23"/>
                  </a:cubicBezTo>
                  <a:cubicBezTo>
                    <a:pt x="4" y="27"/>
                    <a:pt x="5" y="31"/>
                    <a:pt x="8" y="35"/>
                  </a:cubicBezTo>
                  <a:cubicBezTo>
                    <a:pt x="6" y="36"/>
                    <a:pt x="3" y="37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39"/>
                    <a:pt x="6" y="37"/>
                    <a:pt x="9" y="35"/>
                  </a:cubicBezTo>
                  <a:cubicBezTo>
                    <a:pt x="9" y="36"/>
                    <a:pt x="10" y="37"/>
                    <a:pt x="11" y="37"/>
                  </a:cubicBezTo>
                  <a:cubicBezTo>
                    <a:pt x="17" y="43"/>
                    <a:pt x="27" y="42"/>
                    <a:pt x="33" y="38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Freeform 2415"/>
            <p:cNvSpPr/>
            <p:nvPr/>
          </p:nvSpPr>
          <p:spPr bwMode="auto">
            <a:xfrm>
              <a:off x="10612430" y="1847857"/>
              <a:ext cx="142876" cy="88901"/>
            </a:xfrm>
            <a:custGeom>
              <a:avLst/>
              <a:gdLst>
                <a:gd name="T0" fmla="*/ 16 w 38"/>
                <a:gd name="T1" fmla="*/ 23 h 24"/>
                <a:gd name="T2" fmla="*/ 28 w 38"/>
                <a:gd name="T3" fmla="*/ 19 h 24"/>
                <a:gd name="T4" fmla="*/ 35 w 38"/>
                <a:gd name="T5" fmla="*/ 12 h 24"/>
                <a:gd name="T6" fmla="*/ 38 w 38"/>
                <a:gd name="T7" fmla="*/ 10 h 24"/>
                <a:gd name="T8" fmla="*/ 29 w 38"/>
                <a:gd name="T9" fmla="*/ 5 h 24"/>
                <a:gd name="T10" fmla="*/ 16 w 38"/>
                <a:gd name="T11" fmla="*/ 1 h 24"/>
                <a:gd name="T12" fmla="*/ 9 w 38"/>
                <a:gd name="T13" fmla="*/ 4 h 24"/>
                <a:gd name="T14" fmla="*/ 6 w 38"/>
                <a:gd name="T15" fmla="*/ 11 h 24"/>
                <a:gd name="T16" fmla="*/ 1 w 38"/>
                <a:gd name="T17" fmla="*/ 8 h 24"/>
                <a:gd name="T18" fmla="*/ 0 w 38"/>
                <a:gd name="T19" fmla="*/ 8 h 24"/>
                <a:gd name="T20" fmla="*/ 6 w 38"/>
                <a:gd name="T21" fmla="*/ 12 h 24"/>
                <a:gd name="T22" fmla="*/ 6 w 38"/>
                <a:gd name="T23" fmla="*/ 14 h 24"/>
                <a:gd name="T24" fmla="*/ 9 w 38"/>
                <a:gd name="T25" fmla="*/ 20 h 24"/>
                <a:gd name="T26" fmla="*/ 16 w 38"/>
                <a:gd name="T2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16" y="23"/>
                  </a:moveTo>
                  <a:cubicBezTo>
                    <a:pt x="21" y="24"/>
                    <a:pt x="25" y="22"/>
                    <a:pt x="28" y="19"/>
                  </a:cubicBezTo>
                  <a:cubicBezTo>
                    <a:pt x="30" y="17"/>
                    <a:pt x="32" y="13"/>
                    <a:pt x="35" y="12"/>
                  </a:cubicBezTo>
                  <a:cubicBezTo>
                    <a:pt x="36" y="12"/>
                    <a:pt x="37" y="11"/>
                    <a:pt x="38" y="10"/>
                  </a:cubicBezTo>
                  <a:cubicBezTo>
                    <a:pt x="35" y="11"/>
                    <a:pt x="31" y="7"/>
                    <a:pt x="29" y="5"/>
                  </a:cubicBezTo>
                  <a:cubicBezTo>
                    <a:pt x="25" y="2"/>
                    <a:pt x="20" y="0"/>
                    <a:pt x="16" y="1"/>
                  </a:cubicBezTo>
                  <a:cubicBezTo>
                    <a:pt x="13" y="1"/>
                    <a:pt x="11" y="3"/>
                    <a:pt x="9" y="4"/>
                  </a:cubicBezTo>
                  <a:cubicBezTo>
                    <a:pt x="8" y="6"/>
                    <a:pt x="6" y="8"/>
                    <a:pt x="6" y="11"/>
                  </a:cubicBezTo>
                  <a:cubicBezTo>
                    <a:pt x="4" y="11"/>
                    <a:pt x="2" y="9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3" y="11"/>
                    <a:pt x="6" y="12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6" y="16"/>
                    <a:pt x="7" y="19"/>
                    <a:pt x="9" y="20"/>
                  </a:cubicBezTo>
                  <a:cubicBezTo>
                    <a:pt x="11" y="22"/>
                    <a:pt x="14" y="23"/>
                    <a:pt x="16" y="23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2416"/>
            <p:cNvSpPr/>
            <p:nvPr/>
          </p:nvSpPr>
          <p:spPr bwMode="auto">
            <a:xfrm>
              <a:off x="10525117" y="1752606"/>
              <a:ext cx="90488" cy="131763"/>
            </a:xfrm>
            <a:custGeom>
              <a:avLst/>
              <a:gdLst>
                <a:gd name="T0" fmla="*/ 23 w 24"/>
                <a:gd name="T1" fmla="*/ 24 h 35"/>
                <a:gd name="T2" fmla="*/ 22 w 24"/>
                <a:gd name="T3" fmla="*/ 12 h 35"/>
                <a:gd name="T4" fmla="*/ 19 w 24"/>
                <a:gd name="T5" fmla="*/ 3 h 35"/>
                <a:gd name="T6" fmla="*/ 17 w 24"/>
                <a:gd name="T7" fmla="*/ 0 h 35"/>
                <a:gd name="T8" fmla="*/ 10 w 24"/>
                <a:gd name="T9" fmla="*/ 6 h 35"/>
                <a:gd name="T10" fmla="*/ 4 w 24"/>
                <a:gd name="T11" fmla="*/ 11 h 35"/>
                <a:gd name="T12" fmla="*/ 1 w 24"/>
                <a:gd name="T13" fmla="*/ 19 h 35"/>
                <a:gd name="T14" fmla="*/ 3 w 24"/>
                <a:gd name="T15" fmla="*/ 28 h 35"/>
                <a:gd name="T16" fmla="*/ 11 w 24"/>
                <a:gd name="T17" fmla="*/ 30 h 35"/>
                <a:gd name="T18" fmla="*/ 10 w 24"/>
                <a:gd name="T19" fmla="*/ 35 h 35"/>
                <a:gd name="T20" fmla="*/ 11 w 24"/>
                <a:gd name="T21" fmla="*/ 35 h 35"/>
                <a:gd name="T22" fmla="*/ 11 w 24"/>
                <a:gd name="T23" fmla="*/ 30 h 35"/>
                <a:gd name="T24" fmla="*/ 13 w 24"/>
                <a:gd name="T25" fmla="*/ 30 h 35"/>
                <a:gd name="T26" fmla="*/ 23 w 24"/>
                <a:gd name="T2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5">
                  <a:moveTo>
                    <a:pt x="23" y="24"/>
                  </a:moveTo>
                  <a:cubicBezTo>
                    <a:pt x="24" y="21"/>
                    <a:pt x="24" y="16"/>
                    <a:pt x="22" y="12"/>
                  </a:cubicBezTo>
                  <a:cubicBezTo>
                    <a:pt x="21" y="9"/>
                    <a:pt x="19" y="6"/>
                    <a:pt x="19" y="3"/>
                  </a:cubicBezTo>
                  <a:cubicBezTo>
                    <a:pt x="18" y="2"/>
                    <a:pt x="18" y="1"/>
                    <a:pt x="17" y="0"/>
                  </a:cubicBezTo>
                  <a:cubicBezTo>
                    <a:pt x="18" y="2"/>
                    <a:pt x="12" y="5"/>
                    <a:pt x="10" y="6"/>
                  </a:cubicBezTo>
                  <a:cubicBezTo>
                    <a:pt x="8" y="7"/>
                    <a:pt x="6" y="9"/>
                    <a:pt x="4" y="11"/>
                  </a:cubicBezTo>
                  <a:cubicBezTo>
                    <a:pt x="2" y="13"/>
                    <a:pt x="1" y="16"/>
                    <a:pt x="1" y="19"/>
                  </a:cubicBezTo>
                  <a:cubicBezTo>
                    <a:pt x="0" y="23"/>
                    <a:pt x="1" y="26"/>
                    <a:pt x="3" y="28"/>
                  </a:cubicBezTo>
                  <a:cubicBezTo>
                    <a:pt x="5" y="30"/>
                    <a:pt x="8" y="30"/>
                    <a:pt x="11" y="30"/>
                  </a:cubicBezTo>
                  <a:cubicBezTo>
                    <a:pt x="11" y="32"/>
                    <a:pt x="10" y="33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4"/>
                    <a:pt x="11" y="32"/>
                    <a:pt x="11" y="30"/>
                  </a:cubicBezTo>
                  <a:cubicBezTo>
                    <a:pt x="12" y="30"/>
                    <a:pt x="12" y="30"/>
                    <a:pt x="13" y="30"/>
                  </a:cubicBezTo>
                  <a:cubicBezTo>
                    <a:pt x="18" y="30"/>
                    <a:pt x="21" y="28"/>
                    <a:pt x="23" y="24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2417"/>
            <p:cNvSpPr/>
            <p:nvPr/>
          </p:nvSpPr>
          <p:spPr bwMode="auto">
            <a:xfrm>
              <a:off x="10450504" y="1779594"/>
              <a:ext cx="74613" cy="112713"/>
            </a:xfrm>
            <a:custGeom>
              <a:avLst/>
              <a:gdLst>
                <a:gd name="T0" fmla="*/ 19 w 20"/>
                <a:gd name="T1" fmla="*/ 19 h 30"/>
                <a:gd name="T2" fmla="*/ 18 w 20"/>
                <a:gd name="T3" fmla="*/ 10 h 30"/>
                <a:gd name="T4" fmla="*/ 17 w 20"/>
                <a:gd name="T5" fmla="*/ 6 h 30"/>
                <a:gd name="T6" fmla="*/ 18 w 20"/>
                <a:gd name="T7" fmla="*/ 2 h 30"/>
                <a:gd name="T8" fmla="*/ 20 w 20"/>
                <a:gd name="T9" fmla="*/ 0 h 30"/>
                <a:gd name="T10" fmla="*/ 14 w 20"/>
                <a:gd name="T11" fmla="*/ 2 h 30"/>
                <a:gd name="T12" fmla="*/ 8 w 20"/>
                <a:gd name="T13" fmla="*/ 4 h 30"/>
                <a:gd name="T14" fmla="*/ 1 w 20"/>
                <a:gd name="T15" fmla="*/ 16 h 30"/>
                <a:gd name="T16" fmla="*/ 9 w 20"/>
                <a:gd name="T17" fmla="*/ 25 h 30"/>
                <a:gd name="T18" fmla="*/ 7 w 20"/>
                <a:gd name="T19" fmla="*/ 29 h 30"/>
                <a:gd name="T20" fmla="*/ 8 w 20"/>
                <a:gd name="T21" fmla="*/ 30 h 30"/>
                <a:gd name="T22" fmla="*/ 9 w 20"/>
                <a:gd name="T23" fmla="*/ 25 h 30"/>
                <a:gd name="T24" fmla="*/ 11 w 20"/>
                <a:gd name="T25" fmla="*/ 25 h 30"/>
                <a:gd name="T26" fmla="*/ 19 w 20"/>
                <a:gd name="T27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0">
                  <a:moveTo>
                    <a:pt x="19" y="19"/>
                  </a:moveTo>
                  <a:cubicBezTo>
                    <a:pt x="19" y="16"/>
                    <a:pt x="19" y="13"/>
                    <a:pt x="18" y="10"/>
                  </a:cubicBezTo>
                  <a:cubicBezTo>
                    <a:pt x="17" y="9"/>
                    <a:pt x="17" y="8"/>
                    <a:pt x="17" y="6"/>
                  </a:cubicBezTo>
                  <a:cubicBezTo>
                    <a:pt x="17" y="5"/>
                    <a:pt x="17" y="3"/>
                    <a:pt x="18" y="2"/>
                  </a:cubicBezTo>
                  <a:cubicBezTo>
                    <a:pt x="18" y="1"/>
                    <a:pt x="19" y="1"/>
                    <a:pt x="20" y="0"/>
                  </a:cubicBezTo>
                  <a:cubicBezTo>
                    <a:pt x="18" y="1"/>
                    <a:pt x="16" y="1"/>
                    <a:pt x="14" y="2"/>
                  </a:cubicBezTo>
                  <a:cubicBezTo>
                    <a:pt x="12" y="2"/>
                    <a:pt x="10" y="3"/>
                    <a:pt x="8" y="4"/>
                  </a:cubicBezTo>
                  <a:cubicBezTo>
                    <a:pt x="4" y="7"/>
                    <a:pt x="0" y="11"/>
                    <a:pt x="1" y="16"/>
                  </a:cubicBezTo>
                  <a:cubicBezTo>
                    <a:pt x="1" y="22"/>
                    <a:pt x="4" y="25"/>
                    <a:pt x="9" y="25"/>
                  </a:cubicBezTo>
                  <a:cubicBezTo>
                    <a:pt x="9" y="27"/>
                    <a:pt x="8" y="28"/>
                    <a:pt x="7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9" y="27"/>
                    <a:pt x="9" y="25"/>
                  </a:cubicBezTo>
                  <a:cubicBezTo>
                    <a:pt x="10" y="25"/>
                    <a:pt x="10" y="25"/>
                    <a:pt x="11" y="25"/>
                  </a:cubicBezTo>
                  <a:cubicBezTo>
                    <a:pt x="15" y="25"/>
                    <a:pt x="18" y="22"/>
                    <a:pt x="19" y="19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Freeform 2418"/>
            <p:cNvSpPr/>
            <p:nvPr/>
          </p:nvSpPr>
          <p:spPr bwMode="auto">
            <a:xfrm>
              <a:off x="10667993" y="1936758"/>
              <a:ext cx="311152" cy="225427"/>
            </a:xfrm>
            <a:custGeom>
              <a:avLst/>
              <a:gdLst>
                <a:gd name="T0" fmla="*/ 21 w 83"/>
                <a:gd name="T1" fmla="*/ 54 h 60"/>
                <a:gd name="T2" fmla="*/ 50 w 83"/>
                <a:gd name="T3" fmla="*/ 58 h 60"/>
                <a:gd name="T4" fmla="*/ 75 w 83"/>
                <a:gd name="T5" fmla="*/ 57 h 60"/>
                <a:gd name="T6" fmla="*/ 83 w 83"/>
                <a:gd name="T7" fmla="*/ 59 h 60"/>
                <a:gd name="T8" fmla="*/ 76 w 83"/>
                <a:gd name="T9" fmla="*/ 47 h 60"/>
                <a:gd name="T10" fmla="*/ 71 w 83"/>
                <a:gd name="T11" fmla="*/ 32 h 60"/>
                <a:gd name="T12" fmla="*/ 61 w 83"/>
                <a:gd name="T13" fmla="*/ 14 h 60"/>
                <a:gd name="T14" fmla="*/ 44 w 83"/>
                <a:gd name="T15" fmla="*/ 2 h 60"/>
                <a:gd name="T16" fmla="*/ 22 w 83"/>
                <a:gd name="T17" fmla="*/ 5 h 60"/>
                <a:gd name="T18" fmla="*/ 11 w 83"/>
                <a:gd name="T19" fmla="*/ 21 h 60"/>
                <a:gd name="T20" fmla="*/ 1 w 83"/>
                <a:gd name="T21" fmla="*/ 16 h 60"/>
                <a:gd name="T22" fmla="*/ 0 w 83"/>
                <a:gd name="T23" fmla="*/ 17 h 60"/>
                <a:gd name="T24" fmla="*/ 11 w 83"/>
                <a:gd name="T25" fmla="*/ 22 h 60"/>
                <a:gd name="T26" fmla="*/ 10 w 83"/>
                <a:gd name="T27" fmla="*/ 26 h 60"/>
                <a:gd name="T28" fmla="*/ 11 w 83"/>
                <a:gd name="T29" fmla="*/ 43 h 60"/>
                <a:gd name="T30" fmla="*/ 21 w 83"/>
                <a:gd name="T31" fmla="*/ 5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60">
                  <a:moveTo>
                    <a:pt x="21" y="54"/>
                  </a:moveTo>
                  <a:cubicBezTo>
                    <a:pt x="30" y="59"/>
                    <a:pt x="40" y="60"/>
                    <a:pt x="50" y="58"/>
                  </a:cubicBezTo>
                  <a:cubicBezTo>
                    <a:pt x="57" y="57"/>
                    <a:pt x="68" y="54"/>
                    <a:pt x="75" y="57"/>
                  </a:cubicBezTo>
                  <a:cubicBezTo>
                    <a:pt x="78" y="58"/>
                    <a:pt x="80" y="58"/>
                    <a:pt x="83" y="59"/>
                  </a:cubicBezTo>
                  <a:cubicBezTo>
                    <a:pt x="80" y="57"/>
                    <a:pt x="78" y="52"/>
                    <a:pt x="76" y="47"/>
                  </a:cubicBezTo>
                  <a:cubicBezTo>
                    <a:pt x="74" y="41"/>
                    <a:pt x="73" y="36"/>
                    <a:pt x="71" y="32"/>
                  </a:cubicBezTo>
                  <a:cubicBezTo>
                    <a:pt x="69" y="26"/>
                    <a:pt x="66" y="19"/>
                    <a:pt x="61" y="14"/>
                  </a:cubicBezTo>
                  <a:cubicBezTo>
                    <a:pt x="57" y="9"/>
                    <a:pt x="51" y="4"/>
                    <a:pt x="44" y="2"/>
                  </a:cubicBezTo>
                  <a:cubicBezTo>
                    <a:pt x="35" y="0"/>
                    <a:pt x="28" y="1"/>
                    <a:pt x="22" y="5"/>
                  </a:cubicBezTo>
                  <a:cubicBezTo>
                    <a:pt x="17" y="8"/>
                    <a:pt x="13" y="14"/>
                    <a:pt x="11" y="21"/>
                  </a:cubicBezTo>
                  <a:cubicBezTo>
                    <a:pt x="7" y="19"/>
                    <a:pt x="4" y="17"/>
                    <a:pt x="1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9"/>
                    <a:pt x="6" y="20"/>
                    <a:pt x="11" y="22"/>
                  </a:cubicBezTo>
                  <a:cubicBezTo>
                    <a:pt x="11" y="23"/>
                    <a:pt x="10" y="25"/>
                    <a:pt x="10" y="26"/>
                  </a:cubicBezTo>
                  <a:cubicBezTo>
                    <a:pt x="9" y="32"/>
                    <a:pt x="9" y="38"/>
                    <a:pt x="11" y="43"/>
                  </a:cubicBezTo>
                  <a:cubicBezTo>
                    <a:pt x="13" y="48"/>
                    <a:pt x="17" y="52"/>
                    <a:pt x="21" y="54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0" name="Freeform 2419"/>
            <p:cNvSpPr/>
            <p:nvPr/>
          </p:nvSpPr>
          <p:spPr bwMode="auto">
            <a:xfrm>
              <a:off x="10950570" y="1914532"/>
              <a:ext cx="141288" cy="98426"/>
            </a:xfrm>
            <a:custGeom>
              <a:avLst/>
              <a:gdLst>
                <a:gd name="T0" fmla="*/ 14 w 38"/>
                <a:gd name="T1" fmla="*/ 25 h 26"/>
                <a:gd name="T2" fmla="*/ 28 w 38"/>
                <a:gd name="T3" fmla="*/ 22 h 26"/>
                <a:gd name="T4" fmla="*/ 36 w 38"/>
                <a:gd name="T5" fmla="*/ 15 h 26"/>
                <a:gd name="T6" fmla="*/ 38 w 38"/>
                <a:gd name="T7" fmla="*/ 13 h 26"/>
                <a:gd name="T8" fmla="*/ 35 w 38"/>
                <a:gd name="T9" fmla="*/ 11 h 26"/>
                <a:gd name="T10" fmla="*/ 31 w 38"/>
                <a:gd name="T11" fmla="*/ 7 h 26"/>
                <a:gd name="T12" fmla="*/ 18 w 38"/>
                <a:gd name="T13" fmla="*/ 0 h 26"/>
                <a:gd name="T14" fmla="*/ 5 w 38"/>
                <a:gd name="T15" fmla="*/ 11 h 26"/>
                <a:gd name="T16" fmla="*/ 0 w 38"/>
                <a:gd name="T17" fmla="*/ 8 h 26"/>
                <a:gd name="T18" fmla="*/ 0 w 38"/>
                <a:gd name="T19" fmla="*/ 9 h 26"/>
                <a:gd name="T20" fmla="*/ 5 w 38"/>
                <a:gd name="T21" fmla="*/ 11 h 26"/>
                <a:gd name="T22" fmla="*/ 5 w 38"/>
                <a:gd name="T23" fmla="*/ 13 h 26"/>
                <a:gd name="T24" fmla="*/ 14 w 38"/>
                <a:gd name="T2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26">
                  <a:moveTo>
                    <a:pt x="14" y="25"/>
                  </a:moveTo>
                  <a:cubicBezTo>
                    <a:pt x="19" y="26"/>
                    <a:pt x="24" y="25"/>
                    <a:pt x="28" y="22"/>
                  </a:cubicBezTo>
                  <a:cubicBezTo>
                    <a:pt x="31" y="20"/>
                    <a:pt x="34" y="16"/>
                    <a:pt x="36" y="15"/>
                  </a:cubicBezTo>
                  <a:cubicBezTo>
                    <a:pt x="37" y="14"/>
                    <a:pt x="38" y="13"/>
                    <a:pt x="38" y="13"/>
                  </a:cubicBezTo>
                  <a:cubicBezTo>
                    <a:pt x="37" y="13"/>
                    <a:pt x="36" y="12"/>
                    <a:pt x="35" y="11"/>
                  </a:cubicBezTo>
                  <a:cubicBezTo>
                    <a:pt x="33" y="10"/>
                    <a:pt x="32" y="8"/>
                    <a:pt x="31" y="7"/>
                  </a:cubicBezTo>
                  <a:cubicBezTo>
                    <a:pt x="27" y="4"/>
                    <a:pt x="24" y="0"/>
                    <a:pt x="18" y="0"/>
                  </a:cubicBezTo>
                  <a:cubicBezTo>
                    <a:pt x="11" y="0"/>
                    <a:pt x="6" y="4"/>
                    <a:pt x="5" y="11"/>
                  </a:cubicBezTo>
                  <a:cubicBezTo>
                    <a:pt x="3" y="10"/>
                    <a:pt x="2" y="9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3" y="10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9"/>
                    <a:pt x="9" y="23"/>
                    <a:pt x="14" y="25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1" name="Freeform 2420"/>
            <p:cNvSpPr/>
            <p:nvPr/>
          </p:nvSpPr>
          <p:spPr bwMode="auto">
            <a:xfrm>
              <a:off x="10409229" y="2139959"/>
              <a:ext cx="131763" cy="82551"/>
            </a:xfrm>
            <a:custGeom>
              <a:avLst/>
              <a:gdLst>
                <a:gd name="T0" fmla="*/ 17 w 35"/>
                <a:gd name="T1" fmla="*/ 21 h 22"/>
                <a:gd name="T2" fmla="*/ 26 w 35"/>
                <a:gd name="T3" fmla="*/ 15 h 22"/>
                <a:gd name="T4" fmla="*/ 33 w 35"/>
                <a:gd name="T5" fmla="*/ 9 h 22"/>
                <a:gd name="T6" fmla="*/ 35 w 35"/>
                <a:gd name="T7" fmla="*/ 7 h 22"/>
                <a:gd name="T8" fmla="*/ 25 w 35"/>
                <a:gd name="T9" fmla="*/ 3 h 22"/>
                <a:gd name="T10" fmla="*/ 13 w 35"/>
                <a:gd name="T11" fmla="*/ 1 h 22"/>
                <a:gd name="T12" fmla="*/ 8 w 35"/>
                <a:gd name="T13" fmla="*/ 6 h 22"/>
                <a:gd name="T14" fmla="*/ 6 w 35"/>
                <a:gd name="T15" fmla="*/ 12 h 22"/>
                <a:gd name="T16" fmla="*/ 0 w 35"/>
                <a:gd name="T17" fmla="*/ 10 h 22"/>
                <a:gd name="T18" fmla="*/ 0 w 35"/>
                <a:gd name="T19" fmla="*/ 11 h 22"/>
                <a:gd name="T20" fmla="*/ 6 w 35"/>
                <a:gd name="T21" fmla="*/ 13 h 22"/>
                <a:gd name="T22" fmla="*/ 6 w 35"/>
                <a:gd name="T23" fmla="*/ 15 h 22"/>
                <a:gd name="T24" fmla="*/ 10 w 35"/>
                <a:gd name="T25" fmla="*/ 20 h 22"/>
                <a:gd name="T26" fmla="*/ 17 w 35"/>
                <a:gd name="T2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22">
                  <a:moveTo>
                    <a:pt x="17" y="21"/>
                  </a:moveTo>
                  <a:cubicBezTo>
                    <a:pt x="21" y="21"/>
                    <a:pt x="24" y="18"/>
                    <a:pt x="26" y="15"/>
                  </a:cubicBezTo>
                  <a:cubicBezTo>
                    <a:pt x="28" y="13"/>
                    <a:pt x="30" y="10"/>
                    <a:pt x="33" y="9"/>
                  </a:cubicBezTo>
                  <a:cubicBezTo>
                    <a:pt x="33" y="8"/>
                    <a:pt x="34" y="7"/>
                    <a:pt x="35" y="7"/>
                  </a:cubicBezTo>
                  <a:cubicBezTo>
                    <a:pt x="32" y="7"/>
                    <a:pt x="28" y="4"/>
                    <a:pt x="25" y="3"/>
                  </a:cubicBezTo>
                  <a:cubicBezTo>
                    <a:pt x="21" y="1"/>
                    <a:pt x="17" y="0"/>
                    <a:pt x="13" y="1"/>
                  </a:cubicBezTo>
                  <a:cubicBezTo>
                    <a:pt x="11" y="2"/>
                    <a:pt x="9" y="4"/>
                    <a:pt x="8" y="6"/>
                  </a:cubicBezTo>
                  <a:cubicBezTo>
                    <a:pt x="6" y="8"/>
                    <a:pt x="6" y="10"/>
                    <a:pt x="6" y="12"/>
                  </a:cubicBezTo>
                  <a:cubicBezTo>
                    <a:pt x="4" y="12"/>
                    <a:pt x="2" y="11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3" y="13"/>
                    <a:pt x="6" y="13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6" y="17"/>
                    <a:pt x="8" y="19"/>
                    <a:pt x="10" y="20"/>
                  </a:cubicBezTo>
                  <a:cubicBezTo>
                    <a:pt x="12" y="21"/>
                    <a:pt x="15" y="22"/>
                    <a:pt x="17" y="21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2" name="Freeform 2421"/>
            <p:cNvSpPr/>
            <p:nvPr/>
          </p:nvSpPr>
          <p:spPr bwMode="auto">
            <a:xfrm>
              <a:off x="10450504" y="2128846"/>
              <a:ext cx="131763" cy="123826"/>
            </a:xfrm>
            <a:custGeom>
              <a:avLst/>
              <a:gdLst>
                <a:gd name="T0" fmla="*/ 26 w 35"/>
                <a:gd name="T1" fmla="*/ 31 h 33"/>
                <a:gd name="T2" fmla="*/ 32 w 35"/>
                <a:gd name="T3" fmla="*/ 17 h 33"/>
                <a:gd name="T4" fmla="*/ 34 w 35"/>
                <a:gd name="T5" fmla="*/ 4 h 33"/>
                <a:gd name="T6" fmla="*/ 35 w 35"/>
                <a:gd name="T7" fmla="*/ 0 h 33"/>
                <a:gd name="T8" fmla="*/ 22 w 35"/>
                <a:gd name="T9" fmla="*/ 0 h 33"/>
                <a:gd name="T10" fmla="*/ 14 w 35"/>
                <a:gd name="T11" fmla="*/ 1 h 33"/>
                <a:gd name="T12" fmla="*/ 8 w 35"/>
                <a:gd name="T13" fmla="*/ 4 h 33"/>
                <a:gd name="T14" fmla="*/ 6 w 35"/>
                <a:gd name="T15" fmla="*/ 13 h 33"/>
                <a:gd name="T16" fmla="*/ 7 w 35"/>
                <a:gd name="T17" fmla="*/ 25 h 33"/>
                <a:gd name="T18" fmla="*/ 1 w 35"/>
                <a:gd name="T19" fmla="*/ 25 h 33"/>
                <a:gd name="T20" fmla="*/ 0 w 35"/>
                <a:gd name="T21" fmla="*/ 26 h 33"/>
                <a:gd name="T22" fmla="*/ 8 w 35"/>
                <a:gd name="T23" fmla="*/ 25 h 33"/>
                <a:gd name="T24" fmla="*/ 9 w 35"/>
                <a:gd name="T25" fmla="*/ 27 h 33"/>
                <a:gd name="T26" fmla="*/ 17 w 35"/>
                <a:gd name="T27" fmla="*/ 33 h 33"/>
                <a:gd name="T28" fmla="*/ 26 w 35"/>
                <a:gd name="T29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3">
                  <a:moveTo>
                    <a:pt x="26" y="31"/>
                  </a:moveTo>
                  <a:cubicBezTo>
                    <a:pt x="30" y="27"/>
                    <a:pt x="32" y="22"/>
                    <a:pt x="32" y="17"/>
                  </a:cubicBezTo>
                  <a:cubicBezTo>
                    <a:pt x="32" y="13"/>
                    <a:pt x="32" y="7"/>
                    <a:pt x="34" y="4"/>
                  </a:cubicBezTo>
                  <a:cubicBezTo>
                    <a:pt x="34" y="2"/>
                    <a:pt x="35" y="1"/>
                    <a:pt x="35" y="0"/>
                  </a:cubicBezTo>
                  <a:cubicBezTo>
                    <a:pt x="33" y="2"/>
                    <a:pt x="26" y="0"/>
                    <a:pt x="22" y="0"/>
                  </a:cubicBezTo>
                  <a:cubicBezTo>
                    <a:pt x="19" y="0"/>
                    <a:pt x="16" y="0"/>
                    <a:pt x="14" y="1"/>
                  </a:cubicBezTo>
                  <a:cubicBezTo>
                    <a:pt x="12" y="1"/>
                    <a:pt x="10" y="2"/>
                    <a:pt x="8" y="4"/>
                  </a:cubicBezTo>
                  <a:cubicBezTo>
                    <a:pt x="7" y="7"/>
                    <a:pt x="6" y="10"/>
                    <a:pt x="6" y="13"/>
                  </a:cubicBezTo>
                  <a:cubicBezTo>
                    <a:pt x="6" y="17"/>
                    <a:pt x="6" y="21"/>
                    <a:pt x="7" y="25"/>
                  </a:cubicBezTo>
                  <a:cubicBezTo>
                    <a:pt x="5" y="25"/>
                    <a:pt x="3" y="25"/>
                    <a:pt x="1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6"/>
                    <a:pt x="5" y="26"/>
                    <a:pt x="8" y="25"/>
                  </a:cubicBezTo>
                  <a:cubicBezTo>
                    <a:pt x="8" y="26"/>
                    <a:pt x="8" y="27"/>
                    <a:pt x="9" y="27"/>
                  </a:cubicBezTo>
                  <a:cubicBezTo>
                    <a:pt x="11" y="30"/>
                    <a:pt x="14" y="32"/>
                    <a:pt x="17" y="33"/>
                  </a:cubicBezTo>
                  <a:cubicBezTo>
                    <a:pt x="21" y="33"/>
                    <a:pt x="24" y="32"/>
                    <a:pt x="26" y="31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Freeform 2422"/>
            <p:cNvSpPr/>
            <p:nvPr/>
          </p:nvSpPr>
          <p:spPr bwMode="auto">
            <a:xfrm>
              <a:off x="9485299" y="1971683"/>
              <a:ext cx="176214" cy="280989"/>
            </a:xfrm>
            <a:custGeom>
              <a:avLst/>
              <a:gdLst>
                <a:gd name="T0" fmla="*/ 2 w 47"/>
                <a:gd name="T1" fmla="*/ 28 h 75"/>
                <a:gd name="T2" fmla="*/ 8 w 47"/>
                <a:gd name="T3" fmla="*/ 52 h 75"/>
                <a:gd name="T4" fmla="*/ 19 w 47"/>
                <a:gd name="T5" fmla="*/ 69 h 75"/>
                <a:gd name="T6" fmla="*/ 21 w 47"/>
                <a:gd name="T7" fmla="*/ 75 h 75"/>
                <a:gd name="T8" fmla="*/ 34 w 47"/>
                <a:gd name="T9" fmla="*/ 58 h 75"/>
                <a:gd name="T10" fmla="*/ 43 w 47"/>
                <a:gd name="T11" fmla="*/ 46 h 75"/>
                <a:gd name="T12" fmla="*/ 46 w 47"/>
                <a:gd name="T13" fmla="*/ 34 h 75"/>
                <a:gd name="T14" fmla="*/ 41 w 47"/>
                <a:gd name="T15" fmla="*/ 20 h 75"/>
                <a:gd name="T16" fmla="*/ 29 w 47"/>
                <a:gd name="T17" fmla="*/ 10 h 75"/>
                <a:gd name="T18" fmla="*/ 37 w 47"/>
                <a:gd name="T19" fmla="*/ 2 h 75"/>
                <a:gd name="T20" fmla="*/ 36 w 47"/>
                <a:gd name="T21" fmla="*/ 0 h 75"/>
                <a:gd name="T22" fmla="*/ 28 w 47"/>
                <a:gd name="T23" fmla="*/ 10 h 75"/>
                <a:gd name="T24" fmla="*/ 24 w 47"/>
                <a:gd name="T25" fmla="*/ 9 h 75"/>
                <a:gd name="T26" fmla="*/ 10 w 47"/>
                <a:gd name="T27" fmla="*/ 14 h 75"/>
                <a:gd name="T28" fmla="*/ 2 w 47"/>
                <a:gd name="T29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75">
                  <a:moveTo>
                    <a:pt x="2" y="28"/>
                  </a:moveTo>
                  <a:cubicBezTo>
                    <a:pt x="0" y="37"/>
                    <a:pt x="3" y="45"/>
                    <a:pt x="8" y="52"/>
                  </a:cubicBezTo>
                  <a:cubicBezTo>
                    <a:pt x="11" y="57"/>
                    <a:pt x="18" y="63"/>
                    <a:pt x="19" y="69"/>
                  </a:cubicBezTo>
                  <a:cubicBezTo>
                    <a:pt x="19" y="71"/>
                    <a:pt x="20" y="73"/>
                    <a:pt x="21" y="75"/>
                  </a:cubicBezTo>
                  <a:cubicBezTo>
                    <a:pt x="21" y="70"/>
                    <a:pt x="30" y="62"/>
                    <a:pt x="34" y="58"/>
                  </a:cubicBezTo>
                  <a:cubicBezTo>
                    <a:pt x="37" y="54"/>
                    <a:pt x="41" y="50"/>
                    <a:pt x="43" y="46"/>
                  </a:cubicBezTo>
                  <a:cubicBezTo>
                    <a:pt x="45" y="43"/>
                    <a:pt x="47" y="39"/>
                    <a:pt x="46" y="34"/>
                  </a:cubicBezTo>
                  <a:cubicBezTo>
                    <a:pt x="46" y="29"/>
                    <a:pt x="44" y="24"/>
                    <a:pt x="41" y="20"/>
                  </a:cubicBezTo>
                  <a:cubicBezTo>
                    <a:pt x="38" y="16"/>
                    <a:pt x="34" y="12"/>
                    <a:pt x="29" y="10"/>
                  </a:cubicBezTo>
                  <a:cubicBezTo>
                    <a:pt x="31" y="7"/>
                    <a:pt x="34" y="4"/>
                    <a:pt x="37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2"/>
                    <a:pt x="30" y="6"/>
                    <a:pt x="28" y="10"/>
                  </a:cubicBezTo>
                  <a:cubicBezTo>
                    <a:pt x="27" y="10"/>
                    <a:pt x="26" y="9"/>
                    <a:pt x="24" y="9"/>
                  </a:cubicBezTo>
                  <a:cubicBezTo>
                    <a:pt x="19" y="8"/>
                    <a:pt x="14" y="10"/>
                    <a:pt x="10" y="14"/>
                  </a:cubicBezTo>
                  <a:cubicBezTo>
                    <a:pt x="6" y="18"/>
                    <a:pt x="3" y="23"/>
                    <a:pt x="2" y="28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2423"/>
            <p:cNvSpPr/>
            <p:nvPr/>
          </p:nvSpPr>
          <p:spPr bwMode="auto">
            <a:xfrm>
              <a:off x="10983908" y="3109928"/>
              <a:ext cx="120651" cy="153989"/>
            </a:xfrm>
            <a:custGeom>
              <a:avLst/>
              <a:gdLst>
                <a:gd name="T0" fmla="*/ 3 w 32"/>
                <a:gd name="T1" fmla="*/ 26 h 41"/>
                <a:gd name="T2" fmla="*/ 16 w 32"/>
                <a:gd name="T3" fmla="*/ 34 h 41"/>
                <a:gd name="T4" fmla="*/ 28 w 32"/>
                <a:gd name="T5" fmla="*/ 39 h 41"/>
                <a:gd name="T6" fmla="*/ 31 w 32"/>
                <a:gd name="T7" fmla="*/ 41 h 41"/>
                <a:gd name="T8" fmla="*/ 31 w 32"/>
                <a:gd name="T9" fmla="*/ 27 h 41"/>
                <a:gd name="T10" fmla="*/ 26 w 32"/>
                <a:gd name="T11" fmla="*/ 8 h 41"/>
                <a:gd name="T12" fmla="*/ 7 w 32"/>
                <a:gd name="T13" fmla="*/ 7 h 41"/>
                <a:gd name="T14" fmla="*/ 5 w 32"/>
                <a:gd name="T15" fmla="*/ 0 h 41"/>
                <a:gd name="T16" fmla="*/ 4 w 32"/>
                <a:gd name="T17" fmla="*/ 0 h 41"/>
                <a:gd name="T18" fmla="*/ 7 w 32"/>
                <a:gd name="T19" fmla="*/ 7 h 41"/>
                <a:gd name="T20" fmla="*/ 5 w 32"/>
                <a:gd name="T21" fmla="*/ 8 h 41"/>
                <a:gd name="T22" fmla="*/ 3 w 32"/>
                <a:gd name="T23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41">
                  <a:moveTo>
                    <a:pt x="3" y="26"/>
                  </a:moveTo>
                  <a:cubicBezTo>
                    <a:pt x="6" y="30"/>
                    <a:pt x="11" y="33"/>
                    <a:pt x="16" y="34"/>
                  </a:cubicBezTo>
                  <a:cubicBezTo>
                    <a:pt x="19" y="35"/>
                    <a:pt x="25" y="36"/>
                    <a:pt x="28" y="39"/>
                  </a:cubicBezTo>
                  <a:cubicBezTo>
                    <a:pt x="29" y="40"/>
                    <a:pt x="30" y="40"/>
                    <a:pt x="31" y="41"/>
                  </a:cubicBezTo>
                  <a:cubicBezTo>
                    <a:pt x="29" y="38"/>
                    <a:pt x="31" y="30"/>
                    <a:pt x="31" y="27"/>
                  </a:cubicBezTo>
                  <a:cubicBezTo>
                    <a:pt x="32" y="20"/>
                    <a:pt x="31" y="13"/>
                    <a:pt x="26" y="8"/>
                  </a:cubicBezTo>
                  <a:cubicBezTo>
                    <a:pt x="21" y="3"/>
                    <a:pt x="13" y="3"/>
                    <a:pt x="7" y="7"/>
                  </a:cubicBezTo>
                  <a:cubicBezTo>
                    <a:pt x="6" y="4"/>
                    <a:pt x="5" y="2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7" y="7"/>
                  </a:cubicBezTo>
                  <a:cubicBezTo>
                    <a:pt x="6" y="7"/>
                    <a:pt x="6" y="8"/>
                    <a:pt x="5" y="8"/>
                  </a:cubicBezTo>
                  <a:cubicBezTo>
                    <a:pt x="0" y="13"/>
                    <a:pt x="0" y="21"/>
                    <a:pt x="3" y="26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2424"/>
            <p:cNvSpPr/>
            <p:nvPr/>
          </p:nvSpPr>
          <p:spPr bwMode="auto">
            <a:xfrm>
              <a:off x="10607668" y="2312998"/>
              <a:ext cx="90488" cy="123826"/>
            </a:xfrm>
            <a:custGeom>
              <a:avLst/>
              <a:gdLst>
                <a:gd name="T0" fmla="*/ 7 w 24"/>
                <a:gd name="T1" fmla="*/ 29 h 33"/>
                <a:gd name="T2" fmla="*/ 17 w 24"/>
                <a:gd name="T3" fmla="*/ 29 h 33"/>
                <a:gd name="T4" fmla="*/ 23 w 24"/>
                <a:gd name="T5" fmla="*/ 20 h 33"/>
                <a:gd name="T6" fmla="*/ 24 w 24"/>
                <a:gd name="T7" fmla="*/ 17 h 33"/>
                <a:gd name="T8" fmla="*/ 20 w 24"/>
                <a:gd name="T9" fmla="*/ 8 h 33"/>
                <a:gd name="T10" fmla="*/ 15 w 24"/>
                <a:gd name="T11" fmla="*/ 0 h 33"/>
                <a:gd name="T12" fmla="*/ 3 w 24"/>
                <a:gd name="T13" fmla="*/ 7 h 33"/>
                <a:gd name="T14" fmla="*/ 1 w 24"/>
                <a:gd name="T15" fmla="*/ 1 h 33"/>
                <a:gd name="T16" fmla="*/ 0 w 24"/>
                <a:gd name="T17" fmla="*/ 1 h 33"/>
                <a:gd name="T18" fmla="*/ 3 w 24"/>
                <a:gd name="T19" fmla="*/ 7 h 33"/>
                <a:gd name="T20" fmla="*/ 2 w 24"/>
                <a:gd name="T21" fmla="*/ 9 h 33"/>
                <a:gd name="T22" fmla="*/ 2 w 24"/>
                <a:gd name="T23" fmla="*/ 20 h 33"/>
                <a:gd name="T24" fmla="*/ 7 w 24"/>
                <a:gd name="T25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3">
                  <a:moveTo>
                    <a:pt x="7" y="29"/>
                  </a:moveTo>
                  <a:cubicBezTo>
                    <a:pt x="11" y="33"/>
                    <a:pt x="15" y="32"/>
                    <a:pt x="17" y="29"/>
                  </a:cubicBezTo>
                  <a:cubicBezTo>
                    <a:pt x="19" y="27"/>
                    <a:pt x="21" y="21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ubicBezTo>
                    <a:pt x="22" y="18"/>
                    <a:pt x="20" y="11"/>
                    <a:pt x="20" y="8"/>
                  </a:cubicBezTo>
                  <a:cubicBezTo>
                    <a:pt x="18" y="3"/>
                    <a:pt x="18" y="0"/>
                    <a:pt x="15" y="0"/>
                  </a:cubicBezTo>
                  <a:cubicBezTo>
                    <a:pt x="12" y="0"/>
                    <a:pt x="7" y="1"/>
                    <a:pt x="3" y="7"/>
                  </a:cubicBezTo>
                  <a:cubicBezTo>
                    <a:pt x="2" y="5"/>
                    <a:pt x="1" y="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1" y="12"/>
                    <a:pt x="1" y="16"/>
                    <a:pt x="2" y="20"/>
                  </a:cubicBezTo>
                  <a:cubicBezTo>
                    <a:pt x="3" y="23"/>
                    <a:pt x="5" y="27"/>
                    <a:pt x="7" y="29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6" name="Freeform 2426"/>
            <p:cNvSpPr/>
            <p:nvPr/>
          </p:nvSpPr>
          <p:spPr bwMode="auto">
            <a:xfrm>
              <a:off x="11066458" y="3079766"/>
              <a:ext cx="187326" cy="93663"/>
            </a:xfrm>
            <a:custGeom>
              <a:avLst/>
              <a:gdLst>
                <a:gd name="T0" fmla="*/ 41 w 50"/>
                <a:gd name="T1" fmla="*/ 11 h 25"/>
                <a:gd name="T2" fmla="*/ 38 w 50"/>
                <a:gd name="T3" fmla="*/ 9 h 25"/>
                <a:gd name="T4" fmla="*/ 29 w 50"/>
                <a:gd name="T5" fmla="*/ 7 h 25"/>
                <a:gd name="T6" fmla="*/ 14 w 50"/>
                <a:gd name="T7" fmla="*/ 5 h 25"/>
                <a:gd name="T8" fmla="*/ 5 w 50"/>
                <a:gd name="T9" fmla="*/ 2 h 25"/>
                <a:gd name="T10" fmla="*/ 0 w 50"/>
                <a:gd name="T11" fmla="*/ 0 h 25"/>
                <a:gd name="T12" fmla="*/ 7 w 50"/>
                <a:gd name="T13" fmla="*/ 5 h 25"/>
                <a:gd name="T14" fmla="*/ 31 w 50"/>
                <a:gd name="T15" fmla="*/ 15 h 25"/>
                <a:gd name="T16" fmla="*/ 42 w 50"/>
                <a:gd name="T17" fmla="*/ 20 h 25"/>
                <a:gd name="T18" fmla="*/ 50 w 50"/>
                <a:gd name="T19" fmla="*/ 25 h 25"/>
                <a:gd name="T20" fmla="*/ 50 w 50"/>
                <a:gd name="T21" fmla="*/ 25 h 25"/>
                <a:gd name="T22" fmla="*/ 41 w 50"/>
                <a:gd name="T2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25">
                  <a:moveTo>
                    <a:pt x="41" y="11"/>
                  </a:moveTo>
                  <a:cubicBezTo>
                    <a:pt x="40" y="10"/>
                    <a:pt x="39" y="10"/>
                    <a:pt x="38" y="9"/>
                  </a:cubicBezTo>
                  <a:cubicBezTo>
                    <a:pt x="35" y="8"/>
                    <a:pt x="32" y="7"/>
                    <a:pt x="29" y="7"/>
                  </a:cubicBezTo>
                  <a:cubicBezTo>
                    <a:pt x="24" y="5"/>
                    <a:pt x="19" y="6"/>
                    <a:pt x="14" y="5"/>
                  </a:cubicBezTo>
                  <a:cubicBezTo>
                    <a:pt x="10" y="5"/>
                    <a:pt x="8" y="4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  <a:cubicBezTo>
                    <a:pt x="3" y="2"/>
                    <a:pt x="6" y="4"/>
                    <a:pt x="7" y="5"/>
                  </a:cubicBezTo>
                  <a:cubicBezTo>
                    <a:pt x="14" y="11"/>
                    <a:pt x="23" y="12"/>
                    <a:pt x="31" y="15"/>
                  </a:cubicBezTo>
                  <a:cubicBezTo>
                    <a:pt x="35" y="17"/>
                    <a:pt x="38" y="19"/>
                    <a:pt x="42" y="20"/>
                  </a:cubicBezTo>
                  <a:cubicBezTo>
                    <a:pt x="45" y="22"/>
                    <a:pt x="48" y="24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6" y="21"/>
                    <a:pt x="44" y="16"/>
                    <a:pt x="41" y="1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837" name="Picture 2427"/>
            <p:cNvPicPr>
              <a:picLocks noChangeAspect="1" noChangeArrowheads="1"/>
            </p:cNvPicPr>
            <p:nvPr/>
          </p:nvPicPr>
          <p:blipFill>
            <a:blip r:embed="rId1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83" y="3044840"/>
              <a:ext cx="180976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8" name="Picture 2428"/>
            <p:cNvPicPr>
              <a:picLocks noChangeAspect="1" noChangeArrowheads="1"/>
            </p:cNvPicPr>
            <p:nvPr/>
          </p:nvPicPr>
          <p:blipFill>
            <a:blip r:embed="rId1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1533" y="3059128"/>
              <a:ext cx="236539" cy="136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" name="Freeform 2429"/>
            <p:cNvSpPr/>
            <p:nvPr/>
          </p:nvSpPr>
          <p:spPr bwMode="auto">
            <a:xfrm>
              <a:off x="11137896" y="3124216"/>
              <a:ext cx="74613" cy="57150"/>
            </a:xfrm>
            <a:custGeom>
              <a:avLst/>
              <a:gdLst>
                <a:gd name="T0" fmla="*/ 10 w 20"/>
                <a:gd name="T1" fmla="*/ 4 h 15"/>
                <a:gd name="T2" fmla="*/ 0 w 20"/>
                <a:gd name="T3" fmla="*/ 0 h 15"/>
                <a:gd name="T4" fmla="*/ 5 w 20"/>
                <a:gd name="T5" fmla="*/ 3 h 15"/>
                <a:gd name="T6" fmla="*/ 6 w 20"/>
                <a:gd name="T7" fmla="*/ 10 h 15"/>
                <a:gd name="T8" fmla="*/ 6 w 20"/>
                <a:gd name="T9" fmla="*/ 15 h 15"/>
                <a:gd name="T10" fmla="*/ 20 w 20"/>
                <a:gd name="T11" fmla="*/ 13 h 15"/>
                <a:gd name="T12" fmla="*/ 10 w 20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10" y="4"/>
                  </a:moveTo>
                  <a:cubicBezTo>
                    <a:pt x="7" y="2"/>
                    <a:pt x="3" y="1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ubicBezTo>
                    <a:pt x="6" y="5"/>
                    <a:pt x="6" y="8"/>
                    <a:pt x="6" y="10"/>
                  </a:cubicBezTo>
                  <a:cubicBezTo>
                    <a:pt x="6" y="11"/>
                    <a:pt x="6" y="13"/>
                    <a:pt x="6" y="15"/>
                  </a:cubicBezTo>
                  <a:cubicBezTo>
                    <a:pt x="11" y="15"/>
                    <a:pt x="15" y="14"/>
                    <a:pt x="20" y="13"/>
                  </a:cubicBezTo>
                  <a:cubicBezTo>
                    <a:pt x="18" y="9"/>
                    <a:pt x="13" y="6"/>
                    <a:pt x="10" y="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0" name="Freeform 2430"/>
            <p:cNvSpPr/>
            <p:nvPr/>
          </p:nvSpPr>
          <p:spPr bwMode="auto">
            <a:xfrm>
              <a:off x="10979145" y="3027378"/>
              <a:ext cx="200026" cy="52388"/>
            </a:xfrm>
            <a:custGeom>
              <a:avLst/>
              <a:gdLst>
                <a:gd name="T0" fmla="*/ 23 w 53"/>
                <a:gd name="T1" fmla="*/ 14 h 14"/>
                <a:gd name="T2" fmla="*/ 30 w 53"/>
                <a:gd name="T3" fmla="*/ 13 h 14"/>
                <a:gd name="T4" fmla="*/ 37 w 53"/>
                <a:gd name="T5" fmla="*/ 10 h 14"/>
                <a:gd name="T6" fmla="*/ 53 w 53"/>
                <a:gd name="T7" fmla="*/ 11 h 14"/>
                <a:gd name="T8" fmla="*/ 53 w 53"/>
                <a:gd name="T9" fmla="*/ 11 h 14"/>
                <a:gd name="T10" fmla="*/ 36 w 53"/>
                <a:gd name="T11" fmla="*/ 5 h 14"/>
                <a:gd name="T12" fmla="*/ 21 w 53"/>
                <a:gd name="T13" fmla="*/ 12 h 14"/>
                <a:gd name="T14" fmla="*/ 12 w 53"/>
                <a:gd name="T15" fmla="*/ 6 h 14"/>
                <a:gd name="T16" fmla="*/ 6 w 53"/>
                <a:gd name="T17" fmla="*/ 2 h 14"/>
                <a:gd name="T18" fmla="*/ 1 w 53"/>
                <a:gd name="T19" fmla="*/ 0 h 14"/>
                <a:gd name="T20" fmla="*/ 0 w 53"/>
                <a:gd name="T21" fmla="*/ 2 h 14"/>
                <a:gd name="T22" fmla="*/ 6 w 53"/>
                <a:gd name="T23" fmla="*/ 3 h 14"/>
                <a:gd name="T24" fmla="*/ 12 w 53"/>
                <a:gd name="T25" fmla="*/ 7 h 14"/>
                <a:gd name="T26" fmla="*/ 21 w 53"/>
                <a:gd name="T27" fmla="*/ 13 h 14"/>
                <a:gd name="T28" fmla="*/ 23 w 53"/>
                <a:gd name="T2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14">
                  <a:moveTo>
                    <a:pt x="23" y="14"/>
                  </a:moveTo>
                  <a:cubicBezTo>
                    <a:pt x="25" y="13"/>
                    <a:pt x="28" y="13"/>
                    <a:pt x="30" y="13"/>
                  </a:cubicBezTo>
                  <a:cubicBezTo>
                    <a:pt x="32" y="12"/>
                    <a:pt x="34" y="11"/>
                    <a:pt x="37" y="10"/>
                  </a:cubicBezTo>
                  <a:cubicBezTo>
                    <a:pt x="43" y="9"/>
                    <a:pt x="48" y="8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7"/>
                    <a:pt x="42" y="5"/>
                    <a:pt x="36" y="5"/>
                  </a:cubicBezTo>
                  <a:cubicBezTo>
                    <a:pt x="32" y="4"/>
                    <a:pt x="24" y="6"/>
                    <a:pt x="21" y="12"/>
                  </a:cubicBezTo>
                  <a:cubicBezTo>
                    <a:pt x="17" y="12"/>
                    <a:pt x="15" y="9"/>
                    <a:pt x="12" y="6"/>
                  </a:cubicBezTo>
                  <a:cubicBezTo>
                    <a:pt x="10" y="5"/>
                    <a:pt x="9" y="3"/>
                    <a:pt x="6" y="2"/>
                  </a:cubicBezTo>
                  <a:cubicBezTo>
                    <a:pt x="5" y="1"/>
                    <a:pt x="3" y="1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8" y="4"/>
                    <a:pt x="10" y="6"/>
                    <a:pt x="12" y="7"/>
                  </a:cubicBezTo>
                  <a:cubicBezTo>
                    <a:pt x="15" y="10"/>
                    <a:pt x="18" y="12"/>
                    <a:pt x="21" y="13"/>
                  </a:cubicBezTo>
                  <a:cubicBezTo>
                    <a:pt x="21" y="13"/>
                    <a:pt x="22" y="13"/>
                    <a:pt x="23" y="1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Freeform 2431"/>
            <p:cNvSpPr>
              <a:spLocks noEditPoints="1"/>
            </p:cNvSpPr>
            <p:nvPr/>
          </p:nvSpPr>
          <p:spPr bwMode="auto">
            <a:xfrm>
              <a:off x="11058521" y="3060715"/>
              <a:ext cx="187326" cy="112713"/>
            </a:xfrm>
            <a:custGeom>
              <a:avLst/>
              <a:gdLst>
                <a:gd name="T0" fmla="*/ 16 w 50"/>
                <a:gd name="T1" fmla="*/ 19 h 30"/>
                <a:gd name="T2" fmla="*/ 12 w 50"/>
                <a:gd name="T3" fmla="*/ 14 h 30"/>
                <a:gd name="T4" fmla="*/ 18 w 50"/>
                <a:gd name="T5" fmla="*/ 17 h 30"/>
                <a:gd name="T6" fmla="*/ 22 w 50"/>
                <a:gd name="T7" fmla="*/ 18 h 30"/>
                <a:gd name="T8" fmla="*/ 25 w 50"/>
                <a:gd name="T9" fmla="*/ 20 h 30"/>
                <a:gd name="T10" fmla="*/ 27 w 50"/>
                <a:gd name="T11" fmla="*/ 24 h 30"/>
                <a:gd name="T12" fmla="*/ 27 w 50"/>
                <a:gd name="T13" fmla="*/ 25 h 30"/>
                <a:gd name="T14" fmla="*/ 27 w 50"/>
                <a:gd name="T15" fmla="*/ 28 h 30"/>
                <a:gd name="T16" fmla="*/ 27 w 50"/>
                <a:gd name="T17" fmla="*/ 26 h 30"/>
                <a:gd name="T18" fmla="*/ 27 w 50"/>
                <a:gd name="T19" fmla="*/ 24 h 30"/>
                <a:gd name="T20" fmla="*/ 27 w 50"/>
                <a:gd name="T21" fmla="*/ 22 h 30"/>
                <a:gd name="T22" fmla="*/ 25 w 50"/>
                <a:gd name="T23" fmla="*/ 19 h 30"/>
                <a:gd name="T24" fmla="*/ 28 w 50"/>
                <a:gd name="T25" fmla="*/ 20 h 30"/>
                <a:gd name="T26" fmla="*/ 34 w 50"/>
                <a:gd name="T27" fmla="*/ 23 h 30"/>
                <a:gd name="T28" fmla="*/ 37 w 50"/>
                <a:gd name="T29" fmla="*/ 25 h 30"/>
                <a:gd name="T30" fmla="*/ 40 w 50"/>
                <a:gd name="T31" fmla="*/ 29 h 30"/>
                <a:gd name="T32" fmla="*/ 34 w 50"/>
                <a:gd name="T33" fmla="*/ 22 h 30"/>
                <a:gd name="T34" fmla="*/ 35 w 50"/>
                <a:gd name="T35" fmla="*/ 21 h 30"/>
                <a:gd name="T36" fmla="*/ 44 w 50"/>
                <a:gd name="T37" fmla="*/ 25 h 30"/>
                <a:gd name="T38" fmla="*/ 38 w 50"/>
                <a:gd name="T39" fmla="*/ 22 h 30"/>
                <a:gd name="T40" fmla="*/ 32 w 50"/>
                <a:gd name="T41" fmla="*/ 19 h 30"/>
                <a:gd name="T42" fmla="*/ 18 w 50"/>
                <a:gd name="T43" fmla="*/ 15 h 30"/>
                <a:gd name="T44" fmla="*/ 12 w 50"/>
                <a:gd name="T45" fmla="*/ 12 h 30"/>
                <a:gd name="T46" fmla="*/ 8 w 50"/>
                <a:gd name="T47" fmla="*/ 8 h 30"/>
                <a:gd name="T48" fmla="*/ 14 w 50"/>
                <a:gd name="T49" fmla="*/ 10 h 30"/>
                <a:gd name="T50" fmla="*/ 22 w 50"/>
                <a:gd name="T51" fmla="*/ 11 h 30"/>
                <a:gd name="T52" fmla="*/ 32 w 50"/>
                <a:gd name="T53" fmla="*/ 12 h 30"/>
                <a:gd name="T54" fmla="*/ 41 w 50"/>
                <a:gd name="T55" fmla="*/ 15 h 30"/>
                <a:gd name="T56" fmla="*/ 27 w 50"/>
                <a:gd name="T57" fmla="*/ 10 h 30"/>
                <a:gd name="T58" fmla="*/ 17 w 50"/>
                <a:gd name="T59" fmla="*/ 10 h 30"/>
                <a:gd name="T60" fmla="*/ 12 w 50"/>
                <a:gd name="T61" fmla="*/ 8 h 30"/>
                <a:gd name="T62" fmla="*/ 5 w 50"/>
                <a:gd name="T63" fmla="*/ 6 h 30"/>
                <a:gd name="T64" fmla="*/ 4 w 50"/>
                <a:gd name="T65" fmla="*/ 5 h 30"/>
                <a:gd name="T66" fmla="*/ 13 w 50"/>
                <a:gd name="T67" fmla="*/ 3 h 30"/>
                <a:gd name="T68" fmla="*/ 23 w 50"/>
                <a:gd name="T69" fmla="*/ 0 h 30"/>
                <a:gd name="T70" fmla="*/ 30 w 50"/>
                <a:gd name="T71" fmla="*/ 1 h 30"/>
                <a:gd name="T72" fmla="*/ 19 w 50"/>
                <a:gd name="T73" fmla="*/ 0 h 30"/>
                <a:gd name="T74" fmla="*/ 16 w 50"/>
                <a:gd name="T75" fmla="*/ 1 h 30"/>
                <a:gd name="T76" fmla="*/ 9 w 50"/>
                <a:gd name="T77" fmla="*/ 3 h 30"/>
                <a:gd name="T78" fmla="*/ 3 w 50"/>
                <a:gd name="T79" fmla="*/ 4 h 30"/>
                <a:gd name="T80" fmla="*/ 0 w 50"/>
                <a:gd name="T81" fmla="*/ 4 h 30"/>
                <a:gd name="T82" fmla="*/ 3 w 50"/>
                <a:gd name="T83" fmla="*/ 7 h 30"/>
                <a:gd name="T84" fmla="*/ 5 w 50"/>
                <a:gd name="T85" fmla="*/ 8 h 30"/>
                <a:gd name="T86" fmla="*/ 5 w 50"/>
                <a:gd name="T87" fmla="*/ 11 h 30"/>
                <a:gd name="T88" fmla="*/ 5 w 50"/>
                <a:gd name="T89" fmla="*/ 12 h 30"/>
                <a:gd name="T90" fmla="*/ 6 w 50"/>
                <a:gd name="T91" fmla="*/ 17 h 30"/>
                <a:gd name="T92" fmla="*/ 8 w 50"/>
                <a:gd name="T93" fmla="*/ 20 h 30"/>
                <a:gd name="T94" fmla="*/ 7 w 50"/>
                <a:gd name="T95" fmla="*/ 17 h 30"/>
                <a:gd name="T96" fmla="*/ 6 w 50"/>
                <a:gd name="T97" fmla="*/ 12 h 30"/>
                <a:gd name="T98" fmla="*/ 6 w 50"/>
                <a:gd name="T99" fmla="*/ 11 h 30"/>
                <a:gd name="T100" fmla="*/ 6 w 50"/>
                <a:gd name="T101" fmla="*/ 9 h 30"/>
                <a:gd name="T102" fmla="*/ 11 w 50"/>
                <a:gd name="T103" fmla="*/ 14 h 30"/>
                <a:gd name="T104" fmla="*/ 15 w 50"/>
                <a:gd name="T105" fmla="*/ 19 h 30"/>
                <a:gd name="T106" fmla="*/ 17 w 50"/>
                <a:gd name="T107" fmla="*/ 23 h 30"/>
                <a:gd name="T108" fmla="*/ 19 w 50"/>
                <a:gd name="T109" fmla="*/ 28 h 30"/>
                <a:gd name="T110" fmla="*/ 17 w 50"/>
                <a:gd name="T111" fmla="*/ 20 h 30"/>
                <a:gd name="T112" fmla="*/ 25 w 50"/>
                <a:gd name="T113" fmla="*/ 19 h 30"/>
                <a:gd name="T114" fmla="*/ 25 w 50"/>
                <a:gd name="T115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" h="30">
                  <a:moveTo>
                    <a:pt x="17" y="20"/>
                  </a:moveTo>
                  <a:cubicBezTo>
                    <a:pt x="16" y="20"/>
                    <a:pt x="16" y="19"/>
                    <a:pt x="16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6"/>
                    <a:pt x="13" y="15"/>
                    <a:pt x="12" y="14"/>
                  </a:cubicBezTo>
                  <a:cubicBezTo>
                    <a:pt x="13" y="14"/>
                    <a:pt x="14" y="15"/>
                    <a:pt x="14" y="15"/>
                  </a:cubicBezTo>
                  <a:cubicBezTo>
                    <a:pt x="15" y="16"/>
                    <a:pt x="17" y="16"/>
                    <a:pt x="18" y="17"/>
                  </a:cubicBezTo>
                  <a:cubicBezTo>
                    <a:pt x="19" y="17"/>
                    <a:pt x="20" y="17"/>
                    <a:pt x="21" y="18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8"/>
                    <a:pt x="23" y="18"/>
                    <a:pt x="24" y="19"/>
                  </a:cubicBezTo>
                  <a:cubicBezTo>
                    <a:pt x="24" y="19"/>
                    <a:pt x="25" y="19"/>
                    <a:pt x="25" y="20"/>
                  </a:cubicBezTo>
                  <a:cubicBezTo>
                    <a:pt x="25" y="20"/>
                    <a:pt x="26" y="21"/>
                    <a:pt x="26" y="22"/>
                  </a:cubicBezTo>
                  <a:cubicBezTo>
                    <a:pt x="26" y="22"/>
                    <a:pt x="26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6"/>
                    <a:pt x="27" y="26"/>
                  </a:cubicBezTo>
                  <a:cubicBezTo>
                    <a:pt x="27" y="27"/>
                    <a:pt x="27" y="28"/>
                    <a:pt x="27" y="28"/>
                  </a:cubicBezTo>
                  <a:cubicBezTo>
                    <a:pt x="27" y="29"/>
                    <a:pt x="27" y="30"/>
                    <a:pt x="27" y="30"/>
                  </a:cubicBezTo>
                  <a:cubicBezTo>
                    <a:pt x="27" y="29"/>
                    <a:pt x="27" y="28"/>
                    <a:pt x="27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7" y="25"/>
                    <a:pt x="27" y="25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2"/>
                    <a:pt x="27" y="22"/>
                  </a:cubicBezTo>
                  <a:cubicBezTo>
                    <a:pt x="27" y="21"/>
                    <a:pt x="26" y="20"/>
                    <a:pt x="26" y="19"/>
                  </a:cubicBezTo>
                  <a:cubicBezTo>
                    <a:pt x="26" y="19"/>
                    <a:pt x="26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9"/>
                    <a:pt x="27" y="19"/>
                    <a:pt x="28" y="20"/>
                  </a:cubicBezTo>
                  <a:cubicBezTo>
                    <a:pt x="28" y="20"/>
                    <a:pt x="29" y="20"/>
                    <a:pt x="30" y="20"/>
                  </a:cubicBezTo>
                  <a:cubicBezTo>
                    <a:pt x="31" y="21"/>
                    <a:pt x="32" y="22"/>
                    <a:pt x="34" y="23"/>
                  </a:cubicBezTo>
                  <a:cubicBezTo>
                    <a:pt x="34" y="23"/>
                    <a:pt x="35" y="23"/>
                    <a:pt x="35" y="24"/>
                  </a:cubicBezTo>
                  <a:cubicBezTo>
                    <a:pt x="36" y="24"/>
                    <a:pt x="36" y="25"/>
                    <a:pt x="37" y="25"/>
                  </a:cubicBezTo>
                  <a:cubicBezTo>
                    <a:pt x="38" y="26"/>
                    <a:pt x="38" y="27"/>
                    <a:pt x="39" y="27"/>
                  </a:cubicBezTo>
                  <a:cubicBezTo>
                    <a:pt x="39" y="28"/>
                    <a:pt x="40" y="28"/>
                    <a:pt x="40" y="29"/>
                  </a:cubicBezTo>
                  <a:cubicBezTo>
                    <a:pt x="39" y="27"/>
                    <a:pt x="38" y="26"/>
                    <a:pt x="37" y="25"/>
                  </a:cubicBezTo>
                  <a:cubicBezTo>
                    <a:pt x="36" y="24"/>
                    <a:pt x="35" y="23"/>
                    <a:pt x="34" y="22"/>
                  </a:cubicBezTo>
                  <a:cubicBezTo>
                    <a:pt x="33" y="21"/>
                    <a:pt x="32" y="21"/>
                    <a:pt x="32" y="20"/>
                  </a:cubicBezTo>
                  <a:cubicBezTo>
                    <a:pt x="33" y="21"/>
                    <a:pt x="34" y="21"/>
                    <a:pt x="35" y="21"/>
                  </a:cubicBezTo>
                  <a:cubicBezTo>
                    <a:pt x="36" y="22"/>
                    <a:pt x="37" y="22"/>
                    <a:pt x="38" y="22"/>
                  </a:cubicBezTo>
                  <a:cubicBezTo>
                    <a:pt x="40" y="23"/>
                    <a:pt x="42" y="24"/>
                    <a:pt x="44" y="25"/>
                  </a:cubicBezTo>
                  <a:cubicBezTo>
                    <a:pt x="46" y="26"/>
                    <a:pt x="48" y="28"/>
                    <a:pt x="50" y="29"/>
                  </a:cubicBezTo>
                  <a:cubicBezTo>
                    <a:pt x="47" y="26"/>
                    <a:pt x="42" y="24"/>
                    <a:pt x="38" y="22"/>
                  </a:cubicBezTo>
                  <a:cubicBezTo>
                    <a:pt x="37" y="21"/>
                    <a:pt x="36" y="21"/>
                    <a:pt x="35" y="20"/>
                  </a:cubicBezTo>
                  <a:cubicBezTo>
                    <a:pt x="34" y="20"/>
                    <a:pt x="33" y="20"/>
                    <a:pt x="32" y="19"/>
                  </a:cubicBezTo>
                  <a:cubicBezTo>
                    <a:pt x="29" y="19"/>
                    <a:pt x="27" y="18"/>
                    <a:pt x="25" y="17"/>
                  </a:cubicBezTo>
                  <a:cubicBezTo>
                    <a:pt x="23" y="17"/>
                    <a:pt x="20" y="16"/>
                    <a:pt x="18" y="15"/>
                  </a:cubicBezTo>
                  <a:cubicBezTo>
                    <a:pt x="17" y="15"/>
                    <a:pt x="16" y="14"/>
                    <a:pt x="15" y="14"/>
                  </a:cubicBezTo>
                  <a:cubicBezTo>
                    <a:pt x="14" y="13"/>
                    <a:pt x="13" y="13"/>
                    <a:pt x="12" y="12"/>
                  </a:cubicBezTo>
                  <a:cubicBezTo>
                    <a:pt x="11" y="11"/>
                    <a:pt x="10" y="11"/>
                    <a:pt x="10" y="10"/>
                  </a:cubicBezTo>
                  <a:cubicBezTo>
                    <a:pt x="9" y="9"/>
                    <a:pt x="8" y="9"/>
                    <a:pt x="8" y="8"/>
                  </a:cubicBezTo>
                  <a:cubicBezTo>
                    <a:pt x="9" y="9"/>
                    <a:pt x="10" y="9"/>
                    <a:pt x="12" y="9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5" y="10"/>
                    <a:pt x="16" y="11"/>
                    <a:pt x="17" y="11"/>
                  </a:cubicBezTo>
                  <a:cubicBezTo>
                    <a:pt x="18" y="11"/>
                    <a:pt x="20" y="11"/>
                    <a:pt x="22" y="11"/>
                  </a:cubicBezTo>
                  <a:cubicBezTo>
                    <a:pt x="23" y="11"/>
                    <a:pt x="25" y="11"/>
                    <a:pt x="27" y="11"/>
                  </a:cubicBezTo>
                  <a:cubicBezTo>
                    <a:pt x="28" y="11"/>
                    <a:pt x="30" y="11"/>
                    <a:pt x="32" y="12"/>
                  </a:cubicBezTo>
                  <a:cubicBezTo>
                    <a:pt x="33" y="12"/>
                    <a:pt x="35" y="12"/>
                    <a:pt x="36" y="13"/>
                  </a:cubicBezTo>
                  <a:cubicBezTo>
                    <a:pt x="38" y="13"/>
                    <a:pt x="40" y="14"/>
                    <a:pt x="41" y="15"/>
                  </a:cubicBezTo>
                  <a:cubicBezTo>
                    <a:pt x="38" y="13"/>
                    <a:pt x="35" y="12"/>
                    <a:pt x="32" y="11"/>
                  </a:cubicBezTo>
                  <a:cubicBezTo>
                    <a:pt x="30" y="11"/>
                    <a:pt x="28" y="11"/>
                    <a:pt x="27" y="10"/>
                  </a:cubicBezTo>
                  <a:cubicBezTo>
                    <a:pt x="25" y="10"/>
                    <a:pt x="23" y="10"/>
                    <a:pt x="22" y="10"/>
                  </a:cubicBezTo>
                  <a:cubicBezTo>
                    <a:pt x="20" y="10"/>
                    <a:pt x="18" y="10"/>
                    <a:pt x="17" y="10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4" y="9"/>
                    <a:pt x="13" y="9"/>
                    <a:pt x="12" y="8"/>
                  </a:cubicBezTo>
                  <a:cubicBezTo>
                    <a:pt x="10" y="8"/>
                    <a:pt x="9" y="7"/>
                    <a:pt x="7" y="7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7" y="4"/>
                    <a:pt x="9" y="4"/>
                  </a:cubicBezTo>
                  <a:cubicBezTo>
                    <a:pt x="10" y="4"/>
                    <a:pt x="11" y="3"/>
                    <a:pt x="13" y="3"/>
                  </a:cubicBezTo>
                  <a:cubicBezTo>
                    <a:pt x="14" y="3"/>
                    <a:pt x="15" y="2"/>
                    <a:pt x="16" y="2"/>
                  </a:cubicBezTo>
                  <a:cubicBezTo>
                    <a:pt x="18" y="1"/>
                    <a:pt x="20" y="0"/>
                    <a:pt x="23" y="0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27" y="0"/>
                    <a:pt x="29" y="1"/>
                    <a:pt x="30" y="1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2"/>
                    <a:pt x="11" y="2"/>
                    <a:pt x="9" y="3"/>
                  </a:cubicBezTo>
                  <a:cubicBezTo>
                    <a:pt x="8" y="3"/>
                    <a:pt x="6" y="3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5"/>
                    <a:pt x="2" y="6"/>
                    <a:pt x="3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0"/>
                    <a:pt x="8" y="19"/>
                    <a:pt x="7" y="19"/>
                  </a:cubicBezTo>
                  <a:cubicBezTo>
                    <a:pt x="7" y="18"/>
                    <a:pt x="7" y="17"/>
                    <a:pt x="7" y="17"/>
                  </a:cubicBezTo>
                  <a:cubicBezTo>
                    <a:pt x="7" y="16"/>
                    <a:pt x="6" y="15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5"/>
                    <a:pt x="13" y="17"/>
                    <a:pt x="14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1"/>
                    <a:pt x="17" y="22"/>
                    <a:pt x="17" y="23"/>
                  </a:cubicBezTo>
                  <a:cubicBezTo>
                    <a:pt x="18" y="24"/>
                    <a:pt x="18" y="24"/>
                    <a:pt x="19" y="25"/>
                  </a:cubicBezTo>
                  <a:cubicBezTo>
                    <a:pt x="19" y="26"/>
                    <a:pt x="19" y="27"/>
                    <a:pt x="19" y="28"/>
                  </a:cubicBezTo>
                  <a:cubicBezTo>
                    <a:pt x="19" y="26"/>
                    <a:pt x="19" y="24"/>
                    <a:pt x="18" y="23"/>
                  </a:cubicBezTo>
                  <a:cubicBezTo>
                    <a:pt x="17" y="22"/>
                    <a:pt x="17" y="21"/>
                    <a:pt x="17" y="20"/>
                  </a:cubicBezTo>
                  <a:close/>
                  <a:moveTo>
                    <a:pt x="25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2432"/>
            <p:cNvSpPr/>
            <p:nvPr/>
          </p:nvSpPr>
          <p:spPr bwMode="auto">
            <a:xfrm>
              <a:off x="9974251" y="2816239"/>
              <a:ext cx="134938" cy="104776"/>
            </a:xfrm>
            <a:custGeom>
              <a:avLst/>
              <a:gdLst>
                <a:gd name="T0" fmla="*/ 0 w 36"/>
                <a:gd name="T1" fmla="*/ 0 h 28"/>
                <a:gd name="T2" fmla="*/ 16 w 36"/>
                <a:gd name="T3" fmla="*/ 17 h 28"/>
                <a:gd name="T4" fmla="*/ 27 w 36"/>
                <a:gd name="T5" fmla="*/ 23 h 28"/>
                <a:gd name="T6" fmla="*/ 36 w 36"/>
                <a:gd name="T7" fmla="*/ 28 h 28"/>
                <a:gd name="T8" fmla="*/ 21 w 36"/>
                <a:gd name="T9" fmla="*/ 28 h 28"/>
                <a:gd name="T10" fmla="*/ 10 w 36"/>
                <a:gd name="T11" fmla="*/ 17 h 28"/>
                <a:gd name="T12" fmla="*/ 0 w 3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">
                  <a:moveTo>
                    <a:pt x="0" y="0"/>
                  </a:moveTo>
                  <a:cubicBezTo>
                    <a:pt x="6" y="6"/>
                    <a:pt x="10" y="13"/>
                    <a:pt x="16" y="17"/>
                  </a:cubicBezTo>
                  <a:cubicBezTo>
                    <a:pt x="19" y="20"/>
                    <a:pt x="23" y="22"/>
                    <a:pt x="27" y="23"/>
                  </a:cubicBezTo>
                  <a:cubicBezTo>
                    <a:pt x="30" y="24"/>
                    <a:pt x="34" y="25"/>
                    <a:pt x="36" y="28"/>
                  </a:cubicBezTo>
                  <a:cubicBezTo>
                    <a:pt x="31" y="28"/>
                    <a:pt x="26" y="28"/>
                    <a:pt x="21" y="28"/>
                  </a:cubicBezTo>
                  <a:cubicBezTo>
                    <a:pt x="16" y="25"/>
                    <a:pt x="12" y="20"/>
                    <a:pt x="10" y="17"/>
                  </a:cubicBezTo>
                  <a:cubicBezTo>
                    <a:pt x="6" y="12"/>
                    <a:pt x="4" y="6"/>
                    <a:pt x="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843" name="Picture 2434"/>
            <p:cNvPicPr>
              <a:picLocks noChangeAspect="1" noChangeArrowheads="1"/>
            </p:cNvPicPr>
            <p:nvPr/>
          </p:nvPicPr>
          <p:blipFill>
            <a:blip r:embed="rId1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0113" y="2671775"/>
              <a:ext cx="190501" cy="12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4" name="Freeform 2435"/>
            <p:cNvSpPr/>
            <p:nvPr/>
          </p:nvSpPr>
          <p:spPr bwMode="auto">
            <a:xfrm>
              <a:off x="9955201" y="2752738"/>
              <a:ext cx="176214" cy="85726"/>
            </a:xfrm>
            <a:custGeom>
              <a:avLst/>
              <a:gdLst>
                <a:gd name="T0" fmla="*/ 22 w 47"/>
                <a:gd name="T1" fmla="*/ 9 h 23"/>
                <a:gd name="T2" fmla="*/ 8 w 47"/>
                <a:gd name="T3" fmla="*/ 11 h 23"/>
                <a:gd name="T4" fmla="*/ 0 w 47"/>
                <a:gd name="T5" fmla="*/ 9 h 23"/>
                <a:gd name="T6" fmla="*/ 13 w 47"/>
                <a:gd name="T7" fmla="*/ 7 h 23"/>
                <a:gd name="T8" fmla="*/ 28 w 47"/>
                <a:gd name="T9" fmla="*/ 2 h 23"/>
                <a:gd name="T10" fmla="*/ 41 w 47"/>
                <a:gd name="T11" fmla="*/ 5 h 23"/>
                <a:gd name="T12" fmla="*/ 43 w 47"/>
                <a:gd name="T13" fmla="*/ 7 h 23"/>
                <a:gd name="T14" fmla="*/ 47 w 47"/>
                <a:gd name="T15" fmla="*/ 23 h 23"/>
                <a:gd name="T16" fmla="*/ 43 w 47"/>
                <a:gd name="T17" fmla="*/ 16 h 23"/>
                <a:gd name="T18" fmla="*/ 22 w 47"/>
                <a:gd name="T1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23">
                  <a:moveTo>
                    <a:pt x="22" y="9"/>
                  </a:moveTo>
                  <a:cubicBezTo>
                    <a:pt x="19" y="10"/>
                    <a:pt x="12" y="11"/>
                    <a:pt x="8" y="11"/>
                  </a:cubicBezTo>
                  <a:cubicBezTo>
                    <a:pt x="6" y="11"/>
                    <a:pt x="0" y="9"/>
                    <a:pt x="0" y="9"/>
                  </a:cubicBezTo>
                  <a:cubicBezTo>
                    <a:pt x="4" y="10"/>
                    <a:pt x="9" y="9"/>
                    <a:pt x="13" y="7"/>
                  </a:cubicBezTo>
                  <a:cubicBezTo>
                    <a:pt x="18" y="6"/>
                    <a:pt x="23" y="3"/>
                    <a:pt x="28" y="2"/>
                  </a:cubicBezTo>
                  <a:cubicBezTo>
                    <a:pt x="33" y="0"/>
                    <a:pt x="37" y="2"/>
                    <a:pt x="41" y="5"/>
                  </a:cubicBezTo>
                  <a:cubicBezTo>
                    <a:pt x="42" y="6"/>
                    <a:pt x="42" y="6"/>
                    <a:pt x="43" y="7"/>
                  </a:cubicBezTo>
                  <a:cubicBezTo>
                    <a:pt x="45" y="12"/>
                    <a:pt x="46" y="17"/>
                    <a:pt x="47" y="23"/>
                  </a:cubicBezTo>
                  <a:cubicBezTo>
                    <a:pt x="46" y="21"/>
                    <a:pt x="45" y="18"/>
                    <a:pt x="43" y="16"/>
                  </a:cubicBezTo>
                  <a:cubicBezTo>
                    <a:pt x="35" y="9"/>
                    <a:pt x="27" y="8"/>
                    <a:pt x="22" y="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5" name="Freeform 2436"/>
            <p:cNvSpPr/>
            <p:nvPr/>
          </p:nvSpPr>
          <p:spPr bwMode="auto">
            <a:xfrm>
              <a:off x="9883763" y="2744801"/>
              <a:ext cx="250827" cy="169864"/>
            </a:xfrm>
            <a:custGeom>
              <a:avLst/>
              <a:gdLst>
                <a:gd name="T0" fmla="*/ 44 w 67"/>
                <a:gd name="T1" fmla="*/ 12 h 45"/>
                <a:gd name="T2" fmla="*/ 29 w 67"/>
                <a:gd name="T3" fmla="*/ 14 h 45"/>
                <a:gd name="T4" fmla="*/ 26 w 67"/>
                <a:gd name="T5" fmla="*/ 15 h 45"/>
                <a:gd name="T6" fmla="*/ 24 w 67"/>
                <a:gd name="T7" fmla="*/ 15 h 45"/>
                <a:gd name="T8" fmla="*/ 26 w 67"/>
                <a:gd name="T9" fmla="*/ 16 h 45"/>
                <a:gd name="T10" fmla="*/ 31 w 67"/>
                <a:gd name="T11" fmla="*/ 17 h 45"/>
                <a:gd name="T12" fmla="*/ 39 w 67"/>
                <a:gd name="T13" fmla="*/ 21 h 45"/>
                <a:gd name="T14" fmla="*/ 47 w 67"/>
                <a:gd name="T15" fmla="*/ 22 h 45"/>
                <a:gd name="T16" fmla="*/ 55 w 67"/>
                <a:gd name="T17" fmla="*/ 25 h 45"/>
                <a:gd name="T18" fmla="*/ 59 w 67"/>
                <a:gd name="T19" fmla="*/ 29 h 45"/>
                <a:gd name="T20" fmla="*/ 50 w 67"/>
                <a:gd name="T21" fmla="*/ 24 h 45"/>
                <a:gd name="T22" fmla="*/ 44 w 67"/>
                <a:gd name="T23" fmla="*/ 22 h 45"/>
                <a:gd name="T24" fmla="*/ 53 w 67"/>
                <a:gd name="T25" fmla="*/ 29 h 45"/>
                <a:gd name="T26" fmla="*/ 64 w 67"/>
                <a:gd name="T27" fmla="*/ 40 h 45"/>
                <a:gd name="T28" fmla="*/ 65 w 67"/>
                <a:gd name="T29" fmla="*/ 43 h 45"/>
                <a:gd name="T30" fmla="*/ 60 w 67"/>
                <a:gd name="T31" fmla="*/ 38 h 45"/>
                <a:gd name="T32" fmla="*/ 35 w 67"/>
                <a:gd name="T33" fmla="*/ 21 h 45"/>
                <a:gd name="T34" fmla="*/ 28 w 67"/>
                <a:gd name="T35" fmla="*/ 18 h 45"/>
                <a:gd name="T36" fmla="*/ 25 w 67"/>
                <a:gd name="T37" fmla="*/ 18 h 45"/>
                <a:gd name="T38" fmla="*/ 27 w 67"/>
                <a:gd name="T39" fmla="*/ 20 h 45"/>
                <a:gd name="T40" fmla="*/ 35 w 67"/>
                <a:gd name="T41" fmla="*/ 32 h 45"/>
                <a:gd name="T42" fmla="*/ 40 w 67"/>
                <a:gd name="T43" fmla="*/ 35 h 45"/>
                <a:gd name="T44" fmla="*/ 49 w 67"/>
                <a:gd name="T45" fmla="*/ 41 h 45"/>
                <a:gd name="T46" fmla="*/ 49 w 67"/>
                <a:gd name="T47" fmla="*/ 41 h 45"/>
                <a:gd name="T48" fmla="*/ 39 w 67"/>
                <a:gd name="T49" fmla="*/ 36 h 45"/>
                <a:gd name="T50" fmla="*/ 35 w 67"/>
                <a:gd name="T51" fmla="*/ 32 h 45"/>
                <a:gd name="T52" fmla="*/ 24 w 67"/>
                <a:gd name="T53" fmla="*/ 19 h 45"/>
                <a:gd name="T54" fmla="*/ 21 w 67"/>
                <a:gd name="T55" fmla="*/ 17 h 45"/>
                <a:gd name="T56" fmla="*/ 11 w 67"/>
                <a:gd name="T57" fmla="*/ 12 h 45"/>
                <a:gd name="T58" fmla="*/ 12 w 67"/>
                <a:gd name="T59" fmla="*/ 15 h 45"/>
                <a:gd name="T60" fmla="*/ 14 w 67"/>
                <a:gd name="T61" fmla="*/ 21 h 45"/>
                <a:gd name="T62" fmla="*/ 20 w 67"/>
                <a:gd name="T63" fmla="*/ 33 h 45"/>
                <a:gd name="T64" fmla="*/ 27 w 67"/>
                <a:gd name="T65" fmla="*/ 40 h 45"/>
                <a:gd name="T66" fmla="*/ 20 w 67"/>
                <a:gd name="T67" fmla="*/ 34 h 45"/>
                <a:gd name="T68" fmla="*/ 13 w 67"/>
                <a:gd name="T69" fmla="*/ 22 h 45"/>
                <a:gd name="T70" fmla="*/ 11 w 67"/>
                <a:gd name="T71" fmla="*/ 16 h 45"/>
                <a:gd name="T72" fmla="*/ 10 w 67"/>
                <a:gd name="T73" fmla="*/ 13 h 45"/>
                <a:gd name="T74" fmla="*/ 7 w 67"/>
                <a:gd name="T75" fmla="*/ 8 h 45"/>
                <a:gd name="T76" fmla="*/ 4 w 67"/>
                <a:gd name="T77" fmla="*/ 6 h 45"/>
                <a:gd name="T78" fmla="*/ 3 w 67"/>
                <a:gd name="T79" fmla="*/ 5 h 45"/>
                <a:gd name="T80" fmla="*/ 2 w 67"/>
                <a:gd name="T81" fmla="*/ 2 h 45"/>
                <a:gd name="T82" fmla="*/ 7 w 67"/>
                <a:gd name="T83" fmla="*/ 6 h 45"/>
                <a:gd name="T84" fmla="*/ 8 w 67"/>
                <a:gd name="T85" fmla="*/ 7 h 45"/>
                <a:gd name="T86" fmla="*/ 10 w 67"/>
                <a:gd name="T87" fmla="*/ 8 h 45"/>
                <a:gd name="T88" fmla="*/ 22 w 67"/>
                <a:gd name="T89" fmla="*/ 8 h 45"/>
                <a:gd name="T90" fmla="*/ 26 w 67"/>
                <a:gd name="T91" fmla="*/ 8 h 45"/>
                <a:gd name="T92" fmla="*/ 38 w 67"/>
                <a:gd name="T93" fmla="*/ 0 h 45"/>
                <a:gd name="T94" fmla="*/ 31 w 67"/>
                <a:gd name="T95" fmla="*/ 6 h 45"/>
                <a:gd name="T96" fmla="*/ 24 w 67"/>
                <a:gd name="T97" fmla="*/ 9 h 45"/>
                <a:gd name="T98" fmla="*/ 17 w 67"/>
                <a:gd name="T99" fmla="*/ 9 h 45"/>
                <a:gd name="T100" fmla="*/ 10 w 67"/>
                <a:gd name="T101" fmla="*/ 9 h 45"/>
                <a:gd name="T102" fmla="*/ 16 w 67"/>
                <a:gd name="T103" fmla="*/ 13 h 45"/>
                <a:gd name="T104" fmla="*/ 19 w 67"/>
                <a:gd name="T105" fmla="*/ 13 h 45"/>
                <a:gd name="T106" fmla="*/ 25 w 67"/>
                <a:gd name="T107" fmla="*/ 13 h 45"/>
                <a:gd name="T108" fmla="*/ 27 w 67"/>
                <a:gd name="T109" fmla="*/ 13 h 45"/>
                <a:gd name="T110" fmla="*/ 34 w 67"/>
                <a:gd name="T111" fmla="*/ 12 h 45"/>
                <a:gd name="T112" fmla="*/ 49 w 67"/>
                <a:gd name="T113" fmla="*/ 11 h 45"/>
                <a:gd name="T114" fmla="*/ 49 w 67"/>
                <a:gd name="T115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45">
                  <a:moveTo>
                    <a:pt x="49" y="12"/>
                  </a:moveTo>
                  <a:cubicBezTo>
                    <a:pt x="48" y="12"/>
                    <a:pt x="46" y="12"/>
                    <a:pt x="44" y="12"/>
                  </a:cubicBezTo>
                  <a:cubicBezTo>
                    <a:pt x="41" y="12"/>
                    <a:pt x="38" y="12"/>
                    <a:pt x="34" y="13"/>
                  </a:cubicBezTo>
                  <a:cubicBezTo>
                    <a:pt x="33" y="13"/>
                    <a:pt x="31" y="13"/>
                    <a:pt x="29" y="14"/>
                  </a:cubicBezTo>
                  <a:cubicBezTo>
                    <a:pt x="29" y="14"/>
                    <a:pt x="28" y="14"/>
                    <a:pt x="27" y="1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3" y="15"/>
                    <a:pt x="22" y="15"/>
                  </a:cubicBezTo>
                  <a:cubicBezTo>
                    <a:pt x="23" y="15"/>
                    <a:pt x="24" y="16"/>
                    <a:pt x="26" y="16"/>
                  </a:cubicBezTo>
                  <a:cubicBezTo>
                    <a:pt x="26" y="16"/>
                    <a:pt x="27" y="17"/>
                    <a:pt x="28" y="17"/>
                  </a:cubicBezTo>
                  <a:cubicBezTo>
                    <a:pt x="29" y="17"/>
                    <a:pt x="30" y="17"/>
                    <a:pt x="31" y="17"/>
                  </a:cubicBezTo>
                  <a:cubicBezTo>
                    <a:pt x="32" y="18"/>
                    <a:pt x="34" y="18"/>
                    <a:pt x="36" y="19"/>
                  </a:cubicBezTo>
                  <a:cubicBezTo>
                    <a:pt x="37" y="20"/>
                    <a:pt x="38" y="20"/>
                    <a:pt x="39" y="21"/>
                  </a:cubicBezTo>
                  <a:cubicBezTo>
                    <a:pt x="41" y="21"/>
                    <a:pt x="43" y="21"/>
                    <a:pt x="44" y="21"/>
                  </a:cubicBezTo>
                  <a:cubicBezTo>
                    <a:pt x="45" y="22"/>
                    <a:pt x="46" y="22"/>
                    <a:pt x="47" y="22"/>
                  </a:cubicBezTo>
                  <a:cubicBezTo>
                    <a:pt x="48" y="22"/>
                    <a:pt x="49" y="23"/>
                    <a:pt x="50" y="23"/>
                  </a:cubicBezTo>
                  <a:cubicBezTo>
                    <a:pt x="52" y="24"/>
                    <a:pt x="54" y="24"/>
                    <a:pt x="55" y="25"/>
                  </a:cubicBezTo>
                  <a:cubicBezTo>
                    <a:pt x="56" y="26"/>
                    <a:pt x="57" y="26"/>
                    <a:pt x="58" y="27"/>
                  </a:cubicBezTo>
                  <a:cubicBezTo>
                    <a:pt x="58" y="28"/>
                    <a:pt x="59" y="29"/>
                    <a:pt x="59" y="29"/>
                  </a:cubicBezTo>
                  <a:cubicBezTo>
                    <a:pt x="58" y="28"/>
                    <a:pt x="57" y="27"/>
                    <a:pt x="55" y="26"/>
                  </a:cubicBezTo>
                  <a:cubicBezTo>
                    <a:pt x="53" y="25"/>
                    <a:pt x="51" y="24"/>
                    <a:pt x="50" y="24"/>
                  </a:cubicBezTo>
                  <a:cubicBezTo>
                    <a:pt x="49" y="24"/>
                    <a:pt x="48" y="23"/>
                    <a:pt x="47" y="23"/>
                  </a:cubicBezTo>
                  <a:cubicBezTo>
                    <a:pt x="46" y="23"/>
                    <a:pt x="45" y="23"/>
                    <a:pt x="44" y="22"/>
                  </a:cubicBezTo>
                  <a:cubicBezTo>
                    <a:pt x="44" y="22"/>
                    <a:pt x="43" y="22"/>
                    <a:pt x="43" y="22"/>
                  </a:cubicBezTo>
                  <a:cubicBezTo>
                    <a:pt x="46" y="24"/>
                    <a:pt x="50" y="27"/>
                    <a:pt x="53" y="29"/>
                  </a:cubicBezTo>
                  <a:cubicBezTo>
                    <a:pt x="56" y="31"/>
                    <a:pt x="59" y="34"/>
                    <a:pt x="61" y="36"/>
                  </a:cubicBezTo>
                  <a:cubicBezTo>
                    <a:pt x="62" y="38"/>
                    <a:pt x="63" y="39"/>
                    <a:pt x="64" y="40"/>
                  </a:cubicBezTo>
                  <a:cubicBezTo>
                    <a:pt x="65" y="42"/>
                    <a:pt x="66" y="43"/>
                    <a:pt x="67" y="45"/>
                  </a:cubicBezTo>
                  <a:cubicBezTo>
                    <a:pt x="66" y="44"/>
                    <a:pt x="66" y="44"/>
                    <a:pt x="65" y="43"/>
                  </a:cubicBezTo>
                  <a:cubicBezTo>
                    <a:pt x="65" y="42"/>
                    <a:pt x="64" y="42"/>
                    <a:pt x="64" y="41"/>
                  </a:cubicBezTo>
                  <a:cubicBezTo>
                    <a:pt x="62" y="40"/>
                    <a:pt x="61" y="39"/>
                    <a:pt x="60" y="38"/>
                  </a:cubicBezTo>
                  <a:cubicBezTo>
                    <a:pt x="58" y="35"/>
                    <a:pt x="55" y="33"/>
                    <a:pt x="52" y="31"/>
                  </a:cubicBezTo>
                  <a:cubicBezTo>
                    <a:pt x="47" y="27"/>
                    <a:pt x="41" y="23"/>
                    <a:pt x="35" y="21"/>
                  </a:cubicBezTo>
                  <a:cubicBezTo>
                    <a:pt x="33" y="20"/>
                    <a:pt x="32" y="20"/>
                    <a:pt x="30" y="19"/>
                  </a:cubicBezTo>
                  <a:cubicBezTo>
                    <a:pt x="29" y="19"/>
                    <a:pt x="29" y="19"/>
                    <a:pt x="28" y="18"/>
                  </a:cubicBezTo>
                  <a:cubicBezTo>
                    <a:pt x="27" y="18"/>
                    <a:pt x="26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9"/>
                    <a:pt x="27" y="19"/>
                    <a:pt x="27" y="20"/>
                  </a:cubicBezTo>
                  <a:cubicBezTo>
                    <a:pt x="28" y="21"/>
                    <a:pt x="28" y="22"/>
                    <a:pt x="29" y="22"/>
                  </a:cubicBezTo>
                  <a:cubicBezTo>
                    <a:pt x="31" y="25"/>
                    <a:pt x="33" y="29"/>
                    <a:pt x="35" y="32"/>
                  </a:cubicBezTo>
                  <a:cubicBezTo>
                    <a:pt x="36" y="32"/>
                    <a:pt x="37" y="33"/>
                    <a:pt x="37" y="34"/>
                  </a:cubicBezTo>
                  <a:cubicBezTo>
                    <a:pt x="38" y="34"/>
                    <a:pt x="39" y="35"/>
                    <a:pt x="40" y="35"/>
                  </a:cubicBezTo>
                  <a:cubicBezTo>
                    <a:pt x="41" y="36"/>
                    <a:pt x="43" y="37"/>
                    <a:pt x="44" y="38"/>
                  </a:cubicBezTo>
                  <a:cubicBezTo>
                    <a:pt x="46" y="39"/>
                    <a:pt x="48" y="40"/>
                    <a:pt x="49" y="41"/>
                  </a:cubicBezTo>
                  <a:cubicBezTo>
                    <a:pt x="51" y="42"/>
                    <a:pt x="53" y="43"/>
                    <a:pt x="54" y="43"/>
                  </a:cubicBezTo>
                  <a:cubicBezTo>
                    <a:pt x="53" y="43"/>
                    <a:pt x="51" y="42"/>
                    <a:pt x="49" y="41"/>
                  </a:cubicBezTo>
                  <a:cubicBezTo>
                    <a:pt x="47" y="41"/>
                    <a:pt x="46" y="40"/>
                    <a:pt x="44" y="39"/>
                  </a:cubicBezTo>
                  <a:cubicBezTo>
                    <a:pt x="42" y="38"/>
                    <a:pt x="41" y="37"/>
                    <a:pt x="39" y="36"/>
                  </a:cubicBezTo>
                  <a:cubicBezTo>
                    <a:pt x="38" y="35"/>
                    <a:pt x="38" y="35"/>
                    <a:pt x="37" y="34"/>
                  </a:cubicBezTo>
                  <a:cubicBezTo>
                    <a:pt x="36" y="34"/>
                    <a:pt x="35" y="33"/>
                    <a:pt x="35" y="32"/>
                  </a:cubicBezTo>
                  <a:cubicBezTo>
                    <a:pt x="32" y="29"/>
                    <a:pt x="30" y="26"/>
                    <a:pt x="28" y="23"/>
                  </a:cubicBezTo>
                  <a:cubicBezTo>
                    <a:pt x="27" y="22"/>
                    <a:pt x="26" y="20"/>
                    <a:pt x="24" y="19"/>
                  </a:cubicBezTo>
                  <a:cubicBezTo>
                    <a:pt x="24" y="18"/>
                    <a:pt x="23" y="18"/>
                    <a:pt x="22" y="17"/>
                  </a:cubicBezTo>
                  <a:cubicBezTo>
                    <a:pt x="22" y="17"/>
                    <a:pt x="22" y="17"/>
                    <a:pt x="21" y="17"/>
                  </a:cubicBezTo>
                  <a:cubicBezTo>
                    <a:pt x="19" y="16"/>
                    <a:pt x="17" y="15"/>
                    <a:pt x="16" y="14"/>
                  </a:cubicBezTo>
                  <a:cubicBezTo>
                    <a:pt x="14" y="13"/>
                    <a:pt x="13" y="13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2" y="13"/>
                    <a:pt x="12" y="14"/>
                    <a:pt x="12" y="15"/>
                  </a:cubicBezTo>
                  <a:cubicBezTo>
                    <a:pt x="12" y="16"/>
                    <a:pt x="12" y="16"/>
                    <a:pt x="12" y="17"/>
                  </a:cubicBezTo>
                  <a:cubicBezTo>
                    <a:pt x="13" y="19"/>
                    <a:pt x="13" y="20"/>
                    <a:pt x="14" y="21"/>
                  </a:cubicBezTo>
                  <a:cubicBezTo>
                    <a:pt x="14" y="23"/>
                    <a:pt x="15" y="24"/>
                    <a:pt x="15" y="26"/>
                  </a:cubicBezTo>
                  <a:cubicBezTo>
                    <a:pt x="17" y="28"/>
                    <a:pt x="18" y="31"/>
                    <a:pt x="20" y="33"/>
                  </a:cubicBezTo>
                  <a:cubicBezTo>
                    <a:pt x="21" y="34"/>
                    <a:pt x="22" y="36"/>
                    <a:pt x="23" y="37"/>
                  </a:cubicBezTo>
                  <a:cubicBezTo>
                    <a:pt x="25" y="38"/>
                    <a:pt x="26" y="39"/>
                    <a:pt x="27" y="40"/>
                  </a:cubicBezTo>
                  <a:cubicBezTo>
                    <a:pt x="26" y="39"/>
                    <a:pt x="24" y="38"/>
                    <a:pt x="23" y="37"/>
                  </a:cubicBezTo>
                  <a:cubicBezTo>
                    <a:pt x="22" y="36"/>
                    <a:pt x="21" y="35"/>
                    <a:pt x="20" y="34"/>
                  </a:cubicBezTo>
                  <a:cubicBezTo>
                    <a:pt x="18" y="31"/>
                    <a:pt x="16" y="29"/>
                    <a:pt x="15" y="26"/>
                  </a:cubicBezTo>
                  <a:cubicBezTo>
                    <a:pt x="14" y="25"/>
                    <a:pt x="13" y="23"/>
                    <a:pt x="13" y="22"/>
                  </a:cubicBezTo>
                  <a:cubicBezTo>
                    <a:pt x="12" y="20"/>
                    <a:pt x="12" y="19"/>
                    <a:pt x="11" y="17"/>
                  </a:cubicBezTo>
                  <a:cubicBezTo>
                    <a:pt x="11" y="17"/>
                    <a:pt x="11" y="16"/>
                    <a:pt x="11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4"/>
                    <a:pt x="11" y="13"/>
                    <a:pt x="10" y="13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9" y="10"/>
                    <a:pt x="8" y="9"/>
                    <a:pt x="7" y="8"/>
                  </a:cubicBezTo>
                  <a:cubicBezTo>
                    <a:pt x="6" y="8"/>
                    <a:pt x="5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3"/>
                    <a:pt x="1" y="2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5" y="5"/>
                    <a:pt x="6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6" y="8"/>
                    <a:pt x="19" y="9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5" y="8"/>
                    <a:pt x="25" y="8"/>
                    <a:pt x="26" y="8"/>
                  </a:cubicBezTo>
                  <a:cubicBezTo>
                    <a:pt x="28" y="7"/>
                    <a:pt x="29" y="7"/>
                    <a:pt x="30" y="6"/>
                  </a:cubicBezTo>
                  <a:cubicBezTo>
                    <a:pt x="33" y="4"/>
                    <a:pt x="35" y="2"/>
                    <a:pt x="38" y="0"/>
                  </a:cubicBezTo>
                  <a:cubicBezTo>
                    <a:pt x="36" y="1"/>
                    <a:pt x="35" y="2"/>
                    <a:pt x="34" y="3"/>
                  </a:cubicBezTo>
                  <a:cubicBezTo>
                    <a:pt x="33" y="4"/>
                    <a:pt x="32" y="5"/>
                    <a:pt x="31" y="6"/>
                  </a:cubicBezTo>
                  <a:cubicBezTo>
                    <a:pt x="29" y="7"/>
                    <a:pt x="28" y="8"/>
                    <a:pt x="26" y="8"/>
                  </a:cubicBezTo>
                  <a:cubicBezTo>
                    <a:pt x="26" y="9"/>
                    <a:pt x="25" y="9"/>
                    <a:pt x="24" y="9"/>
                  </a:cubicBezTo>
                  <a:cubicBezTo>
                    <a:pt x="23" y="9"/>
                    <a:pt x="23" y="9"/>
                    <a:pt x="22" y="9"/>
                  </a:cubicBezTo>
                  <a:cubicBezTo>
                    <a:pt x="20" y="9"/>
                    <a:pt x="19" y="9"/>
                    <a:pt x="17" y="9"/>
                  </a:cubicBezTo>
                  <a:cubicBezTo>
                    <a:pt x="16" y="9"/>
                    <a:pt x="14" y="9"/>
                    <a:pt x="12" y="9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10"/>
                    <a:pt x="14" y="11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9" y="13"/>
                    <a:pt x="19" y="13"/>
                  </a:cubicBezTo>
                  <a:cubicBezTo>
                    <a:pt x="21" y="14"/>
                    <a:pt x="23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9" y="13"/>
                  </a:cubicBezTo>
                  <a:cubicBezTo>
                    <a:pt x="31" y="12"/>
                    <a:pt x="33" y="12"/>
                    <a:pt x="34" y="12"/>
                  </a:cubicBezTo>
                  <a:cubicBezTo>
                    <a:pt x="37" y="11"/>
                    <a:pt x="41" y="11"/>
                    <a:pt x="44" y="10"/>
                  </a:cubicBezTo>
                  <a:cubicBezTo>
                    <a:pt x="46" y="11"/>
                    <a:pt x="48" y="11"/>
                    <a:pt x="49" y="11"/>
                  </a:cubicBezTo>
                  <a:cubicBezTo>
                    <a:pt x="51" y="11"/>
                    <a:pt x="53" y="12"/>
                    <a:pt x="54" y="13"/>
                  </a:cubicBezTo>
                  <a:cubicBezTo>
                    <a:pt x="52" y="13"/>
                    <a:pt x="51" y="12"/>
                    <a:pt x="49" y="12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6" name="Freeform 2437"/>
            <p:cNvSpPr/>
            <p:nvPr/>
          </p:nvSpPr>
          <p:spPr bwMode="auto">
            <a:xfrm>
              <a:off x="11133133" y="1997083"/>
              <a:ext cx="95251" cy="57150"/>
            </a:xfrm>
            <a:custGeom>
              <a:avLst/>
              <a:gdLst>
                <a:gd name="T0" fmla="*/ 0 w 25"/>
                <a:gd name="T1" fmla="*/ 0 h 15"/>
                <a:gd name="T2" fmla="*/ 12 w 25"/>
                <a:gd name="T3" fmla="*/ 9 h 15"/>
                <a:gd name="T4" fmla="*/ 19 w 25"/>
                <a:gd name="T5" fmla="*/ 12 h 15"/>
                <a:gd name="T6" fmla="*/ 25 w 25"/>
                <a:gd name="T7" fmla="*/ 14 h 15"/>
                <a:gd name="T8" fmla="*/ 16 w 25"/>
                <a:gd name="T9" fmla="*/ 15 h 15"/>
                <a:gd name="T10" fmla="*/ 8 w 25"/>
                <a:gd name="T11" fmla="*/ 10 h 15"/>
                <a:gd name="T12" fmla="*/ 0 w 25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5">
                  <a:moveTo>
                    <a:pt x="0" y="0"/>
                  </a:moveTo>
                  <a:cubicBezTo>
                    <a:pt x="4" y="3"/>
                    <a:pt x="7" y="7"/>
                    <a:pt x="12" y="9"/>
                  </a:cubicBezTo>
                  <a:cubicBezTo>
                    <a:pt x="14" y="10"/>
                    <a:pt x="16" y="11"/>
                    <a:pt x="19" y="12"/>
                  </a:cubicBezTo>
                  <a:cubicBezTo>
                    <a:pt x="21" y="12"/>
                    <a:pt x="24" y="12"/>
                    <a:pt x="25" y="14"/>
                  </a:cubicBezTo>
                  <a:cubicBezTo>
                    <a:pt x="22" y="14"/>
                    <a:pt x="19" y="15"/>
                    <a:pt x="16" y="15"/>
                  </a:cubicBezTo>
                  <a:cubicBezTo>
                    <a:pt x="12" y="14"/>
                    <a:pt x="9" y="11"/>
                    <a:pt x="8" y="10"/>
                  </a:cubicBezTo>
                  <a:cubicBezTo>
                    <a:pt x="5" y="7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7" name="Freeform 2440"/>
            <p:cNvSpPr/>
            <p:nvPr/>
          </p:nvSpPr>
          <p:spPr bwMode="auto">
            <a:xfrm>
              <a:off x="11115671" y="1949458"/>
              <a:ext cx="119063" cy="44450"/>
            </a:xfrm>
            <a:custGeom>
              <a:avLst/>
              <a:gdLst>
                <a:gd name="T0" fmla="*/ 15 w 32"/>
                <a:gd name="T1" fmla="*/ 6 h 12"/>
                <a:gd name="T2" fmla="*/ 6 w 32"/>
                <a:gd name="T3" fmla="*/ 9 h 12"/>
                <a:gd name="T4" fmla="*/ 0 w 32"/>
                <a:gd name="T5" fmla="*/ 9 h 12"/>
                <a:gd name="T6" fmla="*/ 9 w 32"/>
                <a:gd name="T7" fmla="*/ 6 h 12"/>
                <a:gd name="T8" fmla="*/ 17 w 32"/>
                <a:gd name="T9" fmla="*/ 1 h 12"/>
                <a:gd name="T10" fmla="*/ 26 w 32"/>
                <a:gd name="T11" fmla="*/ 2 h 12"/>
                <a:gd name="T12" fmla="*/ 27 w 32"/>
                <a:gd name="T13" fmla="*/ 2 h 12"/>
                <a:gd name="T14" fmla="*/ 32 w 32"/>
                <a:gd name="T15" fmla="*/ 12 h 12"/>
                <a:gd name="T16" fmla="*/ 28 w 32"/>
                <a:gd name="T17" fmla="*/ 9 h 12"/>
                <a:gd name="T18" fmla="*/ 15 w 32"/>
                <a:gd name="T1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2">
                  <a:moveTo>
                    <a:pt x="15" y="6"/>
                  </a:moveTo>
                  <a:cubicBezTo>
                    <a:pt x="13" y="7"/>
                    <a:pt x="8" y="8"/>
                    <a:pt x="6" y="9"/>
                  </a:cubicBezTo>
                  <a:cubicBezTo>
                    <a:pt x="4" y="9"/>
                    <a:pt x="0" y="9"/>
                    <a:pt x="0" y="9"/>
                  </a:cubicBezTo>
                  <a:cubicBezTo>
                    <a:pt x="3" y="8"/>
                    <a:pt x="6" y="7"/>
                    <a:pt x="9" y="6"/>
                  </a:cubicBezTo>
                  <a:cubicBezTo>
                    <a:pt x="12" y="4"/>
                    <a:pt x="14" y="2"/>
                    <a:pt x="17" y="1"/>
                  </a:cubicBezTo>
                  <a:cubicBezTo>
                    <a:pt x="20" y="0"/>
                    <a:pt x="23" y="0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5"/>
                    <a:pt x="30" y="9"/>
                    <a:pt x="32" y="12"/>
                  </a:cubicBezTo>
                  <a:cubicBezTo>
                    <a:pt x="31" y="11"/>
                    <a:pt x="30" y="9"/>
                    <a:pt x="28" y="9"/>
                  </a:cubicBezTo>
                  <a:cubicBezTo>
                    <a:pt x="23" y="5"/>
                    <a:pt x="17" y="5"/>
                    <a:pt x="15" y="6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8" name="Freeform 2441"/>
            <p:cNvSpPr/>
            <p:nvPr/>
          </p:nvSpPr>
          <p:spPr bwMode="auto">
            <a:xfrm>
              <a:off x="11069633" y="1949458"/>
              <a:ext cx="173039" cy="96838"/>
            </a:xfrm>
            <a:custGeom>
              <a:avLst/>
              <a:gdLst>
                <a:gd name="T0" fmla="*/ 29 w 46"/>
                <a:gd name="T1" fmla="*/ 6 h 26"/>
                <a:gd name="T2" fmla="*/ 19 w 46"/>
                <a:gd name="T3" fmla="*/ 9 h 26"/>
                <a:gd name="T4" fmla="*/ 17 w 46"/>
                <a:gd name="T5" fmla="*/ 10 h 26"/>
                <a:gd name="T6" fmla="*/ 16 w 46"/>
                <a:gd name="T7" fmla="*/ 10 h 26"/>
                <a:gd name="T8" fmla="*/ 17 w 46"/>
                <a:gd name="T9" fmla="*/ 11 h 26"/>
                <a:gd name="T10" fmla="*/ 21 w 46"/>
                <a:gd name="T11" fmla="*/ 11 h 26"/>
                <a:gd name="T12" fmla="*/ 26 w 46"/>
                <a:gd name="T13" fmla="*/ 12 h 26"/>
                <a:gd name="T14" fmla="*/ 31 w 46"/>
                <a:gd name="T15" fmla="*/ 12 h 26"/>
                <a:gd name="T16" fmla="*/ 37 w 46"/>
                <a:gd name="T17" fmla="*/ 14 h 26"/>
                <a:gd name="T18" fmla="*/ 40 w 46"/>
                <a:gd name="T19" fmla="*/ 16 h 26"/>
                <a:gd name="T20" fmla="*/ 33 w 46"/>
                <a:gd name="T21" fmla="*/ 13 h 26"/>
                <a:gd name="T22" fmla="*/ 30 w 46"/>
                <a:gd name="T23" fmla="*/ 13 h 26"/>
                <a:gd name="T24" fmla="*/ 36 w 46"/>
                <a:gd name="T25" fmla="*/ 16 h 26"/>
                <a:gd name="T26" fmla="*/ 44 w 46"/>
                <a:gd name="T27" fmla="*/ 22 h 26"/>
                <a:gd name="T28" fmla="*/ 45 w 46"/>
                <a:gd name="T29" fmla="*/ 24 h 26"/>
                <a:gd name="T30" fmla="*/ 41 w 46"/>
                <a:gd name="T31" fmla="*/ 21 h 26"/>
                <a:gd name="T32" fmla="*/ 24 w 46"/>
                <a:gd name="T33" fmla="*/ 13 h 26"/>
                <a:gd name="T34" fmla="*/ 19 w 46"/>
                <a:gd name="T35" fmla="*/ 12 h 26"/>
                <a:gd name="T36" fmla="*/ 17 w 46"/>
                <a:gd name="T37" fmla="*/ 12 h 26"/>
                <a:gd name="T38" fmla="*/ 19 w 46"/>
                <a:gd name="T39" fmla="*/ 13 h 26"/>
                <a:gd name="T40" fmla="*/ 25 w 46"/>
                <a:gd name="T41" fmla="*/ 20 h 26"/>
                <a:gd name="T42" fmla="*/ 28 w 46"/>
                <a:gd name="T43" fmla="*/ 22 h 26"/>
                <a:gd name="T44" fmla="*/ 35 w 46"/>
                <a:gd name="T45" fmla="*/ 24 h 26"/>
                <a:gd name="T46" fmla="*/ 35 w 46"/>
                <a:gd name="T47" fmla="*/ 24 h 26"/>
                <a:gd name="T48" fmla="*/ 28 w 46"/>
                <a:gd name="T49" fmla="*/ 22 h 26"/>
                <a:gd name="T50" fmla="*/ 25 w 46"/>
                <a:gd name="T51" fmla="*/ 20 h 26"/>
                <a:gd name="T52" fmla="*/ 17 w 46"/>
                <a:gd name="T53" fmla="*/ 13 h 26"/>
                <a:gd name="T54" fmla="*/ 15 w 46"/>
                <a:gd name="T55" fmla="*/ 12 h 26"/>
                <a:gd name="T56" fmla="*/ 8 w 46"/>
                <a:gd name="T57" fmla="*/ 10 h 26"/>
                <a:gd name="T58" fmla="*/ 9 w 46"/>
                <a:gd name="T59" fmla="*/ 11 h 26"/>
                <a:gd name="T60" fmla="*/ 10 w 46"/>
                <a:gd name="T61" fmla="*/ 15 h 26"/>
                <a:gd name="T62" fmla="*/ 16 w 46"/>
                <a:gd name="T63" fmla="*/ 22 h 26"/>
                <a:gd name="T64" fmla="*/ 21 w 46"/>
                <a:gd name="T65" fmla="*/ 26 h 26"/>
                <a:gd name="T66" fmla="*/ 16 w 46"/>
                <a:gd name="T67" fmla="*/ 23 h 26"/>
                <a:gd name="T68" fmla="*/ 10 w 46"/>
                <a:gd name="T69" fmla="*/ 16 h 26"/>
                <a:gd name="T70" fmla="*/ 8 w 46"/>
                <a:gd name="T71" fmla="*/ 12 h 26"/>
                <a:gd name="T72" fmla="*/ 7 w 46"/>
                <a:gd name="T73" fmla="*/ 10 h 26"/>
                <a:gd name="T74" fmla="*/ 5 w 46"/>
                <a:gd name="T75" fmla="*/ 8 h 26"/>
                <a:gd name="T76" fmla="*/ 2 w 46"/>
                <a:gd name="T77" fmla="*/ 6 h 26"/>
                <a:gd name="T78" fmla="*/ 2 w 46"/>
                <a:gd name="T79" fmla="*/ 6 h 26"/>
                <a:gd name="T80" fmla="*/ 1 w 46"/>
                <a:gd name="T81" fmla="*/ 5 h 26"/>
                <a:gd name="T82" fmla="*/ 4 w 46"/>
                <a:gd name="T83" fmla="*/ 7 h 26"/>
                <a:gd name="T84" fmla="*/ 5 w 46"/>
                <a:gd name="T85" fmla="*/ 7 h 26"/>
                <a:gd name="T86" fmla="*/ 7 w 46"/>
                <a:gd name="T87" fmla="*/ 7 h 26"/>
                <a:gd name="T88" fmla="*/ 14 w 46"/>
                <a:gd name="T89" fmla="*/ 6 h 26"/>
                <a:gd name="T90" fmla="*/ 17 w 46"/>
                <a:gd name="T91" fmla="*/ 6 h 26"/>
                <a:gd name="T92" fmla="*/ 23 w 46"/>
                <a:gd name="T93" fmla="*/ 0 h 26"/>
                <a:gd name="T94" fmla="*/ 19 w 46"/>
                <a:gd name="T95" fmla="*/ 4 h 26"/>
                <a:gd name="T96" fmla="*/ 16 w 46"/>
                <a:gd name="T97" fmla="*/ 6 h 26"/>
                <a:gd name="T98" fmla="*/ 11 w 46"/>
                <a:gd name="T99" fmla="*/ 8 h 26"/>
                <a:gd name="T100" fmla="*/ 7 w 46"/>
                <a:gd name="T101" fmla="*/ 8 h 26"/>
                <a:gd name="T102" fmla="*/ 11 w 46"/>
                <a:gd name="T103" fmla="*/ 10 h 26"/>
                <a:gd name="T104" fmla="*/ 13 w 46"/>
                <a:gd name="T105" fmla="*/ 10 h 26"/>
                <a:gd name="T106" fmla="*/ 17 w 46"/>
                <a:gd name="T107" fmla="*/ 9 h 26"/>
                <a:gd name="T108" fmla="*/ 18 w 46"/>
                <a:gd name="T109" fmla="*/ 9 h 26"/>
                <a:gd name="T110" fmla="*/ 22 w 46"/>
                <a:gd name="T111" fmla="*/ 7 h 26"/>
                <a:gd name="T112" fmla="*/ 32 w 46"/>
                <a:gd name="T113" fmla="*/ 5 h 26"/>
                <a:gd name="T114" fmla="*/ 32 w 46"/>
                <a:gd name="T11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" h="26">
                  <a:moveTo>
                    <a:pt x="32" y="6"/>
                  </a:moveTo>
                  <a:cubicBezTo>
                    <a:pt x="31" y="6"/>
                    <a:pt x="30" y="6"/>
                    <a:pt x="29" y="6"/>
                  </a:cubicBezTo>
                  <a:cubicBezTo>
                    <a:pt x="27" y="7"/>
                    <a:pt x="24" y="7"/>
                    <a:pt x="22" y="8"/>
                  </a:cubicBezTo>
                  <a:cubicBezTo>
                    <a:pt x="21" y="8"/>
                    <a:pt x="20" y="9"/>
                    <a:pt x="19" y="9"/>
                  </a:cubicBezTo>
                  <a:cubicBezTo>
                    <a:pt x="19" y="9"/>
                    <a:pt x="18" y="9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10"/>
                    <a:pt x="15" y="11"/>
                  </a:cubicBezTo>
                  <a:cubicBezTo>
                    <a:pt x="16" y="11"/>
                    <a:pt x="16" y="11"/>
                    <a:pt x="17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20" y="11"/>
                    <a:pt x="20" y="11"/>
                    <a:pt x="21" y="11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6" y="12"/>
                    <a:pt x="26" y="12"/>
                  </a:cubicBezTo>
                  <a:cubicBezTo>
                    <a:pt x="27" y="12"/>
                    <a:pt x="28" y="12"/>
                    <a:pt x="30" y="12"/>
                  </a:cubicBezTo>
                  <a:cubicBezTo>
                    <a:pt x="30" y="12"/>
                    <a:pt x="31" y="12"/>
                    <a:pt x="31" y="12"/>
                  </a:cubicBezTo>
                  <a:cubicBezTo>
                    <a:pt x="32" y="12"/>
                    <a:pt x="33" y="13"/>
                    <a:pt x="33" y="13"/>
                  </a:cubicBezTo>
                  <a:cubicBezTo>
                    <a:pt x="35" y="13"/>
                    <a:pt x="36" y="13"/>
                    <a:pt x="37" y="14"/>
                  </a:cubicBezTo>
                  <a:cubicBezTo>
                    <a:pt x="38" y="14"/>
                    <a:pt x="38" y="14"/>
                    <a:pt x="39" y="14"/>
                  </a:cubicBezTo>
                  <a:cubicBezTo>
                    <a:pt x="39" y="15"/>
                    <a:pt x="40" y="15"/>
                    <a:pt x="40" y="16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4" y="13"/>
                    <a:pt x="33" y="13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31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1" y="14"/>
                    <a:pt x="34" y="15"/>
                    <a:pt x="36" y="16"/>
                  </a:cubicBezTo>
                  <a:cubicBezTo>
                    <a:pt x="38" y="17"/>
                    <a:pt x="40" y="19"/>
                    <a:pt x="42" y="20"/>
                  </a:cubicBezTo>
                  <a:cubicBezTo>
                    <a:pt x="43" y="21"/>
                    <a:pt x="43" y="21"/>
                    <a:pt x="44" y="22"/>
                  </a:cubicBezTo>
                  <a:cubicBezTo>
                    <a:pt x="45" y="23"/>
                    <a:pt x="46" y="24"/>
                    <a:pt x="46" y="25"/>
                  </a:cubicBezTo>
                  <a:cubicBezTo>
                    <a:pt x="46" y="24"/>
                    <a:pt x="45" y="24"/>
                    <a:pt x="45" y="24"/>
                  </a:cubicBezTo>
                  <a:cubicBezTo>
                    <a:pt x="45" y="23"/>
                    <a:pt x="44" y="23"/>
                    <a:pt x="44" y="23"/>
                  </a:cubicBezTo>
                  <a:cubicBezTo>
                    <a:pt x="43" y="22"/>
                    <a:pt x="42" y="21"/>
                    <a:pt x="41" y="21"/>
                  </a:cubicBezTo>
                  <a:cubicBezTo>
                    <a:pt x="39" y="20"/>
                    <a:pt x="38" y="18"/>
                    <a:pt x="36" y="17"/>
                  </a:cubicBezTo>
                  <a:cubicBezTo>
                    <a:pt x="32" y="15"/>
                    <a:pt x="28" y="14"/>
                    <a:pt x="24" y="13"/>
                  </a:cubicBezTo>
                  <a:cubicBezTo>
                    <a:pt x="23" y="13"/>
                    <a:pt x="22" y="12"/>
                    <a:pt x="20" y="12"/>
                  </a:cubicBezTo>
                  <a:cubicBezTo>
                    <a:pt x="20" y="12"/>
                    <a:pt x="19" y="12"/>
                    <a:pt x="19" y="12"/>
                  </a:cubicBezTo>
                  <a:cubicBezTo>
                    <a:pt x="18" y="12"/>
                    <a:pt x="18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3"/>
                    <a:pt x="19" y="13"/>
                  </a:cubicBezTo>
                  <a:cubicBezTo>
                    <a:pt x="19" y="14"/>
                    <a:pt x="20" y="14"/>
                    <a:pt x="20" y="15"/>
                  </a:cubicBezTo>
                  <a:cubicBezTo>
                    <a:pt x="22" y="16"/>
                    <a:pt x="23" y="18"/>
                    <a:pt x="25" y="20"/>
                  </a:cubicBezTo>
                  <a:cubicBezTo>
                    <a:pt x="26" y="20"/>
                    <a:pt x="26" y="20"/>
                    <a:pt x="27" y="21"/>
                  </a:cubicBezTo>
                  <a:cubicBezTo>
                    <a:pt x="27" y="21"/>
                    <a:pt x="28" y="21"/>
                    <a:pt x="28" y="22"/>
                  </a:cubicBezTo>
                  <a:cubicBezTo>
                    <a:pt x="29" y="22"/>
                    <a:pt x="30" y="23"/>
                    <a:pt x="31" y="23"/>
                  </a:cubicBezTo>
                  <a:cubicBezTo>
                    <a:pt x="32" y="23"/>
                    <a:pt x="34" y="24"/>
                    <a:pt x="35" y="24"/>
                  </a:cubicBezTo>
                  <a:cubicBezTo>
                    <a:pt x="36" y="24"/>
                    <a:pt x="37" y="25"/>
                    <a:pt x="38" y="25"/>
                  </a:cubicBezTo>
                  <a:cubicBezTo>
                    <a:pt x="37" y="25"/>
                    <a:pt x="36" y="25"/>
                    <a:pt x="35" y="24"/>
                  </a:cubicBezTo>
                  <a:cubicBezTo>
                    <a:pt x="34" y="24"/>
                    <a:pt x="32" y="24"/>
                    <a:pt x="31" y="23"/>
                  </a:cubicBezTo>
                  <a:cubicBezTo>
                    <a:pt x="30" y="23"/>
                    <a:pt x="29" y="22"/>
                    <a:pt x="28" y="22"/>
                  </a:cubicBezTo>
                  <a:cubicBezTo>
                    <a:pt x="27" y="22"/>
                    <a:pt x="27" y="21"/>
                    <a:pt x="26" y="21"/>
                  </a:cubicBezTo>
                  <a:cubicBezTo>
                    <a:pt x="26" y="21"/>
                    <a:pt x="25" y="20"/>
                    <a:pt x="25" y="20"/>
                  </a:cubicBezTo>
                  <a:cubicBezTo>
                    <a:pt x="23" y="19"/>
                    <a:pt x="21" y="17"/>
                    <a:pt x="20" y="15"/>
                  </a:cubicBezTo>
                  <a:cubicBezTo>
                    <a:pt x="19" y="14"/>
                    <a:pt x="18" y="13"/>
                    <a:pt x="17" y="13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0" y="10"/>
                    <a:pt x="9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1"/>
                    <a:pt x="9" y="11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9" y="14"/>
                    <a:pt x="10" y="15"/>
                    <a:pt x="10" y="15"/>
                  </a:cubicBezTo>
                  <a:cubicBezTo>
                    <a:pt x="11" y="16"/>
                    <a:pt x="11" y="17"/>
                    <a:pt x="12" y="18"/>
                  </a:cubicBezTo>
                  <a:cubicBezTo>
                    <a:pt x="13" y="20"/>
                    <a:pt x="14" y="21"/>
                    <a:pt x="16" y="22"/>
                  </a:cubicBezTo>
                  <a:cubicBezTo>
                    <a:pt x="17" y="23"/>
                    <a:pt x="17" y="24"/>
                    <a:pt x="18" y="24"/>
                  </a:cubicBezTo>
                  <a:cubicBezTo>
                    <a:pt x="19" y="25"/>
                    <a:pt x="20" y="25"/>
                    <a:pt x="21" y="26"/>
                  </a:cubicBezTo>
                  <a:cubicBezTo>
                    <a:pt x="20" y="25"/>
                    <a:pt x="19" y="25"/>
                    <a:pt x="18" y="24"/>
                  </a:cubicBezTo>
                  <a:cubicBezTo>
                    <a:pt x="17" y="24"/>
                    <a:pt x="16" y="23"/>
                    <a:pt x="16" y="23"/>
                  </a:cubicBezTo>
                  <a:cubicBezTo>
                    <a:pt x="14" y="21"/>
                    <a:pt x="13" y="20"/>
                    <a:pt x="11" y="18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9" y="15"/>
                    <a:pt x="9" y="14"/>
                    <a:pt x="8" y="13"/>
                  </a:cubicBezTo>
                  <a:cubicBezTo>
                    <a:pt x="8" y="13"/>
                    <a:pt x="8" y="13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8" y="11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9"/>
                    <a:pt x="5" y="8"/>
                    <a:pt x="5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3" y="7"/>
                    <a:pt x="3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2" y="5"/>
                    <a:pt x="2" y="6"/>
                  </a:cubicBezTo>
                  <a:cubicBezTo>
                    <a:pt x="3" y="6"/>
                    <a:pt x="4" y="6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10" y="7"/>
                    <a:pt x="12" y="7"/>
                    <a:pt x="14" y="6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8" y="5"/>
                    <a:pt x="18" y="5"/>
                    <a:pt x="19" y="4"/>
                  </a:cubicBezTo>
                  <a:cubicBezTo>
                    <a:pt x="21" y="3"/>
                    <a:pt x="22" y="1"/>
                    <a:pt x="23" y="0"/>
                  </a:cubicBezTo>
                  <a:cubicBezTo>
                    <a:pt x="23" y="0"/>
                    <a:pt x="22" y="1"/>
                    <a:pt x="21" y="2"/>
                  </a:cubicBezTo>
                  <a:cubicBezTo>
                    <a:pt x="21" y="3"/>
                    <a:pt x="20" y="3"/>
                    <a:pt x="19" y="4"/>
                  </a:cubicBezTo>
                  <a:cubicBezTo>
                    <a:pt x="19" y="5"/>
                    <a:pt x="18" y="5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10" y="9"/>
                    <a:pt x="11" y="10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9" y="9"/>
                    <a:pt x="19" y="8"/>
                  </a:cubicBezTo>
                  <a:cubicBezTo>
                    <a:pt x="20" y="8"/>
                    <a:pt x="21" y="8"/>
                    <a:pt x="22" y="7"/>
                  </a:cubicBezTo>
                  <a:cubicBezTo>
                    <a:pt x="24" y="6"/>
                    <a:pt x="26" y="6"/>
                    <a:pt x="28" y="5"/>
                  </a:cubicBezTo>
                  <a:cubicBezTo>
                    <a:pt x="30" y="5"/>
                    <a:pt x="31" y="5"/>
                    <a:pt x="32" y="5"/>
                  </a:cubicBezTo>
                  <a:cubicBezTo>
                    <a:pt x="33" y="5"/>
                    <a:pt x="34" y="6"/>
                    <a:pt x="35" y="6"/>
                  </a:cubicBezTo>
                  <a:cubicBezTo>
                    <a:pt x="34" y="6"/>
                    <a:pt x="33" y="6"/>
                    <a:pt x="32" y="6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9" name="Freeform 2442"/>
            <p:cNvSpPr/>
            <p:nvPr/>
          </p:nvSpPr>
          <p:spPr bwMode="auto">
            <a:xfrm>
              <a:off x="10772769" y="2700350"/>
              <a:ext cx="49213" cy="168276"/>
            </a:xfrm>
            <a:custGeom>
              <a:avLst/>
              <a:gdLst>
                <a:gd name="T0" fmla="*/ 13 w 13"/>
                <a:gd name="T1" fmla="*/ 0 h 45"/>
                <a:gd name="T2" fmla="*/ 6 w 13"/>
                <a:gd name="T3" fmla="*/ 22 h 45"/>
                <a:gd name="T4" fmla="*/ 7 w 13"/>
                <a:gd name="T5" fmla="*/ 34 h 45"/>
                <a:gd name="T6" fmla="*/ 7 w 13"/>
                <a:gd name="T7" fmla="*/ 45 h 45"/>
                <a:gd name="T8" fmla="*/ 0 w 13"/>
                <a:gd name="T9" fmla="*/ 31 h 45"/>
                <a:gd name="T10" fmla="*/ 3 w 13"/>
                <a:gd name="T11" fmla="*/ 16 h 45"/>
                <a:gd name="T12" fmla="*/ 13 w 13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5">
                  <a:moveTo>
                    <a:pt x="13" y="0"/>
                  </a:moveTo>
                  <a:cubicBezTo>
                    <a:pt x="11" y="7"/>
                    <a:pt x="7" y="14"/>
                    <a:pt x="6" y="22"/>
                  </a:cubicBezTo>
                  <a:cubicBezTo>
                    <a:pt x="6" y="26"/>
                    <a:pt x="6" y="30"/>
                    <a:pt x="7" y="34"/>
                  </a:cubicBezTo>
                  <a:cubicBezTo>
                    <a:pt x="7" y="38"/>
                    <a:pt x="8" y="42"/>
                    <a:pt x="7" y="45"/>
                  </a:cubicBezTo>
                  <a:cubicBezTo>
                    <a:pt x="5" y="40"/>
                    <a:pt x="2" y="36"/>
                    <a:pt x="0" y="31"/>
                  </a:cubicBezTo>
                  <a:cubicBezTo>
                    <a:pt x="0" y="26"/>
                    <a:pt x="2" y="19"/>
                    <a:pt x="3" y="16"/>
                  </a:cubicBezTo>
                  <a:cubicBezTo>
                    <a:pt x="6" y="10"/>
                    <a:pt x="10" y="5"/>
                    <a:pt x="13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0" name="Freeform 2445"/>
            <p:cNvSpPr/>
            <p:nvPr/>
          </p:nvSpPr>
          <p:spPr bwMode="auto">
            <a:xfrm>
              <a:off x="10837857" y="2667013"/>
              <a:ext cx="93663" cy="179389"/>
            </a:xfrm>
            <a:custGeom>
              <a:avLst/>
              <a:gdLst>
                <a:gd name="T0" fmla="*/ 11 w 25"/>
                <a:gd name="T1" fmla="*/ 20 h 48"/>
                <a:gd name="T2" fmla="*/ 3 w 25"/>
                <a:gd name="T3" fmla="*/ 9 h 48"/>
                <a:gd name="T4" fmla="*/ 0 w 25"/>
                <a:gd name="T5" fmla="*/ 0 h 48"/>
                <a:gd name="T6" fmla="*/ 9 w 25"/>
                <a:gd name="T7" fmla="*/ 11 h 48"/>
                <a:gd name="T8" fmla="*/ 21 w 25"/>
                <a:gd name="T9" fmla="*/ 21 h 48"/>
                <a:gd name="T10" fmla="*/ 24 w 25"/>
                <a:gd name="T11" fmla="*/ 34 h 48"/>
                <a:gd name="T12" fmla="*/ 24 w 25"/>
                <a:gd name="T13" fmla="*/ 36 h 48"/>
                <a:gd name="T14" fmla="*/ 12 w 25"/>
                <a:gd name="T15" fmla="*/ 48 h 48"/>
                <a:gd name="T16" fmla="*/ 16 w 25"/>
                <a:gd name="T17" fmla="*/ 41 h 48"/>
                <a:gd name="T18" fmla="*/ 11 w 25"/>
                <a:gd name="T19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48">
                  <a:moveTo>
                    <a:pt x="11" y="20"/>
                  </a:moveTo>
                  <a:cubicBezTo>
                    <a:pt x="9" y="17"/>
                    <a:pt x="5" y="12"/>
                    <a:pt x="3" y="9"/>
                  </a:cubicBezTo>
                  <a:cubicBezTo>
                    <a:pt x="1" y="6"/>
                    <a:pt x="0" y="0"/>
                    <a:pt x="0" y="0"/>
                  </a:cubicBezTo>
                  <a:cubicBezTo>
                    <a:pt x="2" y="4"/>
                    <a:pt x="5" y="8"/>
                    <a:pt x="9" y="11"/>
                  </a:cubicBezTo>
                  <a:cubicBezTo>
                    <a:pt x="13" y="14"/>
                    <a:pt x="17" y="17"/>
                    <a:pt x="21" y="21"/>
                  </a:cubicBezTo>
                  <a:cubicBezTo>
                    <a:pt x="24" y="24"/>
                    <a:pt x="25" y="29"/>
                    <a:pt x="24" y="34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0" y="41"/>
                    <a:pt x="16" y="44"/>
                    <a:pt x="12" y="48"/>
                  </a:cubicBezTo>
                  <a:cubicBezTo>
                    <a:pt x="13" y="46"/>
                    <a:pt x="15" y="43"/>
                    <a:pt x="16" y="41"/>
                  </a:cubicBezTo>
                  <a:cubicBezTo>
                    <a:pt x="18" y="31"/>
                    <a:pt x="15" y="23"/>
                    <a:pt x="11" y="2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1" name="Freeform 2446"/>
            <p:cNvSpPr/>
            <p:nvPr/>
          </p:nvSpPr>
          <p:spPr bwMode="auto">
            <a:xfrm>
              <a:off x="10758481" y="2582875"/>
              <a:ext cx="150813" cy="304802"/>
            </a:xfrm>
            <a:custGeom>
              <a:avLst/>
              <a:gdLst>
                <a:gd name="T0" fmla="*/ 34 w 40"/>
                <a:gd name="T1" fmla="*/ 45 h 81"/>
                <a:gd name="T2" fmla="*/ 24 w 40"/>
                <a:gd name="T3" fmla="*/ 33 h 81"/>
                <a:gd name="T4" fmla="*/ 22 w 40"/>
                <a:gd name="T5" fmla="*/ 30 h 81"/>
                <a:gd name="T6" fmla="*/ 21 w 40"/>
                <a:gd name="T7" fmla="*/ 29 h 81"/>
                <a:gd name="T8" fmla="*/ 20 w 40"/>
                <a:gd name="T9" fmla="*/ 30 h 81"/>
                <a:gd name="T10" fmla="*/ 22 w 40"/>
                <a:gd name="T11" fmla="*/ 35 h 81"/>
                <a:gd name="T12" fmla="*/ 23 w 40"/>
                <a:gd name="T13" fmla="*/ 45 h 81"/>
                <a:gd name="T14" fmla="*/ 26 w 40"/>
                <a:gd name="T15" fmla="*/ 52 h 81"/>
                <a:gd name="T16" fmla="*/ 27 w 40"/>
                <a:gd name="T17" fmla="*/ 61 h 81"/>
                <a:gd name="T18" fmla="*/ 26 w 40"/>
                <a:gd name="T19" fmla="*/ 67 h 81"/>
                <a:gd name="T20" fmla="*/ 26 w 40"/>
                <a:gd name="T21" fmla="*/ 55 h 81"/>
                <a:gd name="T22" fmla="*/ 24 w 40"/>
                <a:gd name="T23" fmla="*/ 50 h 81"/>
                <a:gd name="T24" fmla="*/ 23 w 40"/>
                <a:gd name="T25" fmla="*/ 61 h 81"/>
                <a:gd name="T26" fmla="*/ 19 w 40"/>
                <a:gd name="T27" fmla="*/ 76 h 81"/>
                <a:gd name="T28" fmla="*/ 17 w 40"/>
                <a:gd name="T29" fmla="*/ 78 h 81"/>
                <a:gd name="T30" fmla="*/ 19 w 40"/>
                <a:gd name="T31" fmla="*/ 71 h 81"/>
                <a:gd name="T32" fmla="*/ 21 w 40"/>
                <a:gd name="T33" fmla="*/ 41 h 81"/>
                <a:gd name="T34" fmla="*/ 19 w 40"/>
                <a:gd name="T35" fmla="*/ 33 h 81"/>
                <a:gd name="T36" fmla="*/ 19 w 40"/>
                <a:gd name="T37" fmla="*/ 31 h 81"/>
                <a:gd name="T38" fmla="*/ 18 w 40"/>
                <a:gd name="T39" fmla="*/ 34 h 81"/>
                <a:gd name="T40" fmla="*/ 12 w 40"/>
                <a:gd name="T41" fmla="*/ 47 h 81"/>
                <a:gd name="T42" fmla="*/ 11 w 40"/>
                <a:gd name="T43" fmla="*/ 52 h 81"/>
                <a:gd name="T44" fmla="*/ 11 w 40"/>
                <a:gd name="T45" fmla="*/ 63 h 81"/>
                <a:gd name="T46" fmla="*/ 10 w 40"/>
                <a:gd name="T47" fmla="*/ 63 h 81"/>
                <a:gd name="T48" fmla="*/ 10 w 40"/>
                <a:gd name="T49" fmla="*/ 52 h 81"/>
                <a:gd name="T50" fmla="*/ 11 w 40"/>
                <a:gd name="T51" fmla="*/ 46 h 81"/>
                <a:gd name="T52" fmla="*/ 17 w 40"/>
                <a:gd name="T53" fmla="*/ 31 h 81"/>
                <a:gd name="T54" fmla="*/ 18 w 40"/>
                <a:gd name="T55" fmla="*/ 27 h 81"/>
                <a:gd name="T56" fmla="*/ 17 w 40"/>
                <a:gd name="T57" fmla="*/ 16 h 81"/>
                <a:gd name="T58" fmla="*/ 15 w 40"/>
                <a:gd name="T59" fmla="*/ 18 h 81"/>
                <a:gd name="T60" fmla="*/ 10 w 40"/>
                <a:gd name="T61" fmla="*/ 23 h 81"/>
                <a:gd name="T62" fmla="*/ 3 w 40"/>
                <a:gd name="T63" fmla="*/ 34 h 81"/>
                <a:gd name="T64" fmla="*/ 0 w 40"/>
                <a:gd name="T65" fmla="*/ 43 h 81"/>
                <a:gd name="T66" fmla="*/ 2 w 40"/>
                <a:gd name="T67" fmla="*/ 34 h 81"/>
                <a:gd name="T68" fmla="*/ 9 w 40"/>
                <a:gd name="T69" fmla="*/ 22 h 81"/>
                <a:gd name="T70" fmla="*/ 13 w 40"/>
                <a:gd name="T71" fmla="*/ 18 h 81"/>
                <a:gd name="T72" fmla="*/ 16 w 40"/>
                <a:gd name="T73" fmla="*/ 16 h 81"/>
                <a:gd name="T74" fmla="*/ 18 w 40"/>
                <a:gd name="T75" fmla="*/ 10 h 81"/>
                <a:gd name="T76" fmla="*/ 19 w 40"/>
                <a:gd name="T77" fmla="*/ 6 h 81"/>
                <a:gd name="T78" fmla="*/ 19 w 40"/>
                <a:gd name="T79" fmla="*/ 5 h 81"/>
                <a:gd name="T80" fmla="*/ 20 w 40"/>
                <a:gd name="T81" fmla="*/ 3 h 81"/>
                <a:gd name="T82" fmla="*/ 19 w 40"/>
                <a:gd name="T83" fmla="*/ 9 h 81"/>
                <a:gd name="T84" fmla="*/ 20 w 40"/>
                <a:gd name="T85" fmla="*/ 11 h 81"/>
                <a:gd name="T86" fmla="*/ 20 w 40"/>
                <a:gd name="T87" fmla="*/ 13 h 81"/>
                <a:gd name="T88" fmla="*/ 25 w 40"/>
                <a:gd name="T89" fmla="*/ 23 h 81"/>
                <a:gd name="T90" fmla="*/ 28 w 40"/>
                <a:gd name="T91" fmla="*/ 27 h 81"/>
                <a:gd name="T92" fmla="*/ 40 w 40"/>
                <a:gd name="T93" fmla="*/ 33 h 81"/>
                <a:gd name="T94" fmla="*/ 31 w 40"/>
                <a:gd name="T95" fmla="*/ 30 h 81"/>
                <a:gd name="T96" fmla="*/ 26 w 40"/>
                <a:gd name="T97" fmla="*/ 26 h 81"/>
                <a:gd name="T98" fmla="*/ 22 w 40"/>
                <a:gd name="T99" fmla="*/ 20 h 81"/>
                <a:gd name="T100" fmla="*/ 19 w 40"/>
                <a:gd name="T101" fmla="*/ 13 h 81"/>
                <a:gd name="T102" fmla="*/ 19 w 40"/>
                <a:gd name="T103" fmla="*/ 21 h 81"/>
                <a:gd name="T104" fmla="*/ 20 w 40"/>
                <a:gd name="T105" fmla="*/ 24 h 81"/>
                <a:gd name="T106" fmla="*/ 22 w 40"/>
                <a:gd name="T107" fmla="*/ 28 h 81"/>
                <a:gd name="T108" fmla="*/ 23 w 40"/>
                <a:gd name="T109" fmla="*/ 30 h 81"/>
                <a:gd name="T110" fmla="*/ 28 w 40"/>
                <a:gd name="T111" fmla="*/ 36 h 81"/>
                <a:gd name="T112" fmla="*/ 37 w 40"/>
                <a:gd name="T113" fmla="*/ 49 h 81"/>
                <a:gd name="T114" fmla="*/ 36 w 40"/>
                <a:gd name="T115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" h="81">
                  <a:moveTo>
                    <a:pt x="36" y="49"/>
                  </a:moveTo>
                  <a:cubicBezTo>
                    <a:pt x="35" y="47"/>
                    <a:pt x="34" y="46"/>
                    <a:pt x="34" y="45"/>
                  </a:cubicBezTo>
                  <a:cubicBezTo>
                    <a:pt x="32" y="42"/>
                    <a:pt x="30" y="39"/>
                    <a:pt x="28" y="36"/>
                  </a:cubicBezTo>
                  <a:cubicBezTo>
                    <a:pt x="26" y="35"/>
                    <a:pt x="25" y="34"/>
                    <a:pt x="24" y="33"/>
                  </a:cubicBezTo>
                  <a:cubicBezTo>
                    <a:pt x="24" y="32"/>
                    <a:pt x="23" y="31"/>
                    <a:pt x="23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8"/>
                    <a:pt x="20" y="27"/>
                    <a:pt x="19" y="26"/>
                  </a:cubicBezTo>
                  <a:cubicBezTo>
                    <a:pt x="20" y="28"/>
                    <a:pt x="20" y="29"/>
                    <a:pt x="20" y="30"/>
                  </a:cubicBezTo>
                  <a:cubicBezTo>
                    <a:pt x="21" y="31"/>
                    <a:pt x="21" y="32"/>
                    <a:pt x="21" y="33"/>
                  </a:cubicBezTo>
                  <a:cubicBezTo>
                    <a:pt x="21" y="34"/>
                    <a:pt x="22" y="35"/>
                    <a:pt x="22" y="35"/>
                  </a:cubicBezTo>
                  <a:cubicBezTo>
                    <a:pt x="22" y="37"/>
                    <a:pt x="23" y="39"/>
                    <a:pt x="23" y="41"/>
                  </a:cubicBezTo>
                  <a:cubicBezTo>
                    <a:pt x="23" y="42"/>
                    <a:pt x="23" y="43"/>
                    <a:pt x="23" y="45"/>
                  </a:cubicBezTo>
                  <a:cubicBezTo>
                    <a:pt x="24" y="46"/>
                    <a:pt x="25" y="48"/>
                    <a:pt x="25" y="49"/>
                  </a:cubicBezTo>
                  <a:cubicBezTo>
                    <a:pt x="25" y="50"/>
                    <a:pt x="26" y="51"/>
                    <a:pt x="26" y="52"/>
                  </a:cubicBezTo>
                  <a:cubicBezTo>
                    <a:pt x="26" y="53"/>
                    <a:pt x="26" y="54"/>
                    <a:pt x="27" y="55"/>
                  </a:cubicBezTo>
                  <a:cubicBezTo>
                    <a:pt x="27" y="57"/>
                    <a:pt x="27" y="59"/>
                    <a:pt x="27" y="61"/>
                  </a:cubicBezTo>
                  <a:cubicBezTo>
                    <a:pt x="27" y="62"/>
                    <a:pt x="27" y="63"/>
                    <a:pt x="27" y="64"/>
                  </a:cubicBezTo>
                  <a:cubicBezTo>
                    <a:pt x="27" y="65"/>
                    <a:pt x="26" y="66"/>
                    <a:pt x="26" y="67"/>
                  </a:cubicBezTo>
                  <a:cubicBezTo>
                    <a:pt x="27" y="65"/>
                    <a:pt x="27" y="63"/>
                    <a:pt x="27" y="61"/>
                  </a:cubicBezTo>
                  <a:cubicBezTo>
                    <a:pt x="27" y="59"/>
                    <a:pt x="26" y="57"/>
                    <a:pt x="26" y="55"/>
                  </a:cubicBezTo>
                  <a:cubicBezTo>
                    <a:pt x="25" y="54"/>
                    <a:pt x="25" y="53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4" y="49"/>
                    <a:pt x="24" y="49"/>
                    <a:pt x="24" y="48"/>
                  </a:cubicBezTo>
                  <a:cubicBezTo>
                    <a:pt x="24" y="53"/>
                    <a:pt x="24" y="57"/>
                    <a:pt x="23" y="61"/>
                  </a:cubicBezTo>
                  <a:cubicBezTo>
                    <a:pt x="22" y="65"/>
                    <a:pt x="22" y="68"/>
                    <a:pt x="21" y="71"/>
                  </a:cubicBezTo>
                  <a:cubicBezTo>
                    <a:pt x="20" y="73"/>
                    <a:pt x="19" y="75"/>
                    <a:pt x="19" y="76"/>
                  </a:cubicBezTo>
                  <a:cubicBezTo>
                    <a:pt x="18" y="78"/>
                    <a:pt x="17" y="79"/>
                    <a:pt x="16" y="81"/>
                  </a:cubicBezTo>
                  <a:cubicBezTo>
                    <a:pt x="17" y="80"/>
                    <a:pt x="17" y="79"/>
                    <a:pt x="17" y="78"/>
                  </a:cubicBezTo>
                  <a:cubicBezTo>
                    <a:pt x="17" y="77"/>
                    <a:pt x="18" y="77"/>
                    <a:pt x="18" y="76"/>
                  </a:cubicBezTo>
                  <a:cubicBezTo>
                    <a:pt x="18" y="74"/>
                    <a:pt x="19" y="73"/>
                    <a:pt x="19" y="71"/>
                  </a:cubicBezTo>
                  <a:cubicBezTo>
                    <a:pt x="20" y="68"/>
                    <a:pt x="21" y="64"/>
                    <a:pt x="21" y="61"/>
                  </a:cubicBezTo>
                  <a:cubicBezTo>
                    <a:pt x="22" y="54"/>
                    <a:pt x="22" y="47"/>
                    <a:pt x="21" y="41"/>
                  </a:cubicBezTo>
                  <a:cubicBezTo>
                    <a:pt x="21" y="39"/>
                    <a:pt x="20" y="38"/>
                    <a:pt x="20" y="36"/>
                  </a:cubicBezTo>
                  <a:cubicBezTo>
                    <a:pt x="20" y="35"/>
                    <a:pt x="20" y="34"/>
                    <a:pt x="19" y="33"/>
                  </a:cubicBezTo>
                  <a:cubicBezTo>
                    <a:pt x="19" y="33"/>
                    <a:pt x="19" y="32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3"/>
                    <a:pt x="18" y="34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5" y="40"/>
                    <a:pt x="13" y="43"/>
                    <a:pt x="12" y="47"/>
                  </a:cubicBezTo>
                  <a:cubicBezTo>
                    <a:pt x="12" y="48"/>
                    <a:pt x="11" y="48"/>
                    <a:pt x="11" y="49"/>
                  </a:cubicBezTo>
                  <a:cubicBezTo>
                    <a:pt x="11" y="50"/>
                    <a:pt x="11" y="51"/>
                    <a:pt x="11" y="52"/>
                  </a:cubicBezTo>
                  <a:cubicBezTo>
                    <a:pt x="11" y="54"/>
                    <a:pt x="11" y="56"/>
                    <a:pt x="10" y="58"/>
                  </a:cubicBezTo>
                  <a:cubicBezTo>
                    <a:pt x="10" y="60"/>
                    <a:pt x="11" y="61"/>
                    <a:pt x="11" y="63"/>
                  </a:cubicBezTo>
                  <a:cubicBezTo>
                    <a:pt x="11" y="65"/>
                    <a:pt x="11" y="67"/>
                    <a:pt x="11" y="69"/>
                  </a:cubicBezTo>
                  <a:cubicBezTo>
                    <a:pt x="11" y="67"/>
                    <a:pt x="11" y="65"/>
                    <a:pt x="10" y="63"/>
                  </a:cubicBezTo>
                  <a:cubicBezTo>
                    <a:pt x="10" y="61"/>
                    <a:pt x="10" y="60"/>
                    <a:pt x="10" y="58"/>
                  </a:cubicBezTo>
                  <a:cubicBezTo>
                    <a:pt x="10" y="56"/>
                    <a:pt x="10" y="54"/>
                    <a:pt x="10" y="52"/>
                  </a:cubicBezTo>
                  <a:cubicBezTo>
                    <a:pt x="10" y="51"/>
                    <a:pt x="10" y="50"/>
                    <a:pt x="10" y="49"/>
                  </a:cubicBezTo>
                  <a:cubicBezTo>
                    <a:pt x="11" y="48"/>
                    <a:pt x="11" y="47"/>
                    <a:pt x="11" y="46"/>
                  </a:cubicBezTo>
                  <a:cubicBezTo>
                    <a:pt x="12" y="43"/>
                    <a:pt x="14" y="39"/>
                    <a:pt x="16" y="36"/>
                  </a:cubicBezTo>
                  <a:cubicBezTo>
                    <a:pt x="16" y="34"/>
                    <a:pt x="17" y="33"/>
                    <a:pt x="17" y="31"/>
                  </a:cubicBezTo>
                  <a:cubicBezTo>
                    <a:pt x="17" y="30"/>
                    <a:pt x="18" y="29"/>
                    <a:pt x="18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7" y="25"/>
                    <a:pt x="17" y="23"/>
                    <a:pt x="17" y="21"/>
                  </a:cubicBezTo>
                  <a:cubicBezTo>
                    <a:pt x="17" y="19"/>
                    <a:pt x="17" y="17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7"/>
                    <a:pt x="15" y="17"/>
                    <a:pt x="15" y="18"/>
                  </a:cubicBezTo>
                  <a:cubicBezTo>
                    <a:pt x="14" y="18"/>
                    <a:pt x="13" y="19"/>
                    <a:pt x="13" y="19"/>
                  </a:cubicBezTo>
                  <a:cubicBezTo>
                    <a:pt x="12" y="20"/>
                    <a:pt x="11" y="21"/>
                    <a:pt x="10" y="23"/>
                  </a:cubicBezTo>
                  <a:cubicBezTo>
                    <a:pt x="9" y="24"/>
                    <a:pt x="8" y="25"/>
                    <a:pt x="7" y="26"/>
                  </a:cubicBezTo>
                  <a:cubicBezTo>
                    <a:pt x="5" y="29"/>
                    <a:pt x="4" y="31"/>
                    <a:pt x="3" y="34"/>
                  </a:cubicBezTo>
                  <a:cubicBezTo>
                    <a:pt x="2" y="36"/>
                    <a:pt x="2" y="37"/>
                    <a:pt x="2" y="39"/>
                  </a:cubicBezTo>
                  <a:cubicBezTo>
                    <a:pt x="1" y="40"/>
                    <a:pt x="1" y="42"/>
                    <a:pt x="0" y="43"/>
                  </a:cubicBezTo>
                  <a:cubicBezTo>
                    <a:pt x="1" y="42"/>
                    <a:pt x="1" y="40"/>
                    <a:pt x="1" y="39"/>
                  </a:cubicBezTo>
                  <a:cubicBezTo>
                    <a:pt x="2" y="37"/>
                    <a:pt x="2" y="36"/>
                    <a:pt x="2" y="34"/>
                  </a:cubicBezTo>
                  <a:cubicBezTo>
                    <a:pt x="3" y="31"/>
                    <a:pt x="5" y="28"/>
                    <a:pt x="6" y="26"/>
                  </a:cubicBezTo>
                  <a:cubicBezTo>
                    <a:pt x="7" y="24"/>
                    <a:pt x="8" y="23"/>
                    <a:pt x="9" y="22"/>
                  </a:cubicBezTo>
                  <a:cubicBezTo>
                    <a:pt x="10" y="21"/>
                    <a:pt x="11" y="19"/>
                    <a:pt x="12" y="18"/>
                  </a:cubicBezTo>
                  <a:cubicBezTo>
                    <a:pt x="12" y="18"/>
                    <a:pt x="13" y="18"/>
                    <a:pt x="13" y="18"/>
                  </a:cubicBezTo>
                  <a:cubicBezTo>
                    <a:pt x="13" y="17"/>
                    <a:pt x="14" y="17"/>
                    <a:pt x="14" y="17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6" y="15"/>
                    <a:pt x="17" y="14"/>
                    <a:pt x="17" y="14"/>
                  </a:cubicBezTo>
                  <a:cubicBezTo>
                    <a:pt x="17" y="13"/>
                    <a:pt x="17" y="11"/>
                    <a:pt x="18" y="10"/>
                  </a:cubicBezTo>
                  <a:cubicBezTo>
                    <a:pt x="18" y="9"/>
                    <a:pt x="18" y="8"/>
                    <a:pt x="18" y="7"/>
                  </a:cubicBezTo>
                  <a:cubicBezTo>
                    <a:pt x="18" y="7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5"/>
                  </a:cubicBezTo>
                  <a:cubicBezTo>
                    <a:pt x="19" y="4"/>
                    <a:pt x="20" y="2"/>
                    <a:pt x="21" y="0"/>
                  </a:cubicBezTo>
                  <a:cubicBezTo>
                    <a:pt x="21" y="1"/>
                    <a:pt x="20" y="2"/>
                    <a:pt x="20" y="3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0" y="7"/>
                    <a:pt x="20" y="8"/>
                    <a:pt x="19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0"/>
                    <a:pt x="19" y="10"/>
                    <a:pt x="20" y="11"/>
                  </a:cubicBezTo>
                  <a:cubicBezTo>
                    <a:pt x="20" y="11"/>
                    <a:pt x="20" y="11"/>
                    <a:pt x="20" y="12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20" y="14"/>
                    <a:pt x="21" y="14"/>
                    <a:pt x="21" y="15"/>
                  </a:cubicBezTo>
                  <a:cubicBezTo>
                    <a:pt x="22" y="18"/>
                    <a:pt x="23" y="21"/>
                    <a:pt x="25" y="23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7" y="26"/>
                    <a:pt x="27" y="26"/>
                    <a:pt x="28" y="27"/>
                  </a:cubicBezTo>
                  <a:cubicBezTo>
                    <a:pt x="29" y="28"/>
                    <a:pt x="30" y="29"/>
                    <a:pt x="32" y="29"/>
                  </a:cubicBezTo>
                  <a:cubicBezTo>
                    <a:pt x="34" y="31"/>
                    <a:pt x="37" y="32"/>
                    <a:pt x="40" y="33"/>
                  </a:cubicBezTo>
                  <a:cubicBezTo>
                    <a:pt x="39" y="32"/>
                    <a:pt x="37" y="32"/>
                    <a:pt x="36" y="32"/>
                  </a:cubicBezTo>
                  <a:cubicBezTo>
                    <a:pt x="34" y="31"/>
                    <a:pt x="33" y="31"/>
                    <a:pt x="31" y="30"/>
                  </a:cubicBezTo>
                  <a:cubicBezTo>
                    <a:pt x="30" y="29"/>
                    <a:pt x="29" y="28"/>
                    <a:pt x="27" y="27"/>
                  </a:cubicBezTo>
                  <a:cubicBezTo>
                    <a:pt x="27" y="27"/>
                    <a:pt x="26" y="26"/>
                    <a:pt x="26" y="26"/>
                  </a:cubicBezTo>
                  <a:cubicBezTo>
                    <a:pt x="25" y="25"/>
                    <a:pt x="25" y="24"/>
                    <a:pt x="24" y="24"/>
                  </a:cubicBezTo>
                  <a:cubicBezTo>
                    <a:pt x="23" y="22"/>
                    <a:pt x="23" y="21"/>
                    <a:pt x="22" y="20"/>
                  </a:cubicBezTo>
                  <a:cubicBezTo>
                    <a:pt x="21" y="18"/>
                    <a:pt x="20" y="17"/>
                    <a:pt x="20" y="15"/>
                  </a:cubicBezTo>
                  <a:cubicBezTo>
                    <a:pt x="20" y="15"/>
                    <a:pt x="19" y="14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8"/>
                    <a:pt x="19" y="21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9" y="23"/>
                    <a:pt x="19" y="23"/>
                    <a:pt x="20" y="24"/>
                  </a:cubicBezTo>
                  <a:cubicBezTo>
                    <a:pt x="20" y="25"/>
                    <a:pt x="21" y="27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5" y="31"/>
                    <a:pt x="25" y="32"/>
                  </a:cubicBezTo>
                  <a:cubicBezTo>
                    <a:pt x="26" y="33"/>
                    <a:pt x="27" y="34"/>
                    <a:pt x="28" y="36"/>
                  </a:cubicBezTo>
                  <a:cubicBezTo>
                    <a:pt x="31" y="38"/>
                    <a:pt x="33" y="41"/>
                    <a:pt x="35" y="44"/>
                  </a:cubicBezTo>
                  <a:cubicBezTo>
                    <a:pt x="35" y="45"/>
                    <a:pt x="36" y="47"/>
                    <a:pt x="37" y="49"/>
                  </a:cubicBezTo>
                  <a:cubicBezTo>
                    <a:pt x="37" y="50"/>
                    <a:pt x="37" y="52"/>
                    <a:pt x="37" y="54"/>
                  </a:cubicBezTo>
                  <a:cubicBezTo>
                    <a:pt x="37" y="52"/>
                    <a:pt x="36" y="51"/>
                    <a:pt x="36" y="49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2" name="Freeform 2447"/>
            <p:cNvSpPr/>
            <p:nvPr/>
          </p:nvSpPr>
          <p:spPr bwMode="auto">
            <a:xfrm>
              <a:off x="10304453" y="1622430"/>
              <a:ext cx="165101" cy="153989"/>
            </a:xfrm>
            <a:custGeom>
              <a:avLst/>
              <a:gdLst>
                <a:gd name="T0" fmla="*/ 0 w 44"/>
                <a:gd name="T1" fmla="*/ 41 h 41"/>
                <a:gd name="T2" fmla="*/ 26 w 44"/>
                <a:gd name="T3" fmla="*/ 24 h 41"/>
                <a:gd name="T4" fmla="*/ 36 w 44"/>
                <a:gd name="T5" fmla="*/ 11 h 41"/>
                <a:gd name="T6" fmla="*/ 44 w 44"/>
                <a:gd name="T7" fmla="*/ 0 h 41"/>
                <a:gd name="T8" fmla="*/ 40 w 44"/>
                <a:gd name="T9" fmla="*/ 21 h 41"/>
                <a:gd name="T10" fmla="*/ 24 w 44"/>
                <a:gd name="T11" fmla="*/ 33 h 41"/>
                <a:gd name="T12" fmla="*/ 0 w 44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1">
                  <a:moveTo>
                    <a:pt x="0" y="41"/>
                  </a:moveTo>
                  <a:cubicBezTo>
                    <a:pt x="8" y="35"/>
                    <a:pt x="18" y="32"/>
                    <a:pt x="26" y="24"/>
                  </a:cubicBezTo>
                  <a:cubicBezTo>
                    <a:pt x="30" y="21"/>
                    <a:pt x="33" y="16"/>
                    <a:pt x="36" y="11"/>
                  </a:cubicBezTo>
                  <a:cubicBezTo>
                    <a:pt x="38" y="8"/>
                    <a:pt x="40" y="3"/>
                    <a:pt x="44" y="0"/>
                  </a:cubicBezTo>
                  <a:cubicBezTo>
                    <a:pt x="43" y="7"/>
                    <a:pt x="42" y="14"/>
                    <a:pt x="40" y="21"/>
                  </a:cubicBezTo>
                  <a:cubicBezTo>
                    <a:pt x="36" y="26"/>
                    <a:pt x="28" y="31"/>
                    <a:pt x="24" y="33"/>
                  </a:cubicBezTo>
                  <a:cubicBezTo>
                    <a:pt x="16" y="36"/>
                    <a:pt x="8" y="38"/>
                    <a:pt x="0" y="4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3" name="Freeform 2450"/>
            <p:cNvSpPr/>
            <p:nvPr/>
          </p:nvSpPr>
          <p:spPr bwMode="auto">
            <a:xfrm>
              <a:off x="10244128" y="1573218"/>
              <a:ext cx="120651" cy="225427"/>
            </a:xfrm>
            <a:custGeom>
              <a:avLst/>
              <a:gdLst>
                <a:gd name="T0" fmla="*/ 9 w 32"/>
                <a:gd name="T1" fmla="*/ 30 h 60"/>
                <a:gd name="T2" fmla="*/ 9 w 32"/>
                <a:gd name="T3" fmla="*/ 49 h 60"/>
                <a:gd name="T4" fmla="*/ 4 w 32"/>
                <a:gd name="T5" fmla="*/ 60 h 60"/>
                <a:gd name="T6" fmla="*/ 5 w 32"/>
                <a:gd name="T7" fmla="*/ 41 h 60"/>
                <a:gd name="T8" fmla="*/ 1 w 32"/>
                <a:gd name="T9" fmla="*/ 21 h 60"/>
                <a:gd name="T10" fmla="*/ 8 w 32"/>
                <a:gd name="T11" fmla="*/ 4 h 60"/>
                <a:gd name="T12" fmla="*/ 11 w 32"/>
                <a:gd name="T13" fmla="*/ 2 h 60"/>
                <a:gd name="T14" fmla="*/ 32 w 32"/>
                <a:gd name="T15" fmla="*/ 0 h 60"/>
                <a:gd name="T16" fmla="*/ 23 w 32"/>
                <a:gd name="T17" fmla="*/ 5 h 60"/>
                <a:gd name="T18" fmla="*/ 9 w 32"/>
                <a:gd name="T19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60">
                  <a:moveTo>
                    <a:pt x="9" y="30"/>
                  </a:moveTo>
                  <a:cubicBezTo>
                    <a:pt x="9" y="35"/>
                    <a:pt x="9" y="44"/>
                    <a:pt x="9" y="49"/>
                  </a:cubicBezTo>
                  <a:cubicBezTo>
                    <a:pt x="8" y="53"/>
                    <a:pt x="4" y="60"/>
                    <a:pt x="4" y="60"/>
                  </a:cubicBezTo>
                  <a:cubicBezTo>
                    <a:pt x="6" y="54"/>
                    <a:pt x="5" y="47"/>
                    <a:pt x="5" y="41"/>
                  </a:cubicBezTo>
                  <a:cubicBezTo>
                    <a:pt x="4" y="34"/>
                    <a:pt x="1" y="28"/>
                    <a:pt x="1" y="21"/>
                  </a:cubicBezTo>
                  <a:cubicBezTo>
                    <a:pt x="0" y="14"/>
                    <a:pt x="4" y="8"/>
                    <a:pt x="8" y="4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8" y="1"/>
                    <a:pt x="25" y="0"/>
                    <a:pt x="32" y="0"/>
                  </a:cubicBezTo>
                  <a:cubicBezTo>
                    <a:pt x="29" y="2"/>
                    <a:pt x="26" y="3"/>
                    <a:pt x="23" y="5"/>
                  </a:cubicBezTo>
                  <a:cubicBezTo>
                    <a:pt x="12" y="13"/>
                    <a:pt x="9" y="23"/>
                    <a:pt x="9" y="3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4" name="Freeform 2451"/>
            <p:cNvSpPr/>
            <p:nvPr/>
          </p:nvSpPr>
          <p:spPr bwMode="auto">
            <a:xfrm>
              <a:off x="10191740" y="1587505"/>
              <a:ext cx="273052" cy="293690"/>
            </a:xfrm>
            <a:custGeom>
              <a:avLst/>
              <a:gdLst>
                <a:gd name="T0" fmla="*/ 25 w 73"/>
                <a:gd name="T1" fmla="*/ 22 h 78"/>
                <a:gd name="T2" fmla="*/ 24 w 73"/>
                <a:gd name="T3" fmla="*/ 42 h 78"/>
                <a:gd name="T4" fmla="*/ 24 w 73"/>
                <a:gd name="T5" fmla="*/ 47 h 78"/>
                <a:gd name="T6" fmla="*/ 24 w 73"/>
                <a:gd name="T7" fmla="*/ 49 h 78"/>
                <a:gd name="T8" fmla="*/ 26 w 73"/>
                <a:gd name="T9" fmla="*/ 48 h 78"/>
                <a:gd name="T10" fmla="*/ 29 w 73"/>
                <a:gd name="T11" fmla="*/ 41 h 78"/>
                <a:gd name="T12" fmla="*/ 35 w 73"/>
                <a:gd name="T13" fmla="*/ 31 h 78"/>
                <a:gd name="T14" fmla="*/ 39 w 73"/>
                <a:gd name="T15" fmla="*/ 21 h 78"/>
                <a:gd name="T16" fmla="*/ 45 w 73"/>
                <a:gd name="T17" fmla="*/ 11 h 78"/>
                <a:gd name="T18" fmla="*/ 51 w 73"/>
                <a:gd name="T19" fmla="*/ 6 h 78"/>
                <a:gd name="T20" fmla="*/ 42 w 73"/>
                <a:gd name="T21" fmla="*/ 18 h 78"/>
                <a:gd name="T22" fmla="*/ 39 w 73"/>
                <a:gd name="T23" fmla="*/ 25 h 78"/>
                <a:gd name="T24" fmla="*/ 50 w 73"/>
                <a:gd name="T25" fmla="*/ 14 h 78"/>
                <a:gd name="T26" fmla="*/ 67 w 73"/>
                <a:gd name="T27" fmla="*/ 3 h 78"/>
                <a:gd name="T28" fmla="*/ 70 w 73"/>
                <a:gd name="T29" fmla="*/ 2 h 78"/>
                <a:gd name="T30" fmla="*/ 62 w 73"/>
                <a:gd name="T31" fmla="*/ 8 h 78"/>
                <a:gd name="T32" fmla="*/ 34 w 73"/>
                <a:gd name="T33" fmla="*/ 37 h 78"/>
                <a:gd name="T34" fmla="*/ 30 w 73"/>
                <a:gd name="T35" fmla="*/ 46 h 78"/>
                <a:gd name="T36" fmla="*/ 28 w 73"/>
                <a:gd name="T37" fmla="*/ 49 h 78"/>
                <a:gd name="T38" fmla="*/ 32 w 73"/>
                <a:gd name="T39" fmla="*/ 47 h 78"/>
                <a:gd name="T40" fmla="*/ 49 w 73"/>
                <a:gd name="T41" fmla="*/ 39 h 78"/>
                <a:gd name="T42" fmla="*/ 54 w 73"/>
                <a:gd name="T43" fmla="*/ 34 h 78"/>
                <a:gd name="T44" fmla="*/ 64 w 73"/>
                <a:gd name="T45" fmla="*/ 23 h 78"/>
                <a:gd name="T46" fmla="*/ 64 w 73"/>
                <a:gd name="T47" fmla="*/ 23 h 78"/>
                <a:gd name="T48" fmla="*/ 55 w 73"/>
                <a:gd name="T49" fmla="*/ 35 h 78"/>
                <a:gd name="T50" fmla="*/ 49 w 73"/>
                <a:gd name="T51" fmla="*/ 40 h 78"/>
                <a:gd name="T52" fmla="*/ 29 w 73"/>
                <a:gd name="T53" fmla="*/ 50 h 78"/>
                <a:gd name="T54" fmla="*/ 26 w 73"/>
                <a:gd name="T55" fmla="*/ 54 h 78"/>
                <a:gd name="T56" fmla="*/ 17 w 73"/>
                <a:gd name="T57" fmla="*/ 66 h 78"/>
                <a:gd name="T58" fmla="*/ 21 w 73"/>
                <a:gd name="T59" fmla="*/ 65 h 78"/>
                <a:gd name="T60" fmla="*/ 30 w 73"/>
                <a:gd name="T61" fmla="*/ 65 h 78"/>
                <a:gd name="T62" fmla="*/ 47 w 73"/>
                <a:gd name="T63" fmla="*/ 59 h 78"/>
                <a:gd name="T64" fmla="*/ 57 w 73"/>
                <a:gd name="T65" fmla="*/ 52 h 78"/>
                <a:gd name="T66" fmla="*/ 48 w 73"/>
                <a:gd name="T67" fmla="*/ 59 h 78"/>
                <a:gd name="T68" fmla="*/ 30 w 73"/>
                <a:gd name="T69" fmla="*/ 66 h 78"/>
                <a:gd name="T70" fmla="*/ 23 w 73"/>
                <a:gd name="T71" fmla="*/ 67 h 78"/>
                <a:gd name="T72" fmla="*/ 18 w 73"/>
                <a:gd name="T73" fmla="*/ 67 h 78"/>
                <a:gd name="T74" fmla="*/ 12 w 73"/>
                <a:gd name="T75" fmla="*/ 71 h 78"/>
                <a:gd name="T76" fmla="*/ 7 w 73"/>
                <a:gd name="T77" fmla="*/ 74 h 78"/>
                <a:gd name="T78" fmla="*/ 6 w 73"/>
                <a:gd name="T79" fmla="*/ 75 h 78"/>
                <a:gd name="T80" fmla="*/ 3 w 73"/>
                <a:gd name="T81" fmla="*/ 76 h 78"/>
                <a:gd name="T82" fmla="*/ 9 w 73"/>
                <a:gd name="T83" fmla="*/ 70 h 78"/>
                <a:gd name="T84" fmla="*/ 10 w 73"/>
                <a:gd name="T85" fmla="*/ 68 h 78"/>
                <a:gd name="T86" fmla="*/ 11 w 73"/>
                <a:gd name="T87" fmla="*/ 66 h 78"/>
                <a:gd name="T88" fmla="*/ 15 w 73"/>
                <a:gd name="T89" fmla="*/ 51 h 78"/>
                <a:gd name="T90" fmla="*/ 15 w 73"/>
                <a:gd name="T91" fmla="*/ 45 h 78"/>
                <a:gd name="T92" fmla="*/ 8 w 73"/>
                <a:gd name="T93" fmla="*/ 28 h 78"/>
                <a:gd name="T94" fmla="*/ 14 w 73"/>
                <a:gd name="T95" fmla="*/ 39 h 78"/>
                <a:gd name="T96" fmla="*/ 16 w 73"/>
                <a:gd name="T97" fmla="*/ 48 h 78"/>
                <a:gd name="T98" fmla="*/ 15 w 73"/>
                <a:gd name="T99" fmla="*/ 57 h 78"/>
                <a:gd name="T100" fmla="*/ 13 w 73"/>
                <a:gd name="T101" fmla="*/ 66 h 78"/>
                <a:gd name="T102" fmla="*/ 19 w 73"/>
                <a:gd name="T103" fmla="*/ 59 h 78"/>
                <a:gd name="T104" fmla="*/ 21 w 73"/>
                <a:gd name="T105" fmla="*/ 55 h 78"/>
                <a:gd name="T106" fmla="*/ 22 w 73"/>
                <a:gd name="T107" fmla="*/ 48 h 78"/>
                <a:gd name="T108" fmla="*/ 22 w 73"/>
                <a:gd name="T109" fmla="*/ 46 h 78"/>
                <a:gd name="T110" fmla="*/ 22 w 73"/>
                <a:gd name="T111" fmla="*/ 35 h 78"/>
                <a:gd name="T112" fmla="*/ 25 w 73"/>
                <a:gd name="T113" fmla="*/ 15 h 78"/>
                <a:gd name="T114" fmla="*/ 26 w 73"/>
                <a:gd name="T115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" h="78">
                  <a:moveTo>
                    <a:pt x="26" y="16"/>
                  </a:moveTo>
                  <a:cubicBezTo>
                    <a:pt x="25" y="18"/>
                    <a:pt x="25" y="20"/>
                    <a:pt x="25" y="22"/>
                  </a:cubicBezTo>
                  <a:cubicBezTo>
                    <a:pt x="24" y="26"/>
                    <a:pt x="24" y="31"/>
                    <a:pt x="24" y="35"/>
                  </a:cubicBezTo>
                  <a:cubicBezTo>
                    <a:pt x="24" y="38"/>
                    <a:pt x="24" y="40"/>
                    <a:pt x="24" y="42"/>
                  </a:cubicBezTo>
                  <a:cubicBezTo>
                    <a:pt x="24" y="43"/>
                    <a:pt x="24" y="44"/>
                    <a:pt x="24" y="46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50"/>
                    <a:pt x="24" y="51"/>
                    <a:pt x="24" y="53"/>
                  </a:cubicBezTo>
                  <a:cubicBezTo>
                    <a:pt x="25" y="51"/>
                    <a:pt x="25" y="49"/>
                    <a:pt x="26" y="48"/>
                  </a:cubicBezTo>
                  <a:cubicBezTo>
                    <a:pt x="27" y="47"/>
                    <a:pt x="27" y="46"/>
                    <a:pt x="27" y="45"/>
                  </a:cubicBezTo>
                  <a:cubicBezTo>
                    <a:pt x="28" y="44"/>
                    <a:pt x="28" y="42"/>
                    <a:pt x="29" y="41"/>
                  </a:cubicBezTo>
                  <a:cubicBezTo>
                    <a:pt x="30" y="39"/>
                    <a:pt x="31" y="37"/>
                    <a:pt x="32" y="35"/>
                  </a:cubicBezTo>
                  <a:cubicBezTo>
                    <a:pt x="33" y="34"/>
                    <a:pt x="34" y="32"/>
                    <a:pt x="35" y="31"/>
                  </a:cubicBezTo>
                  <a:cubicBezTo>
                    <a:pt x="36" y="29"/>
                    <a:pt x="36" y="26"/>
                    <a:pt x="37" y="24"/>
                  </a:cubicBezTo>
                  <a:cubicBezTo>
                    <a:pt x="38" y="23"/>
                    <a:pt x="38" y="22"/>
                    <a:pt x="39" y="21"/>
                  </a:cubicBezTo>
                  <a:cubicBezTo>
                    <a:pt x="39" y="20"/>
                    <a:pt x="40" y="18"/>
                    <a:pt x="41" y="17"/>
                  </a:cubicBezTo>
                  <a:cubicBezTo>
                    <a:pt x="42" y="15"/>
                    <a:pt x="43" y="13"/>
                    <a:pt x="45" y="11"/>
                  </a:cubicBezTo>
                  <a:cubicBezTo>
                    <a:pt x="46" y="10"/>
                    <a:pt x="47" y="9"/>
                    <a:pt x="48" y="8"/>
                  </a:cubicBezTo>
                  <a:cubicBezTo>
                    <a:pt x="49" y="7"/>
                    <a:pt x="50" y="7"/>
                    <a:pt x="51" y="6"/>
                  </a:cubicBezTo>
                  <a:cubicBezTo>
                    <a:pt x="49" y="7"/>
                    <a:pt x="47" y="9"/>
                    <a:pt x="45" y="11"/>
                  </a:cubicBezTo>
                  <a:cubicBezTo>
                    <a:pt x="44" y="13"/>
                    <a:pt x="43" y="16"/>
                    <a:pt x="42" y="18"/>
                  </a:cubicBezTo>
                  <a:cubicBezTo>
                    <a:pt x="41" y="19"/>
                    <a:pt x="41" y="20"/>
                    <a:pt x="40" y="21"/>
                  </a:cubicBezTo>
                  <a:cubicBezTo>
                    <a:pt x="39" y="23"/>
                    <a:pt x="39" y="24"/>
                    <a:pt x="39" y="25"/>
                  </a:cubicBezTo>
                  <a:cubicBezTo>
                    <a:pt x="38" y="26"/>
                    <a:pt x="38" y="26"/>
                    <a:pt x="38" y="27"/>
                  </a:cubicBezTo>
                  <a:cubicBezTo>
                    <a:pt x="41" y="22"/>
                    <a:pt x="45" y="18"/>
                    <a:pt x="50" y="14"/>
                  </a:cubicBezTo>
                  <a:cubicBezTo>
                    <a:pt x="53" y="11"/>
                    <a:pt x="57" y="8"/>
                    <a:pt x="61" y="6"/>
                  </a:cubicBezTo>
                  <a:cubicBezTo>
                    <a:pt x="63" y="5"/>
                    <a:pt x="65" y="3"/>
                    <a:pt x="67" y="3"/>
                  </a:cubicBezTo>
                  <a:cubicBezTo>
                    <a:pt x="69" y="2"/>
                    <a:pt x="71" y="1"/>
                    <a:pt x="73" y="0"/>
                  </a:cubicBezTo>
                  <a:cubicBezTo>
                    <a:pt x="72" y="1"/>
                    <a:pt x="71" y="1"/>
                    <a:pt x="70" y="2"/>
                  </a:cubicBezTo>
                  <a:cubicBezTo>
                    <a:pt x="69" y="2"/>
                    <a:pt x="68" y="3"/>
                    <a:pt x="67" y="4"/>
                  </a:cubicBezTo>
                  <a:cubicBezTo>
                    <a:pt x="66" y="5"/>
                    <a:pt x="64" y="6"/>
                    <a:pt x="62" y="8"/>
                  </a:cubicBezTo>
                  <a:cubicBezTo>
                    <a:pt x="58" y="10"/>
                    <a:pt x="55" y="13"/>
                    <a:pt x="51" y="16"/>
                  </a:cubicBezTo>
                  <a:cubicBezTo>
                    <a:pt x="45" y="22"/>
                    <a:pt x="39" y="29"/>
                    <a:pt x="34" y="37"/>
                  </a:cubicBezTo>
                  <a:cubicBezTo>
                    <a:pt x="33" y="38"/>
                    <a:pt x="32" y="40"/>
                    <a:pt x="31" y="42"/>
                  </a:cubicBezTo>
                  <a:cubicBezTo>
                    <a:pt x="31" y="43"/>
                    <a:pt x="30" y="45"/>
                    <a:pt x="30" y="46"/>
                  </a:cubicBezTo>
                  <a:cubicBezTo>
                    <a:pt x="29" y="47"/>
                    <a:pt x="29" y="48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9" y="49"/>
                  </a:cubicBezTo>
                  <a:cubicBezTo>
                    <a:pt x="30" y="48"/>
                    <a:pt x="31" y="47"/>
                    <a:pt x="32" y="47"/>
                  </a:cubicBezTo>
                  <a:cubicBezTo>
                    <a:pt x="33" y="46"/>
                    <a:pt x="34" y="45"/>
                    <a:pt x="35" y="45"/>
                  </a:cubicBezTo>
                  <a:cubicBezTo>
                    <a:pt x="40" y="43"/>
                    <a:pt x="44" y="41"/>
                    <a:pt x="49" y="39"/>
                  </a:cubicBezTo>
                  <a:cubicBezTo>
                    <a:pt x="50" y="38"/>
                    <a:pt x="51" y="37"/>
                    <a:pt x="52" y="36"/>
                  </a:cubicBezTo>
                  <a:cubicBezTo>
                    <a:pt x="53" y="36"/>
                    <a:pt x="53" y="35"/>
                    <a:pt x="54" y="34"/>
                  </a:cubicBezTo>
                  <a:cubicBezTo>
                    <a:pt x="56" y="32"/>
                    <a:pt x="58" y="30"/>
                    <a:pt x="59" y="28"/>
                  </a:cubicBezTo>
                  <a:cubicBezTo>
                    <a:pt x="61" y="27"/>
                    <a:pt x="63" y="25"/>
                    <a:pt x="64" y="23"/>
                  </a:cubicBezTo>
                  <a:cubicBezTo>
                    <a:pt x="65" y="21"/>
                    <a:pt x="67" y="18"/>
                    <a:pt x="68" y="16"/>
                  </a:cubicBezTo>
                  <a:cubicBezTo>
                    <a:pt x="67" y="18"/>
                    <a:pt x="66" y="21"/>
                    <a:pt x="64" y="23"/>
                  </a:cubicBezTo>
                  <a:cubicBezTo>
                    <a:pt x="63" y="25"/>
                    <a:pt x="62" y="27"/>
                    <a:pt x="60" y="29"/>
                  </a:cubicBezTo>
                  <a:cubicBezTo>
                    <a:pt x="58" y="31"/>
                    <a:pt x="57" y="33"/>
                    <a:pt x="55" y="35"/>
                  </a:cubicBezTo>
                  <a:cubicBezTo>
                    <a:pt x="54" y="36"/>
                    <a:pt x="53" y="36"/>
                    <a:pt x="52" y="37"/>
                  </a:cubicBezTo>
                  <a:cubicBezTo>
                    <a:pt x="51" y="38"/>
                    <a:pt x="50" y="39"/>
                    <a:pt x="49" y="40"/>
                  </a:cubicBezTo>
                  <a:cubicBezTo>
                    <a:pt x="45" y="42"/>
                    <a:pt x="40" y="44"/>
                    <a:pt x="36" y="46"/>
                  </a:cubicBezTo>
                  <a:cubicBezTo>
                    <a:pt x="34" y="47"/>
                    <a:pt x="31" y="49"/>
                    <a:pt x="29" y="50"/>
                  </a:cubicBezTo>
                  <a:cubicBezTo>
                    <a:pt x="29" y="51"/>
                    <a:pt x="28" y="52"/>
                    <a:pt x="27" y="52"/>
                  </a:cubicBezTo>
                  <a:cubicBezTo>
                    <a:pt x="26" y="53"/>
                    <a:pt x="26" y="53"/>
                    <a:pt x="26" y="54"/>
                  </a:cubicBezTo>
                  <a:cubicBezTo>
                    <a:pt x="24" y="56"/>
                    <a:pt x="23" y="58"/>
                    <a:pt x="21" y="61"/>
                  </a:cubicBezTo>
                  <a:cubicBezTo>
                    <a:pt x="20" y="62"/>
                    <a:pt x="18" y="64"/>
                    <a:pt x="17" y="66"/>
                  </a:cubicBezTo>
                  <a:cubicBezTo>
                    <a:pt x="17" y="66"/>
                    <a:pt x="18" y="65"/>
                    <a:pt x="18" y="65"/>
                  </a:cubicBezTo>
                  <a:cubicBezTo>
                    <a:pt x="19" y="65"/>
                    <a:pt x="20" y="65"/>
                    <a:pt x="21" y="65"/>
                  </a:cubicBezTo>
                  <a:cubicBezTo>
                    <a:pt x="22" y="66"/>
                    <a:pt x="23" y="66"/>
                    <a:pt x="24" y="66"/>
                  </a:cubicBezTo>
                  <a:cubicBezTo>
                    <a:pt x="26" y="66"/>
                    <a:pt x="28" y="65"/>
                    <a:pt x="30" y="65"/>
                  </a:cubicBezTo>
                  <a:cubicBezTo>
                    <a:pt x="32" y="65"/>
                    <a:pt x="34" y="64"/>
                    <a:pt x="36" y="64"/>
                  </a:cubicBezTo>
                  <a:cubicBezTo>
                    <a:pt x="40" y="62"/>
                    <a:pt x="44" y="61"/>
                    <a:pt x="47" y="59"/>
                  </a:cubicBezTo>
                  <a:cubicBezTo>
                    <a:pt x="49" y="58"/>
                    <a:pt x="51" y="57"/>
                    <a:pt x="52" y="56"/>
                  </a:cubicBezTo>
                  <a:cubicBezTo>
                    <a:pt x="54" y="54"/>
                    <a:pt x="56" y="53"/>
                    <a:pt x="57" y="52"/>
                  </a:cubicBezTo>
                  <a:cubicBezTo>
                    <a:pt x="56" y="53"/>
                    <a:pt x="54" y="55"/>
                    <a:pt x="53" y="56"/>
                  </a:cubicBezTo>
                  <a:cubicBezTo>
                    <a:pt x="51" y="57"/>
                    <a:pt x="49" y="58"/>
                    <a:pt x="48" y="59"/>
                  </a:cubicBezTo>
                  <a:cubicBezTo>
                    <a:pt x="44" y="62"/>
                    <a:pt x="40" y="63"/>
                    <a:pt x="36" y="65"/>
                  </a:cubicBezTo>
                  <a:cubicBezTo>
                    <a:pt x="35" y="65"/>
                    <a:pt x="33" y="66"/>
                    <a:pt x="30" y="66"/>
                  </a:cubicBezTo>
                  <a:cubicBezTo>
                    <a:pt x="28" y="67"/>
                    <a:pt x="26" y="67"/>
                    <a:pt x="24" y="67"/>
                  </a:cubicBezTo>
                  <a:cubicBezTo>
                    <a:pt x="24" y="67"/>
                    <a:pt x="23" y="67"/>
                    <a:pt x="23" y="67"/>
                  </a:cubicBezTo>
                  <a:cubicBezTo>
                    <a:pt x="22" y="67"/>
                    <a:pt x="22" y="67"/>
                    <a:pt x="21" y="67"/>
                  </a:cubicBezTo>
                  <a:cubicBezTo>
                    <a:pt x="20" y="67"/>
                    <a:pt x="19" y="67"/>
                    <a:pt x="18" y="67"/>
                  </a:cubicBezTo>
                  <a:cubicBezTo>
                    <a:pt x="17" y="67"/>
                    <a:pt x="16" y="67"/>
                    <a:pt x="15" y="68"/>
                  </a:cubicBezTo>
                  <a:cubicBezTo>
                    <a:pt x="14" y="69"/>
                    <a:pt x="13" y="70"/>
                    <a:pt x="12" y="71"/>
                  </a:cubicBezTo>
                  <a:cubicBezTo>
                    <a:pt x="11" y="72"/>
                    <a:pt x="9" y="73"/>
                    <a:pt x="8" y="73"/>
                  </a:cubicBezTo>
                  <a:cubicBezTo>
                    <a:pt x="8" y="74"/>
                    <a:pt x="7" y="74"/>
                    <a:pt x="7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4"/>
                    <a:pt x="6" y="74"/>
                    <a:pt x="6" y="75"/>
                  </a:cubicBezTo>
                  <a:cubicBezTo>
                    <a:pt x="4" y="76"/>
                    <a:pt x="2" y="77"/>
                    <a:pt x="0" y="78"/>
                  </a:cubicBezTo>
                  <a:cubicBezTo>
                    <a:pt x="1" y="77"/>
                    <a:pt x="2" y="77"/>
                    <a:pt x="3" y="76"/>
                  </a:cubicBezTo>
                  <a:cubicBezTo>
                    <a:pt x="4" y="75"/>
                    <a:pt x="4" y="74"/>
                    <a:pt x="5" y="74"/>
                  </a:cubicBezTo>
                  <a:cubicBezTo>
                    <a:pt x="7" y="73"/>
                    <a:pt x="8" y="71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0" y="69"/>
                    <a:pt x="10" y="69"/>
                    <a:pt x="10" y="68"/>
                  </a:cubicBezTo>
                  <a:cubicBezTo>
                    <a:pt x="10" y="68"/>
                    <a:pt x="11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12" y="65"/>
                    <a:pt x="12" y="64"/>
                    <a:pt x="13" y="63"/>
                  </a:cubicBezTo>
                  <a:cubicBezTo>
                    <a:pt x="14" y="59"/>
                    <a:pt x="15" y="55"/>
                    <a:pt x="15" y="51"/>
                  </a:cubicBezTo>
                  <a:cubicBezTo>
                    <a:pt x="15" y="50"/>
                    <a:pt x="15" y="49"/>
                    <a:pt x="15" y="48"/>
                  </a:cubicBezTo>
                  <a:cubicBezTo>
                    <a:pt x="15" y="47"/>
                    <a:pt x="15" y="46"/>
                    <a:pt x="15" y="45"/>
                  </a:cubicBezTo>
                  <a:cubicBezTo>
                    <a:pt x="15" y="43"/>
                    <a:pt x="14" y="41"/>
                    <a:pt x="14" y="39"/>
                  </a:cubicBezTo>
                  <a:cubicBezTo>
                    <a:pt x="12" y="35"/>
                    <a:pt x="10" y="32"/>
                    <a:pt x="8" y="28"/>
                  </a:cubicBezTo>
                  <a:cubicBezTo>
                    <a:pt x="9" y="30"/>
                    <a:pt x="10" y="32"/>
                    <a:pt x="11" y="33"/>
                  </a:cubicBezTo>
                  <a:cubicBezTo>
                    <a:pt x="12" y="35"/>
                    <a:pt x="13" y="37"/>
                    <a:pt x="14" y="39"/>
                  </a:cubicBezTo>
                  <a:cubicBezTo>
                    <a:pt x="15" y="41"/>
                    <a:pt x="16" y="43"/>
                    <a:pt x="16" y="45"/>
                  </a:cubicBezTo>
                  <a:cubicBezTo>
                    <a:pt x="16" y="46"/>
                    <a:pt x="16" y="47"/>
                    <a:pt x="16" y="48"/>
                  </a:cubicBezTo>
                  <a:cubicBezTo>
                    <a:pt x="16" y="49"/>
                    <a:pt x="16" y="50"/>
                    <a:pt x="16" y="51"/>
                  </a:cubicBezTo>
                  <a:cubicBezTo>
                    <a:pt x="16" y="53"/>
                    <a:pt x="16" y="55"/>
                    <a:pt x="15" y="57"/>
                  </a:cubicBezTo>
                  <a:cubicBezTo>
                    <a:pt x="15" y="59"/>
                    <a:pt x="15" y="61"/>
                    <a:pt x="14" y="63"/>
                  </a:cubicBezTo>
                  <a:cubicBezTo>
                    <a:pt x="14" y="64"/>
                    <a:pt x="13" y="65"/>
                    <a:pt x="13" y="66"/>
                  </a:cubicBezTo>
                  <a:cubicBezTo>
                    <a:pt x="13" y="66"/>
                    <a:pt x="13" y="67"/>
                    <a:pt x="13" y="67"/>
                  </a:cubicBezTo>
                  <a:cubicBezTo>
                    <a:pt x="15" y="64"/>
                    <a:pt x="17" y="62"/>
                    <a:pt x="19" y="59"/>
                  </a:cubicBezTo>
                  <a:cubicBezTo>
                    <a:pt x="20" y="59"/>
                    <a:pt x="20" y="58"/>
                    <a:pt x="21" y="57"/>
                  </a:cubicBezTo>
                  <a:cubicBezTo>
                    <a:pt x="21" y="57"/>
                    <a:pt x="21" y="56"/>
                    <a:pt x="21" y="55"/>
                  </a:cubicBezTo>
                  <a:cubicBezTo>
                    <a:pt x="22" y="53"/>
                    <a:pt x="22" y="51"/>
                    <a:pt x="22" y="49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7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4"/>
                    <a:pt x="22" y="43"/>
                    <a:pt x="22" y="42"/>
                  </a:cubicBezTo>
                  <a:cubicBezTo>
                    <a:pt x="22" y="40"/>
                    <a:pt x="22" y="38"/>
                    <a:pt x="22" y="35"/>
                  </a:cubicBezTo>
                  <a:cubicBezTo>
                    <a:pt x="22" y="31"/>
                    <a:pt x="22" y="26"/>
                    <a:pt x="23" y="22"/>
                  </a:cubicBezTo>
                  <a:cubicBezTo>
                    <a:pt x="23" y="19"/>
                    <a:pt x="24" y="17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28" y="11"/>
                    <a:pt x="27" y="13"/>
                    <a:pt x="26" y="16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5" name="Freeform 2452"/>
            <p:cNvSpPr/>
            <p:nvPr/>
          </p:nvSpPr>
          <p:spPr bwMode="auto">
            <a:xfrm>
              <a:off x="10296516" y="2365386"/>
              <a:ext cx="214314" cy="79376"/>
            </a:xfrm>
            <a:custGeom>
              <a:avLst/>
              <a:gdLst>
                <a:gd name="T0" fmla="*/ 0 w 57"/>
                <a:gd name="T1" fmla="*/ 18 h 21"/>
                <a:gd name="T2" fmla="*/ 31 w 57"/>
                <a:gd name="T3" fmla="*/ 14 h 21"/>
                <a:gd name="T4" fmla="*/ 45 w 57"/>
                <a:gd name="T5" fmla="*/ 7 h 21"/>
                <a:gd name="T6" fmla="*/ 57 w 57"/>
                <a:gd name="T7" fmla="*/ 0 h 21"/>
                <a:gd name="T8" fmla="*/ 46 w 57"/>
                <a:gd name="T9" fmla="*/ 17 h 21"/>
                <a:gd name="T10" fmla="*/ 25 w 57"/>
                <a:gd name="T11" fmla="*/ 21 h 21"/>
                <a:gd name="T12" fmla="*/ 0 w 57"/>
                <a:gd name="T1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1">
                  <a:moveTo>
                    <a:pt x="0" y="18"/>
                  </a:moveTo>
                  <a:cubicBezTo>
                    <a:pt x="10" y="17"/>
                    <a:pt x="21" y="18"/>
                    <a:pt x="31" y="14"/>
                  </a:cubicBezTo>
                  <a:cubicBezTo>
                    <a:pt x="36" y="13"/>
                    <a:pt x="41" y="10"/>
                    <a:pt x="45" y="7"/>
                  </a:cubicBezTo>
                  <a:cubicBezTo>
                    <a:pt x="49" y="4"/>
                    <a:pt x="53" y="1"/>
                    <a:pt x="57" y="0"/>
                  </a:cubicBezTo>
                  <a:cubicBezTo>
                    <a:pt x="54" y="6"/>
                    <a:pt x="50" y="12"/>
                    <a:pt x="46" y="17"/>
                  </a:cubicBezTo>
                  <a:cubicBezTo>
                    <a:pt x="39" y="20"/>
                    <a:pt x="30" y="21"/>
                    <a:pt x="25" y="21"/>
                  </a:cubicBezTo>
                  <a:cubicBezTo>
                    <a:pt x="17" y="21"/>
                    <a:pt x="9" y="19"/>
                    <a:pt x="0" y="18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6" name="Freeform 2455"/>
            <p:cNvSpPr/>
            <p:nvPr/>
          </p:nvSpPr>
          <p:spPr bwMode="auto">
            <a:xfrm>
              <a:off x="10247303" y="2249497"/>
              <a:ext cx="187326" cy="187326"/>
            </a:xfrm>
            <a:custGeom>
              <a:avLst/>
              <a:gdLst>
                <a:gd name="T0" fmla="*/ 17 w 50"/>
                <a:gd name="T1" fmla="*/ 25 h 50"/>
                <a:gd name="T2" fmla="*/ 9 w 50"/>
                <a:gd name="T3" fmla="*/ 42 h 50"/>
                <a:gd name="T4" fmla="*/ 0 w 50"/>
                <a:gd name="T5" fmla="*/ 50 h 50"/>
                <a:gd name="T6" fmla="*/ 8 w 50"/>
                <a:gd name="T7" fmla="*/ 33 h 50"/>
                <a:gd name="T8" fmla="*/ 13 w 50"/>
                <a:gd name="T9" fmla="*/ 13 h 50"/>
                <a:gd name="T10" fmla="*/ 27 w 50"/>
                <a:gd name="T11" fmla="*/ 1 h 50"/>
                <a:gd name="T12" fmla="*/ 30 w 50"/>
                <a:gd name="T13" fmla="*/ 0 h 50"/>
                <a:gd name="T14" fmla="*/ 50 w 50"/>
                <a:gd name="T15" fmla="*/ 8 h 50"/>
                <a:gd name="T16" fmla="*/ 40 w 50"/>
                <a:gd name="T17" fmla="*/ 8 h 50"/>
                <a:gd name="T18" fmla="*/ 17 w 50"/>
                <a:gd name="T1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17" y="25"/>
                  </a:moveTo>
                  <a:cubicBezTo>
                    <a:pt x="15" y="29"/>
                    <a:pt x="12" y="38"/>
                    <a:pt x="9" y="42"/>
                  </a:cubicBezTo>
                  <a:cubicBezTo>
                    <a:pt x="7" y="45"/>
                    <a:pt x="0" y="50"/>
                    <a:pt x="0" y="50"/>
                  </a:cubicBezTo>
                  <a:cubicBezTo>
                    <a:pt x="4" y="45"/>
                    <a:pt x="6" y="39"/>
                    <a:pt x="8" y="33"/>
                  </a:cubicBezTo>
                  <a:cubicBezTo>
                    <a:pt x="10" y="26"/>
                    <a:pt x="11" y="20"/>
                    <a:pt x="13" y="13"/>
                  </a:cubicBezTo>
                  <a:cubicBezTo>
                    <a:pt x="15" y="7"/>
                    <a:pt x="21" y="3"/>
                    <a:pt x="27" y="1"/>
                  </a:cubicBezTo>
                  <a:cubicBezTo>
                    <a:pt x="28" y="1"/>
                    <a:pt x="29" y="0"/>
                    <a:pt x="30" y="0"/>
                  </a:cubicBezTo>
                  <a:cubicBezTo>
                    <a:pt x="37" y="2"/>
                    <a:pt x="44" y="5"/>
                    <a:pt x="50" y="8"/>
                  </a:cubicBezTo>
                  <a:cubicBezTo>
                    <a:pt x="47" y="8"/>
                    <a:pt x="44" y="7"/>
                    <a:pt x="40" y="8"/>
                  </a:cubicBezTo>
                  <a:cubicBezTo>
                    <a:pt x="27" y="11"/>
                    <a:pt x="20" y="19"/>
                    <a:pt x="17" y="2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7" name="Freeform 2456"/>
            <p:cNvSpPr/>
            <p:nvPr/>
          </p:nvSpPr>
          <p:spPr bwMode="auto">
            <a:xfrm>
              <a:off x="10153640" y="2293948"/>
              <a:ext cx="368302" cy="203201"/>
            </a:xfrm>
            <a:custGeom>
              <a:avLst/>
              <a:gdLst>
                <a:gd name="T0" fmla="*/ 45 w 98"/>
                <a:gd name="T1" fmla="*/ 10 h 54"/>
                <a:gd name="T2" fmla="*/ 36 w 98"/>
                <a:gd name="T3" fmla="*/ 28 h 54"/>
                <a:gd name="T4" fmla="*/ 34 w 98"/>
                <a:gd name="T5" fmla="*/ 33 h 54"/>
                <a:gd name="T6" fmla="*/ 33 w 98"/>
                <a:gd name="T7" fmla="*/ 34 h 54"/>
                <a:gd name="T8" fmla="*/ 36 w 98"/>
                <a:gd name="T9" fmla="*/ 34 h 54"/>
                <a:gd name="T10" fmla="*/ 41 w 98"/>
                <a:gd name="T11" fmla="*/ 29 h 54"/>
                <a:gd name="T12" fmla="*/ 51 w 98"/>
                <a:gd name="T13" fmla="*/ 22 h 54"/>
                <a:gd name="T14" fmla="*/ 58 w 98"/>
                <a:gd name="T15" fmla="*/ 15 h 54"/>
                <a:gd name="T16" fmla="*/ 68 w 98"/>
                <a:gd name="T17" fmla="*/ 8 h 54"/>
                <a:gd name="T18" fmla="*/ 76 w 98"/>
                <a:gd name="T19" fmla="*/ 7 h 54"/>
                <a:gd name="T20" fmla="*/ 62 w 98"/>
                <a:gd name="T21" fmla="*/ 13 h 54"/>
                <a:gd name="T22" fmla="*/ 56 w 98"/>
                <a:gd name="T23" fmla="*/ 18 h 54"/>
                <a:gd name="T24" fmla="*/ 71 w 98"/>
                <a:gd name="T25" fmla="*/ 13 h 54"/>
                <a:gd name="T26" fmla="*/ 91 w 98"/>
                <a:gd name="T27" fmla="*/ 10 h 54"/>
                <a:gd name="T28" fmla="*/ 95 w 98"/>
                <a:gd name="T29" fmla="*/ 11 h 54"/>
                <a:gd name="T30" fmla="*/ 85 w 98"/>
                <a:gd name="T31" fmla="*/ 12 h 54"/>
                <a:gd name="T32" fmla="*/ 48 w 98"/>
                <a:gd name="T33" fmla="*/ 27 h 54"/>
                <a:gd name="T34" fmla="*/ 40 w 98"/>
                <a:gd name="T35" fmla="*/ 33 h 54"/>
                <a:gd name="T36" fmla="*/ 37 w 98"/>
                <a:gd name="T37" fmla="*/ 36 h 54"/>
                <a:gd name="T38" fmla="*/ 41 w 98"/>
                <a:gd name="T39" fmla="*/ 35 h 54"/>
                <a:gd name="T40" fmla="*/ 60 w 98"/>
                <a:gd name="T41" fmla="*/ 35 h 54"/>
                <a:gd name="T42" fmla="*/ 67 w 98"/>
                <a:gd name="T43" fmla="*/ 33 h 54"/>
                <a:gd name="T44" fmla="*/ 81 w 98"/>
                <a:gd name="T45" fmla="*/ 27 h 54"/>
                <a:gd name="T46" fmla="*/ 81 w 98"/>
                <a:gd name="T47" fmla="*/ 27 h 54"/>
                <a:gd name="T48" fmla="*/ 67 w 98"/>
                <a:gd name="T49" fmla="*/ 34 h 54"/>
                <a:gd name="T50" fmla="*/ 60 w 98"/>
                <a:gd name="T51" fmla="*/ 36 h 54"/>
                <a:gd name="T52" fmla="*/ 38 w 98"/>
                <a:gd name="T53" fmla="*/ 37 h 54"/>
                <a:gd name="T54" fmla="*/ 33 w 98"/>
                <a:gd name="T55" fmla="*/ 39 h 54"/>
                <a:gd name="T56" fmla="*/ 20 w 98"/>
                <a:gd name="T57" fmla="*/ 46 h 54"/>
                <a:gd name="T58" fmla="*/ 24 w 98"/>
                <a:gd name="T59" fmla="*/ 48 h 54"/>
                <a:gd name="T60" fmla="*/ 32 w 98"/>
                <a:gd name="T61" fmla="*/ 51 h 54"/>
                <a:gd name="T62" fmla="*/ 50 w 98"/>
                <a:gd name="T63" fmla="*/ 53 h 54"/>
                <a:gd name="T64" fmla="*/ 63 w 98"/>
                <a:gd name="T65" fmla="*/ 51 h 54"/>
                <a:gd name="T66" fmla="*/ 51 w 98"/>
                <a:gd name="T67" fmla="*/ 53 h 54"/>
                <a:gd name="T68" fmla="*/ 32 w 98"/>
                <a:gd name="T69" fmla="*/ 53 h 54"/>
                <a:gd name="T70" fmla="*/ 25 w 98"/>
                <a:gd name="T71" fmla="*/ 50 h 54"/>
                <a:gd name="T72" fmla="*/ 21 w 98"/>
                <a:gd name="T73" fmla="*/ 48 h 54"/>
                <a:gd name="T74" fmla="*/ 13 w 98"/>
                <a:gd name="T75" fmla="*/ 49 h 54"/>
                <a:gd name="T76" fmla="*/ 8 w 98"/>
                <a:gd name="T77" fmla="*/ 50 h 54"/>
                <a:gd name="T78" fmla="*/ 6 w 98"/>
                <a:gd name="T79" fmla="*/ 50 h 54"/>
                <a:gd name="T80" fmla="*/ 3 w 98"/>
                <a:gd name="T81" fmla="*/ 50 h 54"/>
                <a:gd name="T82" fmla="*/ 11 w 98"/>
                <a:gd name="T83" fmla="*/ 47 h 54"/>
                <a:gd name="T84" fmla="*/ 13 w 98"/>
                <a:gd name="T85" fmla="*/ 46 h 54"/>
                <a:gd name="T86" fmla="*/ 15 w 98"/>
                <a:gd name="T87" fmla="*/ 44 h 54"/>
                <a:gd name="T88" fmla="*/ 24 w 98"/>
                <a:gd name="T89" fmla="*/ 32 h 54"/>
                <a:gd name="T90" fmla="*/ 27 w 98"/>
                <a:gd name="T91" fmla="*/ 27 h 54"/>
                <a:gd name="T92" fmla="*/ 27 w 98"/>
                <a:gd name="T93" fmla="*/ 9 h 54"/>
                <a:gd name="T94" fmla="*/ 29 w 98"/>
                <a:gd name="T95" fmla="*/ 21 h 54"/>
                <a:gd name="T96" fmla="*/ 27 w 98"/>
                <a:gd name="T97" fmla="*/ 30 h 54"/>
                <a:gd name="T98" fmla="*/ 22 w 98"/>
                <a:gd name="T99" fmla="*/ 38 h 54"/>
                <a:gd name="T100" fmla="*/ 16 w 98"/>
                <a:gd name="T101" fmla="*/ 45 h 54"/>
                <a:gd name="T102" fmla="*/ 25 w 98"/>
                <a:gd name="T103" fmla="*/ 41 h 54"/>
                <a:gd name="T104" fmla="*/ 28 w 98"/>
                <a:gd name="T105" fmla="*/ 39 h 54"/>
                <a:gd name="T106" fmla="*/ 32 w 98"/>
                <a:gd name="T107" fmla="*/ 33 h 54"/>
                <a:gd name="T108" fmla="*/ 33 w 98"/>
                <a:gd name="T109" fmla="*/ 30 h 54"/>
                <a:gd name="T110" fmla="*/ 37 w 98"/>
                <a:gd name="T111" fmla="*/ 21 h 54"/>
                <a:gd name="T112" fmla="*/ 48 w 98"/>
                <a:gd name="T113" fmla="*/ 4 h 54"/>
                <a:gd name="T114" fmla="*/ 49 w 98"/>
                <a:gd name="T115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" h="54">
                  <a:moveTo>
                    <a:pt x="49" y="5"/>
                  </a:moveTo>
                  <a:cubicBezTo>
                    <a:pt x="48" y="6"/>
                    <a:pt x="46" y="8"/>
                    <a:pt x="45" y="10"/>
                  </a:cubicBezTo>
                  <a:cubicBezTo>
                    <a:pt x="42" y="14"/>
                    <a:pt x="41" y="18"/>
                    <a:pt x="39" y="22"/>
                  </a:cubicBezTo>
                  <a:cubicBezTo>
                    <a:pt x="38" y="24"/>
                    <a:pt x="37" y="26"/>
                    <a:pt x="36" y="28"/>
                  </a:cubicBezTo>
                  <a:cubicBezTo>
                    <a:pt x="36" y="29"/>
                    <a:pt x="35" y="30"/>
                    <a:pt x="35" y="31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2" y="36"/>
                    <a:pt x="31" y="37"/>
                  </a:cubicBezTo>
                  <a:cubicBezTo>
                    <a:pt x="33" y="36"/>
                    <a:pt x="34" y="35"/>
                    <a:pt x="36" y="34"/>
                  </a:cubicBezTo>
                  <a:cubicBezTo>
                    <a:pt x="37" y="33"/>
                    <a:pt x="37" y="32"/>
                    <a:pt x="38" y="32"/>
                  </a:cubicBezTo>
                  <a:cubicBezTo>
                    <a:pt x="39" y="31"/>
                    <a:pt x="40" y="30"/>
                    <a:pt x="41" y="29"/>
                  </a:cubicBezTo>
                  <a:cubicBezTo>
                    <a:pt x="43" y="28"/>
                    <a:pt x="44" y="26"/>
                    <a:pt x="46" y="25"/>
                  </a:cubicBezTo>
                  <a:cubicBezTo>
                    <a:pt x="48" y="24"/>
                    <a:pt x="49" y="23"/>
                    <a:pt x="51" y="22"/>
                  </a:cubicBezTo>
                  <a:cubicBezTo>
                    <a:pt x="52" y="20"/>
                    <a:pt x="54" y="19"/>
                    <a:pt x="55" y="17"/>
                  </a:cubicBezTo>
                  <a:cubicBezTo>
                    <a:pt x="56" y="16"/>
                    <a:pt x="57" y="16"/>
                    <a:pt x="58" y="15"/>
                  </a:cubicBezTo>
                  <a:cubicBezTo>
                    <a:pt x="59" y="14"/>
                    <a:pt x="60" y="13"/>
                    <a:pt x="62" y="12"/>
                  </a:cubicBezTo>
                  <a:cubicBezTo>
                    <a:pt x="64" y="11"/>
                    <a:pt x="66" y="9"/>
                    <a:pt x="68" y="8"/>
                  </a:cubicBezTo>
                  <a:cubicBezTo>
                    <a:pt x="69" y="7"/>
                    <a:pt x="71" y="7"/>
                    <a:pt x="72" y="7"/>
                  </a:cubicBezTo>
                  <a:cubicBezTo>
                    <a:pt x="73" y="6"/>
                    <a:pt x="74" y="6"/>
                    <a:pt x="76" y="7"/>
                  </a:cubicBezTo>
                  <a:cubicBezTo>
                    <a:pt x="73" y="6"/>
                    <a:pt x="71" y="7"/>
                    <a:pt x="68" y="9"/>
                  </a:cubicBezTo>
                  <a:cubicBezTo>
                    <a:pt x="66" y="10"/>
                    <a:pt x="64" y="12"/>
                    <a:pt x="62" y="13"/>
                  </a:cubicBezTo>
                  <a:cubicBezTo>
                    <a:pt x="61" y="14"/>
                    <a:pt x="60" y="15"/>
                    <a:pt x="59" y="16"/>
                  </a:cubicBezTo>
                  <a:cubicBezTo>
                    <a:pt x="58" y="17"/>
                    <a:pt x="57" y="17"/>
                    <a:pt x="56" y="18"/>
                  </a:cubicBezTo>
                  <a:cubicBezTo>
                    <a:pt x="56" y="19"/>
                    <a:pt x="56" y="19"/>
                    <a:pt x="55" y="20"/>
                  </a:cubicBezTo>
                  <a:cubicBezTo>
                    <a:pt x="60" y="17"/>
                    <a:pt x="66" y="15"/>
                    <a:pt x="71" y="13"/>
                  </a:cubicBezTo>
                  <a:cubicBezTo>
                    <a:pt x="76" y="12"/>
                    <a:pt x="80" y="11"/>
                    <a:pt x="85" y="10"/>
                  </a:cubicBezTo>
                  <a:cubicBezTo>
                    <a:pt x="87" y="10"/>
                    <a:pt x="89" y="10"/>
                    <a:pt x="91" y="10"/>
                  </a:cubicBezTo>
                  <a:cubicBezTo>
                    <a:pt x="94" y="10"/>
                    <a:pt x="96" y="10"/>
                    <a:pt x="98" y="10"/>
                  </a:cubicBezTo>
                  <a:cubicBezTo>
                    <a:pt x="97" y="10"/>
                    <a:pt x="96" y="10"/>
                    <a:pt x="95" y="11"/>
                  </a:cubicBezTo>
                  <a:cubicBezTo>
                    <a:pt x="94" y="11"/>
                    <a:pt x="93" y="11"/>
                    <a:pt x="92" y="11"/>
                  </a:cubicBezTo>
                  <a:cubicBezTo>
                    <a:pt x="89" y="11"/>
                    <a:pt x="87" y="12"/>
                    <a:pt x="85" y="12"/>
                  </a:cubicBezTo>
                  <a:cubicBezTo>
                    <a:pt x="81" y="13"/>
                    <a:pt x="76" y="14"/>
                    <a:pt x="72" y="15"/>
                  </a:cubicBezTo>
                  <a:cubicBezTo>
                    <a:pt x="63" y="18"/>
                    <a:pt x="55" y="22"/>
                    <a:pt x="48" y="27"/>
                  </a:cubicBezTo>
                  <a:cubicBezTo>
                    <a:pt x="46" y="28"/>
                    <a:pt x="44" y="30"/>
                    <a:pt x="42" y="31"/>
                  </a:cubicBezTo>
                  <a:cubicBezTo>
                    <a:pt x="42" y="32"/>
                    <a:pt x="41" y="33"/>
                    <a:pt x="40" y="33"/>
                  </a:cubicBezTo>
                  <a:cubicBezTo>
                    <a:pt x="39" y="34"/>
                    <a:pt x="38" y="35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8" y="36"/>
                  </a:cubicBezTo>
                  <a:cubicBezTo>
                    <a:pt x="39" y="35"/>
                    <a:pt x="40" y="35"/>
                    <a:pt x="41" y="35"/>
                  </a:cubicBezTo>
                  <a:cubicBezTo>
                    <a:pt x="43" y="35"/>
                    <a:pt x="44" y="35"/>
                    <a:pt x="45" y="35"/>
                  </a:cubicBezTo>
                  <a:cubicBezTo>
                    <a:pt x="50" y="35"/>
                    <a:pt x="55" y="35"/>
                    <a:pt x="60" y="35"/>
                  </a:cubicBezTo>
                  <a:cubicBezTo>
                    <a:pt x="61" y="35"/>
                    <a:pt x="62" y="35"/>
                    <a:pt x="64" y="34"/>
                  </a:cubicBezTo>
                  <a:cubicBezTo>
                    <a:pt x="65" y="34"/>
                    <a:pt x="66" y="34"/>
                    <a:pt x="67" y="33"/>
                  </a:cubicBezTo>
                  <a:cubicBezTo>
                    <a:pt x="70" y="32"/>
                    <a:pt x="72" y="31"/>
                    <a:pt x="74" y="30"/>
                  </a:cubicBezTo>
                  <a:cubicBezTo>
                    <a:pt x="76" y="29"/>
                    <a:pt x="79" y="28"/>
                    <a:pt x="81" y="27"/>
                  </a:cubicBezTo>
                  <a:cubicBezTo>
                    <a:pt x="83" y="26"/>
                    <a:pt x="85" y="24"/>
                    <a:pt x="87" y="23"/>
                  </a:cubicBezTo>
                  <a:cubicBezTo>
                    <a:pt x="85" y="24"/>
                    <a:pt x="83" y="26"/>
                    <a:pt x="81" y="27"/>
                  </a:cubicBezTo>
                  <a:cubicBezTo>
                    <a:pt x="79" y="29"/>
                    <a:pt x="77" y="30"/>
                    <a:pt x="74" y="31"/>
                  </a:cubicBezTo>
                  <a:cubicBezTo>
                    <a:pt x="72" y="32"/>
                    <a:pt x="70" y="33"/>
                    <a:pt x="67" y="34"/>
                  </a:cubicBezTo>
                  <a:cubicBezTo>
                    <a:pt x="66" y="34"/>
                    <a:pt x="65" y="35"/>
                    <a:pt x="64" y="35"/>
                  </a:cubicBezTo>
                  <a:cubicBezTo>
                    <a:pt x="63" y="36"/>
                    <a:pt x="61" y="36"/>
                    <a:pt x="60" y="36"/>
                  </a:cubicBezTo>
                  <a:cubicBezTo>
                    <a:pt x="55" y="37"/>
                    <a:pt x="50" y="36"/>
                    <a:pt x="45" y="36"/>
                  </a:cubicBezTo>
                  <a:cubicBezTo>
                    <a:pt x="43" y="36"/>
                    <a:pt x="40" y="37"/>
                    <a:pt x="38" y="37"/>
                  </a:cubicBezTo>
                  <a:cubicBezTo>
                    <a:pt x="37" y="38"/>
                    <a:pt x="36" y="38"/>
                    <a:pt x="34" y="38"/>
                  </a:cubicBezTo>
                  <a:cubicBezTo>
                    <a:pt x="34" y="39"/>
                    <a:pt x="33" y="39"/>
                    <a:pt x="33" y="39"/>
                  </a:cubicBezTo>
                  <a:cubicBezTo>
                    <a:pt x="31" y="41"/>
                    <a:pt x="28" y="42"/>
                    <a:pt x="26" y="43"/>
                  </a:cubicBezTo>
                  <a:cubicBezTo>
                    <a:pt x="24" y="44"/>
                    <a:pt x="22" y="45"/>
                    <a:pt x="20" y="46"/>
                  </a:cubicBezTo>
                  <a:cubicBezTo>
                    <a:pt x="20" y="46"/>
                    <a:pt x="21" y="46"/>
                    <a:pt x="21" y="47"/>
                  </a:cubicBezTo>
                  <a:cubicBezTo>
                    <a:pt x="22" y="47"/>
                    <a:pt x="23" y="47"/>
                    <a:pt x="24" y="48"/>
                  </a:cubicBezTo>
                  <a:cubicBezTo>
                    <a:pt x="25" y="48"/>
                    <a:pt x="26" y="49"/>
                    <a:pt x="27" y="49"/>
                  </a:cubicBezTo>
                  <a:cubicBezTo>
                    <a:pt x="29" y="50"/>
                    <a:pt x="30" y="51"/>
                    <a:pt x="32" y="51"/>
                  </a:cubicBezTo>
                  <a:cubicBezTo>
                    <a:pt x="34" y="52"/>
                    <a:pt x="36" y="52"/>
                    <a:pt x="38" y="52"/>
                  </a:cubicBezTo>
                  <a:cubicBezTo>
                    <a:pt x="42" y="53"/>
                    <a:pt x="46" y="53"/>
                    <a:pt x="50" y="53"/>
                  </a:cubicBezTo>
                  <a:cubicBezTo>
                    <a:pt x="52" y="53"/>
                    <a:pt x="55" y="52"/>
                    <a:pt x="57" y="52"/>
                  </a:cubicBezTo>
                  <a:cubicBezTo>
                    <a:pt x="59" y="52"/>
                    <a:pt x="61" y="51"/>
                    <a:pt x="63" y="51"/>
                  </a:cubicBezTo>
                  <a:cubicBezTo>
                    <a:pt x="61" y="51"/>
                    <a:pt x="59" y="52"/>
                    <a:pt x="57" y="52"/>
                  </a:cubicBezTo>
                  <a:cubicBezTo>
                    <a:pt x="55" y="53"/>
                    <a:pt x="53" y="53"/>
                    <a:pt x="51" y="53"/>
                  </a:cubicBezTo>
                  <a:cubicBezTo>
                    <a:pt x="46" y="54"/>
                    <a:pt x="42" y="54"/>
                    <a:pt x="38" y="54"/>
                  </a:cubicBezTo>
                  <a:cubicBezTo>
                    <a:pt x="36" y="53"/>
                    <a:pt x="34" y="53"/>
                    <a:pt x="32" y="53"/>
                  </a:cubicBezTo>
                  <a:cubicBezTo>
                    <a:pt x="30" y="52"/>
                    <a:pt x="28" y="51"/>
                    <a:pt x="26" y="51"/>
                  </a:cubicBezTo>
                  <a:cubicBezTo>
                    <a:pt x="26" y="50"/>
                    <a:pt x="25" y="50"/>
                    <a:pt x="25" y="50"/>
                  </a:cubicBezTo>
                  <a:cubicBezTo>
                    <a:pt x="24" y="50"/>
                    <a:pt x="24" y="50"/>
                    <a:pt x="23" y="49"/>
                  </a:cubicBezTo>
                  <a:cubicBezTo>
                    <a:pt x="22" y="49"/>
                    <a:pt x="21" y="48"/>
                    <a:pt x="21" y="48"/>
                  </a:cubicBezTo>
                  <a:cubicBezTo>
                    <a:pt x="20" y="48"/>
                    <a:pt x="19" y="47"/>
                    <a:pt x="18" y="47"/>
                  </a:cubicBezTo>
                  <a:cubicBezTo>
                    <a:pt x="16" y="48"/>
                    <a:pt x="15" y="48"/>
                    <a:pt x="13" y="49"/>
                  </a:cubicBezTo>
                  <a:cubicBezTo>
                    <a:pt x="12" y="49"/>
                    <a:pt x="10" y="49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6" y="50"/>
                  </a:cubicBezTo>
                  <a:cubicBezTo>
                    <a:pt x="4" y="50"/>
                    <a:pt x="2" y="50"/>
                    <a:pt x="0" y="50"/>
                  </a:cubicBezTo>
                  <a:cubicBezTo>
                    <a:pt x="1" y="50"/>
                    <a:pt x="2" y="50"/>
                    <a:pt x="3" y="50"/>
                  </a:cubicBezTo>
                  <a:cubicBezTo>
                    <a:pt x="4" y="49"/>
                    <a:pt x="5" y="49"/>
                    <a:pt x="6" y="49"/>
                  </a:cubicBezTo>
                  <a:cubicBezTo>
                    <a:pt x="8" y="48"/>
                    <a:pt x="9" y="48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6"/>
                    <a:pt x="13" y="46"/>
                  </a:cubicBezTo>
                  <a:cubicBezTo>
                    <a:pt x="13" y="46"/>
                    <a:pt x="13" y="45"/>
                    <a:pt x="14" y="45"/>
                  </a:cubicBezTo>
                  <a:cubicBezTo>
                    <a:pt x="14" y="45"/>
                    <a:pt x="15" y="44"/>
                    <a:pt x="15" y="44"/>
                  </a:cubicBezTo>
                  <a:cubicBezTo>
                    <a:pt x="16" y="43"/>
                    <a:pt x="16" y="43"/>
                    <a:pt x="17" y="42"/>
                  </a:cubicBezTo>
                  <a:cubicBezTo>
                    <a:pt x="20" y="39"/>
                    <a:pt x="22" y="36"/>
                    <a:pt x="24" y="32"/>
                  </a:cubicBezTo>
                  <a:cubicBezTo>
                    <a:pt x="25" y="31"/>
                    <a:pt x="25" y="30"/>
                    <a:pt x="26" y="30"/>
                  </a:cubicBezTo>
                  <a:cubicBezTo>
                    <a:pt x="26" y="29"/>
                    <a:pt x="27" y="28"/>
                    <a:pt x="27" y="27"/>
                  </a:cubicBezTo>
                  <a:cubicBezTo>
                    <a:pt x="27" y="25"/>
                    <a:pt x="28" y="23"/>
                    <a:pt x="28" y="21"/>
                  </a:cubicBezTo>
                  <a:cubicBezTo>
                    <a:pt x="28" y="17"/>
                    <a:pt x="28" y="13"/>
                    <a:pt x="27" y="9"/>
                  </a:cubicBezTo>
                  <a:cubicBezTo>
                    <a:pt x="28" y="11"/>
                    <a:pt x="28" y="13"/>
                    <a:pt x="28" y="15"/>
                  </a:cubicBezTo>
                  <a:cubicBezTo>
                    <a:pt x="28" y="17"/>
                    <a:pt x="29" y="19"/>
                    <a:pt x="29" y="21"/>
                  </a:cubicBezTo>
                  <a:cubicBezTo>
                    <a:pt x="29" y="23"/>
                    <a:pt x="28" y="25"/>
                    <a:pt x="28" y="27"/>
                  </a:cubicBezTo>
                  <a:cubicBezTo>
                    <a:pt x="27" y="28"/>
                    <a:pt x="27" y="29"/>
                    <a:pt x="27" y="30"/>
                  </a:cubicBezTo>
                  <a:cubicBezTo>
                    <a:pt x="26" y="31"/>
                    <a:pt x="26" y="32"/>
                    <a:pt x="25" y="33"/>
                  </a:cubicBezTo>
                  <a:cubicBezTo>
                    <a:pt x="24" y="35"/>
                    <a:pt x="23" y="36"/>
                    <a:pt x="22" y="38"/>
                  </a:cubicBezTo>
                  <a:cubicBezTo>
                    <a:pt x="21" y="40"/>
                    <a:pt x="20" y="41"/>
                    <a:pt x="18" y="43"/>
                  </a:cubicBezTo>
                  <a:cubicBezTo>
                    <a:pt x="17" y="44"/>
                    <a:pt x="17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9" y="44"/>
                    <a:pt x="22" y="43"/>
                    <a:pt x="25" y="41"/>
                  </a:cubicBezTo>
                  <a:cubicBezTo>
                    <a:pt x="25" y="41"/>
                    <a:pt x="26" y="41"/>
                    <a:pt x="27" y="40"/>
                  </a:cubicBezTo>
                  <a:cubicBezTo>
                    <a:pt x="27" y="40"/>
                    <a:pt x="28" y="39"/>
                    <a:pt x="28" y="39"/>
                  </a:cubicBezTo>
                  <a:cubicBezTo>
                    <a:pt x="30" y="37"/>
                    <a:pt x="31" y="35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8"/>
                    <a:pt x="35" y="27"/>
                  </a:cubicBezTo>
                  <a:cubicBezTo>
                    <a:pt x="36" y="25"/>
                    <a:pt x="36" y="23"/>
                    <a:pt x="37" y="21"/>
                  </a:cubicBezTo>
                  <a:cubicBezTo>
                    <a:pt x="39" y="17"/>
                    <a:pt x="41" y="13"/>
                    <a:pt x="44" y="9"/>
                  </a:cubicBezTo>
                  <a:cubicBezTo>
                    <a:pt x="45" y="7"/>
                    <a:pt x="46" y="5"/>
                    <a:pt x="48" y="4"/>
                  </a:cubicBezTo>
                  <a:cubicBezTo>
                    <a:pt x="50" y="2"/>
                    <a:pt x="52" y="1"/>
                    <a:pt x="54" y="0"/>
                  </a:cubicBezTo>
                  <a:cubicBezTo>
                    <a:pt x="52" y="2"/>
                    <a:pt x="51" y="3"/>
                    <a:pt x="49" y="5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8" name="Freeform 2457"/>
            <p:cNvSpPr/>
            <p:nvPr/>
          </p:nvSpPr>
          <p:spPr bwMode="auto">
            <a:xfrm>
              <a:off x="10142527" y="2470161"/>
              <a:ext cx="288927" cy="177801"/>
            </a:xfrm>
            <a:custGeom>
              <a:avLst/>
              <a:gdLst>
                <a:gd name="T0" fmla="*/ 64 w 77"/>
                <a:gd name="T1" fmla="*/ 23 h 47"/>
                <a:gd name="T2" fmla="*/ 60 w 77"/>
                <a:gd name="T3" fmla="*/ 20 h 47"/>
                <a:gd name="T4" fmla="*/ 45 w 77"/>
                <a:gd name="T5" fmla="*/ 15 h 47"/>
                <a:gd name="T6" fmla="*/ 22 w 77"/>
                <a:gd name="T7" fmla="*/ 11 h 47"/>
                <a:gd name="T8" fmla="*/ 8 w 77"/>
                <a:gd name="T9" fmla="*/ 4 h 47"/>
                <a:gd name="T10" fmla="*/ 0 w 77"/>
                <a:gd name="T11" fmla="*/ 0 h 47"/>
                <a:gd name="T12" fmla="*/ 12 w 77"/>
                <a:gd name="T13" fmla="*/ 10 h 47"/>
                <a:gd name="T14" fmla="*/ 48 w 77"/>
                <a:gd name="T15" fmla="*/ 29 h 47"/>
                <a:gd name="T16" fmla="*/ 64 w 77"/>
                <a:gd name="T17" fmla="*/ 38 h 47"/>
                <a:gd name="T18" fmla="*/ 77 w 77"/>
                <a:gd name="T19" fmla="*/ 47 h 47"/>
                <a:gd name="T20" fmla="*/ 77 w 77"/>
                <a:gd name="T21" fmla="*/ 47 h 47"/>
                <a:gd name="T22" fmla="*/ 64 w 77"/>
                <a:gd name="T23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47">
                  <a:moveTo>
                    <a:pt x="64" y="23"/>
                  </a:moveTo>
                  <a:cubicBezTo>
                    <a:pt x="63" y="22"/>
                    <a:pt x="62" y="21"/>
                    <a:pt x="60" y="20"/>
                  </a:cubicBezTo>
                  <a:cubicBezTo>
                    <a:pt x="55" y="18"/>
                    <a:pt x="51" y="16"/>
                    <a:pt x="45" y="15"/>
                  </a:cubicBezTo>
                  <a:cubicBezTo>
                    <a:pt x="38" y="12"/>
                    <a:pt x="30" y="12"/>
                    <a:pt x="22" y="11"/>
                  </a:cubicBezTo>
                  <a:cubicBezTo>
                    <a:pt x="17" y="9"/>
                    <a:pt x="13" y="7"/>
                    <a:pt x="8" y="4"/>
                  </a:cubicBezTo>
                  <a:cubicBezTo>
                    <a:pt x="6" y="3"/>
                    <a:pt x="3" y="1"/>
                    <a:pt x="0" y="0"/>
                  </a:cubicBezTo>
                  <a:cubicBezTo>
                    <a:pt x="5" y="3"/>
                    <a:pt x="9" y="8"/>
                    <a:pt x="12" y="10"/>
                  </a:cubicBezTo>
                  <a:cubicBezTo>
                    <a:pt x="22" y="20"/>
                    <a:pt x="36" y="23"/>
                    <a:pt x="48" y="29"/>
                  </a:cubicBezTo>
                  <a:cubicBezTo>
                    <a:pt x="54" y="32"/>
                    <a:pt x="59" y="35"/>
                    <a:pt x="64" y="38"/>
                  </a:cubicBezTo>
                  <a:cubicBezTo>
                    <a:pt x="69" y="41"/>
                    <a:pt x="73" y="44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2" y="40"/>
                    <a:pt x="68" y="31"/>
                    <a:pt x="64" y="23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859" name="Picture 2458"/>
            <p:cNvPicPr>
              <a:picLocks noChangeAspect="1" noChangeArrowheads="1"/>
            </p:cNvPicPr>
            <p:nvPr/>
          </p:nvPicPr>
          <p:blipFill>
            <a:blip r:embed="rId1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9827" y="2436824"/>
              <a:ext cx="269877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" name="Freeform 2460"/>
            <p:cNvSpPr/>
            <p:nvPr/>
          </p:nvSpPr>
          <p:spPr bwMode="auto">
            <a:xfrm>
              <a:off x="10252066" y="2549537"/>
              <a:ext cx="112713" cy="98426"/>
            </a:xfrm>
            <a:custGeom>
              <a:avLst/>
              <a:gdLst>
                <a:gd name="T0" fmla="*/ 16 w 30"/>
                <a:gd name="T1" fmla="*/ 9 h 26"/>
                <a:gd name="T2" fmla="*/ 0 w 30"/>
                <a:gd name="T3" fmla="*/ 0 h 26"/>
                <a:gd name="T4" fmla="*/ 7 w 30"/>
                <a:gd name="T5" fmla="*/ 6 h 26"/>
                <a:gd name="T6" fmla="*/ 9 w 30"/>
                <a:gd name="T7" fmla="*/ 18 h 26"/>
                <a:gd name="T8" fmla="*/ 8 w 30"/>
                <a:gd name="T9" fmla="*/ 25 h 26"/>
                <a:gd name="T10" fmla="*/ 30 w 30"/>
                <a:gd name="T11" fmla="*/ 24 h 26"/>
                <a:gd name="T12" fmla="*/ 16 w 30"/>
                <a:gd name="T13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6">
                  <a:moveTo>
                    <a:pt x="16" y="9"/>
                  </a:moveTo>
                  <a:cubicBezTo>
                    <a:pt x="11" y="5"/>
                    <a:pt x="5" y="3"/>
                    <a:pt x="0" y="0"/>
                  </a:cubicBezTo>
                  <a:cubicBezTo>
                    <a:pt x="2" y="2"/>
                    <a:pt x="5" y="4"/>
                    <a:pt x="7" y="6"/>
                  </a:cubicBezTo>
                  <a:cubicBezTo>
                    <a:pt x="10" y="10"/>
                    <a:pt x="9" y="14"/>
                    <a:pt x="9" y="18"/>
                  </a:cubicBezTo>
                  <a:cubicBezTo>
                    <a:pt x="8" y="20"/>
                    <a:pt x="7" y="23"/>
                    <a:pt x="8" y="25"/>
                  </a:cubicBezTo>
                  <a:cubicBezTo>
                    <a:pt x="15" y="26"/>
                    <a:pt x="22" y="25"/>
                    <a:pt x="30" y="24"/>
                  </a:cubicBezTo>
                  <a:cubicBezTo>
                    <a:pt x="28" y="18"/>
                    <a:pt x="21" y="13"/>
                    <a:pt x="16" y="9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1" name="Freeform 2461"/>
            <p:cNvSpPr/>
            <p:nvPr/>
          </p:nvSpPr>
          <p:spPr bwMode="auto">
            <a:xfrm>
              <a:off x="10015527" y="2381261"/>
              <a:ext cx="311152" cy="88901"/>
            </a:xfrm>
            <a:custGeom>
              <a:avLst/>
              <a:gdLst>
                <a:gd name="T0" fmla="*/ 34 w 83"/>
                <a:gd name="T1" fmla="*/ 24 h 24"/>
                <a:gd name="T2" fmla="*/ 45 w 83"/>
                <a:gd name="T3" fmla="*/ 23 h 24"/>
                <a:gd name="T4" fmla="*/ 57 w 83"/>
                <a:gd name="T5" fmla="*/ 20 h 24"/>
                <a:gd name="T6" fmla="*/ 83 w 83"/>
                <a:gd name="T7" fmla="*/ 23 h 24"/>
                <a:gd name="T8" fmla="*/ 83 w 83"/>
                <a:gd name="T9" fmla="*/ 23 h 24"/>
                <a:gd name="T10" fmla="*/ 57 w 83"/>
                <a:gd name="T11" fmla="*/ 11 h 24"/>
                <a:gd name="T12" fmla="*/ 31 w 83"/>
                <a:gd name="T13" fmla="*/ 21 h 24"/>
                <a:gd name="T14" fmla="*/ 18 w 83"/>
                <a:gd name="T15" fmla="*/ 11 h 24"/>
                <a:gd name="T16" fmla="*/ 10 w 83"/>
                <a:gd name="T17" fmla="*/ 3 h 24"/>
                <a:gd name="T18" fmla="*/ 1 w 83"/>
                <a:gd name="T19" fmla="*/ 0 h 24"/>
                <a:gd name="T20" fmla="*/ 0 w 83"/>
                <a:gd name="T21" fmla="*/ 3 h 24"/>
                <a:gd name="T22" fmla="*/ 9 w 83"/>
                <a:gd name="T23" fmla="*/ 5 h 24"/>
                <a:gd name="T24" fmla="*/ 18 w 83"/>
                <a:gd name="T25" fmla="*/ 12 h 24"/>
                <a:gd name="T26" fmla="*/ 31 w 83"/>
                <a:gd name="T27" fmla="*/ 22 h 24"/>
                <a:gd name="T28" fmla="*/ 34 w 83"/>
                <a:gd name="T2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24">
                  <a:moveTo>
                    <a:pt x="34" y="24"/>
                  </a:moveTo>
                  <a:cubicBezTo>
                    <a:pt x="38" y="24"/>
                    <a:pt x="42" y="23"/>
                    <a:pt x="45" y="23"/>
                  </a:cubicBezTo>
                  <a:cubicBezTo>
                    <a:pt x="50" y="23"/>
                    <a:pt x="53" y="21"/>
                    <a:pt x="57" y="20"/>
                  </a:cubicBezTo>
                  <a:cubicBezTo>
                    <a:pt x="66" y="19"/>
                    <a:pt x="74" y="19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6" y="17"/>
                    <a:pt x="66" y="13"/>
                    <a:pt x="57" y="11"/>
                  </a:cubicBezTo>
                  <a:cubicBezTo>
                    <a:pt x="51" y="11"/>
                    <a:pt x="37" y="12"/>
                    <a:pt x="31" y="21"/>
                  </a:cubicBezTo>
                  <a:cubicBezTo>
                    <a:pt x="25" y="20"/>
                    <a:pt x="22" y="15"/>
                    <a:pt x="18" y="11"/>
                  </a:cubicBezTo>
                  <a:cubicBezTo>
                    <a:pt x="16" y="8"/>
                    <a:pt x="13" y="5"/>
                    <a:pt x="10" y="3"/>
                  </a:cubicBezTo>
                  <a:cubicBezTo>
                    <a:pt x="7" y="2"/>
                    <a:pt x="4" y="1"/>
                    <a:pt x="1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3" y="3"/>
                    <a:pt x="7" y="3"/>
                    <a:pt x="9" y="5"/>
                  </a:cubicBezTo>
                  <a:cubicBezTo>
                    <a:pt x="12" y="7"/>
                    <a:pt x="15" y="10"/>
                    <a:pt x="18" y="12"/>
                  </a:cubicBezTo>
                  <a:cubicBezTo>
                    <a:pt x="22" y="16"/>
                    <a:pt x="26" y="21"/>
                    <a:pt x="31" y="22"/>
                  </a:cubicBezTo>
                  <a:cubicBezTo>
                    <a:pt x="32" y="23"/>
                    <a:pt x="33" y="23"/>
                    <a:pt x="34" y="2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2" name="Freeform 2462"/>
            <p:cNvSpPr>
              <a:spLocks noEditPoints="1"/>
            </p:cNvSpPr>
            <p:nvPr/>
          </p:nvSpPr>
          <p:spPr bwMode="auto">
            <a:xfrm>
              <a:off x="10131415" y="2447936"/>
              <a:ext cx="288927" cy="192089"/>
            </a:xfrm>
            <a:custGeom>
              <a:avLst/>
              <a:gdLst>
                <a:gd name="T0" fmla="*/ 24 w 77"/>
                <a:gd name="T1" fmla="*/ 30 h 51"/>
                <a:gd name="T2" fmla="*/ 18 w 77"/>
                <a:gd name="T3" fmla="*/ 22 h 51"/>
                <a:gd name="T4" fmla="*/ 27 w 77"/>
                <a:gd name="T5" fmla="*/ 27 h 51"/>
                <a:gd name="T6" fmla="*/ 33 w 77"/>
                <a:gd name="T7" fmla="*/ 29 h 51"/>
                <a:gd name="T8" fmla="*/ 38 w 77"/>
                <a:gd name="T9" fmla="*/ 33 h 51"/>
                <a:gd name="T10" fmla="*/ 40 w 77"/>
                <a:gd name="T11" fmla="*/ 40 h 51"/>
                <a:gd name="T12" fmla="*/ 40 w 77"/>
                <a:gd name="T13" fmla="*/ 41 h 51"/>
                <a:gd name="T14" fmla="*/ 40 w 77"/>
                <a:gd name="T15" fmla="*/ 47 h 51"/>
                <a:gd name="T16" fmla="*/ 41 w 77"/>
                <a:gd name="T17" fmla="*/ 43 h 51"/>
                <a:gd name="T18" fmla="*/ 41 w 77"/>
                <a:gd name="T19" fmla="*/ 41 h 51"/>
                <a:gd name="T20" fmla="*/ 41 w 77"/>
                <a:gd name="T21" fmla="*/ 36 h 51"/>
                <a:gd name="T22" fmla="*/ 39 w 77"/>
                <a:gd name="T23" fmla="*/ 32 h 51"/>
                <a:gd name="T24" fmla="*/ 42 w 77"/>
                <a:gd name="T25" fmla="*/ 33 h 51"/>
                <a:gd name="T26" fmla="*/ 51 w 77"/>
                <a:gd name="T27" fmla="*/ 39 h 51"/>
                <a:gd name="T28" fmla="*/ 56 w 77"/>
                <a:gd name="T29" fmla="*/ 44 h 51"/>
                <a:gd name="T30" fmla="*/ 61 w 77"/>
                <a:gd name="T31" fmla="*/ 49 h 51"/>
                <a:gd name="T32" fmla="*/ 52 w 77"/>
                <a:gd name="T33" fmla="*/ 38 h 51"/>
                <a:gd name="T34" fmla="*/ 53 w 77"/>
                <a:gd name="T35" fmla="*/ 37 h 51"/>
                <a:gd name="T36" fmla="*/ 68 w 77"/>
                <a:gd name="T37" fmla="*/ 44 h 51"/>
                <a:gd name="T38" fmla="*/ 59 w 77"/>
                <a:gd name="T39" fmla="*/ 38 h 51"/>
                <a:gd name="T40" fmla="*/ 49 w 77"/>
                <a:gd name="T41" fmla="*/ 33 h 51"/>
                <a:gd name="T42" fmla="*/ 28 w 77"/>
                <a:gd name="T43" fmla="*/ 25 h 51"/>
                <a:gd name="T44" fmla="*/ 19 w 77"/>
                <a:gd name="T45" fmla="*/ 19 h 51"/>
                <a:gd name="T46" fmla="*/ 12 w 77"/>
                <a:gd name="T47" fmla="*/ 12 h 51"/>
                <a:gd name="T48" fmla="*/ 22 w 77"/>
                <a:gd name="T49" fmla="*/ 16 h 51"/>
                <a:gd name="T50" fmla="*/ 34 w 77"/>
                <a:gd name="T51" fmla="*/ 19 h 51"/>
                <a:gd name="T52" fmla="*/ 50 w 77"/>
                <a:gd name="T53" fmla="*/ 21 h 51"/>
                <a:gd name="T54" fmla="*/ 64 w 77"/>
                <a:gd name="T55" fmla="*/ 27 h 51"/>
                <a:gd name="T56" fmla="*/ 42 w 77"/>
                <a:gd name="T57" fmla="*/ 18 h 51"/>
                <a:gd name="T58" fmla="*/ 26 w 77"/>
                <a:gd name="T59" fmla="*/ 16 h 51"/>
                <a:gd name="T60" fmla="*/ 19 w 77"/>
                <a:gd name="T61" fmla="*/ 13 h 51"/>
                <a:gd name="T62" fmla="*/ 8 w 77"/>
                <a:gd name="T63" fmla="*/ 8 h 51"/>
                <a:gd name="T64" fmla="*/ 7 w 77"/>
                <a:gd name="T65" fmla="*/ 7 h 51"/>
                <a:gd name="T66" fmla="*/ 21 w 77"/>
                <a:gd name="T67" fmla="*/ 5 h 51"/>
                <a:gd name="T68" fmla="*/ 37 w 77"/>
                <a:gd name="T69" fmla="*/ 2 h 51"/>
                <a:gd name="T70" fmla="*/ 48 w 77"/>
                <a:gd name="T71" fmla="*/ 4 h 51"/>
                <a:gd name="T72" fmla="*/ 31 w 77"/>
                <a:gd name="T73" fmla="*/ 1 h 51"/>
                <a:gd name="T74" fmla="*/ 27 w 77"/>
                <a:gd name="T75" fmla="*/ 1 h 51"/>
                <a:gd name="T76" fmla="*/ 15 w 77"/>
                <a:gd name="T77" fmla="*/ 4 h 51"/>
                <a:gd name="T78" fmla="*/ 5 w 77"/>
                <a:gd name="T79" fmla="*/ 5 h 51"/>
                <a:gd name="T80" fmla="*/ 1 w 77"/>
                <a:gd name="T81" fmla="*/ 4 h 51"/>
                <a:gd name="T82" fmla="*/ 5 w 77"/>
                <a:gd name="T83" fmla="*/ 9 h 51"/>
                <a:gd name="T84" fmla="*/ 8 w 77"/>
                <a:gd name="T85" fmla="*/ 12 h 51"/>
                <a:gd name="T86" fmla="*/ 8 w 77"/>
                <a:gd name="T87" fmla="*/ 16 h 51"/>
                <a:gd name="T88" fmla="*/ 8 w 77"/>
                <a:gd name="T89" fmla="*/ 18 h 51"/>
                <a:gd name="T90" fmla="*/ 9 w 77"/>
                <a:gd name="T91" fmla="*/ 26 h 51"/>
                <a:gd name="T92" fmla="*/ 11 w 77"/>
                <a:gd name="T93" fmla="*/ 32 h 51"/>
                <a:gd name="T94" fmla="*/ 10 w 77"/>
                <a:gd name="T95" fmla="*/ 26 h 51"/>
                <a:gd name="T96" fmla="*/ 9 w 77"/>
                <a:gd name="T97" fmla="*/ 18 h 51"/>
                <a:gd name="T98" fmla="*/ 9 w 77"/>
                <a:gd name="T99" fmla="*/ 17 h 51"/>
                <a:gd name="T100" fmla="*/ 10 w 77"/>
                <a:gd name="T101" fmla="*/ 13 h 51"/>
                <a:gd name="T102" fmla="*/ 16 w 77"/>
                <a:gd name="T103" fmla="*/ 22 h 51"/>
                <a:gd name="T104" fmla="*/ 23 w 77"/>
                <a:gd name="T105" fmla="*/ 31 h 51"/>
                <a:gd name="T106" fmla="*/ 26 w 77"/>
                <a:gd name="T107" fmla="*/ 37 h 51"/>
                <a:gd name="T108" fmla="*/ 28 w 77"/>
                <a:gd name="T109" fmla="*/ 45 h 51"/>
                <a:gd name="T110" fmla="*/ 25 w 77"/>
                <a:gd name="T111" fmla="*/ 32 h 51"/>
                <a:gd name="T112" fmla="*/ 39 w 77"/>
                <a:gd name="T113" fmla="*/ 31 h 51"/>
                <a:gd name="T114" fmla="*/ 39 w 77"/>
                <a:gd name="T115" fmla="*/ 3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" h="51">
                  <a:moveTo>
                    <a:pt x="25" y="32"/>
                  </a:moveTo>
                  <a:cubicBezTo>
                    <a:pt x="24" y="32"/>
                    <a:pt x="24" y="31"/>
                    <a:pt x="24" y="30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6"/>
                    <a:pt x="20" y="24"/>
                    <a:pt x="18" y="22"/>
                  </a:cubicBezTo>
                  <a:cubicBezTo>
                    <a:pt x="20" y="23"/>
                    <a:pt x="21" y="24"/>
                    <a:pt x="22" y="24"/>
                  </a:cubicBezTo>
                  <a:cubicBezTo>
                    <a:pt x="24" y="25"/>
                    <a:pt x="25" y="26"/>
                    <a:pt x="27" y="27"/>
                  </a:cubicBezTo>
                  <a:cubicBezTo>
                    <a:pt x="29" y="28"/>
                    <a:pt x="31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30"/>
                    <a:pt x="35" y="31"/>
                    <a:pt x="36" y="31"/>
                  </a:cubicBezTo>
                  <a:cubicBezTo>
                    <a:pt x="37" y="32"/>
                    <a:pt x="38" y="32"/>
                    <a:pt x="38" y="33"/>
                  </a:cubicBezTo>
                  <a:cubicBezTo>
                    <a:pt x="39" y="34"/>
                    <a:pt x="39" y="35"/>
                    <a:pt x="39" y="36"/>
                  </a:cubicBezTo>
                  <a:cubicBezTo>
                    <a:pt x="40" y="37"/>
                    <a:pt x="40" y="39"/>
                    <a:pt x="40" y="40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2"/>
                    <a:pt x="40" y="43"/>
                    <a:pt x="40" y="43"/>
                  </a:cubicBezTo>
                  <a:cubicBezTo>
                    <a:pt x="40" y="44"/>
                    <a:pt x="40" y="46"/>
                    <a:pt x="40" y="47"/>
                  </a:cubicBezTo>
                  <a:cubicBezTo>
                    <a:pt x="40" y="48"/>
                    <a:pt x="40" y="49"/>
                    <a:pt x="39" y="50"/>
                  </a:cubicBezTo>
                  <a:cubicBezTo>
                    <a:pt x="40" y="48"/>
                    <a:pt x="41" y="46"/>
                    <a:pt x="41" y="43"/>
                  </a:cubicBezTo>
                  <a:cubicBezTo>
                    <a:pt x="41" y="43"/>
                    <a:pt x="41" y="42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8"/>
                    <a:pt x="41" y="37"/>
                    <a:pt x="41" y="36"/>
                  </a:cubicBezTo>
                  <a:cubicBezTo>
                    <a:pt x="41" y="35"/>
                    <a:pt x="40" y="34"/>
                    <a:pt x="40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40" y="32"/>
                    <a:pt x="41" y="32"/>
                  </a:cubicBezTo>
                  <a:cubicBezTo>
                    <a:pt x="41" y="32"/>
                    <a:pt x="42" y="33"/>
                    <a:pt x="42" y="33"/>
                  </a:cubicBezTo>
                  <a:cubicBezTo>
                    <a:pt x="43" y="33"/>
                    <a:pt x="44" y="34"/>
                    <a:pt x="45" y="35"/>
                  </a:cubicBezTo>
                  <a:cubicBezTo>
                    <a:pt x="47" y="36"/>
                    <a:pt x="49" y="37"/>
                    <a:pt x="51" y="39"/>
                  </a:cubicBezTo>
                  <a:cubicBezTo>
                    <a:pt x="52" y="39"/>
                    <a:pt x="53" y="40"/>
                    <a:pt x="54" y="41"/>
                  </a:cubicBezTo>
                  <a:cubicBezTo>
                    <a:pt x="55" y="42"/>
                    <a:pt x="56" y="43"/>
                    <a:pt x="56" y="44"/>
                  </a:cubicBezTo>
                  <a:cubicBezTo>
                    <a:pt x="57" y="44"/>
                    <a:pt x="58" y="45"/>
                    <a:pt x="59" y="46"/>
                  </a:cubicBezTo>
                  <a:cubicBezTo>
                    <a:pt x="60" y="47"/>
                    <a:pt x="60" y="48"/>
                    <a:pt x="61" y="49"/>
                  </a:cubicBezTo>
                  <a:cubicBezTo>
                    <a:pt x="60" y="47"/>
                    <a:pt x="59" y="45"/>
                    <a:pt x="57" y="43"/>
                  </a:cubicBezTo>
                  <a:cubicBezTo>
                    <a:pt x="56" y="41"/>
                    <a:pt x="54" y="39"/>
                    <a:pt x="52" y="38"/>
                  </a:cubicBezTo>
                  <a:cubicBezTo>
                    <a:pt x="51" y="37"/>
                    <a:pt x="50" y="36"/>
                    <a:pt x="49" y="35"/>
                  </a:cubicBezTo>
                  <a:cubicBezTo>
                    <a:pt x="50" y="35"/>
                    <a:pt x="52" y="36"/>
                    <a:pt x="53" y="37"/>
                  </a:cubicBezTo>
                  <a:cubicBezTo>
                    <a:pt x="55" y="37"/>
                    <a:pt x="57" y="38"/>
                    <a:pt x="58" y="39"/>
                  </a:cubicBezTo>
                  <a:cubicBezTo>
                    <a:pt x="62" y="41"/>
                    <a:pt x="65" y="42"/>
                    <a:pt x="68" y="44"/>
                  </a:cubicBezTo>
                  <a:cubicBezTo>
                    <a:pt x="71" y="46"/>
                    <a:pt x="74" y="49"/>
                    <a:pt x="77" y="51"/>
                  </a:cubicBezTo>
                  <a:cubicBezTo>
                    <a:pt x="71" y="46"/>
                    <a:pt x="65" y="42"/>
                    <a:pt x="59" y="38"/>
                  </a:cubicBezTo>
                  <a:cubicBezTo>
                    <a:pt x="57" y="37"/>
                    <a:pt x="56" y="36"/>
                    <a:pt x="54" y="35"/>
                  </a:cubicBezTo>
                  <a:cubicBezTo>
                    <a:pt x="52" y="34"/>
                    <a:pt x="50" y="34"/>
                    <a:pt x="49" y="33"/>
                  </a:cubicBezTo>
                  <a:cubicBezTo>
                    <a:pt x="45" y="32"/>
                    <a:pt x="42" y="30"/>
                    <a:pt x="38" y="29"/>
                  </a:cubicBezTo>
                  <a:cubicBezTo>
                    <a:pt x="35" y="28"/>
                    <a:pt x="31" y="27"/>
                    <a:pt x="28" y="25"/>
                  </a:cubicBezTo>
                  <a:cubicBezTo>
                    <a:pt x="26" y="24"/>
                    <a:pt x="25" y="23"/>
                    <a:pt x="23" y="22"/>
                  </a:cubicBezTo>
                  <a:cubicBezTo>
                    <a:pt x="22" y="21"/>
                    <a:pt x="20" y="20"/>
                    <a:pt x="19" y="19"/>
                  </a:cubicBezTo>
                  <a:cubicBezTo>
                    <a:pt x="17" y="18"/>
                    <a:pt x="16" y="17"/>
                    <a:pt x="15" y="15"/>
                  </a:cubicBezTo>
                  <a:cubicBezTo>
                    <a:pt x="14" y="14"/>
                    <a:pt x="13" y="13"/>
                    <a:pt x="12" y="12"/>
                  </a:cubicBezTo>
                  <a:cubicBezTo>
                    <a:pt x="14" y="13"/>
                    <a:pt x="16" y="14"/>
                    <a:pt x="18" y="15"/>
                  </a:cubicBezTo>
                  <a:cubicBezTo>
                    <a:pt x="19" y="15"/>
                    <a:pt x="21" y="16"/>
                    <a:pt x="22" y="16"/>
                  </a:cubicBezTo>
                  <a:cubicBezTo>
                    <a:pt x="23" y="17"/>
                    <a:pt x="24" y="17"/>
                    <a:pt x="26" y="18"/>
                  </a:cubicBezTo>
                  <a:cubicBezTo>
                    <a:pt x="29" y="18"/>
                    <a:pt x="31" y="19"/>
                    <a:pt x="34" y="19"/>
                  </a:cubicBezTo>
                  <a:cubicBezTo>
                    <a:pt x="37" y="19"/>
                    <a:pt x="39" y="19"/>
                    <a:pt x="42" y="19"/>
                  </a:cubicBezTo>
                  <a:cubicBezTo>
                    <a:pt x="45" y="20"/>
                    <a:pt x="47" y="20"/>
                    <a:pt x="50" y="21"/>
                  </a:cubicBezTo>
                  <a:cubicBezTo>
                    <a:pt x="52" y="22"/>
                    <a:pt x="55" y="22"/>
                    <a:pt x="57" y="24"/>
                  </a:cubicBezTo>
                  <a:cubicBezTo>
                    <a:pt x="60" y="25"/>
                    <a:pt x="62" y="26"/>
                    <a:pt x="64" y="27"/>
                  </a:cubicBezTo>
                  <a:cubicBezTo>
                    <a:pt x="60" y="24"/>
                    <a:pt x="55" y="22"/>
                    <a:pt x="50" y="20"/>
                  </a:cubicBezTo>
                  <a:cubicBezTo>
                    <a:pt x="47" y="19"/>
                    <a:pt x="45" y="19"/>
                    <a:pt x="42" y="18"/>
                  </a:cubicBezTo>
                  <a:cubicBezTo>
                    <a:pt x="39" y="18"/>
                    <a:pt x="37" y="18"/>
                    <a:pt x="34" y="17"/>
                  </a:cubicBezTo>
                  <a:cubicBezTo>
                    <a:pt x="31" y="17"/>
                    <a:pt x="29" y="17"/>
                    <a:pt x="26" y="16"/>
                  </a:cubicBezTo>
                  <a:cubicBezTo>
                    <a:pt x="25" y="16"/>
                    <a:pt x="24" y="15"/>
                    <a:pt x="23" y="15"/>
                  </a:cubicBezTo>
                  <a:cubicBezTo>
                    <a:pt x="21" y="14"/>
                    <a:pt x="20" y="14"/>
                    <a:pt x="19" y="13"/>
                  </a:cubicBezTo>
                  <a:cubicBezTo>
                    <a:pt x="16" y="12"/>
                    <a:pt x="14" y="11"/>
                    <a:pt x="12" y="10"/>
                  </a:cubicBezTo>
                  <a:cubicBezTo>
                    <a:pt x="11" y="9"/>
                    <a:pt x="9" y="9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0" y="7"/>
                    <a:pt x="12" y="6"/>
                    <a:pt x="15" y="6"/>
                  </a:cubicBezTo>
                  <a:cubicBezTo>
                    <a:pt x="17" y="6"/>
                    <a:pt x="19" y="5"/>
                    <a:pt x="21" y="5"/>
                  </a:cubicBezTo>
                  <a:cubicBezTo>
                    <a:pt x="22" y="4"/>
                    <a:pt x="24" y="4"/>
                    <a:pt x="26" y="3"/>
                  </a:cubicBezTo>
                  <a:cubicBezTo>
                    <a:pt x="29" y="2"/>
                    <a:pt x="33" y="1"/>
                    <a:pt x="37" y="2"/>
                  </a:cubicBezTo>
                  <a:cubicBezTo>
                    <a:pt x="39" y="2"/>
                    <a:pt x="41" y="2"/>
                    <a:pt x="43" y="2"/>
                  </a:cubicBezTo>
                  <a:cubicBezTo>
                    <a:pt x="44" y="3"/>
                    <a:pt x="46" y="3"/>
                    <a:pt x="48" y="4"/>
                  </a:cubicBezTo>
                  <a:cubicBezTo>
                    <a:pt x="45" y="2"/>
                    <a:pt x="41" y="1"/>
                    <a:pt x="37" y="1"/>
                  </a:cubicBezTo>
                  <a:cubicBezTo>
                    <a:pt x="35" y="1"/>
                    <a:pt x="33" y="0"/>
                    <a:pt x="31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8" y="1"/>
                    <a:pt x="27" y="1"/>
                    <a:pt x="27" y="1"/>
                  </a:cubicBezTo>
                  <a:cubicBezTo>
                    <a:pt x="27" y="2"/>
                    <a:pt x="26" y="2"/>
                    <a:pt x="26" y="2"/>
                  </a:cubicBezTo>
                  <a:cubicBezTo>
                    <a:pt x="22" y="3"/>
                    <a:pt x="18" y="4"/>
                    <a:pt x="15" y="4"/>
                  </a:cubicBezTo>
                  <a:cubicBezTo>
                    <a:pt x="13" y="4"/>
                    <a:pt x="11" y="5"/>
                    <a:pt x="9" y="5"/>
                  </a:cubicBezTo>
                  <a:cubicBezTo>
                    <a:pt x="8" y="5"/>
                    <a:pt x="6" y="5"/>
                    <a:pt x="5" y="5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3" y="7"/>
                    <a:pt x="4" y="8"/>
                    <a:pt x="5" y="9"/>
                  </a:cubicBezTo>
                  <a:cubicBezTo>
                    <a:pt x="6" y="10"/>
                    <a:pt x="7" y="11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4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8" y="19"/>
                    <a:pt x="8" y="20"/>
                    <a:pt x="8" y="21"/>
                  </a:cubicBezTo>
                  <a:cubicBezTo>
                    <a:pt x="8" y="23"/>
                    <a:pt x="9" y="24"/>
                    <a:pt x="9" y="26"/>
                  </a:cubicBezTo>
                  <a:cubicBezTo>
                    <a:pt x="9" y="27"/>
                    <a:pt x="10" y="28"/>
                    <a:pt x="10" y="29"/>
                  </a:cubicBezTo>
                  <a:cubicBezTo>
                    <a:pt x="10" y="30"/>
                    <a:pt x="10" y="31"/>
                    <a:pt x="11" y="32"/>
                  </a:cubicBezTo>
                  <a:cubicBezTo>
                    <a:pt x="11" y="31"/>
                    <a:pt x="10" y="30"/>
                    <a:pt x="10" y="29"/>
                  </a:cubicBezTo>
                  <a:cubicBezTo>
                    <a:pt x="10" y="28"/>
                    <a:pt x="10" y="27"/>
                    <a:pt x="10" y="26"/>
                  </a:cubicBezTo>
                  <a:cubicBezTo>
                    <a:pt x="10" y="24"/>
                    <a:pt x="9" y="22"/>
                    <a:pt x="9" y="21"/>
                  </a:cubicBezTo>
                  <a:cubicBezTo>
                    <a:pt x="9" y="20"/>
                    <a:pt x="9" y="19"/>
                    <a:pt x="9" y="18"/>
                  </a:cubicBezTo>
                  <a:cubicBezTo>
                    <a:pt x="9" y="18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0" y="15"/>
                    <a:pt x="10" y="14"/>
                    <a:pt x="10" y="13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4"/>
                    <a:pt x="20" y="27"/>
                    <a:pt x="21" y="29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2"/>
                    <a:pt x="24" y="33"/>
                  </a:cubicBezTo>
                  <a:cubicBezTo>
                    <a:pt x="24" y="34"/>
                    <a:pt x="25" y="35"/>
                    <a:pt x="26" y="37"/>
                  </a:cubicBezTo>
                  <a:cubicBezTo>
                    <a:pt x="26" y="38"/>
                    <a:pt x="27" y="39"/>
                    <a:pt x="27" y="41"/>
                  </a:cubicBezTo>
                  <a:cubicBezTo>
                    <a:pt x="28" y="42"/>
                    <a:pt x="28" y="44"/>
                    <a:pt x="28" y="45"/>
                  </a:cubicBezTo>
                  <a:cubicBezTo>
                    <a:pt x="28" y="42"/>
                    <a:pt x="27" y="39"/>
                    <a:pt x="26" y="36"/>
                  </a:cubicBezTo>
                  <a:cubicBezTo>
                    <a:pt x="26" y="35"/>
                    <a:pt x="25" y="34"/>
                    <a:pt x="25" y="32"/>
                  </a:cubicBezTo>
                  <a:close/>
                  <a:moveTo>
                    <a:pt x="39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1"/>
                    <a:pt x="39" y="31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3" name="Freeform 2463"/>
            <p:cNvSpPr/>
            <p:nvPr/>
          </p:nvSpPr>
          <p:spPr bwMode="auto">
            <a:xfrm>
              <a:off x="8685194" y="1516067"/>
              <a:ext cx="225426" cy="120651"/>
            </a:xfrm>
            <a:custGeom>
              <a:avLst/>
              <a:gdLst>
                <a:gd name="T0" fmla="*/ 60 w 60"/>
                <a:gd name="T1" fmla="*/ 0 h 32"/>
                <a:gd name="T2" fmla="*/ 27 w 60"/>
                <a:gd name="T3" fmla="*/ 11 h 32"/>
                <a:gd name="T4" fmla="*/ 13 w 60"/>
                <a:gd name="T5" fmla="*/ 22 h 32"/>
                <a:gd name="T6" fmla="*/ 0 w 60"/>
                <a:gd name="T7" fmla="*/ 32 h 32"/>
                <a:gd name="T8" fmla="*/ 10 w 60"/>
                <a:gd name="T9" fmla="*/ 11 h 32"/>
                <a:gd name="T10" fmla="*/ 31 w 60"/>
                <a:gd name="T11" fmla="*/ 3 h 32"/>
                <a:gd name="T12" fmla="*/ 60 w 60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2">
                  <a:moveTo>
                    <a:pt x="60" y="0"/>
                  </a:moveTo>
                  <a:cubicBezTo>
                    <a:pt x="49" y="4"/>
                    <a:pt x="37" y="5"/>
                    <a:pt x="27" y="11"/>
                  </a:cubicBezTo>
                  <a:cubicBezTo>
                    <a:pt x="21" y="14"/>
                    <a:pt x="17" y="18"/>
                    <a:pt x="13" y="22"/>
                  </a:cubicBezTo>
                  <a:cubicBezTo>
                    <a:pt x="9" y="26"/>
                    <a:pt x="5" y="30"/>
                    <a:pt x="0" y="32"/>
                  </a:cubicBezTo>
                  <a:cubicBezTo>
                    <a:pt x="3" y="25"/>
                    <a:pt x="6" y="18"/>
                    <a:pt x="10" y="11"/>
                  </a:cubicBezTo>
                  <a:cubicBezTo>
                    <a:pt x="16" y="6"/>
                    <a:pt x="27" y="4"/>
                    <a:pt x="31" y="3"/>
                  </a:cubicBezTo>
                  <a:cubicBezTo>
                    <a:pt x="41" y="1"/>
                    <a:pt x="50" y="1"/>
                    <a:pt x="60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864" name="Picture 2465"/>
            <p:cNvPicPr>
              <a:picLocks noChangeAspect="1" noChangeArrowheads="1"/>
            </p:cNvPicPr>
            <p:nvPr/>
          </p:nvPicPr>
          <p:blipFill>
            <a:blip r:embed="rId1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5545" y="1443042"/>
              <a:ext cx="157163" cy="28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5" name="Freeform 2466"/>
            <p:cNvSpPr/>
            <p:nvPr/>
          </p:nvSpPr>
          <p:spPr bwMode="auto">
            <a:xfrm>
              <a:off x="8786794" y="1509717"/>
              <a:ext cx="176214" cy="225427"/>
            </a:xfrm>
            <a:custGeom>
              <a:avLst/>
              <a:gdLst>
                <a:gd name="T0" fmla="*/ 33 w 47"/>
                <a:gd name="T1" fmla="*/ 31 h 60"/>
                <a:gd name="T2" fmla="*/ 39 w 47"/>
                <a:gd name="T3" fmla="*/ 10 h 60"/>
                <a:gd name="T4" fmla="*/ 47 w 47"/>
                <a:gd name="T5" fmla="*/ 0 h 60"/>
                <a:gd name="T6" fmla="*/ 42 w 47"/>
                <a:gd name="T7" fmla="*/ 20 h 60"/>
                <a:gd name="T8" fmla="*/ 40 w 47"/>
                <a:gd name="T9" fmla="*/ 43 h 60"/>
                <a:gd name="T10" fmla="*/ 27 w 47"/>
                <a:gd name="T11" fmla="*/ 59 h 60"/>
                <a:gd name="T12" fmla="*/ 24 w 47"/>
                <a:gd name="T13" fmla="*/ 60 h 60"/>
                <a:gd name="T14" fmla="*/ 0 w 47"/>
                <a:gd name="T15" fmla="*/ 56 h 60"/>
                <a:gd name="T16" fmla="*/ 11 w 47"/>
                <a:gd name="T17" fmla="*/ 54 h 60"/>
                <a:gd name="T18" fmla="*/ 33 w 47"/>
                <a:gd name="T1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0">
                  <a:moveTo>
                    <a:pt x="33" y="31"/>
                  </a:moveTo>
                  <a:cubicBezTo>
                    <a:pt x="35" y="25"/>
                    <a:pt x="37" y="15"/>
                    <a:pt x="39" y="10"/>
                  </a:cubicBezTo>
                  <a:cubicBezTo>
                    <a:pt x="41" y="6"/>
                    <a:pt x="47" y="0"/>
                    <a:pt x="47" y="0"/>
                  </a:cubicBezTo>
                  <a:cubicBezTo>
                    <a:pt x="44" y="5"/>
                    <a:pt x="42" y="12"/>
                    <a:pt x="42" y="20"/>
                  </a:cubicBezTo>
                  <a:cubicBezTo>
                    <a:pt x="41" y="27"/>
                    <a:pt x="41" y="35"/>
                    <a:pt x="40" y="43"/>
                  </a:cubicBezTo>
                  <a:cubicBezTo>
                    <a:pt x="39" y="50"/>
                    <a:pt x="33" y="55"/>
                    <a:pt x="27" y="59"/>
                  </a:cubicBezTo>
                  <a:cubicBezTo>
                    <a:pt x="26" y="59"/>
                    <a:pt x="25" y="60"/>
                    <a:pt x="24" y="60"/>
                  </a:cubicBezTo>
                  <a:cubicBezTo>
                    <a:pt x="16" y="60"/>
                    <a:pt x="8" y="58"/>
                    <a:pt x="0" y="56"/>
                  </a:cubicBezTo>
                  <a:cubicBezTo>
                    <a:pt x="3" y="55"/>
                    <a:pt x="7" y="55"/>
                    <a:pt x="11" y="54"/>
                  </a:cubicBezTo>
                  <a:cubicBezTo>
                    <a:pt x="25" y="48"/>
                    <a:pt x="32" y="38"/>
                    <a:pt x="33" y="31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6" name="Freeform 2467"/>
            <p:cNvSpPr/>
            <p:nvPr/>
          </p:nvSpPr>
          <p:spPr bwMode="auto">
            <a:xfrm>
              <a:off x="8682019" y="1438279"/>
              <a:ext cx="379415" cy="247652"/>
            </a:xfrm>
            <a:custGeom>
              <a:avLst/>
              <a:gdLst>
                <a:gd name="T0" fmla="*/ 59 w 101"/>
                <a:gd name="T1" fmla="*/ 53 h 66"/>
                <a:gd name="T2" fmla="*/ 65 w 101"/>
                <a:gd name="T3" fmla="*/ 32 h 66"/>
                <a:gd name="T4" fmla="*/ 66 w 101"/>
                <a:gd name="T5" fmla="*/ 26 h 66"/>
                <a:gd name="T6" fmla="*/ 67 w 101"/>
                <a:gd name="T7" fmla="*/ 24 h 66"/>
                <a:gd name="T8" fmla="*/ 64 w 101"/>
                <a:gd name="T9" fmla="*/ 25 h 66"/>
                <a:gd name="T10" fmla="*/ 59 w 101"/>
                <a:gd name="T11" fmla="*/ 31 h 66"/>
                <a:gd name="T12" fmla="*/ 50 w 101"/>
                <a:gd name="T13" fmla="*/ 41 h 66"/>
                <a:gd name="T14" fmla="*/ 43 w 101"/>
                <a:gd name="T15" fmla="*/ 50 h 66"/>
                <a:gd name="T16" fmla="*/ 33 w 101"/>
                <a:gd name="T17" fmla="*/ 60 h 66"/>
                <a:gd name="T18" fmla="*/ 25 w 101"/>
                <a:gd name="T19" fmla="*/ 63 h 66"/>
                <a:gd name="T20" fmla="*/ 39 w 101"/>
                <a:gd name="T21" fmla="*/ 53 h 66"/>
                <a:gd name="T22" fmla="*/ 44 w 101"/>
                <a:gd name="T23" fmla="*/ 46 h 66"/>
                <a:gd name="T24" fmla="*/ 29 w 101"/>
                <a:gd name="T25" fmla="*/ 55 h 66"/>
                <a:gd name="T26" fmla="*/ 7 w 101"/>
                <a:gd name="T27" fmla="*/ 62 h 66"/>
                <a:gd name="T28" fmla="*/ 3 w 101"/>
                <a:gd name="T29" fmla="*/ 62 h 66"/>
                <a:gd name="T30" fmla="*/ 14 w 101"/>
                <a:gd name="T31" fmla="*/ 58 h 66"/>
                <a:gd name="T32" fmla="*/ 52 w 101"/>
                <a:gd name="T33" fmla="*/ 35 h 66"/>
                <a:gd name="T34" fmla="*/ 60 w 101"/>
                <a:gd name="T35" fmla="*/ 26 h 66"/>
                <a:gd name="T36" fmla="*/ 62 w 101"/>
                <a:gd name="T37" fmla="*/ 23 h 66"/>
                <a:gd name="T38" fmla="*/ 58 w 101"/>
                <a:gd name="T39" fmla="*/ 25 h 66"/>
                <a:gd name="T40" fmla="*/ 37 w 101"/>
                <a:gd name="T41" fmla="*/ 29 h 66"/>
                <a:gd name="T42" fmla="*/ 30 w 101"/>
                <a:gd name="T43" fmla="*/ 32 h 66"/>
                <a:gd name="T44" fmla="*/ 16 w 101"/>
                <a:gd name="T45" fmla="*/ 41 h 66"/>
                <a:gd name="T46" fmla="*/ 16 w 101"/>
                <a:gd name="T47" fmla="*/ 41 h 66"/>
                <a:gd name="T48" fmla="*/ 29 w 101"/>
                <a:gd name="T49" fmla="*/ 31 h 66"/>
                <a:gd name="T50" fmla="*/ 37 w 101"/>
                <a:gd name="T51" fmla="*/ 27 h 66"/>
                <a:gd name="T52" fmla="*/ 61 w 101"/>
                <a:gd name="T53" fmla="*/ 22 h 66"/>
                <a:gd name="T54" fmla="*/ 66 w 101"/>
                <a:gd name="T55" fmla="*/ 19 h 66"/>
                <a:gd name="T56" fmla="*/ 79 w 101"/>
                <a:gd name="T57" fmla="*/ 8 h 66"/>
                <a:gd name="T58" fmla="*/ 75 w 101"/>
                <a:gd name="T59" fmla="*/ 7 h 66"/>
                <a:gd name="T60" fmla="*/ 65 w 101"/>
                <a:gd name="T61" fmla="*/ 5 h 66"/>
                <a:gd name="T62" fmla="*/ 44 w 101"/>
                <a:gd name="T63" fmla="*/ 7 h 66"/>
                <a:gd name="T64" fmla="*/ 31 w 101"/>
                <a:gd name="T65" fmla="*/ 11 h 66"/>
                <a:gd name="T66" fmla="*/ 44 w 101"/>
                <a:gd name="T67" fmla="*/ 6 h 66"/>
                <a:gd name="T68" fmla="*/ 65 w 101"/>
                <a:gd name="T69" fmla="*/ 4 h 66"/>
                <a:gd name="T70" fmla="*/ 74 w 101"/>
                <a:gd name="T71" fmla="*/ 5 h 66"/>
                <a:gd name="T72" fmla="*/ 78 w 101"/>
                <a:gd name="T73" fmla="*/ 6 h 66"/>
                <a:gd name="T74" fmla="*/ 86 w 101"/>
                <a:gd name="T75" fmla="*/ 4 h 66"/>
                <a:gd name="T76" fmla="*/ 92 w 101"/>
                <a:gd name="T77" fmla="*/ 2 h 66"/>
                <a:gd name="T78" fmla="*/ 94 w 101"/>
                <a:gd name="T79" fmla="*/ 1 h 66"/>
                <a:gd name="T80" fmla="*/ 98 w 101"/>
                <a:gd name="T81" fmla="*/ 1 h 66"/>
                <a:gd name="T82" fmla="*/ 89 w 101"/>
                <a:gd name="T83" fmla="*/ 6 h 66"/>
                <a:gd name="T84" fmla="*/ 88 w 101"/>
                <a:gd name="T85" fmla="*/ 7 h 66"/>
                <a:gd name="T86" fmla="*/ 85 w 101"/>
                <a:gd name="T87" fmla="*/ 10 h 66"/>
                <a:gd name="T88" fmla="*/ 77 w 101"/>
                <a:gd name="T89" fmla="*/ 25 h 66"/>
                <a:gd name="T90" fmla="*/ 75 w 101"/>
                <a:gd name="T91" fmla="*/ 31 h 66"/>
                <a:gd name="T92" fmla="*/ 78 w 101"/>
                <a:gd name="T93" fmla="*/ 51 h 66"/>
                <a:gd name="T94" fmla="*/ 75 w 101"/>
                <a:gd name="T95" fmla="*/ 38 h 66"/>
                <a:gd name="T96" fmla="*/ 75 w 101"/>
                <a:gd name="T97" fmla="*/ 27 h 66"/>
                <a:gd name="T98" fmla="*/ 79 w 101"/>
                <a:gd name="T99" fmla="*/ 18 h 66"/>
                <a:gd name="T100" fmla="*/ 84 w 101"/>
                <a:gd name="T101" fmla="*/ 9 h 66"/>
                <a:gd name="T102" fmla="*/ 75 w 101"/>
                <a:gd name="T103" fmla="*/ 15 h 66"/>
                <a:gd name="T104" fmla="*/ 72 w 101"/>
                <a:gd name="T105" fmla="*/ 18 h 66"/>
                <a:gd name="T106" fmla="*/ 68 w 101"/>
                <a:gd name="T107" fmla="*/ 26 h 66"/>
                <a:gd name="T108" fmla="*/ 68 w 101"/>
                <a:gd name="T109" fmla="*/ 28 h 66"/>
                <a:gd name="T110" fmla="*/ 65 w 101"/>
                <a:gd name="T111" fmla="*/ 39 h 66"/>
                <a:gd name="T112" fmla="*/ 56 w 101"/>
                <a:gd name="T113" fmla="*/ 61 h 66"/>
                <a:gd name="T114" fmla="*/ 55 w 101"/>
                <a:gd name="T115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" h="66">
                  <a:moveTo>
                    <a:pt x="55" y="60"/>
                  </a:moveTo>
                  <a:cubicBezTo>
                    <a:pt x="56" y="58"/>
                    <a:pt x="58" y="56"/>
                    <a:pt x="59" y="53"/>
                  </a:cubicBezTo>
                  <a:cubicBezTo>
                    <a:pt x="61" y="49"/>
                    <a:pt x="62" y="44"/>
                    <a:pt x="63" y="39"/>
                  </a:cubicBezTo>
                  <a:cubicBezTo>
                    <a:pt x="64" y="37"/>
                    <a:pt x="64" y="34"/>
                    <a:pt x="65" y="32"/>
                  </a:cubicBezTo>
                  <a:cubicBezTo>
                    <a:pt x="65" y="30"/>
                    <a:pt x="66" y="29"/>
                    <a:pt x="66" y="28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7" y="26"/>
                    <a:pt x="67" y="25"/>
                    <a:pt x="67" y="25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3"/>
                    <a:pt x="68" y="22"/>
                    <a:pt x="68" y="20"/>
                  </a:cubicBezTo>
                  <a:cubicBezTo>
                    <a:pt x="67" y="22"/>
                    <a:pt x="66" y="23"/>
                    <a:pt x="64" y="25"/>
                  </a:cubicBezTo>
                  <a:cubicBezTo>
                    <a:pt x="63" y="26"/>
                    <a:pt x="63" y="27"/>
                    <a:pt x="62" y="28"/>
                  </a:cubicBezTo>
                  <a:cubicBezTo>
                    <a:pt x="61" y="29"/>
                    <a:pt x="60" y="30"/>
                    <a:pt x="59" y="31"/>
                  </a:cubicBezTo>
                  <a:cubicBezTo>
                    <a:pt x="58" y="33"/>
                    <a:pt x="56" y="35"/>
                    <a:pt x="54" y="37"/>
                  </a:cubicBezTo>
                  <a:cubicBezTo>
                    <a:pt x="53" y="38"/>
                    <a:pt x="51" y="40"/>
                    <a:pt x="50" y="41"/>
                  </a:cubicBezTo>
                  <a:cubicBezTo>
                    <a:pt x="48" y="43"/>
                    <a:pt x="47" y="45"/>
                    <a:pt x="46" y="47"/>
                  </a:cubicBezTo>
                  <a:cubicBezTo>
                    <a:pt x="45" y="48"/>
                    <a:pt x="44" y="49"/>
                    <a:pt x="43" y="50"/>
                  </a:cubicBezTo>
                  <a:cubicBezTo>
                    <a:pt x="42" y="52"/>
                    <a:pt x="41" y="53"/>
                    <a:pt x="40" y="54"/>
                  </a:cubicBezTo>
                  <a:cubicBezTo>
                    <a:pt x="38" y="56"/>
                    <a:pt x="36" y="58"/>
                    <a:pt x="33" y="60"/>
                  </a:cubicBezTo>
                  <a:cubicBezTo>
                    <a:pt x="32" y="61"/>
                    <a:pt x="31" y="61"/>
                    <a:pt x="30" y="62"/>
                  </a:cubicBezTo>
                  <a:cubicBezTo>
                    <a:pt x="28" y="62"/>
                    <a:pt x="27" y="63"/>
                    <a:pt x="25" y="63"/>
                  </a:cubicBezTo>
                  <a:cubicBezTo>
                    <a:pt x="28" y="62"/>
                    <a:pt x="31" y="61"/>
                    <a:pt x="33" y="59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40" y="52"/>
                    <a:pt x="41" y="51"/>
                    <a:pt x="42" y="50"/>
                  </a:cubicBezTo>
                  <a:cubicBezTo>
                    <a:pt x="43" y="48"/>
                    <a:pt x="43" y="47"/>
                    <a:pt x="44" y="46"/>
                  </a:cubicBezTo>
                  <a:cubicBezTo>
                    <a:pt x="45" y="45"/>
                    <a:pt x="45" y="45"/>
                    <a:pt x="46" y="44"/>
                  </a:cubicBezTo>
                  <a:cubicBezTo>
                    <a:pt x="40" y="48"/>
                    <a:pt x="35" y="52"/>
                    <a:pt x="29" y="55"/>
                  </a:cubicBezTo>
                  <a:cubicBezTo>
                    <a:pt x="24" y="57"/>
                    <a:pt x="20" y="59"/>
                    <a:pt x="15" y="61"/>
                  </a:cubicBezTo>
                  <a:cubicBezTo>
                    <a:pt x="12" y="61"/>
                    <a:pt x="10" y="62"/>
                    <a:pt x="7" y="62"/>
                  </a:cubicBezTo>
                  <a:cubicBezTo>
                    <a:pt x="5" y="63"/>
                    <a:pt x="2" y="63"/>
                    <a:pt x="0" y="63"/>
                  </a:cubicBezTo>
                  <a:cubicBezTo>
                    <a:pt x="1" y="63"/>
                    <a:pt x="2" y="63"/>
                    <a:pt x="3" y="62"/>
                  </a:cubicBezTo>
                  <a:cubicBezTo>
                    <a:pt x="5" y="62"/>
                    <a:pt x="6" y="61"/>
                    <a:pt x="7" y="61"/>
                  </a:cubicBezTo>
                  <a:cubicBezTo>
                    <a:pt x="9" y="60"/>
                    <a:pt x="12" y="59"/>
                    <a:pt x="14" y="58"/>
                  </a:cubicBezTo>
                  <a:cubicBezTo>
                    <a:pt x="19" y="56"/>
                    <a:pt x="23" y="55"/>
                    <a:pt x="28" y="52"/>
                  </a:cubicBezTo>
                  <a:cubicBezTo>
                    <a:pt x="37" y="48"/>
                    <a:pt x="45" y="42"/>
                    <a:pt x="52" y="35"/>
                  </a:cubicBezTo>
                  <a:cubicBezTo>
                    <a:pt x="54" y="33"/>
                    <a:pt x="56" y="31"/>
                    <a:pt x="57" y="29"/>
                  </a:cubicBezTo>
                  <a:cubicBezTo>
                    <a:pt x="58" y="28"/>
                    <a:pt x="59" y="27"/>
                    <a:pt x="60" y="26"/>
                  </a:cubicBezTo>
                  <a:cubicBezTo>
                    <a:pt x="61" y="25"/>
                    <a:pt x="61" y="24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1" y="24"/>
                    <a:pt x="59" y="24"/>
                    <a:pt x="58" y="25"/>
                  </a:cubicBezTo>
                  <a:cubicBezTo>
                    <a:pt x="57" y="25"/>
                    <a:pt x="55" y="25"/>
                    <a:pt x="54" y="26"/>
                  </a:cubicBezTo>
                  <a:cubicBezTo>
                    <a:pt x="48" y="27"/>
                    <a:pt x="43" y="27"/>
                    <a:pt x="37" y="29"/>
                  </a:cubicBezTo>
                  <a:cubicBezTo>
                    <a:pt x="36" y="29"/>
                    <a:pt x="35" y="29"/>
                    <a:pt x="33" y="30"/>
                  </a:cubicBezTo>
                  <a:cubicBezTo>
                    <a:pt x="32" y="30"/>
                    <a:pt x="31" y="31"/>
                    <a:pt x="30" y="32"/>
                  </a:cubicBezTo>
                  <a:cubicBezTo>
                    <a:pt x="27" y="33"/>
                    <a:pt x="25" y="35"/>
                    <a:pt x="23" y="36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4" y="43"/>
                    <a:pt x="12" y="45"/>
                    <a:pt x="10" y="47"/>
                  </a:cubicBezTo>
                  <a:cubicBezTo>
                    <a:pt x="12" y="45"/>
                    <a:pt x="14" y="43"/>
                    <a:pt x="16" y="41"/>
                  </a:cubicBezTo>
                  <a:cubicBezTo>
                    <a:pt x="18" y="39"/>
                    <a:pt x="20" y="37"/>
                    <a:pt x="22" y="36"/>
                  </a:cubicBezTo>
                  <a:cubicBezTo>
                    <a:pt x="24" y="34"/>
                    <a:pt x="27" y="32"/>
                    <a:pt x="29" y="31"/>
                  </a:cubicBezTo>
                  <a:cubicBezTo>
                    <a:pt x="30" y="30"/>
                    <a:pt x="32" y="29"/>
                    <a:pt x="33" y="29"/>
                  </a:cubicBezTo>
                  <a:cubicBezTo>
                    <a:pt x="34" y="28"/>
                    <a:pt x="36" y="28"/>
                    <a:pt x="37" y="27"/>
                  </a:cubicBezTo>
                  <a:cubicBezTo>
                    <a:pt x="42" y="26"/>
                    <a:pt x="48" y="25"/>
                    <a:pt x="53" y="24"/>
                  </a:cubicBezTo>
                  <a:cubicBezTo>
                    <a:pt x="56" y="23"/>
                    <a:pt x="59" y="23"/>
                    <a:pt x="61" y="22"/>
                  </a:cubicBezTo>
                  <a:cubicBezTo>
                    <a:pt x="63" y="21"/>
                    <a:pt x="64" y="20"/>
                    <a:pt x="65" y="20"/>
                  </a:cubicBezTo>
                  <a:cubicBezTo>
                    <a:pt x="65" y="19"/>
                    <a:pt x="66" y="19"/>
                    <a:pt x="66" y="19"/>
                  </a:cubicBezTo>
                  <a:cubicBezTo>
                    <a:pt x="69" y="16"/>
                    <a:pt x="71" y="14"/>
                    <a:pt x="73" y="12"/>
                  </a:cubicBezTo>
                  <a:cubicBezTo>
                    <a:pt x="75" y="11"/>
                    <a:pt x="77" y="10"/>
                    <a:pt x="79" y="8"/>
                  </a:cubicBezTo>
                  <a:cubicBezTo>
                    <a:pt x="79" y="8"/>
                    <a:pt x="78" y="8"/>
                    <a:pt x="78" y="8"/>
                  </a:cubicBezTo>
                  <a:cubicBezTo>
                    <a:pt x="77" y="8"/>
                    <a:pt x="76" y="8"/>
                    <a:pt x="75" y="7"/>
                  </a:cubicBezTo>
                  <a:cubicBezTo>
                    <a:pt x="74" y="7"/>
                    <a:pt x="72" y="6"/>
                    <a:pt x="71" y="6"/>
                  </a:cubicBezTo>
                  <a:cubicBezTo>
                    <a:pt x="69" y="6"/>
                    <a:pt x="67" y="5"/>
                    <a:pt x="65" y="5"/>
                  </a:cubicBezTo>
                  <a:cubicBezTo>
                    <a:pt x="62" y="5"/>
                    <a:pt x="60" y="5"/>
                    <a:pt x="58" y="5"/>
                  </a:cubicBezTo>
                  <a:cubicBezTo>
                    <a:pt x="53" y="5"/>
                    <a:pt x="49" y="6"/>
                    <a:pt x="44" y="7"/>
                  </a:cubicBezTo>
                  <a:cubicBezTo>
                    <a:pt x="42" y="7"/>
                    <a:pt x="40" y="8"/>
                    <a:pt x="38" y="9"/>
                  </a:cubicBezTo>
                  <a:cubicBezTo>
                    <a:pt x="36" y="10"/>
                    <a:pt x="34" y="11"/>
                    <a:pt x="31" y="11"/>
                  </a:cubicBezTo>
                  <a:cubicBezTo>
                    <a:pt x="34" y="10"/>
                    <a:pt x="36" y="9"/>
                    <a:pt x="38" y="9"/>
                  </a:cubicBezTo>
                  <a:cubicBezTo>
                    <a:pt x="40" y="8"/>
                    <a:pt x="42" y="7"/>
                    <a:pt x="44" y="6"/>
                  </a:cubicBezTo>
                  <a:cubicBezTo>
                    <a:pt x="49" y="5"/>
                    <a:pt x="53" y="4"/>
                    <a:pt x="58" y="4"/>
                  </a:cubicBezTo>
                  <a:cubicBezTo>
                    <a:pt x="60" y="3"/>
                    <a:pt x="63" y="3"/>
                    <a:pt x="65" y="4"/>
                  </a:cubicBezTo>
                  <a:cubicBezTo>
                    <a:pt x="67" y="4"/>
                    <a:pt x="69" y="4"/>
                    <a:pt x="72" y="5"/>
                  </a:cubicBezTo>
                  <a:cubicBezTo>
                    <a:pt x="72" y="5"/>
                    <a:pt x="73" y="5"/>
                    <a:pt x="74" y="5"/>
                  </a:cubicBezTo>
                  <a:cubicBezTo>
                    <a:pt x="74" y="5"/>
                    <a:pt x="75" y="5"/>
                    <a:pt x="75" y="6"/>
                  </a:cubicBezTo>
                  <a:cubicBezTo>
                    <a:pt x="76" y="6"/>
                    <a:pt x="77" y="6"/>
                    <a:pt x="78" y="6"/>
                  </a:cubicBezTo>
                  <a:cubicBezTo>
                    <a:pt x="80" y="7"/>
                    <a:pt x="81" y="7"/>
                    <a:pt x="82" y="7"/>
                  </a:cubicBezTo>
                  <a:cubicBezTo>
                    <a:pt x="83" y="6"/>
                    <a:pt x="85" y="5"/>
                    <a:pt x="86" y="4"/>
                  </a:cubicBezTo>
                  <a:cubicBezTo>
                    <a:pt x="88" y="3"/>
                    <a:pt x="90" y="3"/>
                    <a:pt x="91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3" y="2"/>
                    <a:pt x="93" y="2"/>
                    <a:pt x="94" y="1"/>
                  </a:cubicBezTo>
                  <a:cubicBezTo>
                    <a:pt x="96" y="1"/>
                    <a:pt x="99" y="0"/>
                    <a:pt x="101" y="0"/>
                  </a:cubicBezTo>
                  <a:cubicBezTo>
                    <a:pt x="100" y="0"/>
                    <a:pt x="99" y="1"/>
                    <a:pt x="98" y="1"/>
                  </a:cubicBezTo>
                  <a:cubicBezTo>
                    <a:pt x="97" y="2"/>
                    <a:pt x="95" y="2"/>
                    <a:pt x="94" y="3"/>
                  </a:cubicBezTo>
                  <a:cubicBezTo>
                    <a:pt x="93" y="4"/>
                    <a:pt x="91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8" y="6"/>
                    <a:pt x="88" y="7"/>
                    <a:pt x="88" y="7"/>
                  </a:cubicBezTo>
                  <a:cubicBezTo>
                    <a:pt x="87" y="7"/>
                    <a:pt x="87" y="8"/>
                    <a:pt x="87" y="8"/>
                  </a:cubicBezTo>
                  <a:cubicBezTo>
                    <a:pt x="86" y="9"/>
                    <a:pt x="86" y="9"/>
                    <a:pt x="85" y="10"/>
                  </a:cubicBezTo>
                  <a:cubicBezTo>
                    <a:pt x="85" y="11"/>
                    <a:pt x="84" y="11"/>
                    <a:pt x="83" y="12"/>
                  </a:cubicBezTo>
                  <a:cubicBezTo>
                    <a:pt x="81" y="16"/>
                    <a:pt x="79" y="20"/>
                    <a:pt x="77" y="25"/>
                  </a:cubicBezTo>
                  <a:cubicBezTo>
                    <a:pt x="77" y="26"/>
                    <a:pt x="77" y="27"/>
                    <a:pt x="76" y="28"/>
                  </a:cubicBezTo>
                  <a:cubicBezTo>
                    <a:pt x="76" y="29"/>
                    <a:pt x="76" y="30"/>
                    <a:pt x="75" y="31"/>
                  </a:cubicBezTo>
                  <a:cubicBezTo>
                    <a:pt x="75" y="33"/>
                    <a:pt x="75" y="36"/>
                    <a:pt x="75" y="38"/>
                  </a:cubicBezTo>
                  <a:cubicBezTo>
                    <a:pt x="76" y="42"/>
                    <a:pt x="77" y="47"/>
                    <a:pt x="78" y="51"/>
                  </a:cubicBezTo>
                  <a:cubicBezTo>
                    <a:pt x="78" y="49"/>
                    <a:pt x="77" y="47"/>
                    <a:pt x="76" y="45"/>
                  </a:cubicBezTo>
                  <a:cubicBezTo>
                    <a:pt x="76" y="43"/>
                    <a:pt x="75" y="40"/>
                    <a:pt x="75" y="38"/>
                  </a:cubicBezTo>
                  <a:cubicBezTo>
                    <a:pt x="74" y="36"/>
                    <a:pt x="74" y="33"/>
                    <a:pt x="74" y="31"/>
                  </a:cubicBezTo>
                  <a:cubicBezTo>
                    <a:pt x="75" y="30"/>
                    <a:pt x="75" y="29"/>
                    <a:pt x="75" y="27"/>
                  </a:cubicBezTo>
                  <a:cubicBezTo>
                    <a:pt x="75" y="26"/>
                    <a:pt x="76" y="25"/>
                    <a:pt x="76" y="24"/>
                  </a:cubicBezTo>
                  <a:cubicBezTo>
                    <a:pt x="77" y="22"/>
                    <a:pt x="78" y="20"/>
                    <a:pt x="79" y="18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3" y="10"/>
                    <a:pt x="83" y="10"/>
                    <a:pt x="84" y="9"/>
                  </a:cubicBezTo>
                  <a:cubicBezTo>
                    <a:pt x="84" y="9"/>
                    <a:pt x="84" y="8"/>
                    <a:pt x="84" y="8"/>
                  </a:cubicBezTo>
                  <a:cubicBezTo>
                    <a:pt x="81" y="10"/>
                    <a:pt x="78" y="12"/>
                    <a:pt x="75" y="15"/>
                  </a:cubicBezTo>
                  <a:cubicBezTo>
                    <a:pt x="74" y="15"/>
                    <a:pt x="74" y="16"/>
                    <a:pt x="73" y="16"/>
                  </a:cubicBezTo>
                  <a:cubicBezTo>
                    <a:pt x="73" y="17"/>
                    <a:pt x="72" y="17"/>
                    <a:pt x="72" y="18"/>
                  </a:cubicBezTo>
                  <a:cubicBezTo>
                    <a:pt x="70" y="20"/>
                    <a:pt x="69" y="22"/>
                    <a:pt x="69" y="25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26"/>
                    <a:pt x="68" y="26"/>
                    <a:pt x="68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30"/>
                    <a:pt x="67" y="31"/>
                    <a:pt x="67" y="32"/>
                  </a:cubicBezTo>
                  <a:cubicBezTo>
                    <a:pt x="66" y="35"/>
                    <a:pt x="66" y="37"/>
                    <a:pt x="65" y="39"/>
                  </a:cubicBezTo>
                  <a:cubicBezTo>
                    <a:pt x="64" y="44"/>
                    <a:pt x="62" y="49"/>
                    <a:pt x="60" y="54"/>
                  </a:cubicBezTo>
                  <a:cubicBezTo>
                    <a:pt x="59" y="56"/>
                    <a:pt x="58" y="59"/>
                    <a:pt x="56" y="61"/>
                  </a:cubicBezTo>
                  <a:cubicBezTo>
                    <a:pt x="55" y="63"/>
                    <a:pt x="53" y="64"/>
                    <a:pt x="50" y="66"/>
                  </a:cubicBezTo>
                  <a:cubicBezTo>
                    <a:pt x="52" y="64"/>
                    <a:pt x="54" y="62"/>
                    <a:pt x="55" y="60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7" name="Freeform 2468"/>
            <p:cNvSpPr/>
            <p:nvPr/>
          </p:nvSpPr>
          <p:spPr bwMode="auto">
            <a:xfrm>
              <a:off x="9286860" y="1730381"/>
              <a:ext cx="44450" cy="158751"/>
            </a:xfrm>
            <a:custGeom>
              <a:avLst/>
              <a:gdLst>
                <a:gd name="T0" fmla="*/ 6 w 12"/>
                <a:gd name="T1" fmla="*/ 0 h 42"/>
                <a:gd name="T2" fmla="*/ 5 w 12"/>
                <a:gd name="T3" fmla="*/ 22 h 42"/>
                <a:gd name="T4" fmla="*/ 9 w 12"/>
                <a:gd name="T5" fmla="*/ 32 h 42"/>
                <a:gd name="T6" fmla="*/ 12 w 12"/>
                <a:gd name="T7" fmla="*/ 42 h 42"/>
                <a:gd name="T8" fmla="*/ 2 w 12"/>
                <a:gd name="T9" fmla="*/ 31 h 42"/>
                <a:gd name="T10" fmla="*/ 2 w 12"/>
                <a:gd name="T11" fmla="*/ 17 h 42"/>
                <a:gd name="T12" fmla="*/ 6 w 12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2">
                  <a:moveTo>
                    <a:pt x="6" y="0"/>
                  </a:moveTo>
                  <a:cubicBezTo>
                    <a:pt x="6" y="7"/>
                    <a:pt x="4" y="15"/>
                    <a:pt x="5" y="22"/>
                  </a:cubicBezTo>
                  <a:cubicBezTo>
                    <a:pt x="6" y="25"/>
                    <a:pt x="7" y="29"/>
                    <a:pt x="9" y="32"/>
                  </a:cubicBezTo>
                  <a:cubicBezTo>
                    <a:pt x="10" y="35"/>
                    <a:pt x="12" y="38"/>
                    <a:pt x="12" y="42"/>
                  </a:cubicBezTo>
                  <a:cubicBezTo>
                    <a:pt x="8" y="38"/>
                    <a:pt x="5" y="35"/>
                    <a:pt x="2" y="31"/>
                  </a:cubicBezTo>
                  <a:cubicBezTo>
                    <a:pt x="0" y="27"/>
                    <a:pt x="1" y="20"/>
                    <a:pt x="2" y="17"/>
                  </a:cubicBezTo>
                  <a:cubicBezTo>
                    <a:pt x="2" y="11"/>
                    <a:pt x="5" y="6"/>
                    <a:pt x="6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8" name="Freeform 2471"/>
            <p:cNvSpPr/>
            <p:nvPr/>
          </p:nvSpPr>
          <p:spPr bwMode="auto">
            <a:xfrm>
              <a:off x="9312260" y="1700218"/>
              <a:ext cx="112713" cy="147639"/>
            </a:xfrm>
            <a:custGeom>
              <a:avLst/>
              <a:gdLst>
                <a:gd name="T0" fmla="*/ 15 w 30"/>
                <a:gd name="T1" fmla="*/ 14 h 39"/>
                <a:gd name="T2" fmla="*/ 5 w 30"/>
                <a:gd name="T3" fmla="*/ 7 h 39"/>
                <a:gd name="T4" fmla="*/ 0 w 30"/>
                <a:gd name="T5" fmla="*/ 0 h 39"/>
                <a:gd name="T6" fmla="*/ 11 w 30"/>
                <a:gd name="T7" fmla="*/ 7 h 39"/>
                <a:gd name="T8" fmla="*/ 23 w 30"/>
                <a:gd name="T9" fmla="*/ 13 h 39"/>
                <a:gd name="T10" fmla="*/ 30 w 30"/>
                <a:gd name="T11" fmla="*/ 24 h 39"/>
                <a:gd name="T12" fmla="*/ 30 w 30"/>
                <a:gd name="T13" fmla="*/ 26 h 39"/>
                <a:gd name="T14" fmla="*/ 23 w 30"/>
                <a:gd name="T15" fmla="*/ 39 h 39"/>
                <a:gd name="T16" fmla="*/ 24 w 30"/>
                <a:gd name="T17" fmla="*/ 32 h 39"/>
                <a:gd name="T18" fmla="*/ 15 w 30"/>
                <a:gd name="T1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9">
                  <a:moveTo>
                    <a:pt x="15" y="14"/>
                  </a:moveTo>
                  <a:cubicBezTo>
                    <a:pt x="12" y="12"/>
                    <a:pt x="7" y="9"/>
                    <a:pt x="5" y="7"/>
                  </a:cubicBezTo>
                  <a:cubicBezTo>
                    <a:pt x="3" y="5"/>
                    <a:pt x="0" y="0"/>
                    <a:pt x="0" y="0"/>
                  </a:cubicBezTo>
                  <a:cubicBezTo>
                    <a:pt x="3" y="3"/>
                    <a:pt x="7" y="5"/>
                    <a:pt x="11" y="7"/>
                  </a:cubicBezTo>
                  <a:cubicBezTo>
                    <a:pt x="15" y="9"/>
                    <a:pt x="19" y="11"/>
                    <a:pt x="23" y="13"/>
                  </a:cubicBezTo>
                  <a:cubicBezTo>
                    <a:pt x="27" y="15"/>
                    <a:pt x="29" y="20"/>
                    <a:pt x="30" y="24"/>
                  </a:cubicBezTo>
                  <a:cubicBezTo>
                    <a:pt x="30" y="25"/>
                    <a:pt x="30" y="25"/>
                    <a:pt x="30" y="26"/>
                  </a:cubicBezTo>
                  <a:cubicBezTo>
                    <a:pt x="28" y="31"/>
                    <a:pt x="25" y="35"/>
                    <a:pt x="23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3" y="23"/>
                    <a:pt x="19" y="17"/>
                    <a:pt x="15" y="14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9" name="Freeform 2472"/>
            <p:cNvSpPr/>
            <p:nvPr/>
          </p:nvSpPr>
          <p:spPr bwMode="auto">
            <a:xfrm>
              <a:off x="9263047" y="1628780"/>
              <a:ext cx="131763" cy="271464"/>
            </a:xfrm>
            <a:custGeom>
              <a:avLst/>
              <a:gdLst>
                <a:gd name="T0" fmla="*/ 30 w 35"/>
                <a:gd name="T1" fmla="*/ 36 h 72"/>
                <a:gd name="T2" fmla="*/ 19 w 35"/>
                <a:gd name="T3" fmla="*/ 27 h 72"/>
                <a:gd name="T4" fmla="*/ 16 w 35"/>
                <a:gd name="T5" fmla="*/ 25 h 72"/>
                <a:gd name="T6" fmla="*/ 15 w 35"/>
                <a:gd name="T7" fmla="*/ 25 h 72"/>
                <a:gd name="T8" fmla="*/ 15 w 35"/>
                <a:gd name="T9" fmla="*/ 26 h 72"/>
                <a:gd name="T10" fmla="*/ 17 w 35"/>
                <a:gd name="T11" fmla="*/ 30 h 72"/>
                <a:gd name="T12" fmla="*/ 21 w 35"/>
                <a:gd name="T13" fmla="*/ 38 h 72"/>
                <a:gd name="T14" fmla="*/ 25 w 35"/>
                <a:gd name="T15" fmla="*/ 44 h 72"/>
                <a:gd name="T16" fmla="*/ 28 w 35"/>
                <a:gd name="T17" fmla="*/ 51 h 72"/>
                <a:gd name="T18" fmla="*/ 28 w 35"/>
                <a:gd name="T19" fmla="*/ 57 h 72"/>
                <a:gd name="T20" fmla="*/ 25 w 35"/>
                <a:gd name="T21" fmla="*/ 47 h 72"/>
                <a:gd name="T22" fmla="*/ 23 w 35"/>
                <a:gd name="T23" fmla="*/ 42 h 72"/>
                <a:gd name="T24" fmla="*/ 24 w 35"/>
                <a:gd name="T25" fmla="*/ 53 h 72"/>
                <a:gd name="T26" fmla="*/ 24 w 35"/>
                <a:gd name="T27" fmla="*/ 67 h 72"/>
                <a:gd name="T28" fmla="*/ 23 w 35"/>
                <a:gd name="T29" fmla="*/ 69 h 72"/>
                <a:gd name="T30" fmla="*/ 23 w 35"/>
                <a:gd name="T31" fmla="*/ 62 h 72"/>
                <a:gd name="T32" fmla="*/ 18 w 35"/>
                <a:gd name="T33" fmla="*/ 35 h 72"/>
                <a:gd name="T34" fmla="*/ 15 w 35"/>
                <a:gd name="T35" fmla="*/ 29 h 72"/>
                <a:gd name="T36" fmla="*/ 13 w 35"/>
                <a:gd name="T37" fmla="*/ 27 h 72"/>
                <a:gd name="T38" fmla="*/ 13 w 35"/>
                <a:gd name="T39" fmla="*/ 30 h 72"/>
                <a:gd name="T40" fmla="*/ 11 w 35"/>
                <a:gd name="T41" fmla="*/ 43 h 72"/>
                <a:gd name="T42" fmla="*/ 12 w 35"/>
                <a:gd name="T43" fmla="*/ 48 h 72"/>
                <a:gd name="T44" fmla="*/ 14 w 35"/>
                <a:gd name="T45" fmla="*/ 58 h 72"/>
                <a:gd name="T46" fmla="*/ 14 w 35"/>
                <a:gd name="T47" fmla="*/ 58 h 72"/>
                <a:gd name="T48" fmla="*/ 11 w 35"/>
                <a:gd name="T49" fmla="*/ 48 h 72"/>
                <a:gd name="T50" fmla="*/ 10 w 35"/>
                <a:gd name="T51" fmla="*/ 43 h 72"/>
                <a:gd name="T52" fmla="*/ 12 w 35"/>
                <a:gd name="T53" fmla="*/ 27 h 72"/>
                <a:gd name="T54" fmla="*/ 12 w 35"/>
                <a:gd name="T55" fmla="*/ 24 h 72"/>
                <a:gd name="T56" fmla="*/ 8 w 35"/>
                <a:gd name="T57" fmla="*/ 14 h 72"/>
                <a:gd name="T58" fmla="*/ 7 w 35"/>
                <a:gd name="T59" fmla="*/ 17 h 72"/>
                <a:gd name="T60" fmla="*/ 4 w 35"/>
                <a:gd name="T61" fmla="*/ 22 h 72"/>
                <a:gd name="T62" fmla="*/ 1 w 35"/>
                <a:gd name="T63" fmla="*/ 34 h 72"/>
                <a:gd name="T64" fmla="*/ 0 w 35"/>
                <a:gd name="T65" fmla="*/ 42 h 72"/>
                <a:gd name="T66" fmla="*/ 0 w 35"/>
                <a:gd name="T67" fmla="*/ 34 h 72"/>
                <a:gd name="T68" fmla="*/ 3 w 35"/>
                <a:gd name="T69" fmla="*/ 21 h 72"/>
                <a:gd name="T70" fmla="*/ 5 w 35"/>
                <a:gd name="T71" fmla="*/ 17 h 72"/>
                <a:gd name="T72" fmla="*/ 7 w 35"/>
                <a:gd name="T73" fmla="*/ 14 h 72"/>
                <a:gd name="T74" fmla="*/ 8 w 35"/>
                <a:gd name="T75" fmla="*/ 9 h 72"/>
                <a:gd name="T76" fmla="*/ 8 w 35"/>
                <a:gd name="T77" fmla="*/ 5 h 72"/>
                <a:gd name="T78" fmla="*/ 8 w 35"/>
                <a:gd name="T79" fmla="*/ 4 h 72"/>
                <a:gd name="T80" fmla="*/ 8 w 35"/>
                <a:gd name="T81" fmla="*/ 2 h 72"/>
                <a:gd name="T82" fmla="*/ 9 w 35"/>
                <a:gd name="T83" fmla="*/ 8 h 72"/>
                <a:gd name="T84" fmla="*/ 10 w 35"/>
                <a:gd name="T85" fmla="*/ 9 h 72"/>
                <a:gd name="T86" fmla="*/ 11 w 35"/>
                <a:gd name="T87" fmla="*/ 11 h 72"/>
                <a:gd name="T88" fmla="*/ 17 w 35"/>
                <a:gd name="T89" fmla="*/ 19 h 72"/>
                <a:gd name="T90" fmla="*/ 21 w 35"/>
                <a:gd name="T91" fmla="*/ 21 h 72"/>
                <a:gd name="T92" fmla="*/ 33 w 35"/>
                <a:gd name="T93" fmla="*/ 24 h 72"/>
                <a:gd name="T94" fmla="*/ 24 w 35"/>
                <a:gd name="T95" fmla="*/ 23 h 72"/>
                <a:gd name="T96" fmla="*/ 19 w 35"/>
                <a:gd name="T97" fmla="*/ 21 h 72"/>
                <a:gd name="T98" fmla="*/ 14 w 35"/>
                <a:gd name="T99" fmla="*/ 16 h 72"/>
                <a:gd name="T100" fmla="*/ 10 w 35"/>
                <a:gd name="T101" fmla="*/ 11 h 72"/>
                <a:gd name="T102" fmla="*/ 11 w 35"/>
                <a:gd name="T103" fmla="*/ 18 h 72"/>
                <a:gd name="T104" fmla="*/ 13 w 35"/>
                <a:gd name="T105" fmla="*/ 21 h 72"/>
                <a:gd name="T106" fmla="*/ 16 w 35"/>
                <a:gd name="T107" fmla="*/ 24 h 72"/>
                <a:gd name="T108" fmla="*/ 17 w 35"/>
                <a:gd name="T109" fmla="*/ 25 h 72"/>
                <a:gd name="T110" fmla="*/ 23 w 35"/>
                <a:gd name="T111" fmla="*/ 29 h 72"/>
                <a:gd name="T112" fmla="*/ 34 w 35"/>
                <a:gd name="T113" fmla="*/ 38 h 72"/>
                <a:gd name="T114" fmla="*/ 33 w 35"/>
                <a:gd name="T115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" h="72">
                  <a:moveTo>
                    <a:pt x="33" y="39"/>
                  </a:moveTo>
                  <a:cubicBezTo>
                    <a:pt x="32" y="38"/>
                    <a:pt x="31" y="37"/>
                    <a:pt x="30" y="36"/>
                  </a:cubicBezTo>
                  <a:cubicBezTo>
                    <a:pt x="28" y="33"/>
                    <a:pt x="25" y="32"/>
                    <a:pt x="23" y="30"/>
                  </a:cubicBezTo>
                  <a:cubicBezTo>
                    <a:pt x="21" y="29"/>
                    <a:pt x="20" y="28"/>
                    <a:pt x="19" y="27"/>
                  </a:cubicBezTo>
                  <a:cubicBezTo>
                    <a:pt x="18" y="27"/>
                    <a:pt x="18" y="26"/>
                    <a:pt x="17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4"/>
                    <a:pt x="14" y="24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5" y="27"/>
                    <a:pt x="16" y="28"/>
                    <a:pt x="16" y="28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8" y="32"/>
                    <a:pt x="19" y="33"/>
                    <a:pt x="19" y="35"/>
                  </a:cubicBezTo>
                  <a:cubicBezTo>
                    <a:pt x="20" y="36"/>
                    <a:pt x="20" y="37"/>
                    <a:pt x="21" y="38"/>
                  </a:cubicBezTo>
                  <a:cubicBezTo>
                    <a:pt x="22" y="39"/>
                    <a:pt x="23" y="40"/>
                    <a:pt x="24" y="42"/>
                  </a:cubicBezTo>
                  <a:cubicBezTo>
                    <a:pt x="24" y="42"/>
                    <a:pt x="24" y="43"/>
                    <a:pt x="25" y="44"/>
                  </a:cubicBezTo>
                  <a:cubicBezTo>
                    <a:pt x="25" y="45"/>
                    <a:pt x="26" y="46"/>
                    <a:pt x="26" y="46"/>
                  </a:cubicBezTo>
                  <a:cubicBezTo>
                    <a:pt x="27" y="48"/>
                    <a:pt x="28" y="50"/>
                    <a:pt x="28" y="51"/>
                  </a:cubicBezTo>
                  <a:cubicBezTo>
                    <a:pt x="28" y="52"/>
                    <a:pt x="29" y="53"/>
                    <a:pt x="29" y="54"/>
                  </a:cubicBezTo>
                  <a:cubicBezTo>
                    <a:pt x="29" y="55"/>
                    <a:pt x="29" y="56"/>
                    <a:pt x="28" y="57"/>
                  </a:cubicBezTo>
                  <a:cubicBezTo>
                    <a:pt x="29" y="55"/>
                    <a:pt x="28" y="53"/>
                    <a:pt x="28" y="52"/>
                  </a:cubicBezTo>
                  <a:cubicBezTo>
                    <a:pt x="27" y="50"/>
                    <a:pt x="26" y="48"/>
                    <a:pt x="25" y="47"/>
                  </a:cubicBezTo>
                  <a:cubicBezTo>
                    <a:pt x="25" y="46"/>
                    <a:pt x="25" y="45"/>
                    <a:pt x="24" y="44"/>
                  </a:cubicBezTo>
                  <a:cubicBezTo>
                    <a:pt x="24" y="44"/>
                    <a:pt x="23" y="43"/>
                    <a:pt x="23" y="42"/>
                  </a:cubicBezTo>
                  <a:cubicBezTo>
                    <a:pt x="22" y="42"/>
                    <a:pt x="22" y="42"/>
                    <a:pt x="22" y="41"/>
                  </a:cubicBezTo>
                  <a:cubicBezTo>
                    <a:pt x="23" y="45"/>
                    <a:pt x="24" y="49"/>
                    <a:pt x="24" y="53"/>
                  </a:cubicBezTo>
                  <a:cubicBezTo>
                    <a:pt x="25" y="56"/>
                    <a:pt x="25" y="59"/>
                    <a:pt x="25" y="62"/>
                  </a:cubicBezTo>
                  <a:cubicBezTo>
                    <a:pt x="25" y="64"/>
                    <a:pt x="25" y="65"/>
                    <a:pt x="24" y="67"/>
                  </a:cubicBezTo>
                  <a:cubicBezTo>
                    <a:pt x="24" y="68"/>
                    <a:pt x="24" y="70"/>
                    <a:pt x="23" y="72"/>
                  </a:cubicBezTo>
                  <a:cubicBezTo>
                    <a:pt x="23" y="71"/>
                    <a:pt x="23" y="70"/>
                    <a:pt x="23" y="69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5"/>
                    <a:pt x="23" y="64"/>
                    <a:pt x="23" y="62"/>
                  </a:cubicBezTo>
                  <a:cubicBezTo>
                    <a:pt x="23" y="59"/>
                    <a:pt x="23" y="56"/>
                    <a:pt x="23" y="53"/>
                  </a:cubicBezTo>
                  <a:cubicBezTo>
                    <a:pt x="22" y="47"/>
                    <a:pt x="20" y="41"/>
                    <a:pt x="18" y="35"/>
                  </a:cubicBezTo>
                  <a:cubicBezTo>
                    <a:pt x="17" y="34"/>
                    <a:pt x="17" y="32"/>
                    <a:pt x="16" y="31"/>
                  </a:cubicBezTo>
                  <a:cubicBezTo>
                    <a:pt x="16" y="30"/>
                    <a:pt x="15" y="30"/>
                    <a:pt x="15" y="29"/>
                  </a:cubicBezTo>
                  <a:cubicBezTo>
                    <a:pt x="14" y="29"/>
                    <a:pt x="14" y="28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9"/>
                    <a:pt x="13" y="30"/>
                  </a:cubicBezTo>
                  <a:cubicBezTo>
                    <a:pt x="13" y="31"/>
                    <a:pt x="13" y="32"/>
                    <a:pt x="13" y="32"/>
                  </a:cubicBezTo>
                  <a:cubicBezTo>
                    <a:pt x="13" y="36"/>
                    <a:pt x="12" y="39"/>
                    <a:pt x="11" y="43"/>
                  </a:cubicBezTo>
                  <a:cubicBezTo>
                    <a:pt x="11" y="43"/>
                    <a:pt x="11" y="44"/>
                    <a:pt x="11" y="45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2" y="49"/>
                    <a:pt x="12" y="51"/>
                    <a:pt x="13" y="53"/>
                  </a:cubicBezTo>
                  <a:cubicBezTo>
                    <a:pt x="13" y="54"/>
                    <a:pt x="14" y="56"/>
                    <a:pt x="14" y="58"/>
                  </a:cubicBezTo>
                  <a:cubicBezTo>
                    <a:pt x="15" y="59"/>
                    <a:pt x="15" y="61"/>
                    <a:pt x="16" y="62"/>
                  </a:cubicBezTo>
                  <a:cubicBezTo>
                    <a:pt x="15" y="61"/>
                    <a:pt x="15" y="59"/>
                    <a:pt x="14" y="58"/>
                  </a:cubicBezTo>
                  <a:cubicBezTo>
                    <a:pt x="13" y="56"/>
                    <a:pt x="13" y="54"/>
                    <a:pt x="12" y="53"/>
                  </a:cubicBezTo>
                  <a:cubicBezTo>
                    <a:pt x="12" y="51"/>
                    <a:pt x="11" y="49"/>
                    <a:pt x="11" y="48"/>
                  </a:cubicBezTo>
                  <a:cubicBezTo>
                    <a:pt x="11" y="47"/>
                    <a:pt x="11" y="46"/>
                    <a:pt x="11" y="45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11" y="39"/>
                    <a:pt x="12" y="36"/>
                    <a:pt x="12" y="32"/>
                  </a:cubicBezTo>
                  <a:cubicBezTo>
                    <a:pt x="12" y="31"/>
                    <a:pt x="12" y="29"/>
                    <a:pt x="12" y="27"/>
                  </a:cubicBezTo>
                  <a:cubicBezTo>
                    <a:pt x="12" y="26"/>
                    <a:pt x="12" y="26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2"/>
                    <a:pt x="10" y="20"/>
                    <a:pt x="10" y="18"/>
                  </a:cubicBezTo>
                  <a:cubicBezTo>
                    <a:pt x="9" y="17"/>
                    <a:pt x="9" y="16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8" y="15"/>
                    <a:pt x="7" y="16"/>
                    <a:pt x="7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5" y="19"/>
                    <a:pt x="4" y="21"/>
                    <a:pt x="4" y="22"/>
                  </a:cubicBezTo>
                  <a:cubicBezTo>
                    <a:pt x="3" y="23"/>
                    <a:pt x="3" y="24"/>
                    <a:pt x="2" y="26"/>
                  </a:cubicBezTo>
                  <a:cubicBezTo>
                    <a:pt x="1" y="28"/>
                    <a:pt x="1" y="31"/>
                    <a:pt x="1" y="34"/>
                  </a:cubicBezTo>
                  <a:cubicBezTo>
                    <a:pt x="0" y="35"/>
                    <a:pt x="0" y="37"/>
                    <a:pt x="0" y="38"/>
                  </a:cubicBezTo>
                  <a:cubicBezTo>
                    <a:pt x="0" y="39"/>
                    <a:pt x="0" y="41"/>
                    <a:pt x="0" y="42"/>
                  </a:cubicBezTo>
                  <a:cubicBezTo>
                    <a:pt x="0" y="41"/>
                    <a:pt x="0" y="39"/>
                    <a:pt x="0" y="38"/>
                  </a:cubicBezTo>
                  <a:cubicBezTo>
                    <a:pt x="0" y="37"/>
                    <a:pt x="0" y="35"/>
                    <a:pt x="0" y="34"/>
                  </a:cubicBezTo>
                  <a:cubicBezTo>
                    <a:pt x="0" y="31"/>
                    <a:pt x="1" y="28"/>
                    <a:pt x="1" y="25"/>
                  </a:cubicBezTo>
                  <a:cubicBezTo>
                    <a:pt x="2" y="24"/>
                    <a:pt x="2" y="23"/>
                    <a:pt x="3" y="21"/>
                  </a:cubicBezTo>
                  <a:cubicBezTo>
                    <a:pt x="3" y="20"/>
                    <a:pt x="4" y="19"/>
                    <a:pt x="5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7" y="15"/>
                    <a:pt x="7" y="14"/>
                  </a:cubicBezTo>
                  <a:cubicBezTo>
                    <a:pt x="8" y="14"/>
                    <a:pt x="8" y="13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8" y="3"/>
                    <a:pt x="8" y="1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3"/>
                    <a:pt x="8" y="4"/>
                    <a:pt x="9" y="4"/>
                  </a:cubicBezTo>
                  <a:cubicBezTo>
                    <a:pt x="9" y="6"/>
                    <a:pt x="9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10"/>
                    <a:pt x="10" y="10"/>
                  </a:cubicBezTo>
                  <a:cubicBezTo>
                    <a:pt x="10" y="10"/>
                    <a:pt x="10" y="11"/>
                    <a:pt x="11" y="11"/>
                  </a:cubicBezTo>
                  <a:cubicBezTo>
                    <a:pt x="11" y="12"/>
                    <a:pt x="11" y="12"/>
                    <a:pt x="12" y="13"/>
                  </a:cubicBezTo>
                  <a:cubicBezTo>
                    <a:pt x="13" y="15"/>
                    <a:pt x="15" y="17"/>
                    <a:pt x="17" y="19"/>
                  </a:cubicBezTo>
                  <a:cubicBezTo>
                    <a:pt x="18" y="19"/>
                    <a:pt x="18" y="20"/>
                    <a:pt x="19" y="20"/>
                  </a:cubicBezTo>
                  <a:cubicBezTo>
                    <a:pt x="19" y="20"/>
                    <a:pt x="20" y="21"/>
                    <a:pt x="21" y="21"/>
                  </a:cubicBezTo>
                  <a:cubicBezTo>
                    <a:pt x="22" y="22"/>
                    <a:pt x="23" y="22"/>
                    <a:pt x="24" y="23"/>
                  </a:cubicBezTo>
                  <a:cubicBezTo>
                    <a:pt x="27" y="23"/>
                    <a:pt x="30" y="23"/>
                    <a:pt x="33" y="24"/>
                  </a:cubicBezTo>
                  <a:cubicBezTo>
                    <a:pt x="31" y="24"/>
                    <a:pt x="30" y="24"/>
                    <a:pt x="29" y="24"/>
                  </a:cubicBezTo>
                  <a:cubicBezTo>
                    <a:pt x="27" y="24"/>
                    <a:pt x="26" y="23"/>
                    <a:pt x="24" y="23"/>
                  </a:cubicBezTo>
                  <a:cubicBezTo>
                    <a:pt x="23" y="23"/>
                    <a:pt x="22" y="22"/>
                    <a:pt x="20" y="22"/>
                  </a:cubicBezTo>
                  <a:cubicBezTo>
                    <a:pt x="20" y="21"/>
                    <a:pt x="19" y="21"/>
                    <a:pt x="19" y="21"/>
                  </a:cubicBezTo>
                  <a:cubicBezTo>
                    <a:pt x="18" y="20"/>
                    <a:pt x="17" y="20"/>
                    <a:pt x="17" y="19"/>
                  </a:cubicBezTo>
                  <a:cubicBezTo>
                    <a:pt x="16" y="18"/>
                    <a:pt x="15" y="17"/>
                    <a:pt x="14" y="16"/>
                  </a:cubicBezTo>
                  <a:cubicBezTo>
                    <a:pt x="13" y="15"/>
                    <a:pt x="12" y="14"/>
                    <a:pt x="11" y="13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4"/>
                    <a:pt x="10" y="16"/>
                    <a:pt x="11" y="18"/>
                  </a:cubicBezTo>
                  <a:cubicBezTo>
                    <a:pt x="11" y="18"/>
                    <a:pt x="11" y="19"/>
                    <a:pt x="12" y="19"/>
                  </a:cubicBezTo>
                  <a:cubicBezTo>
                    <a:pt x="12" y="20"/>
                    <a:pt x="12" y="20"/>
                    <a:pt x="13" y="21"/>
                  </a:cubicBezTo>
                  <a:cubicBezTo>
                    <a:pt x="13" y="22"/>
                    <a:pt x="14" y="23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6"/>
                    <a:pt x="19" y="26"/>
                    <a:pt x="19" y="26"/>
                  </a:cubicBezTo>
                  <a:cubicBezTo>
                    <a:pt x="21" y="27"/>
                    <a:pt x="22" y="28"/>
                    <a:pt x="23" y="29"/>
                  </a:cubicBezTo>
                  <a:cubicBezTo>
                    <a:pt x="26" y="31"/>
                    <a:pt x="28" y="33"/>
                    <a:pt x="31" y="35"/>
                  </a:cubicBezTo>
                  <a:cubicBezTo>
                    <a:pt x="32" y="36"/>
                    <a:pt x="33" y="37"/>
                    <a:pt x="34" y="38"/>
                  </a:cubicBezTo>
                  <a:cubicBezTo>
                    <a:pt x="34" y="40"/>
                    <a:pt x="35" y="41"/>
                    <a:pt x="35" y="43"/>
                  </a:cubicBezTo>
                  <a:cubicBezTo>
                    <a:pt x="34" y="41"/>
                    <a:pt x="34" y="40"/>
                    <a:pt x="33" y="39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0" name="Freeform 2473"/>
            <p:cNvSpPr/>
            <p:nvPr/>
          </p:nvSpPr>
          <p:spPr bwMode="auto">
            <a:xfrm>
              <a:off x="8921733" y="2287598"/>
              <a:ext cx="63500" cy="160339"/>
            </a:xfrm>
            <a:custGeom>
              <a:avLst/>
              <a:gdLst>
                <a:gd name="T0" fmla="*/ 1 w 17"/>
                <a:gd name="T1" fmla="*/ 0 h 43"/>
                <a:gd name="T2" fmla="*/ 6 w 17"/>
                <a:gd name="T3" fmla="*/ 23 h 43"/>
                <a:gd name="T4" fmla="*/ 12 w 17"/>
                <a:gd name="T5" fmla="*/ 34 h 43"/>
                <a:gd name="T6" fmla="*/ 17 w 17"/>
                <a:gd name="T7" fmla="*/ 43 h 43"/>
                <a:gd name="T8" fmla="*/ 4 w 17"/>
                <a:gd name="T9" fmla="*/ 35 h 43"/>
                <a:gd name="T10" fmla="*/ 0 w 17"/>
                <a:gd name="T11" fmla="*/ 20 h 43"/>
                <a:gd name="T12" fmla="*/ 1 w 1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3">
                  <a:moveTo>
                    <a:pt x="1" y="0"/>
                  </a:moveTo>
                  <a:cubicBezTo>
                    <a:pt x="3" y="8"/>
                    <a:pt x="3" y="16"/>
                    <a:pt x="6" y="23"/>
                  </a:cubicBezTo>
                  <a:cubicBezTo>
                    <a:pt x="7" y="27"/>
                    <a:pt x="9" y="31"/>
                    <a:pt x="12" y="34"/>
                  </a:cubicBezTo>
                  <a:cubicBezTo>
                    <a:pt x="14" y="37"/>
                    <a:pt x="16" y="40"/>
                    <a:pt x="17" y="43"/>
                  </a:cubicBezTo>
                  <a:cubicBezTo>
                    <a:pt x="13" y="40"/>
                    <a:pt x="8" y="38"/>
                    <a:pt x="4" y="35"/>
                  </a:cubicBezTo>
                  <a:cubicBezTo>
                    <a:pt x="2" y="30"/>
                    <a:pt x="1" y="23"/>
                    <a:pt x="0" y="20"/>
                  </a:cubicBezTo>
                  <a:cubicBezTo>
                    <a:pt x="0" y="13"/>
                    <a:pt x="1" y="7"/>
                    <a:pt x="1" y="0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871" name="Picture 2475"/>
            <p:cNvPicPr>
              <a:picLocks noChangeAspect="1" noChangeArrowheads="1"/>
            </p:cNvPicPr>
            <p:nvPr/>
          </p:nvPicPr>
          <p:blipFill>
            <a:blip r:embed="rId1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0457" y="2160597"/>
              <a:ext cx="192089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2" name="Freeform 2476"/>
            <p:cNvSpPr/>
            <p:nvPr/>
          </p:nvSpPr>
          <p:spPr bwMode="auto">
            <a:xfrm>
              <a:off x="8926495" y="2252672"/>
              <a:ext cx="141288" cy="139701"/>
            </a:xfrm>
            <a:custGeom>
              <a:avLst/>
              <a:gdLst>
                <a:gd name="T0" fmla="*/ 19 w 38"/>
                <a:gd name="T1" fmla="*/ 12 h 37"/>
                <a:gd name="T2" fmla="*/ 6 w 38"/>
                <a:gd name="T3" fmla="*/ 6 h 37"/>
                <a:gd name="T4" fmla="*/ 0 w 38"/>
                <a:gd name="T5" fmla="*/ 0 h 37"/>
                <a:gd name="T6" fmla="*/ 12 w 38"/>
                <a:gd name="T7" fmla="*/ 5 h 37"/>
                <a:gd name="T8" fmla="*/ 28 w 38"/>
                <a:gd name="T9" fmla="*/ 9 h 37"/>
                <a:gd name="T10" fmla="*/ 37 w 38"/>
                <a:gd name="T11" fmla="*/ 19 h 37"/>
                <a:gd name="T12" fmla="*/ 38 w 38"/>
                <a:gd name="T13" fmla="*/ 21 h 37"/>
                <a:gd name="T14" fmla="*/ 33 w 38"/>
                <a:gd name="T15" fmla="*/ 37 h 37"/>
                <a:gd name="T16" fmla="*/ 32 w 38"/>
                <a:gd name="T17" fmla="*/ 29 h 37"/>
                <a:gd name="T18" fmla="*/ 19 w 38"/>
                <a:gd name="T1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7">
                  <a:moveTo>
                    <a:pt x="19" y="12"/>
                  </a:moveTo>
                  <a:cubicBezTo>
                    <a:pt x="16" y="10"/>
                    <a:pt x="9" y="8"/>
                    <a:pt x="6" y="6"/>
                  </a:cubicBezTo>
                  <a:cubicBezTo>
                    <a:pt x="4" y="5"/>
                    <a:pt x="0" y="0"/>
                    <a:pt x="0" y="0"/>
                  </a:cubicBezTo>
                  <a:cubicBezTo>
                    <a:pt x="3" y="3"/>
                    <a:pt x="8" y="4"/>
                    <a:pt x="12" y="5"/>
                  </a:cubicBezTo>
                  <a:cubicBezTo>
                    <a:pt x="18" y="7"/>
                    <a:pt x="23" y="7"/>
                    <a:pt x="28" y="9"/>
                  </a:cubicBezTo>
                  <a:cubicBezTo>
                    <a:pt x="32" y="10"/>
                    <a:pt x="35" y="14"/>
                    <a:pt x="37" y="19"/>
                  </a:cubicBezTo>
                  <a:cubicBezTo>
                    <a:pt x="37" y="19"/>
                    <a:pt x="38" y="20"/>
                    <a:pt x="38" y="21"/>
                  </a:cubicBezTo>
                  <a:cubicBezTo>
                    <a:pt x="37" y="26"/>
                    <a:pt x="35" y="31"/>
                    <a:pt x="33" y="37"/>
                  </a:cubicBezTo>
                  <a:cubicBezTo>
                    <a:pt x="33" y="34"/>
                    <a:pt x="33" y="31"/>
                    <a:pt x="32" y="29"/>
                  </a:cubicBezTo>
                  <a:cubicBezTo>
                    <a:pt x="30" y="19"/>
                    <a:pt x="23" y="14"/>
                    <a:pt x="19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3" name="Freeform 2477"/>
            <p:cNvSpPr/>
            <p:nvPr/>
          </p:nvSpPr>
          <p:spPr bwMode="auto">
            <a:xfrm>
              <a:off x="9628174" y="2155834"/>
              <a:ext cx="142876" cy="236539"/>
            </a:xfrm>
            <a:custGeom>
              <a:avLst/>
              <a:gdLst>
                <a:gd name="T0" fmla="*/ 0 w 38"/>
                <a:gd name="T1" fmla="*/ 30 h 63"/>
                <a:gd name="T2" fmla="*/ 10 w 38"/>
                <a:gd name="T3" fmla="*/ 49 h 63"/>
                <a:gd name="T4" fmla="*/ 23 w 38"/>
                <a:gd name="T5" fmla="*/ 59 h 63"/>
                <a:gd name="T6" fmla="*/ 27 w 38"/>
                <a:gd name="T7" fmla="*/ 63 h 63"/>
                <a:gd name="T8" fmla="*/ 33 w 38"/>
                <a:gd name="T9" fmla="*/ 47 h 63"/>
                <a:gd name="T10" fmla="*/ 37 w 38"/>
                <a:gd name="T11" fmla="*/ 36 h 63"/>
                <a:gd name="T12" fmla="*/ 37 w 38"/>
                <a:gd name="T13" fmla="*/ 26 h 63"/>
                <a:gd name="T14" fmla="*/ 30 w 38"/>
                <a:gd name="T15" fmla="*/ 16 h 63"/>
                <a:gd name="T16" fmla="*/ 19 w 38"/>
                <a:gd name="T17" fmla="*/ 10 h 63"/>
                <a:gd name="T18" fmla="*/ 24 w 38"/>
                <a:gd name="T19" fmla="*/ 1 h 63"/>
                <a:gd name="T20" fmla="*/ 23 w 38"/>
                <a:gd name="T21" fmla="*/ 0 h 63"/>
                <a:gd name="T22" fmla="*/ 18 w 38"/>
                <a:gd name="T23" fmla="*/ 10 h 63"/>
                <a:gd name="T24" fmla="*/ 15 w 38"/>
                <a:gd name="T25" fmla="*/ 10 h 63"/>
                <a:gd name="T26" fmla="*/ 4 w 38"/>
                <a:gd name="T27" fmla="*/ 17 h 63"/>
                <a:gd name="T28" fmla="*/ 0 w 38"/>
                <a:gd name="T29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3">
                  <a:moveTo>
                    <a:pt x="0" y="30"/>
                  </a:moveTo>
                  <a:cubicBezTo>
                    <a:pt x="0" y="38"/>
                    <a:pt x="5" y="44"/>
                    <a:pt x="10" y="49"/>
                  </a:cubicBezTo>
                  <a:cubicBezTo>
                    <a:pt x="14" y="52"/>
                    <a:pt x="21" y="55"/>
                    <a:pt x="23" y="59"/>
                  </a:cubicBezTo>
                  <a:cubicBezTo>
                    <a:pt x="25" y="61"/>
                    <a:pt x="26" y="62"/>
                    <a:pt x="27" y="63"/>
                  </a:cubicBezTo>
                  <a:cubicBezTo>
                    <a:pt x="25" y="59"/>
                    <a:pt x="31" y="50"/>
                    <a:pt x="33" y="47"/>
                  </a:cubicBezTo>
                  <a:cubicBezTo>
                    <a:pt x="35" y="43"/>
                    <a:pt x="36" y="39"/>
                    <a:pt x="37" y="36"/>
                  </a:cubicBezTo>
                  <a:cubicBezTo>
                    <a:pt x="38" y="32"/>
                    <a:pt x="38" y="29"/>
                    <a:pt x="37" y="26"/>
                  </a:cubicBezTo>
                  <a:cubicBezTo>
                    <a:pt x="36" y="22"/>
                    <a:pt x="33" y="18"/>
                    <a:pt x="30" y="16"/>
                  </a:cubicBezTo>
                  <a:cubicBezTo>
                    <a:pt x="27" y="13"/>
                    <a:pt x="23" y="10"/>
                    <a:pt x="19" y="10"/>
                  </a:cubicBezTo>
                  <a:cubicBezTo>
                    <a:pt x="19" y="6"/>
                    <a:pt x="21" y="3"/>
                    <a:pt x="24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9" y="6"/>
                    <a:pt x="18" y="10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0" y="10"/>
                    <a:pt x="6" y="13"/>
                    <a:pt x="4" y="17"/>
                  </a:cubicBezTo>
                  <a:cubicBezTo>
                    <a:pt x="1" y="21"/>
                    <a:pt x="0" y="26"/>
                    <a:pt x="0" y="30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4" name="Freeform 2478"/>
            <p:cNvSpPr/>
            <p:nvPr/>
          </p:nvSpPr>
          <p:spPr bwMode="auto">
            <a:xfrm>
              <a:off x="8877282" y="2162184"/>
              <a:ext cx="149226" cy="282577"/>
            </a:xfrm>
            <a:custGeom>
              <a:avLst/>
              <a:gdLst>
                <a:gd name="T0" fmla="*/ 33 w 40"/>
                <a:gd name="T1" fmla="*/ 35 h 75"/>
                <a:gd name="T2" fmla="*/ 20 w 40"/>
                <a:gd name="T3" fmla="*/ 28 h 75"/>
                <a:gd name="T4" fmla="*/ 16 w 40"/>
                <a:gd name="T5" fmla="*/ 27 h 75"/>
                <a:gd name="T6" fmla="*/ 15 w 40"/>
                <a:gd name="T7" fmla="*/ 26 h 75"/>
                <a:gd name="T8" fmla="*/ 15 w 40"/>
                <a:gd name="T9" fmla="*/ 28 h 75"/>
                <a:gd name="T10" fmla="*/ 19 w 40"/>
                <a:gd name="T11" fmla="*/ 32 h 75"/>
                <a:gd name="T12" fmla="*/ 24 w 40"/>
                <a:gd name="T13" fmla="*/ 40 h 75"/>
                <a:gd name="T14" fmla="*/ 29 w 40"/>
                <a:gd name="T15" fmla="*/ 45 h 75"/>
                <a:gd name="T16" fmla="*/ 34 w 40"/>
                <a:gd name="T17" fmla="*/ 53 h 75"/>
                <a:gd name="T18" fmla="*/ 35 w 40"/>
                <a:gd name="T19" fmla="*/ 58 h 75"/>
                <a:gd name="T20" fmla="*/ 30 w 40"/>
                <a:gd name="T21" fmla="*/ 48 h 75"/>
                <a:gd name="T22" fmla="*/ 27 w 40"/>
                <a:gd name="T23" fmla="*/ 44 h 75"/>
                <a:gd name="T24" fmla="*/ 30 w 40"/>
                <a:gd name="T25" fmla="*/ 55 h 75"/>
                <a:gd name="T26" fmla="*/ 33 w 40"/>
                <a:gd name="T27" fmla="*/ 70 h 75"/>
                <a:gd name="T28" fmla="*/ 32 w 40"/>
                <a:gd name="T29" fmla="*/ 73 h 75"/>
                <a:gd name="T30" fmla="*/ 31 w 40"/>
                <a:gd name="T31" fmla="*/ 65 h 75"/>
                <a:gd name="T32" fmla="*/ 20 w 40"/>
                <a:gd name="T33" fmla="*/ 37 h 75"/>
                <a:gd name="T34" fmla="*/ 16 w 40"/>
                <a:gd name="T35" fmla="*/ 31 h 75"/>
                <a:gd name="T36" fmla="*/ 14 w 40"/>
                <a:gd name="T37" fmla="*/ 29 h 75"/>
                <a:gd name="T38" fmla="*/ 14 w 40"/>
                <a:gd name="T39" fmla="*/ 32 h 75"/>
                <a:gd name="T40" fmla="*/ 14 w 40"/>
                <a:gd name="T41" fmla="*/ 46 h 75"/>
                <a:gd name="T42" fmla="*/ 16 w 40"/>
                <a:gd name="T43" fmla="*/ 52 h 75"/>
                <a:gd name="T44" fmla="*/ 20 w 40"/>
                <a:gd name="T45" fmla="*/ 62 h 75"/>
                <a:gd name="T46" fmla="*/ 20 w 40"/>
                <a:gd name="T47" fmla="*/ 62 h 75"/>
                <a:gd name="T48" fmla="*/ 15 w 40"/>
                <a:gd name="T49" fmla="*/ 52 h 75"/>
                <a:gd name="T50" fmla="*/ 13 w 40"/>
                <a:gd name="T51" fmla="*/ 46 h 75"/>
                <a:gd name="T52" fmla="*/ 13 w 40"/>
                <a:gd name="T53" fmla="*/ 29 h 75"/>
                <a:gd name="T54" fmla="*/ 11 w 40"/>
                <a:gd name="T55" fmla="*/ 26 h 75"/>
                <a:gd name="T56" fmla="*/ 6 w 40"/>
                <a:gd name="T57" fmla="*/ 16 h 75"/>
                <a:gd name="T58" fmla="*/ 5 w 40"/>
                <a:gd name="T59" fmla="*/ 19 h 75"/>
                <a:gd name="T60" fmla="*/ 2 w 40"/>
                <a:gd name="T61" fmla="*/ 25 h 75"/>
                <a:gd name="T62" fmla="*/ 1 w 40"/>
                <a:gd name="T63" fmla="*/ 39 h 75"/>
                <a:gd name="T64" fmla="*/ 2 w 40"/>
                <a:gd name="T65" fmla="*/ 48 h 75"/>
                <a:gd name="T66" fmla="*/ 1 w 40"/>
                <a:gd name="T67" fmla="*/ 39 h 75"/>
                <a:gd name="T68" fmla="*/ 1 w 40"/>
                <a:gd name="T69" fmla="*/ 25 h 75"/>
                <a:gd name="T70" fmla="*/ 3 w 40"/>
                <a:gd name="T71" fmla="*/ 19 h 75"/>
                <a:gd name="T72" fmla="*/ 5 w 40"/>
                <a:gd name="T73" fmla="*/ 16 h 75"/>
                <a:gd name="T74" fmla="*/ 4 w 40"/>
                <a:gd name="T75" fmla="*/ 11 h 75"/>
                <a:gd name="T76" fmla="*/ 3 w 40"/>
                <a:gd name="T77" fmla="*/ 7 h 75"/>
                <a:gd name="T78" fmla="*/ 3 w 40"/>
                <a:gd name="T79" fmla="*/ 6 h 75"/>
                <a:gd name="T80" fmla="*/ 4 w 40"/>
                <a:gd name="T81" fmla="*/ 3 h 75"/>
                <a:gd name="T82" fmla="*/ 5 w 40"/>
                <a:gd name="T83" fmla="*/ 9 h 75"/>
                <a:gd name="T84" fmla="*/ 6 w 40"/>
                <a:gd name="T85" fmla="*/ 10 h 75"/>
                <a:gd name="T86" fmla="*/ 8 w 40"/>
                <a:gd name="T87" fmla="*/ 12 h 75"/>
                <a:gd name="T88" fmla="*/ 16 w 40"/>
                <a:gd name="T89" fmla="*/ 19 h 75"/>
                <a:gd name="T90" fmla="*/ 20 w 40"/>
                <a:gd name="T91" fmla="*/ 21 h 75"/>
                <a:gd name="T92" fmla="*/ 34 w 40"/>
                <a:gd name="T93" fmla="*/ 22 h 75"/>
                <a:gd name="T94" fmla="*/ 25 w 40"/>
                <a:gd name="T95" fmla="*/ 23 h 75"/>
                <a:gd name="T96" fmla="*/ 18 w 40"/>
                <a:gd name="T97" fmla="*/ 21 h 75"/>
                <a:gd name="T98" fmla="*/ 12 w 40"/>
                <a:gd name="T99" fmla="*/ 17 h 75"/>
                <a:gd name="T100" fmla="*/ 7 w 40"/>
                <a:gd name="T101" fmla="*/ 13 h 75"/>
                <a:gd name="T102" fmla="*/ 10 w 40"/>
                <a:gd name="T103" fmla="*/ 20 h 75"/>
                <a:gd name="T104" fmla="*/ 12 w 40"/>
                <a:gd name="T105" fmla="*/ 22 h 75"/>
                <a:gd name="T106" fmla="*/ 16 w 40"/>
                <a:gd name="T107" fmla="*/ 25 h 75"/>
                <a:gd name="T108" fmla="*/ 18 w 40"/>
                <a:gd name="T109" fmla="*/ 26 h 75"/>
                <a:gd name="T110" fmla="*/ 25 w 40"/>
                <a:gd name="T111" fmla="*/ 29 h 75"/>
                <a:gd name="T112" fmla="*/ 38 w 40"/>
                <a:gd name="T113" fmla="*/ 38 h 75"/>
                <a:gd name="T114" fmla="*/ 37 w 40"/>
                <a:gd name="T115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" h="75">
                  <a:moveTo>
                    <a:pt x="37" y="38"/>
                  </a:moveTo>
                  <a:cubicBezTo>
                    <a:pt x="36" y="37"/>
                    <a:pt x="34" y="36"/>
                    <a:pt x="33" y="35"/>
                  </a:cubicBezTo>
                  <a:cubicBezTo>
                    <a:pt x="30" y="33"/>
                    <a:pt x="27" y="32"/>
                    <a:pt x="24" y="30"/>
                  </a:cubicBezTo>
                  <a:cubicBezTo>
                    <a:pt x="23" y="30"/>
                    <a:pt x="21" y="29"/>
                    <a:pt x="20" y="28"/>
                  </a:cubicBezTo>
                  <a:cubicBezTo>
                    <a:pt x="19" y="28"/>
                    <a:pt x="18" y="28"/>
                    <a:pt x="17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3" y="25"/>
                    <a:pt x="13" y="25"/>
                  </a:cubicBezTo>
                  <a:cubicBezTo>
                    <a:pt x="13" y="26"/>
                    <a:pt x="14" y="27"/>
                    <a:pt x="15" y="28"/>
                  </a:cubicBezTo>
                  <a:cubicBezTo>
                    <a:pt x="16" y="29"/>
                    <a:pt x="16" y="29"/>
                    <a:pt x="17" y="30"/>
                  </a:cubicBezTo>
                  <a:cubicBezTo>
                    <a:pt x="17" y="31"/>
                    <a:pt x="18" y="31"/>
                    <a:pt x="19" y="32"/>
                  </a:cubicBezTo>
                  <a:cubicBezTo>
                    <a:pt x="20" y="33"/>
                    <a:pt x="21" y="35"/>
                    <a:pt x="22" y="36"/>
                  </a:cubicBezTo>
                  <a:cubicBezTo>
                    <a:pt x="22" y="37"/>
                    <a:pt x="23" y="38"/>
                    <a:pt x="24" y="40"/>
                  </a:cubicBezTo>
                  <a:cubicBezTo>
                    <a:pt x="25" y="41"/>
                    <a:pt x="26" y="42"/>
                    <a:pt x="27" y="43"/>
                  </a:cubicBezTo>
                  <a:cubicBezTo>
                    <a:pt x="28" y="44"/>
                    <a:pt x="29" y="44"/>
                    <a:pt x="29" y="45"/>
                  </a:cubicBezTo>
                  <a:cubicBezTo>
                    <a:pt x="30" y="46"/>
                    <a:pt x="30" y="47"/>
                    <a:pt x="31" y="48"/>
                  </a:cubicBezTo>
                  <a:cubicBezTo>
                    <a:pt x="32" y="49"/>
                    <a:pt x="33" y="51"/>
                    <a:pt x="34" y="53"/>
                  </a:cubicBezTo>
                  <a:cubicBezTo>
                    <a:pt x="35" y="54"/>
                    <a:pt x="35" y="54"/>
                    <a:pt x="35" y="55"/>
                  </a:cubicBezTo>
                  <a:cubicBezTo>
                    <a:pt x="35" y="56"/>
                    <a:pt x="35" y="57"/>
                    <a:pt x="35" y="58"/>
                  </a:cubicBezTo>
                  <a:cubicBezTo>
                    <a:pt x="35" y="56"/>
                    <a:pt x="35" y="55"/>
                    <a:pt x="34" y="53"/>
                  </a:cubicBezTo>
                  <a:cubicBezTo>
                    <a:pt x="33" y="51"/>
                    <a:pt x="32" y="50"/>
                    <a:pt x="30" y="48"/>
                  </a:cubicBezTo>
                  <a:cubicBezTo>
                    <a:pt x="30" y="47"/>
                    <a:pt x="29" y="47"/>
                    <a:pt x="29" y="46"/>
                  </a:cubicBezTo>
                  <a:cubicBezTo>
                    <a:pt x="28" y="45"/>
                    <a:pt x="27" y="44"/>
                    <a:pt x="27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7"/>
                    <a:pt x="29" y="51"/>
                    <a:pt x="30" y="55"/>
                  </a:cubicBezTo>
                  <a:cubicBezTo>
                    <a:pt x="31" y="58"/>
                    <a:pt x="32" y="62"/>
                    <a:pt x="33" y="65"/>
                  </a:cubicBezTo>
                  <a:cubicBezTo>
                    <a:pt x="33" y="67"/>
                    <a:pt x="33" y="68"/>
                    <a:pt x="33" y="70"/>
                  </a:cubicBezTo>
                  <a:cubicBezTo>
                    <a:pt x="33" y="72"/>
                    <a:pt x="33" y="74"/>
                    <a:pt x="32" y="75"/>
                  </a:cubicBezTo>
                  <a:cubicBezTo>
                    <a:pt x="32" y="75"/>
                    <a:pt x="32" y="74"/>
                    <a:pt x="32" y="73"/>
                  </a:cubicBezTo>
                  <a:cubicBezTo>
                    <a:pt x="32" y="72"/>
                    <a:pt x="32" y="71"/>
                    <a:pt x="32" y="70"/>
                  </a:cubicBezTo>
                  <a:cubicBezTo>
                    <a:pt x="31" y="69"/>
                    <a:pt x="31" y="67"/>
                    <a:pt x="31" y="65"/>
                  </a:cubicBezTo>
                  <a:cubicBezTo>
                    <a:pt x="30" y="62"/>
                    <a:pt x="30" y="59"/>
                    <a:pt x="29" y="55"/>
                  </a:cubicBezTo>
                  <a:cubicBezTo>
                    <a:pt x="27" y="49"/>
                    <a:pt x="24" y="43"/>
                    <a:pt x="20" y="37"/>
                  </a:cubicBezTo>
                  <a:cubicBezTo>
                    <a:pt x="19" y="36"/>
                    <a:pt x="18" y="34"/>
                    <a:pt x="17" y="33"/>
                  </a:cubicBezTo>
                  <a:cubicBezTo>
                    <a:pt x="17" y="32"/>
                    <a:pt x="16" y="32"/>
                    <a:pt x="16" y="31"/>
                  </a:cubicBezTo>
                  <a:cubicBezTo>
                    <a:pt x="15" y="30"/>
                    <a:pt x="14" y="30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1"/>
                    <a:pt x="14" y="32"/>
                  </a:cubicBezTo>
                  <a:cubicBezTo>
                    <a:pt x="14" y="33"/>
                    <a:pt x="14" y="34"/>
                    <a:pt x="14" y="35"/>
                  </a:cubicBezTo>
                  <a:cubicBezTo>
                    <a:pt x="14" y="39"/>
                    <a:pt x="14" y="43"/>
                    <a:pt x="14" y="46"/>
                  </a:cubicBezTo>
                  <a:cubicBezTo>
                    <a:pt x="14" y="47"/>
                    <a:pt x="14" y="48"/>
                    <a:pt x="15" y="49"/>
                  </a:cubicBezTo>
                  <a:cubicBezTo>
                    <a:pt x="15" y="50"/>
                    <a:pt x="15" y="51"/>
                    <a:pt x="16" y="52"/>
                  </a:cubicBezTo>
                  <a:cubicBezTo>
                    <a:pt x="16" y="53"/>
                    <a:pt x="17" y="55"/>
                    <a:pt x="18" y="57"/>
                  </a:cubicBezTo>
                  <a:cubicBezTo>
                    <a:pt x="18" y="59"/>
                    <a:pt x="19" y="60"/>
                    <a:pt x="20" y="62"/>
                  </a:cubicBezTo>
                  <a:cubicBezTo>
                    <a:pt x="21" y="63"/>
                    <a:pt x="22" y="65"/>
                    <a:pt x="23" y="67"/>
                  </a:cubicBezTo>
                  <a:cubicBezTo>
                    <a:pt x="22" y="65"/>
                    <a:pt x="21" y="64"/>
                    <a:pt x="20" y="62"/>
                  </a:cubicBezTo>
                  <a:cubicBezTo>
                    <a:pt x="19" y="60"/>
                    <a:pt x="18" y="59"/>
                    <a:pt x="17" y="57"/>
                  </a:cubicBezTo>
                  <a:cubicBezTo>
                    <a:pt x="16" y="55"/>
                    <a:pt x="16" y="54"/>
                    <a:pt x="15" y="52"/>
                  </a:cubicBezTo>
                  <a:cubicBezTo>
                    <a:pt x="15" y="51"/>
                    <a:pt x="14" y="50"/>
                    <a:pt x="14" y="49"/>
                  </a:cubicBezTo>
                  <a:cubicBezTo>
                    <a:pt x="14" y="48"/>
                    <a:pt x="14" y="47"/>
                    <a:pt x="13" y="46"/>
                  </a:cubicBezTo>
                  <a:cubicBezTo>
                    <a:pt x="13" y="42"/>
                    <a:pt x="13" y="39"/>
                    <a:pt x="13" y="35"/>
                  </a:cubicBezTo>
                  <a:cubicBezTo>
                    <a:pt x="13" y="33"/>
                    <a:pt x="13" y="31"/>
                    <a:pt x="13" y="29"/>
                  </a:cubicBezTo>
                  <a:cubicBezTo>
                    <a:pt x="12" y="29"/>
                    <a:pt x="12" y="28"/>
                    <a:pt x="12" y="27"/>
                  </a:cubicBezTo>
                  <a:cubicBezTo>
                    <a:pt x="12" y="26"/>
                    <a:pt x="11" y="26"/>
                    <a:pt x="11" y="26"/>
                  </a:cubicBezTo>
                  <a:cubicBezTo>
                    <a:pt x="10" y="24"/>
                    <a:pt x="9" y="22"/>
                    <a:pt x="8" y="20"/>
                  </a:cubicBezTo>
                  <a:cubicBezTo>
                    <a:pt x="7" y="19"/>
                    <a:pt x="7" y="17"/>
                    <a:pt x="6" y="16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5" y="18"/>
                    <a:pt x="5" y="19"/>
                  </a:cubicBezTo>
                  <a:cubicBezTo>
                    <a:pt x="4" y="20"/>
                    <a:pt x="4" y="20"/>
                    <a:pt x="4" y="21"/>
                  </a:cubicBezTo>
                  <a:cubicBezTo>
                    <a:pt x="3" y="22"/>
                    <a:pt x="3" y="24"/>
                    <a:pt x="2" y="25"/>
                  </a:cubicBezTo>
                  <a:cubicBezTo>
                    <a:pt x="2" y="27"/>
                    <a:pt x="2" y="28"/>
                    <a:pt x="1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1" y="40"/>
                    <a:pt x="1" y="42"/>
                    <a:pt x="2" y="43"/>
                  </a:cubicBezTo>
                  <a:cubicBezTo>
                    <a:pt x="2" y="45"/>
                    <a:pt x="2" y="46"/>
                    <a:pt x="2" y="48"/>
                  </a:cubicBezTo>
                  <a:cubicBezTo>
                    <a:pt x="2" y="46"/>
                    <a:pt x="2" y="45"/>
                    <a:pt x="1" y="43"/>
                  </a:cubicBezTo>
                  <a:cubicBezTo>
                    <a:pt x="1" y="42"/>
                    <a:pt x="1" y="40"/>
                    <a:pt x="1" y="39"/>
                  </a:cubicBezTo>
                  <a:cubicBezTo>
                    <a:pt x="0" y="36"/>
                    <a:pt x="0" y="33"/>
                    <a:pt x="0" y="29"/>
                  </a:cubicBezTo>
                  <a:cubicBezTo>
                    <a:pt x="1" y="28"/>
                    <a:pt x="1" y="26"/>
                    <a:pt x="1" y="25"/>
                  </a:cubicBezTo>
                  <a:cubicBezTo>
                    <a:pt x="2" y="23"/>
                    <a:pt x="2" y="22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9"/>
                    <a:pt x="4" y="18"/>
                  </a:cubicBezTo>
                  <a:cubicBezTo>
                    <a:pt x="4" y="18"/>
                    <a:pt x="4" y="17"/>
                    <a:pt x="5" y="16"/>
                  </a:cubicBezTo>
                  <a:cubicBezTo>
                    <a:pt x="5" y="16"/>
                    <a:pt x="5" y="15"/>
                    <a:pt x="5" y="14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4" y="10"/>
                    <a:pt x="4" y="8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3" y="2"/>
                    <a:pt x="3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3"/>
                    <a:pt x="9" y="13"/>
                    <a:pt x="9" y="14"/>
                  </a:cubicBezTo>
                  <a:cubicBezTo>
                    <a:pt x="11" y="16"/>
                    <a:pt x="14" y="18"/>
                    <a:pt x="16" y="19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2" y="22"/>
                    <a:pt x="23" y="22"/>
                    <a:pt x="25" y="22"/>
                  </a:cubicBezTo>
                  <a:cubicBezTo>
                    <a:pt x="28" y="22"/>
                    <a:pt x="31" y="22"/>
                    <a:pt x="34" y="22"/>
                  </a:cubicBezTo>
                  <a:cubicBezTo>
                    <a:pt x="33" y="22"/>
                    <a:pt x="31" y="22"/>
                    <a:pt x="30" y="22"/>
                  </a:cubicBezTo>
                  <a:cubicBezTo>
                    <a:pt x="28" y="23"/>
                    <a:pt x="26" y="23"/>
                    <a:pt x="25" y="23"/>
                  </a:cubicBezTo>
                  <a:cubicBezTo>
                    <a:pt x="23" y="23"/>
                    <a:pt x="22" y="22"/>
                    <a:pt x="20" y="22"/>
                  </a:cubicBezTo>
                  <a:cubicBezTo>
                    <a:pt x="20" y="22"/>
                    <a:pt x="19" y="21"/>
                    <a:pt x="18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5" y="19"/>
                    <a:pt x="13" y="18"/>
                    <a:pt x="12" y="17"/>
                  </a:cubicBezTo>
                  <a:cubicBezTo>
                    <a:pt x="11" y="17"/>
                    <a:pt x="10" y="16"/>
                    <a:pt x="8" y="15"/>
                  </a:cubicBezTo>
                  <a:cubicBezTo>
                    <a:pt x="8" y="14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5"/>
                    <a:pt x="9" y="17"/>
                    <a:pt x="10" y="20"/>
                  </a:cubicBezTo>
                  <a:cubicBezTo>
                    <a:pt x="10" y="20"/>
                    <a:pt x="10" y="21"/>
                    <a:pt x="10" y="21"/>
                  </a:cubicBezTo>
                  <a:cubicBezTo>
                    <a:pt x="11" y="21"/>
                    <a:pt x="11" y="22"/>
                    <a:pt x="12" y="22"/>
                  </a:cubicBezTo>
                  <a:cubicBezTo>
                    <a:pt x="13" y="23"/>
                    <a:pt x="14" y="24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7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7"/>
                    <a:pt x="20" y="27"/>
                  </a:cubicBezTo>
                  <a:cubicBezTo>
                    <a:pt x="22" y="28"/>
                    <a:pt x="23" y="29"/>
                    <a:pt x="25" y="29"/>
                  </a:cubicBezTo>
                  <a:cubicBezTo>
                    <a:pt x="28" y="31"/>
                    <a:pt x="31" y="32"/>
                    <a:pt x="34" y="34"/>
                  </a:cubicBezTo>
                  <a:cubicBezTo>
                    <a:pt x="35" y="35"/>
                    <a:pt x="36" y="36"/>
                    <a:pt x="38" y="38"/>
                  </a:cubicBezTo>
                  <a:cubicBezTo>
                    <a:pt x="39" y="39"/>
                    <a:pt x="40" y="41"/>
                    <a:pt x="40" y="42"/>
                  </a:cubicBezTo>
                  <a:cubicBezTo>
                    <a:pt x="39" y="41"/>
                    <a:pt x="38" y="39"/>
                    <a:pt x="37" y="38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5" name="Freeform 2479"/>
            <p:cNvSpPr/>
            <p:nvPr/>
          </p:nvSpPr>
          <p:spPr bwMode="auto">
            <a:xfrm>
              <a:off x="9647225" y="2474924"/>
              <a:ext cx="107951" cy="165101"/>
            </a:xfrm>
            <a:custGeom>
              <a:avLst/>
              <a:gdLst>
                <a:gd name="T0" fmla="*/ 1 w 29"/>
                <a:gd name="T1" fmla="*/ 16 h 44"/>
                <a:gd name="T2" fmla="*/ 4 w 29"/>
                <a:gd name="T3" fmla="*/ 30 h 44"/>
                <a:gd name="T4" fmla="*/ 10 w 29"/>
                <a:gd name="T5" fmla="*/ 41 h 44"/>
                <a:gd name="T6" fmla="*/ 12 w 29"/>
                <a:gd name="T7" fmla="*/ 44 h 44"/>
                <a:gd name="T8" fmla="*/ 20 w 29"/>
                <a:gd name="T9" fmla="*/ 35 h 44"/>
                <a:gd name="T10" fmla="*/ 28 w 29"/>
                <a:gd name="T11" fmla="*/ 19 h 44"/>
                <a:gd name="T12" fmla="*/ 16 w 29"/>
                <a:gd name="T13" fmla="*/ 6 h 44"/>
                <a:gd name="T14" fmla="*/ 19 w 29"/>
                <a:gd name="T15" fmla="*/ 0 h 44"/>
                <a:gd name="T16" fmla="*/ 18 w 29"/>
                <a:gd name="T17" fmla="*/ 0 h 44"/>
                <a:gd name="T18" fmla="*/ 16 w 29"/>
                <a:gd name="T19" fmla="*/ 6 h 44"/>
                <a:gd name="T20" fmla="*/ 13 w 29"/>
                <a:gd name="T21" fmla="*/ 6 h 44"/>
                <a:gd name="T22" fmla="*/ 1 w 29"/>
                <a:gd name="T23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44">
                  <a:moveTo>
                    <a:pt x="1" y="16"/>
                  </a:moveTo>
                  <a:cubicBezTo>
                    <a:pt x="0" y="21"/>
                    <a:pt x="2" y="26"/>
                    <a:pt x="4" y="30"/>
                  </a:cubicBezTo>
                  <a:cubicBezTo>
                    <a:pt x="6" y="33"/>
                    <a:pt x="10" y="37"/>
                    <a:pt x="10" y="41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1"/>
                    <a:pt x="18" y="37"/>
                    <a:pt x="20" y="35"/>
                  </a:cubicBezTo>
                  <a:cubicBezTo>
                    <a:pt x="25" y="30"/>
                    <a:pt x="29" y="26"/>
                    <a:pt x="28" y="19"/>
                  </a:cubicBezTo>
                  <a:cubicBezTo>
                    <a:pt x="28" y="12"/>
                    <a:pt x="23" y="7"/>
                    <a:pt x="16" y="6"/>
                  </a:cubicBezTo>
                  <a:cubicBezTo>
                    <a:pt x="17" y="4"/>
                    <a:pt x="18" y="2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6" y="3"/>
                    <a:pt x="16" y="6"/>
                  </a:cubicBezTo>
                  <a:cubicBezTo>
                    <a:pt x="15" y="6"/>
                    <a:pt x="14" y="6"/>
                    <a:pt x="13" y="6"/>
                  </a:cubicBezTo>
                  <a:cubicBezTo>
                    <a:pt x="8" y="6"/>
                    <a:pt x="2" y="11"/>
                    <a:pt x="1" y="16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6" name="Freeform 2480"/>
            <p:cNvSpPr/>
            <p:nvPr/>
          </p:nvSpPr>
          <p:spPr bwMode="auto">
            <a:xfrm>
              <a:off x="9369410" y="2189172"/>
              <a:ext cx="284164" cy="442916"/>
            </a:xfrm>
            <a:custGeom>
              <a:avLst/>
              <a:gdLst>
                <a:gd name="T0" fmla="*/ 4 w 76"/>
                <a:gd name="T1" fmla="*/ 39 h 118"/>
                <a:gd name="T2" fmla="*/ 5 w 76"/>
                <a:gd name="T3" fmla="*/ 76 h 118"/>
                <a:gd name="T4" fmla="*/ 13 w 76"/>
                <a:gd name="T5" fmla="*/ 109 h 118"/>
                <a:gd name="T6" fmla="*/ 15 w 76"/>
                <a:gd name="T7" fmla="*/ 118 h 118"/>
                <a:gd name="T8" fmla="*/ 43 w 76"/>
                <a:gd name="T9" fmla="*/ 100 h 118"/>
                <a:gd name="T10" fmla="*/ 64 w 76"/>
                <a:gd name="T11" fmla="*/ 83 h 118"/>
                <a:gd name="T12" fmla="*/ 72 w 76"/>
                <a:gd name="T13" fmla="*/ 70 h 118"/>
                <a:gd name="T14" fmla="*/ 75 w 76"/>
                <a:gd name="T15" fmla="*/ 56 h 118"/>
                <a:gd name="T16" fmla="*/ 73 w 76"/>
                <a:gd name="T17" fmla="*/ 43 h 118"/>
                <a:gd name="T18" fmla="*/ 67 w 76"/>
                <a:gd name="T19" fmla="*/ 33 h 118"/>
                <a:gd name="T20" fmla="*/ 46 w 76"/>
                <a:gd name="T21" fmla="*/ 17 h 118"/>
                <a:gd name="T22" fmla="*/ 61 w 76"/>
                <a:gd name="T23" fmla="*/ 2 h 118"/>
                <a:gd name="T24" fmla="*/ 60 w 76"/>
                <a:gd name="T25" fmla="*/ 0 h 118"/>
                <a:gd name="T26" fmla="*/ 52 w 76"/>
                <a:gd name="T27" fmla="*/ 6 h 118"/>
                <a:gd name="T28" fmla="*/ 45 w 76"/>
                <a:gd name="T29" fmla="*/ 17 h 118"/>
                <a:gd name="T30" fmla="*/ 38 w 76"/>
                <a:gd name="T31" fmla="*/ 15 h 118"/>
                <a:gd name="T32" fmla="*/ 15 w 76"/>
                <a:gd name="T33" fmla="*/ 24 h 118"/>
                <a:gd name="T34" fmla="*/ 8 w 76"/>
                <a:gd name="T35" fmla="*/ 32 h 118"/>
                <a:gd name="T36" fmla="*/ 4 w 76"/>
                <a:gd name="T37" fmla="*/ 3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18">
                  <a:moveTo>
                    <a:pt x="4" y="39"/>
                  </a:moveTo>
                  <a:cubicBezTo>
                    <a:pt x="0" y="50"/>
                    <a:pt x="1" y="63"/>
                    <a:pt x="5" y="76"/>
                  </a:cubicBezTo>
                  <a:cubicBezTo>
                    <a:pt x="7" y="86"/>
                    <a:pt x="14" y="99"/>
                    <a:pt x="13" y="109"/>
                  </a:cubicBezTo>
                  <a:cubicBezTo>
                    <a:pt x="14" y="112"/>
                    <a:pt x="14" y="115"/>
                    <a:pt x="15" y="118"/>
                  </a:cubicBezTo>
                  <a:cubicBezTo>
                    <a:pt x="16" y="110"/>
                    <a:pt x="34" y="104"/>
                    <a:pt x="43" y="100"/>
                  </a:cubicBezTo>
                  <a:cubicBezTo>
                    <a:pt x="50" y="95"/>
                    <a:pt x="58" y="90"/>
                    <a:pt x="64" y="83"/>
                  </a:cubicBezTo>
                  <a:cubicBezTo>
                    <a:pt x="67" y="79"/>
                    <a:pt x="70" y="75"/>
                    <a:pt x="72" y="70"/>
                  </a:cubicBezTo>
                  <a:cubicBezTo>
                    <a:pt x="74" y="65"/>
                    <a:pt x="75" y="60"/>
                    <a:pt x="75" y="56"/>
                  </a:cubicBezTo>
                  <a:cubicBezTo>
                    <a:pt x="76" y="50"/>
                    <a:pt x="74" y="46"/>
                    <a:pt x="73" y="43"/>
                  </a:cubicBezTo>
                  <a:cubicBezTo>
                    <a:pt x="71" y="39"/>
                    <a:pt x="69" y="36"/>
                    <a:pt x="67" y="33"/>
                  </a:cubicBezTo>
                  <a:cubicBezTo>
                    <a:pt x="62" y="26"/>
                    <a:pt x="55" y="20"/>
                    <a:pt x="46" y="17"/>
                  </a:cubicBezTo>
                  <a:cubicBezTo>
                    <a:pt x="49" y="11"/>
                    <a:pt x="55" y="5"/>
                    <a:pt x="61" y="2"/>
                  </a:cubicBezTo>
                  <a:cubicBezTo>
                    <a:pt x="61" y="2"/>
                    <a:pt x="61" y="1"/>
                    <a:pt x="60" y="0"/>
                  </a:cubicBezTo>
                  <a:cubicBezTo>
                    <a:pt x="58" y="1"/>
                    <a:pt x="55" y="3"/>
                    <a:pt x="52" y="6"/>
                  </a:cubicBezTo>
                  <a:cubicBezTo>
                    <a:pt x="49" y="9"/>
                    <a:pt x="47" y="13"/>
                    <a:pt x="45" y="17"/>
                  </a:cubicBezTo>
                  <a:cubicBezTo>
                    <a:pt x="43" y="16"/>
                    <a:pt x="41" y="16"/>
                    <a:pt x="38" y="15"/>
                  </a:cubicBezTo>
                  <a:cubicBezTo>
                    <a:pt x="30" y="14"/>
                    <a:pt x="21" y="19"/>
                    <a:pt x="15" y="24"/>
                  </a:cubicBezTo>
                  <a:cubicBezTo>
                    <a:pt x="12" y="27"/>
                    <a:pt x="10" y="29"/>
                    <a:pt x="8" y="32"/>
                  </a:cubicBezTo>
                  <a:cubicBezTo>
                    <a:pt x="6" y="34"/>
                    <a:pt x="5" y="36"/>
                    <a:pt x="4" y="39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7" name="Freeform 2481"/>
            <p:cNvSpPr/>
            <p:nvPr/>
          </p:nvSpPr>
          <p:spPr bwMode="auto">
            <a:xfrm>
              <a:off x="9290035" y="2049471"/>
              <a:ext cx="123826" cy="150814"/>
            </a:xfrm>
            <a:custGeom>
              <a:avLst/>
              <a:gdLst>
                <a:gd name="T0" fmla="*/ 5 w 33"/>
                <a:gd name="T1" fmla="*/ 7 h 40"/>
                <a:gd name="T2" fmla="*/ 1 w 33"/>
                <a:gd name="T3" fmla="*/ 23 h 40"/>
                <a:gd name="T4" fmla="*/ 2 w 33"/>
                <a:gd name="T5" fmla="*/ 36 h 40"/>
                <a:gd name="T6" fmla="*/ 2 w 33"/>
                <a:gd name="T7" fmla="*/ 40 h 40"/>
                <a:gd name="T8" fmla="*/ 14 w 33"/>
                <a:gd name="T9" fmla="*/ 35 h 40"/>
                <a:gd name="T10" fmla="*/ 29 w 33"/>
                <a:gd name="T11" fmla="*/ 24 h 40"/>
                <a:gd name="T12" fmla="*/ 25 w 33"/>
                <a:gd name="T13" fmla="*/ 5 h 40"/>
                <a:gd name="T14" fmla="*/ 32 w 33"/>
                <a:gd name="T15" fmla="*/ 1 h 40"/>
                <a:gd name="T16" fmla="*/ 31 w 33"/>
                <a:gd name="T17" fmla="*/ 0 h 40"/>
                <a:gd name="T18" fmla="*/ 25 w 33"/>
                <a:gd name="T19" fmla="*/ 5 h 40"/>
                <a:gd name="T20" fmla="*/ 23 w 33"/>
                <a:gd name="T21" fmla="*/ 3 h 40"/>
                <a:gd name="T22" fmla="*/ 5 w 33"/>
                <a:gd name="T23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0">
                  <a:moveTo>
                    <a:pt x="5" y="7"/>
                  </a:moveTo>
                  <a:cubicBezTo>
                    <a:pt x="1" y="12"/>
                    <a:pt x="0" y="17"/>
                    <a:pt x="1" y="23"/>
                  </a:cubicBezTo>
                  <a:cubicBezTo>
                    <a:pt x="1" y="27"/>
                    <a:pt x="3" y="32"/>
                    <a:pt x="2" y="36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7"/>
                    <a:pt x="11" y="36"/>
                    <a:pt x="14" y="35"/>
                  </a:cubicBezTo>
                  <a:cubicBezTo>
                    <a:pt x="20" y="33"/>
                    <a:pt x="27" y="31"/>
                    <a:pt x="29" y="24"/>
                  </a:cubicBezTo>
                  <a:cubicBezTo>
                    <a:pt x="33" y="17"/>
                    <a:pt x="31" y="10"/>
                    <a:pt x="25" y="5"/>
                  </a:cubicBezTo>
                  <a:cubicBezTo>
                    <a:pt x="27" y="3"/>
                    <a:pt x="29" y="2"/>
                    <a:pt x="32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1"/>
                    <a:pt x="27" y="3"/>
                    <a:pt x="25" y="5"/>
                  </a:cubicBezTo>
                  <a:cubicBezTo>
                    <a:pt x="24" y="4"/>
                    <a:pt x="24" y="4"/>
                    <a:pt x="23" y="3"/>
                  </a:cubicBezTo>
                  <a:cubicBezTo>
                    <a:pt x="17" y="0"/>
                    <a:pt x="9" y="2"/>
                    <a:pt x="5" y="7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8" name="Freeform 2482"/>
            <p:cNvSpPr/>
            <p:nvPr/>
          </p:nvSpPr>
          <p:spPr bwMode="auto">
            <a:xfrm>
              <a:off x="9383698" y="2162184"/>
              <a:ext cx="79375" cy="112713"/>
            </a:xfrm>
            <a:custGeom>
              <a:avLst/>
              <a:gdLst>
                <a:gd name="T0" fmla="*/ 2 w 21"/>
                <a:gd name="T1" fmla="*/ 8 h 30"/>
                <a:gd name="T2" fmla="*/ 2 w 21"/>
                <a:gd name="T3" fmla="*/ 19 h 30"/>
                <a:gd name="T4" fmla="*/ 5 w 21"/>
                <a:gd name="T5" fmla="*/ 28 h 30"/>
                <a:gd name="T6" fmla="*/ 6 w 21"/>
                <a:gd name="T7" fmla="*/ 30 h 30"/>
                <a:gd name="T8" fmla="*/ 13 w 21"/>
                <a:gd name="T9" fmla="*/ 24 h 30"/>
                <a:gd name="T10" fmla="*/ 21 w 21"/>
                <a:gd name="T11" fmla="*/ 16 h 30"/>
                <a:gd name="T12" fmla="*/ 20 w 21"/>
                <a:gd name="T13" fmla="*/ 9 h 30"/>
                <a:gd name="T14" fmla="*/ 16 w 21"/>
                <a:gd name="T15" fmla="*/ 3 h 30"/>
                <a:gd name="T16" fmla="*/ 21 w 21"/>
                <a:gd name="T17" fmla="*/ 1 h 30"/>
                <a:gd name="T18" fmla="*/ 21 w 21"/>
                <a:gd name="T19" fmla="*/ 0 h 30"/>
                <a:gd name="T20" fmla="*/ 16 w 21"/>
                <a:gd name="T21" fmla="*/ 3 h 30"/>
                <a:gd name="T22" fmla="*/ 15 w 21"/>
                <a:gd name="T23" fmla="*/ 2 h 30"/>
                <a:gd name="T24" fmla="*/ 8 w 21"/>
                <a:gd name="T25" fmla="*/ 2 h 30"/>
                <a:gd name="T26" fmla="*/ 2 w 21"/>
                <a:gd name="T27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0">
                  <a:moveTo>
                    <a:pt x="2" y="8"/>
                  </a:moveTo>
                  <a:cubicBezTo>
                    <a:pt x="0" y="12"/>
                    <a:pt x="1" y="16"/>
                    <a:pt x="2" y="19"/>
                  </a:cubicBezTo>
                  <a:cubicBezTo>
                    <a:pt x="3" y="22"/>
                    <a:pt x="5" y="25"/>
                    <a:pt x="5" y="28"/>
                  </a:cubicBezTo>
                  <a:cubicBezTo>
                    <a:pt x="5" y="29"/>
                    <a:pt x="6" y="29"/>
                    <a:pt x="6" y="30"/>
                  </a:cubicBezTo>
                  <a:cubicBezTo>
                    <a:pt x="6" y="28"/>
                    <a:pt x="11" y="26"/>
                    <a:pt x="13" y="24"/>
                  </a:cubicBezTo>
                  <a:cubicBezTo>
                    <a:pt x="17" y="22"/>
                    <a:pt x="20" y="20"/>
                    <a:pt x="21" y="16"/>
                  </a:cubicBezTo>
                  <a:cubicBezTo>
                    <a:pt x="21" y="14"/>
                    <a:pt x="21" y="12"/>
                    <a:pt x="20" y="9"/>
                  </a:cubicBezTo>
                  <a:cubicBezTo>
                    <a:pt x="20" y="7"/>
                    <a:pt x="18" y="5"/>
                    <a:pt x="16" y="3"/>
                  </a:cubicBezTo>
                  <a:cubicBezTo>
                    <a:pt x="18" y="2"/>
                    <a:pt x="20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8" y="1"/>
                    <a:pt x="16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3" y="1"/>
                    <a:pt x="10" y="1"/>
                    <a:pt x="8" y="2"/>
                  </a:cubicBezTo>
                  <a:cubicBezTo>
                    <a:pt x="5" y="3"/>
                    <a:pt x="3" y="5"/>
                    <a:pt x="2" y="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9" name="Freeform 2484"/>
            <p:cNvSpPr/>
            <p:nvPr/>
          </p:nvSpPr>
          <p:spPr bwMode="auto">
            <a:xfrm>
              <a:off x="9559863" y="1441450"/>
              <a:ext cx="219075" cy="319088"/>
            </a:xfrm>
            <a:custGeom>
              <a:avLst/>
              <a:gdLst>
                <a:gd name="T0" fmla="*/ 53 w 58"/>
                <a:gd name="T1" fmla="*/ 60 h 85"/>
                <a:gd name="T2" fmla="*/ 53 w 58"/>
                <a:gd name="T3" fmla="*/ 30 h 85"/>
                <a:gd name="T4" fmla="*/ 44 w 58"/>
                <a:gd name="T5" fmla="*/ 7 h 85"/>
                <a:gd name="T6" fmla="*/ 42 w 58"/>
                <a:gd name="T7" fmla="*/ 0 h 85"/>
                <a:gd name="T8" fmla="*/ 24 w 58"/>
                <a:gd name="T9" fmla="*/ 16 h 85"/>
                <a:gd name="T10" fmla="*/ 2 w 58"/>
                <a:gd name="T11" fmla="*/ 42 h 85"/>
                <a:gd name="T12" fmla="*/ 19 w 58"/>
                <a:gd name="T13" fmla="*/ 74 h 85"/>
                <a:gd name="T14" fmla="*/ 11 w 58"/>
                <a:gd name="T15" fmla="*/ 84 h 85"/>
                <a:gd name="T16" fmla="*/ 12 w 58"/>
                <a:gd name="T17" fmla="*/ 85 h 85"/>
                <a:gd name="T18" fmla="*/ 20 w 58"/>
                <a:gd name="T19" fmla="*/ 74 h 85"/>
                <a:gd name="T20" fmla="*/ 25 w 58"/>
                <a:gd name="T21" fmla="*/ 76 h 85"/>
                <a:gd name="T22" fmla="*/ 53 w 58"/>
                <a:gd name="T23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85">
                  <a:moveTo>
                    <a:pt x="53" y="60"/>
                  </a:moveTo>
                  <a:cubicBezTo>
                    <a:pt x="58" y="50"/>
                    <a:pt x="57" y="39"/>
                    <a:pt x="53" y="30"/>
                  </a:cubicBezTo>
                  <a:cubicBezTo>
                    <a:pt x="51" y="23"/>
                    <a:pt x="44" y="14"/>
                    <a:pt x="44" y="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29" y="13"/>
                    <a:pt x="24" y="16"/>
                  </a:cubicBezTo>
                  <a:cubicBezTo>
                    <a:pt x="14" y="22"/>
                    <a:pt x="4" y="29"/>
                    <a:pt x="2" y="42"/>
                  </a:cubicBezTo>
                  <a:cubicBezTo>
                    <a:pt x="0" y="56"/>
                    <a:pt x="7" y="68"/>
                    <a:pt x="19" y="74"/>
                  </a:cubicBezTo>
                  <a:cubicBezTo>
                    <a:pt x="17" y="78"/>
                    <a:pt x="14" y="81"/>
                    <a:pt x="11" y="84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83"/>
                    <a:pt x="18" y="79"/>
                    <a:pt x="20" y="74"/>
                  </a:cubicBezTo>
                  <a:cubicBezTo>
                    <a:pt x="21" y="75"/>
                    <a:pt x="23" y="75"/>
                    <a:pt x="25" y="76"/>
                  </a:cubicBezTo>
                  <a:cubicBezTo>
                    <a:pt x="36" y="79"/>
                    <a:pt x="49" y="71"/>
                    <a:pt x="53" y="60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0" name="Freeform 2485"/>
            <p:cNvSpPr/>
            <p:nvPr/>
          </p:nvSpPr>
          <p:spPr bwMode="auto">
            <a:xfrm>
              <a:off x="9713851" y="1554162"/>
              <a:ext cx="150813" cy="203200"/>
            </a:xfrm>
            <a:custGeom>
              <a:avLst/>
              <a:gdLst>
                <a:gd name="T0" fmla="*/ 36 w 40"/>
                <a:gd name="T1" fmla="*/ 41 h 54"/>
                <a:gd name="T2" fmla="*/ 40 w 40"/>
                <a:gd name="T3" fmla="*/ 22 h 54"/>
                <a:gd name="T4" fmla="*/ 40 w 40"/>
                <a:gd name="T5" fmla="*/ 5 h 54"/>
                <a:gd name="T6" fmla="*/ 40 w 40"/>
                <a:gd name="T7" fmla="*/ 0 h 54"/>
                <a:gd name="T8" fmla="*/ 24 w 40"/>
                <a:gd name="T9" fmla="*/ 6 h 54"/>
                <a:gd name="T10" fmla="*/ 11 w 40"/>
                <a:gd name="T11" fmla="*/ 12 h 54"/>
                <a:gd name="T12" fmla="*/ 2 w 40"/>
                <a:gd name="T13" fmla="*/ 24 h 54"/>
                <a:gd name="T14" fmla="*/ 3 w 40"/>
                <a:gd name="T15" fmla="*/ 39 h 54"/>
                <a:gd name="T16" fmla="*/ 14 w 40"/>
                <a:gd name="T17" fmla="*/ 46 h 54"/>
                <a:gd name="T18" fmla="*/ 10 w 40"/>
                <a:gd name="T19" fmla="*/ 53 h 54"/>
                <a:gd name="T20" fmla="*/ 12 w 40"/>
                <a:gd name="T21" fmla="*/ 54 h 54"/>
                <a:gd name="T22" fmla="*/ 14 w 40"/>
                <a:gd name="T23" fmla="*/ 46 h 54"/>
                <a:gd name="T24" fmla="*/ 17 w 40"/>
                <a:gd name="T25" fmla="*/ 47 h 54"/>
                <a:gd name="T26" fmla="*/ 36 w 40"/>
                <a:gd name="T27" fmla="*/ 4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4">
                  <a:moveTo>
                    <a:pt x="36" y="41"/>
                  </a:moveTo>
                  <a:cubicBezTo>
                    <a:pt x="39" y="36"/>
                    <a:pt x="40" y="29"/>
                    <a:pt x="40" y="22"/>
                  </a:cubicBezTo>
                  <a:cubicBezTo>
                    <a:pt x="40" y="18"/>
                    <a:pt x="38" y="10"/>
                    <a:pt x="40" y="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4"/>
                    <a:pt x="28" y="5"/>
                    <a:pt x="24" y="6"/>
                  </a:cubicBezTo>
                  <a:cubicBezTo>
                    <a:pt x="19" y="8"/>
                    <a:pt x="15" y="9"/>
                    <a:pt x="11" y="12"/>
                  </a:cubicBezTo>
                  <a:cubicBezTo>
                    <a:pt x="7" y="15"/>
                    <a:pt x="4" y="18"/>
                    <a:pt x="2" y="24"/>
                  </a:cubicBezTo>
                  <a:cubicBezTo>
                    <a:pt x="0" y="29"/>
                    <a:pt x="0" y="35"/>
                    <a:pt x="3" y="39"/>
                  </a:cubicBezTo>
                  <a:cubicBezTo>
                    <a:pt x="5" y="42"/>
                    <a:pt x="9" y="45"/>
                    <a:pt x="14" y="46"/>
                  </a:cubicBezTo>
                  <a:cubicBezTo>
                    <a:pt x="13" y="49"/>
                    <a:pt x="12" y="51"/>
                    <a:pt x="10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0"/>
                    <a:pt x="14" y="46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25" y="49"/>
                    <a:pt x="32" y="47"/>
                    <a:pt x="36" y="41"/>
                  </a:cubicBezTo>
                  <a:close/>
                </a:path>
              </a:pathLst>
            </a:custGeom>
            <a:solidFill>
              <a:srgbClr val="B5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1" name="Freeform 2486"/>
            <p:cNvSpPr/>
            <p:nvPr/>
          </p:nvSpPr>
          <p:spPr bwMode="auto">
            <a:xfrm>
              <a:off x="10021826" y="1501775"/>
              <a:ext cx="158750" cy="180975"/>
            </a:xfrm>
            <a:custGeom>
              <a:avLst/>
              <a:gdLst>
                <a:gd name="T0" fmla="*/ 34 w 42"/>
                <a:gd name="T1" fmla="*/ 39 h 48"/>
                <a:gd name="T2" fmla="*/ 41 w 42"/>
                <a:gd name="T3" fmla="*/ 21 h 48"/>
                <a:gd name="T4" fmla="*/ 41 w 42"/>
                <a:gd name="T5" fmla="*/ 4 h 48"/>
                <a:gd name="T6" fmla="*/ 42 w 42"/>
                <a:gd name="T7" fmla="*/ 0 h 48"/>
                <a:gd name="T8" fmla="*/ 26 w 42"/>
                <a:gd name="T9" fmla="*/ 5 h 48"/>
                <a:gd name="T10" fmla="*/ 5 w 42"/>
                <a:gd name="T11" fmla="*/ 18 h 48"/>
                <a:gd name="T12" fmla="*/ 11 w 42"/>
                <a:gd name="T13" fmla="*/ 41 h 48"/>
                <a:gd name="T14" fmla="*/ 4 w 42"/>
                <a:gd name="T15" fmla="*/ 47 h 48"/>
                <a:gd name="T16" fmla="*/ 5 w 42"/>
                <a:gd name="T17" fmla="*/ 48 h 48"/>
                <a:gd name="T18" fmla="*/ 11 w 42"/>
                <a:gd name="T19" fmla="*/ 42 h 48"/>
                <a:gd name="T20" fmla="*/ 14 w 42"/>
                <a:gd name="T21" fmla="*/ 43 h 48"/>
                <a:gd name="T22" fmla="*/ 34 w 42"/>
                <a:gd name="T23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8">
                  <a:moveTo>
                    <a:pt x="34" y="39"/>
                  </a:moveTo>
                  <a:cubicBezTo>
                    <a:pt x="39" y="34"/>
                    <a:pt x="40" y="28"/>
                    <a:pt x="41" y="21"/>
                  </a:cubicBezTo>
                  <a:cubicBezTo>
                    <a:pt x="41" y="16"/>
                    <a:pt x="39" y="9"/>
                    <a:pt x="41" y="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3"/>
                    <a:pt x="30" y="4"/>
                    <a:pt x="26" y="5"/>
                  </a:cubicBezTo>
                  <a:cubicBezTo>
                    <a:pt x="17" y="6"/>
                    <a:pt x="9" y="10"/>
                    <a:pt x="5" y="18"/>
                  </a:cubicBezTo>
                  <a:cubicBezTo>
                    <a:pt x="0" y="27"/>
                    <a:pt x="3" y="36"/>
                    <a:pt x="11" y="41"/>
                  </a:cubicBezTo>
                  <a:cubicBezTo>
                    <a:pt x="9" y="44"/>
                    <a:pt x="7" y="45"/>
                    <a:pt x="4" y="4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7" y="47"/>
                    <a:pt x="9" y="45"/>
                    <a:pt x="11" y="42"/>
                  </a:cubicBezTo>
                  <a:cubicBezTo>
                    <a:pt x="12" y="42"/>
                    <a:pt x="13" y="43"/>
                    <a:pt x="14" y="43"/>
                  </a:cubicBezTo>
                  <a:cubicBezTo>
                    <a:pt x="21" y="47"/>
                    <a:pt x="30" y="45"/>
                    <a:pt x="34" y="39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2" name="Freeform 2487"/>
            <p:cNvSpPr/>
            <p:nvPr/>
          </p:nvSpPr>
          <p:spPr bwMode="auto">
            <a:xfrm>
              <a:off x="11014013" y="2884487"/>
              <a:ext cx="209550" cy="134938"/>
            </a:xfrm>
            <a:custGeom>
              <a:avLst/>
              <a:gdLst>
                <a:gd name="T0" fmla="*/ 19 w 56"/>
                <a:gd name="T1" fmla="*/ 34 h 36"/>
                <a:gd name="T2" fmla="*/ 36 w 56"/>
                <a:gd name="T3" fmla="*/ 31 h 36"/>
                <a:gd name="T4" fmla="*/ 43 w 56"/>
                <a:gd name="T5" fmla="*/ 28 h 36"/>
                <a:gd name="T6" fmla="*/ 51 w 56"/>
                <a:gd name="T7" fmla="*/ 29 h 36"/>
                <a:gd name="T8" fmla="*/ 56 w 56"/>
                <a:gd name="T9" fmla="*/ 32 h 36"/>
                <a:gd name="T10" fmla="*/ 51 w 56"/>
                <a:gd name="T11" fmla="*/ 21 h 36"/>
                <a:gd name="T12" fmla="*/ 45 w 56"/>
                <a:gd name="T13" fmla="*/ 12 h 36"/>
                <a:gd name="T14" fmla="*/ 35 w 56"/>
                <a:gd name="T15" fmla="*/ 3 h 36"/>
                <a:gd name="T16" fmla="*/ 26 w 56"/>
                <a:gd name="T17" fmla="*/ 0 h 36"/>
                <a:gd name="T18" fmla="*/ 21 w 56"/>
                <a:gd name="T19" fmla="*/ 1 h 36"/>
                <a:gd name="T20" fmla="*/ 16 w 56"/>
                <a:gd name="T21" fmla="*/ 3 h 36"/>
                <a:gd name="T22" fmla="*/ 6 w 56"/>
                <a:gd name="T23" fmla="*/ 11 h 36"/>
                <a:gd name="T24" fmla="*/ 2 w 56"/>
                <a:gd name="T25" fmla="*/ 1 h 36"/>
                <a:gd name="T26" fmla="*/ 0 w 56"/>
                <a:gd name="T27" fmla="*/ 1 h 36"/>
                <a:gd name="T28" fmla="*/ 2 w 56"/>
                <a:gd name="T29" fmla="*/ 6 h 36"/>
                <a:gd name="T30" fmla="*/ 6 w 56"/>
                <a:gd name="T31" fmla="*/ 11 h 36"/>
                <a:gd name="T32" fmla="*/ 4 w 56"/>
                <a:gd name="T33" fmla="*/ 14 h 36"/>
                <a:gd name="T34" fmla="*/ 8 w 56"/>
                <a:gd name="T35" fmla="*/ 27 h 36"/>
                <a:gd name="T36" fmla="*/ 19 w 56"/>
                <a:gd name="T3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36">
                  <a:moveTo>
                    <a:pt x="19" y="34"/>
                  </a:moveTo>
                  <a:cubicBezTo>
                    <a:pt x="26" y="36"/>
                    <a:pt x="31" y="34"/>
                    <a:pt x="36" y="31"/>
                  </a:cubicBezTo>
                  <a:cubicBezTo>
                    <a:pt x="38" y="30"/>
                    <a:pt x="40" y="29"/>
                    <a:pt x="43" y="28"/>
                  </a:cubicBezTo>
                  <a:cubicBezTo>
                    <a:pt x="46" y="27"/>
                    <a:pt x="49" y="27"/>
                    <a:pt x="51" y="29"/>
                  </a:cubicBezTo>
                  <a:cubicBezTo>
                    <a:pt x="53" y="30"/>
                    <a:pt x="54" y="30"/>
                    <a:pt x="56" y="32"/>
                  </a:cubicBezTo>
                  <a:cubicBezTo>
                    <a:pt x="54" y="29"/>
                    <a:pt x="53" y="25"/>
                    <a:pt x="51" y="21"/>
                  </a:cubicBezTo>
                  <a:cubicBezTo>
                    <a:pt x="49" y="17"/>
                    <a:pt x="46" y="14"/>
                    <a:pt x="45" y="12"/>
                  </a:cubicBezTo>
                  <a:cubicBezTo>
                    <a:pt x="41" y="8"/>
                    <a:pt x="38" y="5"/>
                    <a:pt x="35" y="3"/>
                  </a:cubicBezTo>
                  <a:cubicBezTo>
                    <a:pt x="31" y="1"/>
                    <a:pt x="29" y="0"/>
                    <a:pt x="26" y="0"/>
                  </a:cubicBezTo>
                  <a:cubicBezTo>
                    <a:pt x="24" y="0"/>
                    <a:pt x="22" y="1"/>
                    <a:pt x="21" y="1"/>
                  </a:cubicBezTo>
                  <a:cubicBezTo>
                    <a:pt x="19" y="2"/>
                    <a:pt x="17" y="2"/>
                    <a:pt x="16" y="3"/>
                  </a:cubicBezTo>
                  <a:cubicBezTo>
                    <a:pt x="12" y="5"/>
                    <a:pt x="9" y="7"/>
                    <a:pt x="6" y="11"/>
                  </a:cubicBezTo>
                  <a:cubicBezTo>
                    <a:pt x="3" y="8"/>
                    <a:pt x="2" y="5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4"/>
                    <a:pt x="2" y="6"/>
                  </a:cubicBezTo>
                  <a:cubicBezTo>
                    <a:pt x="3" y="8"/>
                    <a:pt x="4" y="10"/>
                    <a:pt x="6" y="11"/>
                  </a:cubicBezTo>
                  <a:cubicBezTo>
                    <a:pt x="5" y="12"/>
                    <a:pt x="5" y="13"/>
                    <a:pt x="4" y="14"/>
                  </a:cubicBezTo>
                  <a:cubicBezTo>
                    <a:pt x="3" y="18"/>
                    <a:pt x="5" y="23"/>
                    <a:pt x="8" y="27"/>
                  </a:cubicBezTo>
                  <a:cubicBezTo>
                    <a:pt x="11" y="31"/>
                    <a:pt x="15" y="33"/>
                    <a:pt x="19" y="34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3" name="Freeform 2488"/>
            <p:cNvSpPr/>
            <p:nvPr/>
          </p:nvSpPr>
          <p:spPr bwMode="auto">
            <a:xfrm>
              <a:off x="10945751" y="3154362"/>
              <a:ext cx="109538" cy="153988"/>
            </a:xfrm>
            <a:custGeom>
              <a:avLst/>
              <a:gdLst>
                <a:gd name="T0" fmla="*/ 3 w 29"/>
                <a:gd name="T1" fmla="*/ 23 h 41"/>
                <a:gd name="T2" fmla="*/ 12 w 29"/>
                <a:gd name="T3" fmla="*/ 32 h 41"/>
                <a:gd name="T4" fmla="*/ 22 w 29"/>
                <a:gd name="T5" fmla="*/ 38 h 41"/>
                <a:gd name="T6" fmla="*/ 25 w 29"/>
                <a:gd name="T7" fmla="*/ 41 h 41"/>
                <a:gd name="T8" fmla="*/ 25 w 29"/>
                <a:gd name="T9" fmla="*/ 34 h 41"/>
                <a:gd name="T10" fmla="*/ 27 w 29"/>
                <a:gd name="T11" fmla="*/ 28 h 41"/>
                <a:gd name="T12" fmla="*/ 25 w 29"/>
                <a:gd name="T13" fmla="*/ 10 h 41"/>
                <a:gd name="T14" fmla="*/ 17 w 29"/>
                <a:gd name="T15" fmla="*/ 5 h 41"/>
                <a:gd name="T16" fmla="*/ 8 w 29"/>
                <a:gd name="T17" fmla="*/ 6 h 41"/>
                <a:gd name="T18" fmla="*/ 7 w 29"/>
                <a:gd name="T19" fmla="*/ 0 h 41"/>
                <a:gd name="T20" fmla="*/ 6 w 29"/>
                <a:gd name="T21" fmla="*/ 0 h 41"/>
                <a:gd name="T22" fmla="*/ 8 w 29"/>
                <a:gd name="T23" fmla="*/ 6 h 41"/>
                <a:gd name="T24" fmla="*/ 6 w 29"/>
                <a:gd name="T25" fmla="*/ 8 h 41"/>
                <a:gd name="T26" fmla="*/ 3 w 29"/>
                <a:gd name="T27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41">
                  <a:moveTo>
                    <a:pt x="3" y="23"/>
                  </a:moveTo>
                  <a:cubicBezTo>
                    <a:pt x="5" y="27"/>
                    <a:pt x="8" y="29"/>
                    <a:pt x="12" y="32"/>
                  </a:cubicBezTo>
                  <a:cubicBezTo>
                    <a:pt x="15" y="33"/>
                    <a:pt x="20" y="35"/>
                    <a:pt x="22" y="38"/>
                  </a:cubicBezTo>
                  <a:cubicBezTo>
                    <a:pt x="23" y="39"/>
                    <a:pt x="24" y="40"/>
                    <a:pt x="25" y="41"/>
                  </a:cubicBezTo>
                  <a:cubicBezTo>
                    <a:pt x="24" y="39"/>
                    <a:pt x="25" y="37"/>
                    <a:pt x="25" y="34"/>
                  </a:cubicBezTo>
                  <a:cubicBezTo>
                    <a:pt x="26" y="32"/>
                    <a:pt x="27" y="29"/>
                    <a:pt x="27" y="28"/>
                  </a:cubicBezTo>
                  <a:cubicBezTo>
                    <a:pt x="29" y="21"/>
                    <a:pt x="29" y="14"/>
                    <a:pt x="25" y="10"/>
                  </a:cubicBezTo>
                  <a:cubicBezTo>
                    <a:pt x="23" y="7"/>
                    <a:pt x="20" y="5"/>
                    <a:pt x="17" y="5"/>
                  </a:cubicBezTo>
                  <a:cubicBezTo>
                    <a:pt x="14" y="4"/>
                    <a:pt x="11" y="5"/>
                    <a:pt x="8" y="6"/>
                  </a:cubicBezTo>
                  <a:cubicBezTo>
                    <a:pt x="8" y="4"/>
                    <a:pt x="7" y="2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7" y="4"/>
                    <a:pt x="8" y="6"/>
                  </a:cubicBezTo>
                  <a:cubicBezTo>
                    <a:pt x="7" y="7"/>
                    <a:pt x="7" y="7"/>
                    <a:pt x="6" y="8"/>
                  </a:cubicBezTo>
                  <a:cubicBezTo>
                    <a:pt x="1" y="11"/>
                    <a:pt x="0" y="18"/>
                    <a:pt x="3" y="23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4" name="Freeform 2489"/>
            <p:cNvSpPr/>
            <p:nvPr/>
          </p:nvSpPr>
          <p:spPr bwMode="auto">
            <a:xfrm>
              <a:off x="11193401" y="2695575"/>
              <a:ext cx="93663" cy="120650"/>
            </a:xfrm>
            <a:custGeom>
              <a:avLst/>
              <a:gdLst>
                <a:gd name="T0" fmla="*/ 2 w 25"/>
                <a:gd name="T1" fmla="*/ 20 h 32"/>
                <a:gd name="T2" fmla="*/ 12 w 25"/>
                <a:gd name="T3" fmla="*/ 27 h 32"/>
                <a:gd name="T4" fmla="*/ 22 w 25"/>
                <a:gd name="T5" fmla="*/ 31 h 32"/>
                <a:gd name="T6" fmla="*/ 24 w 25"/>
                <a:gd name="T7" fmla="*/ 32 h 32"/>
                <a:gd name="T8" fmla="*/ 24 w 25"/>
                <a:gd name="T9" fmla="*/ 21 h 32"/>
                <a:gd name="T10" fmla="*/ 21 w 25"/>
                <a:gd name="T11" fmla="*/ 8 h 32"/>
                <a:gd name="T12" fmla="*/ 7 w 25"/>
                <a:gd name="T13" fmla="*/ 5 h 32"/>
                <a:gd name="T14" fmla="*/ 6 w 25"/>
                <a:gd name="T15" fmla="*/ 0 h 32"/>
                <a:gd name="T16" fmla="*/ 5 w 25"/>
                <a:gd name="T17" fmla="*/ 0 h 32"/>
                <a:gd name="T18" fmla="*/ 6 w 25"/>
                <a:gd name="T19" fmla="*/ 5 h 32"/>
                <a:gd name="T20" fmla="*/ 5 w 25"/>
                <a:gd name="T21" fmla="*/ 6 h 32"/>
                <a:gd name="T22" fmla="*/ 2 w 25"/>
                <a:gd name="T23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32">
                  <a:moveTo>
                    <a:pt x="2" y="20"/>
                  </a:moveTo>
                  <a:cubicBezTo>
                    <a:pt x="5" y="24"/>
                    <a:pt x="8" y="26"/>
                    <a:pt x="12" y="27"/>
                  </a:cubicBezTo>
                  <a:cubicBezTo>
                    <a:pt x="15" y="28"/>
                    <a:pt x="19" y="29"/>
                    <a:pt x="22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0"/>
                    <a:pt x="24" y="24"/>
                    <a:pt x="24" y="21"/>
                  </a:cubicBezTo>
                  <a:cubicBezTo>
                    <a:pt x="25" y="16"/>
                    <a:pt x="25" y="11"/>
                    <a:pt x="21" y="8"/>
                  </a:cubicBezTo>
                  <a:cubicBezTo>
                    <a:pt x="17" y="3"/>
                    <a:pt x="12" y="3"/>
                    <a:pt x="7" y="5"/>
                  </a:cubicBezTo>
                  <a:cubicBezTo>
                    <a:pt x="6" y="3"/>
                    <a:pt x="6" y="2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3"/>
                    <a:pt x="6" y="5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1" y="9"/>
                    <a:pt x="0" y="16"/>
                    <a:pt x="2" y="20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5" name="Freeform 2490"/>
            <p:cNvSpPr/>
            <p:nvPr/>
          </p:nvSpPr>
          <p:spPr bwMode="auto">
            <a:xfrm>
              <a:off x="11341038" y="2744787"/>
              <a:ext cx="115888" cy="131763"/>
            </a:xfrm>
            <a:custGeom>
              <a:avLst/>
              <a:gdLst>
                <a:gd name="T0" fmla="*/ 3 w 31"/>
                <a:gd name="T1" fmla="*/ 24 h 35"/>
                <a:gd name="T2" fmla="*/ 16 w 31"/>
                <a:gd name="T3" fmla="*/ 33 h 35"/>
                <a:gd name="T4" fmla="*/ 28 w 31"/>
                <a:gd name="T5" fmla="*/ 34 h 35"/>
                <a:gd name="T6" fmla="*/ 31 w 31"/>
                <a:gd name="T7" fmla="*/ 35 h 35"/>
                <a:gd name="T8" fmla="*/ 29 w 31"/>
                <a:gd name="T9" fmla="*/ 30 h 35"/>
                <a:gd name="T10" fmla="*/ 29 w 31"/>
                <a:gd name="T11" fmla="*/ 24 h 35"/>
                <a:gd name="T12" fmla="*/ 26 w 31"/>
                <a:gd name="T13" fmla="*/ 9 h 35"/>
                <a:gd name="T14" fmla="*/ 8 w 31"/>
                <a:gd name="T15" fmla="*/ 6 h 35"/>
                <a:gd name="T16" fmla="*/ 7 w 31"/>
                <a:gd name="T17" fmla="*/ 0 h 35"/>
                <a:gd name="T18" fmla="*/ 6 w 31"/>
                <a:gd name="T19" fmla="*/ 0 h 35"/>
                <a:gd name="T20" fmla="*/ 8 w 31"/>
                <a:gd name="T21" fmla="*/ 6 h 35"/>
                <a:gd name="T22" fmla="*/ 6 w 31"/>
                <a:gd name="T23" fmla="*/ 8 h 35"/>
                <a:gd name="T24" fmla="*/ 3 w 31"/>
                <a:gd name="T2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5">
                  <a:moveTo>
                    <a:pt x="3" y="24"/>
                  </a:moveTo>
                  <a:cubicBezTo>
                    <a:pt x="6" y="29"/>
                    <a:pt x="11" y="32"/>
                    <a:pt x="16" y="33"/>
                  </a:cubicBezTo>
                  <a:cubicBezTo>
                    <a:pt x="19" y="33"/>
                    <a:pt x="25" y="33"/>
                    <a:pt x="28" y="34"/>
                  </a:cubicBezTo>
                  <a:cubicBezTo>
                    <a:pt x="29" y="34"/>
                    <a:pt x="30" y="35"/>
                    <a:pt x="31" y="35"/>
                  </a:cubicBezTo>
                  <a:cubicBezTo>
                    <a:pt x="30" y="34"/>
                    <a:pt x="29" y="32"/>
                    <a:pt x="29" y="30"/>
                  </a:cubicBezTo>
                  <a:cubicBezTo>
                    <a:pt x="29" y="28"/>
                    <a:pt x="29" y="26"/>
                    <a:pt x="29" y="24"/>
                  </a:cubicBezTo>
                  <a:cubicBezTo>
                    <a:pt x="29" y="19"/>
                    <a:pt x="30" y="14"/>
                    <a:pt x="26" y="9"/>
                  </a:cubicBezTo>
                  <a:cubicBezTo>
                    <a:pt x="21" y="4"/>
                    <a:pt x="14" y="3"/>
                    <a:pt x="8" y="6"/>
                  </a:cubicBezTo>
                  <a:cubicBezTo>
                    <a:pt x="7" y="4"/>
                    <a:pt x="7" y="2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7" y="4"/>
                    <a:pt x="8" y="6"/>
                  </a:cubicBezTo>
                  <a:cubicBezTo>
                    <a:pt x="7" y="7"/>
                    <a:pt x="7" y="7"/>
                    <a:pt x="6" y="8"/>
                  </a:cubicBezTo>
                  <a:cubicBezTo>
                    <a:pt x="1" y="11"/>
                    <a:pt x="0" y="18"/>
                    <a:pt x="3" y="24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6" name="Freeform 2491"/>
            <p:cNvSpPr/>
            <p:nvPr/>
          </p:nvSpPr>
          <p:spPr bwMode="auto">
            <a:xfrm>
              <a:off x="11341038" y="2428875"/>
              <a:ext cx="352425" cy="285750"/>
            </a:xfrm>
            <a:custGeom>
              <a:avLst/>
              <a:gdLst>
                <a:gd name="T0" fmla="*/ 59 w 94"/>
                <a:gd name="T1" fmla="*/ 72 h 76"/>
                <a:gd name="T2" fmla="*/ 74 w 94"/>
                <a:gd name="T3" fmla="*/ 61 h 76"/>
                <a:gd name="T4" fmla="*/ 85 w 94"/>
                <a:gd name="T5" fmla="*/ 43 h 76"/>
                <a:gd name="T6" fmla="*/ 94 w 94"/>
                <a:gd name="T7" fmla="*/ 12 h 76"/>
                <a:gd name="T8" fmla="*/ 94 w 94"/>
                <a:gd name="T9" fmla="*/ 4 h 76"/>
                <a:gd name="T10" fmla="*/ 83 w 94"/>
                <a:gd name="T11" fmla="*/ 6 h 76"/>
                <a:gd name="T12" fmla="*/ 68 w 94"/>
                <a:gd name="T13" fmla="*/ 3 h 76"/>
                <a:gd name="T14" fmla="*/ 45 w 94"/>
                <a:gd name="T15" fmla="*/ 1 h 76"/>
                <a:gd name="T16" fmla="*/ 32 w 94"/>
                <a:gd name="T17" fmla="*/ 4 h 76"/>
                <a:gd name="T18" fmla="*/ 28 w 94"/>
                <a:gd name="T19" fmla="*/ 5 h 76"/>
                <a:gd name="T20" fmla="*/ 26 w 94"/>
                <a:gd name="T21" fmla="*/ 7 h 76"/>
                <a:gd name="T22" fmla="*/ 21 w 94"/>
                <a:gd name="T23" fmla="*/ 11 h 76"/>
                <a:gd name="T24" fmla="*/ 8 w 94"/>
                <a:gd name="T25" fmla="*/ 34 h 76"/>
                <a:gd name="T26" fmla="*/ 15 w 94"/>
                <a:gd name="T27" fmla="*/ 58 h 76"/>
                <a:gd name="T28" fmla="*/ 0 w 94"/>
                <a:gd name="T29" fmla="*/ 64 h 76"/>
                <a:gd name="T30" fmla="*/ 1 w 94"/>
                <a:gd name="T31" fmla="*/ 66 h 76"/>
                <a:gd name="T32" fmla="*/ 16 w 94"/>
                <a:gd name="T33" fmla="*/ 59 h 76"/>
                <a:gd name="T34" fmla="*/ 19 w 94"/>
                <a:gd name="T35" fmla="*/ 64 h 76"/>
                <a:gd name="T36" fmla="*/ 38 w 94"/>
                <a:gd name="T37" fmla="*/ 75 h 76"/>
                <a:gd name="T38" fmla="*/ 50 w 94"/>
                <a:gd name="T39" fmla="*/ 75 h 76"/>
                <a:gd name="T40" fmla="*/ 59 w 94"/>
                <a:gd name="T41" fmla="*/ 7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76">
                  <a:moveTo>
                    <a:pt x="59" y="72"/>
                  </a:moveTo>
                  <a:cubicBezTo>
                    <a:pt x="64" y="70"/>
                    <a:pt x="70" y="66"/>
                    <a:pt x="74" y="61"/>
                  </a:cubicBezTo>
                  <a:cubicBezTo>
                    <a:pt x="79" y="56"/>
                    <a:pt x="82" y="50"/>
                    <a:pt x="85" y="43"/>
                  </a:cubicBezTo>
                  <a:cubicBezTo>
                    <a:pt x="88" y="34"/>
                    <a:pt x="90" y="20"/>
                    <a:pt x="94" y="12"/>
                  </a:cubicBezTo>
                  <a:cubicBezTo>
                    <a:pt x="94" y="9"/>
                    <a:pt x="94" y="6"/>
                    <a:pt x="94" y="4"/>
                  </a:cubicBezTo>
                  <a:cubicBezTo>
                    <a:pt x="93" y="6"/>
                    <a:pt x="89" y="7"/>
                    <a:pt x="83" y="6"/>
                  </a:cubicBezTo>
                  <a:cubicBezTo>
                    <a:pt x="78" y="6"/>
                    <a:pt x="72" y="4"/>
                    <a:pt x="68" y="3"/>
                  </a:cubicBezTo>
                  <a:cubicBezTo>
                    <a:pt x="61" y="1"/>
                    <a:pt x="53" y="0"/>
                    <a:pt x="45" y="1"/>
                  </a:cubicBezTo>
                  <a:cubicBezTo>
                    <a:pt x="41" y="1"/>
                    <a:pt x="36" y="2"/>
                    <a:pt x="32" y="4"/>
                  </a:cubicBezTo>
                  <a:cubicBezTo>
                    <a:pt x="31" y="4"/>
                    <a:pt x="29" y="5"/>
                    <a:pt x="28" y="5"/>
                  </a:cubicBezTo>
                  <a:cubicBezTo>
                    <a:pt x="28" y="6"/>
                    <a:pt x="27" y="6"/>
                    <a:pt x="26" y="7"/>
                  </a:cubicBezTo>
                  <a:cubicBezTo>
                    <a:pt x="24" y="8"/>
                    <a:pt x="23" y="9"/>
                    <a:pt x="21" y="11"/>
                  </a:cubicBezTo>
                  <a:cubicBezTo>
                    <a:pt x="14" y="17"/>
                    <a:pt x="9" y="26"/>
                    <a:pt x="8" y="34"/>
                  </a:cubicBezTo>
                  <a:cubicBezTo>
                    <a:pt x="7" y="42"/>
                    <a:pt x="10" y="50"/>
                    <a:pt x="15" y="58"/>
                  </a:cubicBezTo>
                  <a:cubicBezTo>
                    <a:pt x="10" y="61"/>
                    <a:pt x="5" y="63"/>
                    <a:pt x="0" y="64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4" y="66"/>
                    <a:pt x="10" y="63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24" y="70"/>
                    <a:pt x="31" y="74"/>
                    <a:pt x="38" y="75"/>
                  </a:cubicBezTo>
                  <a:cubicBezTo>
                    <a:pt x="42" y="76"/>
                    <a:pt x="46" y="76"/>
                    <a:pt x="50" y="75"/>
                  </a:cubicBezTo>
                  <a:cubicBezTo>
                    <a:pt x="53" y="75"/>
                    <a:pt x="56" y="74"/>
                    <a:pt x="59" y="72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7" name="Freeform 2492"/>
            <p:cNvSpPr/>
            <p:nvPr/>
          </p:nvSpPr>
          <p:spPr bwMode="auto">
            <a:xfrm>
              <a:off x="11536301" y="2678112"/>
              <a:ext cx="168275" cy="115888"/>
            </a:xfrm>
            <a:custGeom>
              <a:avLst/>
              <a:gdLst>
                <a:gd name="T0" fmla="*/ 21 w 45"/>
                <a:gd name="T1" fmla="*/ 30 h 31"/>
                <a:gd name="T2" fmla="*/ 33 w 45"/>
                <a:gd name="T3" fmla="*/ 22 h 31"/>
                <a:gd name="T4" fmla="*/ 42 w 45"/>
                <a:gd name="T5" fmla="*/ 13 h 31"/>
                <a:gd name="T6" fmla="*/ 45 w 45"/>
                <a:gd name="T7" fmla="*/ 11 h 31"/>
                <a:gd name="T8" fmla="*/ 33 w 45"/>
                <a:gd name="T9" fmla="*/ 6 h 31"/>
                <a:gd name="T10" fmla="*/ 14 w 45"/>
                <a:gd name="T11" fmla="*/ 3 h 31"/>
                <a:gd name="T12" fmla="*/ 7 w 45"/>
                <a:gd name="T13" fmla="*/ 20 h 31"/>
                <a:gd name="T14" fmla="*/ 0 w 45"/>
                <a:gd name="T15" fmla="*/ 20 h 31"/>
                <a:gd name="T16" fmla="*/ 0 w 45"/>
                <a:gd name="T17" fmla="*/ 21 h 31"/>
                <a:gd name="T18" fmla="*/ 7 w 45"/>
                <a:gd name="T19" fmla="*/ 20 h 31"/>
                <a:gd name="T20" fmla="*/ 8 w 45"/>
                <a:gd name="T21" fmla="*/ 23 h 31"/>
                <a:gd name="T22" fmla="*/ 21 w 45"/>
                <a:gd name="T23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31">
                  <a:moveTo>
                    <a:pt x="21" y="30"/>
                  </a:moveTo>
                  <a:cubicBezTo>
                    <a:pt x="26" y="29"/>
                    <a:pt x="30" y="26"/>
                    <a:pt x="33" y="22"/>
                  </a:cubicBezTo>
                  <a:cubicBezTo>
                    <a:pt x="36" y="20"/>
                    <a:pt x="39" y="15"/>
                    <a:pt x="42" y="1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2" y="12"/>
                    <a:pt x="36" y="7"/>
                    <a:pt x="33" y="6"/>
                  </a:cubicBezTo>
                  <a:cubicBezTo>
                    <a:pt x="27" y="2"/>
                    <a:pt x="21" y="0"/>
                    <a:pt x="14" y="3"/>
                  </a:cubicBezTo>
                  <a:cubicBezTo>
                    <a:pt x="7" y="6"/>
                    <a:pt x="5" y="13"/>
                    <a:pt x="7" y="20"/>
                  </a:cubicBezTo>
                  <a:cubicBezTo>
                    <a:pt x="5" y="20"/>
                    <a:pt x="3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1"/>
                    <a:pt x="4" y="21"/>
                    <a:pt x="7" y="20"/>
                  </a:cubicBezTo>
                  <a:cubicBezTo>
                    <a:pt x="7" y="21"/>
                    <a:pt x="7" y="22"/>
                    <a:pt x="8" y="23"/>
                  </a:cubicBezTo>
                  <a:cubicBezTo>
                    <a:pt x="10" y="28"/>
                    <a:pt x="16" y="31"/>
                    <a:pt x="21" y="30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8" name="Freeform 2493"/>
            <p:cNvSpPr/>
            <p:nvPr/>
          </p:nvSpPr>
          <p:spPr bwMode="auto">
            <a:xfrm>
              <a:off x="11622026" y="2797175"/>
              <a:ext cx="68263" cy="46038"/>
            </a:xfrm>
            <a:custGeom>
              <a:avLst/>
              <a:gdLst>
                <a:gd name="T0" fmla="*/ 6 w 18"/>
                <a:gd name="T1" fmla="*/ 11 h 12"/>
                <a:gd name="T2" fmla="*/ 12 w 18"/>
                <a:gd name="T3" fmla="*/ 11 h 12"/>
                <a:gd name="T4" fmla="*/ 17 w 18"/>
                <a:gd name="T5" fmla="*/ 10 h 12"/>
                <a:gd name="T6" fmla="*/ 18 w 18"/>
                <a:gd name="T7" fmla="*/ 10 h 12"/>
                <a:gd name="T8" fmla="*/ 16 w 18"/>
                <a:gd name="T9" fmla="*/ 8 h 12"/>
                <a:gd name="T10" fmla="*/ 15 w 18"/>
                <a:gd name="T11" fmla="*/ 5 h 12"/>
                <a:gd name="T12" fmla="*/ 8 w 18"/>
                <a:gd name="T13" fmla="*/ 0 h 12"/>
                <a:gd name="T14" fmla="*/ 5 w 18"/>
                <a:gd name="T15" fmla="*/ 1 h 12"/>
                <a:gd name="T16" fmla="*/ 2 w 18"/>
                <a:gd name="T17" fmla="*/ 4 h 12"/>
                <a:gd name="T18" fmla="*/ 0 w 18"/>
                <a:gd name="T19" fmla="*/ 3 h 12"/>
                <a:gd name="T20" fmla="*/ 0 w 18"/>
                <a:gd name="T21" fmla="*/ 3 h 12"/>
                <a:gd name="T22" fmla="*/ 2 w 18"/>
                <a:gd name="T23" fmla="*/ 5 h 12"/>
                <a:gd name="T24" fmla="*/ 2 w 18"/>
                <a:gd name="T25" fmla="*/ 6 h 12"/>
                <a:gd name="T26" fmla="*/ 6 w 18"/>
                <a:gd name="T2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2">
                  <a:moveTo>
                    <a:pt x="6" y="11"/>
                  </a:moveTo>
                  <a:cubicBezTo>
                    <a:pt x="8" y="12"/>
                    <a:pt x="10" y="11"/>
                    <a:pt x="12" y="11"/>
                  </a:cubicBezTo>
                  <a:cubicBezTo>
                    <a:pt x="13" y="10"/>
                    <a:pt x="15" y="9"/>
                    <a:pt x="17" y="10"/>
                  </a:cubicBezTo>
                  <a:cubicBezTo>
                    <a:pt x="17" y="10"/>
                    <a:pt x="18" y="10"/>
                    <a:pt x="18" y="10"/>
                  </a:cubicBezTo>
                  <a:cubicBezTo>
                    <a:pt x="17" y="10"/>
                    <a:pt x="17" y="9"/>
                    <a:pt x="16" y="8"/>
                  </a:cubicBezTo>
                  <a:cubicBezTo>
                    <a:pt x="16" y="7"/>
                    <a:pt x="15" y="5"/>
                    <a:pt x="15" y="5"/>
                  </a:cubicBezTo>
                  <a:cubicBezTo>
                    <a:pt x="13" y="2"/>
                    <a:pt x="11" y="0"/>
                    <a:pt x="8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8"/>
                    <a:pt x="4" y="11"/>
                    <a:pt x="6" y="11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9" name="Freeform 2494"/>
            <p:cNvSpPr/>
            <p:nvPr/>
          </p:nvSpPr>
          <p:spPr bwMode="auto">
            <a:xfrm>
              <a:off x="11591863" y="2906712"/>
              <a:ext cx="49213" cy="60325"/>
            </a:xfrm>
            <a:custGeom>
              <a:avLst/>
              <a:gdLst>
                <a:gd name="T0" fmla="*/ 1 w 13"/>
                <a:gd name="T1" fmla="*/ 10 h 16"/>
                <a:gd name="T2" fmla="*/ 6 w 13"/>
                <a:gd name="T3" fmla="*/ 14 h 16"/>
                <a:gd name="T4" fmla="*/ 10 w 13"/>
                <a:gd name="T5" fmla="*/ 16 h 16"/>
                <a:gd name="T6" fmla="*/ 12 w 13"/>
                <a:gd name="T7" fmla="*/ 16 h 16"/>
                <a:gd name="T8" fmla="*/ 12 w 13"/>
                <a:gd name="T9" fmla="*/ 12 h 16"/>
                <a:gd name="T10" fmla="*/ 11 w 13"/>
                <a:gd name="T11" fmla="*/ 6 h 16"/>
                <a:gd name="T12" fmla="*/ 4 w 13"/>
                <a:gd name="T13" fmla="*/ 3 h 16"/>
                <a:gd name="T14" fmla="*/ 5 w 13"/>
                <a:gd name="T15" fmla="*/ 0 h 16"/>
                <a:gd name="T16" fmla="*/ 4 w 13"/>
                <a:gd name="T17" fmla="*/ 0 h 16"/>
                <a:gd name="T18" fmla="*/ 4 w 13"/>
                <a:gd name="T19" fmla="*/ 3 h 16"/>
                <a:gd name="T20" fmla="*/ 3 w 13"/>
                <a:gd name="T21" fmla="*/ 3 h 16"/>
                <a:gd name="T22" fmla="*/ 1 w 13"/>
                <a:gd name="T2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6">
                  <a:moveTo>
                    <a:pt x="1" y="10"/>
                  </a:moveTo>
                  <a:cubicBezTo>
                    <a:pt x="2" y="12"/>
                    <a:pt x="4" y="14"/>
                    <a:pt x="6" y="14"/>
                  </a:cubicBezTo>
                  <a:cubicBezTo>
                    <a:pt x="7" y="15"/>
                    <a:pt x="9" y="15"/>
                    <a:pt x="1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6"/>
                    <a:pt x="11" y="13"/>
                    <a:pt x="12" y="12"/>
                  </a:cubicBezTo>
                  <a:cubicBezTo>
                    <a:pt x="12" y="10"/>
                    <a:pt x="13" y="7"/>
                    <a:pt x="11" y="6"/>
                  </a:cubicBezTo>
                  <a:cubicBezTo>
                    <a:pt x="10" y="3"/>
                    <a:pt x="7" y="2"/>
                    <a:pt x="4" y="3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1" y="4"/>
                    <a:pt x="0" y="8"/>
                    <a:pt x="1" y="10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0" name="Freeform 2495"/>
            <p:cNvSpPr/>
            <p:nvPr/>
          </p:nvSpPr>
          <p:spPr bwMode="auto">
            <a:xfrm>
              <a:off x="10867963" y="1854200"/>
              <a:ext cx="58738" cy="41275"/>
            </a:xfrm>
            <a:custGeom>
              <a:avLst/>
              <a:gdLst>
                <a:gd name="T0" fmla="*/ 10 w 16"/>
                <a:gd name="T1" fmla="*/ 11 h 11"/>
                <a:gd name="T2" fmla="*/ 14 w 16"/>
                <a:gd name="T3" fmla="*/ 6 h 11"/>
                <a:gd name="T4" fmla="*/ 15 w 16"/>
                <a:gd name="T5" fmla="*/ 1 h 11"/>
                <a:gd name="T6" fmla="*/ 16 w 16"/>
                <a:gd name="T7" fmla="*/ 0 h 11"/>
                <a:gd name="T8" fmla="*/ 11 w 16"/>
                <a:gd name="T9" fmla="*/ 0 h 11"/>
                <a:gd name="T10" fmla="*/ 5 w 16"/>
                <a:gd name="T11" fmla="*/ 1 h 11"/>
                <a:gd name="T12" fmla="*/ 3 w 16"/>
                <a:gd name="T13" fmla="*/ 4 h 11"/>
                <a:gd name="T14" fmla="*/ 2 w 16"/>
                <a:gd name="T15" fmla="*/ 7 h 11"/>
                <a:gd name="T16" fmla="*/ 0 w 16"/>
                <a:gd name="T17" fmla="*/ 5 h 11"/>
                <a:gd name="T18" fmla="*/ 0 w 16"/>
                <a:gd name="T19" fmla="*/ 5 h 11"/>
                <a:gd name="T20" fmla="*/ 2 w 16"/>
                <a:gd name="T21" fmla="*/ 7 h 11"/>
                <a:gd name="T22" fmla="*/ 2 w 16"/>
                <a:gd name="T23" fmla="*/ 8 h 11"/>
                <a:gd name="T24" fmla="*/ 6 w 16"/>
                <a:gd name="T25" fmla="*/ 11 h 11"/>
                <a:gd name="T26" fmla="*/ 10 w 16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">
                  <a:moveTo>
                    <a:pt x="10" y="11"/>
                  </a:moveTo>
                  <a:cubicBezTo>
                    <a:pt x="12" y="10"/>
                    <a:pt x="14" y="8"/>
                    <a:pt x="14" y="6"/>
                  </a:cubicBezTo>
                  <a:cubicBezTo>
                    <a:pt x="15" y="5"/>
                    <a:pt x="15" y="2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1"/>
                    <a:pt x="12" y="0"/>
                    <a:pt x="11" y="0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4" y="2"/>
                    <a:pt x="4" y="2"/>
                    <a:pt x="3" y="4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10"/>
                    <a:pt x="4" y="11"/>
                    <a:pt x="6" y="11"/>
                  </a:cubicBezTo>
                  <a:cubicBezTo>
                    <a:pt x="7" y="11"/>
                    <a:pt x="9" y="11"/>
                    <a:pt x="10" y="11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1" name="Freeform 2496"/>
            <p:cNvSpPr/>
            <p:nvPr/>
          </p:nvSpPr>
          <p:spPr bwMode="auto">
            <a:xfrm>
              <a:off x="11063226" y="1697037"/>
              <a:ext cx="141288" cy="228600"/>
            </a:xfrm>
            <a:custGeom>
              <a:avLst/>
              <a:gdLst>
                <a:gd name="T0" fmla="*/ 37 w 38"/>
                <a:gd name="T1" fmla="*/ 40 h 61"/>
                <a:gd name="T2" fmla="*/ 33 w 38"/>
                <a:gd name="T3" fmla="*/ 20 h 61"/>
                <a:gd name="T4" fmla="*/ 26 w 38"/>
                <a:gd name="T5" fmla="*/ 5 h 61"/>
                <a:gd name="T6" fmla="*/ 24 w 38"/>
                <a:gd name="T7" fmla="*/ 0 h 61"/>
                <a:gd name="T8" fmla="*/ 12 w 38"/>
                <a:gd name="T9" fmla="*/ 13 h 61"/>
                <a:gd name="T10" fmla="*/ 4 w 38"/>
                <a:gd name="T11" fmla="*/ 22 h 61"/>
                <a:gd name="T12" fmla="*/ 0 w 38"/>
                <a:gd name="T13" fmla="*/ 33 h 61"/>
                <a:gd name="T14" fmla="*/ 4 w 38"/>
                <a:gd name="T15" fmla="*/ 45 h 61"/>
                <a:gd name="T16" fmla="*/ 14 w 38"/>
                <a:gd name="T17" fmla="*/ 53 h 61"/>
                <a:gd name="T18" fmla="*/ 7 w 38"/>
                <a:gd name="T19" fmla="*/ 60 h 61"/>
                <a:gd name="T20" fmla="*/ 8 w 38"/>
                <a:gd name="T21" fmla="*/ 61 h 61"/>
                <a:gd name="T22" fmla="*/ 14 w 38"/>
                <a:gd name="T23" fmla="*/ 53 h 61"/>
                <a:gd name="T24" fmla="*/ 17 w 38"/>
                <a:gd name="T25" fmla="*/ 54 h 61"/>
                <a:gd name="T26" fmla="*/ 29 w 38"/>
                <a:gd name="T27" fmla="*/ 51 h 61"/>
                <a:gd name="T28" fmla="*/ 37 w 38"/>
                <a:gd name="T29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1">
                  <a:moveTo>
                    <a:pt x="37" y="40"/>
                  </a:moveTo>
                  <a:cubicBezTo>
                    <a:pt x="38" y="33"/>
                    <a:pt x="37" y="26"/>
                    <a:pt x="33" y="20"/>
                  </a:cubicBezTo>
                  <a:cubicBezTo>
                    <a:pt x="31" y="16"/>
                    <a:pt x="26" y="10"/>
                    <a:pt x="26" y="5"/>
                  </a:cubicBezTo>
                  <a:cubicBezTo>
                    <a:pt x="25" y="3"/>
                    <a:pt x="25" y="2"/>
                    <a:pt x="24" y="0"/>
                  </a:cubicBezTo>
                  <a:cubicBezTo>
                    <a:pt x="24" y="5"/>
                    <a:pt x="15" y="10"/>
                    <a:pt x="12" y="13"/>
                  </a:cubicBezTo>
                  <a:cubicBezTo>
                    <a:pt x="9" y="16"/>
                    <a:pt x="6" y="19"/>
                    <a:pt x="4" y="22"/>
                  </a:cubicBezTo>
                  <a:cubicBezTo>
                    <a:pt x="1" y="25"/>
                    <a:pt x="0" y="29"/>
                    <a:pt x="0" y="33"/>
                  </a:cubicBezTo>
                  <a:cubicBezTo>
                    <a:pt x="0" y="37"/>
                    <a:pt x="1" y="41"/>
                    <a:pt x="4" y="45"/>
                  </a:cubicBezTo>
                  <a:cubicBezTo>
                    <a:pt x="6" y="48"/>
                    <a:pt x="9" y="51"/>
                    <a:pt x="14" y="53"/>
                  </a:cubicBezTo>
                  <a:cubicBezTo>
                    <a:pt x="12" y="56"/>
                    <a:pt x="10" y="59"/>
                    <a:pt x="7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0" y="60"/>
                    <a:pt x="13" y="57"/>
                    <a:pt x="14" y="53"/>
                  </a:cubicBezTo>
                  <a:cubicBezTo>
                    <a:pt x="15" y="54"/>
                    <a:pt x="16" y="54"/>
                    <a:pt x="17" y="54"/>
                  </a:cubicBezTo>
                  <a:cubicBezTo>
                    <a:pt x="21" y="55"/>
                    <a:pt x="26" y="54"/>
                    <a:pt x="29" y="51"/>
                  </a:cubicBezTo>
                  <a:cubicBezTo>
                    <a:pt x="33" y="48"/>
                    <a:pt x="35" y="44"/>
                    <a:pt x="37" y="40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2" name="Freeform 2497"/>
            <p:cNvSpPr/>
            <p:nvPr/>
          </p:nvSpPr>
          <p:spPr bwMode="auto">
            <a:xfrm>
              <a:off x="11204513" y="1771650"/>
              <a:ext cx="166688" cy="136525"/>
            </a:xfrm>
            <a:custGeom>
              <a:avLst/>
              <a:gdLst>
                <a:gd name="T0" fmla="*/ 24 w 44"/>
                <a:gd name="T1" fmla="*/ 34 h 36"/>
                <a:gd name="T2" fmla="*/ 33 w 44"/>
                <a:gd name="T3" fmla="*/ 23 h 36"/>
                <a:gd name="T4" fmla="*/ 40 w 44"/>
                <a:gd name="T5" fmla="*/ 12 h 36"/>
                <a:gd name="T6" fmla="*/ 44 w 44"/>
                <a:gd name="T7" fmla="*/ 10 h 36"/>
                <a:gd name="T8" fmla="*/ 36 w 44"/>
                <a:gd name="T9" fmla="*/ 7 h 36"/>
                <a:gd name="T10" fmla="*/ 28 w 44"/>
                <a:gd name="T11" fmla="*/ 4 h 36"/>
                <a:gd name="T12" fmla="*/ 8 w 44"/>
                <a:gd name="T13" fmla="*/ 5 h 36"/>
                <a:gd name="T14" fmla="*/ 6 w 44"/>
                <a:gd name="T15" fmla="*/ 27 h 36"/>
                <a:gd name="T16" fmla="*/ 0 w 44"/>
                <a:gd name="T17" fmla="*/ 29 h 36"/>
                <a:gd name="T18" fmla="*/ 1 w 44"/>
                <a:gd name="T19" fmla="*/ 30 h 36"/>
                <a:gd name="T20" fmla="*/ 7 w 44"/>
                <a:gd name="T21" fmla="*/ 27 h 36"/>
                <a:gd name="T22" fmla="*/ 8 w 44"/>
                <a:gd name="T23" fmla="*/ 29 h 36"/>
                <a:gd name="T24" fmla="*/ 24 w 44"/>
                <a:gd name="T2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6">
                  <a:moveTo>
                    <a:pt x="24" y="34"/>
                  </a:moveTo>
                  <a:cubicBezTo>
                    <a:pt x="28" y="32"/>
                    <a:pt x="30" y="28"/>
                    <a:pt x="33" y="23"/>
                  </a:cubicBezTo>
                  <a:cubicBezTo>
                    <a:pt x="34" y="19"/>
                    <a:pt x="36" y="13"/>
                    <a:pt x="40" y="12"/>
                  </a:cubicBezTo>
                  <a:cubicBezTo>
                    <a:pt x="42" y="11"/>
                    <a:pt x="43" y="11"/>
                    <a:pt x="44" y="10"/>
                  </a:cubicBezTo>
                  <a:cubicBezTo>
                    <a:pt x="42" y="10"/>
                    <a:pt x="39" y="8"/>
                    <a:pt x="36" y="7"/>
                  </a:cubicBezTo>
                  <a:cubicBezTo>
                    <a:pt x="33" y="6"/>
                    <a:pt x="30" y="4"/>
                    <a:pt x="28" y="4"/>
                  </a:cubicBezTo>
                  <a:cubicBezTo>
                    <a:pt x="21" y="1"/>
                    <a:pt x="13" y="0"/>
                    <a:pt x="8" y="5"/>
                  </a:cubicBezTo>
                  <a:cubicBezTo>
                    <a:pt x="1" y="11"/>
                    <a:pt x="2" y="20"/>
                    <a:pt x="6" y="27"/>
                  </a:cubicBezTo>
                  <a:cubicBezTo>
                    <a:pt x="5" y="28"/>
                    <a:pt x="2" y="28"/>
                    <a:pt x="0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4" y="29"/>
                    <a:pt x="7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13" y="35"/>
                    <a:pt x="19" y="36"/>
                    <a:pt x="24" y="34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3" name="Freeform 2498"/>
            <p:cNvSpPr/>
            <p:nvPr/>
          </p:nvSpPr>
          <p:spPr bwMode="auto">
            <a:xfrm>
              <a:off x="7840601" y="1997075"/>
              <a:ext cx="412750" cy="266700"/>
            </a:xfrm>
            <a:custGeom>
              <a:avLst/>
              <a:gdLst>
                <a:gd name="T0" fmla="*/ 61 w 110"/>
                <a:gd name="T1" fmla="*/ 1 h 71"/>
                <a:gd name="T2" fmla="*/ 34 w 110"/>
                <a:gd name="T3" fmla="*/ 17 h 71"/>
                <a:gd name="T4" fmla="*/ 23 w 110"/>
                <a:gd name="T5" fmla="*/ 27 h 71"/>
                <a:gd name="T6" fmla="*/ 10 w 110"/>
                <a:gd name="T7" fmla="*/ 34 h 71"/>
                <a:gd name="T8" fmla="*/ 0 w 110"/>
                <a:gd name="T9" fmla="*/ 36 h 71"/>
                <a:gd name="T10" fmla="*/ 15 w 110"/>
                <a:gd name="T11" fmla="*/ 45 h 71"/>
                <a:gd name="T12" fmla="*/ 30 w 110"/>
                <a:gd name="T13" fmla="*/ 56 h 71"/>
                <a:gd name="T14" fmla="*/ 77 w 110"/>
                <a:gd name="T15" fmla="*/ 65 h 71"/>
                <a:gd name="T16" fmla="*/ 94 w 110"/>
                <a:gd name="T17" fmla="*/ 48 h 71"/>
                <a:gd name="T18" fmla="*/ 95 w 110"/>
                <a:gd name="T19" fmla="*/ 26 h 71"/>
                <a:gd name="T20" fmla="*/ 110 w 110"/>
                <a:gd name="T21" fmla="*/ 25 h 71"/>
                <a:gd name="T22" fmla="*/ 110 w 110"/>
                <a:gd name="T23" fmla="*/ 23 h 71"/>
                <a:gd name="T24" fmla="*/ 94 w 110"/>
                <a:gd name="T25" fmla="*/ 25 h 71"/>
                <a:gd name="T26" fmla="*/ 92 w 110"/>
                <a:gd name="T27" fmla="*/ 19 h 71"/>
                <a:gd name="T28" fmla="*/ 79 w 110"/>
                <a:gd name="T29" fmla="*/ 5 h 71"/>
                <a:gd name="T30" fmla="*/ 61 w 110"/>
                <a:gd name="T31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" h="71">
                  <a:moveTo>
                    <a:pt x="61" y="1"/>
                  </a:moveTo>
                  <a:cubicBezTo>
                    <a:pt x="51" y="3"/>
                    <a:pt x="42" y="9"/>
                    <a:pt x="34" y="17"/>
                  </a:cubicBezTo>
                  <a:cubicBezTo>
                    <a:pt x="31" y="20"/>
                    <a:pt x="27" y="24"/>
                    <a:pt x="23" y="27"/>
                  </a:cubicBezTo>
                  <a:cubicBezTo>
                    <a:pt x="19" y="31"/>
                    <a:pt x="14" y="33"/>
                    <a:pt x="10" y="34"/>
                  </a:cubicBezTo>
                  <a:cubicBezTo>
                    <a:pt x="7" y="34"/>
                    <a:pt x="4" y="35"/>
                    <a:pt x="0" y="36"/>
                  </a:cubicBezTo>
                  <a:cubicBezTo>
                    <a:pt x="5" y="37"/>
                    <a:pt x="10" y="41"/>
                    <a:pt x="15" y="45"/>
                  </a:cubicBezTo>
                  <a:cubicBezTo>
                    <a:pt x="21" y="49"/>
                    <a:pt x="26" y="54"/>
                    <a:pt x="30" y="56"/>
                  </a:cubicBezTo>
                  <a:cubicBezTo>
                    <a:pt x="45" y="65"/>
                    <a:pt x="61" y="71"/>
                    <a:pt x="77" y="65"/>
                  </a:cubicBezTo>
                  <a:cubicBezTo>
                    <a:pt x="86" y="61"/>
                    <a:pt x="91" y="55"/>
                    <a:pt x="94" y="48"/>
                  </a:cubicBezTo>
                  <a:cubicBezTo>
                    <a:pt x="97" y="41"/>
                    <a:pt x="97" y="33"/>
                    <a:pt x="95" y="26"/>
                  </a:cubicBezTo>
                  <a:cubicBezTo>
                    <a:pt x="100" y="24"/>
                    <a:pt x="105" y="24"/>
                    <a:pt x="110" y="25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7" y="22"/>
                    <a:pt x="100" y="23"/>
                    <a:pt x="94" y="25"/>
                  </a:cubicBezTo>
                  <a:cubicBezTo>
                    <a:pt x="94" y="23"/>
                    <a:pt x="93" y="21"/>
                    <a:pt x="92" y="19"/>
                  </a:cubicBezTo>
                  <a:cubicBezTo>
                    <a:pt x="90" y="13"/>
                    <a:pt x="85" y="8"/>
                    <a:pt x="79" y="5"/>
                  </a:cubicBezTo>
                  <a:cubicBezTo>
                    <a:pt x="73" y="2"/>
                    <a:pt x="67" y="0"/>
                    <a:pt x="61" y="1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4" name="Freeform 2499"/>
            <p:cNvSpPr/>
            <p:nvPr/>
          </p:nvSpPr>
          <p:spPr bwMode="auto">
            <a:xfrm>
              <a:off x="7972363" y="2103437"/>
              <a:ext cx="277813" cy="261938"/>
            </a:xfrm>
            <a:custGeom>
              <a:avLst/>
              <a:gdLst>
                <a:gd name="T0" fmla="*/ 8 w 74"/>
                <a:gd name="T1" fmla="*/ 14 h 70"/>
                <a:gd name="T2" fmla="*/ 1 w 74"/>
                <a:gd name="T3" fmla="*/ 34 h 70"/>
                <a:gd name="T4" fmla="*/ 1 w 74"/>
                <a:gd name="T5" fmla="*/ 51 h 70"/>
                <a:gd name="T6" fmla="*/ 1 w 74"/>
                <a:gd name="T7" fmla="*/ 70 h 70"/>
                <a:gd name="T8" fmla="*/ 27 w 74"/>
                <a:gd name="T9" fmla="*/ 65 h 70"/>
                <a:gd name="T10" fmla="*/ 44 w 74"/>
                <a:gd name="T11" fmla="*/ 61 h 70"/>
                <a:gd name="T12" fmla="*/ 57 w 74"/>
                <a:gd name="T13" fmla="*/ 51 h 70"/>
                <a:gd name="T14" fmla="*/ 60 w 74"/>
                <a:gd name="T15" fmla="*/ 32 h 70"/>
                <a:gd name="T16" fmla="*/ 53 w 74"/>
                <a:gd name="T17" fmla="*/ 13 h 70"/>
                <a:gd name="T18" fmla="*/ 62 w 74"/>
                <a:gd name="T19" fmla="*/ 10 h 70"/>
                <a:gd name="T20" fmla="*/ 74 w 74"/>
                <a:gd name="T21" fmla="*/ 11 h 70"/>
                <a:gd name="T22" fmla="*/ 74 w 74"/>
                <a:gd name="T23" fmla="*/ 10 h 70"/>
                <a:gd name="T24" fmla="*/ 64 w 74"/>
                <a:gd name="T25" fmla="*/ 9 h 70"/>
                <a:gd name="T26" fmla="*/ 53 w 74"/>
                <a:gd name="T27" fmla="*/ 12 h 70"/>
                <a:gd name="T28" fmla="*/ 29 w 74"/>
                <a:gd name="T29" fmla="*/ 2 h 70"/>
                <a:gd name="T30" fmla="*/ 8 w 74"/>
                <a:gd name="T31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0">
                  <a:moveTo>
                    <a:pt x="8" y="14"/>
                  </a:moveTo>
                  <a:cubicBezTo>
                    <a:pt x="3" y="20"/>
                    <a:pt x="2" y="27"/>
                    <a:pt x="1" y="34"/>
                  </a:cubicBezTo>
                  <a:cubicBezTo>
                    <a:pt x="0" y="40"/>
                    <a:pt x="0" y="45"/>
                    <a:pt x="1" y="51"/>
                  </a:cubicBezTo>
                  <a:cubicBezTo>
                    <a:pt x="2" y="56"/>
                    <a:pt x="1" y="70"/>
                    <a:pt x="1" y="70"/>
                  </a:cubicBezTo>
                  <a:cubicBezTo>
                    <a:pt x="8" y="64"/>
                    <a:pt x="19" y="66"/>
                    <a:pt x="27" y="65"/>
                  </a:cubicBezTo>
                  <a:cubicBezTo>
                    <a:pt x="32" y="65"/>
                    <a:pt x="38" y="63"/>
                    <a:pt x="44" y="61"/>
                  </a:cubicBezTo>
                  <a:cubicBezTo>
                    <a:pt x="49" y="59"/>
                    <a:pt x="53" y="55"/>
                    <a:pt x="57" y="51"/>
                  </a:cubicBezTo>
                  <a:cubicBezTo>
                    <a:pt x="60" y="46"/>
                    <a:pt x="61" y="39"/>
                    <a:pt x="60" y="32"/>
                  </a:cubicBezTo>
                  <a:cubicBezTo>
                    <a:pt x="60" y="26"/>
                    <a:pt x="57" y="19"/>
                    <a:pt x="53" y="13"/>
                  </a:cubicBezTo>
                  <a:cubicBezTo>
                    <a:pt x="56" y="11"/>
                    <a:pt x="59" y="10"/>
                    <a:pt x="62" y="10"/>
                  </a:cubicBezTo>
                  <a:cubicBezTo>
                    <a:pt x="66" y="9"/>
                    <a:pt x="70" y="10"/>
                    <a:pt x="74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2" y="9"/>
                    <a:pt x="68" y="9"/>
                    <a:pt x="64" y="9"/>
                  </a:cubicBezTo>
                  <a:cubicBezTo>
                    <a:pt x="60" y="9"/>
                    <a:pt x="55" y="10"/>
                    <a:pt x="53" y="12"/>
                  </a:cubicBezTo>
                  <a:cubicBezTo>
                    <a:pt x="47" y="5"/>
                    <a:pt x="38" y="0"/>
                    <a:pt x="29" y="2"/>
                  </a:cubicBezTo>
                  <a:cubicBezTo>
                    <a:pt x="22" y="4"/>
                    <a:pt x="13" y="9"/>
                    <a:pt x="8" y="14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5" name="Freeform 2500"/>
            <p:cNvSpPr/>
            <p:nvPr/>
          </p:nvSpPr>
          <p:spPr bwMode="auto">
            <a:xfrm>
              <a:off x="8215251" y="2489200"/>
              <a:ext cx="252413" cy="360363"/>
            </a:xfrm>
            <a:custGeom>
              <a:avLst/>
              <a:gdLst>
                <a:gd name="T0" fmla="*/ 6 w 67"/>
                <a:gd name="T1" fmla="*/ 25 h 96"/>
                <a:gd name="T2" fmla="*/ 4 w 67"/>
                <a:gd name="T3" fmla="*/ 61 h 96"/>
                <a:gd name="T4" fmla="*/ 14 w 67"/>
                <a:gd name="T5" fmla="*/ 88 h 96"/>
                <a:gd name="T6" fmla="*/ 16 w 67"/>
                <a:gd name="T7" fmla="*/ 96 h 96"/>
                <a:gd name="T8" fmla="*/ 25 w 67"/>
                <a:gd name="T9" fmla="*/ 86 h 96"/>
                <a:gd name="T10" fmla="*/ 38 w 67"/>
                <a:gd name="T11" fmla="*/ 79 h 96"/>
                <a:gd name="T12" fmla="*/ 55 w 67"/>
                <a:gd name="T13" fmla="*/ 67 h 96"/>
                <a:gd name="T14" fmla="*/ 65 w 67"/>
                <a:gd name="T15" fmla="*/ 51 h 96"/>
                <a:gd name="T16" fmla="*/ 63 w 67"/>
                <a:gd name="T17" fmla="*/ 29 h 96"/>
                <a:gd name="T18" fmla="*/ 49 w 67"/>
                <a:gd name="T19" fmla="*/ 12 h 96"/>
                <a:gd name="T20" fmla="*/ 60 w 67"/>
                <a:gd name="T21" fmla="*/ 2 h 96"/>
                <a:gd name="T22" fmla="*/ 59 w 67"/>
                <a:gd name="T23" fmla="*/ 0 h 96"/>
                <a:gd name="T24" fmla="*/ 48 w 67"/>
                <a:gd name="T25" fmla="*/ 12 h 96"/>
                <a:gd name="T26" fmla="*/ 43 w 67"/>
                <a:gd name="T27" fmla="*/ 9 h 96"/>
                <a:gd name="T28" fmla="*/ 22 w 67"/>
                <a:gd name="T29" fmla="*/ 10 h 96"/>
                <a:gd name="T30" fmla="*/ 6 w 67"/>
                <a:gd name="T31" fmla="*/ 2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96">
                  <a:moveTo>
                    <a:pt x="6" y="25"/>
                  </a:moveTo>
                  <a:cubicBezTo>
                    <a:pt x="0" y="37"/>
                    <a:pt x="0" y="50"/>
                    <a:pt x="4" y="61"/>
                  </a:cubicBezTo>
                  <a:cubicBezTo>
                    <a:pt x="7" y="69"/>
                    <a:pt x="14" y="80"/>
                    <a:pt x="14" y="88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7" y="93"/>
                    <a:pt x="21" y="89"/>
                    <a:pt x="25" y="86"/>
                  </a:cubicBezTo>
                  <a:cubicBezTo>
                    <a:pt x="30" y="83"/>
                    <a:pt x="35" y="80"/>
                    <a:pt x="38" y="79"/>
                  </a:cubicBezTo>
                  <a:cubicBezTo>
                    <a:pt x="44" y="75"/>
                    <a:pt x="50" y="72"/>
                    <a:pt x="55" y="67"/>
                  </a:cubicBezTo>
                  <a:cubicBezTo>
                    <a:pt x="59" y="63"/>
                    <a:pt x="63" y="58"/>
                    <a:pt x="65" y="51"/>
                  </a:cubicBezTo>
                  <a:cubicBezTo>
                    <a:pt x="67" y="43"/>
                    <a:pt x="66" y="36"/>
                    <a:pt x="63" y="29"/>
                  </a:cubicBezTo>
                  <a:cubicBezTo>
                    <a:pt x="61" y="22"/>
                    <a:pt x="56" y="17"/>
                    <a:pt x="49" y="12"/>
                  </a:cubicBezTo>
                  <a:cubicBezTo>
                    <a:pt x="52" y="8"/>
                    <a:pt x="56" y="5"/>
                    <a:pt x="60" y="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6" y="2"/>
                    <a:pt x="51" y="6"/>
                    <a:pt x="48" y="12"/>
                  </a:cubicBezTo>
                  <a:cubicBezTo>
                    <a:pt x="46" y="11"/>
                    <a:pt x="44" y="10"/>
                    <a:pt x="43" y="9"/>
                  </a:cubicBezTo>
                  <a:cubicBezTo>
                    <a:pt x="36" y="7"/>
                    <a:pt x="29" y="7"/>
                    <a:pt x="22" y="10"/>
                  </a:cubicBezTo>
                  <a:cubicBezTo>
                    <a:pt x="16" y="13"/>
                    <a:pt x="10" y="19"/>
                    <a:pt x="6" y="25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6" name="Freeform 2501"/>
            <p:cNvSpPr/>
            <p:nvPr/>
          </p:nvSpPr>
          <p:spPr bwMode="auto">
            <a:xfrm>
              <a:off x="8558151" y="2601912"/>
              <a:ext cx="184150" cy="288925"/>
            </a:xfrm>
            <a:custGeom>
              <a:avLst/>
              <a:gdLst>
                <a:gd name="T0" fmla="*/ 1 w 49"/>
                <a:gd name="T1" fmla="*/ 29 h 77"/>
                <a:gd name="T2" fmla="*/ 9 w 49"/>
                <a:gd name="T3" fmla="*/ 55 h 77"/>
                <a:gd name="T4" fmla="*/ 23 w 49"/>
                <a:gd name="T5" fmla="*/ 72 h 77"/>
                <a:gd name="T6" fmla="*/ 26 w 49"/>
                <a:gd name="T7" fmla="*/ 77 h 77"/>
                <a:gd name="T8" fmla="*/ 37 w 49"/>
                <a:gd name="T9" fmla="*/ 59 h 77"/>
                <a:gd name="T10" fmla="*/ 46 w 49"/>
                <a:gd name="T11" fmla="*/ 47 h 77"/>
                <a:gd name="T12" fmla="*/ 48 w 49"/>
                <a:gd name="T13" fmla="*/ 35 h 77"/>
                <a:gd name="T14" fmla="*/ 43 w 49"/>
                <a:gd name="T15" fmla="*/ 21 h 77"/>
                <a:gd name="T16" fmla="*/ 31 w 49"/>
                <a:gd name="T17" fmla="*/ 10 h 77"/>
                <a:gd name="T18" fmla="*/ 35 w 49"/>
                <a:gd name="T19" fmla="*/ 5 h 77"/>
                <a:gd name="T20" fmla="*/ 42 w 49"/>
                <a:gd name="T21" fmla="*/ 1 h 77"/>
                <a:gd name="T22" fmla="*/ 41 w 49"/>
                <a:gd name="T23" fmla="*/ 0 h 77"/>
                <a:gd name="T24" fmla="*/ 35 w 49"/>
                <a:gd name="T25" fmla="*/ 3 h 77"/>
                <a:gd name="T26" fmla="*/ 30 w 49"/>
                <a:gd name="T27" fmla="*/ 9 h 77"/>
                <a:gd name="T28" fmla="*/ 26 w 49"/>
                <a:gd name="T29" fmla="*/ 8 h 77"/>
                <a:gd name="T30" fmla="*/ 10 w 49"/>
                <a:gd name="T31" fmla="*/ 14 h 77"/>
                <a:gd name="T32" fmla="*/ 1 w 49"/>
                <a:gd name="T33" fmla="*/ 2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77">
                  <a:moveTo>
                    <a:pt x="1" y="29"/>
                  </a:moveTo>
                  <a:cubicBezTo>
                    <a:pt x="0" y="40"/>
                    <a:pt x="4" y="49"/>
                    <a:pt x="9" y="55"/>
                  </a:cubicBezTo>
                  <a:cubicBezTo>
                    <a:pt x="13" y="60"/>
                    <a:pt x="21" y="66"/>
                    <a:pt x="23" y="72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5" y="72"/>
                    <a:pt x="34" y="63"/>
                    <a:pt x="37" y="59"/>
                  </a:cubicBezTo>
                  <a:cubicBezTo>
                    <a:pt x="41" y="55"/>
                    <a:pt x="44" y="51"/>
                    <a:pt x="46" y="47"/>
                  </a:cubicBezTo>
                  <a:cubicBezTo>
                    <a:pt x="48" y="43"/>
                    <a:pt x="49" y="39"/>
                    <a:pt x="48" y="35"/>
                  </a:cubicBezTo>
                  <a:cubicBezTo>
                    <a:pt x="48" y="30"/>
                    <a:pt x="46" y="25"/>
                    <a:pt x="43" y="21"/>
                  </a:cubicBezTo>
                  <a:cubicBezTo>
                    <a:pt x="40" y="17"/>
                    <a:pt x="36" y="12"/>
                    <a:pt x="31" y="10"/>
                  </a:cubicBezTo>
                  <a:cubicBezTo>
                    <a:pt x="32" y="8"/>
                    <a:pt x="34" y="6"/>
                    <a:pt x="35" y="5"/>
                  </a:cubicBezTo>
                  <a:cubicBezTo>
                    <a:pt x="37" y="3"/>
                    <a:pt x="39" y="2"/>
                    <a:pt x="42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7" y="1"/>
                    <a:pt x="35" y="3"/>
                  </a:cubicBezTo>
                  <a:cubicBezTo>
                    <a:pt x="33" y="5"/>
                    <a:pt x="32" y="7"/>
                    <a:pt x="30" y="9"/>
                  </a:cubicBezTo>
                  <a:cubicBezTo>
                    <a:pt x="29" y="9"/>
                    <a:pt x="28" y="8"/>
                    <a:pt x="26" y="8"/>
                  </a:cubicBezTo>
                  <a:cubicBezTo>
                    <a:pt x="21" y="7"/>
                    <a:pt x="15" y="9"/>
                    <a:pt x="10" y="14"/>
                  </a:cubicBezTo>
                  <a:cubicBezTo>
                    <a:pt x="6" y="18"/>
                    <a:pt x="2" y="24"/>
                    <a:pt x="1" y="29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7" name="Freeform 2502"/>
            <p:cNvSpPr/>
            <p:nvPr/>
          </p:nvSpPr>
          <p:spPr bwMode="auto">
            <a:xfrm>
              <a:off x="8651813" y="2692400"/>
              <a:ext cx="184150" cy="236538"/>
            </a:xfrm>
            <a:custGeom>
              <a:avLst/>
              <a:gdLst>
                <a:gd name="T0" fmla="*/ 4 w 49"/>
                <a:gd name="T1" fmla="*/ 45 h 63"/>
                <a:gd name="T2" fmla="*/ 17 w 49"/>
                <a:gd name="T3" fmla="*/ 55 h 63"/>
                <a:gd name="T4" fmla="*/ 31 w 49"/>
                <a:gd name="T5" fmla="*/ 59 h 63"/>
                <a:gd name="T6" fmla="*/ 39 w 49"/>
                <a:gd name="T7" fmla="*/ 61 h 63"/>
                <a:gd name="T8" fmla="*/ 45 w 49"/>
                <a:gd name="T9" fmla="*/ 63 h 63"/>
                <a:gd name="T10" fmla="*/ 45 w 49"/>
                <a:gd name="T11" fmla="*/ 53 h 63"/>
                <a:gd name="T12" fmla="*/ 47 w 49"/>
                <a:gd name="T13" fmla="*/ 43 h 63"/>
                <a:gd name="T14" fmla="*/ 42 w 49"/>
                <a:gd name="T15" fmla="*/ 15 h 63"/>
                <a:gd name="T16" fmla="*/ 28 w 49"/>
                <a:gd name="T17" fmla="*/ 8 h 63"/>
                <a:gd name="T18" fmla="*/ 12 w 49"/>
                <a:gd name="T19" fmla="*/ 11 h 63"/>
                <a:gd name="T20" fmla="*/ 11 w 49"/>
                <a:gd name="T21" fmla="*/ 5 h 63"/>
                <a:gd name="T22" fmla="*/ 11 w 49"/>
                <a:gd name="T23" fmla="*/ 3 h 63"/>
                <a:gd name="T24" fmla="*/ 11 w 49"/>
                <a:gd name="T25" fmla="*/ 3 h 63"/>
                <a:gd name="T26" fmla="*/ 11 w 49"/>
                <a:gd name="T27" fmla="*/ 3 h 63"/>
                <a:gd name="T28" fmla="*/ 11 w 49"/>
                <a:gd name="T29" fmla="*/ 3 h 63"/>
                <a:gd name="T30" fmla="*/ 11 w 49"/>
                <a:gd name="T31" fmla="*/ 3 h 63"/>
                <a:gd name="T32" fmla="*/ 11 w 49"/>
                <a:gd name="T33" fmla="*/ 2 h 63"/>
                <a:gd name="T34" fmla="*/ 13 w 49"/>
                <a:gd name="T35" fmla="*/ 2 h 63"/>
                <a:gd name="T36" fmla="*/ 14 w 49"/>
                <a:gd name="T37" fmla="*/ 1 h 63"/>
                <a:gd name="T38" fmla="*/ 15 w 49"/>
                <a:gd name="T39" fmla="*/ 1 h 63"/>
                <a:gd name="T40" fmla="*/ 15 w 49"/>
                <a:gd name="T41" fmla="*/ 0 h 63"/>
                <a:gd name="T42" fmla="*/ 15 w 49"/>
                <a:gd name="T43" fmla="*/ 0 h 63"/>
                <a:gd name="T44" fmla="*/ 17 w 49"/>
                <a:gd name="T45" fmla="*/ 0 h 63"/>
                <a:gd name="T46" fmla="*/ 19 w 49"/>
                <a:gd name="T47" fmla="*/ 1 h 63"/>
                <a:gd name="T48" fmla="*/ 20 w 49"/>
                <a:gd name="T49" fmla="*/ 1 h 63"/>
                <a:gd name="T50" fmla="*/ 20 w 49"/>
                <a:gd name="T51" fmla="*/ 1 h 63"/>
                <a:gd name="T52" fmla="*/ 20 w 49"/>
                <a:gd name="T53" fmla="*/ 1 h 63"/>
                <a:gd name="T54" fmla="*/ 19 w 49"/>
                <a:gd name="T55" fmla="*/ 2 h 63"/>
                <a:gd name="T56" fmla="*/ 17 w 49"/>
                <a:gd name="T57" fmla="*/ 4 h 63"/>
                <a:gd name="T58" fmla="*/ 19 w 49"/>
                <a:gd name="T59" fmla="*/ 5 h 63"/>
                <a:gd name="T60" fmla="*/ 20 w 49"/>
                <a:gd name="T61" fmla="*/ 2 h 63"/>
                <a:gd name="T62" fmla="*/ 20 w 49"/>
                <a:gd name="T63" fmla="*/ 1 h 63"/>
                <a:gd name="T64" fmla="*/ 21 w 49"/>
                <a:gd name="T65" fmla="*/ 1 h 63"/>
                <a:gd name="T66" fmla="*/ 21 w 49"/>
                <a:gd name="T67" fmla="*/ 1 h 63"/>
                <a:gd name="T68" fmla="*/ 21 w 49"/>
                <a:gd name="T69" fmla="*/ 1 h 63"/>
                <a:gd name="T70" fmla="*/ 20 w 49"/>
                <a:gd name="T71" fmla="*/ 1 h 63"/>
                <a:gd name="T72" fmla="*/ 19 w 49"/>
                <a:gd name="T73" fmla="*/ 1 h 63"/>
                <a:gd name="T74" fmla="*/ 16 w 49"/>
                <a:gd name="T75" fmla="*/ 0 h 63"/>
                <a:gd name="T76" fmla="*/ 15 w 49"/>
                <a:gd name="T77" fmla="*/ 0 h 63"/>
                <a:gd name="T78" fmla="*/ 12 w 49"/>
                <a:gd name="T79" fmla="*/ 2 h 63"/>
                <a:gd name="T80" fmla="*/ 11 w 49"/>
                <a:gd name="T81" fmla="*/ 3 h 63"/>
                <a:gd name="T82" fmla="*/ 10 w 49"/>
                <a:gd name="T83" fmla="*/ 3 h 63"/>
                <a:gd name="T84" fmla="*/ 10 w 49"/>
                <a:gd name="T85" fmla="*/ 3 h 63"/>
                <a:gd name="T86" fmla="*/ 10 w 49"/>
                <a:gd name="T87" fmla="*/ 3 h 63"/>
                <a:gd name="T88" fmla="*/ 10 w 49"/>
                <a:gd name="T89" fmla="*/ 4 h 63"/>
                <a:gd name="T90" fmla="*/ 11 w 49"/>
                <a:gd name="T91" fmla="*/ 12 h 63"/>
                <a:gd name="T92" fmla="*/ 0 w 49"/>
                <a:gd name="T93" fmla="*/ 28 h 63"/>
                <a:gd name="T94" fmla="*/ 4 w 49"/>
                <a:gd name="T95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" h="63">
                  <a:moveTo>
                    <a:pt x="4" y="45"/>
                  </a:moveTo>
                  <a:cubicBezTo>
                    <a:pt x="7" y="50"/>
                    <a:pt x="12" y="53"/>
                    <a:pt x="17" y="55"/>
                  </a:cubicBezTo>
                  <a:cubicBezTo>
                    <a:pt x="22" y="57"/>
                    <a:pt x="26" y="58"/>
                    <a:pt x="31" y="59"/>
                  </a:cubicBezTo>
                  <a:cubicBezTo>
                    <a:pt x="32" y="59"/>
                    <a:pt x="36" y="60"/>
                    <a:pt x="39" y="61"/>
                  </a:cubicBezTo>
                  <a:cubicBezTo>
                    <a:pt x="42" y="62"/>
                    <a:pt x="45" y="63"/>
                    <a:pt x="45" y="63"/>
                  </a:cubicBezTo>
                  <a:cubicBezTo>
                    <a:pt x="43" y="60"/>
                    <a:pt x="44" y="56"/>
                    <a:pt x="45" y="53"/>
                  </a:cubicBezTo>
                  <a:cubicBezTo>
                    <a:pt x="45" y="49"/>
                    <a:pt x="47" y="46"/>
                    <a:pt x="47" y="43"/>
                  </a:cubicBezTo>
                  <a:cubicBezTo>
                    <a:pt x="49" y="34"/>
                    <a:pt x="48" y="22"/>
                    <a:pt x="42" y="15"/>
                  </a:cubicBezTo>
                  <a:cubicBezTo>
                    <a:pt x="38" y="11"/>
                    <a:pt x="33" y="9"/>
                    <a:pt x="28" y="8"/>
                  </a:cubicBezTo>
                  <a:cubicBezTo>
                    <a:pt x="23" y="8"/>
                    <a:pt x="17" y="9"/>
                    <a:pt x="12" y="11"/>
                  </a:cubicBezTo>
                  <a:cubicBezTo>
                    <a:pt x="11" y="9"/>
                    <a:pt x="11" y="7"/>
                    <a:pt x="11" y="5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3" y="2"/>
                  </a:cubicBezTo>
                  <a:cubicBezTo>
                    <a:pt x="13" y="2"/>
                    <a:pt x="14" y="1"/>
                    <a:pt x="14" y="1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1"/>
                    <a:pt x="18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8" y="3"/>
                    <a:pt x="18" y="4"/>
                    <a:pt x="17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4"/>
                    <a:pt x="19" y="3"/>
                    <a:pt x="20" y="2"/>
                  </a:cubicBezTo>
                  <a:cubicBezTo>
                    <a:pt x="20" y="2"/>
                    <a:pt x="20" y="2"/>
                    <a:pt x="20" y="1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7" y="1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4" y="1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10" y="6"/>
                    <a:pt x="10" y="10"/>
                    <a:pt x="11" y="12"/>
                  </a:cubicBezTo>
                  <a:cubicBezTo>
                    <a:pt x="5" y="15"/>
                    <a:pt x="0" y="21"/>
                    <a:pt x="0" y="28"/>
                  </a:cubicBezTo>
                  <a:cubicBezTo>
                    <a:pt x="0" y="33"/>
                    <a:pt x="2" y="40"/>
                    <a:pt x="4" y="45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8" name="Freeform 2503"/>
            <p:cNvSpPr/>
            <p:nvPr/>
          </p:nvSpPr>
          <p:spPr bwMode="auto">
            <a:xfrm>
              <a:off x="8801038" y="2511425"/>
              <a:ext cx="271463" cy="241300"/>
            </a:xfrm>
            <a:custGeom>
              <a:avLst/>
              <a:gdLst>
                <a:gd name="T0" fmla="*/ 8 w 72"/>
                <a:gd name="T1" fmla="*/ 56 h 64"/>
                <a:gd name="T2" fmla="*/ 26 w 72"/>
                <a:gd name="T3" fmla="*/ 62 h 64"/>
                <a:gd name="T4" fmla="*/ 46 w 72"/>
                <a:gd name="T5" fmla="*/ 63 h 64"/>
                <a:gd name="T6" fmla="*/ 65 w 72"/>
                <a:gd name="T7" fmla="*/ 64 h 64"/>
                <a:gd name="T8" fmla="*/ 70 w 72"/>
                <a:gd name="T9" fmla="*/ 40 h 64"/>
                <a:gd name="T10" fmla="*/ 61 w 72"/>
                <a:gd name="T11" fmla="*/ 12 h 64"/>
                <a:gd name="T12" fmla="*/ 18 w 72"/>
                <a:gd name="T13" fmla="*/ 18 h 64"/>
                <a:gd name="T14" fmla="*/ 16 w 72"/>
                <a:gd name="T15" fmla="*/ 11 h 64"/>
                <a:gd name="T16" fmla="*/ 18 w 72"/>
                <a:gd name="T17" fmla="*/ 0 h 64"/>
                <a:gd name="T18" fmla="*/ 17 w 72"/>
                <a:gd name="T19" fmla="*/ 0 h 64"/>
                <a:gd name="T20" fmla="*/ 17 w 72"/>
                <a:gd name="T21" fmla="*/ 18 h 64"/>
                <a:gd name="T22" fmla="*/ 1 w 72"/>
                <a:gd name="T23" fmla="*/ 39 h 64"/>
                <a:gd name="T24" fmla="*/ 8 w 72"/>
                <a:gd name="T25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4">
                  <a:moveTo>
                    <a:pt x="8" y="56"/>
                  </a:moveTo>
                  <a:cubicBezTo>
                    <a:pt x="12" y="60"/>
                    <a:pt x="19" y="61"/>
                    <a:pt x="26" y="62"/>
                  </a:cubicBezTo>
                  <a:cubicBezTo>
                    <a:pt x="32" y="63"/>
                    <a:pt x="39" y="63"/>
                    <a:pt x="46" y="63"/>
                  </a:cubicBezTo>
                  <a:cubicBezTo>
                    <a:pt x="51" y="62"/>
                    <a:pt x="65" y="64"/>
                    <a:pt x="65" y="64"/>
                  </a:cubicBezTo>
                  <a:cubicBezTo>
                    <a:pt x="62" y="57"/>
                    <a:pt x="68" y="48"/>
                    <a:pt x="70" y="40"/>
                  </a:cubicBezTo>
                  <a:cubicBezTo>
                    <a:pt x="72" y="30"/>
                    <a:pt x="70" y="18"/>
                    <a:pt x="61" y="12"/>
                  </a:cubicBezTo>
                  <a:cubicBezTo>
                    <a:pt x="51" y="6"/>
                    <a:pt x="32" y="9"/>
                    <a:pt x="18" y="18"/>
                  </a:cubicBezTo>
                  <a:cubicBezTo>
                    <a:pt x="17" y="16"/>
                    <a:pt x="16" y="13"/>
                    <a:pt x="16" y="11"/>
                  </a:cubicBezTo>
                  <a:cubicBezTo>
                    <a:pt x="16" y="7"/>
                    <a:pt x="17" y="4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4"/>
                    <a:pt x="14" y="14"/>
                    <a:pt x="17" y="18"/>
                  </a:cubicBezTo>
                  <a:cubicBezTo>
                    <a:pt x="7" y="24"/>
                    <a:pt x="1" y="31"/>
                    <a:pt x="1" y="39"/>
                  </a:cubicBezTo>
                  <a:cubicBezTo>
                    <a:pt x="0" y="45"/>
                    <a:pt x="4" y="52"/>
                    <a:pt x="8" y="56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9" name="Freeform 2504"/>
            <p:cNvSpPr/>
            <p:nvPr/>
          </p:nvSpPr>
          <p:spPr bwMode="auto">
            <a:xfrm>
              <a:off x="11187051" y="1831975"/>
              <a:ext cx="434975" cy="293688"/>
            </a:xfrm>
            <a:custGeom>
              <a:avLst/>
              <a:gdLst>
                <a:gd name="T0" fmla="*/ 39 w 116"/>
                <a:gd name="T1" fmla="*/ 76 h 78"/>
                <a:gd name="T2" fmla="*/ 73 w 116"/>
                <a:gd name="T3" fmla="*/ 70 h 78"/>
                <a:gd name="T4" fmla="*/ 89 w 116"/>
                <a:gd name="T5" fmla="*/ 63 h 78"/>
                <a:gd name="T6" fmla="*/ 106 w 116"/>
                <a:gd name="T7" fmla="*/ 62 h 78"/>
                <a:gd name="T8" fmla="*/ 116 w 116"/>
                <a:gd name="T9" fmla="*/ 63 h 78"/>
                <a:gd name="T10" fmla="*/ 105 w 116"/>
                <a:gd name="T11" fmla="*/ 47 h 78"/>
                <a:gd name="T12" fmla="*/ 95 w 116"/>
                <a:gd name="T13" fmla="*/ 29 h 78"/>
                <a:gd name="T14" fmla="*/ 51 w 116"/>
                <a:gd name="T15" fmla="*/ 1 h 78"/>
                <a:gd name="T16" fmla="*/ 26 w 116"/>
                <a:gd name="T17" fmla="*/ 11 h 78"/>
                <a:gd name="T18" fmla="*/ 16 w 116"/>
                <a:gd name="T19" fmla="*/ 36 h 78"/>
                <a:gd name="T20" fmla="*/ 1 w 116"/>
                <a:gd name="T21" fmla="*/ 30 h 78"/>
                <a:gd name="T22" fmla="*/ 0 w 116"/>
                <a:gd name="T23" fmla="*/ 32 h 78"/>
                <a:gd name="T24" fmla="*/ 16 w 116"/>
                <a:gd name="T25" fmla="*/ 37 h 78"/>
                <a:gd name="T26" fmla="*/ 15 w 116"/>
                <a:gd name="T27" fmla="*/ 44 h 78"/>
                <a:gd name="T28" fmla="*/ 22 w 116"/>
                <a:gd name="T29" fmla="*/ 65 h 78"/>
                <a:gd name="T30" fmla="*/ 39 w 116"/>
                <a:gd name="T31" fmla="*/ 7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78">
                  <a:moveTo>
                    <a:pt x="39" y="76"/>
                  </a:moveTo>
                  <a:cubicBezTo>
                    <a:pt x="50" y="78"/>
                    <a:pt x="61" y="75"/>
                    <a:pt x="73" y="70"/>
                  </a:cubicBezTo>
                  <a:cubicBezTo>
                    <a:pt x="78" y="68"/>
                    <a:pt x="83" y="65"/>
                    <a:pt x="89" y="63"/>
                  </a:cubicBezTo>
                  <a:cubicBezTo>
                    <a:pt x="94" y="61"/>
                    <a:pt x="100" y="60"/>
                    <a:pt x="106" y="62"/>
                  </a:cubicBezTo>
                  <a:cubicBezTo>
                    <a:pt x="109" y="62"/>
                    <a:pt x="113" y="62"/>
                    <a:pt x="116" y="63"/>
                  </a:cubicBezTo>
                  <a:cubicBezTo>
                    <a:pt x="112" y="60"/>
                    <a:pt x="109" y="54"/>
                    <a:pt x="105" y="47"/>
                  </a:cubicBezTo>
                  <a:cubicBezTo>
                    <a:pt x="101" y="40"/>
                    <a:pt x="97" y="33"/>
                    <a:pt x="95" y="29"/>
                  </a:cubicBezTo>
                  <a:cubicBezTo>
                    <a:pt x="84" y="13"/>
                    <a:pt x="70" y="0"/>
                    <a:pt x="51" y="1"/>
                  </a:cubicBezTo>
                  <a:cubicBezTo>
                    <a:pt x="41" y="1"/>
                    <a:pt x="32" y="5"/>
                    <a:pt x="26" y="11"/>
                  </a:cubicBezTo>
                  <a:cubicBezTo>
                    <a:pt x="21" y="18"/>
                    <a:pt x="17" y="26"/>
                    <a:pt x="16" y="36"/>
                  </a:cubicBezTo>
                  <a:cubicBezTo>
                    <a:pt x="10" y="35"/>
                    <a:pt x="5" y="33"/>
                    <a:pt x="1" y="3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" y="34"/>
                    <a:pt x="9" y="36"/>
                    <a:pt x="16" y="37"/>
                  </a:cubicBezTo>
                  <a:cubicBezTo>
                    <a:pt x="16" y="39"/>
                    <a:pt x="15" y="41"/>
                    <a:pt x="15" y="44"/>
                  </a:cubicBezTo>
                  <a:cubicBezTo>
                    <a:pt x="15" y="52"/>
                    <a:pt x="18" y="59"/>
                    <a:pt x="22" y="65"/>
                  </a:cubicBezTo>
                  <a:cubicBezTo>
                    <a:pt x="27" y="70"/>
                    <a:pt x="32" y="74"/>
                    <a:pt x="39" y="76"/>
                  </a:cubicBezTo>
                  <a:close/>
                </a:path>
              </a:pathLst>
            </a:custGeom>
            <a:solidFill>
              <a:srgbClr val="8C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0" name="Freeform 2505"/>
            <p:cNvSpPr/>
            <p:nvPr/>
          </p:nvSpPr>
          <p:spPr bwMode="auto">
            <a:xfrm>
              <a:off x="11198163" y="1738312"/>
              <a:ext cx="363538" cy="269875"/>
            </a:xfrm>
            <a:custGeom>
              <a:avLst/>
              <a:gdLst>
                <a:gd name="T0" fmla="*/ 68 w 97"/>
                <a:gd name="T1" fmla="*/ 67 h 72"/>
                <a:gd name="T2" fmla="*/ 84 w 97"/>
                <a:gd name="T3" fmla="*/ 49 h 72"/>
                <a:gd name="T4" fmla="*/ 90 w 97"/>
                <a:gd name="T5" fmla="*/ 30 h 72"/>
                <a:gd name="T6" fmla="*/ 97 w 97"/>
                <a:gd name="T7" fmla="*/ 10 h 72"/>
                <a:gd name="T8" fmla="*/ 70 w 97"/>
                <a:gd name="T9" fmla="*/ 3 h 72"/>
                <a:gd name="T10" fmla="*/ 51 w 97"/>
                <a:gd name="T11" fmla="*/ 0 h 72"/>
                <a:gd name="T12" fmla="*/ 34 w 97"/>
                <a:gd name="T13" fmla="*/ 5 h 72"/>
                <a:gd name="T14" fmla="*/ 23 w 97"/>
                <a:gd name="T15" fmla="*/ 23 h 72"/>
                <a:gd name="T16" fmla="*/ 22 w 97"/>
                <a:gd name="T17" fmla="*/ 47 h 72"/>
                <a:gd name="T18" fmla="*/ 12 w 97"/>
                <a:gd name="T19" fmla="*/ 47 h 72"/>
                <a:gd name="T20" fmla="*/ 1 w 97"/>
                <a:gd name="T21" fmla="*/ 40 h 72"/>
                <a:gd name="T22" fmla="*/ 0 w 97"/>
                <a:gd name="T23" fmla="*/ 42 h 72"/>
                <a:gd name="T24" fmla="*/ 10 w 97"/>
                <a:gd name="T25" fmla="*/ 47 h 72"/>
                <a:gd name="T26" fmla="*/ 22 w 97"/>
                <a:gd name="T27" fmla="*/ 49 h 72"/>
                <a:gd name="T28" fmla="*/ 43 w 97"/>
                <a:gd name="T29" fmla="*/ 70 h 72"/>
                <a:gd name="T30" fmla="*/ 68 w 97"/>
                <a:gd name="T31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2">
                  <a:moveTo>
                    <a:pt x="68" y="67"/>
                  </a:moveTo>
                  <a:cubicBezTo>
                    <a:pt x="76" y="63"/>
                    <a:pt x="80" y="56"/>
                    <a:pt x="84" y="49"/>
                  </a:cubicBezTo>
                  <a:cubicBezTo>
                    <a:pt x="87" y="43"/>
                    <a:pt x="89" y="37"/>
                    <a:pt x="90" y="30"/>
                  </a:cubicBezTo>
                  <a:cubicBezTo>
                    <a:pt x="91" y="25"/>
                    <a:pt x="97" y="10"/>
                    <a:pt x="97" y="10"/>
                  </a:cubicBezTo>
                  <a:cubicBezTo>
                    <a:pt x="88" y="13"/>
                    <a:pt x="78" y="6"/>
                    <a:pt x="70" y="3"/>
                  </a:cubicBezTo>
                  <a:cubicBezTo>
                    <a:pt x="64" y="1"/>
                    <a:pt x="57" y="0"/>
                    <a:pt x="51" y="0"/>
                  </a:cubicBezTo>
                  <a:cubicBezTo>
                    <a:pt x="45" y="0"/>
                    <a:pt x="39" y="2"/>
                    <a:pt x="34" y="5"/>
                  </a:cubicBezTo>
                  <a:cubicBezTo>
                    <a:pt x="29" y="9"/>
                    <a:pt x="25" y="16"/>
                    <a:pt x="23" y="23"/>
                  </a:cubicBezTo>
                  <a:cubicBezTo>
                    <a:pt x="21" y="31"/>
                    <a:pt x="20" y="40"/>
                    <a:pt x="22" y="47"/>
                  </a:cubicBezTo>
                  <a:cubicBezTo>
                    <a:pt x="19" y="48"/>
                    <a:pt x="15" y="48"/>
                    <a:pt x="12" y="47"/>
                  </a:cubicBezTo>
                  <a:cubicBezTo>
                    <a:pt x="8" y="46"/>
                    <a:pt x="4" y="43"/>
                    <a:pt x="1" y="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5" y="45"/>
                    <a:pt x="10" y="47"/>
                  </a:cubicBezTo>
                  <a:cubicBezTo>
                    <a:pt x="14" y="48"/>
                    <a:pt x="19" y="49"/>
                    <a:pt x="22" y="49"/>
                  </a:cubicBezTo>
                  <a:cubicBezTo>
                    <a:pt x="25" y="59"/>
                    <a:pt x="32" y="68"/>
                    <a:pt x="43" y="70"/>
                  </a:cubicBezTo>
                  <a:cubicBezTo>
                    <a:pt x="50" y="72"/>
                    <a:pt x="61" y="70"/>
                    <a:pt x="68" y="67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1" name="Freeform 2506"/>
            <p:cNvSpPr/>
            <p:nvPr/>
          </p:nvSpPr>
          <p:spPr bwMode="auto">
            <a:xfrm>
              <a:off x="11250551" y="1193800"/>
              <a:ext cx="307975" cy="327025"/>
            </a:xfrm>
            <a:custGeom>
              <a:avLst/>
              <a:gdLst>
                <a:gd name="T0" fmla="*/ 65 w 82"/>
                <a:gd name="T1" fmla="*/ 78 h 87"/>
                <a:gd name="T2" fmla="*/ 81 w 82"/>
                <a:gd name="T3" fmla="*/ 42 h 87"/>
                <a:gd name="T4" fmla="*/ 81 w 82"/>
                <a:gd name="T5" fmla="*/ 9 h 87"/>
                <a:gd name="T6" fmla="*/ 82 w 82"/>
                <a:gd name="T7" fmla="*/ 0 h 87"/>
                <a:gd name="T8" fmla="*/ 69 w 82"/>
                <a:gd name="T9" fmla="*/ 6 h 87"/>
                <a:gd name="T10" fmla="*/ 53 w 82"/>
                <a:gd name="T11" fmla="*/ 7 h 87"/>
                <a:gd name="T12" fmla="*/ 31 w 82"/>
                <a:gd name="T13" fmla="*/ 11 h 87"/>
                <a:gd name="T14" fmla="*/ 15 w 82"/>
                <a:gd name="T15" fmla="*/ 23 h 87"/>
                <a:gd name="T16" fmla="*/ 8 w 82"/>
                <a:gd name="T17" fmla="*/ 47 h 87"/>
                <a:gd name="T18" fmla="*/ 16 w 82"/>
                <a:gd name="T19" fmla="*/ 72 h 87"/>
                <a:gd name="T20" fmla="*/ 0 w 82"/>
                <a:gd name="T21" fmla="*/ 77 h 87"/>
                <a:gd name="T22" fmla="*/ 1 w 82"/>
                <a:gd name="T23" fmla="*/ 80 h 87"/>
                <a:gd name="T24" fmla="*/ 17 w 82"/>
                <a:gd name="T25" fmla="*/ 73 h 87"/>
                <a:gd name="T26" fmla="*/ 21 w 82"/>
                <a:gd name="T27" fmla="*/ 78 h 87"/>
                <a:gd name="T28" fmla="*/ 43 w 82"/>
                <a:gd name="T29" fmla="*/ 87 h 87"/>
                <a:gd name="T30" fmla="*/ 65 w 82"/>
                <a:gd name="T31" fmla="*/ 7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87">
                  <a:moveTo>
                    <a:pt x="65" y="78"/>
                  </a:moveTo>
                  <a:cubicBezTo>
                    <a:pt x="76" y="69"/>
                    <a:pt x="81" y="56"/>
                    <a:pt x="81" y="42"/>
                  </a:cubicBezTo>
                  <a:cubicBezTo>
                    <a:pt x="81" y="32"/>
                    <a:pt x="78" y="18"/>
                    <a:pt x="81" y="9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3"/>
                    <a:pt x="75" y="5"/>
                    <a:pt x="69" y="6"/>
                  </a:cubicBezTo>
                  <a:cubicBezTo>
                    <a:pt x="63" y="7"/>
                    <a:pt x="57" y="7"/>
                    <a:pt x="53" y="7"/>
                  </a:cubicBezTo>
                  <a:cubicBezTo>
                    <a:pt x="45" y="8"/>
                    <a:pt x="38" y="9"/>
                    <a:pt x="31" y="11"/>
                  </a:cubicBezTo>
                  <a:cubicBezTo>
                    <a:pt x="25" y="13"/>
                    <a:pt x="19" y="17"/>
                    <a:pt x="15" y="23"/>
                  </a:cubicBezTo>
                  <a:cubicBezTo>
                    <a:pt x="10" y="31"/>
                    <a:pt x="8" y="39"/>
                    <a:pt x="8" y="47"/>
                  </a:cubicBezTo>
                  <a:cubicBezTo>
                    <a:pt x="8" y="55"/>
                    <a:pt x="11" y="64"/>
                    <a:pt x="16" y="72"/>
                  </a:cubicBezTo>
                  <a:cubicBezTo>
                    <a:pt x="11" y="75"/>
                    <a:pt x="6" y="77"/>
                    <a:pt x="0" y="77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5" y="80"/>
                    <a:pt x="11" y="77"/>
                    <a:pt x="17" y="73"/>
                  </a:cubicBezTo>
                  <a:cubicBezTo>
                    <a:pt x="18" y="74"/>
                    <a:pt x="20" y="76"/>
                    <a:pt x="21" y="78"/>
                  </a:cubicBezTo>
                  <a:cubicBezTo>
                    <a:pt x="27" y="84"/>
                    <a:pt x="35" y="87"/>
                    <a:pt x="43" y="87"/>
                  </a:cubicBezTo>
                  <a:cubicBezTo>
                    <a:pt x="51" y="87"/>
                    <a:pt x="59" y="84"/>
                    <a:pt x="65" y="78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2" name="Freeform 2507"/>
            <p:cNvSpPr/>
            <p:nvPr/>
          </p:nvSpPr>
          <p:spPr bwMode="auto">
            <a:xfrm>
              <a:off x="10987026" y="1284287"/>
              <a:ext cx="169863" cy="214313"/>
            </a:xfrm>
            <a:custGeom>
              <a:avLst/>
              <a:gdLst>
                <a:gd name="T0" fmla="*/ 41 w 45"/>
                <a:gd name="T1" fmla="*/ 46 h 57"/>
                <a:gd name="T2" fmla="*/ 42 w 45"/>
                <a:gd name="T3" fmla="*/ 23 h 57"/>
                <a:gd name="T4" fmla="*/ 36 w 45"/>
                <a:gd name="T5" fmla="*/ 5 h 57"/>
                <a:gd name="T6" fmla="*/ 35 w 45"/>
                <a:gd name="T7" fmla="*/ 0 h 57"/>
                <a:gd name="T8" fmla="*/ 20 w 45"/>
                <a:gd name="T9" fmla="*/ 10 h 57"/>
                <a:gd name="T10" fmla="*/ 10 w 45"/>
                <a:gd name="T11" fmla="*/ 16 h 57"/>
                <a:gd name="T12" fmla="*/ 4 w 45"/>
                <a:gd name="T13" fmla="*/ 25 h 57"/>
                <a:gd name="T14" fmla="*/ 5 w 45"/>
                <a:gd name="T15" fmla="*/ 38 h 57"/>
                <a:gd name="T16" fmla="*/ 11 w 45"/>
                <a:gd name="T17" fmla="*/ 51 h 57"/>
                <a:gd name="T18" fmla="*/ 0 w 45"/>
                <a:gd name="T19" fmla="*/ 54 h 57"/>
                <a:gd name="T20" fmla="*/ 0 w 45"/>
                <a:gd name="T21" fmla="*/ 56 h 57"/>
                <a:gd name="T22" fmla="*/ 5 w 45"/>
                <a:gd name="T23" fmla="*/ 55 h 57"/>
                <a:gd name="T24" fmla="*/ 11 w 45"/>
                <a:gd name="T25" fmla="*/ 52 h 57"/>
                <a:gd name="T26" fmla="*/ 14 w 45"/>
                <a:gd name="T27" fmla="*/ 54 h 57"/>
                <a:gd name="T28" fmla="*/ 29 w 45"/>
                <a:gd name="T29" fmla="*/ 56 h 57"/>
                <a:gd name="T30" fmla="*/ 41 w 45"/>
                <a:gd name="T31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57">
                  <a:moveTo>
                    <a:pt x="41" y="46"/>
                  </a:moveTo>
                  <a:cubicBezTo>
                    <a:pt x="45" y="38"/>
                    <a:pt x="45" y="30"/>
                    <a:pt x="42" y="23"/>
                  </a:cubicBezTo>
                  <a:cubicBezTo>
                    <a:pt x="41" y="18"/>
                    <a:pt x="36" y="11"/>
                    <a:pt x="36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4"/>
                    <a:pt x="24" y="8"/>
                    <a:pt x="20" y="10"/>
                  </a:cubicBezTo>
                  <a:cubicBezTo>
                    <a:pt x="16" y="12"/>
                    <a:pt x="13" y="14"/>
                    <a:pt x="10" y="16"/>
                  </a:cubicBezTo>
                  <a:cubicBezTo>
                    <a:pt x="7" y="18"/>
                    <a:pt x="5" y="21"/>
                    <a:pt x="4" y="25"/>
                  </a:cubicBezTo>
                  <a:cubicBezTo>
                    <a:pt x="3" y="29"/>
                    <a:pt x="4" y="33"/>
                    <a:pt x="5" y="38"/>
                  </a:cubicBezTo>
                  <a:cubicBezTo>
                    <a:pt x="6" y="42"/>
                    <a:pt x="7" y="47"/>
                    <a:pt x="11" y="51"/>
                  </a:cubicBezTo>
                  <a:cubicBezTo>
                    <a:pt x="8" y="54"/>
                    <a:pt x="4" y="55"/>
                    <a:pt x="0" y="54"/>
                  </a:cubicBezTo>
                  <a:cubicBezTo>
                    <a:pt x="0" y="55"/>
                    <a:pt x="0" y="55"/>
                    <a:pt x="0" y="56"/>
                  </a:cubicBezTo>
                  <a:cubicBezTo>
                    <a:pt x="1" y="56"/>
                    <a:pt x="3" y="56"/>
                    <a:pt x="5" y="55"/>
                  </a:cubicBezTo>
                  <a:cubicBezTo>
                    <a:pt x="7" y="54"/>
                    <a:pt x="9" y="53"/>
                    <a:pt x="11" y="52"/>
                  </a:cubicBezTo>
                  <a:cubicBezTo>
                    <a:pt x="12" y="53"/>
                    <a:pt x="13" y="53"/>
                    <a:pt x="14" y="54"/>
                  </a:cubicBezTo>
                  <a:cubicBezTo>
                    <a:pt x="18" y="57"/>
                    <a:pt x="24" y="57"/>
                    <a:pt x="29" y="56"/>
                  </a:cubicBezTo>
                  <a:cubicBezTo>
                    <a:pt x="34" y="54"/>
                    <a:pt x="38" y="50"/>
                    <a:pt x="41" y="46"/>
                  </a:cubicBezTo>
                  <a:close/>
                </a:path>
              </a:pathLst>
            </a:custGeom>
            <a:solidFill>
              <a:srgbClr val="A3E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3" name="Freeform 2508"/>
            <p:cNvSpPr/>
            <p:nvPr/>
          </p:nvSpPr>
          <p:spPr bwMode="auto">
            <a:xfrm>
              <a:off x="10783826" y="1358900"/>
              <a:ext cx="192088" cy="280988"/>
            </a:xfrm>
            <a:custGeom>
              <a:avLst/>
              <a:gdLst>
                <a:gd name="T0" fmla="*/ 50 w 51"/>
                <a:gd name="T1" fmla="*/ 31 h 75"/>
                <a:gd name="T2" fmla="*/ 41 w 51"/>
                <a:gd name="T3" fmla="*/ 17 h 75"/>
                <a:gd name="T4" fmla="*/ 29 w 51"/>
                <a:gd name="T5" fmla="*/ 9 h 75"/>
                <a:gd name="T6" fmla="*/ 16 w 51"/>
                <a:gd name="T7" fmla="*/ 0 h 75"/>
                <a:gd name="T8" fmla="*/ 6 w 51"/>
                <a:gd name="T9" fmla="*/ 18 h 75"/>
                <a:gd name="T10" fmla="*/ 1 w 51"/>
                <a:gd name="T11" fmla="*/ 31 h 75"/>
                <a:gd name="T12" fmla="*/ 0 w 51"/>
                <a:gd name="T13" fmla="*/ 37 h 75"/>
                <a:gd name="T14" fmla="*/ 0 w 51"/>
                <a:gd name="T15" fmla="*/ 39 h 75"/>
                <a:gd name="T16" fmla="*/ 0 w 51"/>
                <a:gd name="T17" fmla="*/ 39 h 75"/>
                <a:gd name="T18" fmla="*/ 0 w 51"/>
                <a:gd name="T19" fmla="*/ 40 h 75"/>
                <a:gd name="T20" fmla="*/ 0 w 51"/>
                <a:gd name="T21" fmla="*/ 41 h 75"/>
                <a:gd name="T22" fmla="*/ 1 w 51"/>
                <a:gd name="T23" fmla="*/ 45 h 75"/>
                <a:gd name="T24" fmla="*/ 12 w 51"/>
                <a:gd name="T25" fmla="*/ 56 h 75"/>
                <a:gd name="T26" fmla="*/ 29 w 51"/>
                <a:gd name="T27" fmla="*/ 60 h 75"/>
                <a:gd name="T28" fmla="*/ 27 w 51"/>
                <a:gd name="T29" fmla="*/ 67 h 75"/>
                <a:gd name="T30" fmla="*/ 20 w 51"/>
                <a:gd name="T31" fmla="*/ 74 h 75"/>
                <a:gd name="T32" fmla="*/ 20 w 51"/>
                <a:gd name="T33" fmla="*/ 75 h 75"/>
                <a:gd name="T34" fmla="*/ 23 w 51"/>
                <a:gd name="T35" fmla="*/ 73 h 75"/>
                <a:gd name="T36" fmla="*/ 27 w 51"/>
                <a:gd name="T37" fmla="*/ 69 h 75"/>
                <a:gd name="T38" fmla="*/ 30 w 51"/>
                <a:gd name="T39" fmla="*/ 60 h 75"/>
                <a:gd name="T40" fmla="*/ 41 w 51"/>
                <a:gd name="T41" fmla="*/ 57 h 75"/>
                <a:gd name="T42" fmla="*/ 48 w 51"/>
                <a:gd name="T43" fmla="*/ 49 h 75"/>
                <a:gd name="T44" fmla="*/ 49 w 51"/>
                <a:gd name="T45" fmla="*/ 48 h 75"/>
                <a:gd name="T46" fmla="*/ 49 w 51"/>
                <a:gd name="T47" fmla="*/ 48 h 75"/>
                <a:gd name="T48" fmla="*/ 49 w 51"/>
                <a:gd name="T49" fmla="*/ 48 h 75"/>
                <a:gd name="T50" fmla="*/ 49 w 51"/>
                <a:gd name="T51" fmla="*/ 47 h 75"/>
                <a:gd name="T52" fmla="*/ 49 w 51"/>
                <a:gd name="T53" fmla="*/ 46 h 75"/>
                <a:gd name="T54" fmla="*/ 50 w 51"/>
                <a:gd name="T55" fmla="*/ 41 h 75"/>
                <a:gd name="T56" fmla="*/ 50 w 51"/>
                <a:gd name="T57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75">
                  <a:moveTo>
                    <a:pt x="50" y="31"/>
                  </a:moveTo>
                  <a:cubicBezTo>
                    <a:pt x="49" y="25"/>
                    <a:pt x="45" y="21"/>
                    <a:pt x="41" y="17"/>
                  </a:cubicBezTo>
                  <a:cubicBezTo>
                    <a:pt x="37" y="14"/>
                    <a:pt x="33" y="11"/>
                    <a:pt x="29" y="9"/>
                  </a:cubicBezTo>
                  <a:cubicBezTo>
                    <a:pt x="25" y="7"/>
                    <a:pt x="16" y="0"/>
                    <a:pt x="16" y="0"/>
                  </a:cubicBezTo>
                  <a:cubicBezTo>
                    <a:pt x="17" y="7"/>
                    <a:pt x="10" y="13"/>
                    <a:pt x="6" y="18"/>
                  </a:cubicBezTo>
                  <a:cubicBezTo>
                    <a:pt x="4" y="22"/>
                    <a:pt x="2" y="26"/>
                    <a:pt x="1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42"/>
                    <a:pt x="1" y="43"/>
                    <a:pt x="1" y="45"/>
                  </a:cubicBezTo>
                  <a:cubicBezTo>
                    <a:pt x="3" y="50"/>
                    <a:pt x="7" y="53"/>
                    <a:pt x="12" y="56"/>
                  </a:cubicBezTo>
                  <a:cubicBezTo>
                    <a:pt x="17" y="58"/>
                    <a:pt x="23" y="60"/>
                    <a:pt x="29" y="60"/>
                  </a:cubicBezTo>
                  <a:cubicBezTo>
                    <a:pt x="29" y="62"/>
                    <a:pt x="28" y="65"/>
                    <a:pt x="27" y="67"/>
                  </a:cubicBezTo>
                  <a:cubicBezTo>
                    <a:pt x="25" y="70"/>
                    <a:pt x="23" y="73"/>
                    <a:pt x="20" y="74"/>
                  </a:cubicBezTo>
                  <a:cubicBezTo>
                    <a:pt x="20" y="74"/>
                    <a:pt x="20" y="75"/>
                    <a:pt x="20" y="75"/>
                  </a:cubicBezTo>
                  <a:cubicBezTo>
                    <a:pt x="21" y="75"/>
                    <a:pt x="22" y="74"/>
                    <a:pt x="23" y="73"/>
                  </a:cubicBezTo>
                  <a:cubicBezTo>
                    <a:pt x="25" y="72"/>
                    <a:pt x="26" y="70"/>
                    <a:pt x="27" y="69"/>
                  </a:cubicBezTo>
                  <a:cubicBezTo>
                    <a:pt x="29" y="66"/>
                    <a:pt x="30" y="62"/>
                    <a:pt x="30" y="60"/>
                  </a:cubicBezTo>
                  <a:cubicBezTo>
                    <a:pt x="34" y="60"/>
                    <a:pt x="38" y="59"/>
                    <a:pt x="41" y="57"/>
                  </a:cubicBezTo>
                  <a:cubicBezTo>
                    <a:pt x="44" y="55"/>
                    <a:pt x="47" y="52"/>
                    <a:pt x="48" y="49"/>
                  </a:cubicBezTo>
                  <a:cubicBezTo>
                    <a:pt x="48" y="49"/>
                    <a:pt x="49" y="49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0" y="44"/>
                    <a:pt x="50" y="43"/>
                    <a:pt x="50" y="41"/>
                  </a:cubicBezTo>
                  <a:cubicBezTo>
                    <a:pt x="51" y="38"/>
                    <a:pt x="51" y="34"/>
                    <a:pt x="50" y="31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4" name="Freeform 2509"/>
            <p:cNvSpPr/>
            <p:nvPr/>
          </p:nvSpPr>
          <p:spPr bwMode="auto">
            <a:xfrm>
              <a:off x="10829863" y="1009650"/>
              <a:ext cx="228600" cy="327025"/>
            </a:xfrm>
            <a:custGeom>
              <a:avLst/>
              <a:gdLst>
                <a:gd name="T0" fmla="*/ 61 w 61"/>
                <a:gd name="T1" fmla="*/ 51 h 87"/>
                <a:gd name="T2" fmla="*/ 53 w 61"/>
                <a:gd name="T3" fmla="*/ 31 h 87"/>
                <a:gd name="T4" fmla="*/ 41 w 61"/>
                <a:gd name="T5" fmla="*/ 16 h 87"/>
                <a:gd name="T6" fmla="*/ 29 w 61"/>
                <a:gd name="T7" fmla="*/ 0 h 87"/>
                <a:gd name="T8" fmla="*/ 13 w 61"/>
                <a:gd name="T9" fmla="*/ 15 h 87"/>
                <a:gd name="T10" fmla="*/ 2 w 61"/>
                <a:gd name="T11" fmla="*/ 44 h 87"/>
                <a:gd name="T12" fmla="*/ 33 w 61"/>
                <a:gd name="T13" fmla="*/ 73 h 87"/>
                <a:gd name="T14" fmla="*/ 30 w 61"/>
                <a:gd name="T15" fmla="*/ 79 h 87"/>
                <a:gd name="T16" fmla="*/ 23 w 61"/>
                <a:gd name="T17" fmla="*/ 85 h 87"/>
                <a:gd name="T18" fmla="*/ 24 w 61"/>
                <a:gd name="T19" fmla="*/ 87 h 87"/>
                <a:gd name="T20" fmla="*/ 34 w 61"/>
                <a:gd name="T21" fmla="*/ 73 h 87"/>
                <a:gd name="T22" fmla="*/ 56 w 61"/>
                <a:gd name="T23" fmla="*/ 69 h 87"/>
                <a:gd name="T24" fmla="*/ 61 w 61"/>
                <a:gd name="T25" fmla="*/ 5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87">
                  <a:moveTo>
                    <a:pt x="61" y="51"/>
                  </a:moveTo>
                  <a:cubicBezTo>
                    <a:pt x="61" y="44"/>
                    <a:pt x="57" y="38"/>
                    <a:pt x="53" y="31"/>
                  </a:cubicBezTo>
                  <a:cubicBezTo>
                    <a:pt x="49" y="26"/>
                    <a:pt x="45" y="21"/>
                    <a:pt x="41" y="16"/>
                  </a:cubicBezTo>
                  <a:cubicBezTo>
                    <a:pt x="37" y="13"/>
                    <a:pt x="29" y="0"/>
                    <a:pt x="29" y="0"/>
                  </a:cubicBezTo>
                  <a:cubicBezTo>
                    <a:pt x="27" y="8"/>
                    <a:pt x="18" y="10"/>
                    <a:pt x="13" y="15"/>
                  </a:cubicBezTo>
                  <a:cubicBezTo>
                    <a:pt x="6" y="21"/>
                    <a:pt x="0" y="32"/>
                    <a:pt x="2" y="44"/>
                  </a:cubicBezTo>
                  <a:cubicBezTo>
                    <a:pt x="5" y="56"/>
                    <a:pt x="19" y="68"/>
                    <a:pt x="33" y="73"/>
                  </a:cubicBezTo>
                  <a:cubicBezTo>
                    <a:pt x="32" y="75"/>
                    <a:pt x="32" y="78"/>
                    <a:pt x="30" y="79"/>
                  </a:cubicBezTo>
                  <a:cubicBezTo>
                    <a:pt x="28" y="82"/>
                    <a:pt x="26" y="84"/>
                    <a:pt x="23" y="85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27" y="86"/>
                    <a:pt x="33" y="78"/>
                    <a:pt x="34" y="73"/>
                  </a:cubicBezTo>
                  <a:cubicBezTo>
                    <a:pt x="43" y="76"/>
                    <a:pt x="51" y="75"/>
                    <a:pt x="56" y="69"/>
                  </a:cubicBezTo>
                  <a:cubicBezTo>
                    <a:pt x="59" y="65"/>
                    <a:pt x="61" y="57"/>
                    <a:pt x="61" y="51"/>
                  </a:cubicBezTo>
                  <a:close/>
                </a:path>
              </a:pathLst>
            </a:custGeom>
            <a:solidFill>
              <a:srgbClr val="88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5" name="Freeform 2510"/>
            <p:cNvSpPr/>
            <p:nvPr/>
          </p:nvSpPr>
          <p:spPr bwMode="auto">
            <a:xfrm>
              <a:off x="10596501" y="1562100"/>
              <a:ext cx="93663" cy="120650"/>
            </a:xfrm>
            <a:custGeom>
              <a:avLst/>
              <a:gdLst>
                <a:gd name="T0" fmla="*/ 22 w 25"/>
                <a:gd name="T1" fmla="*/ 9 h 32"/>
                <a:gd name="T2" fmla="*/ 16 w 25"/>
                <a:gd name="T3" fmla="*/ 5 h 32"/>
                <a:gd name="T4" fmla="*/ 10 w 25"/>
                <a:gd name="T5" fmla="*/ 3 h 32"/>
                <a:gd name="T6" fmla="*/ 6 w 25"/>
                <a:gd name="T7" fmla="*/ 1 h 32"/>
                <a:gd name="T8" fmla="*/ 4 w 25"/>
                <a:gd name="T9" fmla="*/ 0 h 32"/>
                <a:gd name="T10" fmla="*/ 1 w 25"/>
                <a:gd name="T11" fmla="*/ 11 h 32"/>
                <a:gd name="T12" fmla="*/ 5 w 25"/>
                <a:gd name="T13" fmla="*/ 25 h 32"/>
                <a:gd name="T14" fmla="*/ 12 w 25"/>
                <a:gd name="T15" fmla="*/ 27 h 32"/>
                <a:gd name="T16" fmla="*/ 20 w 25"/>
                <a:gd name="T17" fmla="*/ 24 h 32"/>
                <a:gd name="T18" fmla="*/ 20 w 25"/>
                <a:gd name="T19" fmla="*/ 27 h 32"/>
                <a:gd name="T20" fmla="*/ 20 w 25"/>
                <a:gd name="T21" fmla="*/ 32 h 32"/>
                <a:gd name="T22" fmla="*/ 20 w 25"/>
                <a:gd name="T23" fmla="*/ 32 h 32"/>
                <a:gd name="T24" fmla="*/ 20 w 25"/>
                <a:gd name="T25" fmla="*/ 24 h 32"/>
                <a:gd name="T26" fmla="*/ 25 w 25"/>
                <a:gd name="T27" fmla="*/ 15 h 32"/>
                <a:gd name="T28" fmla="*/ 22 w 25"/>
                <a:gd name="T2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2">
                  <a:moveTo>
                    <a:pt x="22" y="9"/>
                  </a:moveTo>
                  <a:cubicBezTo>
                    <a:pt x="20" y="7"/>
                    <a:pt x="18" y="6"/>
                    <a:pt x="16" y="5"/>
                  </a:cubicBezTo>
                  <a:cubicBezTo>
                    <a:pt x="14" y="5"/>
                    <a:pt x="12" y="4"/>
                    <a:pt x="10" y="3"/>
                  </a:cubicBezTo>
                  <a:cubicBezTo>
                    <a:pt x="9" y="3"/>
                    <a:pt x="7" y="2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4" y="3"/>
                    <a:pt x="1" y="7"/>
                    <a:pt x="1" y="11"/>
                  </a:cubicBezTo>
                  <a:cubicBezTo>
                    <a:pt x="0" y="16"/>
                    <a:pt x="2" y="22"/>
                    <a:pt x="5" y="25"/>
                  </a:cubicBezTo>
                  <a:cubicBezTo>
                    <a:pt x="7" y="26"/>
                    <a:pt x="9" y="27"/>
                    <a:pt x="12" y="27"/>
                  </a:cubicBezTo>
                  <a:cubicBezTo>
                    <a:pt x="15" y="26"/>
                    <a:pt x="17" y="25"/>
                    <a:pt x="20" y="24"/>
                  </a:cubicBezTo>
                  <a:cubicBezTo>
                    <a:pt x="20" y="25"/>
                    <a:pt x="20" y="26"/>
                    <a:pt x="20" y="27"/>
                  </a:cubicBezTo>
                  <a:cubicBezTo>
                    <a:pt x="21" y="29"/>
                    <a:pt x="20" y="30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0"/>
                    <a:pt x="21" y="26"/>
                    <a:pt x="20" y="24"/>
                  </a:cubicBezTo>
                  <a:cubicBezTo>
                    <a:pt x="23" y="22"/>
                    <a:pt x="25" y="19"/>
                    <a:pt x="25" y="15"/>
                  </a:cubicBezTo>
                  <a:cubicBezTo>
                    <a:pt x="24" y="13"/>
                    <a:pt x="23" y="10"/>
                    <a:pt x="22" y="9"/>
                  </a:cubicBezTo>
                  <a:close/>
                </a:path>
              </a:pathLst>
            </a:custGeom>
            <a:solidFill>
              <a:srgbClr val="C7F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6" name="Freeform 2511"/>
            <p:cNvSpPr/>
            <p:nvPr/>
          </p:nvSpPr>
          <p:spPr bwMode="auto">
            <a:xfrm>
              <a:off x="8066026" y="908050"/>
              <a:ext cx="203200" cy="192088"/>
            </a:xfrm>
            <a:custGeom>
              <a:avLst/>
              <a:gdLst>
                <a:gd name="T0" fmla="*/ 22 w 54"/>
                <a:gd name="T1" fmla="*/ 45 h 51"/>
                <a:gd name="T2" fmla="*/ 24 w 54"/>
                <a:gd name="T3" fmla="*/ 43 h 51"/>
                <a:gd name="T4" fmla="*/ 32 w 54"/>
                <a:gd name="T5" fmla="*/ 32 h 51"/>
                <a:gd name="T6" fmla="*/ 41 w 54"/>
                <a:gd name="T7" fmla="*/ 14 h 51"/>
                <a:gd name="T8" fmla="*/ 49 w 54"/>
                <a:gd name="T9" fmla="*/ 5 h 51"/>
                <a:gd name="T10" fmla="*/ 54 w 54"/>
                <a:gd name="T11" fmla="*/ 0 h 51"/>
                <a:gd name="T12" fmla="*/ 44 w 54"/>
                <a:gd name="T13" fmla="*/ 6 h 51"/>
                <a:gd name="T14" fmla="*/ 20 w 54"/>
                <a:gd name="T15" fmla="*/ 31 h 51"/>
                <a:gd name="T16" fmla="*/ 9 w 54"/>
                <a:gd name="T17" fmla="*/ 42 h 51"/>
                <a:gd name="T18" fmla="*/ 0 w 54"/>
                <a:gd name="T19" fmla="*/ 50 h 51"/>
                <a:gd name="T20" fmla="*/ 0 w 54"/>
                <a:gd name="T21" fmla="*/ 51 h 51"/>
                <a:gd name="T22" fmla="*/ 22 w 54"/>
                <a:gd name="T23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51">
                  <a:moveTo>
                    <a:pt x="22" y="45"/>
                  </a:moveTo>
                  <a:cubicBezTo>
                    <a:pt x="23" y="45"/>
                    <a:pt x="23" y="44"/>
                    <a:pt x="24" y="43"/>
                  </a:cubicBezTo>
                  <a:cubicBezTo>
                    <a:pt x="28" y="40"/>
                    <a:pt x="30" y="36"/>
                    <a:pt x="32" y="32"/>
                  </a:cubicBezTo>
                  <a:cubicBezTo>
                    <a:pt x="36" y="27"/>
                    <a:pt x="38" y="20"/>
                    <a:pt x="41" y="14"/>
                  </a:cubicBezTo>
                  <a:cubicBezTo>
                    <a:pt x="43" y="11"/>
                    <a:pt x="46" y="8"/>
                    <a:pt x="49" y="5"/>
                  </a:cubicBezTo>
                  <a:cubicBezTo>
                    <a:pt x="51" y="4"/>
                    <a:pt x="53" y="2"/>
                    <a:pt x="54" y="0"/>
                  </a:cubicBezTo>
                  <a:cubicBezTo>
                    <a:pt x="51" y="3"/>
                    <a:pt x="46" y="5"/>
                    <a:pt x="44" y="6"/>
                  </a:cubicBezTo>
                  <a:cubicBezTo>
                    <a:pt x="34" y="12"/>
                    <a:pt x="28" y="23"/>
                    <a:pt x="20" y="31"/>
                  </a:cubicBezTo>
                  <a:cubicBezTo>
                    <a:pt x="17" y="35"/>
                    <a:pt x="13" y="39"/>
                    <a:pt x="9" y="42"/>
                  </a:cubicBezTo>
                  <a:cubicBezTo>
                    <a:pt x="6" y="45"/>
                    <a:pt x="3" y="48"/>
                    <a:pt x="0" y="50"/>
                  </a:cubicBezTo>
                  <a:cubicBezTo>
                    <a:pt x="0" y="50"/>
                    <a:pt x="0" y="50"/>
                    <a:pt x="0" y="51"/>
                  </a:cubicBezTo>
                  <a:cubicBezTo>
                    <a:pt x="7" y="47"/>
                    <a:pt x="14" y="47"/>
                    <a:pt x="22" y="45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907" name="Picture 2512"/>
            <p:cNvPicPr>
              <a:picLocks noChangeAspect="1" noChangeArrowheads="1"/>
            </p:cNvPicPr>
            <p:nvPr/>
          </p:nvPicPr>
          <p:blipFill>
            <a:blip r:embed="rId1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1113" y="890587"/>
              <a:ext cx="1587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8" name="Picture 2513"/>
            <p:cNvPicPr>
              <a:picLocks noChangeAspect="1" noChangeArrowheads="1"/>
            </p:cNvPicPr>
            <p:nvPr/>
          </p:nvPicPr>
          <p:blipFill>
            <a:blip r:embed="rId1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563" y="854075"/>
              <a:ext cx="249238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9" name="Freeform 2514"/>
            <p:cNvSpPr/>
            <p:nvPr/>
          </p:nvSpPr>
          <p:spPr bwMode="auto">
            <a:xfrm>
              <a:off x="8085076" y="971550"/>
              <a:ext cx="96838" cy="71438"/>
            </a:xfrm>
            <a:custGeom>
              <a:avLst/>
              <a:gdLst>
                <a:gd name="T0" fmla="*/ 15 w 26"/>
                <a:gd name="T1" fmla="*/ 12 h 19"/>
                <a:gd name="T2" fmla="*/ 26 w 26"/>
                <a:gd name="T3" fmla="*/ 0 h 19"/>
                <a:gd name="T4" fmla="*/ 19 w 26"/>
                <a:gd name="T5" fmla="*/ 5 h 19"/>
                <a:gd name="T6" fmla="*/ 10 w 26"/>
                <a:gd name="T7" fmla="*/ 4 h 19"/>
                <a:gd name="T8" fmla="*/ 4 w 26"/>
                <a:gd name="T9" fmla="*/ 1 h 19"/>
                <a:gd name="T10" fmla="*/ 0 w 26"/>
                <a:gd name="T11" fmla="*/ 19 h 19"/>
                <a:gd name="T12" fmla="*/ 15 w 26"/>
                <a:gd name="T1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15" y="12"/>
                  </a:moveTo>
                  <a:cubicBezTo>
                    <a:pt x="20" y="9"/>
                    <a:pt x="23" y="4"/>
                    <a:pt x="26" y="0"/>
                  </a:cubicBezTo>
                  <a:cubicBezTo>
                    <a:pt x="24" y="2"/>
                    <a:pt x="22" y="4"/>
                    <a:pt x="19" y="5"/>
                  </a:cubicBezTo>
                  <a:cubicBezTo>
                    <a:pt x="16" y="6"/>
                    <a:pt x="13" y="5"/>
                    <a:pt x="10" y="4"/>
                  </a:cubicBezTo>
                  <a:cubicBezTo>
                    <a:pt x="8" y="3"/>
                    <a:pt x="6" y="1"/>
                    <a:pt x="4" y="1"/>
                  </a:cubicBezTo>
                  <a:cubicBezTo>
                    <a:pt x="2" y="7"/>
                    <a:pt x="1" y="13"/>
                    <a:pt x="0" y="19"/>
                  </a:cubicBezTo>
                  <a:cubicBezTo>
                    <a:pt x="5" y="19"/>
                    <a:pt x="11" y="14"/>
                    <a:pt x="15" y="12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0" name="Freeform 2516"/>
            <p:cNvSpPr>
              <a:spLocks noEditPoints="1"/>
            </p:cNvSpPr>
            <p:nvPr/>
          </p:nvSpPr>
          <p:spPr bwMode="auto">
            <a:xfrm>
              <a:off x="8073963" y="896937"/>
              <a:ext cx="206375" cy="192088"/>
            </a:xfrm>
            <a:custGeom>
              <a:avLst/>
              <a:gdLst>
                <a:gd name="T0" fmla="*/ 28 w 55"/>
                <a:gd name="T1" fmla="*/ 13 h 51"/>
                <a:gd name="T2" fmla="*/ 36 w 55"/>
                <a:gd name="T3" fmla="*/ 11 h 51"/>
                <a:gd name="T4" fmla="*/ 30 w 55"/>
                <a:gd name="T5" fmla="*/ 17 h 51"/>
                <a:gd name="T6" fmla="*/ 27 w 55"/>
                <a:gd name="T7" fmla="*/ 21 h 51"/>
                <a:gd name="T8" fmla="*/ 23 w 55"/>
                <a:gd name="T9" fmla="*/ 24 h 51"/>
                <a:gd name="T10" fmla="*/ 17 w 55"/>
                <a:gd name="T11" fmla="*/ 24 h 51"/>
                <a:gd name="T12" fmla="*/ 16 w 55"/>
                <a:gd name="T13" fmla="*/ 24 h 51"/>
                <a:gd name="T14" fmla="*/ 12 w 55"/>
                <a:gd name="T15" fmla="*/ 23 h 51"/>
                <a:gd name="T16" fmla="*/ 14 w 55"/>
                <a:gd name="T17" fmla="*/ 24 h 51"/>
                <a:gd name="T18" fmla="*/ 16 w 55"/>
                <a:gd name="T19" fmla="*/ 25 h 51"/>
                <a:gd name="T20" fmla="*/ 20 w 55"/>
                <a:gd name="T21" fmla="*/ 26 h 51"/>
                <a:gd name="T22" fmla="*/ 24 w 55"/>
                <a:gd name="T23" fmla="*/ 25 h 51"/>
                <a:gd name="T24" fmla="*/ 22 w 55"/>
                <a:gd name="T25" fmla="*/ 28 h 51"/>
                <a:gd name="T26" fmla="*/ 15 w 55"/>
                <a:gd name="T27" fmla="*/ 33 h 51"/>
                <a:gd name="T28" fmla="*/ 10 w 55"/>
                <a:gd name="T29" fmla="*/ 36 h 51"/>
                <a:gd name="T30" fmla="*/ 5 w 55"/>
                <a:gd name="T31" fmla="*/ 39 h 51"/>
                <a:gd name="T32" fmla="*/ 16 w 55"/>
                <a:gd name="T33" fmla="*/ 34 h 51"/>
                <a:gd name="T34" fmla="*/ 17 w 55"/>
                <a:gd name="T35" fmla="*/ 36 h 51"/>
                <a:gd name="T36" fmla="*/ 7 w 55"/>
                <a:gd name="T37" fmla="*/ 45 h 51"/>
                <a:gd name="T38" fmla="*/ 14 w 55"/>
                <a:gd name="T39" fmla="*/ 40 h 51"/>
                <a:gd name="T40" fmla="*/ 20 w 55"/>
                <a:gd name="T41" fmla="*/ 33 h 51"/>
                <a:gd name="T42" fmla="*/ 32 w 55"/>
                <a:gd name="T43" fmla="*/ 18 h 51"/>
                <a:gd name="T44" fmla="*/ 38 w 55"/>
                <a:gd name="T45" fmla="*/ 12 h 51"/>
                <a:gd name="T46" fmla="*/ 45 w 55"/>
                <a:gd name="T47" fmla="*/ 9 h 51"/>
                <a:gd name="T48" fmla="*/ 40 w 55"/>
                <a:gd name="T49" fmla="*/ 15 h 51"/>
                <a:gd name="T50" fmla="*/ 35 w 55"/>
                <a:gd name="T51" fmla="*/ 24 h 51"/>
                <a:gd name="T52" fmla="*/ 30 w 55"/>
                <a:gd name="T53" fmla="*/ 36 h 51"/>
                <a:gd name="T54" fmla="*/ 21 w 55"/>
                <a:gd name="T55" fmla="*/ 47 h 51"/>
                <a:gd name="T56" fmla="*/ 34 w 55"/>
                <a:gd name="T57" fmla="*/ 31 h 51"/>
                <a:gd name="T58" fmla="*/ 39 w 55"/>
                <a:gd name="T59" fmla="*/ 19 h 51"/>
                <a:gd name="T60" fmla="*/ 43 w 55"/>
                <a:gd name="T61" fmla="*/ 13 h 51"/>
                <a:gd name="T62" fmla="*/ 50 w 55"/>
                <a:gd name="T63" fmla="*/ 6 h 51"/>
                <a:gd name="T64" fmla="*/ 51 w 55"/>
                <a:gd name="T65" fmla="*/ 5 h 51"/>
                <a:gd name="T66" fmla="*/ 49 w 55"/>
                <a:gd name="T67" fmla="*/ 17 h 51"/>
                <a:gd name="T68" fmla="*/ 48 w 55"/>
                <a:gd name="T69" fmla="*/ 31 h 51"/>
                <a:gd name="T70" fmla="*/ 44 w 55"/>
                <a:gd name="T71" fmla="*/ 39 h 51"/>
                <a:gd name="T72" fmla="*/ 50 w 55"/>
                <a:gd name="T73" fmla="*/ 26 h 51"/>
                <a:gd name="T74" fmla="*/ 51 w 55"/>
                <a:gd name="T75" fmla="*/ 23 h 51"/>
                <a:gd name="T76" fmla="*/ 51 w 55"/>
                <a:gd name="T77" fmla="*/ 12 h 51"/>
                <a:gd name="T78" fmla="*/ 53 w 55"/>
                <a:gd name="T79" fmla="*/ 4 h 51"/>
                <a:gd name="T80" fmla="*/ 55 w 55"/>
                <a:gd name="T81" fmla="*/ 1 h 51"/>
                <a:gd name="T82" fmla="*/ 49 w 55"/>
                <a:gd name="T83" fmla="*/ 4 h 51"/>
                <a:gd name="T84" fmla="*/ 46 w 55"/>
                <a:gd name="T85" fmla="*/ 5 h 51"/>
                <a:gd name="T86" fmla="*/ 43 w 55"/>
                <a:gd name="T87" fmla="*/ 4 h 51"/>
                <a:gd name="T88" fmla="*/ 42 w 55"/>
                <a:gd name="T89" fmla="*/ 3 h 51"/>
                <a:gd name="T90" fmla="*/ 35 w 55"/>
                <a:gd name="T91" fmla="*/ 3 h 51"/>
                <a:gd name="T92" fmla="*/ 30 w 55"/>
                <a:gd name="T93" fmla="*/ 3 h 51"/>
                <a:gd name="T94" fmla="*/ 35 w 55"/>
                <a:gd name="T95" fmla="*/ 3 h 51"/>
                <a:gd name="T96" fmla="*/ 42 w 55"/>
                <a:gd name="T97" fmla="*/ 5 h 51"/>
                <a:gd name="T98" fmla="*/ 43 w 55"/>
                <a:gd name="T99" fmla="*/ 5 h 51"/>
                <a:gd name="T100" fmla="*/ 45 w 55"/>
                <a:gd name="T101" fmla="*/ 6 h 51"/>
                <a:gd name="T102" fmla="*/ 37 w 55"/>
                <a:gd name="T103" fmla="*/ 9 h 51"/>
                <a:gd name="T104" fmla="*/ 28 w 55"/>
                <a:gd name="T105" fmla="*/ 12 h 51"/>
                <a:gd name="T106" fmla="*/ 23 w 55"/>
                <a:gd name="T107" fmla="*/ 13 h 51"/>
                <a:gd name="T108" fmla="*/ 15 w 55"/>
                <a:gd name="T109" fmla="*/ 13 h 51"/>
                <a:gd name="T110" fmla="*/ 27 w 55"/>
                <a:gd name="T111" fmla="*/ 14 h 51"/>
                <a:gd name="T112" fmla="*/ 24 w 55"/>
                <a:gd name="T113" fmla="*/ 25 h 51"/>
                <a:gd name="T114" fmla="*/ 24 w 55"/>
                <a:gd name="T115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51">
                  <a:moveTo>
                    <a:pt x="27" y="14"/>
                  </a:moveTo>
                  <a:cubicBezTo>
                    <a:pt x="27" y="14"/>
                    <a:pt x="28" y="13"/>
                    <a:pt x="28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2" y="12"/>
                    <a:pt x="34" y="12"/>
                    <a:pt x="36" y="11"/>
                  </a:cubicBezTo>
                  <a:cubicBezTo>
                    <a:pt x="35" y="12"/>
                    <a:pt x="34" y="12"/>
                    <a:pt x="33" y="13"/>
                  </a:cubicBezTo>
                  <a:cubicBezTo>
                    <a:pt x="32" y="14"/>
                    <a:pt x="31" y="15"/>
                    <a:pt x="30" y="17"/>
                  </a:cubicBezTo>
                  <a:cubicBezTo>
                    <a:pt x="29" y="18"/>
                    <a:pt x="28" y="19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6" y="22"/>
                    <a:pt x="25" y="23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4"/>
                    <a:pt x="21" y="25"/>
                    <a:pt x="20" y="24"/>
                  </a:cubicBezTo>
                  <a:cubicBezTo>
                    <a:pt x="19" y="24"/>
                    <a:pt x="18" y="24"/>
                    <a:pt x="17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4"/>
                    <a:pt x="15" y="24"/>
                    <a:pt x="14" y="24"/>
                  </a:cubicBezTo>
                  <a:cubicBezTo>
                    <a:pt x="13" y="23"/>
                    <a:pt x="13" y="23"/>
                    <a:pt x="12" y="23"/>
                  </a:cubicBezTo>
                  <a:cubicBezTo>
                    <a:pt x="11" y="22"/>
                    <a:pt x="10" y="22"/>
                    <a:pt x="9" y="21"/>
                  </a:cubicBezTo>
                  <a:cubicBezTo>
                    <a:pt x="11" y="22"/>
                    <a:pt x="12" y="23"/>
                    <a:pt x="14" y="24"/>
                  </a:cubicBezTo>
                  <a:cubicBezTo>
                    <a:pt x="15" y="24"/>
                    <a:pt x="15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9" y="26"/>
                    <a:pt x="20" y="26"/>
                  </a:cubicBezTo>
                  <a:cubicBezTo>
                    <a:pt x="21" y="26"/>
                    <a:pt x="22" y="26"/>
                    <a:pt x="23" y="26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4" y="26"/>
                    <a:pt x="23" y="26"/>
                    <a:pt x="23" y="26"/>
                  </a:cubicBezTo>
                  <a:cubicBezTo>
                    <a:pt x="23" y="27"/>
                    <a:pt x="22" y="27"/>
                    <a:pt x="22" y="28"/>
                  </a:cubicBezTo>
                  <a:cubicBezTo>
                    <a:pt x="21" y="28"/>
                    <a:pt x="21" y="29"/>
                    <a:pt x="20" y="30"/>
                  </a:cubicBezTo>
                  <a:cubicBezTo>
                    <a:pt x="19" y="31"/>
                    <a:pt x="17" y="32"/>
                    <a:pt x="15" y="33"/>
                  </a:cubicBezTo>
                  <a:cubicBezTo>
                    <a:pt x="15" y="34"/>
                    <a:pt x="14" y="35"/>
                    <a:pt x="13" y="35"/>
                  </a:cubicBezTo>
                  <a:cubicBezTo>
                    <a:pt x="12" y="36"/>
                    <a:pt x="11" y="36"/>
                    <a:pt x="10" y="36"/>
                  </a:cubicBezTo>
                  <a:cubicBezTo>
                    <a:pt x="9" y="37"/>
                    <a:pt x="9" y="37"/>
                    <a:pt x="8" y="38"/>
                  </a:cubicBezTo>
                  <a:cubicBezTo>
                    <a:pt x="7" y="38"/>
                    <a:pt x="6" y="38"/>
                    <a:pt x="5" y="39"/>
                  </a:cubicBezTo>
                  <a:cubicBezTo>
                    <a:pt x="7" y="38"/>
                    <a:pt x="9" y="38"/>
                    <a:pt x="11" y="37"/>
                  </a:cubicBezTo>
                  <a:cubicBezTo>
                    <a:pt x="12" y="36"/>
                    <a:pt x="14" y="35"/>
                    <a:pt x="16" y="34"/>
                  </a:cubicBezTo>
                  <a:cubicBezTo>
                    <a:pt x="17" y="34"/>
                    <a:pt x="18" y="33"/>
                    <a:pt x="19" y="32"/>
                  </a:cubicBezTo>
                  <a:cubicBezTo>
                    <a:pt x="18" y="33"/>
                    <a:pt x="18" y="35"/>
                    <a:pt x="17" y="36"/>
                  </a:cubicBezTo>
                  <a:cubicBezTo>
                    <a:pt x="16" y="37"/>
                    <a:pt x="15" y="38"/>
                    <a:pt x="14" y="39"/>
                  </a:cubicBezTo>
                  <a:cubicBezTo>
                    <a:pt x="12" y="41"/>
                    <a:pt x="9" y="43"/>
                    <a:pt x="7" y="45"/>
                  </a:cubicBezTo>
                  <a:cubicBezTo>
                    <a:pt x="5" y="48"/>
                    <a:pt x="2" y="49"/>
                    <a:pt x="0" y="51"/>
                  </a:cubicBezTo>
                  <a:cubicBezTo>
                    <a:pt x="5" y="48"/>
                    <a:pt x="10" y="44"/>
                    <a:pt x="14" y="40"/>
                  </a:cubicBezTo>
                  <a:cubicBezTo>
                    <a:pt x="15" y="39"/>
                    <a:pt x="17" y="38"/>
                    <a:pt x="18" y="36"/>
                  </a:cubicBezTo>
                  <a:cubicBezTo>
                    <a:pt x="19" y="35"/>
                    <a:pt x="20" y="34"/>
                    <a:pt x="20" y="33"/>
                  </a:cubicBezTo>
                  <a:cubicBezTo>
                    <a:pt x="22" y="30"/>
                    <a:pt x="24" y="28"/>
                    <a:pt x="26" y="25"/>
                  </a:cubicBezTo>
                  <a:cubicBezTo>
                    <a:pt x="28" y="23"/>
                    <a:pt x="30" y="20"/>
                    <a:pt x="32" y="18"/>
                  </a:cubicBezTo>
                  <a:cubicBezTo>
                    <a:pt x="33" y="17"/>
                    <a:pt x="34" y="16"/>
                    <a:pt x="35" y="15"/>
                  </a:cubicBezTo>
                  <a:cubicBezTo>
                    <a:pt x="36" y="14"/>
                    <a:pt x="37" y="13"/>
                    <a:pt x="38" y="12"/>
                  </a:cubicBezTo>
                  <a:cubicBezTo>
                    <a:pt x="40" y="11"/>
                    <a:pt x="41" y="11"/>
                    <a:pt x="42" y="10"/>
                  </a:cubicBezTo>
                  <a:cubicBezTo>
                    <a:pt x="43" y="9"/>
                    <a:pt x="44" y="9"/>
                    <a:pt x="45" y="9"/>
                  </a:cubicBezTo>
                  <a:cubicBezTo>
                    <a:pt x="44" y="10"/>
                    <a:pt x="43" y="11"/>
                    <a:pt x="42" y="13"/>
                  </a:cubicBezTo>
                  <a:cubicBezTo>
                    <a:pt x="41" y="13"/>
                    <a:pt x="41" y="14"/>
                    <a:pt x="40" y="15"/>
                  </a:cubicBezTo>
                  <a:cubicBezTo>
                    <a:pt x="39" y="16"/>
                    <a:pt x="38" y="17"/>
                    <a:pt x="38" y="18"/>
                  </a:cubicBezTo>
                  <a:cubicBezTo>
                    <a:pt x="37" y="20"/>
                    <a:pt x="36" y="22"/>
                    <a:pt x="35" y="24"/>
                  </a:cubicBezTo>
                  <a:cubicBezTo>
                    <a:pt x="34" y="26"/>
                    <a:pt x="34" y="28"/>
                    <a:pt x="33" y="30"/>
                  </a:cubicBezTo>
                  <a:cubicBezTo>
                    <a:pt x="32" y="32"/>
                    <a:pt x="31" y="34"/>
                    <a:pt x="30" y="36"/>
                  </a:cubicBezTo>
                  <a:cubicBezTo>
                    <a:pt x="29" y="38"/>
                    <a:pt x="27" y="40"/>
                    <a:pt x="26" y="42"/>
                  </a:cubicBezTo>
                  <a:cubicBezTo>
                    <a:pt x="25" y="43"/>
                    <a:pt x="23" y="45"/>
                    <a:pt x="21" y="47"/>
                  </a:cubicBezTo>
                  <a:cubicBezTo>
                    <a:pt x="25" y="44"/>
                    <a:pt x="28" y="40"/>
                    <a:pt x="30" y="37"/>
                  </a:cubicBezTo>
                  <a:cubicBezTo>
                    <a:pt x="32" y="35"/>
                    <a:pt x="33" y="33"/>
                    <a:pt x="34" y="31"/>
                  </a:cubicBezTo>
                  <a:cubicBezTo>
                    <a:pt x="35" y="29"/>
                    <a:pt x="35" y="27"/>
                    <a:pt x="36" y="25"/>
                  </a:cubicBezTo>
                  <a:cubicBezTo>
                    <a:pt x="37" y="23"/>
                    <a:pt x="38" y="20"/>
                    <a:pt x="39" y="19"/>
                  </a:cubicBezTo>
                  <a:cubicBezTo>
                    <a:pt x="40" y="18"/>
                    <a:pt x="40" y="17"/>
                    <a:pt x="41" y="16"/>
                  </a:cubicBezTo>
                  <a:cubicBezTo>
                    <a:pt x="42" y="15"/>
                    <a:pt x="42" y="14"/>
                    <a:pt x="43" y="13"/>
                  </a:cubicBezTo>
                  <a:cubicBezTo>
                    <a:pt x="44" y="12"/>
                    <a:pt x="46" y="10"/>
                    <a:pt x="47" y="9"/>
                  </a:cubicBezTo>
                  <a:cubicBezTo>
                    <a:pt x="48" y="8"/>
                    <a:pt x="49" y="7"/>
                    <a:pt x="50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1" y="6"/>
                    <a:pt x="51" y="5"/>
                    <a:pt x="51" y="5"/>
                  </a:cubicBezTo>
                  <a:cubicBezTo>
                    <a:pt x="50" y="8"/>
                    <a:pt x="50" y="10"/>
                    <a:pt x="50" y="12"/>
                  </a:cubicBezTo>
                  <a:cubicBezTo>
                    <a:pt x="50" y="14"/>
                    <a:pt x="49" y="15"/>
                    <a:pt x="49" y="17"/>
                  </a:cubicBezTo>
                  <a:cubicBezTo>
                    <a:pt x="49" y="18"/>
                    <a:pt x="49" y="20"/>
                    <a:pt x="49" y="22"/>
                  </a:cubicBezTo>
                  <a:cubicBezTo>
                    <a:pt x="50" y="25"/>
                    <a:pt x="49" y="28"/>
                    <a:pt x="48" y="31"/>
                  </a:cubicBezTo>
                  <a:cubicBezTo>
                    <a:pt x="48" y="32"/>
                    <a:pt x="47" y="34"/>
                    <a:pt x="46" y="35"/>
                  </a:cubicBezTo>
                  <a:cubicBezTo>
                    <a:pt x="46" y="36"/>
                    <a:pt x="45" y="38"/>
                    <a:pt x="44" y="39"/>
                  </a:cubicBezTo>
                  <a:cubicBezTo>
                    <a:pt x="46" y="37"/>
                    <a:pt x="48" y="34"/>
                    <a:pt x="49" y="31"/>
                  </a:cubicBezTo>
                  <a:cubicBezTo>
                    <a:pt x="49" y="29"/>
                    <a:pt x="50" y="28"/>
                    <a:pt x="50" y="26"/>
                  </a:cubicBezTo>
                  <a:cubicBezTo>
                    <a:pt x="50" y="26"/>
                    <a:pt x="50" y="25"/>
                    <a:pt x="51" y="24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0" y="18"/>
                    <a:pt x="51" y="15"/>
                    <a:pt x="51" y="12"/>
                  </a:cubicBezTo>
                  <a:cubicBezTo>
                    <a:pt x="51" y="11"/>
                    <a:pt x="52" y="9"/>
                    <a:pt x="52" y="7"/>
                  </a:cubicBezTo>
                  <a:cubicBezTo>
                    <a:pt x="52" y="6"/>
                    <a:pt x="52" y="5"/>
                    <a:pt x="53" y="4"/>
                  </a:cubicBezTo>
                  <a:cubicBezTo>
                    <a:pt x="53" y="4"/>
                    <a:pt x="54" y="3"/>
                    <a:pt x="54" y="3"/>
                  </a:cubicBezTo>
                  <a:cubicBezTo>
                    <a:pt x="55" y="2"/>
                    <a:pt x="55" y="1"/>
                    <a:pt x="55" y="1"/>
                  </a:cubicBezTo>
                  <a:cubicBezTo>
                    <a:pt x="54" y="0"/>
                    <a:pt x="53" y="0"/>
                    <a:pt x="53" y="1"/>
                  </a:cubicBezTo>
                  <a:cubicBezTo>
                    <a:pt x="52" y="2"/>
                    <a:pt x="51" y="3"/>
                    <a:pt x="49" y="4"/>
                  </a:cubicBezTo>
                  <a:cubicBezTo>
                    <a:pt x="49" y="4"/>
                    <a:pt x="48" y="5"/>
                    <a:pt x="47" y="5"/>
                  </a:cubicBezTo>
                  <a:cubicBezTo>
                    <a:pt x="47" y="5"/>
                    <a:pt x="47" y="5"/>
                    <a:pt x="46" y="5"/>
                  </a:cubicBezTo>
                  <a:cubicBezTo>
                    <a:pt x="46" y="5"/>
                    <a:pt x="45" y="4"/>
                    <a:pt x="44" y="4"/>
                  </a:cubicBezTo>
                  <a:cubicBezTo>
                    <a:pt x="44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3"/>
                    <a:pt x="40" y="3"/>
                    <a:pt x="40" y="3"/>
                  </a:cubicBezTo>
                  <a:cubicBezTo>
                    <a:pt x="38" y="3"/>
                    <a:pt x="37" y="3"/>
                    <a:pt x="35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31" y="3"/>
                    <a:pt x="32" y="3"/>
                    <a:pt x="33" y="3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6" y="3"/>
                    <a:pt x="38" y="4"/>
                    <a:pt x="39" y="4"/>
                  </a:cubicBezTo>
                  <a:cubicBezTo>
                    <a:pt x="40" y="4"/>
                    <a:pt x="41" y="4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4" y="6"/>
                  </a:cubicBezTo>
                  <a:cubicBezTo>
                    <a:pt x="44" y="6"/>
                    <a:pt x="45" y="6"/>
                    <a:pt x="45" y="6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5" y="10"/>
                    <a:pt x="32" y="11"/>
                    <a:pt x="3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7" y="13"/>
                    <a:pt x="26" y="13"/>
                  </a:cubicBezTo>
                  <a:cubicBezTo>
                    <a:pt x="25" y="13"/>
                    <a:pt x="24" y="13"/>
                    <a:pt x="23" y="13"/>
                  </a:cubicBezTo>
                  <a:cubicBezTo>
                    <a:pt x="22" y="14"/>
                    <a:pt x="20" y="14"/>
                    <a:pt x="19" y="14"/>
                  </a:cubicBezTo>
                  <a:cubicBezTo>
                    <a:pt x="18" y="14"/>
                    <a:pt x="17" y="13"/>
                    <a:pt x="15" y="13"/>
                  </a:cubicBezTo>
                  <a:cubicBezTo>
                    <a:pt x="18" y="14"/>
                    <a:pt x="20" y="14"/>
                    <a:pt x="23" y="14"/>
                  </a:cubicBezTo>
                  <a:cubicBezTo>
                    <a:pt x="24" y="14"/>
                    <a:pt x="25" y="14"/>
                    <a:pt x="27" y="14"/>
                  </a:cubicBezTo>
                  <a:close/>
                  <a:moveTo>
                    <a:pt x="24" y="25"/>
                  </a:move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1" name="Freeform 2529"/>
            <p:cNvSpPr/>
            <p:nvPr/>
          </p:nvSpPr>
          <p:spPr bwMode="auto">
            <a:xfrm>
              <a:off x="8621651" y="536575"/>
              <a:ext cx="244475" cy="261938"/>
            </a:xfrm>
            <a:custGeom>
              <a:avLst/>
              <a:gdLst>
                <a:gd name="T0" fmla="*/ 60 w 65"/>
                <a:gd name="T1" fmla="*/ 37 h 70"/>
                <a:gd name="T2" fmla="*/ 56 w 65"/>
                <a:gd name="T3" fmla="*/ 34 h 70"/>
                <a:gd name="T4" fmla="*/ 43 w 65"/>
                <a:gd name="T5" fmla="*/ 25 h 70"/>
                <a:gd name="T6" fmla="*/ 19 w 65"/>
                <a:gd name="T7" fmla="*/ 16 h 70"/>
                <a:gd name="T8" fmla="*/ 7 w 65"/>
                <a:gd name="T9" fmla="*/ 7 h 70"/>
                <a:gd name="T10" fmla="*/ 0 w 65"/>
                <a:gd name="T11" fmla="*/ 0 h 70"/>
                <a:gd name="T12" fmla="*/ 9 w 65"/>
                <a:gd name="T13" fmla="*/ 14 h 70"/>
                <a:gd name="T14" fmla="*/ 41 w 65"/>
                <a:gd name="T15" fmla="*/ 44 h 70"/>
                <a:gd name="T16" fmla="*/ 55 w 65"/>
                <a:gd name="T17" fmla="*/ 58 h 70"/>
                <a:gd name="T18" fmla="*/ 65 w 65"/>
                <a:gd name="T19" fmla="*/ 70 h 70"/>
                <a:gd name="T20" fmla="*/ 65 w 65"/>
                <a:gd name="T21" fmla="*/ 70 h 70"/>
                <a:gd name="T22" fmla="*/ 60 w 65"/>
                <a:gd name="T23" fmla="*/ 3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70">
                  <a:moveTo>
                    <a:pt x="60" y="37"/>
                  </a:moveTo>
                  <a:cubicBezTo>
                    <a:pt x="59" y="36"/>
                    <a:pt x="58" y="35"/>
                    <a:pt x="56" y="34"/>
                  </a:cubicBezTo>
                  <a:cubicBezTo>
                    <a:pt x="52" y="30"/>
                    <a:pt x="48" y="27"/>
                    <a:pt x="43" y="25"/>
                  </a:cubicBezTo>
                  <a:cubicBezTo>
                    <a:pt x="35" y="20"/>
                    <a:pt x="27" y="20"/>
                    <a:pt x="19" y="16"/>
                  </a:cubicBezTo>
                  <a:cubicBezTo>
                    <a:pt x="14" y="14"/>
                    <a:pt x="11" y="11"/>
                    <a:pt x="7" y="7"/>
                  </a:cubicBezTo>
                  <a:cubicBezTo>
                    <a:pt x="6" y="4"/>
                    <a:pt x="3" y="2"/>
                    <a:pt x="0" y="0"/>
                  </a:cubicBezTo>
                  <a:cubicBezTo>
                    <a:pt x="4" y="5"/>
                    <a:pt x="7" y="12"/>
                    <a:pt x="9" y="14"/>
                  </a:cubicBezTo>
                  <a:cubicBezTo>
                    <a:pt x="16" y="29"/>
                    <a:pt x="29" y="34"/>
                    <a:pt x="41" y="44"/>
                  </a:cubicBezTo>
                  <a:cubicBezTo>
                    <a:pt x="46" y="48"/>
                    <a:pt x="50" y="53"/>
                    <a:pt x="55" y="58"/>
                  </a:cubicBezTo>
                  <a:cubicBezTo>
                    <a:pt x="58" y="61"/>
                    <a:pt x="61" y="66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0"/>
                    <a:pt x="61" y="49"/>
                    <a:pt x="60" y="37"/>
                  </a:cubicBezTo>
                  <a:close/>
                </a:path>
              </a:pathLst>
            </a:custGeom>
            <a:solidFill>
              <a:srgbClr val="73B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912" name="Picture 2530"/>
            <p:cNvPicPr>
              <a:picLocks noChangeAspect="1" noChangeArrowheads="1"/>
            </p:cNvPicPr>
            <p:nvPr/>
          </p:nvPicPr>
          <p:blipFill>
            <a:blip r:embed="rId1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7363" y="511175"/>
              <a:ext cx="24765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3" name="Freeform 2534"/>
            <p:cNvSpPr>
              <a:spLocks noEditPoints="1"/>
            </p:cNvSpPr>
            <p:nvPr/>
          </p:nvSpPr>
          <p:spPr bwMode="auto">
            <a:xfrm>
              <a:off x="8610538" y="520700"/>
              <a:ext cx="244475" cy="266700"/>
            </a:xfrm>
            <a:custGeom>
              <a:avLst/>
              <a:gdLst>
                <a:gd name="T0" fmla="*/ 16 w 65"/>
                <a:gd name="T1" fmla="*/ 38 h 71"/>
                <a:gd name="T2" fmla="*/ 14 w 65"/>
                <a:gd name="T3" fmla="*/ 27 h 71"/>
                <a:gd name="T4" fmla="*/ 21 w 65"/>
                <a:gd name="T5" fmla="*/ 34 h 71"/>
                <a:gd name="T6" fmla="*/ 26 w 65"/>
                <a:gd name="T7" fmla="*/ 38 h 71"/>
                <a:gd name="T8" fmla="*/ 30 w 65"/>
                <a:gd name="T9" fmla="*/ 44 h 71"/>
                <a:gd name="T10" fmla="*/ 30 w 65"/>
                <a:gd name="T11" fmla="*/ 52 h 71"/>
                <a:gd name="T12" fmla="*/ 30 w 65"/>
                <a:gd name="T13" fmla="*/ 55 h 71"/>
                <a:gd name="T14" fmla="*/ 28 w 65"/>
                <a:gd name="T15" fmla="*/ 61 h 71"/>
                <a:gd name="T16" fmla="*/ 30 w 65"/>
                <a:gd name="T17" fmla="*/ 57 h 71"/>
                <a:gd name="T18" fmla="*/ 31 w 65"/>
                <a:gd name="T19" fmla="*/ 53 h 71"/>
                <a:gd name="T20" fmla="*/ 32 w 65"/>
                <a:gd name="T21" fmla="*/ 48 h 71"/>
                <a:gd name="T22" fmla="*/ 32 w 65"/>
                <a:gd name="T23" fmla="*/ 42 h 71"/>
                <a:gd name="T24" fmla="*/ 35 w 65"/>
                <a:gd name="T25" fmla="*/ 44 h 71"/>
                <a:gd name="T26" fmla="*/ 42 w 65"/>
                <a:gd name="T27" fmla="*/ 52 h 71"/>
                <a:gd name="T28" fmla="*/ 46 w 65"/>
                <a:gd name="T29" fmla="*/ 59 h 71"/>
                <a:gd name="T30" fmla="*/ 49 w 65"/>
                <a:gd name="T31" fmla="*/ 67 h 71"/>
                <a:gd name="T32" fmla="*/ 44 w 65"/>
                <a:gd name="T33" fmla="*/ 51 h 71"/>
                <a:gd name="T34" fmla="*/ 45 w 65"/>
                <a:gd name="T35" fmla="*/ 50 h 71"/>
                <a:gd name="T36" fmla="*/ 58 w 65"/>
                <a:gd name="T37" fmla="*/ 62 h 71"/>
                <a:gd name="T38" fmla="*/ 51 w 65"/>
                <a:gd name="T39" fmla="*/ 52 h 71"/>
                <a:gd name="T40" fmla="*/ 42 w 65"/>
                <a:gd name="T41" fmla="*/ 45 h 71"/>
                <a:gd name="T42" fmla="*/ 23 w 65"/>
                <a:gd name="T43" fmla="*/ 32 h 71"/>
                <a:gd name="T44" fmla="*/ 15 w 65"/>
                <a:gd name="T45" fmla="*/ 23 h 71"/>
                <a:gd name="T46" fmla="*/ 11 w 65"/>
                <a:gd name="T47" fmla="*/ 13 h 71"/>
                <a:gd name="T48" fmla="*/ 19 w 65"/>
                <a:gd name="T49" fmla="*/ 20 h 71"/>
                <a:gd name="T50" fmla="*/ 31 w 65"/>
                <a:gd name="T51" fmla="*/ 24 h 71"/>
                <a:gd name="T52" fmla="*/ 47 w 65"/>
                <a:gd name="T53" fmla="*/ 29 h 71"/>
                <a:gd name="T54" fmla="*/ 60 w 65"/>
                <a:gd name="T55" fmla="*/ 39 h 71"/>
                <a:gd name="T56" fmla="*/ 40 w 65"/>
                <a:gd name="T57" fmla="*/ 25 h 71"/>
                <a:gd name="T58" fmla="*/ 24 w 65"/>
                <a:gd name="T59" fmla="*/ 20 h 71"/>
                <a:gd name="T60" fmla="*/ 17 w 65"/>
                <a:gd name="T61" fmla="*/ 15 h 71"/>
                <a:gd name="T62" fmla="*/ 8 w 65"/>
                <a:gd name="T63" fmla="*/ 7 h 71"/>
                <a:gd name="T64" fmla="*/ 7 w 65"/>
                <a:gd name="T65" fmla="*/ 6 h 71"/>
                <a:gd name="T66" fmla="*/ 22 w 65"/>
                <a:gd name="T67" fmla="*/ 5 h 71"/>
                <a:gd name="T68" fmla="*/ 41 w 65"/>
                <a:gd name="T69" fmla="*/ 2 h 71"/>
                <a:gd name="T70" fmla="*/ 52 w 65"/>
                <a:gd name="T71" fmla="*/ 7 h 71"/>
                <a:gd name="T72" fmla="*/ 35 w 65"/>
                <a:gd name="T73" fmla="*/ 1 h 71"/>
                <a:gd name="T74" fmla="*/ 30 w 65"/>
                <a:gd name="T75" fmla="*/ 1 h 71"/>
                <a:gd name="T76" fmla="*/ 16 w 65"/>
                <a:gd name="T77" fmla="*/ 3 h 71"/>
                <a:gd name="T78" fmla="*/ 5 w 65"/>
                <a:gd name="T79" fmla="*/ 3 h 71"/>
                <a:gd name="T80" fmla="*/ 1 w 65"/>
                <a:gd name="T81" fmla="*/ 1 h 71"/>
                <a:gd name="T82" fmla="*/ 4 w 65"/>
                <a:gd name="T83" fmla="*/ 9 h 71"/>
                <a:gd name="T84" fmla="*/ 6 w 65"/>
                <a:gd name="T85" fmla="*/ 13 h 71"/>
                <a:gd name="T86" fmla="*/ 4 w 65"/>
                <a:gd name="T87" fmla="*/ 18 h 71"/>
                <a:gd name="T88" fmla="*/ 4 w 65"/>
                <a:gd name="T89" fmla="*/ 20 h 71"/>
                <a:gd name="T90" fmla="*/ 2 w 65"/>
                <a:gd name="T91" fmla="*/ 31 h 71"/>
                <a:gd name="T92" fmla="*/ 2 w 65"/>
                <a:gd name="T93" fmla="*/ 38 h 71"/>
                <a:gd name="T94" fmla="*/ 3 w 65"/>
                <a:gd name="T95" fmla="*/ 31 h 71"/>
                <a:gd name="T96" fmla="*/ 5 w 65"/>
                <a:gd name="T97" fmla="*/ 20 h 71"/>
                <a:gd name="T98" fmla="*/ 6 w 65"/>
                <a:gd name="T99" fmla="*/ 19 h 71"/>
                <a:gd name="T100" fmla="*/ 8 w 65"/>
                <a:gd name="T101" fmla="*/ 14 h 71"/>
                <a:gd name="T102" fmla="*/ 11 w 65"/>
                <a:gd name="T103" fmla="*/ 26 h 71"/>
                <a:gd name="T104" fmla="*/ 15 w 65"/>
                <a:gd name="T105" fmla="*/ 39 h 71"/>
                <a:gd name="T106" fmla="*/ 16 w 65"/>
                <a:gd name="T107" fmla="*/ 47 h 71"/>
                <a:gd name="T108" fmla="*/ 15 w 65"/>
                <a:gd name="T109" fmla="*/ 58 h 71"/>
                <a:gd name="T110" fmla="*/ 17 w 65"/>
                <a:gd name="T111" fmla="*/ 41 h 71"/>
                <a:gd name="T112" fmla="*/ 32 w 65"/>
                <a:gd name="T113" fmla="*/ 41 h 71"/>
                <a:gd name="T114" fmla="*/ 32 w 65"/>
                <a:gd name="T115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" h="71">
                  <a:moveTo>
                    <a:pt x="17" y="41"/>
                  </a:moveTo>
                  <a:cubicBezTo>
                    <a:pt x="16" y="40"/>
                    <a:pt x="16" y="39"/>
                    <a:pt x="16" y="38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3"/>
                    <a:pt x="14" y="30"/>
                    <a:pt x="14" y="27"/>
                  </a:cubicBezTo>
                  <a:cubicBezTo>
                    <a:pt x="14" y="28"/>
                    <a:pt x="15" y="29"/>
                    <a:pt x="16" y="30"/>
                  </a:cubicBezTo>
                  <a:cubicBezTo>
                    <a:pt x="18" y="32"/>
                    <a:pt x="19" y="33"/>
                    <a:pt x="21" y="34"/>
                  </a:cubicBezTo>
                  <a:cubicBezTo>
                    <a:pt x="22" y="36"/>
                    <a:pt x="24" y="37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9"/>
                    <a:pt x="28" y="40"/>
                    <a:pt x="29" y="41"/>
                  </a:cubicBezTo>
                  <a:cubicBezTo>
                    <a:pt x="30" y="42"/>
                    <a:pt x="30" y="43"/>
                    <a:pt x="30" y="44"/>
                  </a:cubicBezTo>
                  <a:cubicBezTo>
                    <a:pt x="31" y="45"/>
                    <a:pt x="31" y="46"/>
                    <a:pt x="31" y="48"/>
                  </a:cubicBezTo>
                  <a:cubicBezTo>
                    <a:pt x="31" y="49"/>
                    <a:pt x="30" y="51"/>
                    <a:pt x="30" y="52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4"/>
                    <a:pt x="30" y="54"/>
                    <a:pt x="30" y="55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9" y="58"/>
                    <a:pt x="28" y="60"/>
                    <a:pt x="28" y="61"/>
                  </a:cubicBezTo>
                  <a:cubicBezTo>
                    <a:pt x="27" y="63"/>
                    <a:pt x="26" y="64"/>
                    <a:pt x="26" y="66"/>
                  </a:cubicBezTo>
                  <a:cubicBezTo>
                    <a:pt x="27" y="63"/>
                    <a:pt x="29" y="60"/>
                    <a:pt x="30" y="57"/>
                  </a:cubicBezTo>
                  <a:cubicBezTo>
                    <a:pt x="30" y="56"/>
                    <a:pt x="30" y="55"/>
                    <a:pt x="31" y="55"/>
                  </a:cubicBezTo>
                  <a:cubicBezTo>
                    <a:pt x="31" y="54"/>
                    <a:pt x="31" y="54"/>
                    <a:pt x="31" y="53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1"/>
                    <a:pt x="32" y="49"/>
                    <a:pt x="32" y="48"/>
                  </a:cubicBezTo>
                  <a:cubicBezTo>
                    <a:pt x="32" y="46"/>
                    <a:pt x="32" y="44"/>
                    <a:pt x="32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4" y="43"/>
                    <a:pt x="34" y="43"/>
                    <a:pt x="35" y="44"/>
                  </a:cubicBezTo>
                  <a:cubicBezTo>
                    <a:pt x="36" y="45"/>
                    <a:pt x="37" y="45"/>
                    <a:pt x="38" y="46"/>
                  </a:cubicBezTo>
                  <a:cubicBezTo>
                    <a:pt x="39" y="48"/>
                    <a:pt x="41" y="50"/>
                    <a:pt x="42" y="52"/>
                  </a:cubicBezTo>
                  <a:cubicBezTo>
                    <a:pt x="43" y="53"/>
                    <a:pt x="44" y="54"/>
                    <a:pt x="44" y="56"/>
                  </a:cubicBezTo>
                  <a:cubicBezTo>
                    <a:pt x="45" y="57"/>
                    <a:pt x="46" y="58"/>
                    <a:pt x="46" y="59"/>
                  </a:cubicBezTo>
                  <a:cubicBezTo>
                    <a:pt x="47" y="61"/>
                    <a:pt x="47" y="62"/>
                    <a:pt x="48" y="63"/>
                  </a:cubicBezTo>
                  <a:cubicBezTo>
                    <a:pt x="48" y="64"/>
                    <a:pt x="48" y="66"/>
                    <a:pt x="49" y="67"/>
                  </a:cubicBezTo>
                  <a:cubicBezTo>
                    <a:pt x="48" y="64"/>
                    <a:pt x="48" y="61"/>
                    <a:pt x="47" y="59"/>
                  </a:cubicBezTo>
                  <a:cubicBezTo>
                    <a:pt x="46" y="56"/>
                    <a:pt x="45" y="53"/>
                    <a:pt x="44" y="51"/>
                  </a:cubicBezTo>
                  <a:cubicBezTo>
                    <a:pt x="43" y="49"/>
                    <a:pt x="42" y="48"/>
                    <a:pt x="41" y="47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7" y="51"/>
                    <a:pt x="48" y="52"/>
                    <a:pt x="50" y="53"/>
                  </a:cubicBezTo>
                  <a:cubicBezTo>
                    <a:pt x="53" y="56"/>
                    <a:pt x="55" y="59"/>
                    <a:pt x="58" y="62"/>
                  </a:cubicBezTo>
                  <a:cubicBezTo>
                    <a:pt x="61" y="65"/>
                    <a:pt x="63" y="68"/>
                    <a:pt x="65" y="71"/>
                  </a:cubicBezTo>
                  <a:cubicBezTo>
                    <a:pt x="61" y="64"/>
                    <a:pt x="56" y="58"/>
                    <a:pt x="51" y="52"/>
                  </a:cubicBezTo>
                  <a:cubicBezTo>
                    <a:pt x="49" y="51"/>
                    <a:pt x="48" y="49"/>
                    <a:pt x="46" y="48"/>
                  </a:cubicBezTo>
                  <a:cubicBezTo>
                    <a:pt x="45" y="47"/>
                    <a:pt x="43" y="46"/>
                    <a:pt x="42" y="45"/>
                  </a:cubicBezTo>
                  <a:cubicBezTo>
                    <a:pt x="38" y="42"/>
                    <a:pt x="35" y="40"/>
                    <a:pt x="32" y="38"/>
                  </a:cubicBezTo>
                  <a:cubicBezTo>
                    <a:pt x="29" y="36"/>
                    <a:pt x="25" y="34"/>
                    <a:pt x="23" y="32"/>
                  </a:cubicBezTo>
                  <a:cubicBezTo>
                    <a:pt x="21" y="31"/>
                    <a:pt x="20" y="29"/>
                    <a:pt x="18" y="28"/>
                  </a:cubicBezTo>
                  <a:cubicBezTo>
                    <a:pt x="17" y="26"/>
                    <a:pt x="16" y="25"/>
                    <a:pt x="15" y="23"/>
                  </a:cubicBezTo>
                  <a:cubicBezTo>
                    <a:pt x="14" y="21"/>
                    <a:pt x="13" y="20"/>
                    <a:pt x="12" y="18"/>
                  </a:cubicBezTo>
                  <a:cubicBezTo>
                    <a:pt x="12" y="16"/>
                    <a:pt x="11" y="15"/>
                    <a:pt x="11" y="13"/>
                  </a:cubicBezTo>
                  <a:cubicBezTo>
                    <a:pt x="12" y="15"/>
                    <a:pt x="14" y="16"/>
                    <a:pt x="16" y="17"/>
                  </a:cubicBezTo>
                  <a:cubicBezTo>
                    <a:pt x="17" y="18"/>
                    <a:pt x="18" y="19"/>
                    <a:pt x="19" y="20"/>
                  </a:cubicBezTo>
                  <a:cubicBezTo>
                    <a:pt x="20" y="21"/>
                    <a:pt x="22" y="21"/>
                    <a:pt x="23" y="22"/>
                  </a:cubicBezTo>
                  <a:cubicBezTo>
                    <a:pt x="26" y="23"/>
                    <a:pt x="28" y="24"/>
                    <a:pt x="31" y="24"/>
                  </a:cubicBezTo>
                  <a:cubicBezTo>
                    <a:pt x="34" y="25"/>
                    <a:pt x="37" y="25"/>
                    <a:pt x="39" y="26"/>
                  </a:cubicBezTo>
                  <a:cubicBezTo>
                    <a:pt x="42" y="27"/>
                    <a:pt x="45" y="28"/>
                    <a:pt x="47" y="29"/>
                  </a:cubicBezTo>
                  <a:cubicBezTo>
                    <a:pt x="50" y="30"/>
                    <a:pt x="52" y="32"/>
                    <a:pt x="54" y="33"/>
                  </a:cubicBezTo>
                  <a:cubicBezTo>
                    <a:pt x="56" y="35"/>
                    <a:pt x="58" y="37"/>
                    <a:pt x="60" y="39"/>
                  </a:cubicBezTo>
                  <a:cubicBezTo>
                    <a:pt x="57" y="34"/>
                    <a:pt x="52" y="31"/>
                    <a:pt x="48" y="28"/>
                  </a:cubicBezTo>
                  <a:cubicBezTo>
                    <a:pt x="45" y="27"/>
                    <a:pt x="43" y="26"/>
                    <a:pt x="40" y="25"/>
                  </a:cubicBezTo>
                  <a:cubicBezTo>
                    <a:pt x="37" y="24"/>
                    <a:pt x="34" y="23"/>
                    <a:pt x="32" y="23"/>
                  </a:cubicBezTo>
                  <a:cubicBezTo>
                    <a:pt x="29" y="22"/>
                    <a:pt x="26" y="21"/>
                    <a:pt x="24" y="20"/>
                  </a:cubicBezTo>
                  <a:cubicBezTo>
                    <a:pt x="23" y="20"/>
                    <a:pt x="22" y="19"/>
                    <a:pt x="20" y="18"/>
                  </a:cubicBezTo>
                  <a:cubicBezTo>
                    <a:pt x="19" y="17"/>
                    <a:pt x="18" y="16"/>
                    <a:pt x="17" y="15"/>
                  </a:cubicBezTo>
                  <a:cubicBezTo>
                    <a:pt x="15" y="14"/>
                    <a:pt x="13" y="12"/>
                    <a:pt x="11" y="10"/>
                  </a:cubicBezTo>
                  <a:cubicBezTo>
                    <a:pt x="10" y="9"/>
                    <a:pt x="9" y="8"/>
                    <a:pt x="8" y="7"/>
                  </a:cubicBezTo>
                  <a:cubicBezTo>
                    <a:pt x="8" y="7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6"/>
                    <a:pt x="13" y="6"/>
                    <a:pt x="16" y="5"/>
                  </a:cubicBezTo>
                  <a:cubicBezTo>
                    <a:pt x="18" y="5"/>
                    <a:pt x="20" y="5"/>
                    <a:pt x="22" y="5"/>
                  </a:cubicBezTo>
                  <a:cubicBezTo>
                    <a:pt x="24" y="4"/>
                    <a:pt x="26" y="4"/>
                    <a:pt x="28" y="3"/>
                  </a:cubicBezTo>
                  <a:cubicBezTo>
                    <a:pt x="33" y="2"/>
                    <a:pt x="37" y="2"/>
                    <a:pt x="41" y="2"/>
                  </a:cubicBezTo>
                  <a:cubicBezTo>
                    <a:pt x="42" y="3"/>
                    <a:pt x="44" y="3"/>
                    <a:pt x="46" y="4"/>
                  </a:cubicBezTo>
                  <a:cubicBezTo>
                    <a:pt x="48" y="5"/>
                    <a:pt x="50" y="5"/>
                    <a:pt x="52" y="7"/>
                  </a:cubicBezTo>
                  <a:cubicBezTo>
                    <a:pt x="48" y="4"/>
                    <a:pt x="45" y="2"/>
                    <a:pt x="41" y="1"/>
                  </a:cubicBezTo>
                  <a:cubicBezTo>
                    <a:pt x="39" y="1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4" y="2"/>
                    <a:pt x="20" y="3"/>
                    <a:pt x="16" y="3"/>
                  </a:cubicBezTo>
                  <a:cubicBezTo>
                    <a:pt x="14" y="3"/>
                    <a:pt x="12" y="3"/>
                    <a:pt x="10" y="3"/>
                  </a:cubicBezTo>
                  <a:cubicBezTo>
                    <a:pt x="8" y="3"/>
                    <a:pt x="7" y="3"/>
                    <a:pt x="5" y="3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7"/>
                    <a:pt x="4" y="9"/>
                  </a:cubicBezTo>
                  <a:cubicBezTo>
                    <a:pt x="5" y="10"/>
                    <a:pt x="6" y="11"/>
                    <a:pt x="6" y="12"/>
                  </a:cubicBezTo>
                  <a:cubicBezTo>
                    <a:pt x="6" y="12"/>
                    <a:pt x="6" y="12"/>
                    <a:pt x="6" y="13"/>
                  </a:cubicBezTo>
                  <a:cubicBezTo>
                    <a:pt x="6" y="14"/>
                    <a:pt x="5" y="15"/>
                    <a:pt x="5" y="16"/>
                  </a:cubicBezTo>
                  <a:cubicBezTo>
                    <a:pt x="5" y="17"/>
                    <a:pt x="4" y="17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3" y="21"/>
                    <a:pt x="3" y="23"/>
                    <a:pt x="3" y="24"/>
                  </a:cubicBezTo>
                  <a:cubicBezTo>
                    <a:pt x="2" y="26"/>
                    <a:pt x="2" y="29"/>
                    <a:pt x="2" y="31"/>
                  </a:cubicBezTo>
                  <a:cubicBezTo>
                    <a:pt x="2" y="32"/>
                    <a:pt x="2" y="33"/>
                    <a:pt x="2" y="35"/>
                  </a:cubicBezTo>
                  <a:cubicBezTo>
                    <a:pt x="2" y="36"/>
                    <a:pt x="2" y="37"/>
                    <a:pt x="2" y="38"/>
                  </a:cubicBezTo>
                  <a:cubicBezTo>
                    <a:pt x="2" y="37"/>
                    <a:pt x="2" y="36"/>
                    <a:pt x="3" y="35"/>
                  </a:cubicBezTo>
                  <a:cubicBezTo>
                    <a:pt x="3" y="33"/>
                    <a:pt x="3" y="32"/>
                    <a:pt x="3" y="31"/>
                  </a:cubicBezTo>
                  <a:cubicBezTo>
                    <a:pt x="3" y="29"/>
                    <a:pt x="4" y="26"/>
                    <a:pt x="4" y="24"/>
                  </a:cubicBezTo>
                  <a:cubicBezTo>
                    <a:pt x="5" y="23"/>
                    <a:pt x="5" y="21"/>
                    <a:pt x="5" y="20"/>
                  </a:cubicBezTo>
                  <a:cubicBezTo>
                    <a:pt x="5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7"/>
                    <a:pt x="7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8" y="15"/>
                    <a:pt x="8" y="16"/>
                    <a:pt x="9" y="1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9"/>
                    <a:pt x="13" y="33"/>
                    <a:pt x="14" y="36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1"/>
                  </a:cubicBezTo>
                  <a:cubicBezTo>
                    <a:pt x="16" y="43"/>
                    <a:pt x="16" y="45"/>
                    <a:pt x="16" y="47"/>
                  </a:cubicBezTo>
                  <a:cubicBezTo>
                    <a:pt x="16" y="48"/>
                    <a:pt x="16" y="50"/>
                    <a:pt x="16" y="52"/>
                  </a:cubicBezTo>
                  <a:cubicBezTo>
                    <a:pt x="16" y="54"/>
                    <a:pt x="16" y="56"/>
                    <a:pt x="15" y="58"/>
                  </a:cubicBezTo>
                  <a:cubicBezTo>
                    <a:pt x="16" y="54"/>
                    <a:pt x="17" y="50"/>
                    <a:pt x="17" y="46"/>
                  </a:cubicBezTo>
                  <a:cubicBezTo>
                    <a:pt x="17" y="44"/>
                    <a:pt x="17" y="43"/>
                    <a:pt x="17" y="41"/>
                  </a:cubicBezTo>
                  <a:close/>
                  <a:moveTo>
                    <a:pt x="32" y="41"/>
                  </a:moveTo>
                  <a:cubicBezTo>
                    <a:pt x="32" y="41"/>
                    <a:pt x="32" y="41"/>
                    <a:pt x="32" y="41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lose/>
                </a:path>
              </a:pathLst>
            </a:custGeom>
            <a:solidFill>
              <a:srgbClr val="AE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14957" y="3929384"/>
            <a:ext cx="1696196" cy="549626"/>
            <a:chOff x="6714957" y="3929384"/>
            <a:chExt cx="1696196" cy="549626"/>
          </a:xfrm>
        </p:grpSpPr>
        <p:sp>
          <p:nvSpPr>
            <p:cNvPr id="916" name="KSO_Shape"/>
            <p:cNvSpPr/>
            <p:nvPr/>
          </p:nvSpPr>
          <p:spPr bwMode="auto">
            <a:xfrm flipH="1">
              <a:off x="7944886" y="3929384"/>
              <a:ext cx="466267" cy="549626"/>
            </a:xfrm>
            <a:custGeom>
              <a:avLst/>
              <a:gdLst>
                <a:gd name="T0" fmla="*/ 894085 w 4268"/>
                <a:gd name="T1" fmla="*/ 1679836 h 5034"/>
                <a:gd name="T2" fmla="*/ 695736 w 4268"/>
                <a:gd name="T3" fmla="*/ 1585986 h 5034"/>
                <a:gd name="T4" fmla="*/ 499280 w 4268"/>
                <a:gd name="T5" fmla="*/ 1455429 h 5034"/>
                <a:gd name="T6" fmla="*/ 311151 w 4268"/>
                <a:gd name="T7" fmla="*/ 1274163 h 5034"/>
                <a:gd name="T8" fmla="*/ 154818 w 4268"/>
                <a:gd name="T9" fmla="*/ 1035375 h 5034"/>
                <a:gd name="T10" fmla="*/ 85169 w 4268"/>
                <a:gd name="T11" fmla="*/ 858272 h 5034"/>
                <a:gd name="T12" fmla="*/ 47316 w 4268"/>
                <a:gd name="T13" fmla="*/ 693656 h 5034"/>
                <a:gd name="T14" fmla="*/ 27633 w 4268"/>
                <a:gd name="T15" fmla="*/ 597914 h 5034"/>
                <a:gd name="T16" fmla="*/ 757 w 4268"/>
                <a:gd name="T17" fmla="*/ 830647 h 5034"/>
                <a:gd name="T18" fmla="*/ 11356 w 4268"/>
                <a:gd name="T19" fmla="*/ 1056567 h 5034"/>
                <a:gd name="T20" fmla="*/ 50723 w 4268"/>
                <a:gd name="T21" fmla="*/ 1251079 h 5034"/>
                <a:gd name="T22" fmla="*/ 127564 w 4268"/>
                <a:gd name="T23" fmla="*/ 1457700 h 5034"/>
                <a:gd name="T24" fmla="*/ 227117 w 4268"/>
                <a:gd name="T25" fmla="*/ 1628749 h 5034"/>
                <a:gd name="T26" fmla="*/ 332348 w 4268"/>
                <a:gd name="T27" fmla="*/ 1749467 h 5034"/>
                <a:gd name="T28" fmla="*/ 444771 w 4268"/>
                <a:gd name="T29" fmla="*/ 1832342 h 5034"/>
                <a:gd name="T30" fmla="*/ 560980 w 4268"/>
                <a:gd name="T31" fmla="*/ 1881538 h 5034"/>
                <a:gd name="T32" fmla="*/ 676431 w 4268"/>
                <a:gd name="T33" fmla="*/ 1903108 h 5034"/>
                <a:gd name="T34" fmla="*/ 843362 w 4268"/>
                <a:gd name="T35" fmla="*/ 1892512 h 5034"/>
                <a:gd name="T36" fmla="*/ 1038683 w 4268"/>
                <a:gd name="T37" fmla="*/ 1858832 h 5034"/>
                <a:gd name="T38" fmla="*/ 1322201 w 4268"/>
                <a:gd name="T39" fmla="*/ 1838775 h 5034"/>
                <a:gd name="T40" fmla="*/ 1516008 w 4268"/>
                <a:gd name="T41" fmla="*/ 1785039 h 5034"/>
                <a:gd name="T42" fmla="*/ 1579979 w 4268"/>
                <a:gd name="T43" fmla="*/ 1750602 h 5034"/>
                <a:gd name="T44" fmla="*/ 1398664 w 4268"/>
                <a:gd name="T45" fmla="*/ 1771037 h 5034"/>
                <a:gd name="T46" fmla="*/ 1156406 w 4268"/>
                <a:gd name="T47" fmla="*/ 1752872 h 5034"/>
                <a:gd name="T48" fmla="*/ 157089 w 4268"/>
                <a:gd name="T49" fmla="*/ 73036 h 5034"/>
                <a:gd name="T50" fmla="*/ 126807 w 4268"/>
                <a:gd name="T51" fmla="*/ 278522 h 5034"/>
                <a:gd name="T52" fmla="*/ 120751 w 4268"/>
                <a:gd name="T53" fmla="*/ 466979 h 5034"/>
                <a:gd name="T54" fmla="*/ 135135 w 4268"/>
                <a:gd name="T55" fmla="*/ 637271 h 5034"/>
                <a:gd name="T56" fmla="*/ 171474 w 4268"/>
                <a:gd name="T57" fmla="*/ 576344 h 5034"/>
                <a:gd name="T58" fmla="*/ 238473 w 4268"/>
                <a:gd name="T59" fmla="*/ 459788 h 5034"/>
                <a:gd name="T60" fmla="*/ 209705 w 4268"/>
                <a:gd name="T61" fmla="*/ 571803 h 5034"/>
                <a:gd name="T62" fmla="*/ 193428 w 4268"/>
                <a:gd name="T63" fmla="*/ 742095 h 5034"/>
                <a:gd name="T64" fmla="*/ 209326 w 4268"/>
                <a:gd name="T65" fmla="*/ 910495 h 5034"/>
                <a:gd name="T66" fmla="*/ 282761 w 4268"/>
                <a:gd name="T67" fmla="*/ 1059973 h 5034"/>
                <a:gd name="T68" fmla="*/ 341812 w 4268"/>
                <a:gd name="T69" fmla="*/ 1099330 h 5034"/>
                <a:gd name="T70" fmla="*/ 369066 w 4268"/>
                <a:gd name="T71" fmla="*/ 912765 h 5034"/>
                <a:gd name="T72" fmla="*/ 420924 w 4268"/>
                <a:gd name="T73" fmla="*/ 767449 h 5034"/>
                <a:gd name="T74" fmla="*/ 430009 w 4268"/>
                <a:gd name="T75" fmla="*/ 818537 h 5034"/>
                <a:gd name="T76" fmla="*/ 428116 w 4268"/>
                <a:gd name="T77" fmla="*/ 1022887 h 5034"/>
                <a:gd name="T78" fmla="*/ 465212 w 4268"/>
                <a:gd name="T79" fmla="*/ 1249565 h 5034"/>
                <a:gd name="T80" fmla="*/ 610567 w 4268"/>
                <a:gd name="T81" fmla="*/ 1416073 h 5034"/>
                <a:gd name="T82" fmla="*/ 668103 w 4268"/>
                <a:gd name="T83" fmla="*/ 1328278 h 5034"/>
                <a:gd name="T84" fmla="*/ 670753 w 4268"/>
                <a:gd name="T85" fmla="*/ 1121657 h 5034"/>
                <a:gd name="T86" fmla="*/ 705578 w 4268"/>
                <a:gd name="T87" fmla="*/ 961961 h 5034"/>
                <a:gd name="T88" fmla="*/ 719205 w 4268"/>
                <a:gd name="T89" fmla="*/ 1091004 h 5034"/>
                <a:gd name="T90" fmla="*/ 760464 w 4268"/>
                <a:gd name="T91" fmla="*/ 1298760 h 5034"/>
                <a:gd name="T92" fmla="*/ 840713 w 4268"/>
                <a:gd name="T93" fmla="*/ 1521654 h 5034"/>
                <a:gd name="T94" fmla="*/ 1029977 w 4268"/>
                <a:gd name="T95" fmla="*/ 1631776 h 5034"/>
                <a:gd name="T96" fmla="*/ 1163976 w 4268"/>
                <a:gd name="T97" fmla="*/ 1661672 h 5034"/>
                <a:gd name="T98" fmla="*/ 1198044 w 4268"/>
                <a:gd name="T99" fmla="*/ 1469052 h 5034"/>
                <a:gd name="T100" fmla="*/ 1196151 w 4268"/>
                <a:gd name="T101" fmla="*/ 1309735 h 5034"/>
                <a:gd name="T102" fmla="*/ 1159434 w 4268"/>
                <a:gd name="T103" fmla="*/ 1126198 h 5034"/>
                <a:gd name="T104" fmla="*/ 1071237 w 4268"/>
                <a:gd name="T105" fmla="*/ 931308 h 5034"/>
                <a:gd name="T106" fmla="*/ 914147 w 4268"/>
                <a:gd name="T107" fmla="*/ 737932 h 5034"/>
                <a:gd name="T108" fmla="*/ 674917 w 4268"/>
                <a:gd name="T109" fmla="*/ 549097 h 5034"/>
                <a:gd name="T110" fmla="*/ 403890 w 4268"/>
                <a:gd name="T111" fmla="*/ 298579 h 5034"/>
                <a:gd name="T112" fmla="*/ 239987 w 4268"/>
                <a:gd name="T113" fmla="*/ 101797 h 50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268" h="5034">
                  <a:moveTo>
                    <a:pt x="2846" y="4597"/>
                  </a:moveTo>
                  <a:lnTo>
                    <a:pt x="2846" y="4597"/>
                  </a:lnTo>
                  <a:lnTo>
                    <a:pt x="2803" y="4585"/>
                  </a:lnTo>
                  <a:lnTo>
                    <a:pt x="2749" y="4571"/>
                  </a:lnTo>
                  <a:lnTo>
                    <a:pt x="2687" y="4553"/>
                  </a:lnTo>
                  <a:lnTo>
                    <a:pt x="2617" y="4531"/>
                  </a:lnTo>
                  <a:lnTo>
                    <a:pt x="2538" y="4504"/>
                  </a:lnTo>
                  <a:lnTo>
                    <a:pt x="2454" y="4474"/>
                  </a:lnTo>
                  <a:lnTo>
                    <a:pt x="2362" y="4439"/>
                  </a:lnTo>
                  <a:lnTo>
                    <a:pt x="2265" y="4399"/>
                  </a:lnTo>
                  <a:lnTo>
                    <a:pt x="2215" y="4378"/>
                  </a:lnTo>
                  <a:lnTo>
                    <a:pt x="2164" y="4355"/>
                  </a:lnTo>
                  <a:lnTo>
                    <a:pt x="2112" y="4331"/>
                  </a:lnTo>
                  <a:lnTo>
                    <a:pt x="2059" y="4305"/>
                  </a:lnTo>
                  <a:lnTo>
                    <a:pt x="2004" y="4279"/>
                  </a:lnTo>
                  <a:lnTo>
                    <a:pt x="1950" y="4251"/>
                  </a:lnTo>
                  <a:lnTo>
                    <a:pt x="1894" y="4222"/>
                  </a:lnTo>
                  <a:lnTo>
                    <a:pt x="1838" y="4191"/>
                  </a:lnTo>
                  <a:lnTo>
                    <a:pt x="1781" y="4158"/>
                  </a:lnTo>
                  <a:lnTo>
                    <a:pt x="1724" y="4125"/>
                  </a:lnTo>
                  <a:lnTo>
                    <a:pt x="1666" y="4089"/>
                  </a:lnTo>
                  <a:lnTo>
                    <a:pt x="1608" y="4052"/>
                  </a:lnTo>
                  <a:lnTo>
                    <a:pt x="1550" y="4014"/>
                  </a:lnTo>
                  <a:lnTo>
                    <a:pt x="1492" y="3974"/>
                  </a:lnTo>
                  <a:lnTo>
                    <a:pt x="1434" y="3933"/>
                  </a:lnTo>
                  <a:lnTo>
                    <a:pt x="1376" y="3891"/>
                  </a:lnTo>
                  <a:lnTo>
                    <a:pt x="1319" y="3846"/>
                  </a:lnTo>
                  <a:lnTo>
                    <a:pt x="1261" y="3800"/>
                  </a:lnTo>
                  <a:lnTo>
                    <a:pt x="1204" y="3752"/>
                  </a:lnTo>
                  <a:lnTo>
                    <a:pt x="1147" y="3702"/>
                  </a:lnTo>
                  <a:lnTo>
                    <a:pt x="1092" y="3651"/>
                  </a:lnTo>
                  <a:lnTo>
                    <a:pt x="1036" y="3598"/>
                  </a:lnTo>
                  <a:lnTo>
                    <a:pt x="981" y="3543"/>
                  </a:lnTo>
                  <a:lnTo>
                    <a:pt x="927" y="3487"/>
                  </a:lnTo>
                  <a:lnTo>
                    <a:pt x="874" y="3428"/>
                  </a:lnTo>
                  <a:lnTo>
                    <a:pt x="822" y="3367"/>
                  </a:lnTo>
                  <a:lnTo>
                    <a:pt x="770" y="3305"/>
                  </a:lnTo>
                  <a:lnTo>
                    <a:pt x="720" y="3241"/>
                  </a:lnTo>
                  <a:lnTo>
                    <a:pt x="671" y="3174"/>
                  </a:lnTo>
                  <a:lnTo>
                    <a:pt x="624" y="3106"/>
                  </a:lnTo>
                  <a:lnTo>
                    <a:pt x="577" y="3037"/>
                  </a:lnTo>
                  <a:lnTo>
                    <a:pt x="533" y="2965"/>
                  </a:lnTo>
                  <a:lnTo>
                    <a:pt x="489" y="2891"/>
                  </a:lnTo>
                  <a:lnTo>
                    <a:pt x="448" y="2814"/>
                  </a:lnTo>
                  <a:lnTo>
                    <a:pt x="409" y="2736"/>
                  </a:lnTo>
                  <a:lnTo>
                    <a:pt x="371" y="2656"/>
                  </a:lnTo>
                  <a:lnTo>
                    <a:pt x="334" y="2573"/>
                  </a:lnTo>
                  <a:lnTo>
                    <a:pt x="318" y="2531"/>
                  </a:lnTo>
                  <a:lnTo>
                    <a:pt x="301" y="2489"/>
                  </a:lnTo>
                  <a:lnTo>
                    <a:pt x="284" y="2445"/>
                  </a:lnTo>
                  <a:lnTo>
                    <a:pt x="268" y="2402"/>
                  </a:lnTo>
                  <a:lnTo>
                    <a:pt x="253" y="2357"/>
                  </a:lnTo>
                  <a:lnTo>
                    <a:pt x="238" y="2312"/>
                  </a:lnTo>
                  <a:lnTo>
                    <a:pt x="225" y="2268"/>
                  </a:lnTo>
                  <a:lnTo>
                    <a:pt x="212" y="2221"/>
                  </a:lnTo>
                  <a:lnTo>
                    <a:pt x="198" y="2175"/>
                  </a:lnTo>
                  <a:lnTo>
                    <a:pt x="186" y="2127"/>
                  </a:lnTo>
                  <a:lnTo>
                    <a:pt x="174" y="2080"/>
                  </a:lnTo>
                  <a:lnTo>
                    <a:pt x="163" y="2031"/>
                  </a:lnTo>
                  <a:lnTo>
                    <a:pt x="152" y="1983"/>
                  </a:lnTo>
                  <a:lnTo>
                    <a:pt x="142" y="1933"/>
                  </a:lnTo>
                  <a:lnTo>
                    <a:pt x="134" y="1884"/>
                  </a:lnTo>
                  <a:lnTo>
                    <a:pt x="125" y="1833"/>
                  </a:lnTo>
                  <a:lnTo>
                    <a:pt x="117" y="1781"/>
                  </a:lnTo>
                  <a:lnTo>
                    <a:pt x="110" y="1730"/>
                  </a:lnTo>
                  <a:lnTo>
                    <a:pt x="103" y="1678"/>
                  </a:lnTo>
                  <a:lnTo>
                    <a:pt x="98" y="1624"/>
                  </a:lnTo>
                  <a:lnTo>
                    <a:pt x="92" y="1571"/>
                  </a:lnTo>
                  <a:lnTo>
                    <a:pt x="88" y="1517"/>
                  </a:lnTo>
                  <a:lnTo>
                    <a:pt x="84" y="1533"/>
                  </a:lnTo>
                  <a:lnTo>
                    <a:pt x="73" y="1580"/>
                  </a:lnTo>
                  <a:lnTo>
                    <a:pt x="59" y="1654"/>
                  </a:lnTo>
                  <a:lnTo>
                    <a:pt x="50" y="1702"/>
                  </a:lnTo>
                  <a:lnTo>
                    <a:pt x="41" y="1756"/>
                  </a:lnTo>
                  <a:lnTo>
                    <a:pt x="33" y="1816"/>
                  </a:lnTo>
                  <a:lnTo>
                    <a:pt x="24" y="1881"/>
                  </a:lnTo>
                  <a:lnTo>
                    <a:pt x="18" y="1952"/>
                  </a:lnTo>
                  <a:lnTo>
                    <a:pt x="11" y="2028"/>
                  </a:lnTo>
                  <a:lnTo>
                    <a:pt x="5" y="2109"/>
                  </a:lnTo>
                  <a:lnTo>
                    <a:pt x="2" y="2195"/>
                  </a:lnTo>
                  <a:lnTo>
                    <a:pt x="0" y="2286"/>
                  </a:lnTo>
                  <a:lnTo>
                    <a:pt x="1" y="2379"/>
                  </a:lnTo>
                  <a:lnTo>
                    <a:pt x="3" y="2477"/>
                  </a:lnTo>
                  <a:lnTo>
                    <a:pt x="6" y="2528"/>
                  </a:lnTo>
                  <a:lnTo>
                    <a:pt x="9" y="2579"/>
                  </a:lnTo>
                  <a:lnTo>
                    <a:pt x="13" y="2631"/>
                  </a:lnTo>
                  <a:lnTo>
                    <a:pt x="18" y="2684"/>
                  </a:lnTo>
                  <a:lnTo>
                    <a:pt x="23" y="2737"/>
                  </a:lnTo>
                  <a:lnTo>
                    <a:pt x="30" y="2792"/>
                  </a:lnTo>
                  <a:lnTo>
                    <a:pt x="38" y="2847"/>
                  </a:lnTo>
                  <a:lnTo>
                    <a:pt x="45" y="2902"/>
                  </a:lnTo>
                  <a:lnTo>
                    <a:pt x="54" y="2958"/>
                  </a:lnTo>
                  <a:lnTo>
                    <a:pt x="65" y="3015"/>
                  </a:lnTo>
                  <a:lnTo>
                    <a:pt x="77" y="3072"/>
                  </a:lnTo>
                  <a:lnTo>
                    <a:pt x="89" y="3130"/>
                  </a:lnTo>
                  <a:lnTo>
                    <a:pt x="102" y="3189"/>
                  </a:lnTo>
                  <a:lnTo>
                    <a:pt x="117" y="3247"/>
                  </a:lnTo>
                  <a:lnTo>
                    <a:pt x="134" y="3306"/>
                  </a:lnTo>
                  <a:lnTo>
                    <a:pt x="150" y="3366"/>
                  </a:lnTo>
                  <a:lnTo>
                    <a:pt x="169" y="3425"/>
                  </a:lnTo>
                  <a:lnTo>
                    <a:pt x="188" y="3486"/>
                  </a:lnTo>
                  <a:lnTo>
                    <a:pt x="209" y="3546"/>
                  </a:lnTo>
                  <a:lnTo>
                    <a:pt x="232" y="3607"/>
                  </a:lnTo>
                  <a:lnTo>
                    <a:pt x="256" y="3667"/>
                  </a:lnTo>
                  <a:lnTo>
                    <a:pt x="282" y="3729"/>
                  </a:lnTo>
                  <a:lnTo>
                    <a:pt x="309" y="3790"/>
                  </a:lnTo>
                  <a:lnTo>
                    <a:pt x="337" y="3852"/>
                  </a:lnTo>
                  <a:lnTo>
                    <a:pt x="367" y="3913"/>
                  </a:lnTo>
                  <a:lnTo>
                    <a:pt x="399" y="3974"/>
                  </a:lnTo>
                  <a:lnTo>
                    <a:pt x="431" y="4036"/>
                  </a:lnTo>
                  <a:lnTo>
                    <a:pt x="467" y="4097"/>
                  </a:lnTo>
                  <a:lnTo>
                    <a:pt x="504" y="4158"/>
                  </a:lnTo>
                  <a:lnTo>
                    <a:pt x="542" y="4218"/>
                  </a:lnTo>
                  <a:lnTo>
                    <a:pt x="571" y="4262"/>
                  </a:lnTo>
                  <a:lnTo>
                    <a:pt x="600" y="4304"/>
                  </a:lnTo>
                  <a:lnTo>
                    <a:pt x="629" y="4346"/>
                  </a:lnTo>
                  <a:lnTo>
                    <a:pt x="659" y="4385"/>
                  </a:lnTo>
                  <a:lnTo>
                    <a:pt x="689" y="4423"/>
                  </a:lnTo>
                  <a:lnTo>
                    <a:pt x="720" y="4459"/>
                  </a:lnTo>
                  <a:lnTo>
                    <a:pt x="750" y="4495"/>
                  </a:lnTo>
                  <a:lnTo>
                    <a:pt x="782" y="4529"/>
                  </a:lnTo>
                  <a:lnTo>
                    <a:pt x="814" y="4562"/>
                  </a:lnTo>
                  <a:lnTo>
                    <a:pt x="845" y="4593"/>
                  </a:lnTo>
                  <a:lnTo>
                    <a:pt x="878" y="4623"/>
                  </a:lnTo>
                  <a:lnTo>
                    <a:pt x="910" y="4652"/>
                  </a:lnTo>
                  <a:lnTo>
                    <a:pt x="942" y="4680"/>
                  </a:lnTo>
                  <a:lnTo>
                    <a:pt x="976" y="4707"/>
                  </a:lnTo>
                  <a:lnTo>
                    <a:pt x="1008" y="4732"/>
                  </a:lnTo>
                  <a:lnTo>
                    <a:pt x="1042" y="4756"/>
                  </a:lnTo>
                  <a:lnTo>
                    <a:pt x="1075" y="4779"/>
                  </a:lnTo>
                  <a:lnTo>
                    <a:pt x="1108" y="4801"/>
                  </a:lnTo>
                  <a:lnTo>
                    <a:pt x="1142" y="4822"/>
                  </a:lnTo>
                  <a:lnTo>
                    <a:pt x="1175" y="4842"/>
                  </a:lnTo>
                  <a:lnTo>
                    <a:pt x="1210" y="4860"/>
                  </a:lnTo>
                  <a:lnTo>
                    <a:pt x="1243" y="4878"/>
                  </a:lnTo>
                  <a:lnTo>
                    <a:pt x="1277" y="4894"/>
                  </a:lnTo>
                  <a:lnTo>
                    <a:pt x="1311" y="4910"/>
                  </a:lnTo>
                  <a:lnTo>
                    <a:pt x="1346" y="4924"/>
                  </a:lnTo>
                  <a:lnTo>
                    <a:pt x="1380" y="4938"/>
                  </a:lnTo>
                  <a:lnTo>
                    <a:pt x="1414" y="4950"/>
                  </a:lnTo>
                  <a:lnTo>
                    <a:pt x="1449" y="4961"/>
                  </a:lnTo>
                  <a:lnTo>
                    <a:pt x="1482" y="4972"/>
                  </a:lnTo>
                  <a:lnTo>
                    <a:pt x="1517" y="4981"/>
                  </a:lnTo>
                  <a:lnTo>
                    <a:pt x="1550" y="4990"/>
                  </a:lnTo>
                  <a:lnTo>
                    <a:pt x="1585" y="4998"/>
                  </a:lnTo>
                  <a:lnTo>
                    <a:pt x="1618" y="5006"/>
                  </a:lnTo>
                  <a:lnTo>
                    <a:pt x="1653" y="5011"/>
                  </a:lnTo>
                  <a:lnTo>
                    <a:pt x="1686" y="5017"/>
                  </a:lnTo>
                  <a:lnTo>
                    <a:pt x="1720" y="5022"/>
                  </a:lnTo>
                  <a:lnTo>
                    <a:pt x="1753" y="5026"/>
                  </a:lnTo>
                  <a:lnTo>
                    <a:pt x="1787" y="5029"/>
                  </a:lnTo>
                  <a:lnTo>
                    <a:pt x="1820" y="5032"/>
                  </a:lnTo>
                  <a:lnTo>
                    <a:pt x="1852" y="5033"/>
                  </a:lnTo>
                  <a:lnTo>
                    <a:pt x="1886" y="5034"/>
                  </a:lnTo>
                  <a:lnTo>
                    <a:pt x="1918" y="5034"/>
                  </a:lnTo>
                  <a:lnTo>
                    <a:pt x="1983" y="5033"/>
                  </a:lnTo>
                  <a:lnTo>
                    <a:pt x="2047" y="5028"/>
                  </a:lnTo>
                  <a:lnTo>
                    <a:pt x="2108" y="5022"/>
                  </a:lnTo>
                  <a:lnTo>
                    <a:pt x="2169" y="5013"/>
                  </a:lnTo>
                  <a:lnTo>
                    <a:pt x="2228" y="5001"/>
                  </a:lnTo>
                  <a:lnTo>
                    <a:pt x="2286" y="4989"/>
                  </a:lnTo>
                  <a:lnTo>
                    <a:pt x="2343" y="4975"/>
                  </a:lnTo>
                  <a:lnTo>
                    <a:pt x="2397" y="4958"/>
                  </a:lnTo>
                  <a:lnTo>
                    <a:pt x="2449" y="4940"/>
                  </a:lnTo>
                  <a:lnTo>
                    <a:pt x="2501" y="4921"/>
                  </a:lnTo>
                  <a:lnTo>
                    <a:pt x="2549" y="4901"/>
                  </a:lnTo>
                  <a:lnTo>
                    <a:pt x="2648" y="4908"/>
                  </a:lnTo>
                  <a:lnTo>
                    <a:pt x="2744" y="4912"/>
                  </a:lnTo>
                  <a:lnTo>
                    <a:pt x="2839" y="4914"/>
                  </a:lnTo>
                  <a:lnTo>
                    <a:pt x="2930" y="4914"/>
                  </a:lnTo>
                  <a:lnTo>
                    <a:pt x="3018" y="4911"/>
                  </a:lnTo>
                  <a:lnTo>
                    <a:pt x="3104" y="4907"/>
                  </a:lnTo>
                  <a:lnTo>
                    <a:pt x="3188" y="4900"/>
                  </a:lnTo>
                  <a:lnTo>
                    <a:pt x="3268" y="4892"/>
                  </a:lnTo>
                  <a:lnTo>
                    <a:pt x="3346" y="4882"/>
                  </a:lnTo>
                  <a:lnTo>
                    <a:pt x="3421" y="4871"/>
                  </a:lnTo>
                  <a:lnTo>
                    <a:pt x="3493" y="4859"/>
                  </a:lnTo>
                  <a:lnTo>
                    <a:pt x="3563" y="4845"/>
                  </a:lnTo>
                  <a:lnTo>
                    <a:pt x="3628" y="4831"/>
                  </a:lnTo>
                  <a:lnTo>
                    <a:pt x="3692" y="4815"/>
                  </a:lnTo>
                  <a:lnTo>
                    <a:pt x="3752" y="4800"/>
                  </a:lnTo>
                  <a:lnTo>
                    <a:pt x="3809" y="4784"/>
                  </a:lnTo>
                  <a:lnTo>
                    <a:pt x="3864" y="4767"/>
                  </a:lnTo>
                  <a:lnTo>
                    <a:pt x="3914" y="4750"/>
                  </a:lnTo>
                  <a:lnTo>
                    <a:pt x="3962" y="4734"/>
                  </a:lnTo>
                  <a:lnTo>
                    <a:pt x="4005" y="4717"/>
                  </a:lnTo>
                  <a:lnTo>
                    <a:pt x="4047" y="4701"/>
                  </a:lnTo>
                  <a:lnTo>
                    <a:pt x="4085" y="4686"/>
                  </a:lnTo>
                  <a:lnTo>
                    <a:pt x="4149" y="4658"/>
                  </a:lnTo>
                  <a:lnTo>
                    <a:pt x="4201" y="4633"/>
                  </a:lnTo>
                  <a:lnTo>
                    <a:pt x="4237" y="4613"/>
                  </a:lnTo>
                  <a:lnTo>
                    <a:pt x="4268" y="4597"/>
                  </a:lnTo>
                  <a:lnTo>
                    <a:pt x="4222" y="4612"/>
                  </a:lnTo>
                  <a:lnTo>
                    <a:pt x="4174" y="4626"/>
                  </a:lnTo>
                  <a:lnTo>
                    <a:pt x="4125" y="4638"/>
                  </a:lnTo>
                  <a:lnTo>
                    <a:pt x="4073" y="4648"/>
                  </a:lnTo>
                  <a:lnTo>
                    <a:pt x="4022" y="4657"/>
                  </a:lnTo>
                  <a:lnTo>
                    <a:pt x="3969" y="4663"/>
                  </a:lnTo>
                  <a:lnTo>
                    <a:pt x="3915" y="4670"/>
                  </a:lnTo>
                  <a:lnTo>
                    <a:pt x="3860" y="4675"/>
                  </a:lnTo>
                  <a:lnTo>
                    <a:pt x="3806" y="4677"/>
                  </a:lnTo>
                  <a:lnTo>
                    <a:pt x="3751" y="4679"/>
                  </a:lnTo>
                  <a:lnTo>
                    <a:pt x="3695" y="4680"/>
                  </a:lnTo>
                  <a:lnTo>
                    <a:pt x="3641" y="4680"/>
                  </a:lnTo>
                  <a:lnTo>
                    <a:pt x="3586" y="4679"/>
                  </a:lnTo>
                  <a:lnTo>
                    <a:pt x="3531" y="4678"/>
                  </a:lnTo>
                  <a:lnTo>
                    <a:pt x="3478" y="4676"/>
                  </a:lnTo>
                  <a:lnTo>
                    <a:pt x="3425" y="4672"/>
                  </a:lnTo>
                  <a:lnTo>
                    <a:pt x="3323" y="4663"/>
                  </a:lnTo>
                  <a:lnTo>
                    <a:pt x="3226" y="4655"/>
                  </a:lnTo>
                  <a:lnTo>
                    <a:pt x="3136" y="4643"/>
                  </a:lnTo>
                  <a:lnTo>
                    <a:pt x="3055" y="4632"/>
                  </a:lnTo>
                  <a:lnTo>
                    <a:pt x="2985" y="4621"/>
                  </a:lnTo>
                  <a:lnTo>
                    <a:pt x="2924" y="4611"/>
                  </a:lnTo>
                  <a:lnTo>
                    <a:pt x="2846" y="4597"/>
                  </a:lnTo>
                  <a:close/>
                  <a:moveTo>
                    <a:pt x="456" y="0"/>
                  </a:moveTo>
                  <a:lnTo>
                    <a:pt x="456" y="0"/>
                  </a:lnTo>
                  <a:lnTo>
                    <a:pt x="441" y="65"/>
                  </a:lnTo>
                  <a:lnTo>
                    <a:pt x="428" y="130"/>
                  </a:lnTo>
                  <a:lnTo>
                    <a:pt x="415" y="193"/>
                  </a:lnTo>
                  <a:lnTo>
                    <a:pt x="402" y="256"/>
                  </a:lnTo>
                  <a:lnTo>
                    <a:pt x="391" y="318"/>
                  </a:lnTo>
                  <a:lnTo>
                    <a:pt x="381" y="379"/>
                  </a:lnTo>
                  <a:lnTo>
                    <a:pt x="371" y="441"/>
                  </a:lnTo>
                  <a:lnTo>
                    <a:pt x="362" y="501"/>
                  </a:lnTo>
                  <a:lnTo>
                    <a:pt x="354" y="561"/>
                  </a:lnTo>
                  <a:lnTo>
                    <a:pt x="348" y="620"/>
                  </a:lnTo>
                  <a:lnTo>
                    <a:pt x="341" y="678"/>
                  </a:lnTo>
                  <a:lnTo>
                    <a:pt x="335" y="736"/>
                  </a:lnTo>
                  <a:lnTo>
                    <a:pt x="331" y="794"/>
                  </a:lnTo>
                  <a:lnTo>
                    <a:pt x="326" y="851"/>
                  </a:lnTo>
                  <a:lnTo>
                    <a:pt x="323" y="907"/>
                  </a:lnTo>
                  <a:lnTo>
                    <a:pt x="321" y="963"/>
                  </a:lnTo>
                  <a:lnTo>
                    <a:pt x="319" y="1019"/>
                  </a:lnTo>
                  <a:lnTo>
                    <a:pt x="318" y="1073"/>
                  </a:lnTo>
                  <a:lnTo>
                    <a:pt x="318" y="1127"/>
                  </a:lnTo>
                  <a:lnTo>
                    <a:pt x="318" y="1180"/>
                  </a:lnTo>
                  <a:lnTo>
                    <a:pt x="319" y="1234"/>
                  </a:lnTo>
                  <a:lnTo>
                    <a:pt x="320" y="1286"/>
                  </a:lnTo>
                  <a:lnTo>
                    <a:pt x="322" y="1338"/>
                  </a:lnTo>
                  <a:lnTo>
                    <a:pt x="325" y="1389"/>
                  </a:lnTo>
                  <a:lnTo>
                    <a:pt x="329" y="1439"/>
                  </a:lnTo>
                  <a:lnTo>
                    <a:pt x="333" y="1489"/>
                  </a:lnTo>
                  <a:lnTo>
                    <a:pt x="339" y="1539"/>
                  </a:lnTo>
                  <a:lnTo>
                    <a:pt x="344" y="1588"/>
                  </a:lnTo>
                  <a:lnTo>
                    <a:pt x="350" y="1636"/>
                  </a:lnTo>
                  <a:lnTo>
                    <a:pt x="357" y="1684"/>
                  </a:lnTo>
                  <a:lnTo>
                    <a:pt x="364" y="1732"/>
                  </a:lnTo>
                  <a:lnTo>
                    <a:pt x="372" y="1779"/>
                  </a:lnTo>
                  <a:lnTo>
                    <a:pt x="381" y="1742"/>
                  </a:lnTo>
                  <a:lnTo>
                    <a:pt x="390" y="1708"/>
                  </a:lnTo>
                  <a:lnTo>
                    <a:pt x="400" y="1673"/>
                  </a:lnTo>
                  <a:lnTo>
                    <a:pt x="410" y="1641"/>
                  </a:lnTo>
                  <a:lnTo>
                    <a:pt x="431" y="1580"/>
                  </a:lnTo>
                  <a:lnTo>
                    <a:pt x="453" y="1523"/>
                  </a:lnTo>
                  <a:lnTo>
                    <a:pt x="475" y="1471"/>
                  </a:lnTo>
                  <a:lnTo>
                    <a:pt x="497" y="1425"/>
                  </a:lnTo>
                  <a:lnTo>
                    <a:pt x="519" y="1382"/>
                  </a:lnTo>
                  <a:lnTo>
                    <a:pt x="540" y="1344"/>
                  </a:lnTo>
                  <a:lnTo>
                    <a:pt x="560" y="1312"/>
                  </a:lnTo>
                  <a:lnTo>
                    <a:pt x="579" y="1283"/>
                  </a:lnTo>
                  <a:lnTo>
                    <a:pt x="595" y="1259"/>
                  </a:lnTo>
                  <a:lnTo>
                    <a:pt x="610" y="1240"/>
                  </a:lnTo>
                  <a:lnTo>
                    <a:pt x="630" y="1215"/>
                  </a:lnTo>
                  <a:lnTo>
                    <a:pt x="638" y="1206"/>
                  </a:lnTo>
                  <a:lnTo>
                    <a:pt x="622" y="1249"/>
                  </a:lnTo>
                  <a:lnTo>
                    <a:pt x="608" y="1293"/>
                  </a:lnTo>
                  <a:lnTo>
                    <a:pt x="595" y="1338"/>
                  </a:lnTo>
                  <a:lnTo>
                    <a:pt x="583" y="1381"/>
                  </a:lnTo>
                  <a:lnTo>
                    <a:pt x="572" y="1425"/>
                  </a:lnTo>
                  <a:lnTo>
                    <a:pt x="562" y="1468"/>
                  </a:lnTo>
                  <a:lnTo>
                    <a:pt x="554" y="1511"/>
                  </a:lnTo>
                  <a:lnTo>
                    <a:pt x="546" y="1555"/>
                  </a:lnTo>
                  <a:lnTo>
                    <a:pt x="538" y="1598"/>
                  </a:lnTo>
                  <a:lnTo>
                    <a:pt x="533" y="1641"/>
                  </a:lnTo>
                  <a:lnTo>
                    <a:pt x="527" y="1683"/>
                  </a:lnTo>
                  <a:lnTo>
                    <a:pt x="523" y="1725"/>
                  </a:lnTo>
                  <a:lnTo>
                    <a:pt x="519" y="1766"/>
                  </a:lnTo>
                  <a:lnTo>
                    <a:pt x="516" y="1807"/>
                  </a:lnTo>
                  <a:lnTo>
                    <a:pt x="513" y="1885"/>
                  </a:lnTo>
                  <a:lnTo>
                    <a:pt x="511" y="1961"/>
                  </a:lnTo>
                  <a:lnTo>
                    <a:pt x="511" y="2033"/>
                  </a:lnTo>
                  <a:lnTo>
                    <a:pt x="513" y="2102"/>
                  </a:lnTo>
                  <a:lnTo>
                    <a:pt x="516" y="2164"/>
                  </a:lnTo>
                  <a:lnTo>
                    <a:pt x="521" y="2222"/>
                  </a:lnTo>
                  <a:lnTo>
                    <a:pt x="525" y="2274"/>
                  </a:lnTo>
                  <a:lnTo>
                    <a:pt x="530" y="2320"/>
                  </a:lnTo>
                  <a:lnTo>
                    <a:pt x="535" y="2359"/>
                  </a:lnTo>
                  <a:lnTo>
                    <a:pt x="553" y="2406"/>
                  </a:lnTo>
                  <a:lnTo>
                    <a:pt x="572" y="2453"/>
                  </a:lnTo>
                  <a:lnTo>
                    <a:pt x="592" y="2499"/>
                  </a:lnTo>
                  <a:lnTo>
                    <a:pt x="613" y="2543"/>
                  </a:lnTo>
                  <a:lnTo>
                    <a:pt x="633" y="2588"/>
                  </a:lnTo>
                  <a:lnTo>
                    <a:pt x="656" y="2631"/>
                  </a:lnTo>
                  <a:lnTo>
                    <a:pt x="678" y="2675"/>
                  </a:lnTo>
                  <a:lnTo>
                    <a:pt x="700" y="2717"/>
                  </a:lnTo>
                  <a:lnTo>
                    <a:pt x="724" y="2760"/>
                  </a:lnTo>
                  <a:lnTo>
                    <a:pt x="747" y="2801"/>
                  </a:lnTo>
                  <a:lnTo>
                    <a:pt x="772" y="2841"/>
                  </a:lnTo>
                  <a:lnTo>
                    <a:pt x="796" y="2881"/>
                  </a:lnTo>
                  <a:lnTo>
                    <a:pt x="822" y="2920"/>
                  </a:lnTo>
                  <a:lnTo>
                    <a:pt x="847" y="2959"/>
                  </a:lnTo>
                  <a:lnTo>
                    <a:pt x="873" y="2997"/>
                  </a:lnTo>
                  <a:lnTo>
                    <a:pt x="900" y="3034"/>
                  </a:lnTo>
                  <a:lnTo>
                    <a:pt x="901" y="2968"/>
                  </a:lnTo>
                  <a:lnTo>
                    <a:pt x="903" y="2905"/>
                  </a:lnTo>
                  <a:lnTo>
                    <a:pt x="907" y="2842"/>
                  </a:lnTo>
                  <a:lnTo>
                    <a:pt x="912" y="2782"/>
                  </a:lnTo>
                  <a:lnTo>
                    <a:pt x="918" y="2723"/>
                  </a:lnTo>
                  <a:lnTo>
                    <a:pt x="926" y="2666"/>
                  </a:lnTo>
                  <a:lnTo>
                    <a:pt x="933" y="2611"/>
                  </a:lnTo>
                  <a:lnTo>
                    <a:pt x="942" y="2559"/>
                  </a:lnTo>
                  <a:lnTo>
                    <a:pt x="953" y="2508"/>
                  </a:lnTo>
                  <a:lnTo>
                    <a:pt x="963" y="2458"/>
                  </a:lnTo>
                  <a:lnTo>
                    <a:pt x="975" y="2412"/>
                  </a:lnTo>
                  <a:lnTo>
                    <a:pt x="987" y="2366"/>
                  </a:lnTo>
                  <a:lnTo>
                    <a:pt x="999" y="2323"/>
                  </a:lnTo>
                  <a:lnTo>
                    <a:pt x="1011" y="2282"/>
                  </a:lnTo>
                  <a:lnTo>
                    <a:pt x="1025" y="2243"/>
                  </a:lnTo>
                  <a:lnTo>
                    <a:pt x="1038" y="2206"/>
                  </a:lnTo>
                  <a:lnTo>
                    <a:pt x="1050" y="2171"/>
                  </a:lnTo>
                  <a:lnTo>
                    <a:pt x="1064" y="2138"/>
                  </a:lnTo>
                  <a:lnTo>
                    <a:pt x="1088" y="2079"/>
                  </a:lnTo>
                  <a:lnTo>
                    <a:pt x="1112" y="2028"/>
                  </a:lnTo>
                  <a:lnTo>
                    <a:pt x="1133" y="1987"/>
                  </a:lnTo>
                  <a:lnTo>
                    <a:pt x="1151" y="1954"/>
                  </a:lnTo>
                  <a:lnTo>
                    <a:pt x="1164" y="1930"/>
                  </a:lnTo>
                  <a:lnTo>
                    <a:pt x="1175" y="1911"/>
                  </a:lnTo>
                  <a:lnTo>
                    <a:pt x="1163" y="1974"/>
                  </a:lnTo>
                  <a:lnTo>
                    <a:pt x="1152" y="2037"/>
                  </a:lnTo>
                  <a:lnTo>
                    <a:pt x="1143" y="2099"/>
                  </a:lnTo>
                  <a:lnTo>
                    <a:pt x="1136" y="2163"/>
                  </a:lnTo>
                  <a:lnTo>
                    <a:pt x="1130" y="2225"/>
                  </a:lnTo>
                  <a:lnTo>
                    <a:pt x="1126" y="2287"/>
                  </a:lnTo>
                  <a:lnTo>
                    <a:pt x="1123" y="2348"/>
                  </a:lnTo>
                  <a:lnTo>
                    <a:pt x="1122" y="2409"/>
                  </a:lnTo>
                  <a:lnTo>
                    <a:pt x="1121" y="2470"/>
                  </a:lnTo>
                  <a:lnTo>
                    <a:pt x="1122" y="2530"/>
                  </a:lnTo>
                  <a:lnTo>
                    <a:pt x="1124" y="2588"/>
                  </a:lnTo>
                  <a:lnTo>
                    <a:pt x="1127" y="2646"/>
                  </a:lnTo>
                  <a:lnTo>
                    <a:pt x="1131" y="2703"/>
                  </a:lnTo>
                  <a:lnTo>
                    <a:pt x="1136" y="2758"/>
                  </a:lnTo>
                  <a:lnTo>
                    <a:pt x="1142" y="2813"/>
                  </a:lnTo>
                  <a:lnTo>
                    <a:pt x="1147" y="2866"/>
                  </a:lnTo>
                  <a:lnTo>
                    <a:pt x="1154" y="2917"/>
                  </a:lnTo>
                  <a:lnTo>
                    <a:pt x="1162" y="2967"/>
                  </a:lnTo>
                  <a:lnTo>
                    <a:pt x="1178" y="3063"/>
                  </a:lnTo>
                  <a:lnTo>
                    <a:pt x="1194" y="3151"/>
                  </a:lnTo>
                  <a:lnTo>
                    <a:pt x="1211" y="3230"/>
                  </a:lnTo>
                  <a:lnTo>
                    <a:pt x="1229" y="3302"/>
                  </a:lnTo>
                  <a:lnTo>
                    <a:pt x="1245" y="3364"/>
                  </a:lnTo>
                  <a:lnTo>
                    <a:pt x="1259" y="3415"/>
                  </a:lnTo>
                  <a:lnTo>
                    <a:pt x="1270" y="3456"/>
                  </a:lnTo>
                  <a:lnTo>
                    <a:pt x="1338" y="3518"/>
                  </a:lnTo>
                  <a:lnTo>
                    <a:pt x="1406" y="3578"/>
                  </a:lnTo>
                  <a:lnTo>
                    <a:pt x="1474" y="3635"/>
                  </a:lnTo>
                  <a:lnTo>
                    <a:pt x="1543" y="3690"/>
                  </a:lnTo>
                  <a:lnTo>
                    <a:pt x="1613" y="3742"/>
                  </a:lnTo>
                  <a:lnTo>
                    <a:pt x="1683" y="3792"/>
                  </a:lnTo>
                  <a:lnTo>
                    <a:pt x="1752" y="3839"/>
                  </a:lnTo>
                  <a:lnTo>
                    <a:pt x="1822" y="3885"/>
                  </a:lnTo>
                  <a:lnTo>
                    <a:pt x="1807" y="3807"/>
                  </a:lnTo>
                  <a:lnTo>
                    <a:pt x="1793" y="3730"/>
                  </a:lnTo>
                  <a:lnTo>
                    <a:pt x="1782" y="3655"/>
                  </a:lnTo>
                  <a:lnTo>
                    <a:pt x="1773" y="3582"/>
                  </a:lnTo>
                  <a:lnTo>
                    <a:pt x="1765" y="3510"/>
                  </a:lnTo>
                  <a:lnTo>
                    <a:pt x="1761" y="3441"/>
                  </a:lnTo>
                  <a:lnTo>
                    <a:pt x="1758" y="3374"/>
                  </a:lnTo>
                  <a:lnTo>
                    <a:pt x="1755" y="3309"/>
                  </a:lnTo>
                  <a:lnTo>
                    <a:pt x="1755" y="3246"/>
                  </a:lnTo>
                  <a:lnTo>
                    <a:pt x="1757" y="3186"/>
                  </a:lnTo>
                  <a:lnTo>
                    <a:pt x="1759" y="3127"/>
                  </a:lnTo>
                  <a:lnTo>
                    <a:pt x="1762" y="3070"/>
                  </a:lnTo>
                  <a:lnTo>
                    <a:pt x="1767" y="3016"/>
                  </a:lnTo>
                  <a:lnTo>
                    <a:pt x="1772" y="2964"/>
                  </a:lnTo>
                  <a:lnTo>
                    <a:pt x="1779" y="2915"/>
                  </a:lnTo>
                  <a:lnTo>
                    <a:pt x="1786" y="2868"/>
                  </a:lnTo>
                  <a:lnTo>
                    <a:pt x="1793" y="2823"/>
                  </a:lnTo>
                  <a:lnTo>
                    <a:pt x="1801" y="2781"/>
                  </a:lnTo>
                  <a:lnTo>
                    <a:pt x="1809" y="2742"/>
                  </a:lnTo>
                  <a:lnTo>
                    <a:pt x="1818" y="2705"/>
                  </a:lnTo>
                  <a:lnTo>
                    <a:pt x="1835" y="2639"/>
                  </a:lnTo>
                  <a:lnTo>
                    <a:pt x="1850" y="2584"/>
                  </a:lnTo>
                  <a:lnTo>
                    <a:pt x="1864" y="2542"/>
                  </a:lnTo>
                  <a:lnTo>
                    <a:pt x="1875" y="2511"/>
                  </a:lnTo>
                  <a:lnTo>
                    <a:pt x="1885" y="2485"/>
                  </a:lnTo>
                  <a:lnTo>
                    <a:pt x="1884" y="2552"/>
                  </a:lnTo>
                  <a:lnTo>
                    <a:pt x="1884" y="2620"/>
                  </a:lnTo>
                  <a:lnTo>
                    <a:pt x="1886" y="2686"/>
                  </a:lnTo>
                  <a:lnTo>
                    <a:pt x="1889" y="2753"/>
                  </a:lnTo>
                  <a:lnTo>
                    <a:pt x="1894" y="2819"/>
                  </a:lnTo>
                  <a:lnTo>
                    <a:pt x="1900" y="2883"/>
                  </a:lnTo>
                  <a:lnTo>
                    <a:pt x="1908" y="2948"/>
                  </a:lnTo>
                  <a:lnTo>
                    <a:pt x="1917" y="3012"/>
                  </a:lnTo>
                  <a:lnTo>
                    <a:pt x="1928" y="3075"/>
                  </a:lnTo>
                  <a:lnTo>
                    <a:pt x="1939" y="3137"/>
                  </a:lnTo>
                  <a:lnTo>
                    <a:pt x="1952" y="3198"/>
                  </a:lnTo>
                  <a:lnTo>
                    <a:pt x="1965" y="3258"/>
                  </a:lnTo>
                  <a:lnTo>
                    <a:pt x="1979" y="3317"/>
                  </a:lnTo>
                  <a:lnTo>
                    <a:pt x="1993" y="3375"/>
                  </a:lnTo>
                  <a:lnTo>
                    <a:pt x="2009" y="3432"/>
                  </a:lnTo>
                  <a:lnTo>
                    <a:pt x="2024" y="3487"/>
                  </a:lnTo>
                  <a:lnTo>
                    <a:pt x="2041" y="3541"/>
                  </a:lnTo>
                  <a:lnTo>
                    <a:pt x="2057" y="3594"/>
                  </a:lnTo>
                  <a:lnTo>
                    <a:pt x="2073" y="3644"/>
                  </a:lnTo>
                  <a:lnTo>
                    <a:pt x="2091" y="3694"/>
                  </a:lnTo>
                  <a:lnTo>
                    <a:pt x="2125" y="3787"/>
                  </a:lnTo>
                  <a:lnTo>
                    <a:pt x="2158" y="3873"/>
                  </a:lnTo>
                  <a:lnTo>
                    <a:pt x="2190" y="3951"/>
                  </a:lnTo>
                  <a:lnTo>
                    <a:pt x="2221" y="4021"/>
                  </a:lnTo>
                  <a:lnTo>
                    <a:pt x="2248" y="4081"/>
                  </a:lnTo>
                  <a:lnTo>
                    <a:pt x="2272" y="4131"/>
                  </a:lnTo>
                  <a:lnTo>
                    <a:pt x="2354" y="4169"/>
                  </a:lnTo>
                  <a:lnTo>
                    <a:pt x="2435" y="4204"/>
                  </a:lnTo>
                  <a:lnTo>
                    <a:pt x="2512" y="4235"/>
                  </a:lnTo>
                  <a:lnTo>
                    <a:pt x="2586" y="4264"/>
                  </a:lnTo>
                  <a:lnTo>
                    <a:pt x="2656" y="4290"/>
                  </a:lnTo>
                  <a:lnTo>
                    <a:pt x="2721" y="4312"/>
                  </a:lnTo>
                  <a:lnTo>
                    <a:pt x="2783" y="4332"/>
                  </a:lnTo>
                  <a:lnTo>
                    <a:pt x="2839" y="4350"/>
                  </a:lnTo>
                  <a:lnTo>
                    <a:pt x="2890" y="4365"/>
                  </a:lnTo>
                  <a:lnTo>
                    <a:pt x="2936" y="4378"/>
                  </a:lnTo>
                  <a:lnTo>
                    <a:pt x="3008" y="4397"/>
                  </a:lnTo>
                  <a:lnTo>
                    <a:pt x="3054" y="4407"/>
                  </a:lnTo>
                  <a:lnTo>
                    <a:pt x="3069" y="4410"/>
                  </a:lnTo>
                  <a:lnTo>
                    <a:pt x="3075" y="4391"/>
                  </a:lnTo>
                  <a:lnTo>
                    <a:pt x="3091" y="4339"/>
                  </a:lnTo>
                  <a:lnTo>
                    <a:pt x="3101" y="4300"/>
                  </a:lnTo>
                  <a:lnTo>
                    <a:pt x="3112" y="4253"/>
                  </a:lnTo>
                  <a:lnTo>
                    <a:pt x="3123" y="4200"/>
                  </a:lnTo>
                  <a:lnTo>
                    <a:pt x="3134" y="4139"/>
                  </a:lnTo>
                  <a:lnTo>
                    <a:pt x="3144" y="4073"/>
                  </a:lnTo>
                  <a:lnTo>
                    <a:pt x="3154" y="4001"/>
                  </a:lnTo>
                  <a:lnTo>
                    <a:pt x="3162" y="3923"/>
                  </a:lnTo>
                  <a:lnTo>
                    <a:pt x="3165" y="3882"/>
                  </a:lnTo>
                  <a:lnTo>
                    <a:pt x="3168" y="3839"/>
                  </a:lnTo>
                  <a:lnTo>
                    <a:pt x="3170" y="3796"/>
                  </a:lnTo>
                  <a:lnTo>
                    <a:pt x="3171" y="3751"/>
                  </a:lnTo>
                  <a:lnTo>
                    <a:pt x="3171" y="3705"/>
                  </a:lnTo>
                  <a:lnTo>
                    <a:pt x="3171" y="3659"/>
                  </a:lnTo>
                  <a:lnTo>
                    <a:pt x="3170" y="3611"/>
                  </a:lnTo>
                  <a:lnTo>
                    <a:pt x="3168" y="3562"/>
                  </a:lnTo>
                  <a:lnTo>
                    <a:pt x="3164" y="3512"/>
                  </a:lnTo>
                  <a:lnTo>
                    <a:pt x="3160" y="3461"/>
                  </a:lnTo>
                  <a:lnTo>
                    <a:pt x="3154" y="3410"/>
                  </a:lnTo>
                  <a:lnTo>
                    <a:pt x="3148" y="3359"/>
                  </a:lnTo>
                  <a:lnTo>
                    <a:pt x="3140" y="3305"/>
                  </a:lnTo>
                  <a:lnTo>
                    <a:pt x="3131" y="3251"/>
                  </a:lnTo>
                  <a:lnTo>
                    <a:pt x="3121" y="3198"/>
                  </a:lnTo>
                  <a:lnTo>
                    <a:pt x="3109" y="3143"/>
                  </a:lnTo>
                  <a:lnTo>
                    <a:pt x="3095" y="3087"/>
                  </a:lnTo>
                  <a:lnTo>
                    <a:pt x="3080" y="3032"/>
                  </a:lnTo>
                  <a:lnTo>
                    <a:pt x="3063" y="2976"/>
                  </a:lnTo>
                  <a:lnTo>
                    <a:pt x="3045" y="2919"/>
                  </a:lnTo>
                  <a:lnTo>
                    <a:pt x="3025" y="2863"/>
                  </a:lnTo>
                  <a:lnTo>
                    <a:pt x="3003" y="2805"/>
                  </a:lnTo>
                  <a:lnTo>
                    <a:pt x="2979" y="2748"/>
                  </a:lnTo>
                  <a:lnTo>
                    <a:pt x="2953" y="2692"/>
                  </a:lnTo>
                  <a:lnTo>
                    <a:pt x="2926" y="2634"/>
                  </a:lnTo>
                  <a:lnTo>
                    <a:pt x="2895" y="2576"/>
                  </a:lnTo>
                  <a:lnTo>
                    <a:pt x="2864" y="2519"/>
                  </a:lnTo>
                  <a:lnTo>
                    <a:pt x="2830" y="2461"/>
                  </a:lnTo>
                  <a:lnTo>
                    <a:pt x="2793" y="2403"/>
                  </a:lnTo>
                  <a:lnTo>
                    <a:pt x="2755" y="2346"/>
                  </a:lnTo>
                  <a:lnTo>
                    <a:pt x="2714" y="2288"/>
                  </a:lnTo>
                  <a:lnTo>
                    <a:pt x="2670" y="2231"/>
                  </a:lnTo>
                  <a:lnTo>
                    <a:pt x="2624" y="2174"/>
                  </a:lnTo>
                  <a:lnTo>
                    <a:pt x="2576" y="2117"/>
                  </a:lnTo>
                  <a:lnTo>
                    <a:pt x="2525" y="2061"/>
                  </a:lnTo>
                  <a:lnTo>
                    <a:pt x="2472" y="2006"/>
                  </a:lnTo>
                  <a:lnTo>
                    <a:pt x="2415" y="1950"/>
                  </a:lnTo>
                  <a:lnTo>
                    <a:pt x="2356" y="1895"/>
                  </a:lnTo>
                  <a:lnTo>
                    <a:pt x="2293" y="1842"/>
                  </a:lnTo>
                  <a:lnTo>
                    <a:pt x="2228" y="1788"/>
                  </a:lnTo>
                  <a:lnTo>
                    <a:pt x="2160" y="1735"/>
                  </a:lnTo>
                  <a:lnTo>
                    <a:pt x="2089" y="1682"/>
                  </a:lnTo>
                  <a:lnTo>
                    <a:pt x="1983" y="1605"/>
                  </a:lnTo>
                  <a:lnTo>
                    <a:pt x="1881" y="1528"/>
                  </a:lnTo>
                  <a:lnTo>
                    <a:pt x="1783" y="1451"/>
                  </a:lnTo>
                  <a:lnTo>
                    <a:pt x="1688" y="1374"/>
                  </a:lnTo>
                  <a:lnTo>
                    <a:pt x="1598" y="1297"/>
                  </a:lnTo>
                  <a:lnTo>
                    <a:pt x="1511" y="1222"/>
                  </a:lnTo>
                  <a:lnTo>
                    <a:pt x="1429" y="1147"/>
                  </a:lnTo>
                  <a:lnTo>
                    <a:pt x="1349" y="1073"/>
                  </a:lnTo>
                  <a:lnTo>
                    <a:pt x="1274" y="1000"/>
                  </a:lnTo>
                  <a:lnTo>
                    <a:pt x="1201" y="928"/>
                  </a:lnTo>
                  <a:lnTo>
                    <a:pt x="1132" y="858"/>
                  </a:lnTo>
                  <a:lnTo>
                    <a:pt x="1067" y="789"/>
                  </a:lnTo>
                  <a:lnTo>
                    <a:pt x="1006" y="722"/>
                  </a:lnTo>
                  <a:lnTo>
                    <a:pt x="948" y="657"/>
                  </a:lnTo>
                  <a:lnTo>
                    <a:pt x="893" y="594"/>
                  </a:lnTo>
                  <a:lnTo>
                    <a:pt x="842" y="533"/>
                  </a:lnTo>
                  <a:lnTo>
                    <a:pt x="794" y="475"/>
                  </a:lnTo>
                  <a:lnTo>
                    <a:pt x="749" y="420"/>
                  </a:lnTo>
                  <a:lnTo>
                    <a:pt x="708" y="366"/>
                  </a:lnTo>
                  <a:lnTo>
                    <a:pt x="670" y="316"/>
                  </a:lnTo>
                  <a:lnTo>
                    <a:pt x="634" y="269"/>
                  </a:lnTo>
                  <a:lnTo>
                    <a:pt x="603" y="225"/>
                  </a:lnTo>
                  <a:lnTo>
                    <a:pt x="550" y="147"/>
                  </a:lnTo>
                  <a:lnTo>
                    <a:pt x="508" y="85"/>
                  </a:lnTo>
                  <a:lnTo>
                    <a:pt x="479" y="39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599327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2" name="矩形 921"/>
            <p:cNvSpPr/>
            <p:nvPr/>
          </p:nvSpPr>
          <p:spPr>
            <a:xfrm>
              <a:off x="6714957" y="4078900"/>
              <a:ext cx="12778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r>
                <a:rPr lang="zh-CN" altLang="en-US" sz="2000">
                  <a:solidFill>
                    <a:srgbClr val="4E8625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Times New Roman" panose="02020603050405020304" pitchFamily="18" charset="0"/>
                </a:rPr>
                <a:t>能力优势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18453" y="4316291"/>
            <a:ext cx="5092700" cy="850900"/>
            <a:chOff x="3318453" y="4316291"/>
            <a:chExt cx="5092700" cy="850900"/>
          </a:xfrm>
        </p:grpSpPr>
        <p:sp>
          <p:nvSpPr>
            <p:cNvPr id="929" name="任意多边形 928"/>
            <p:cNvSpPr/>
            <p:nvPr/>
          </p:nvSpPr>
          <p:spPr>
            <a:xfrm>
              <a:off x="3318453" y="4316291"/>
              <a:ext cx="5092700" cy="850900"/>
            </a:xfrm>
            <a:custGeom>
              <a:avLst/>
              <a:gdLst>
                <a:gd name="connsiteX0" fmla="*/ 65621 w 5092700"/>
                <a:gd name="connsiteY0" fmla="*/ 0 h 850900"/>
                <a:gd name="connsiteX1" fmla="*/ 3354387 w 5092700"/>
                <a:gd name="connsiteY1" fmla="*/ 0 h 850900"/>
                <a:gd name="connsiteX2" fmla="*/ 3354387 w 5092700"/>
                <a:gd name="connsiteY2" fmla="*/ 239200 h 850900"/>
                <a:gd name="connsiteX3" fmla="*/ 5092700 w 5092700"/>
                <a:gd name="connsiteY3" fmla="*/ 239200 h 850900"/>
                <a:gd name="connsiteX4" fmla="*/ 5092700 w 5092700"/>
                <a:gd name="connsiteY4" fmla="*/ 785279 h 850900"/>
                <a:gd name="connsiteX5" fmla="*/ 5027079 w 5092700"/>
                <a:gd name="connsiteY5" fmla="*/ 850900 h 850900"/>
                <a:gd name="connsiteX6" fmla="*/ 65621 w 5092700"/>
                <a:gd name="connsiteY6" fmla="*/ 850900 h 850900"/>
                <a:gd name="connsiteX7" fmla="*/ 0 w 5092700"/>
                <a:gd name="connsiteY7" fmla="*/ 785279 h 850900"/>
                <a:gd name="connsiteX8" fmla="*/ 0 w 5092700"/>
                <a:gd name="connsiteY8" fmla="*/ 65621 h 850900"/>
                <a:gd name="connsiteX9" fmla="*/ 65621 w 5092700"/>
                <a:gd name="connsiteY9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92700" h="850900">
                  <a:moveTo>
                    <a:pt x="65621" y="0"/>
                  </a:moveTo>
                  <a:lnTo>
                    <a:pt x="3354387" y="0"/>
                  </a:lnTo>
                  <a:lnTo>
                    <a:pt x="3354387" y="239200"/>
                  </a:lnTo>
                  <a:lnTo>
                    <a:pt x="5092700" y="239200"/>
                  </a:lnTo>
                  <a:lnTo>
                    <a:pt x="5092700" y="785279"/>
                  </a:lnTo>
                  <a:cubicBezTo>
                    <a:pt x="5092700" y="821520"/>
                    <a:pt x="5063320" y="850900"/>
                    <a:pt x="5027079" y="850900"/>
                  </a:cubicBezTo>
                  <a:lnTo>
                    <a:pt x="65621" y="850900"/>
                  </a:lnTo>
                  <a:cubicBezTo>
                    <a:pt x="29380" y="850900"/>
                    <a:pt x="0" y="821520"/>
                    <a:pt x="0" y="785279"/>
                  </a:cubicBezTo>
                  <a:lnTo>
                    <a:pt x="0" y="65621"/>
                  </a:lnTo>
                  <a:cubicBezTo>
                    <a:pt x="0" y="29380"/>
                    <a:pt x="29380" y="0"/>
                    <a:pt x="65621" y="0"/>
                  </a:cubicBezTo>
                  <a:close/>
                </a:path>
              </a:pathLst>
            </a:custGeom>
            <a:noFill/>
            <a:ln w="22225">
              <a:solidFill>
                <a:srgbClr val="5993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3" name="矩形 922"/>
            <p:cNvSpPr/>
            <p:nvPr/>
          </p:nvSpPr>
          <p:spPr>
            <a:xfrm>
              <a:off x="3318453" y="4598579"/>
              <a:ext cx="509270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头脑灵活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,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有较强的上进心，逻辑推理能力比较强；相信自己行，能全神贯注，能够客观地分析和处理问题，对自己要求严格，经常制定目标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18453" y="2957229"/>
            <a:ext cx="5092700" cy="850900"/>
            <a:chOff x="3318453" y="2957229"/>
            <a:chExt cx="5092700" cy="850900"/>
          </a:xfrm>
        </p:grpSpPr>
        <p:sp>
          <p:nvSpPr>
            <p:cNvPr id="921" name="矩形 920"/>
            <p:cNvSpPr/>
            <p:nvPr/>
          </p:nvSpPr>
          <p:spPr>
            <a:xfrm>
              <a:off x="3460960" y="3230228"/>
              <a:ext cx="4636202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一件事做第二遍定会出错；做事过于理性，而有时候应该是按常规出牌的；有严重的个人中心主义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,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有时听不进别人的劝导</a:t>
              </a:r>
            </a:p>
          </p:txBody>
        </p:sp>
        <p:sp>
          <p:nvSpPr>
            <p:cNvPr id="934" name="任意多边形 933"/>
            <p:cNvSpPr/>
            <p:nvPr/>
          </p:nvSpPr>
          <p:spPr>
            <a:xfrm flipH="1">
              <a:off x="3318453" y="2957229"/>
              <a:ext cx="5092700" cy="850900"/>
            </a:xfrm>
            <a:custGeom>
              <a:avLst/>
              <a:gdLst>
                <a:gd name="connsiteX0" fmla="*/ 65621 w 5092700"/>
                <a:gd name="connsiteY0" fmla="*/ 0 h 850900"/>
                <a:gd name="connsiteX1" fmla="*/ 3354387 w 5092700"/>
                <a:gd name="connsiteY1" fmla="*/ 0 h 850900"/>
                <a:gd name="connsiteX2" fmla="*/ 3354387 w 5092700"/>
                <a:gd name="connsiteY2" fmla="*/ 239200 h 850900"/>
                <a:gd name="connsiteX3" fmla="*/ 5092700 w 5092700"/>
                <a:gd name="connsiteY3" fmla="*/ 239200 h 850900"/>
                <a:gd name="connsiteX4" fmla="*/ 5092700 w 5092700"/>
                <a:gd name="connsiteY4" fmla="*/ 785279 h 850900"/>
                <a:gd name="connsiteX5" fmla="*/ 5027079 w 5092700"/>
                <a:gd name="connsiteY5" fmla="*/ 850900 h 850900"/>
                <a:gd name="connsiteX6" fmla="*/ 65621 w 5092700"/>
                <a:gd name="connsiteY6" fmla="*/ 850900 h 850900"/>
                <a:gd name="connsiteX7" fmla="*/ 0 w 5092700"/>
                <a:gd name="connsiteY7" fmla="*/ 785279 h 850900"/>
                <a:gd name="connsiteX8" fmla="*/ 0 w 5092700"/>
                <a:gd name="connsiteY8" fmla="*/ 65621 h 850900"/>
                <a:gd name="connsiteX9" fmla="*/ 65621 w 5092700"/>
                <a:gd name="connsiteY9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92700" h="850900">
                  <a:moveTo>
                    <a:pt x="65621" y="0"/>
                  </a:moveTo>
                  <a:lnTo>
                    <a:pt x="3354387" y="0"/>
                  </a:lnTo>
                  <a:lnTo>
                    <a:pt x="3354387" y="239200"/>
                  </a:lnTo>
                  <a:lnTo>
                    <a:pt x="5092700" y="239200"/>
                  </a:lnTo>
                  <a:lnTo>
                    <a:pt x="5092700" y="785279"/>
                  </a:lnTo>
                  <a:cubicBezTo>
                    <a:pt x="5092700" y="821520"/>
                    <a:pt x="5063320" y="850900"/>
                    <a:pt x="5027079" y="850900"/>
                  </a:cubicBezTo>
                  <a:lnTo>
                    <a:pt x="65621" y="850900"/>
                  </a:lnTo>
                  <a:cubicBezTo>
                    <a:pt x="29380" y="850900"/>
                    <a:pt x="0" y="821520"/>
                    <a:pt x="0" y="785279"/>
                  </a:cubicBezTo>
                  <a:lnTo>
                    <a:pt x="0" y="65621"/>
                  </a:lnTo>
                  <a:cubicBezTo>
                    <a:pt x="0" y="29380"/>
                    <a:pt x="29380" y="0"/>
                    <a:pt x="65621" y="0"/>
                  </a:cubicBezTo>
                  <a:close/>
                </a:path>
              </a:pathLst>
            </a:custGeom>
            <a:noFill/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67491" y="2571806"/>
            <a:ext cx="1703199" cy="549626"/>
            <a:chOff x="3267491" y="2571806"/>
            <a:chExt cx="1703199" cy="549626"/>
          </a:xfrm>
        </p:grpSpPr>
        <p:sp>
          <p:nvSpPr>
            <p:cNvPr id="919" name="矩形 918"/>
            <p:cNvSpPr/>
            <p:nvPr/>
          </p:nvSpPr>
          <p:spPr>
            <a:xfrm>
              <a:off x="3746296" y="2721322"/>
              <a:ext cx="12243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r>
                <a:rPr lang="zh-CN" altLang="en-US" sz="2000">
                  <a:solidFill>
                    <a:schemeClr val="bg1">
                      <a:lumMod val="50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Times New Roman" panose="02020603050405020304" pitchFamily="18" charset="0"/>
                </a:rPr>
                <a:t>能力劣势</a:t>
              </a:r>
            </a:p>
          </p:txBody>
        </p:sp>
        <p:sp>
          <p:nvSpPr>
            <p:cNvPr id="935" name="KSO_Shape"/>
            <p:cNvSpPr/>
            <p:nvPr/>
          </p:nvSpPr>
          <p:spPr bwMode="auto">
            <a:xfrm>
              <a:off x="3267491" y="2571806"/>
              <a:ext cx="466267" cy="549626"/>
            </a:xfrm>
            <a:custGeom>
              <a:avLst/>
              <a:gdLst>
                <a:gd name="T0" fmla="*/ 894085 w 4268"/>
                <a:gd name="T1" fmla="*/ 1679836 h 5034"/>
                <a:gd name="T2" fmla="*/ 695736 w 4268"/>
                <a:gd name="T3" fmla="*/ 1585986 h 5034"/>
                <a:gd name="T4" fmla="*/ 499280 w 4268"/>
                <a:gd name="T5" fmla="*/ 1455429 h 5034"/>
                <a:gd name="T6" fmla="*/ 311151 w 4268"/>
                <a:gd name="T7" fmla="*/ 1274163 h 5034"/>
                <a:gd name="T8" fmla="*/ 154818 w 4268"/>
                <a:gd name="T9" fmla="*/ 1035375 h 5034"/>
                <a:gd name="T10" fmla="*/ 85169 w 4268"/>
                <a:gd name="T11" fmla="*/ 858272 h 5034"/>
                <a:gd name="T12" fmla="*/ 47316 w 4268"/>
                <a:gd name="T13" fmla="*/ 693656 h 5034"/>
                <a:gd name="T14" fmla="*/ 27633 w 4268"/>
                <a:gd name="T15" fmla="*/ 597914 h 5034"/>
                <a:gd name="T16" fmla="*/ 757 w 4268"/>
                <a:gd name="T17" fmla="*/ 830647 h 5034"/>
                <a:gd name="T18" fmla="*/ 11356 w 4268"/>
                <a:gd name="T19" fmla="*/ 1056567 h 5034"/>
                <a:gd name="T20" fmla="*/ 50723 w 4268"/>
                <a:gd name="T21" fmla="*/ 1251079 h 5034"/>
                <a:gd name="T22" fmla="*/ 127564 w 4268"/>
                <a:gd name="T23" fmla="*/ 1457700 h 5034"/>
                <a:gd name="T24" fmla="*/ 227117 w 4268"/>
                <a:gd name="T25" fmla="*/ 1628749 h 5034"/>
                <a:gd name="T26" fmla="*/ 332348 w 4268"/>
                <a:gd name="T27" fmla="*/ 1749467 h 5034"/>
                <a:gd name="T28" fmla="*/ 444771 w 4268"/>
                <a:gd name="T29" fmla="*/ 1832342 h 5034"/>
                <a:gd name="T30" fmla="*/ 560980 w 4268"/>
                <a:gd name="T31" fmla="*/ 1881538 h 5034"/>
                <a:gd name="T32" fmla="*/ 676431 w 4268"/>
                <a:gd name="T33" fmla="*/ 1903108 h 5034"/>
                <a:gd name="T34" fmla="*/ 843362 w 4268"/>
                <a:gd name="T35" fmla="*/ 1892512 h 5034"/>
                <a:gd name="T36" fmla="*/ 1038683 w 4268"/>
                <a:gd name="T37" fmla="*/ 1858832 h 5034"/>
                <a:gd name="T38" fmla="*/ 1322201 w 4268"/>
                <a:gd name="T39" fmla="*/ 1838775 h 5034"/>
                <a:gd name="T40" fmla="*/ 1516008 w 4268"/>
                <a:gd name="T41" fmla="*/ 1785039 h 5034"/>
                <a:gd name="T42" fmla="*/ 1579979 w 4268"/>
                <a:gd name="T43" fmla="*/ 1750602 h 5034"/>
                <a:gd name="T44" fmla="*/ 1398664 w 4268"/>
                <a:gd name="T45" fmla="*/ 1771037 h 5034"/>
                <a:gd name="T46" fmla="*/ 1156406 w 4268"/>
                <a:gd name="T47" fmla="*/ 1752872 h 5034"/>
                <a:gd name="T48" fmla="*/ 157089 w 4268"/>
                <a:gd name="T49" fmla="*/ 73036 h 5034"/>
                <a:gd name="T50" fmla="*/ 126807 w 4268"/>
                <a:gd name="T51" fmla="*/ 278522 h 5034"/>
                <a:gd name="T52" fmla="*/ 120751 w 4268"/>
                <a:gd name="T53" fmla="*/ 466979 h 5034"/>
                <a:gd name="T54" fmla="*/ 135135 w 4268"/>
                <a:gd name="T55" fmla="*/ 637271 h 5034"/>
                <a:gd name="T56" fmla="*/ 171474 w 4268"/>
                <a:gd name="T57" fmla="*/ 576344 h 5034"/>
                <a:gd name="T58" fmla="*/ 238473 w 4268"/>
                <a:gd name="T59" fmla="*/ 459788 h 5034"/>
                <a:gd name="T60" fmla="*/ 209705 w 4268"/>
                <a:gd name="T61" fmla="*/ 571803 h 5034"/>
                <a:gd name="T62" fmla="*/ 193428 w 4268"/>
                <a:gd name="T63" fmla="*/ 742095 h 5034"/>
                <a:gd name="T64" fmla="*/ 209326 w 4268"/>
                <a:gd name="T65" fmla="*/ 910495 h 5034"/>
                <a:gd name="T66" fmla="*/ 282761 w 4268"/>
                <a:gd name="T67" fmla="*/ 1059973 h 5034"/>
                <a:gd name="T68" fmla="*/ 341812 w 4268"/>
                <a:gd name="T69" fmla="*/ 1099330 h 5034"/>
                <a:gd name="T70" fmla="*/ 369066 w 4268"/>
                <a:gd name="T71" fmla="*/ 912765 h 5034"/>
                <a:gd name="T72" fmla="*/ 420924 w 4268"/>
                <a:gd name="T73" fmla="*/ 767449 h 5034"/>
                <a:gd name="T74" fmla="*/ 430009 w 4268"/>
                <a:gd name="T75" fmla="*/ 818537 h 5034"/>
                <a:gd name="T76" fmla="*/ 428116 w 4268"/>
                <a:gd name="T77" fmla="*/ 1022887 h 5034"/>
                <a:gd name="T78" fmla="*/ 465212 w 4268"/>
                <a:gd name="T79" fmla="*/ 1249565 h 5034"/>
                <a:gd name="T80" fmla="*/ 610567 w 4268"/>
                <a:gd name="T81" fmla="*/ 1416073 h 5034"/>
                <a:gd name="T82" fmla="*/ 668103 w 4268"/>
                <a:gd name="T83" fmla="*/ 1328278 h 5034"/>
                <a:gd name="T84" fmla="*/ 670753 w 4268"/>
                <a:gd name="T85" fmla="*/ 1121657 h 5034"/>
                <a:gd name="T86" fmla="*/ 705578 w 4268"/>
                <a:gd name="T87" fmla="*/ 961961 h 5034"/>
                <a:gd name="T88" fmla="*/ 719205 w 4268"/>
                <a:gd name="T89" fmla="*/ 1091004 h 5034"/>
                <a:gd name="T90" fmla="*/ 760464 w 4268"/>
                <a:gd name="T91" fmla="*/ 1298760 h 5034"/>
                <a:gd name="T92" fmla="*/ 840713 w 4268"/>
                <a:gd name="T93" fmla="*/ 1521654 h 5034"/>
                <a:gd name="T94" fmla="*/ 1029977 w 4268"/>
                <a:gd name="T95" fmla="*/ 1631776 h 5034"/>
                <a:gd name="T96" fmla="*/ 1163976 w 4268"/>
                <a:gd name="T97" fmla="*/ 1661672 h 5034"/>
                <a:gd name="T98" fmla="*/ 1198044 w 4268"/>
                <a:gd name="T99" fmla="*/ 1469052 h 5034"/>
                <a:gd name="T100" fmla="*/ 1196151 w 4268"/>
                <a:gd name="T101" fmla="*/ 1309735 h 5034"/>
                <a:gd name="T102" fmla="*/ 1159434 w 4268"/>
                <a:gd name="T103" fmla="*/ 1126198 h 5034"/>
                <a:gd name="T104" fmla="*/ 1071237 w 4268"/>
                <a:gd name="T105" fmla="*/ 931308 h 5034"/>
                <a:gd name="T106" fmla="*/ 914147 w 4268"/>
                <a:gd name="T107" fmla="*/ 737932 h 5034"/>
                <a:gd name="T108" fmla="*/ 674917 w 4268"/>
                <a:gd name="T109" fmla="*/ 549097 h 5034"/>
                <a:gd name="T110" fmla="*/ 403890 w 4268"/>
                <a:gd name="T111" fmla="*/ 298579 h 5034"/>
                <a:gd name="T112" fmla="*/ 239987 w 4268"/>
                <a:gd name="T113" fmla="*/ 101797 h 50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268" h="5034">
                  <a:moveTo>
                    <a:pt x="2846" y="4597"/>
                  </a:moveTo>
                  <a:lnTo>
                    <a:pt x="2846" y="4597"/>
                  </a:lnTo>
                  <a:lnTo>
                    <a:pt x="2803" y="4585"/>
                  </a:lnTo>
                  <a:lnTo>
                    <a:pt x="2749" y="4571"/>
                  </a:lnTo>
                  <a:lnTo>
                    <a:pt x="2687" y="4553"/>
                  </a:lnTo>
                  <a:lnTo>
                    <a:pt x="2617" y="4531"/>
                  </a:lnTo>
                  <a:lnTo>
                    <a:pt x="2538" y="4504"/>
                  </a:lnTo>
                  <a:lnTo>
                    <a:pt x="2454" y="4474"/>
                  </a:lnTo>
                  <a:lnTo>
                    <a:pt x="2362" y="4439"/>
                  </a:lnTo>
                  <a:lnTo>
                    <a:pt x="2265" y="4399"/>
                  </a:lnTo>
                  <a:lnTo>
                    <a:pt x="2215" y="4378"/>
                  </a:lnTo>
                  <a:lnTo>
                    <a:pt x="2164" y="4355"/>
                  </a:lnTo>
                  <a:lnTo>
                    <a:pt x="2112" y="4331"/>
                  </a:lnTo>
                  <a:lnTo>
                    <a:pt x="2059" y="4305"/>
                  </a:lnTo>
                  <a:lnTo>
                    <a:pt x="2004" y="4279"/>
                  </a:lnTo>
                  <a:lnTo>
                    <a:pt x="1950" y="4251"/>
                  </a:lnTo>
                  <a:lnTo>
                    <a:pt x="1894" y="4222"/>
                  </a:lnTo>
                  <a:lnTo>
                    <a:pt x="1838" y="4191"/>
                  </a:lnTo>
                  <a:lnTo>
                    <a:pt x="1781" y="4158"/>
                  </a:lnTo>
                  <a:lnTo>
                    <a:pt x="1724" y="4125"/>
                  </a:lnTo>
                  <a:lnTo>
                    <a:pt x="1666" y="4089"/>
                  </a:lnTo>
                  <a:lnTo>
                    <a:pt x="1608" y="4052"/>
                  </a:lnTo>
                  <a:lnTo>
                    <a:pt x="1550" y="4014"/>
                  </a:lnTo>
                  <a:lnTo>
                    <a:pt x="1492" y="3974"/>
                  </a:lnTo>
                  <a:lnTo>
                    <a:pt x="1434" y="3933"/>
                  </a:lnTo>
                  <a:lnTo>
                    <a:pt x="1376" y="3891"/>
                  </a:lnTo>
                  <a:lnTo>
                    <a:pt x="1319" y="3846"/>
                  </a:lnTo>
                  <a:lnTo>
                    <a:pt x="1261" y="3800"/>
                  </a:lnTo>
                  <a:lnTo>
                    <a:pt x="1204" y="3752"/>
                  </a:lnTo>
                  <a:lnTo>
                    <a:pt x="1147" y="3702"/>
                  </a:lnTo>
                  <a:lnTo>
                    <a:pt x="1092" y="3651"/>
                  </a:lnTo>
                  <a:lnTo>
                    <a:pt x="1036" y="3598"/>
                  </a:lnTo>
                  <a:lnTo>
                    <a:pt x="981" y="3543"/>
                  </a:lnTo>
                  <a:lnTo>
                    <a:pt x="927" y="3487"/>
                  </a:lnTo>
                  <a:lnTo>
                    <a:pt x="874" y="3428"/>
                  </a:lnTo>
                  <a:lnTo>
                    <a:pt x="822" y="3367"/>
                  </a:lnTo>
                  <a:lnTo>
                    <a:pt x="770" y="3305"/>
                  </a:lnTo>
                  <a:lnTo>
                    <a:pt x="720" y="3241"/>
                  </a:lnTo>
                  <a:lnTo>
                    <a:pt x="671" y="3174"/>
                  </a:lnTo>
                  <a:lnTo>
                    <a:pt x="624" y="3106"/>
                  </a:lnTo>
                  <a:lnTo>
                    <a:pt x="577" y="3037"/>
                  </a:lnTo>
                  <a:lnTo>
                    <a:pt x="533" y="2965"/>
                  </a:lnTo>
                  <a:lnTo>
                    <a:pt x="489" y="2891"/>
                  </a:lnTo>
                  <a:lnTo>
                    <a:pt x="448" y="2814"/>
                  </a:lnTo>
                  <a:lnTo>
                    <a:pt x="409" y="2736"/>
                  </a:lnTo>
                  <a:lnTo>
                    <a:pt x="371" y="2656"/>
                  </a:lnTo>
                  <a:lnTo>
                    <a:pt x="334" y="2573"/>
                  </a:lnTo>
                  <a:lnTo>
                    <a:pt x="318" y="2531"/>
                  </a:lnTo>
                  <a:lnTo>
                    <a:pt x="301" y="2489"/>
                  </a:lnTo>
                  <a:lnTo>
                    <a:pt x="284" y="2445"/>
                  </a:lnTo>
                  <a:lnTo>
                    <a:pt x="268" y="2402"/>
                  </a:lnTo>
                  <a:lnTo>
                    <a:pt x="253" y="2357"/>
                  </a:lnTo>
                  <a:lnTo>
                    <a:pt x="238" y="2312"/>
                  </a:lnTo>
                  <a:lnTo>
                    <a:pt x="225" y="2268"/>
                  </a:lnTo>
                  <a:lnTo>
                    <a:pt x="212" y="2221"/>
                  </a:lnTo>
                  <a:lnTo>
                    <a:pt x="198" y="2175"/>
                  </a:lnTo>
                  <a:lnTo>
                    <a:pt x="186" y="2127"/>
                  </a:lnTo>
                  <a:lnTo>
                    <a:pt x="174" y="2080"/>
                  </a:lnTo>
                  <a:lnTo>
                    <a:pt x="163" y="2031"/>
                  </a:lnTo>
                  <a:lnTo>
                    <a:pt x="152" y="1983"/>
                  </a:lnTo>
                  <a:lnTo>
                    <a:pt x="142" y="1933"/>
                  </a:lnTo>
                  <a:lnTo>
                    <a:pt x="134" y="1884"/>
                  </a:lnTo>
                  <a:lnTo>
                    <a:pt x="125" y="1833"/>
                  </a:lnTo>
                  <a:lnTo>
                    <a:pt x="117" y="1781"/>
                  </a:lnTo>
                  <a:lnTo>
                    <a:pt x="110" y="1730"/>
                  </a:lnTo>
                  <a:lnTo>
                    <a:pt x="103" y="1678"/>
                  </a:lnTo>
                  <a:lnTo>
                    <a:pt x="98" y="1624"/>
                  </a:lnTo>
                  <a:lnTo>
                    <a:pt x="92" y="1571"/>
                  </a:lnTo>
                  <a:lnTo>
                    <a:pt x="88" y="1517"/>
                  </a:lnTo>
                  <a:lnTo>
                    <a:pt x="84" y="1533"/>
                  </a:lnTo>
                  <a:lnTo>
                    <a:pt x="73" y="1580"/>
                  </a:lnTo>
                  <a:lnTo>
                    <a:pt x="59" y="1654"/>
                  </a:lnTo>
                  <a:lnTo>
                    <a:pt x="50" y="1702"/>
                  </a:lnTo>
                  <a:lnTo>
                    <a:pt x="41" y="1756"/>
                  </a:lnTo>
                  <a:lnTo>
                    <a:pt x="33" y="1816"/>
                  </a:lnTo>
                  <a:lnTo>
                    <a:pt x="24" y="1881"/>
                  </a:lnTo>
                  <a:lnTo>
                    <a:pt x="18" y="1952"/>
                  </a:lnTo>
                  <a:lnTo>
                    <a:pt x="11" y="2028"/>
                  </a:lnTo>
                  <a:lnTo>
                    <a:pt x="5" y="2109"/>
                  </a:lnTo>
                  <a:lnTo>
                    <a:pt x="2" y="2195"/>
                  </a:lnTo>
                  <a:lnTo>
                    <a:pt x="0" y="2286"/>
                  </a:lnTo>
                  <a:lnTo>
                    <a:pt x="1" y="2379"/>
                  </a:lnTo>
                  <a:lnTo>
                    <a:pt x="3" y="2477"/>
                  </a:lnTo>
                  <a:lnTo>
                    <a:pt x="6" y="2528"/>
                  </a:lnTo>
                  <a:lnTo>
                    <a:pt x="9" y="2579"/>
                  </a:lnTo>
                  <a:lnTo>
                    <a:pt x="13" y="2631"/>
                  </a:lnTo>
                  <a:lnTo>
                    <a:pt x="18" y="2684"/>
                  </a:lnTo>
                  <a:lnTo>
                    <a:pt x="23" y="2737"/>
                  </a:lnTo>
                  <a:lnTo>
                    <a:pt x="30" y="2792"/>
                  </a:lnTo>
                  <a:lnTo>
                    <a:pt x="38" y="2847"/>
                  </a:lnTo>
                  <a:lnTo>
                    <a:pt x="45" y="2902"/>
                  </a:lnTo>
                  <a:lnTo>
                    <a:pt x="54" y="2958"/>
                  </a:lnTo>
                  <a:lnTo>
                    <a:pt x="65" y="3015"/>
                  </a:lnTo>
                  <a:lnTo>
                    <a:pt x="77" y="3072"/>
                  </a:lnTo>
                  <a:lnTo>
                    <a:pt x="89" y="3130"/>
                  </a:lnTo>
                  <a:lnTo>
                    <a:pt x="102" y="3189"/>
                  </a:lnTo>
                  <a:lnTo>
                    <a:pt x="117" y="3247"/>
                  </a:lnTo>
                  <a:lnTo>
                    <a:pt x="134" y="3306"/>
                  </a:lnTo>
                  <a:lnTo>
                    <a:pt x="150" y="3366"/>
                  </a:lnTo>
                  <a:lnTo>
                    <a:pt x="169" y="3425"/>
                  </a:lnTo>
                  <a:lnTo>
                    <a:pt x="188" y="3486"/>
                  </a:lnTo>
                  <a:lnTo>
                    <a:pt x="209" y="3546"/>
                  </a:lnTo>
                  <a:lnTo>
                    <a:pt x="232" y="3607"/>
                  </a:lnTo>
                  <a:lnTo>
                    <a:pt x="256" y="3667"/>
                  </a:lnTo>
                  <a:lnTo>
                    <a:pt x="282" y="3729"/>
                  </a:lnTo>
                  <a:lnTo>
                    <a:pt x="309" y="3790"/>
                  </a:lnTo>
                  <a:lnTo>
                    <a:pt x="337" y="3852"/>
                  </a:lnTo>
                  <a:lnTo>
                    <a:pt x="367" y="3913"/>
                  </a:lnTo>
                  <a:lnTo>
                    <a:pt x="399" y="3974"/>
                  </a:lnTo>
                  <a:lnTo>
                    <a:pt x="431" y="4036"/>
                  </a:lnTo>
                  <a:lnTo>
                    <a:pt x="467" y="4097"/>
                  </a:lnTo>
                  <a:lnTo>
                    <a:pt x="504" y="4158"/>
                  </a:lnTo>
                  <a:lnTo>
                    <a:pt x="542" y="4218"/>
                  </a:lnTo>
                  <a:lnTo>
                    <a:pt x="571" y="4262"/>
                  </a:lnTo>
                  <a:lnTo>
                    <a:pt x="600" y="4304"/>
                  </a:lnTo>
                  <a:lnTo>
                    <a:pt x="629" y="4346"/>
                  </a:lnTo>
                  <a:lnTo>
                    <a:pt x="659" y="4385"/>
                  </a:lnTo>
                  <a:lnTo>
                    <a:pt x="689" y="4423"/>
                  </a:lnTo>
                  <a:lnTo>
                    <a:pt x="720" y="4459"/>
                  </a:lnTo>
                  <a:lnTo>
                    <a:pt x="750" y="4495"/>
                  </a:lnTo>
                  <a:lnTo>
                    <a:pt x="782" y="4529"/>
                  </a:lnTo>
                  <a:lnTo>
                    <a:pt x="814" y="4562"/>
                  </a:lnTo>
                  <a:lnTo>
                    <a:pt x="845" y="4593"/>
                  </a:lnTo>
                  <a:lnTo>
                    <a:pt x="878" y="4623"/>
                  </a:lnTo>
                  <a:lnTo>
                    <a:pt x="910" y="4652"/>
                  </a:lnTo>
                  <a:lnTo>
                    <a:pt x="942" y="4680"/>
                  </a:lnTo>
                  <a:lnTo>
                    <a:pt x="976" y="4707"/>
                  </a:lnTo>
                  <a:lnTo>
                    <a:pt x="1008" y="4732"/>
                  </a:lnTo>
                  <a:lnTo>
                    <a:pt x="1042" y="4756"/>
                  </a:lnTo>
                  <a:lnTo>
                    <a:pt x="1075" y="4779"/>
                  </a:lnTo>
                  <a:lnTo>
                    <a:pt x="1108" y="4801"/>
                  </a:lnTo>
                  <a:lnTo>
                    <a:pt x="1142" y="4822"/>
                  </a:lnTo>
                  <a:lnTo>
                    <a:pt x="1175" y="4842"/>
                  </a:lnTo>
                  <a:lnTo>
                    <a:pt x="1210" y="4860"/>
                  </a:lnTo>
                  <a:lnTo>
                    <a:pt x="1243" y="4878"/>
                  </a:lnTo>
                  <a:lnTo>
                    <a:pt x="1277" y="4894"/>
                  </a:lnTo>
                  <a:lnTo>
                    <a:pt x="1311" y="4910"/>
                  </a:lnTo>
                  <a:lnTo>
                    <a:pt x="1346" y="4924"/>
                  </a:lnTo>
                  <a:lnTo>
                    <a:pt x="1380" y="4938"/>
                  </a:lnTo>
                  <a:lnTo>
                    <a:pt x="1414" y="4950"/>
                  </a:lnTo>
                  <a:lnTo>
                    <a:pt x="1449" y="4961"/>
                  </a:lnTo>
                  <a:lnTo>
                    <a:pt x="1482" y="4972"/>
                  </a:lnTo>
                  <a:lnTo>
                    <a:pt x="1517" y="4981"/>
                  </a:lnTo>
                  <a:lnTo>
                    <a:pt x="1550" y="4990"/>
                  </a:lnTo>
                  <a:lnTo>
                    <a:pt x="1585" y="4998"/>
                  </a:lnTo>
                  <a:lnTo>
                    <a:pt x="1618" y="5006"/>
                  </a:lnTo>
                  <a:lnTo>
                    <a:pt x="1653" y="5011"/>
                  </a:lnTo>
                  <a:lnTo>
                    <a:pt x="1686" y="5017"/>
                  </a:lnTo>
                  <a:lnTo>
                    <a:pt x="1720" y="5022"/>
                  </a:lnTo>
                  <a:lnTo>
                    <a:pt x="1753" y="5026"/>
                  </a:lnTo>
                  <a:lnTo>
                    <a:pt x="1787" y="5029"/>
                  </a:lnTo>
                  <a:lnTo>
                    <a:pt x="1820" y="5032"/>
                  </a:lnTo>
                  <a:lnTo>
                    <a:pt x="1852" y="5033"/>
                  </a:lnTo>
                  <a:lnTo>
                    <a:pt x="1886" y="5034"/>
                  </a:lnTo>
                  <a:lnTo>
                    <a:pt x="1918" y="5034"/>
                  </a:lnTo>
                  <a:lnTo>
                    <a:pt x="1983" y="5033"/>
                  </a:lnTo>
                  <a:lnTo>
                    <a:pt x="2047" y="5028"/>
                  </a:lnTo>
                  <a:lnTo>
                    <a:pt x="2108" y="5022"/>
                  </a:lnTo>
                  <a:lnTo>
                    <a:pt x="2169" y="5013"/>
                  </a:lnTo>
                  <a:lnTo>
                    <a:pt x="2228" y="5001"/>
                  </a:lnTo>
                  <a:lnTo>
                    <a:pt x="2286" y="4989"/>
                  </a:lnTo>
                  <a:lnTo>
                    <a:pt x="2343" y="4975"/>
                  </a:lnTo>
                  <a:lnTo>
                    <a:pt x="2397" y="4958"/>
                  </a:lnTo>
                  <a:lnTo>
                    <a:pt x="2449" y="4940"/>
                  </a:lnTo>
                  <a:lnTo>
                    <a:pt x="2501" y="4921"/>
                  </a:lnTo>
                  <a:lnTo>
                    <a:pt x="2549" y="4901"/>
                  </a:lnTo>
                  <a:lnTo>
                    <a:pt x="2648" y="4908"/>
                  </a:lnTo>
                  <a:lnTo>
                    <a:pt x="2744" y="4912"/>
                  </a:lnTo>
                  <a:lnTo>
                    <a:pt x="2839" y="4914"/>
                  </a:lnTo>
                  <a:lnTo>
                    <a:pt x="2930" y="4914"/>
                  </a:lnTo>
                  <a:lnTo>
                    <a:pt x="3018" y="4911"/>
                  </a:lnTo>
                  <a:lnTo>
                    <a:pt x="3104" y="4907"/>
                  </a:lnTo>
                  <a:lnTo>
                    <a:pt x="3188" y="4900"/>
                  </a:lnTo>
                  <a:lnTo>
                    <a:pt x="3268" y="4892"/>
                  </a:lnTo>
                  <a:lnTo>
                    <a:pt x="3346" y="4882"/>
                  </a:lnTo>
                  <a:lnTo>
                    <a:pt x="3421" y="4871"/>
                  </a:lnTo>
                  <a:lnTo>
                    <a:pt x="3493" y="4859"/>
                  </a:lnTo>
                  <a:lnTo>
                    <a:pt x="3563" y="4845"/>
                  </a:lnTo>
                  <a:lnTo>
                    <a:pt x="3628" y="4831"/>
                  </a:lnTo>
                  <a:lnTo>
                    <a:pt x="3692" y="4815"/>
                  </a:lnTo>
                  <a:lnTo>
                    <a:pt x="3752" y="4800"/>
                  </a:lnTo>
                  <a:lnTo>
                    <a:pt x="3809" y="4784"/>
                  </a:lnTo>
                  <a:lnTo>
                    <a:pt x="3864" y="4767"/>
                  </a:lnTo>
                  <a:lnTo>
                    <a:pt x="3914" y="4750"/>
                  </a:lnTo>
                  <a:lnTo>
                    <a:pt x="3962" y="4734"/>
                  </a:lnTo>
                  <a:lnTo>
                    <a:pt x="4005" y="4717"/>
                  </a:lnTo>
                  <a:lnTo>
                    <a:pt x="4047" y="4701"/>
                  </a:lnTo>
                  <a:lnTo>
                    <a:pt x="4085" y="4686"/>
                  </a:lnTo>
                  <a:lnTo>
                    <a:pt x="4149" y="4658"/>
                  </a:lnTo>
                  <a:lnTo>
                    <a:pt x="4201" y="4633"/>
                  </a:lnTo>
                  <a:lnTo>
                    <a:pt x="4237" y="4613"/>
                  </a:lnTo>
                  <a:lnTo>
                    <a:pt x="4268" y="4597"/>
                  </a:lnTo>
                  <a:lnTo>
                    <a:pt x="4222" y="4612"/>
                  </a:lnTo>
                  <a:lnTo>
                    <a:pt x="4174" y="4626"/>
                  </a:lnTo>
                  <a:lnTo>
                    <a:pt x="4125" y="4638"/>
                  </a:lnTo>
                  <a:lnTo>
                    <a:pt x="4073" y="4648"/>
                  </a:lnTo>
                  <a:lnTo>
                    <a:pt x="4022" y="4657"/>
                  </a:lnTo>
                  <a:lnTo>
                    <a:pt x="3969" y="4663"/>
                  </a:lnTo>
                  <a:lnTo>
                    <a:pt x="3915" y="4670"/>
                  </a:lnTo>
                  <a:lnTo>
                    <a:pt x="3860" y="4675"/>
                  </a:lnTo>
                  <a:lnTo>
                    <a:pt x="3806" y="4677"/>
                  </a:lnTo>
                  <a:lnTo>
                    <a:pt x="3751" y="4679"/>
                  </a:lnTo>
                  <a:lnTo>
                    <a:pt x="3695" y="4680"/>
                  </a:lnTo>
                  <a:lnTo>
                    <a:pt x="3641" y="4680"/>
                  </a:lnTo>
                  <a:lnTo>
                    <a:pt x="3586" y="4679"/>
                  </a:lnTo>
                  <a:lnTo>
                    <a:pt x="3531" y="4678"/>
                  </a:lnTo>
                  <a:lnTo>
                    <a:pt x="3478" y="4676"/>
                  </a:lnTo>
                  <a:lnTo>
                    <a:pt x="3425" y="4672"/>
                  </a:lnTo>
                  <a:lnTo>
                    <a:pt x="3323" y="4663"/>
                  </a:lnTo>
                  <a:lnTo>
                    <a:pt x="3226" y="4655"/>
                  </a:lnTo>
                  <a:lnTo>
                    <a:pt x="3136" y="4643"/>
                  </a:lnTo>
                  <a:lnTo>
                    <a:pt x="3055" y="4632"/>
                  </a:lnTo>
                  <a:lnTo>
                    <a:pt x="2985" y="4621"/>
                  </a:lnTo>
                  <a:lnTo>
                    <a:pt x="2924" y="4611"/>
                  </a:lnTo>
                  <a:lnTo>
                    <a:pt x="2846" y="4597"/>
                  </a:lnTo>
                  <a:close/>
                  <a:moveTo>
                    <a:pt x="456" y="0"/>
                  </a:moveTo>
                  <a:lnTo>
                    <a:pt x="456" y="0"/>
                  </a:lnTo>
                  <a:lnTo>
                    <a:pt x="441" y="65"/>
                  </a:lnTo>
                  <a:lnTo>
                    <a:pt x="428" y="130"/>
                  </a:lnTo>
                  <a:lnTo>
                    <a:pt x="415" y="193"/>
                  </a:lnTo>
                  <a:lnTo>
                    <a:pt x="402" y="256"/>
                  </a:lnTo>
                  <a:lnTo>
                    <a:pt x="391" y="318"/>
                  </a:lnTo>
                  <a:lnTo>
                    <a:pt x="381" y="379"/>
                  </a:lnTo>
                  <a:lnTo>
                    <a:pt x="371" y="441"/>
                  </a:lnTo>
                  <a:lnTo>
                    <a:pt x="362" y="501"/>
                  </a:lnTo>
                  <a:lnTo>
                    <a:pt x="354" y="561"/>
                  </a:lnTo>
                  <a:lnTo>
                    <a:pt x="348" y="620"/>
                  </a:lnTo>
                  <a:lnTo>
                    <a:pt x="341" y="678"/>
                  </a:lnTo>
                  <a:lnTo>
                    <a:pt x="335" y="736"/>
                  </a:lnTo>
                  <a:lnTo>
                    <a:pt x="331" y="794"/>
                  </a:lnTo>
                  <a:lnTo>
                    <a:pt x="326" y="851"/>
                  </a:lnTo>
                  <a:lnTo>
                    <a:pt x="323" y="907"/>
                  </a:lnTo>
                  <a:lnTo>
                    <a:pt x="321" y="963"/>
                  </a:lnTo>
                  <a:lnTo>
                    <a:pt x="319" y="1019"/>
                  </a:lnTo>
                  <a:lnTo>
                    <a:pt x="318" y="1073"/>
                  </a:lnTo>
                  <a:lnTo>
                    <a:pt x="318" y="1127"/>
                  </a:lnTo>
                  <a:lnTo>
                    <a:pt x="318" y="1180"/>
                  </a:lnTo>
                  <a:lnTo>
                    <a:pt x="319" y="1234"/>
                  </a:lnTo>
                  <a:lnTo>
                    <a:pt x="320" y="1286"/>
                  </a:lnTo>
                  <a:lnTo>
                    <a:pt x="322" y="1338"/>
                  </a:lnTo>
                  <a:lnTo>
                    <a:pt x="325" y="1389"/>
                  </a:lnTo>
                  <a:lnTo>
                    <a:pt x="329" y="1439"/>
                  </a:lnTo>
                  <a:lnTo>
                    <a:pt x="333" y="1489"/>
                  </a:lnTo>
                  <a:lnTo>
                    <a:pt x="339" y="1539"/>
                  </a:lnTo>
                  <a:lnTo>
                    <a:pt x="344" y="1588"/>
                  </a:lnTo>
                  <a:lnTo>
                    <a:pt x="350" y="1636"/>
                  </a:lnTo>
                  <a:lnTo>
                    <a:pt x="357" y="1684"/>
                  </a:lnTo>
                  <a:lnTo>
                    <a:pt x="364" y="1732"/>
                  </a:lnTo>
                  <a:lnTo>
                    <a:pt x="372" y="1779"/>
                  </a:lnTo>
                  <a:lnTo>
                    <a:pt x="381" y="1742"/>
                  </a:lnTo>
                  <a:lnTo>
                    <a:pt x="390" y="1708"/>
                  </a:lnTo>
                  <a:lnTo>
                    <a:pt x="400" y="1673"/>
                  </a:lnTo>
                  <a:lnTo>
                    <a:pt x="410" y="1641"/>
                  </a:lnTo>
                  <a:lnTo>
                    <a:pt x="431" y="1580"/>
                  </a:lnTo>
                  <a:lnTo>
                    <a:pt x="453" y="1523"/>
                  </a:lnTo>
                  <a:lnTo>
                    <a:pt x="475" y="1471"/>
                  </a:lnTo>
                  <a:lnTo>
                    <a:pt x="497" y="1425"/>
                  </a:lnTo>
                  <a:lnTo>
                    <a:pt x="519" y="1382"/>
                  </a:lnTo>
                  <a:lnTo>
                    <a:pt x="540" y="1344"/>
                  </a:lnTo>
                  <a:lnTo>
                    <a:pt x="560" y="1312"/>
                  </a:lnTo>
                  <a:lnTo>
                    <a:pt x="579" y="1283"/>
                  </a:lnTo>
                  <a:lnTo>
                    <a:pt x="595" y="1259"/>
                  </a:lnTo>
                  <a:lnTo>
                    <a:pt x="610" y="1240"/>
                  </a:lnTo>
                  <a:lnTo>
                    <a:pt x="630" y="1215"/>
                  </a:lnTo>
                  <a:lnTo>
                    <a:pt x="638" y="1206"/>
                  </a:lnTo>
                  <a:lnTo>
                    <a:pt x="622" y="1249"/>
                  </a:lnTo>
                  <a:lnTo>
                    <a:pt x="608" y="1293"/>
                  </a:lnTo>
                  <a:lnTo>
                    <a:pt x="595" y="1338"/>
                  </a:lnTo>
                  <a:lnTo>
                    <a:pt x="583" y="1381"/>
                  </a:lnTo>
                  <a:lnTo>
                    <a:pt x="572" y="1425"/>
                  </a:lnTo>
                  <a:lnTo>
                    <a:pt x="562" y="1468"/>
                  </a:lnTo>
                  <a:lnTo>
                    <a:pt x="554" y="1511"/>
                  </a:lnTo>
                  <a:lnTo>
                    <a:pt x="546" y="1555"/>
                  </a:lnTo>
                  <a:lnTo>
                    <a:pt x="538" y="1598"/>
                  </a:lnTo>
                  <a:lnTo>
                    <a:pt x="533" y="1641"/>
                  </a:lnTo>
                  <a:lnTo>
                    <a:pt x="527" y="1683"/>
                  </a:lnTo>
                  <a:lnTo>
                    <a:pt x="523" y="1725"/>
                  </a:lnTo>
                  <a:lnTo>
                    <a:pt x="519" y="1766"/>
                  </a:lnTo>
                  <a:lnTo>
                    <a:pt x="516" y="1807"/>
                  </a:lnTo>
                  <a:lnTo>
                    <a:pt x="513" y="1885"/>
                  </a:lnTo>
                  <a:lnTo>
                    <a:pt x="511" y="1961"/>
                  </a:lnTo>
                  <a:lnTo>
                    <a:pt x="511" y="2033"/>
                  </a:lnTo>
                  <a:lnTo>
                    <a:pt x="513" y="2102"/>
                  </a:lnTo>
                  <a:lnTo>
                    <a:pt x="516" y="2164"/>
                  </a:lnTo>
                  <a:lnTo>
                    <a:pt x="521" y="2222"/>
                  </a:lnTo>
                  <a:lnTo>
                    <a:pt x="525" y="2274"/>
                  </a:lnTo>
                  <a:lnTo>
                    <a:pt x="530" y="2320"/>
                  </a:lnTo>
                  <a:lnTo>
                    <a:pt x="535" y="2359"/>
                  </a:lnTo>
                  <a:lnTo>
                    <a:pt x="553" y="2406"/>
                  </a:lnTo>
                  <a:lnTo>
                    <a:pt x="572" y="2453"/>
                  </a:lnTo>
                  <a:lnTo>
                    <a:pt x="592" y="2499"/>
                  </a:lnTo>
                  <a:lnTo>
                    <a:pt x="613" y="2543"/>
                  </a:lnTo>
                  <a:lnTo>
                    <a:pt x="633" y="2588"/>
                  </a:lnTo>
                  <a:lnTo>
                    <a:pt x="656" y="2631"/>
                  </a:lnTo>
                  <a:lnTo>
                    <a:pt x="678" y="2675"/>
                  </a:lnTo>
                  <a:lnTo>
                    <a:pt x="700" y="2717"/>
                  </a:lnTo>
                  <a:lnTo>
                    <a:pt x="724" y="2760"/>
                  </a:lnTo>
                  <a:lnTo>
                    <a:pt x="747" y="2801"/>
                  </a:lnTo>
                  <a:lnTo>
                    <a:pt x="772" y="2841"/>
                  </a:lnTo>
                  <a:lnTo>
                    <a:pt x="796" y="2881"/>
                  </a:lnTo>
                  <a:lnTo>
                    <a:pt x="822" y="2920"/>
                  </a:lnTo>
                  <a:lnTo>
                    <a:pt x="847" y="2959"/>
                  </a:lnTo>
                  <a:lnTo>
                    <a:pt x="873" y="2997"/>
                  </a:lnTo>
                  <a:lnTo>
                    <a:pt x="900" y="3034"/>
                  </a:lnTo>
                  <a:lnTo>
                    <a:pt x="901" y="2968"/>
                  </a:lnTo>
                  <a:lnTo>
                    <a:pt x="903" y="2905"/>
                  </a:lnTo>
                  <a:lnTo>
                    <a:pt x="907" y="2842"/>
                  </a:lnTo>
                  <a:lnTo>
                    <a:pt x="912" y="2782"/>
                  </a:lnTo>
                  <a:lnTo>
                    <a:pt x="918" y="2723"/>
                  </a:lnTo>
                  <a:lnTo>
                    <a:pt x="926" y="2666"/>
                  </a:lnTo>
                  <a:lnTo>
                    <a:pt x="933" y="2611"/>
                  </a:lnTo>
                  <a:lnTo>
                    <a:pt x="942" y="2559"/>
                  </a:lnTo>
                  <a:lnTo>
                    <a:pt x="953" y="2508"/>
                  </a:lnTo>
                  <a:lnTo>
                    <a:pt x="963" y="2458"/>
                  </a:lnTo>
                  <a:lnTo>
                    <a:pt x="975" y="2412"/>
                  </a:lnTo>
                  <a:lnTo>
                    <a:pt x="987" y="2366"/>
                  </a:lnTo>
                  <a:lnTo>
                    <a:pt x="999" y="2323"/>
                  </a:lnTo>
                  <a:lnTo>
                    <a:pt x="1011" y="2282"/>
                  </a:lnTo>
                  <a:lnTo>
                    <a:pt x="1025" y="2243"/>
                  </a:lnTo>
                  <a:lnTo>
                    <a:pt x="1038" y="2206"/>
                  </a:lnTo>
                  <a:lnTo>
                    <a:pt x="1050" y="2171"/>
                  </a:lnTo>
                  <a:lnTo>
                    <a:pt x="1064" y="2138"/>
                  </a:lnTo>
                  <a:lnTo>
                    <a:pt x="1088" y="2079"/>
                  </a:lnTo>
                  <a:lnTo>
                    <a:pt x="1112" y="2028"/>
                  </a:lnTo>
                  <a:lnTo>
                    <a:pt x="1133" y="1987"/>
                  </a:lnTo>
                  <a:lnTo>
                    <a:pt x="1151" y="1954"/>
                  </a:lnTo>
                  <a:lnTo>
                    <a:pt x="1164" y="1930"/>
                  </a:lnTo>
                  <a:lnTo>
                    <a:pt x="1175" y="1911"/>
                  </a:lnTo>
                  <a:lnTo>
                    <a:pt x="1163" y="1974"/>
                  </a:lnTo>
                  <a:lnTo>
                    <a:pt x="1152" y="2037"/>
                  </a:lnTo>
                  <a:lnTo>
                    <a:pt x="1143" y="2099"/>
                  </a:lnTo>
                  <a:lnTo>
                    <a:pt x="1136" y="2163"/>
                  </a:lnTo>
                  <a:lnTo>
                    <a:pt x="1130" y="2225"/>
                  </a:lnTo>
                  <a:lnTo>
                    <a:pt x="1126" y="2287"/>
                  </a:lnTo>
                  <a:lnTo>
                    <a:pt x="1123" y="2348"/>
                  </a:lnTo>
                  <a:lnTo>
                    <a:pt x="1122" y="2409"/>
                  </a:lnTo>
                  <a:lnTo>
                    <a:pt x="1121" y="2470"/>
                  </a:lnTo>
                  <a:lnTo>
                    <a:pt x="1122" y="2530"/>
                  </a:lnTo>
                  <a:lnTo>
                    <a:pt x="1124" y="2588"/>
                  </a:lnTo>
                  <a:lnTo>
                    <a:pt x="1127" y="2646"/>
                  </a:lnTo>
                  <a:lnTo>
                    <a:pt x="1131" y="2703"/>
                  </a:lnTo>
                  <a:lnTo>
                    <a:pt x="1136" y="2758"/>
                  </a:lnTo>
                  <a:lnTo>
                    <a:pt x="1142" y="2813"/>
                  </a:lnTo>
                  <a:lnTo>
                    <a:pt x="1147" y="2866"/>
                  </a:lnTo>
                  <a:lnTo>
                    <a:pt x="1154" y="2917"/>
                  </a:lnTo>
                  <a:lnTo>
                    <a:pt x="1162" y="2967"/>
                  </a:lnTo>
                  <a:lnTo>
                    <a:pt x="1178" y="3063"/>
                  </a:lnTo>
                  <a:lnTo>
                    <a:pt x="1194" y="3151"/>
                  </a:lnTo>
                  <a:lnTo>
                    <a:pt x="1211" y="3230"/>
                  </a:lnTo>
                  <a:lnTo>
                    <a:pt x="1229" y="3302"/>
                  </a:lnTo>
                  <a:lnTo>
                    <a:pt x="1245" y="3364"/>
                  </a:lnTo>
                  <a:lnTo>
                    <a:pt x="1259" y="3415"/>
                  </a:lnTo>
                  <a:lnTo>
                    <a:pt x="1270" y="3456"/>
                  </a:lnTo>
                  <a:lnTo>
                    <a:pt x="1338" y="3518"/>
                  </a:lnTo>
                  <a:lnTo>
                    <a:pt x="1406" y="3578"/>
                  </a:lnTo>
                  <a:lnTo>
                    <a:pt x="1474" y="3635"/>
                  </a:lnTo>
                  <a:lnTo>
                    <a:pt x="1543" y="3690"/>
                  </a:lnTo>
                  <a:lnTo>
                    <a:pt x="1613" y="3742"/>
                  </a:lnTo>
                  <a:lnTo>
                    <a:pt x="1683" y="3792"/>
                  </a:lnTo>
                  <a:lnTo>
                    <a:pt x="1752" y="3839"/>
                  </a:lnTo>
                  <a:lnTo>
                    <a:pt x="1822" y="3885"/>
                  </a:lnTo>
                  <a:lnTo>
                    <a:pt x="1807" y="3807"/>
                  </a:lnTo>
                  <a:lnTo>
                    <a:pt x="1793" y="3730"/>
                  </a:lnTo>
                  <a:lnTo>
                    <a:pt x="1782" y="3655"/>
                  </a:lnTo>
                  <a:lnTo>
                    <a:pt x="1773" y="3582"/>
                  </a:lnTo>
                  <a:lnTo>
                    <a:pt x="1765" y="3510"/>
                  </a:lnTo>
                  <a:lnTo>
                    <a:pt x="1761" y="3441"/>
                  </a:lnTo>
                  <a:lnTo>
                    <a:pt x="1758" y="3374"/>
                  </a:lnTo>
                  <a:lnTo>
                    <a:pt x="1755" y="3309"/>
                  </a:lnTo>
                  <a:lnTo>
                    <a:pt x="1755" y="3246"/>
                  </a:lnTo>
                  <a:lnTo>
                    <a:pt x="1757" y="3186"/>
                  </a:lnTo>
                  <a:lnTo>
                    <a:pt x="1759" y="3127"/>
                  </a:lnTo>
                  <a:lnTo>
                    <a:pt x="1762" y="3070"/>
                  </a:lnTo>
                  <a:lnTo>
                    <a:pt x="1767" y="3016"/>
                  </a:lnTo>
                  <a:lnTo>
                    <a:pt x="1772" y="2964"/>
                  </a:lnTo>
                  <a:lnTo>
                    <a:pt x="1779" y="2915"/>
                  </a:lnTo>
                  <a:lnTo>
                    <a:pt x="1786" y="2868"/>
                  </a:lnTo>
                  <a:lnTo>
                    <a:pt x="1793" y="2823"/>
                  </a:lnTo>
                  <a:lnTo>
                    <a:pt x="1801" y="2781"/>
                  </a:lnTo>
                  <a:lnTo>
                    <a:pt x="1809" y="2742"/>
                  </a:lnTo>
                  <a:lnTo>
                    <a:pt x="1818" y="2705"/>
                  </a:lnTo>
                  <a:lnTo>
                    <a:pt x="1835" y="2639"/>
                  </a:lnTo>
                  <a:lnTo>
                    <a:pt x="1850" y="2584"/>
                  </a:lnTo>
                  <a:lnTo>
                    <a:pt x="1864" y="2542"/>
                  </a:lnTo>
                  <a:lnTo>
                    <a:pt x="1875" y="2511"/>
                  </a:lnTo>
                  <a:lnTo>
                    <a:pt x="1885" y="2485"/>
                  </a:lnTo>
                  <a:lnTo>
                    <a:pt x="1884" y="2552"/>
                  </a:lnTo>
                  <a:lnTo>
                    <a:pt x="1884" y="2620"/>
                  </a:lnTo>
                  <a:lnTo>
                    <a:pt x="1886" y="2686"/>
                  </a:lnTo>
                  <a:lnTo>
                    <a:pt x="1889" y="2753"/>
                  </a:lnTo>
                  <a:lnTo>
                    <a:pt x="1894" y="2819"/>
                  </a:lnTo>
                  <a:lnTo>
                    <a:pt x="1900" y="2883"/>
                  </a:lnTo>
                  <a:lnTo>
                    <a:pt x="1908" y="2948"/>
                  </a:lnTo>
                  <a:lnTo>
                    <a:pt x="1917" y="3012"/>
                  </a:lnTo>
                  <a:lnTo>
                    <a:pt x="1928" y="3075"/>
                  </a:lnTo>
                  <a:lnTo>
                    <a:pt x="1939" y="3137"/>
                  </a:lnTo>
                  <a:lnTo>
                    <a:pt x="1952" y="3198"/>
                  </a:lnTo>
                  <a:lnTo>
                    <a:pt x="1965" y="3258"/>
                  </a:lnTo>
                  <a:lnTo>
                    <a:pt x="1979" y="3317"/>
                  </a:lnTo>
                  <a:lnTo>
                    <a:pt x="1993" y="3375"/>
                  </a:lnTo>
                  <a:lnTo>
                    <a:pt x="2009" y="3432"/>
                  </a:lnTo>
                  <a:lnTo>
                    <a:pt x="2024" y="3487"/>
                  </a:lnTo>
                  <a:lnTo>
                    <a:pt x="2041" y="3541"/>
                  </a:lnTo>
                  <a:lnTo>
                    <a:pt x="2057" y="3594"/>
                  </a:lnTo>
                  <a:lnTo>
                    <a:pt x="2073" y="3644"/>
                  </a:lnTo>
                  <a:lnTo>
                    <a:pt x="2091" y="3694"/>
                  </a:lnTo>
                  <a:lnTo>
                    <a:pt x="2125" y="3787"/>
                  </a:lnTo>
                  <a:lnTo>
                    <a:pt x="2158" y="3873"/>
                  </a:lnTo>
                  <a:lnTo>
                    <a:pt x="2190" y="3951"/>
                  </a:lnTo>
                  <a:lnTo>
                    <a:pt x="2221" y="4021"/>
                  </a:lnTo>
                  <a:lnTo>
                    <a:pt x="2248" y="4081"/>
                  </a:lnTo>
                  <a:lnTo>
                    <a:pt x="2272" y="4131"/>
                  </a:lnTo>
                  <a:lnTo>
                    <a:pt x="2354" y="4169"/>
                  </a:lnTo>
                  <a:lnTo>
                    <a:pt x="2435" y="4204"/>
                  </a:lnTo>
                  <a:lnTo>
                    <a:pt x="2512" y="4235"/>
                  </a:lnTo>
                  <a:lnTo>
                    <a:pt x="2586" y="4264"/>
                  </a:lnTo>
                  <a:lnTo>
                    <a:pt x="2656" y="4290"/>
                  </a:lnTo>
                  <a:lnTo>
                    <a:pt x="2721" y="4312"/>
                  </a:lnTo>
                  <a:lnTo>
                    <a:pt x="2783" y="4332"/>
                  </a:lnTo>
                  <a:lnTo>
                    <a:pt x="2839" y="4350"/>
                  </a:lnTo>
                  <a:lnTo>
                    <a:pt x="2890" y="4365"/>
                  </a:lnTo>
                  <a:lnTo>
                    <a:pt x="2936" y="4378"/>
                  </a:lnTo>
                  <a:lnTo>
                    <a:pt x="3008" y="4397"/>
                  </a:lnTo>
                  <a:lnTo>
                    <a:pt x="3054" y="4407"/>
                  </a:lnTo>
                  <a:lnTo>
                    <a:pt x="3069" y="4410"/>
                  </a:lnTo>
                  <a:lnTo>
                    <a:pt x="3075" y="4391"/>
                  </a:lnTo>
                  <a:lnTo>
                    <a:pt x="3091" y="4339"/>
                  </a:lnTo>
                  <a:lnTo>
                    <a:pt x="3101" y="4300"/>
                  </a:lnTo>
                  <a:lnTo>
                    <a:pt x="3112" y="4253"/>
                  </a:lnTo>
                  <a:lnTo>
                    <a:pt x="3123" y="4200"/>
                  </a:lnTo>
                  <a:lnTo>
                    <a:pt x="3134" y="4139"/>
                  </a:lnTo>
                  <a:lnTo>
                    <a:pt x="3144" y="4073"/>
                  </a:lnTo>
                  <a:lnTo>
                    <a:pt x="3154" y="4001"/>
                  </a:lnTo>
                  <a:lnTo>
                    <a:pt x="3162" y="3923"/>
                  </a:lnTo>
                  <a:lnTo>
                    <a:pt x="3165" y="3882"/>
                  </a:lnTo>
                  <a:lnTo>
                    <a:pt x="3168" y="3839"/>
                  </a:lnTo>
                  <a:lnTo>
                    <a:pt x="3170" y="3796"/>
                  </a:lnTo>
                  <a:lnTo>
                    <a:pt x="3171" y="3751"/>
                  </a:lnTo>
                  <a:lnTo>
                    <a:pt x="3171" y="3705"/>
                  </a:lnTo>
                  <a:lnTo>
                    <a:pt x="3171" y="3659"/>
                  </a:lnTo>
                  <a:lnTo>
                    <a:pt x="3170" y="3611"/>
                  </a:lnTo>
                  <a:lnTo>
                    <a:pt x="3168" y="3562"/>
                  </a:lnTo>
                  <a:lnTo>
                    <a:pt x="3164" y="3512"/>
                  </a:lnTo>
                  <a:lnTo>
                    <a:pt x="3160" y="3461"/>
                  </a:lnTo>
                  <a:lnTo>
                    <a:pt x="3154" y="3410"/>
                  </a:lnTo>
                  <a:lnTo>
                    <a:pt x="3148" y="3359"/>
                  </a:lnTo>
                  <a:lnTo>
                    <a:pt x="3140" y="3305"/>
                  </a:lnTo>
                  <a:lnTo>
                    <a:pt x="3131" y="3251"/>
                  </a:lnTo>
                  <a:lnTo>
                    <a:pt x="3121" y="3198"/>
                  </a:lnTo>
                  <a:lnTo>
                    <a:pt x="3109" y="3143"/>
                  </a:lnTo>
                  <a:lnTo>
                    <a:pt x="3095" y="3087"/>
                  </a:lnTo>
                  <a:lnTo>
                    <a:pt x="3080" y="3032"/>
                  </a:lnTo>
                  <a:lnTo>
                    <a:pt x="3063" y="2976"/>
                  </a:lnTo>
                  <a:lnTo>
                    <a:pt x="3045" y="2919"/>
                  </a:lnTo>
                  <a:lnTo>
                    <a:pt x="3025" y="2863"/>
                  </a:lnTo>
                  <a:lnTo>
                    <a:pt x="3003" y="2805"/>
                  </a:lnTo>
                  <a:lnTo>
                    <a:pt x="2979" y="2748"/>
                  </a:lnTo>
                  <a:lnTo>
                    <a:pt x="2953" y="2692"/>
                  </a:lnTo>
                  <a:lnTo>
                    <a:pt x="2926" y="2634"/>
                  </a:lnTo>
                  <a:lnTo>
                    <a:pt x="2895" y="2576"/>
                  </a:lnTo>
                  <a:lnTo>
                    <a:pt x="2864" y="2519"/>
                  </a:lnTo>
                  <a:lnTo>
                    <a:pt x="2830" y="2461"/>
                  </a:lnTo>
                  <a:lnTo>
                    <a:pt x="2793" y="2403"/>
                  </a:lnTo>
                  <a:lnTo>
                    <a:pt x="2755" y="2346"/>
                  </a:lnTo>
                  <a:lnTo>
                    <a:pt x="2714" y="2288"/>
                  </a:lnTo>
                  <a:lnTo>
                    <a:pt x="2670" y="2231"/>
                  </a:lnTo>
                  <a:lnTo>
                    <a:pt x="2624" y="2174"/>
                  </a:lnTo>
                  <a:lnTo>
                    <a:pt x="2576" y="2117"/>
                  </a:lnTo>
                  <a:lnTo>
                    <a:pt x="2525" y="2061"/>
                  </a:lnTo>
                  <a:lnTo>
                    <a:pt x="2472" y="2006"/>
                  </a:lnTo>
                  <a:lnTo>
                    <a:pt x="2415" y="1950"/>
                  </a:lnTo>
                  <a:lnTo>
                    <a:pt x="2356" y="1895"/>
                  </a:lnTo>
                  <a:lnTo>
                    <a:pt x="2293" y="1842"/>
                  </a:lnTo>
                  <a:lnTo>
                    <a:pt x="2228" y="1788"/>
                  </a:lnTo>
                  <a:lnTo>
                    <a:pt x="2160" y="1735"/>
                  </a:lnTo>
                  <a:lnTo>
                    <a:pt x="2089" y="1682"/>
                  </a:lnTo>
                  <a:lnTo>
                    <a:pt x="1983" y="1605"/>
                  </a:lnTo>
                  <a:lnTo>
                    <a:pt x="1881" y="1528"/>
                  </a:lnTo>
                  <a:lnTo>
                    <a:pt x="1783" y="1451"/>
                  </a:lnTo>
                  <a:lnTo>
                    <a:pt x="1688" y="1374"/>
                  </a:lnTo>
                  <a:lnTo>
                    <a:pt x="1598" y="1297"/>
                  </a:lnTo>
                  <a:lnTo>
                    <a:pt x="1511" y="1222"/>
                  </a:lnTo>
                  <a:lnTo>
                    <a:pt x="1429" y="1147"/>
                  </a:lnTo>
                  <a:lnTo>
                    <a:pt x="1349" y="1073"/>
                  </a:lnTo>
                  <a:lnTo>
                    <a:pt x="1274" y="1000"/>
                  </a:lnTo>
                  <a:lnTo>
                    <a:pt x="1201" y="928"/>
                  </a:lnTo>
                  <a:lnTo>
                    <a:pt x="1132" y="858"/>
                  </a:lnTo>
                  <a:lnTo>
                    <a:pt x="1067" y="789"/>
                  </a:lnTo>
                  <a:lnTo>
                    <a:pt x="1006" y="722"/>
                  </a:lnTo>
                  <a:lnTo>
                    <a:pt x="948" y="657"/>
                  </a:lnTo>
                  <a:lnTo>
                    <a:pt x="893" y="594"/>
                  </a:lnTo>
                  <a:lnTo>
                    <a:pt x="842" y="533"/>
                  </a:lnTo>
                  <a:lnTo>
                    <a:pt x="794" y="475"/>
                  </a:lnTo>
                  <a:lnTo>
                    <a:pt x="749" y="420"/>
                  </a:lnTo>
                  <a:lnTo>
                    <a:pt x="708" y="366"/>
                  </a:lnTo>
                  <a:lnTo>
                    <a:pt x="670" y="316"/>
                  </a:lnTo>
                  <a:lnTo>
                    <a:pt x="634" y="269"/>
                  </a:lnTo>
                  <a:lnTo>
                    <a:pt x="603" y="225"/>
                  </a:lnTo>
                  <a:lnTo>
                    <a:pt x="550" y="147"/>
                  </a:lnTo>
                  <a:lnTo>
                    <a:pt x="508" y="85"/>
                  </a:lnTo>
                  <a:lnTo>
                    <a:pt x="479" y="39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947" name="Freeform 2559"/>
          <p:cNvSpPr>
            <a:spLocks noEditPoints="1"/>
          </p:cNvSpPr>
          <p:nvPr/>
        </p:nvSpPr>
        <p:spPr bwMode="auto">
          <a:xfrm>
            <a:off x="-6410" y="1986672"/>
            <a:ext cx="3043775" cy="1654850"/>
          </a:xfrm>
          <a:custGeom>
            <a:avLst/>
            <a:gdLst>
              <a:gd name="T0" fmla="*/ 1380 w 1432"/>
              <a:gd name="T1" fmla="*/ 212 h 778"/>
              <a:gd name="T2" fmla="*/ 1238 w 1432"/>
              <a:gd name="T3" fmla="*/ 242 h 778"/>
              <a:gd name="T4" fmla="*/ 1170 w 1432"/>
              <a:gd name="T5" fmla="*/ 280 h 778"/>
              <a:gd name="T6" fmla="*/ 1177 w 1432"/>
              <a:gd name="T7" fmla="*/ 253 h 778"/>
              <a:gd name="T8" fmla="*/ 1087 w 1432"/>
              <a:gd name="T9" fmla="*/ 313 h 778"/>
              <a:gd name="T10" fmla="*/ 834 w 1432"/>
              <a:gd name="T11" fmla="*/ 335 h 778"/>
              <a:gd name="T12" fmla="*/ 937 w 1432"/>
              <a:gd name="T13" fmla="*/ 275 h 778"/>
              <a:gd name="T14" fmla="*/ 939 w 1432"/>
              <a:gd name="T15" fmla="*/ 161 h 778"/>
              <a:gd name="T16" fmla="*/ 838 w 1432"/>
              <a:gd name="T17" fmla="*/ 152 h 778"/>
              <a:gd name="T18" fmla="*/ 813 w 1432"/>
              <a:gd name="T19" fmla="*/ 101 h 778"/>
              <a:gd name="T20" fmla="*/ 915 w 1432"/>
              <a:gd name="T21" fmla="*/ 116 h 778"/>
              <a:gd name="T22" fmla="*/ 1046 w 1432"/>
              <a:gd name="T23" fmla="*/ 121 h 778"/>
              <a:gd name="T24" fmla="*/ 1110 w 1432"/>
              <a:gd name="T25" fmla="*/ 113 h 778"/>
              <a:gd name="T26" fmla="*/ 1060 w 1432"/>
              <a:gd name="T27" fmla="*/ 47 h 778"/>
              <a:gd name="T28" fmla="*/ 973 w 1432"/>
              <a:gd name="T29" fmla="*/ 72 h 778"/>
              <a:gd name="T30" fmla="*/ 864 w 1432"/>
              <a:gd name="T31" fmla="*/ 50 h 778"/>
              <a:gd name="T32" fmla="*/ 797 w 1432"/>
              <a:gd name="T33" fmla="*/ 36 h 778"/>
              <a:gd name="T34" fmla="*/ 784 w 1432"/>
              <a:gd name="T35" fmla="*/ 64 h 778"/>
              <a:gd name="T36" fmla="*/ 735 w 1432"/>
              <a:gd name="T37" fmla="*/ 85 h 778"/>
              <a:gd name="T38" fmla="*/ 664 w 1432"/>
              <a:gd name="T39" fmla="*/ 132 h 778"/>
              <a:gd name="T40" fmla="*/ 636 w 1432"/>
              <a:gd name="T41" fmla="*/ 69 h 778"/>
              <a:gd name="T42" fmla="*/ 583 w 1432"/>
              <a:gd name="T43" fmla="*/ 117 h 778"/>
              <a:gd name="T44" fmla="*/ 486 w 1432"/>
              <a:gd name="T45" fmla="*/ 320 h 778"/>
              <a:gd name="T46" fmla="*/ 260 w 1432"/>
              <a:gd name="T47" fmla="*/ 442 h 778"/>
              <a:gd name="T48" fmla="*/ 353 w 1432"/>
              <a:gd name="T49" fmla="*/ 375 h 778"/>
              <a:gd name="T50" fmla="*/ 471 w 1432"/>
              <a:gd name="T51" fmla="*/ 292 h 778"/>
              <a:gd name="T52" fmla="*/ 422 w 1432"/>
              <a:gd name="T53" fmla="*/ 275 h 778"/>
              <a:gd name="T54" fmla="*/ 399 w 1432"/>
              <a:gd name="T55" fmla="*/ 207 h 778"/>
              <a:gd name="T56" fmla="*/ 425 w 1432"/>
              <a:gd name="T57" fmla="*/ 119 h 778"/>
              <a:gd name="T58" fmla="*/ 331 w 1432"/>
              <a:gd name="T59" fmla="*/ 249 h 778"/>
              <a:gd name="T60" fmla="*/ 235 w 1432"/>
              <a:gd name="T61" fmla="*/ 417 h 778"/>
              <a:gd name="T62" fmla="*/ 269 w 1432"/>
              <a:gd name="T63" fmla="*/ 338 h 778"/>
              <a:gd name="T64" fmla="*/ 224 w 1432"/>
              <a:gd name="T65" fmla="*/ 422 h 778"/>
              <a:gd name="T66" fmla="*/ 96 w 1432"/>
              <a:gd name="T67" fmla="*/ 511 h 778"/>
              <a:gd name="T68" fmla="*/ 121 w 1432"/>
              <a:gd name="T69" fmla="*/ 449 h 778"/>
              <a:gd name="T70" fmla="*/ 187 w 1432"/>
              <a:gd name="T71" fmla="*/ 529 h 778"/>
              <a:gd name="T72" fmla="*/ 218 w 1432"/>
              <a:gd name="T73" fmla="*/ 519 h 778"/>
              <a:gd name="T74" fmla="*/ 356 w 1432"/>
              <a:gd name="T75" fmla="*/ 562 h 778"/>
              <a:gd name="T76" fmla="*/ 371 w 1432"/>
              <a:gd name="T77" fmla="*/ 537 h 778"/>
              <a:gd name="T78" fmla="*/ 422 w 1432"/>
              <a:gd name="T79" fmla="*/ 549 h 778"/>
              <a:gd name="T80" fmla="*/ 407 w 1432"/>
              <a:gd name="T81" fmla="*/ 501 h 778"/>
              <a:gd name="T82" fmla="*/ 430 w 1432"/>
              <a:gd name="T83" fmla="*/ 432 h 778"/>
              <a:gd name="T84" fmla="*/ 698 w 1432"/>
              <a:gd name="T85" fmla="*/ 436 h 778"/>
              <a:gd name="T86" fmla="*/ 904 w 1432"/>
              <a:gd name="T87" fmla="*/ 398 h 778"/>
              <a:gd name="T88" fmla="*/ 883 w 1432"/>
              <a:gd name="T89" fmla="*/ 348 h 778"/>
              <a:gd name="T90" fmla="*/ 1104 w 1432"/>
              <a:gd name="T91" fmla="*/ 384 h 778"/>
              <a:gd name="T92" fmla="*/ 1242 w 1432"/>
              <a:gd name="T93" fmla="*/ 383 h 778"/>
              <a:gd name="T94" fmla="*/ 1124 w 1432"/>
              <a:gd name="T95" fmla="*/ 320 h 778"/>
              <a:gd name="T96" fmla="*/ 1321 w 1432"/>
              <a:gd name="T97" fmla="*/ 285 h 778"/>
              <a:gd name="T98" fmla="*/ 1430 w 1432"/>
              <a:gd name="T99" fmla="*/ 240 h 778"/>
              <a:gd name="T100" fmla="*/ 840 w 1432"/>
              <a:gd name="T101" fmla="*/ 156 h 778"/>
              <a:gd name="T102" fmla="*/ 842 w 1432"/>
              <a:gd name="T103" fmla="*/ 214 h 778"/>
              <a:gd name="T104" fmla="*/ 858 w 1432"/>
              <a:gd name="T105" fmla="*/ 150 h 778"/>
              <a:gd name="T106" fmla="*/ 766 w 1432"/>
              <a:gd name="T107" fmla="*/ 358 h 778"/>
              <a:gd name="T108" fmla="*/ 747 w 1432"/>
              <a:gd name="T109" fmla="*/ 340 h 778"/>
              <a:gd name="T110" fmla="*/ 557 w 1432"/>
              <a:gd name="T111" fmla="*/ 404 h 778"/>
              <a:gd name="T112" fmla="*/ 540 w 1432"/>
              <a:gd name="T113" fmla="*/ 398 h 778"/>
              <a:gd name="T114" fmla="*/ 365 w 1432"/>
              <a:gd name="T115" fmla="*/ 447 h 778"/>
              <a:gd name="T116" fmla="*/ 656 w 1432"/>
              <a:gd name="T117" fmla="*/ 250 h 778"/>
              <a:gd name="T118" fmla="*/ 779 w 1432"/>
              <a:gd name="T119" fmla="*/ 166 h 778"/>
              <a:gd name="T120" fmla="*/ 789 w 1432"/>
              <a:gd name="T121" fmla="*/ 239 h 778"/>
              <a:gd name="T122" fmla="*/ 760 w 1432"/>
              <a:gd name="T123" fmla="*/ 378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32" h="778">
                <a:moveTo>
                  <a:pt x="1430" y="240"/>
                </a:moveTo>
                <a:cubicBezTo>
                  <a:pt x="1403" y="235"/>
                  <a:pt x="1373" y="229"/>
                  <a:pt x="1344" y="229"/>
                </a:cubicBezTo>
                <a:cubicBezTo>
                  <a:pt x="1347" y="228"/>
                  <a:pt x="1349" y="227"/>
                  <a:pt x="1352" y="226"/>
                </a:cubicBezTo>
                <a:cubicBezTo>
                  <a:pt x="1362" y="222"/>
                  <a:pt x="1373" y="218"/>
                  <a:pt x="1383" y="214"/>
                </a:cubicBezTo>
                <a:cubicBezTo>
                  <a:pt x="1383" y="214"/>
                  <a:pt x="1383" y="214"/>
                  <a:pt x="1383" y="214"/>
                </a:cubicBezTo>
                <a:cubicBezTo>
                  <a:pt x="1393" y="212"/>
                  <a:pt x="1403" y="211"/>
                  <a:pt x="1413" y="216"/>
                </a:cubicBezTo>
                <a:cubicBezTo>
                  <a:pt x="1414" y="216"/>
                  <a:pt x="1415" y="215"/>
                  <a:pt x="1414" y="214"/>
                </a:cubicBezTo>
                <a:cubicBezTo>
                  <a:pt x="1404" y="209"/>
                  <a:pt x="1393" y="211"/>
                  <a:pt x="1383" y="212"/>
                </a:cubicBezTo>
                <a:cubicBezTo>
                  <a:pt x="1382" y="212"/>
                  <a:pt x="1382" y="212"/>
                  <a:pt x="1382" y="212"/>
                </a:cubicBezTo>
                <a:cubicBezTo>
                  <a:pt x="1382" y="212"/>
                  <a:pt x="1381" y="212"/>
                  <a:pt x="1381" y="212"/>
                </a:cubicBezTo>
                <a:cubicBezTo>
                  <a:pt x="1380" y="212"/>
                  <a:pt x="1380" y="212"/>
                  <a:pt x="1380" y="212"/>
                </a:cubicBezTo>
                <a:cubicBezTo>
                  <a:pt x="1372" y="214"/>
                  <a:pt x="1365" y="217"/>
                  <a:pt x="1358" y="219"/>
                </a:cubicBezTo>
                <a:cubicBezTo>
                  <a:pt x="1358" y="219"/>
                  <a:pt x="1358" y="219"/>
                  <a:pt x="1358" y="219"/>
                </a:cubicBezTo>
                <a:cubicBezTo>
                  <a:pt x="1356" y="220"/>
                  <a:pt x="1354" y="220"/>
                  <a:pt x="1353" y="221"/>
                </a:cubicBezTo>
                <a:cubicBezTo>
                  <a:pt x="1353" y="221"/>
                  <a:pt x="1353" y="221"/>
                  <a:pt x="1353" y="221"/>
                </a:cubicBezTo>
                <a:cubicBezTo>
                  <a:pt x="1351" y="222"/>
                  <a:pt x="1349" y="223"/>
                  <a:pt x="1346" y="223"/>
                </a:cubicBezTo>
                <a:cubicBezTo>
                  <a:pt x="1340" y="225"/>
                  <a:pt x="1334" y="227"/>
                  <a:pt x="1328" y="228"/>
                </a:cubicBezTo>
                <a:cubicBezTo>
                  <a:pt x="1326" y="229"/>
                  <a:pt x="1323" y="229"/>
                  <a:pt x="1321" y="229"/>
                </a:cubicBezTo>
                <a:cubicBezTo>
                  <a:pt x="1301" y="230"/>
                  <a:pt x="1283" y="236"/>
                  <a:pt x="1264" y="243"/>
                </a:cubicBezTo>
                <a:cubicBezTo>
                  <a:pt x="1255" y="246"/>
                  <a:pt x="1245" y="250"/>
                  <a:pt x="1236" y="255"/>
                </a:cubicBezTo>
                <a:cubicBezTo>
                  <a:pt x="1232" y="257"/>
                  <a:pt x="1227" y="259"/>
                  <a:pt x="1221" y="261"/>
                </a:cubicBezTo>
                <a:cubicBezTo>
                  <a:pt x="1228" y="254"/>
                  <a:pt x="1232" y="249"/>
                  <a:pt x="1238" y="242"/>
                </a:cubicBezTo>
                <a:cubicBezTo>
                  <a:pt x="1246" y="234"/>
                  <a:pt x="1256" y="227"/>
                  <a:pt x="1264" y="219"/>
                </a:cubicBezTo>
                <a:cubicBezTo>
                  <a:pt x="1270" y="212"/>
                  <a:pt x="1275" y="205"/>
                  <a:pt x="1278" y="196"/>
                </a:cubicBezTo>
                <a:cubicBezTo>
                  <a:pt x="1281" y="187"/>
                  <a:pt x="1284" y="172"/>
                  <a:pt x="1295" y="169"/>
                </a:cubicBezTo>
                <a:cubicBezTo>
                  <a:pt x="1297" y="168"/>
                  <a:pt x="1296" y="166"/>
                  <a:pt x="1294" y="166"/>
                </a:cubicBezTo>
                <a:cubicBezTo>
                  <a:pt x="1277" y="171"/>
                  <a:pt x="1278" y="195"/>
                  <a:pt x="1269" y="207"/>
                </a:cubicBezTo>
                <a:cubicBezTo>
                  <a:pt x="1261" y="218"/>
                  <a:pt x="1250" y="226"/>
                  <a:pt x="1240" y="235"/>
                </a:cubicBezTo>
                <a:cubicBezTo>
                  <a:pt x="1237" y="238"/>
                  <a:pt x="1234" y="241"/>
                  <a:pt x="1231" y="244"/>
                </a:cubicBezTo>
                <a:cubicBezTo>
                  <a:pt x="1230" y="244"/>
                  <a:pt x="1230" y="244"/>
                  <a:pt x="1230" y="245"/>
                </a:cubicBezTo>
                <a:cubicBezTo>
                  <a:pt x="1223" y="251"/>
                  <a:pt x="1218" y="259"/>
                  <a:pt x="1210" y="263"/>
                </a:cubicBezTo>
                <a:cubicBezTo>
                  <a:pt x="1201" y="267"/>
                  <a:pt x="1191" y="270"/>
                  <a:pt x="1182" y="274"/>
                </a:cubicBezTo>
                <a:cubicBezTo>
                  <a:pt x="1178" y="276"/>
                  <a:pt x="1174" y="278"/>
                  <a:pt x="1170" y="280"/>
                </a:cubicBezTo>
                <a:cubicBezTo>
                  <a:pt x="1172" y="278"/>
                  <a:pt x="1173" y="276"/>
                  <a:pt x="1174" y="273"/>
                </a:cubicBezTo>
                <a:cubicBezTo>
                  <a:pt x="1180" y="263"/>
                  <a:pt x="1185" y="252"/>
                  <a:pt x="1192" y="243"/>
                </a:cubicBezTo>
                <a:cubicBezTo>
                  <a:pt x="1199" y="235"/>
                  <a:pt x="1206" y="227"/>
                  <a:pt x="1212" y="219"/>
                </a:cubicBezTo>
                <a:cubicBezTo>
                  <a:pt x="1212" y="219"/>
                  <a:pt x="1215" y="216"/>
                  <a:pt x="1215" y="214"/>
                </a:cubicBezTo>
                <a:cubicBezTo>
                  <a:pt x="1213" y="208"/>
                  <a:pt x="1213" y="201"/>
                  <a:pt x="1213" y="194"/>
                </a:cubicBezTo>
                <a:cubicBezTo>
                  <a:pt x="1215" y="185"/>
                  <a:pt x="1216" y="176"/>
                  <a:pt x="1215" y="167"/>
                </a:cubicBezTo>
                <a:cubicBezTo>
                  <a:pt x="1215" y="166"/>
                  <a:pt x="1214" y="166"/>
                  <a:pt x="1214" y="167"/>
                </a:cubicBezTo>
                <a:cubicBezTo>
                  <a:pt x="1215" y="180"/>
                  <a:pt x="1211" y="192"/>
                  <a:pt x="1211" y="204"/>
                </a:cubicBezTo>
                <a:cubicBezTo>
                  <a:pt x="1211" y="208"/>
                  <a:pt x="1213" y="213"/>
                  <a:pt x="1209" y="217"/>
                </a:cubicBezTo>
                <a:cubicBezTo>
                  <a:pt x="1207" y="219"/>
                  <a:pt x="1205" y="222"/>
                  <a:pt x="1202" y="225"/>
                </a:cubicBezTo>
                <a:cubicBezTo>
                  <a:pt x="1194" y="234"/>
                  <a:pt x="1184" y="243"/>
                  <a:pt x="1177" y="253"/>
                </a:cubicBezTo>
                <a:cubicBezTo>
                  <a:pt x="1177" y="246"/>
                  <a:pt x="1175" y="240"/>
                  <a:pt x="1174" y="233"/>
                </a:cubicBezTo>
                <a:cubicBezTo>
                  <a:pt x="1173" y="230"/>
                  <a:pt x="1170" y="231"/>
                  <a:pt x="1170" y="233"/>
                </a:cubicBezTo>
                <a:cubicBezTo>
                  <a:pt x="1171" y="242"/>
                  <a:pt x="1175" y="251"/>
                  <a:pt x="1173" y="260"/>
                </a:cubicBezTo>
                <a:cubicBezTo>
                  <a:pt x="1167" y="272"/>
                  <a:pt x="1160" y="282"/>
                  <a:pt x="1151" y="291"/>
                </a:cubicBezTo>
                <a:cubicBezTo>
                  <a:pt x="1149" y="293"/>
                  <a:pt x="1148" y="294"/>
                  <a:pt x="1146" y="296"/>
                </a:cubicBezTo>
                <a:cubicBezTo>
                  <a:pt x="1135" y="306"/>
                  <a:pt x="1122" y="313"/>
                  <a:pt x="1107" y="317"/>
                </a:cubicBezTo>
                <a:cubicBezTo>
                  <a:pt x="1104" y="318"/>
                  <a:pt x="1104" y="318"/>
                  <a:pt x="1104" y="318"/>
                </a:cubicBezTo>
                <a:cubicBezTo>
                  <a:pt x="1099" y="318"/>
                  <a:pt x="1094" y="318"/>
                  <a:pt x="1089" y="318"/>
                </a:cubicBezTo>
                <a:cubicBezTo>
                  <a:pt x="1090" y="316"/>
                  <a:pt x="1091" y="314"/>
                  <a:pt x="1092" y="312"/>
                </a:cubicBezTo>
                <a:cubicBezTo>
                  <a:pt x="1094" y="307"/>
                  <a:pt x="1106" y="285"/>
                  <a:pt x="1103" y="289"/>
                </a:cubicBezTo>
                <a:cubicBezTo>
                  <a:pt x="1099" y="294"/>
                  <a:pt x="1088" y="312"/>
                  <a:pt x="1087" y="313"/>
                </a:cubicBezTo>
                <a:cubicBezTo>
                  <a:pt x="1085" y="315"/>
                  <a:pt x="1083" y="317"/>
                  <a:pt x="1078" y="318"/>
                </a:cubicBezTo>
                <a:cubicBezTo>
                  <a:pt x="1073" y="318"/>
                  <a:pt x="1067" y="318"/>
                  <a:pt x="1062" y="318"/>
                </a:cubicBezTo>
                <a:cubicBezTo>
                  <a:pt x="1050" y="317"/>
                  <a:pt x="1038" y="317"/>
                  <a:pt x="1025" y="317"/>
                </a:cubicBezTo>
                <a:cubicBezTo>
                  <a:pt x="1045" y="306"/>
                  <a:pt x="1061" y="288"/>
                  <a:pt x="1074" y="270"/>
                </a:cubicBezTo>
                <a:cubicBezTo>
                  <a:pt x="1077" y="267"/>
                  <a:pt x="1095" y="238"/>
                  <a:pt x="1092" y="242"/>
                </a:cubicBezTo>
                <a:cubicBezTo>
                  <a:pt x="1077" y="263"/>
                  <a:pt x="1036" y="310"/>
                  <a:pt x="1010" y="316"/>
                </a:cubicBezTo>
                <a:cubicBezTo>
                  <a:pt x="998" y="319"/>
                  <a:pt x="977" y="317"/>
                  <a:pt x="963" y="317"/>
                </a:cubicBezTo>
                <a:cubicBezTo>
                  <a:pt x="937" y="315"/>
                  <a:pt x="911" y="324"/>
                  <a:pt x="888" y="337"/>
                </a:cubicBezTo>
                <a:cubicBezTo>
                  <a:pt x="882" y="340"/>
                  <a:pt x="876" y="343"/>
                  <a:pt x="870" y="346"/>
                </a:cubicBezTo>
                <a:cubicBezTo>
                  <a:pt x="867" y="345"/>
                  <a:pt x="863" y="344"/>
                  <a:pt x="859" y="343"/>
                </a:cubicBezTo>
                <a:cubicBezTo>
                  <a:pt x="851" y="339"/>
                  <a:pt x="843" y="336"/>
                  <a:pt x="834" y="335"/>
                </a:cubicBezTo>
                <a:cubicBezTo>
                  <a:pt x="821" y="333"/>
                  <a:pt x="812" y="340"/>
                  <a:pt x="803" y="348"/>
                </a:cubicBezTo>
                <a:cubicBezTo>
                  <a:pt x="793" y="358"/>
                  <a:pt x="783" y="367"/>
                  <a:pt x="769" y="366"/>
                </a:cubicBezTo>
                <a:cubicBezTo>
                  <a:pt x="778" y="353"/>
                  <a:pt x="786" y="339"/>
                  <a:pt x="794" y="325"/>
                </a:cubicBezTo>
                <a:cubicBezTo>
                  <a:pt x="800" y="316"/>
                  <a:pt x="805" y="307"/>
                  <a:pt x="809" y="298"/>
                </a:cubicBezTo>
                <a:cubicBezTo>
                  <a:pt x="814" y="289"/>
                  <a:pt x="819" y="280"/>
                  <a:pt x="827" y="274"/>
                </a:cubicBezTo>
                <a:cubicBezTo>
                  <a:pt x="827" y="274"/>
                  <a:pt x="827" y="274"/>
                  <a:pt x="827" y="273"/>
                </a:cubicBezTo>
                <a:cubicBezTo>
                  <a:pt x="833" y="272"/>
                  <a:pt x="851" y="271"/>
                  <a:pt x="856" y="271"/>
                </a:cubicBezTo>
                <a:cubicBezTo>
                  <a:pt x="863" y="271"/>
                  <a:pt x="871" y="272"/>
                  <a:pt x="878" y="271"/>
                </a:cubicBezTo>
                <a:cubicBezTo>
                  <a:pt x="890" y="270"/>
                  <a:pt x="900" y="267"/>
                  <a:pt x="912" y="271"/>
                </a:cubicBezTo>
                <a:cubicBezTo>
                  <a:pt x="920" y="273"/>
                  <a:pt x="929" y="276"/>
                  <a:pt x="937" y="277"/>
                </a:cubicBezTo>
                <a:cubicBezTo>
                  <a:pt x="939" y="277"/>
                  <a:pt x="939" y="275"/>
                  <a:pt x="937" y="275"/>
                </a:cubicBezTo>
                <a:cubicBezTo>
                  <a:pt x="928" y="273"/>
                  <a:pt x="920" y="268"/>
                  <a:pt x="910" y="266"/>
                </a:cubicBezTo>
                <a:cubicBezTo>
                  <a:pt x="902" y="264"/>
                  <a:pt x="894" y="263"/>
                  <a:pt x="885" y="264"/>
                </a:cubicBezTo>
                <a:cubicBezTo>
                  <a:pt x="874" y="265"/>
                  <a:pt x="864" y="264"/>
                  <a:pt x="853" y="263"/>
                </a:cubicBezTo>
                <a:cubicBezTo>
                  <a:pt x="849" y="263"/>
                  <a:pt x="845" y="263"/>
                  <a:pt x="842" y="264"/>
                </a:cubicBezTo>
                <a:cubicBezTo>
                  <a:pt x="856" y="254"/>
                  <a:pt x="870" y="246"/>
                  <a:pt x="885" y="237"/>
                </a:cubicBezTo>
                <a:cubicBezTo>
                  <a:pt x="902" y="226"/>
                  <a:pt x="919" y="216"/>
                  <a:pt x="926" y="196"/>
                </a:cubicBezTo>
                <a:cubicBezTo>
                  <a:pt x="930" y="186"/>
                  <a:pt x="931" y="175"/>
                  <a:pt x="934" y="164"/>
                </a:cubicBezTo>
                <a:cubicBezTo>
                  <a:pt x="938" y="165"/>
                  <a:pt x="942" y="165"/>
                  <a:pt x="946" y="166"/>
                </a:cubicBezTo>
                <a:cubicBezTo>
                  <a:pt x="964" y="168"/>
                  <a:pt x="981" y="165"/>
                  <a:pt x="999" y="163"/>
                </a:cubicBezTo>
                <a:cubicBezTo>
                  <a:pt x="1000" y="163"/>
                  <a:pt x="999" y="162"/>
                  <a:pt x="999" y="162"/>
                </a:cubicBezTo>
                <a:cubicBezTo>
                  <a:pt x="979" y="164"/>
                  <a:pt x="959" y="165"/>
                  <a:pt x="939" y="161"/>
                </a:cubicBezTo>
                <a:cubicBezTo>
                  <a:pt x="937" y="161"/>
                  <a:pt x="936" y="161"/>
                  <a:pt x="935" y="161"/>
                </a:cubicBezTo>
                <a:cubicBezTo>
                  <a:pt x="936" y="156"/>
                  <a:pt x="938" y="152"/>
                  <a:pt x="940" y="148"/>
                </a:cubicBezTo>
                <a:cubicBezTo>
                  <a:pt x="940" y="147"/>
                  <a:pt x="939" y="146"/>
                  <a:pt x="938" y="147"/>
                </a:cubicBezTo>
                <a:cubicBezTo>
                  <a:pt x="936" y="151"/>
                  <a:pt x="934" y="156"/>
                  <a:pt x="933" y="160"/>
                </a:cubicBezTo>
                <a:cubicBezTo>
                  <a:pt x="916" y="157"/>
                  <a:pt x="900" y="153"/>
                  <a:pt x="884" y="150"/>
                </a:cubicBezTo>
                <a:cubicBezTo>
                  <a:pt x="876" y="148"/>
                  <a:pt x="867" y="145"/>
                  <a:pt x="858" y="147"/>
                </a:cubicBezTo>
                <a:cubicBezTo>
                  <a:pt x="858" y="147"/>
                  <a:pt x="858" y="147"/>
                  <a:pt x="858" y="147"/>
                </a:cubicBezTo>
                <a:cubicBezTo>
                  <a:pt x="858" y="145"/>
                  <a:pt x="858" y="144"/>
                  <a:pt x="858" y="143"/>
                </a:cubicBezTo>
                <a:cubicBezTo>
                  <a:pt x="857" y="141"/>
                  <a:pt x="862" y="117"/>
                  <a:pt x="862" y="114"/>
                </a:cubicBezTo>
                <a:cubicBezTo>
                  <a:pt x="862" y="117"/>
                  <a:pt x="854" y="146"/>
                  <a:pt x="854" y="147"/>
                </a:cubicBezTo>
                <a:cubicBezTo>
                  <a:pt x="848" y="149"/>
                  <a:pt x="844" y="150"/>
                  <a:pt x="838" y="152"/>
                </a:cubicBezTo>
                <a:cubicBezTo>
                  <a:pt x="831" y="153"/>
                  <a:pt x="824" y="153"/>
                  <a:pt x="818" y="155"/>
                </a:cubicBezTo>
                <a:cubicBezTo>
                  <a:pt x="811" y="157"/>
                  <a:pt x="809" y="162"/>
                  <a:pt x="803" y="164"/>
                </a:cubicBezTo>
                <a:cubicBezTo>
                  <a:pt x="786" y="160"/>
                  <a:pt x="769" y="156"/>
                  <a:pt x="752" y="152"/>
                </a:cubicBezTo>
                <a:cubicBezTo>
                  <a:pt x="743" y="149"/>
                  <a:pt x="733" y="146"/>
                  <a:pt x="723" y="145"/>
                </a:cubicBezTo>
                <a:cubicBezTo>
                  <a:pt x="720" y="145"/>
                  <a:pt x="718" y="145"/>
                  <a:pt x="715" y="145"/>
                </a:cubicBezTo>
                <a:cubicBezTo>
                  <a:pt x="717" y="145"/>
                  <a:pt x="718" y="144"/>
                  <a:pt x="719" y="144"/>
                </a:cubicBezTo>
                <a:cubicBezTo>
                  <a:pt x="726" y="142"/>
                  <a:pt x="733" y="140"/>
                  <a:pt x="739" y="136"/>
                </a:cubicBezTo>
                <a:cubicBezTo>
                  <a:pt x="749" y="129"/>
                  <a:pt x="755" y="120"/>
                  <a:pt x="763" y="112"/>
                </a:cubicBezTo>
                <a:cubicBezTo>
                  <a:pt x="764" y="110"/>
                  <a:pt x="766" y="109"/>
                  <a:pt x="767" y="108"/>
                </a:cubicBezTo>
                <a:cubicBezTo>
                  <a:pt x="772" y="106"/>
                  <a:pt x="777" y="104"/>
                  <a:pt x="782" y="103"/>
                </a:cubicBezTo>
                <a:cubicBezTo>
                  <a:pt x="792" y="100"/>
                  <a:pt x="802" y="101"/>
                  <a:pt x="813" y="101"/>
                </a:cubicBezTo>
                <a:cubicBezTo>
                  <a:pt x="815" y="102"/>
                  <a:pt x="815" y="98"/>
                  <a:pt x="813" y="98"/>
                </a:cubicBezTo>
                <a:cubicBezTo>
                  <a:pt x="804" y="97"/>
                  <a:pt x="793" y="96"/>
                  <a:pt x="784" y="98"/>
                </a:cubicBezTo>
                <a:cubicBezTo>
                  <a:pt x="782" y="98"/>
                  <a:pt x="781" y="98"/>
                  <a:pt x="780" y="99"/>
                </a:cubicBezTo>
                <a:cubicBezTo>
                  <a:pt x="784" y="96"/>
                  <a:pt x="789" y="93"/>
                  <a:pt x="793" y="90"/>
                </a:cubicBezTo>
                <a:cubicBezTo>
                  <a:pt x="802" y="84"/>
                  <a:pt x="812" y="72"/>
                  <a:pt x="822" y="69"/>
                </a:cubicBezTo>
                <a:cubicBezTo>
                  <a:pt x="832" y="67"/>
                  <a:pt x="841" y="69"/>
                  <a:pt x="850" y="73"/>
                </a:cubicBezTo>
                <a:cubicBezTo>
                  <a:pt x="856" y="80"/>
                  <a:pt x="867" y="85"/>
                  <a:pt x="875" y="89"/>
                </a:cubicBezTo>
                <a:cubicBezTo>
                  <a:pt x="883" y="93"/>
                  <a:pt x="895" y="97"/>
                  <a:pt x="902" y="104"/>
                </a:cubicBezTo>
                <a:cubicBezTo>
                  <a:pt x="910" y="114"/>
                  <a:pt x="920" y="127"/>
                  <a:pt x="934" y="129"/>
                </a:cubicBezTo>
                <a:cubicBezTo>
                  <a:pt x="934" y="129"/>
                  <a:pt x="934" y="129"/>
                  <a:pt x="934" y="129"/>
                </a:cubicBezTo>
                <a:cubicBezTo>
                  <a:pt x="926" y="127"/>
                  <a:pt x="921" y="122"/>
                  <a:pt x="915" y="116"/>
                </a:cubicBezTo>
                <a:cubicBezTo>
                  <a:pt x="913" y="114"/>
                  <a:pt x="911" y="112"/>
                  <a:pt x="909" y="110"/>
                </a:cubicBezTo>
                <a:cubicBezTo>
                  <a:pt x="906" y="107"/>
                  <a:pt x="904" y="104"/>
                  <a:pt x="903" y="100"/>
                </a:cubicBezTo>
                <a:cubicBezTo>
                  <a:pt x="903" y="100"/>
                  <a:pt x="902" y="99"/>
                  <a:pt x="902" y="99"/>
                </a:cubicBezTo>
                <a:cubicBezTo>
                  <a:pt x="891" y="93"/>
                  <a:pt x="877" y="87"/>
                  <a:pt x="866" y="79"/>
                </a:cubicBezTo>
                <a:cubicBezTo>
                  <a:pt x="874" y="83"/>
                  <a:pt x="882" y="86"/>
                  <a:pt x="890" y="88"/>
                </a:cubicBezTo>
                <a:cubicBezTo>
                  <a:pt x="894" y="89"/>
                  <a:pt x="899" y="90"/>
                  <a:pt x="903" y="90"/>
                </a:cubicBezTo>
                <a:cubicBezTo>
                  <a:pt x="914" y="93"/>
                  <a:pt x="926" y="94"/>
                  <a:pt x="939" y="93"/>
                </a:cubicBezTo>
                <a:cubicBezTo>
                  <a:pt x="949" y="95"/>
                  <a:pt x="959" y="96"/>
                  <a:pt x="969" y="100"/>
                </a:cubicBezTo>
                <a:cubicBezTo>
                  <a:pt x="977" y="104"/>
                  <a:pt x="986" y="110"/>
                  <a:pt x="995" y="113"/>
                </a:cubicBezTo>
                <a:cubicBezTo>
                  <a:pt x="1002" y="116"/>
                  <a:pt x="1009" y="117"/>
                  <a:pt x="1016" y="118"/>
                </a:cubicBezTo>
                <a:cubicBezTo>
                  <a:pt x="1026" y="119"/>
                  <a:pt x="1036" y="121"/>
                  <a:pt x="1046" y="121"/>
                </a:cubicBezTo>
                <a:cubicBezTo>
                  <a:pt x="1052" y="121"/>
                  <a:pt x="1058" y="120"/>
                  <a:pt x="1065" y="119"/>
                </a:cubicBezTo>
                <a:cubicBezTo>
                  <a:pt x="1076" y="122"/>
                  <a:pt x="1088" y="126"/>
                  <a:pt x="1099" y="131"/>
                </a:cubicBezTo>
                <a:cubicBezTo>
                  <a:pt x="1108" y="135"/>
                  <a:pt x="1118" y="142"/>
                  <a:pt x="1128" y="143"/>
                </a:cubicBezTo>
                <a:cubicBezTo>
                  <a:pt x="1129" y="143"/>
                  <a:pt x="1129" y="141"/>
                  <a:pt x="1128" y="141"/>
                </a:cubicBezTo>
                <a:cubicBezTo>
                  <a:pt x="1116" y="140"/>
                  <a:pt x="1105" y="130"/>
                  <a:pt x="1094" y="125"/>
                </a:cubicBezTo>
                <a:cubicBezTo>
                  <a:pt x="1088" y="123"/>
                  <a:pt x="1083" y="121"/>
                  <a:pt x="1077" y="119"/>
                </a:cubicBezTo>
                <a:cubicBezTo>
                  <a:pt x="1087" y="118"/>
                  <a:pt x="1096" y="119"/>
                  <a:pt x="1106" y="118"/>
                </a:cubicBezTo>
                <a:cubicBezTo>
                  <a:pt x="1114" y="118"/>
                  <a:pt x="1124" y="116"/>
                  <a:pt x="1132" y="117"/>
                </a:cubicBezTo>
                <a:cubicBezTo>
                  <a:pt x="1135" y="118"/>
                  <a:pt x="1138" y="118"/>
                  <a:pt x="1141" y="118"/>
                </a:cubicBezTo>
                <a:cubicBezTo>
                  <a:pt x="1143" y="118"/>
                  <a:pt x="1143" y="115"/>
                  <a:pt x="1141" y="115"/>
                </a:cubicBezTo>
                <a:cubicBezTo>
                  <a:pt x="1131" y="116"/>
                  <a:pt x="1120" y="113"/>
                  <a:pt x="1110" y="113"/>
                </a:cubicBezTo>
                <a:cubicBezTo>
                  <a:pt x="1098" y="113"/>
                  <a:pt x="1085" y="113"/>
                  <a:pt x="1073" y="113"/>
                </a:cubicBezTo>
                <a:cubicBezTo>
                  <a:pt x="1061" y="113"/>
                  <a:pt x="1042" y="115"/>
                  <a:pt x="1038" y="114"/>
                </a:cubicBezTo>
                <a:cubicBezTo>
                  <a:pt x="1047" y="113"/>
                  <a:pt x="1074" y="110"/>
                  <a:pt x="1075" y="110"/>
                </a:cubicBezTo>
                <a:cubicBezTo>
                  <a:pt x="1100" y="103"/>
                  <a:pt x="1124" y="92"/>
                  <a:pt x="1145" y="76"/>
                </a:cubicBezTo>
                <a:cubicBezTo>
                  <a:pt x="1147" y="75"/>
                  <a:pt x="1146" y="73"/>
                  <a:pt x="1144" y="74"/>
                </a:cubicBezTo>
                <a:cubicBezTo>
                  <a:pt x="1120" y="88"/>
                  <a:pt x="1094" y="99"/>
                  <a:pt x="1067" y="104"/>
                </a:cubicBezTo>
                <a:cubicBezTo>
                  <a:pt x="1047" y="109"/>
                  <a:pt x="1020" y="114"/>
                  <a:pt x="1000" y="107"/>
                </a:cubicBezTo>
                <a:cubicBezTo>
                  <a:pt x="987" y="101"/>
                  <a:pt x="976" y="93"/>
                  <a:pt x="963" y="88"/>
                </a:cubicBezTo>
                <a:cubicBezTo>
                  <a:pt x="964" y="88"/>
                  <a:pt x="965" y="88"/>
                  <a:pt x="965" y="88"/>
                </a:cubicBezTo>
                <a:cubicBezTo>
                  <a:pt x="981" y="81"/>
                  <a:pt x="997" y="74"/>
                  <a:pt x="1013" y="68"/>
                </a:cubicBezTo>
                <a:cubicBezTo>
                  <a:pt x="1029" y="62"/>
                  <a:pt x="1045" y="55"/>
                  <a:pt x="1060" y="47"/>
                </a:cubicBezTo>
                <a:cubicBezTo>
                  <a:pt x="1069" y="41"/>
                  <a:pt x="1080" y="35"/>
                  <a:pt x="1084" y="24"/>
                </a:cubicBezTo>
                <a:cubicBezTo>
                  <a:pt x="1085" y="21"/>
                  <a:pt x="1081" y="20"/>
                  <a:pt x="1080" y="23"/>
                </a:cubicBezTo>
                <a:cubicBezTo>
                  <a:pt x="1075" y="34"/>
                  <a:pt x="1061" y="41"/>
                  <a:pt x="1050" y="46"/>
                </a:cubicBezTo>
                <a:cubicBezTo>
                  <a:pt x="1041" y="50"/>
                  <a:pt x="1032" y="53"/>
                  <a:pt x="1022" y="57"/>
                </a:cubicBezTo>
                <a:cubicBezTo>
                  <a:pt x="1027" y="51"/>
                  <a:pt x="1030" y="45"/>
                  <a:pt x="1036" y="40"/>
                </a:cubicBezTo>
                <a:cubicBezTo>
                  <a:pt x="1045" y="32"/>
                  <a:pt x="1054" y="25"/>
                  <a:pt x="1063" y="16"/>
                </a:cubicBezTo>
                <a:cubicBezTo>
                  <a:pt x="1064" y="16"/>
                  <a:pt x="1063" y="15"/>
                  <a:pt x="1062" y="15"/>
                </a:cubicBezTo>
                <a:cubicBezTo>
                  <a:pt x="1051" y="25"/>
                  <a:pt x="1039" y="32"/>
                  <a:pt x="1028" y="42"/>
                </a:cubicBezTo>
                <a:cubicBezTo>
                  <a:pt x="1021" y="48"/>
                  <a:pt x="1015" y="55"/>
                  <a:pt x="1009" y="61"/>
                </a:cubicBezTo>
                <a:cubicBezTo>
                  <a:pt x="1008" y="62"/>
                  <a:pt x="1006" y="62"/>
                  <a:pt x="1005" y="63"/>
                </a:cubicBezTo>
                <a:cubicBezTo>
                  <a:pt x="994" y="66"/>
                  <a:pt x="983" y="68"/>
                  <a:pt x="973" y="72"/>
                </a:cubicBezTo>
                <a:cubicBezTo>
                  <a:pt x="967" y="75"/>
                  <a:pt x="961" y="77"/>
                  <a:pt x="955" y="78"/>
                </a:cubicBezTo>
                <a:cubicBezTo>
                  <a:pt x="944" y="81"/>
                  <a:pt x="919" y="84"/>
                  <a:pt x="901" y="80"/>
                </a:cubicBezTo>
                <a:cubicBezTo>
                  <a:pt x="897" y="80"/>
                  <a:pt x="894" y="79"/>
                  <a:pt x="891" y="78"/>
                </a:cubicBezTo>
                <a:cubicBezTo>
                  <a:pt x="876" y="73"/>
                  <a:pt x="862" y="65"/>
                  <a:pt x="847" y="61"/>
                </a:cubicBezTo>
                <a:cubicBezTo>
                  <a:pt x="869" y="55"/>
                  <a:pt x="891" y="48"/>
                  <a:pt x="914" y="53"/>
                </a:cubicBezTo>
                <a:cubicBezTo>
                  <a:pt x="915" y="54"/>
                  <a:pt x="916" y="51"/>
                  <a:pt x="914" y="51"/>
                </a:cubicBezTo>
                <a:cubicBezTo>
                  <a:pt x="903" y="47"/>
                  <a:pt x="890" y="47"/>
                  <a:pt x="877" y="48"/>
                </a:cubicBezTo>
                <a:cubicBezTo>
                  <a:pt x="880" y="47"/>
                  <a:pt x="883" y="45"/>
                  <a:pt x="885" y="43"/>
                </a:cubicBezTo>
                <a:cubicBezTo>
                  <a:pt x="895" y="37"/>
                  <a:pt x="902" y="28"/>
                  <a:pt x="914" y="27"/>
                </a:cubicBezTo>
                <a:cubicBezTo>
                  <a:pt x="915" y="27"/>
                  <a:pt x="914" y="26"/>
                  <a:pt x="914" y="26"/>
                </a:cubicBezTo>
                <a:cubicBezTo>
                  <a:pt x="895" y="27"/>
                  <a:pt x="881" y="43"/>
                  <a:pt x="864" y="50"/>
                </a:cubicBezTo>
                <a:cubicBezTo>
                  <a:pt x="845" y="53"/>
                  <a:pt x="828" y="58"/>
                  <a:pt x="821" y="60"/>
                </a:cubicBezTo>
                <a:cubicBezTo>
                  <a:pt x="812" y="63"/>
                  <a:pt x="805" y="69"/>
                  <a:pt x="796" y="75"/>
                </a:cubicBezTo>
                <a:cubicBezTo>
                  <a:pt x="794" y="77"/>
                  <a:pt x="792" y="79"/>
                  <a:pt x="790" y="81"/>
                </a:cubicBezTo>
                <a:cubicBezTo>
                  <a:pt x="791" y="77"/>
                  <a:pt x="790" y="73"/>
                  <a:pt x="790" y="68"/>
                </a:cubicBezTo>
                <a:cubicBezTo>
                  <a:pt x="790" y="58"/>
                  <a:pt x="795" y="49"/>
                  <a:pt x="799" y="41"/>
                </a:cubicBezTo>
                <a:cubicBezTo>
                  <a:pt x="804" y="33"/>
                  <a:pt x="809" y="25"/>
                  <a:pt x="813" y="16"/>
                </a:cubicBezTo>
                <a:cubicBezTo>
                  <a:pt x="817" y="10"/>
                  <a:pt x="821" y="4"/>
                  <a:pt x="828" y="0"/>
                </a:cubicBezTo>
                <a:cubicBezTo>
                  <a:pt x="828" y="0"/>
                  <a:pt x="828" y="0"/>
                  <a:pt x="827" y="0"/>
                </a:cubicBezTo>
                <a:cubicBezTo>
                  <a:pt x="822" y="3"/>
                  <a:pt x="815" y="7"/>
                  <a:pt x="812" y="12"/>
                </a:cubicBezTo>
                <a:cubicBezTo>
                  <a:pt x="808" y="19"/>
                  <a:pt x="803" y="27"/>
                  <a:pt x="799" y="34"/>
                </a:cubicBezTo>
                <a:cubicBezTo>
                  <a:pt x="799" y="35"/>
                  <a:pt x="798" y="36"/>
                  <a:pt x="797" y="36"/>
                </a:cubicBezTo>
                <a:cubicBezTo>
                  <a:pt x="797" y="37"/>
                  <a:pt x="796" y="38"/>
                  <a:pt x="796" y="39"/>
                </a:cubicBezTo>
                <a:cubicBezTo>
                  <a:pt x="796" y="40"/>
                  <a:pt x="795" y="40"/>
                  <a:pt x="795" y="41"/>
                </a:cubicBezTo>
                <a:cubicBezTo>
                  <a:pt x="795" y="41"/>
                  <a:pt x="794" y="42"/>
                  <a:pt x="794" y="42"/>
                </a:cubicBezTo>
                <a:cubicBezTo>
                  <a:pt x="794" y="42"/>
                  <a:pt x="794" y="42"/>
                  <a:pt x="794" y="43"/>
                </a:cubicBezTo>
                <a:cubicBezTo>
                  <a:pt x="791" y="47"/>
                  <a:pt x="788" y="52"/>
                  <a:pt x="786" y="56"/>
                </a:cubicBezTo>
                <a:cubicBezTo>
                  <a:pt x="786" y="56"/>
                  <a:pt x="786" y="56"/>
                  <a:pt x="786" y="56"/>
                </a:cubicBezTo>
                <a:cubicBezTo>
                  <a:pt x="786" y="57"/>
                  <a:pt x="786" y="57"/>
                  <a:pt x="786" y="57"/>
                </a:cubicBezTo>
                <a:cubicBezTo>
                  <a:pt x="786" y="58"/>
                  <a:pt x="785" y="59"/>
                  <a:pt x="785" y="60"/>
                </a:cubicBezTo>
                <a:cubicBezTo>
                  <a:pt x="785" y="61"/>
                  <a:pt x="785" y="61"/>
                  <a:pt x="784" y="62"/>
                </a:cubicBezTo>
                <a:cubicBezTo>
                  <a:pt x="784" y="62"/>
                  <a:pt x="784" y="62"/>
                  <a:pt x="784" y="62"/>
                </a:cubicBezTo>
                <a:cubicBezTo>
                  <a:pt x="784" y="63"/>
                  <a:pt x="784" y="63"/>
                  <a:pt x="784" y="64"/>
                </a:cubicBezTo>
                <a:cubicBezTo>
                  <a:pt x="783" y="69"/>
                  <a:pt x="786" y="76"/>
                  <a:pt x="785" y="84"/>
                </a:cubicBezTo>
                <a:cubicBezTo>
                  <a:pt x="773" y="93"/>
                  <a:pt x="759" y="103"/>
                  <a:pt x="751" y="110"/>
                </a:cubicBezTo>
                <a:cubicBezTo>
                  <a:pt x="740" y="123"/>
                  <a:pt x="729" y="131"/>
                  <a:pt x="713" y="135"/>
                </a:cubicBezTo>
                <a:cubicBezTo>
                  <a:pt x="700" y="138"/>
                  <a:pt x="688" y="142"/>
                  <a:pt x="675" y="147"/>
                </a:cubicBezTo>
                <a:cubicBezTo>
                  <a:pt x="661" y="152"/>
                  <a:pt x="647" y="159"/>
                  <a:pt x="633" y="161"/>
                </a:cubicBezTo>
                <a:cubicBezTo>
                  <a:pt x="628" y="162"/>
                  <a:pt x="623" y="163"/>
                  <a:pt x="618" y="164"/>
                </a:cubicBezTo>
                <a:cubicBezTo>
                  <a:pt x="626" y="155"/>
                  <a:pt x="636" y="146"/>
                  <a:pt x="647" y="141"/>
                </a:cubicBezTo>
                <a:cubicBezTo>
                  <a:pt x="655" y="137"/>
                  <a:pt x="664" y="139"/>
                  <a:pt x="672" y="136"/>
                </a:cubicBezTo>
                <a:cubicBezTo>
                  <a:pt x="677" y="135"/>
                  <a:pt x="680" y="132"/>
                  <a:pt x="684" y="129"/>
                </a:cubicBezTo>
                <a:cubicBezTo>
                  <a:pt x="695" y="117"/>
                  <a:pt x="708" y="107"/>
                  <a:pt x="720" y="96"/>
                </a:cubicBezTo>
                <a:cubicBezTo>
                  <a:pt x="725" y="91"/>
                  <a:pt x="729" y="88"/>
                  <a:pt x="735" y="85"/>
                </a:cubicBezTo>
                <a:cubicBezTo>
                  <a:pt x="739" y="83"/>
                  <a:pt x="742" y="82"/>
                  <a:pt x="745" y="79"/>
                </a:cubicBezTo>
                <a:cubicBezTo>
                  <a:pt x="746" y="78"/>
                  <a:pt x="745" y="78"/>
                  <a:pt x="745" y="78"/>
                </a:cubicBezTo>
                <a:cubicBezTo>
                  <a:pt x="740" y="83"/>
                  <a:pt x="735" y="82"/>
                  <a:pt x="729" y="84"/>
                </a:cubicBezTo>
                <a:cubicBezTo>
                  <a:pt x="725" y="86"/>
                  <a:pt x="721" y="89"/>
                  <a:pt x="717" y="93"/>
                </a:cubicBezTo>
                <a:cubicBezTo>
                  <a:pt x="706" y="104"/>
                  <a:pt x="694" y="112"/>
                  <a:pt x="682" y="123"/>
                </a:cubicBezTo>
                <a:cubicBezTo>
                  <a:pt x="683" y="122"/>
                  <a:pt x="683" y="122"/>
                  <a:pt x="683" y="122"/>
                </a:cubicBezTo>
                <a:cubicBezTo>
                  <a:pt x="687" y="113"/>
                  <a:pt x="689" y="104"/>
                  <a:pt x="693" y="96"/>
                </a:cubicBezTo>
                <a:cubicBezTo>
                  <a:pt x="694" y="95"/>
                  <a:pt x="692" y="95"/>
                  <a:pt x="692" y="96"/>
                </a:cubicBezTo>
                <a:cubicBezTo>
                  <a:pt x="688" y="102"/>
                  <a:pt x="686" y="108"/>
                  <a:pt x="682" y="115"/>
                </a:cubicBezTo>
                <a:cubicBezTo>
                  <a:pt x="678" y="123"/>
                  <a:pt x="670" y="126"/>
                  <a:pt x="664" y="132"/>
                </a:cubicBezTo>
                <a:cubicBezTo>
                  <a:pt x="664" y="132"/>
                  <a:pt x="664" y="132"/>
                  <a:pt x="664" y="132"/>
                </a:cubicBezTo>
                <a:cubicBezTo>
                  <a:pt x="662" y="132"/>
                  <a:pt x="659" y="132"/>
                  <a:pt x="657" y="132"/>
                </a:cubicBezTo>
                <a:cubicBezTo>
                  <a:pt x="651" y="132"/>
                  <a:pt x="646" y="134"/>
                  <a:pt x="641" y="137"/>
                </a:cubicBezTo>
                <a:cubicBezTo>
                  <a:pt x="627" y="145"/>
                  <a:pt x="617" y="156"/>
                  <a:pt x="605" y="166"/>
                </a:cubicBezTo>
                <a:cubicBezTo>
                  <a:pt x="605" y="166"/>
                  <a:pt x="605" y="166"/>
                  <a:pt x="605" y="166"/>
                </a:cubicBezTo>
                <a:cubicBezTo>
                  <a:pt x="594" y="169"/>
                  <a:pt x="584" y="172"/>
                  <a:pt x="576" y="179"/>
                </a:cubicBezTo>
                <a:cubicBezTo>
                  <a:pt x="577" y="175"/>
                  <a:pt x="579" y="171"/>
                  <a:pt x="580" y="167"/>
                </a:cubicBezTo>
                <a:cubicBezTo>
                  <a:pt x="593" y="154"/>
                  <a:pt x="606" y="141"/>
                  <a:pt x="616" y="126"/>
                </a:cubicBezTo>
                <a:cubicBezTo>
                  <a:pt x="619" y="121"/>
                  <a:pt x="623" y="114"/>
                  <a:pt x="620" y="109"/>
                </a:cubicBezTo>
                <a:cubicBezTo>
                  <a:pt x="618" y="105"/>
                  <a:pt x="619" y="103"/>
                  <a:pt x="622" y="97"/>
                </a:cubicBezTo>
                <a:cubicBezTo>
                  <a:pt x="626" y="88"/>
                  <a:pt x="632" y="79"/>
                  <a:pt x="637" y="70"/>
                </a:cubicBezTo>
                <a:cubicBezTo>
                  <a:pt x="638" y="69"/>
                  <a:pt x="636" y="68"/>
                  <a:pt x="636" y="69"/>
                </a:cubicBezTo>
                <a:cubicBezTo>
                  <a:pt x="628" y="81"/>
                  <a:pt x="621" y="93"/>
                  <a:pt x="615" y="106"/>
                </a:cubicBezTo>
                <a:cubicBezTo>
                  <a:pt x="615" y="107"/>
                  <a:pt x="615" y="107"/>
                  <a:pt x="616" y="108"/>
                </a:cubicBezTo>
                <a:cubicBezTo>
                  <a:pt x="625" y="115"/>
                  <a:pt x="600" y="139"/>
                  <a:pt x="583" y="156"/>
                </a:cubicBezTo>
                <a:cubicBezTo>
                  <a:pt x="587" y="143"/>
                  <a:pt x="591" y="130"/>
                  <a:pt x="596" y="118"/>
                </a:cubicBezTo>
                <a:cubicBezTo>
                  <a:pt x="603" y="103"/>
                  <a:pt x="611" y="88"/>
                  <a:pt x="615" y="72"/>
                </a:cubicBezTo>
                <a:cubicBezTo>
                  <a:pt x="618" y="56"/>
                  <a:pt x="615" y="41"/>
                  <a:pt x="610" y="26"/>
                </a:cubicBezTo>
                <a:cubicBezTo>
                  <a:pt x="610" y="25"/>
                  <a:pt x="608" y="25"/>
                  <a:pt x="608" y="26"/>
                </a:cubicBezTo>
                <a:cubicBezTo>
                  <a:pt x="613" y="43"/>
                  <a:pt x="616" y="61"/>
                  <a:pt x="610" y="77"/>
                </a:cubicBezTo>
                <a:cubicBezTo>
                  <a:pt x="605" y="91"/>
                  <a:pt x="596" y="104"/>
                  <a:pt x="589" y="117"/>
                </a:cubicBezTo>
                <a:cubicBezTo>
                  <a:pt x="588" y="121"/>
                  <a:pt x="586" y="125"/>
                  <a:pt x="585" y="128"/>
                </a:cubicBezTo>
                <a:cubicBezTo>
                  <a:pt x="584" y="125"/>
                  <a:pt x="584" y="121"/>
                  <a:pt x="583" y="117"/>
                </a:cubicBezTo>
                <a:cubicBezTo>
                  <a:pt x="578" y="102"/>
                  <a:pt x="568" y="85"/>
                  <a:pt x="574" y="69"/>
                </a:cubicBezTo>
                <a:cubicBezTo>
                  <a:pt x="574" y="69"/>
                  <a:pt x="574" y="69"/>
                  <a:pt x="574" y="69"/>
                </a:cubicBezTo>
                <a:cubicBezTo>
                  <a:pt x="569" y="79"/>
                  <a:pt x="570" y="88"/>
                  <a:pt x="574" y="98"/>
                </a:cubicBezTo>
                <a:cubicBezTo>
                  <a:pt x="577" y="107"/>
                  <a:pt x="581" y="116"/>
                  <a:pt x="582" y="125"/>
                </a:cubicBezTo>
                <a:cubicBezTo>
                  <a:pt x="583" y="129"/>
                  <a:pt x="582" y="133"/>
                  <a:pt x="581" y="136"/>
                </a:cubicBezTo>
                <a:cubicBezTo>
                  <a:pt x="575" y="151"/>
                  <a:pt x="570" y="166"/>
                  <a:pt x="563" y="181"/>
                </a:cubicBezTo>
                <a:cubicBezTo>
                  <a:pt x="559" y="191"/>
                  <a:pt x="555" y="201"/>
                  <a:pt x="551" y="210"/>
                </a:cubicBezTo>
                <a:cubicBezTo>
                  <a:pt x="547" y="218"/>
                  <a:pt x="541" y="226"/>
                  <a:pt x="538" y="234"/>
                </a:cubicBezTo>
                <a:cubicBezTo>
                  <a:pt x="535" y="239"/>
                  <a:pt x="531" y="244"/>
                  <a:pt x="528" y="249"/>
                </a:cubicBezTo>
                <a:cubicBezTo>
                  <a:pt x="520" y="262"/>
                  <a:pt x="511" y="274"/>
                  <a:pt x="504" y="286"/>
                </a:cubicBezTo>
                <a:cubicBezTo>
                  <a:pt x="498" y="297"/>
                  <a:pt x="493" y="310"/>
                  <a:pt x="486" y="320"/>
                </a:cubicBezTo>
                <a:cubicBezTo>
                  <a:pt x="479" y="332"/>
                  <a:pt x="470" y="339"/>
                  <a:pt x="457" y="344"/>
                </a:cubicBezTo>
                <a:cubicBezTo>
                  <a:pt x="450" y="346"/>
                  <a:pt x="443" y="349"/>
                  <a:pt x="437" y="354"/>
                </a:cubicBezTo>
                <a:cubicBezTo>
                  <a:pt x="420" y="369"/>
                  <a:pt x="415" y="393"/>
                  <a:pt x="398" y="409"/>
                </a:cubicBezTo>
                <a:cubicBezTo>
                  <a:pt x="387" y="418"/>
                  <a:pt x="374" y="425"/>
                  <a:pt x="362" y="433"/>
                </a:cubicBezTo>
                <a:cubicBezTo>
                  <a:pt x="348" y="442"/>
                  <a:pt x="335" y="451"/>
                  <a:pt x="322" y="460"/>
                </a:cubicBezTo>
                <a:cubicBezTo>
                  <a:pt x="315" y="464"/>
                  <a:pt x="308" y="468"/>
                  <a:pt x="301" y="472"/>
                </a:cubicBezTo>
                <a:cubicBezTo>
                  <a:pt x="287" y="477"/>
                  <a:pt x="273" y="483"/>
                  <a:pt x="259" y="489"/>
                </a:cubicBezTo>
                <a:cubicBezTo>
                  <a:pt x="249" y="492"/>
                  <a:pt x="238" y="495"/>
                  <a:pt x="228" y="498"/>
                </a:cubicBezTo>
                <a:cubicBezTo>
                  <a:pt x="227" y="498"/>
                  <a:pt x="225" y="498"/>
                  <a:pt x="224" y="499"/>
                </a:cubicBezTo>
                <a:cubicBezTo>
                  <a:pt x="227" y="486"/>
                  <a:pt x="229" y="473"/>
                  <a:pt x="235" y="463"/>
                </a:cubicBezTo>
                <a:cubicBezTo>
                  <a:pt x="241" y="453"/>
                  <a:pt x="250" y="447"/>
                  <a:pt x="260" y="442"/>
                </a:cubicBezTo>
                <a:cubicBezTo>
                  <a:pt x="272" y="436"/>
                  <a:pt x="283" y="430"/>
                  <a:pt x="292" y="420"/>
                </a:cubicBezTo>
                <a:cubicBezTo>
                  <a:pt x="298" y="414"/>
                  <a:pt x="302" y="408"/>
                  <a:pt x="307" y="401"/>
                </a:cubicBezTo>
                <a:cubicBezTo>
                  <a:pt x="308" y="401"/>
                  <a:pt x="309" y="400"/>
                  <a:pt x="310" y="400"/>
                </a:cubicBezTo>
                <a:cubicBezTo>
                  <a:pt x="320" y="394"/>
                  <a:pt x="331" y="394"/>
                  <a:pt x="342" y="391"/>
                </a:cubicBezTo>
                <a:cubicBezTo>
                  <a:pt x="351" y="387"/>
                  <a:pt x="360" y="383"/>
                  <a:pt x="368" y="378"/>
                </a:cubicBezTo>
                <a:cubicBezTo>
                  <a:pt x="380" y="378"/>
                  <a:pt x="391" y="378"/>
                  <a:pt x="403" y="381"/>
                </a:cubicBezTo>
                <a:cubicBezTo>
                  <a:pt x="404" y="382"/>
                  <a:pt x="405" y="379"/>
                  <a:pt x="403" y="378"/>
                </a:cubicBezTo>
                <a:cubicBezTo>
                  <a:pt x="394" y="375"/>
                  <a:pt x="385" y="375"/>
                  <a:pt x="375" y="374"/>
                </a:cubicBezTo>
                <a:cubicBezTo>
                  <a:pt x="384" y="370"/>
                  <a:pt x="392" y="365"/>
                  <a:pt x="401" y="361"/>
                </a:cubicBezTo>
                <a:cubicBezTo>
                  <a:pt x="407" y="358"/>
                  <a:pt x="403" y="350"/>
                  <a:pt x="397" y="353"/>
                </a:cubicBezTo>
                <a:cubicBezTo>
                  <a:pt x="383" y="359"/>
                  <a:pt x="353" y="374"/>
                  <a:pt x="353" y="375"/>
                </a:cubicBezTo>
                <a:cubicBezTo>
                  <a:pt x="343" y="379"/>
                  <a:pt x="333" y="381"/>
                  <a:pt x="323" y="383"/>
                </a:cubicBezTo>
                <a:cubicBezTo>
                  <a:pt x="322" y="383"/>
                  <a:pt x="321" y="383"/>
                  <a:pt x="320" y="383"/>
                </a:cubicBezTo>
                <a:cubicBezTo>
                  <a:pt x="329" y="373"/>
                  <a:pt x="340" y="367"/>
                  <a:pt x="353" y="359"/>
                </a:cubicBezTo>
                <a:cubicBezTo>
                  <a:pt x="364" y="353"/>
                  <a:pt x="373" y="344"/>
                  <a:pt x="383" y="336"/>
                </a:cubicBezTo>
                <a:cubicBezTo>
                  <a:pt x="398" y="324"/>
                  <a:pt x="414" y="313"/>
                  <a:pt x="430" y="302"/>
                </a:cubicBezTo>
                <a:cubicBezTo>
                  <a:pt x="431" y="302"/>
                  <a:pt x="432" y="301"/>
                  <a:pt x="433" y="300"/>
                </a:cubicBezTo>
                <a:cubicBezTo>
                  <a:pt x="440" y="299"/>
                  <a:pt x="448" y="301"/>
                  <a:pt x="455" y="299"/>
                </a:cubicBezTo>
                <a:cubicBezTo>
                  <a:pt x="462" y="298"/>
                  <a:pt x="470" y="295"/>
                  <a:pt x="477" y="292"/>
                </a:cubicBezTo>
                <a:cubicBezTo>
                  <a:pt x="489" y="285"/>
                  <a:pt x="497" y="276"/>
                  <a:pt x="503" y="264"/>
                </a:cubicBezTo>
                <a:cubicBezTo>
                  <a:pt x="504" y="264"/>
                  <a:pt x="503" y="263"/>
                  <a:pt x="503" y="264"/>
                </a:cubicBezTo>
                <a:cubicBezTo>
                  <a:pt x="495" y="276"/>
                  <a:pt x="485" y="286"/>
                  <a:pt x="471" y="292"/>
                </a:cubicBezTo>
                <a:cubicBezTo>
                  <a:pt x="464" y="294"/>
                  <a:pt x="457" y="297"/>
                  <a:pt x="449" y="296"/>
                </a:cubicBezTo>
                <a:cubicBezTo>
                  <a:pt x="446" y="296"/>
                  <a:pt x="444" y="296"/>
                  <a:pt x="441" y="295"/>
                </a:cubicBezTo>
                <a:cubicBezTo>
                  <a:pt x="450" y="290"/>
                  <a:pt x="459" y="285"/>
                  <a:pt x="464" y="277"/>
                </a:cubicBezTo>
                <a:cubicBezTo>
                  <a:pt x="479" y="253"/>
                  <a:pt x="484" y="226"/>
                  <a:pt x="489" y="198"/>
                </a:cubicBezTo>
                <a:cubicBezTo>
                  <a:pt x="489" y="198"/>
                  <a:pt x="489" y="198"/>
                  <a:pt x="488" y="198"/>
                </a:cubicBezTo>
                <a:cubicBezTo>
                  <a:pt x="481" y="225"/>
                  <a:pt x="475" y="255"/>
                  <a:pt x="457" y="277"/>
                </a:cubicBezTo>
                <a:cubicBezTo>
                  <a:pt x="452" y="284"/>
                  <a:pt x="440" y="288"/>
                  <a:pt x="433" y="292"/>
                </a:cubicBezTo>
                <a:cubicBezTo>
                  <a:pt x="426" y="297"/>
                  <a:pt x="420" y="301"/>
                  <a:pt x="413" y="305"/>
                </a:cubicBezTo>
                <a:cubicBezTo>
                  <a:pt x="411" y="306"/>
                  <a:pt x="410" y="307"/>
                  <a:pt x="408" y="308"/>
                </a:cubicBezTo>
                <a:cubicBezTo>
                  <a:pt x="409" y="305"/>
                  <a:pt x="410" y="302"/>
                  <a:pt x="411" y="299"/>
                </a:cubicBezTo>
                <a:cubicBezTo>
                  <a:pt x="414" y="290"/>
                  <a:pt x="419" y="283"/>
                  <a:pt x="422" y="275"/>
                </a:cubicBezTo>
                <a:cubicBezTo>
                  <a:pt x="427" y="265"/>
                  <a:pt x="428" y="254"/>
                  <a:pt x="427" y="243"/>
                </a:cubicBezTo>
                <a:cubicBezTo>
                  <a:pt x="427" y="241"/>
                  <a:pt x="425" y="242"/>
                  <a:pt x="425" y="243"/>
                </a:cubicBezTo>
                <a:cubicBezTo>
                  <a:pt x="426" y="259"/>
                  <a:pt x="422" y="273"/>
                  <a:pt x="412" y="286"/>
                </a:cubicBezTo>
                <a:cubicBezTo>
                  <a:pt x="406" y="295"/>
                  <a:pt x="405" y="307"/>
                  <a:pt x="396" y="314"/>
                </a:cubicBezTo>
                <a:cubicBezTo>
                  <a:pt x="387" y="322"/>
                  <a:pt x="376" y="326"/>
                  <a:pt x="367" y="332"/>
                </a:cubicBezTo>
                <a:cubicBezTo>
                  <a:pt x="363" y="334"/>
                  <a:pt x="358" y="337"/>
                  <a:pt x="356" y="341"/>
                </a:cubicBezTo>
                <a:cubicBezTo>
                  <a:pt x="347" y="346"/>
                  <a:pt x="337" y="350"/>
                  <a:pt x="329" y="355"/>
                </a:cubicBezTo>
                <a:cubicBezTo>
                  <a:pt x="330" y="347"/>
                  <a:pt x="331" y="338"/>
                  <a:pt x="331" y="329"/>
                </a:cubicBezTo>
                <a:cubicBezTo>
                  <a:pt x="332" y="316"/>
                  <a:pt x="339" y="282"/>
                  <a:pt x="346" y="268"/>
                </a:cubicBezTo>
                <a:cubicBezTo>
                  <a:pt x="353" y="254"/>
                  <a:pt x="361" y="240"/>
                  <a:pt x="370" y="228"/>
                </a:cubicBezTo>
                <a:cubicBezTo>
                  <a:pt x="379" y="217"/>
                  <a:pt x="386" y="210"/>
                  <a:pt x="399" y="207"/>
                </a:cubicBezTo>
                <a:cubicBezTo>
                  <a:pt x="411" y="204"/>
                  <a:pt x="420" y="200"/>
                  <a:pt x="423" y="188"/>
                </a:cubicBezTo>
                <a:cubicBezTo>
                  <a:pt x="423" y="187"/>
                  <a:pt x="423" y="187"/>
                  <a:pt x="423" y="188"/>
                </a:cubicBezTo>
                <a:cubicBezTo>
                  <a:pt x="418" y="208"/>
                  <a:pt x="393" y="202"/>
                  <a:pt x="380" y="213"/>
                </a:cubicBezTo>
                <a:cubicBezTo>
                  <a:pt x="369" y="221"/>
                  <a:pt x="362" y="234"/>
                  <a:pt x="355" y="245"/>
                </a:cubicBezTo>
                <a:cubicBezTo>
                  <a:pt x="347" y="258"/>
                  <a:pt x="339" y="271"/>
                  <a:pt x="333" y="286"/>
                </a:cubicBezTo>
                <a:cubicBezTo>
                  <a:pt x="331" y="289"/>
                  <a:pt x="330" y="292"/>
                  <a:pt x="329" y="295"/>
                </a:cubicBezTo>
                <a:cubicBezTo>
                  <a:pt x="329" y="291"/>
                  <a:pt x="329" y="287"/>
                  <a:pt x="329" y="283"/>
                </a:cubicBezTo>
                <a:cubicBezTo>
                  <a:pt x="332" y="254"/>
                  <a:pt x="344" y="227"/>
                  <a:pt x="359" y="202"/>
                </a:cubicBezTo>
                <a:cubicBezTo>
                  <a:pt x="366" y="191"/>
                  <a:pt x="373" y="180"/>
                  <a:pt x="380" y="169"/>
                </a:cubicBezTo>
                <a:cubicBezTo>
                  <a:pt x="384" y="164"/>
                  <a:pt x="391" y="166"/>
                  <a:pt x="397" y="163"/>
                </a:cubicBezTo>
                <a:cubicBezTo>
                  <a:pt x="412" y="154"/>
                  <a:pt x="415" y="132"/>
                  <a:pt x="425" y="119"/>
                </a:cubicBezTo>
                <a:cubicBezTo>
                  <a:pt x="426" y="118"/>
                  <a:pt x="425" y="117"/>
                  <a:pt x="424" y="118"/>
                </a:cubicBezTo>
                <a:cubicBezTo>
                  <a:pt x="415" y="131"/>
                  <a:pt x="404" y="170"/>
                  <a:pt x="382" y="162"/>
                </a:cubicBezTo>
                <a:cubicBezTo>
                  <a:pt x="381" y="162"/>
                  <a:pt x="381" y="162"/>
                  <a:pt x="380" y="163"/>
                </a:cubicBezTo>
                <a:cubicBezTo>
                  <a:pt x="364" y="184"/>
                  <a:pt x="348" y="208"/>
                  <a:pt x="337" y="233"/>
                </a:cubicBezTo>
                <a:cubicBezTo>
                  <a:pt x="339" y="219"/>
                  <a:pt x="340" y="206"/>
                  <a:pt x="342" y="193"/>
                </a:cubicBezTo>
                <a:cubicBezTo>
                  <a:pt x="343" y="184"/>
                  <a:pt x="344" y="175"/>
                  <a:pt x="345" y="167"/>
                </a:cubicBezTo>
                <a:cubicBezTo>
                  <a:pt x="346" y="162"/>
                  <a:pt x="351" y="160"/>
                  <a:pt x="352" y="155"/>
                </a:cubicBezTo>
                <a:cubicBezTo>
                  <a:pt x="353" y="151"/>
                  <a:pt x="353" y="147"/>
                  <a:pt x="352" y="144"/>
                </a:cubicBezTo>
                <a:cubicBezTo>
                  <a:pt x="353" y="150"/>
                  <a:pt x="352" y="156"/>
                  <a:pt x="347" y="160"/>
                </a:cubicBezTo>
                <a:cubicBezTo>
                  <a:pt x="340" y="165"/>
                  <a:pt x="340" y="179"/>
                  <a:pt x="339" y="186"/>
                </a:cubicBezTo>
                <a:cubicBezTo>
                  <a:pt x="336" y="207"/>
                  <a:pt x="336" y="228"/>
                  <a:pt x="331" y="249"/>
                </a:cubicBezTo>
                <a:cubicBezTo>
                  <a:pt x="329" y="252"/>
                  <a:pt x="328" y="255"/>
                  <a:pt x="327" y="258"/>
                </a:cubicBezTo>
                <a:cubicBezTo>
                  <a:pt x="326" y="261"/>
                  <a:pt x="326" y="261"/>
                  <a:pt x="323" y="275"/>
                </a:cubicBezTo>
                <a:cubicBezTo>
                  <a:pt x="322" y="286"/>
                  <a:pt x="322" y="296"/>
                  <a:pt x="323" y="307"/>
                </a:cubicBezTo>
                <a:cubicBezTo>
                  <a:pt x="324" y="314"/>
                  <a:pt x="324" y="320"/>
                  <a:pt x="323" y="327"/>
                </a:cubicBezTo>
                <a:cubicBezTo>
                  <a:pt x="322" y="327"/>
                  <a:pt x="321" y="351"/>
                  <a:pt x="319" y="360"/>
                </a:cubicBezTo>
                <a:cubicBezTo>
                  <a:pt x="312" y="362"/>
                  <a:pt x="309" y="368"/>
                  <a:pt x="304" y="375"/>
                </a:cubicBezTo>
                <a:cubicBezTo>
                  <a:pt x="303" y="376"/>
                  <a:pt x="302" y="378"/>
                  <a:pt x="301" y="379"/>
                </a:cubicBezTo>
                <a:cubicBezTo>
                  <a:pt x="294" y="388"/>
                  <a:pt x="288" y="398"/>
                  <a:pt x="279" y="405"/>
                </a:cubicBezTo>
                <a:cubicBezTo>
                  <a:pt x="270" y="413"/>
                  <a:pt x="260" y="418"/>
                  <a:pt x="249" y="423"/>
                </a:cubicBezTo>
                <a:cubicBezTo>
                  <a:pt x="242" y="427"/>
                  <a:pt x="235" y="430"/>
                  <a:pt x="229" y="435"/>
                </a:cubicBezTo>
                <a:cubicBezTo>
                  <a:pt x="230" y="429"/>
                  <a:pt x="232" y="423"/>
                  <a:pt x="235" y="417"/>
                </a:cubicBezTo>
                <a:cubicBezTo>
                  <a:pt x="237" y="413"/>
                  <a:pt x="239" y="409"/>
                  <a:pt x="241" y="405"/>
                </a:cubicBezTo>
                <a:cubicBezTo>
                  <a:pt x="249" y="402"/>
                  <a:pt x="256" y="400"/>
                  <a:pt x="261" y="393"/>
                </a:cubicBezTo>
                <a:cubicBezTo>
                  <a:pt x="270" y="382"/>
                  <a:pt x="276" y="371"/>
                  <a:pt x="278" y="358"/>
                </a:cubicBezTo>
                <a:cubicBezTo>
                  <a:pt x="279" y="356"/>
                  <a:pt x="277" y="356"/>
                  <a:pt x="277" y="357"/>
                </a:cubicBezTo>
                <a:cubicBezTo>
                  <a:pt x="274" y="369"/>
                  <a:pt x="268" y="379"/>
                  <a:pt x="261" y="388"/>
                </a:cubicBezTo>
                <a:cubicBezTo>
                  <a:pt x="256" y="394"/>
                  <a:pt x="250" y="397"/>
                  <a:pt x="244" y="400"/>
                </a:cubicBezTo>
                <a:cubicBezTo>
                  <a:pt x="246" y="397"/>
                  <a:pt x="248" y="394"/>
                  <a:pt x="250" y="391"/>
                </a:cubicBezTo>
                <a:cubicBezTo>
                  <a:pt x="251" y="389"/>
                  <a:pt x="273" y="334"/>
                  <a:pt x="280" y="316"/>
                </a:cubicBezTo>
                <a:cubicBezTo>
                  <a:pt x="280" y="316"/>
                  <a:pt x="280" y="316"/>
                  <a:pt x="280" y="316"/>
                </a:cubicBezTo>
                <a:cubicBezTo>
                  <a:pt x="277" y="321"/>
                  <a:pt x="273" y="329"/>
                  <a:pt x="269" y="338"/>
                </a:cubicBezTo>
                <a:cubicBezTo>
                  <a:pt x="269" y="338"/>
                  <a:pt x="269" y="338"/>
                  <a:pt x="269" y="338"/>
                </a:cubicBezTo>
                <a:cubicBezTo>
                  <a:pt x="268" y="340"/>
                  <a:pt x="267" y="342"/>
                  <a:pt x="266" y="344"/>
                </a:cubicBezTo>
                <a:cubicBezTo>
                  <a:pt x="265" y="345"/>
                  <a:pt x="265" y="346"/>
                  <a:pt x="265" y="347"/>
                </a:cubicBezTo>
                <a:cubicBezTo>
                  <a:pt x="265" y="347"/>
                  <a:pt x="265" y="347"/>
                  <a:pt x="265" y="347"/>
                </a:cubicBezTo>
                <a:cubicBezTo>
                  <a:pt x="253" y="371"/>
                  <a:pt x="239" y="400"/>
                  <a:pt x="237" y="403"/>
                </a:cubicBezTo>
                <a:cubicBezTo>
                  <a:pt x="236" y="403"/>
                  <a:pt x="235" y="404"/>
                  <a:pt x="234" y="404"/>
                </a:cubicBezTo>
                <a:cubicBezTo>
                  <a:pt x="233" y="395"/>
                  <a:pt x="230" y="385"/>
                  <a:pt x="230" y="380"/>
                </a:cubicBezTo>
                <a:cubicBezTo>
                  <a:pt x="226" y="360"/>
                  <a:pt x="232" y="341"/>
                  <a:pt x="234" y="321"/>
                </a:cubicBezTo>
                <a:cubicBezTo>
                  <a:pt x="234" y="320"/>
                  <a:pt x="232" y="320"/>
                  <a:pt x="232" y="321"/>
                </a:cubicBezTo>
                <a:cubicBezTo>
                  <a:pt x="230" y="340"/>
                  <a:pt x="224" y="358"/>
                  <a:pt x="226" y="378"/>
                </a:cubicBezTo>
                <a:cubicBezTo>
                  <a:pt x="228" y="386"/>
                  <a:pt x="229" y="395"/>
                  <a:pt x="229" y="403"/>
                </a:cubicBezTo>
                <a:cubicBezTo>
                  <a:pt x="229" y="410"/>
                  <a:pt x="225" y="415"/>
                  <a:pt x="224" y="422"/>
                </a:cubicBezTo>
                <a:cubicBezTo>
                  <a:pt x="224" y="422"/>
                  <a:pt x="222" y="436"/>
                  <a:pt x="222" y="442"/>
                </a:cubicBezTo>
                <a:cubicBezTo>
                  <a:pt x="222" y="442"/>
                  <a:pt x="221" y="443"/>
                  <a:pt x="220" y="444"/>
                </a:cubicBezTo>
                <a:cubicBezTo>
                  <a:pt x="212" y="454"/>
                  <a:pt x="209" y="466"/>
                  <a:pt x="206" y="478"/>
                </a:cubicBezTo>
                <a:cubicBezTo>
                  <a:pt x="203" y="487"/>
                  <a:pt x="201" y="496"/>
                  <a:pt x="198" y="505"/>
                </a:cubicBezTo>
                <a:cubicBezTo>
                  <a:pt x="198" y="505"/>
                  <a:pt x="198" y="505"/>
                  <a:pt x="198" y="506"/>
                </a:cubicBezTo>
                <a:cubicBezTo>
                  <a:pt x="192" y="507"/>
                  <a:pt x="187" y="511"/>
                  <a:pt x="182" y="513"/>
                </a:cubicBezTo>
                <a:cubicBezTo>
                  <a:pt x="174" y="514"/>
                  <a:pt x="165" y="514"/>
                  <a:pt x="157" y="512"/>
                </a:cubicBezTo>
                <a:cubicBezTo>
                  <a:pt x="154" y="511"/>
                  <a:pt x="150" y="512"/>
                  <a:pt x="148" y="514"/>
                </a:cubicBezTo>
                <a:cubicBezTo>
                  <a:pt x="131" y="531"/>
                  <a:pt x="110" y="524"/>
                  <a:pt x="90" y="521"/>
                </a:cubicBezTo>
                <a:cubicBezTo>
                  <a:pt x="92" y="519"/>
                  <a:pt x="94" y="517"/>
                  <a:pt x="96" y="515"/>
                </a:cubicBezTo>
                <a:cubicBezTo>
                  <a:pt x="97" y="514"/>
                  <a:pt x="98" y="512"/>
                  <a:pt x="96" y="511"/>
                </a:cubicBezTo>
                <a:cubicBezTo>
                  <a:pt x="89" y="504"/>
                  <a:pt x="93" y="499"/>
                  <a:pt x="99" y="493"/>
                </a:cubicBezTo>
                <a:cubicBezTo>
                  <a:pt x="101" y="490"/>
                  <a:pt x="104" y="486"/>
                  <a:pt x="106" y="482"/>
                </a:cubicBezTo>
                <a:cubicBezTo>
                  <a:pt x="111" y="472"/>
                  <a:pt x="115" y="458"/>
                  <a:pt x="125" y="450"/>
                </a:cubicBezTo>
                <a:cubicBezTo>
                  <a:pt x="126" y="449"/>
                  <a:pt x="126" y="448"/>
                  <a:pt x="125" y="448"/>
                </a:cubicBezTo>
                <a:cubicBezTo>
                  <a:pt x="115" y="440"/>
                  <a:pt x="112" y="431"/>
                  <a:pt x="121" y="421"/>
                </a:cubicBezTo>
                <a:cubicBezTo>
                  <a:pt x="125" y="416"/>
                  <a:pt x="130" y="412"/>
                  <a:pt x="134" y="407"/>
                </a:cubicBezTo>
                <a:cubicBezTo>
                  <a:pt x="147" y="393"/>
                  <a:pt x="150" y="373"/>
                  <a:pt x="156" y="356"/>
                </a:cubicBezTo>
                <a:cubicBezTo>
                  <a:pt x="156" y="356"/>
                  <a:pt x="156" y="356"/>
                  <a:pt x="156" y="356"/>
                </a:cubicBezTo>
                <a:cubicBezTo>
                  <a:pt x="151" y="368"/>
                  <a:pt x="148" y="380"/>
                  <a:pt x="142" y="392"/>
                </a:cubicBezTo>
                <a:cubicBezTo>
                  <a:pt x="137" y="402"/>
                  <a:pt x="129" y="409"/>
                  <a:pt x="120" y="418"/>
                </a:cubicBezTo>
                <a:cubicBezTo>
                  <a:pt x="109" y="429"/>
                  <a:pt x="110" y="439"/>
                  <a:pt x="121" y="449"/>
                </a:cubicBezTo>
                <a:cubicBezTo>
                  <a:pt x="109" y="460"/>
                  <a:pt x="107" y="479"/>
                  <a:pt x="95" y="490"/>
                </a:cubicBezTo>
                <a:cubicBezTo>
                  <a:pt x="87" y="498"/>
                  <a:pt x="83" y="504"/>
                  <a:pt x="91" y="513"/>
                </a:cubicBezTo>
                <a:cubicBezTo>
                  <a:pt x="86" y="516"/>
                  <a:pt x="80" y="517"/>
                  <a:pt x="75" y="520"/>
                </a:cubicBezTo>
                <a:cubicBezTo>
                  <a:pt x="69" y="520"/>
                  <a:pt x="6" y="519"/>
                  <a:pt x="0" y="519"/>
                </a:cubicBezTo>
                <a:cubicBezTo>
                  <a:pt x="1" y="554"/>
                  <a:pt x="1" y="554"/>
                  <a:pt x="1" y="554"/>
                </a:cubicBezTo>
                <a:cubicBezTo>
                  <a:pt x="8" y="554"/>
                  <a:pt x="77" y="554"/>
                  <a:pt x="85" y="554"/>
                </a:cubicBezTo>
                <a:cubicBezTo>
                  <a:pt x="101" y="553"/>
                  <a:pt x="121" y="555"/>
                  <a:pt x="135" y="546"/>
                </a:cubicBezTo>
                <a:cubicBezTo>
                  <a:pt x="137" y="544"/>
                  <a:pt x="139" y="543"/>
                  <a:pt x="141" y="541"/>
                </a:cubicBezTo>
                <a:cubicBezTo>
                  <a:pt x="154" y="538"/>
                  <a:pt x="167" y="535"/>
                  <a:pt x="180" y="531"/>
                </a:cubicBezTo>
                <a:cubicBezTo>
                  <a:pt x="182" y="531"/>
                  <a:pt x="183" y="530"/>
                  <a:pt x="185" y="530"/>
                </a:cubicBezTo>
                <a:cubicBezTo>
                  <a:pt x="185" y="529"/>
                  <a:pt x="186" y="529"/>
                  <a:pt x="187" y="529"/>
                </a:cubicBezTo>
                <a:cubicBezTo>
                  <a:pt x="186" y="529"/>
                  <a:pt x="186" y="530"/>
                  <a:pt x="186" y="530"/>
                </a:cubicBezTo>
                <a:cubicBezTo>
                  <a:pt x="178" y="543"/>
                  <a:pt x="169" y="556"/>
                  <a:pt x="162" y="569"/>
                </a:cubicBezTo>
                <a:cubicBezTo>
                  <a:pt x="153" y="582"/>
                  <a:pt x="144" y="596"/>
                  <a:pt x="137" y="610"/>
                </a:cubicBezTo>
                <a:cubicBezTo>
                  <a:pt x="132" y="621"/>
                  <a:pt x="125" y="630"/>
                  <a:pt x="116" y="637"/>
                </a:cubicBezTo>
                <a:cubicBezTo>
                  <a:pt x="107" y="643"/>
                  <a:pt x="98" y="649"/>
                  <a:pt x="89" y="654"/>
                </a:cubicBezTo>
                <a:cubicBezTo>
                  <a:pt x="83" y="657"/>
                  <a:pt x="5" y="724"/>
                  <a:pt x="1" y="728"/>
                </a:cubicBezTo>
                <a:cubicBezTo>
                  <a:pt x="1" y="778"/>
                  <a:pt x="1" y="778"/>
                  <a:pt x="1" y="778"/>
                </a:cubicBezTo>
                <a:cubicBezTo>
                  <a:pt x="11" y="769"/>
                  <a:pt x="97" y="678"/>
                  <a:pt x="109" y="670"/>
                </a:cubicBezTo>
                <a:cubicBezTo>
                  <a:pt x="118" y="665"/>
                  <a:pt x="127" y="660"/>
                  <a:pt x="135" y="653"/>
                </a:cubicBezTo>
                <a:cubicBezTo>
                  <a:pt x="155" y="635"/>
                  <a:pt x="166" y="608"/>
                  <a:pt x="180" y="585"/>
                </a:cubicBezTo>
                <a:cubicBezTo>
                  <a:pt x="193" y="563"/>
                  <a:pt x="208" y="543"/>
                  <a:pt x="218" y="519"/>
                </a:cubicBezTo>
                <a:cubicBezTo>
                  <a:pt x="219" y="519"/>
                  <a:pt x="220" y="518"/>
                  <a:pt x="221" y="518"/>
                </a:cubicBezTo>
                <a:cubicBezTo>
                  <a:pt x="232" y="514"/>
                  <a:pt x="243" y="511"/>
                  <a:pt x="255" y="510"/>
                </a:cubicBezTo>
                <a:cubicBezTo>
                  <a:pt x="259" y="509"/>
                  <a:pt x="264" y="509"/>
                  <a:pt x="269" y="509"/>
                </a:cubicBezTo>
                <a:cubicBezTo>
                  <a:pt x="269" y="509"/>
                  <a:pt x="269" y="510"/>
                  <a:pt x="270" y="510"/>
                </a:cubicBezTo>
                <a:cubicBezTo>
                  <a:pt x="274" y="511"/>
                  <a:pt x="279" y="513"/>
                  <a:pt x="283" y="516"/>
                </a:cubicBezTo>
                <a:cubicBezTo>
                  <a:pt x="290" y="519"/>
                  <a:pt x="296" y="523"/>
                  <a:pt x="302" y="527"/>
                </a:cubicBezTo>
                <a:cubicBezTo>
                  <a:pt x="309" y="531"/>
                  <a:pt x="316" y="535"/>
                  <a:pt x="323" y="539"/>
                </a:cubicBezTo>
                <a:cubicBezTo>
                  <a:pt x="327" y="541"/>
                  <a:pt x="332" y="546"/>
                  <a:pt x="336" y="546"/>
                </a:cubicBezTo>
                <a:cubicBezTo>
                  <a:pt x="336" y="546"/>
                  <a:pt x="335" y="547"/>
                  <a:pt x="336" y="547"/>
                </a:cubicBezTo>
                <a:cubicBezTo>
                  <a:pt x="342" y="552"/>
                  <a:pt x="349" y="557"/>
                  <a:pt x="356" y="562"/>
                </a:cubicBezTo>
                <a:cubicBezTo>
                  <a:pt x="356" y="562"/>
                  <a:pt x="356" y="562"/>
                  <a:pt x="356" y="562"/>
                </a:cubicBezTo>
                <a:cubicBezTo>
                  <a:pt x="354" y="560"/>
                  <a:pt x="339" y="547"/>
                  <a:pt x="338" y="547"/>
                </a:cubicBezTo>
                <a:cubicBezTo>
                  <a:pt x="338" y="547"/>
                  <a:pt x="338" y="546"/>
                  <a:pt x="338" y="546"/>
                </a:cubicBezTo>
                <a:cubicBezTo>
                  <a:pt x="335" y="543"/>
                  <a:pt x="330" y="541"/>
                  <a:pt x="327" y="539"/>
                </a:cubicBezTo>
                <a:cubicBezTo>
                  <a:pt x="319" y="534"/>
                  <a:pt x="312" y="529"/>
                  <a:pt x="304" y="524"/>
                </a:cubicBezTo>
                <a:cubicBezTo>
                  <a:pt x="297" y="520"/>
                  <a:pt x="290" y="515"/>
                  <a:pt x="283" y="511"/>
                </a:cubicBezTo>
                <a:cubicBezTo>
                  <a:pt x="286" y="511"/>
                  <a:pt x="289" y="512"/>
                  <a:pt x="293" y="512"/>
                </a:cubicBezTo>
                <a:cubicBezTo>
                  <a:pt x="302" y="514"/>
                  <a:pt x="312" y="515"/>
                  <a:pt x="321" y="516"/>
                </a:cubicBezTo>
                <a:cubicBezTo>
                  <a:pt x="322" y="516"/>
                  <a:pt x="322" y="516"/>
                  <a:pt x="322" y="517"/>
                </a:cubicBezTo>
                <a:cubicBezTo>
                  <a:pt x="328" y="519"/>
                  <a:pt x="334" y="517"/>
                  <a:pt x="340" y="520"/>
                </a:cubicBezTo>
                <a:cubicBezTo>
                  <a:pt x="345" y="523"/>
                  <a:pt x="350" y="526"/>
                  <a:pt x="355" y="529"/>
                </a:cubicBezTo>
                <a:cubicBezTo>
                  <a:pt x="360" y="532"/>
                  <a:pt x="365" y="535"/>
                  <a:pt x="371" y="537"/>
                </a:cubicBezTo>
                <a:cubicBezTo>
                  <a:pt x="377" y="539"/>
                  <a:pt x="382" y="543"/>
                  <a:pt x="388" y="545"/>
                </a:cubicBezTo>
                <a:cubicBezTo>
                  <a:pt x="392" y="547"/>
                  <a:pt x="397" y="547"/>
                  <a:pt x="401" y="549"/>
                </a:cubicBezTo>
                <a:cubicBezTo>
                  <a:pt x="406" y="552"/>
                  <a:pt x="410" y="555"/>
                  <a:pt x="414" y="559"/>
                </a:cubicBezTo>
                <a:cubicBezTo>
                  <a:pt x="420" y="565"/>
                  <a:pt x="426" y="572"/>
                  <a:pt x="434" y="575"/>
                </a:cubicBezTo>
                <a:cubicBezTo>
                  <a:pt x="434" y="575"/>
                  <a:pt x="434" y="575"/>
                  <a:pt x="434" y="575"/>
                </a:cubicBezTo>
                <a:cubicBezTo>
                  <a:pt x="426" y="568"/>
                  <a:pt x="419" y="561"/>
                  <a:pt x="411" y="554"/>
                </a:cubicBezTo>
                <a:cubicBezTo>
                  <a:pt x="403" y="546"/>
                  <a:pt x="394" y="543"/>
                  <a:pt x="385" y="537"/>
                </a:cubicBezTo>
                <a:cubicBezTo>
                  <a:pt x="379" y="533"/>
                  <a:pt x="373" y="532"/>
                  <a:pt x="367" y="529"/>
                </a:cubicBezTo>
                <a:cubicBezTo>
                  <a:pt x="363" y="526"/>
                  <a:pt x="359" y="524"/>
                  <a:pt x="355" y="522"/>
                </a:cubicBezTo>
                <a:cubicBezTo>
                  <a:pt x="358" y="522"/>
                  <a:pt x="361" y="523"/>
                  <a:pt x="364" y="524"/>
                </a:cubicBezTo>
                <a:cubicBezTo>
                  <a:pt x="384" y="531"/>
                  <a:pt x="402" y="542"/>
                  <a:pt x="422" y="549"/>
                </a:cubicBezTo>
                <a:cubicBezTo>
                  <a:pt x="425" y="550"/>
                  <a:pt x="408" y="540"/>
                  <a:pt x="405" y="539"/>
                </a:cubicBezTo>
                <a:cubicBezTo>
                  <a:pt x="385" y="530"/>
                  <a:pt x="382" y="526"/>
                  <a:pt x="361" y="519"/>
                </a:cubicBezTo>
                <a:cubicBezTo>
                  <a:pt x="357" y="517"/>
                  <a:pt x="355" y="513"/>
                  <a:pt x="350" y="511"/>
                </a:cubicBezTo>
                <a:cubicBezTo>
                  <a:pt x="375" y="509"/>
                  <a:pt x="400" y="510"/>
                  <a:pt x="425" y="517"/>
                </a:cubicBezTo>
                <a:cubicBezTo>
                  <a:pt x="428" y="518"/>
                  <a:pt x="492" y="532"/>
                  <a:pt x="494" y="532"/>
                </a:cubicBezTo>
                <a:cubicBezTo>
                  <a:pt x="494" y="532"/>
                  <a:pt x="494" y="532"/>
                  <a:pt x="494" y="532"/>
                </a:cubicBezTo>
                <a:cubicBezTo>
                  <a:pt x="487" y="530"/>
                  <a:pt x="412" y="507"/>
                  <a:pt x="405" y="506"/>
                </a:cubicBezTo>
                <a:cubicBezTo>
                  <a:pt x="408" y="505"/>
                  <a:pt x="411" y="505"/>
                  <a:pt x="413" y="504"/>
                </a:cubicBezTo>
                <a:cubicBezTo>
                  <a:pt x="421" y="503"/>
                  <a:pt x="428" y="501"/>
                  <a:pt x="433" y="495"/>
                </a:cubicBezTo>
                <a:cubicBezTo>
                  <a:pt x="433" y="495"/>
                  <a:pt x="433" y="494"/>
                  <a:pt x="433" y="495"/>
                </a:cubicBezTo>
                <a:cubicBezTo>
                  <a:pt x="425" y="500"/>
                  <a:pt x="416" y="499"/>
                  <a:pt x="407" y="501"/>
                </a:cubicBezTo>
                <a:cubicBezTo>
                  <a:pt x="402" y="502"/>
                  <a:pt x="397" y="503"/>
                  <a:pt x="392" y="504"/>
                </a:cubicBezTo>
                <a:cubicBezTo>
                  <a:pt x="369" y="501"/>
                  <a:pt x="344" y="501"/>
                  <a:pt x="322" y="504"/>
                </a:cubicBezTo>
                <a:cubicBezTo>
                  <a:pt x="312" y="502"/>
                  <a:pt x="302" y="500"/>
                  <a:pt x="292" y="498"/>
                </a:cubicBezTo>
                <a:cubicBezTo>
                  <a:pt x="290" y="497"/>
                  <a:pt x="287" y="497"/>
                  <a:pt x="285" y="496"/>
                </a:cubicBezTo>
                <a:cubicBezTo>
                  <a:pt x="300" y="491"/>
                  <a:pt x="315" y="485"/>
                  <a:pt x="330" y="479"/>
                </a:cubicBezTo>
                <a:cubicBezTo>
                  <a:pt x="338" y="475"/>
                  <a:pt x="346" y="472"/>
                  <a:pt x="354" y="469"/>
                </a:cubicBezTo>
                <a:cubicBezTo>
                  <a:pt x="360" y="466"/>
                  <a:pt x="366" y="463"/>
                  <a:pt x="373" y="461"/>
                </a:cubicBezTo>
                <a:cubicBezTo>
                  <a:pt x="385" y="456"/>
                  <a:pt x="398" y="451"/>
                  <a:pt x="409" y="444"/>
                </a:cubicBezTo>
                <a:cubicBezTo>
                  <a:pt x="409" y="444"/>
                  <a:pt x="409" y="443"/>
                  <a:pt x="410" y="443"/>
                </a:cubicBezTo>
                <a:cubicBezTo>
                  <a:pt x="414" y="441"/>
                  <a:pt x="417" y="439"/>
                  <a:pt x="421" y="437"/>
                </a:cubicBezTo>
                <a:cubicBezTo>
                  <a:pt x="424" y="436"/>
                  <a:pt x="427" y="434"/>
                  <a:pt x="430" y="432"/>
                </a:cubicBezTo>
                <a:cubicBezTo>
                  <a:pt x="437" y="429"/>
                  <a:pt x="444" y="427"/>
                  <a:pt x="453" y="426"/>
                </a:cubicBezTo>
                <a:cubicBezTo>
                  <a:pt x="457" y="425"/>
                  <a:pt x="460" y="425"/>
                  <a:pt x="464" y="425"/>
                </a:cubicBezTo>
                <a:cubicBezTo>
                  <a:pt x="466" y="426"/>
                  <a:pt x="468" y="426"/>
                  <a:pt x="469" y="426"/>
                </a:cubicBezTo>
                <a:cubicBezTo>
                  <a:pt x="477" y="428"/>
                  <a:pt x="485" y="429"/>
                  <a:pt x="493" y="429"/>
                </a:cubicBezTo>
                <a:cubicBezTo>
                  <a:pt x="509" y="429"/>
                  <a:pt x="525" y="429"/>
                  <a:pt x="540" y="430"/>
                </a:cubicBezTo>
                <a:cubicBezTo>
                  <a:pt x="558" y="432"/>
                  <a:pt x="575" y="433"/>
                  <a:pt x="593" y="433"/>
                </a:cubicBezTo>
                <a:cubicBezTo>
                  <a:pt x="602" y="433"/>
                  <a:pt x="611" y="433"/>
                  <a:pt x="620" y="433"/>
                </a:cubicBezTo>
                <a:cubicBezTo>
                  <a:pt x="621" y="433"/>
                  <a:pt x="623" y="433"/>
                  <a:pt x="624" y="433"/>
                </a:cubicBezTo>
                <a:cubicBezTo>
                  <a:pt x="627" y="433"/>
                  <a:pt x="631" y="433"/>
                  <a:pt x="634" y="433"/>
                </a:cubicBezTo>
                <a:cubicBezTo>
                  <a:pt x="637" y="434"/>
                  <a:pt x="640" y="434"/>
                  <a:pt x="643" y="434"/>
                </a:cubicBezTo>
                <a:cubicBezTo>
                  <a:pt x="661" y="436"/>
                  <a:pt x="680" y="437"/>
                  <a:pt x="698" y="436"/>
                </a:cubicBezTo>
                <a:cubicBezTo>
                  <a:pt x="731" y="436"/>
                  <a:pt x="768" y="431"/>
                  <a:pt x="798" y="415"/>
                </a:cubicBezTo>
                <a:cubicBezTo>
                  <a:pt x="809" y="417"/>
                  <a:pt x="821" y="414"/>
                  <a:pt x="833" y="415"/>
                </a:cubicBezTo>
                <a:cubicBezTo>
                  <a:pt x="844" y="417"/>
                  <a:pt x="854" y="419"/>
                  <a:pt x="866" y="419"/>
                </a:cubicBezTo>
                <a:cubicBezTo>
                  <a:pt x="867" y="419"/>
                  <a:pt x="867" y="417"/>
                  <a:pt x="866" y="417"/>
                </a:cubicBezTo>
                <a:cubicBezTo>
                  <a:pt x="853" y="414"/>
                  <a:pt x="840" y="411"/>
                  <a:pt x="828" y="406"/>
                </a:cubicBezTo>
                <a:cubicBezTo>
                  <a:pt x="824" y="405"/>
                  <a:pt x="820" y="404"/>
                  <a:pt x="815" y="403"/>
                </a:cubicBezTo>
                <a:cubicBezTo>
                  <a:pt x="819" y="400"/>
                  <a:pt x="822" y="396"/>
                  <a:pt x="826" y="393"/>
                </a:cubicBezTo>
                <a:cubicBezTo>
                  <a:pt x="851" y="398"/>
                  <a:pt x="877" y="400"/>
                  <a:pt x="903" y="402"/>
                </a:cubicBezTo>
                <a:cubicBezTo>
                  <a:pt x="924" y="403"/>
                  <a:pt x="947" y="400"/>
                  <a:pt x="965" y="411"/>
                </a:cubicBezTo>
                <a:cubicBezTo>
                  <a:pt x="966" y="411"/>
                  <a:pt x="967" y="410"/>
                  <a:pt x="966" y="409"/>
                </a:cubicBezTo>
                <a:cubicBezTo>
                  <a:pt x="947" y="398"/>
                  <a:pt x="925" y="399"/>
                  <a:pt x="904" y="398"/>
                </a:cubicBezTo>
                <a:cubicBezTo>
                  <a:pt x="879" y="395"/>
                  <a:pt x="854" y="393"/>
                  <a:pt x="830" y="388"/>
                </a:cubicBezTo>
                <a:cubicBezTo>
                  <a:pt x="830" y="388"/>
                  <a:pt x="831" y="387"/>
                  <a:pt x="831" y="386"/>
                </a:cubicBezTo>
                <a:cubicBezTo>
                  <a:pt x="833" y="384"/>
                  <a:pt x="835" y="382"/>
                  <a:pt x="837" y="380"/>
                </a:cubicBezTo>
                <a:cubicBezTo>
                  <a:pt x="850" y="370"/>
                  <a:pt x="862" y="361"/>
                  <a:pt x="876" y="352"/>
                </a:cubicBezTo>
                <a:cubicBezTo>
                  <a:pt x="877" y="352"/>
                  <a:pt x="878" y="352"/>
                  <a:pt x="879" y="352"/>
                </a:cubicBezTo>
                <a:cubicBezTo>
                  <a:pt x="888" y="352"/>
                  <a:pt x="896" y="351"/>
                  <a:pt x="904" y="349"/>
                </a:cubicBezTo>
                <a:cubicBezTo>
                  <a:pt x="914" y="348"/>
                  <a:pt x="921" y="352"/>
                  <a:pt x="928" y="358"/>
                </a:cubicBezTo>
                <a:cubicBezTo>
                  <a:pt x="929" y="359"/>
                  <a:pt x="931" y="357"/>
                  <a:pt x="930" y="356"/>
                </a:cubicBezTo>
                <a:cubicBezTo>
                  <a:pt x="924" y="352"/>
                  <a:pt x="918" y="347"/>
                  <a:pt x="911" y="346"/>
                </a:cubicBezTo>
                <a:cubicBezTo>
                  <a:pt x="904" y="346"/>
                  <a:pt x="898" y="348"/>
                  <a:pt x="891" y="348"/>
                </a:cubicBezTo>
                <a:cubicBezTo>
                  <a:pt x="888" y="348"/>
                  <a:pt x="886" y="348"/>
                  <a:pt x="883" y="348"/>
                </a:cubicBezTo>
                <a:cubicBezTo>
                  <a:pt x="889" y="345"/>
                  <a:pt x="894" y="342"/>
                  <a:pt x="901" y="339"/>
                </a:cubicBezTo>
                <a:cubicBezTo>
                  <a:pt x="906" y="337"/>
                  <a:pt x="912" y="335"/>
                  <a:pt x="918" y="333"/>
                </a:cubicBezTo>
                <a:cubicBezTo>
                  <a:pt x="931" y="330"/>
                  <a:pt x="946" y="332"/>
                  <a:pt x="959" y="333"/>
                </a:cubicBezTo>
                <a:cubicBezTo>
                  <a:pt x="971" y="335"/>
                  <a:pt x="982" y="337"/>
                  <a:pt x="993" y="340"/>
                </a:cubicBezTo>
                <a:cubicBezTo>
                  <a:pt x="993" y="341"/>
                  <a:pt x="1002" y="345"/>
                  <a:pt x="1003" y="346"/>
                </a:cubicBezTo>
                <a:cubicBezTo>
                  <a:pt x="1021" y="357"/>
                  <a:pt x="1028" y="362"/>
                  <a:pt x="1055" y="399"/>
                </a:cubicBezTo>
                <a:cubicBezTo>
                  <a:pt x="1055" y="399"/>
                  <a:pt x="1055" y="399"/>
                  <a:pt x="1055" y="399"/>
                </a:cubicBezTo>
                <a:cubicBezTo>
                  <a:pt x="1054" y="398"/>
                  <a:pt x="1043" y="380"/>
                  <a:pt x="1041" y="378"/>
                </a:cubicBezTo>
                <a:cubicBezTo>
                  <a:pt x="1033" y="366"/>
                  <a:pt x="1027" y="358"/>
                  <a:pt x="1017" y="349"/>
                </a:cubicBezTo>
                <a:cubicBezTo>
                  <a:pt x="1033" y="356"/>
                  <a:pt x="1049" y="365"/>
                  <a:pt x="1065" y="372"/>
                </a:cubicBezTo>
                <a:cubicBezTo>
                  <a:pt x="1078" y="378"/>
                  <a:pt x="1091" y="381"/>
                  <a:pt x="1104" y="384"/>
                </a:cubicBezTo>
                <a:cubicBezTo>
                  <a:pt x="1110" y="385"/>
                  <a:pt x="1120" y="389"/>
                  <a:pt x="1123" y="391"/>
                </a:cubicBezTo>
                <a:cubicBezTo>
                  <a:pt x="1130" y="394"/>
                  <a:pt x="1137" y="398"/>
                  <a:pt x="1144" y="401"/>
                </a:cubicBezTo>
                <a:cubicBezTo>
                  <a:pt x="1169" y="412"/>
                  <a:pt x="1196" y="418"/>
                  <a:pt x="1224" y="418"/>
                </a:cubicBezTo>
                <a:cubicBezTo>
                  <a:pt x="1225" y="418"/>
                  <a:pt x="1225" y="417"/>
                  <a:pt x="1224" y="417"/>
                </a:cubicBezTo>
                <a:cubicBezTo>
                  <a:pt x="1211" y="415"/>
                  <a:pt x="1197" y="414"/>
                  <a:pt x="1183" y="411"/>
                </a:cubicBezTo>
                <a:cubicBezTo>
                  <a:pt x="1166" y="408"/>
                  <a:pt x="1152" y="400"/>
                  <a:pt x="1137" y="391"/>
                </a:cubicBezTo>
                <a:cubicBezTo>
                  <a:pt x="1135" y="390"/>
                  <a:pt x="1134" y="389"/>
                  <a:pt x="1132" y="389"/>
                </a:cubicBezTo>
                <a:cubicBezTo>
                  <a:pt x="1141" y="387"/>
                  <a:pt x="1149" y="390"/>
                  <a:pt x="1159" y="391"/>
                </a:cubicBezTo>
                <a:cubicBezTo>
                  <a:pt x="1169" y="393"/>
                  <a:pt x="1179" y="394"/>
                  <a:pt x="1189" y="393"/>
                </a:cubicBezTo>
                <a:cubicBezTo>
                  <a:pt x="1207" y="391"/>
                  <a:pt x="1225" y="389"/>
                  <a:pt x="1242" y="384"/>
                </a:cubicBezTo>
                <a:cubicBezTo>
                  <a:pt x="1242" y="383"/>
                  <a:pt x="1242" y="383"/>
                  <a:pt x="1242" y="383"/>
                </a:cubicBezTo>
                <a:cubicBezTo>
                  <a:pt x="1219" y="389"/>
                  <a:pt x="1193" y="391"/>
                  <a:pt x="1169" y="388"/>
                </a:cubicBezTo>
                <a:cubicBezTo>
                  <a:pt x="1152" y="386"/>
                  <a:pt x="1143" y="382"/>
                  <a:pt x="1123" y="383"/>
                </a:cubicBezTo>
                <a:cubicBezTo>
                  <a:pt x="1115" y="380"/>
                  <a:pt x="1108" y="377"/>
                  <a:pt x="1099" y="375"/>
                </a:cubicBezTo>
                <a:cubicBezTo>
                  <a:pt x="1084" y="372"/>
                  <a:pt x="1071" y="367"/>
                  <a:pt x="1057" y="360"/>
                </a:cubicBezTo>
                <a:cubicBezTo>
                  <a:pt x="1033" y="349"/>
                  <a:pt x="1009" y="334"/>
                  <a:pt x="983" y="327"/>
                </a:cubicBezTo>
                <a:cubicBezTo>
                  <a:pt x="981" y="327"/>
                  <a:pt x="979" y="326"/>
                  <a:pt x="977" y="326"/>
                </a:cubicBezTo>
                <a:cubicBezTo>
                  <a:pt x="982" y="326"/>
                  <a:pt x="986" y="326"/>
                  <a:pt x="990" y="326"/>
                </a:cubicBezTo>
                <a:cubicBezTo>
                  <a:pt x="1007" y="325"/>
                  <a:pt x="1023" y="324"/>
                  <a:pt x="1039" y="324"/>
                </a:cubicBezTo>
                <a:cubicBezTo>
                  <a:pt x="1052" y="324"/>
                  <a:pt x="1064" y="324"/>
                  <a:pt x="1077" y="325"/>
                </a:cubicBezTo>
                <a:cubicBezTo>
                  <a:pt x="1078" y="325"/>
                  <a:pt x="1083" y="325"/>
                  <a:pt x="1083" y="325"/>
                </a:cubicBezTo>
                <a:cubicBezTo>
                  <a:pt x="1097" y="325"/>
                  <a:pt x="1111" y="324"/>
                  <a:pt x="1124" y="320"/>
                </a:cubicBezTo>
                <a:cubicBezTo>
                  <a:pt x="1134" y="317"/>
                  <a:pt x="1140" y="310"/>
                  <a:pt x="1149" y="305"/>
                </a:cubicBezTo>
                <a:cubicBezTo>
                  <a:pt x="1154" y="301"/>
                  <a:pt x="1160" y="298"/>
                  <a:pt x="1166" y="295"/>
                </a:cubicBezTo>
                <a:cubicBezTo>
                  <a:pt x="1177" y="299"/>
                  <a:pt x="1188" y="302"/>
                  <a:pt x="1200" y="300"/>
                </a:cubicBezTo>
                <a:cubicBezTo>
                  <a:pt x="1217" y="297"/>
                  <a:pt x="1233" y="289"/>
                  <a:pt x="1249" y="282"/>
                </a:cubicBezTo>
                <a:cubicBezTo>
                  <a:pt x="1257" y="279"/>
                  <a:pt x="1266" y="275"/>
                  <a:pt x="1275" y="274"/>
                </a:cubicBezTo>
                <a:cubicBezTo>
                  <a:pt x="1280" y="273"/>
                  <a:pt x="1288" y="271"/>
                  <a:pt x="1293" y="273"/>
                </a:cubicBezTo>
                <a:cubicBezTo>
                  <a:pt x="1297" y="275"/>
                  <a:pt x="1300" y="278"/>
                  <a:pt x="1304" y="281"/>
                </a:cubicBezTo>
                <a:cubicBezTo>
                  <a:pt x="1310" y="286"/>
                  <a:pt x="1321" y="286"/>
                  <a:pt x="1328" y="288"/>
                </a:cubicBezTo>
                <a:cubicBezTo>
                  <a:pt x="1337" y="290"/>
                  <a:pt x="1345" y="292"/>
                  <a:pt x="1354" y="293"/>
                </a:cubicBezTo>
                <a:cubicBezTo>
                  <a:pt x="1354" y="293"/>
                  <a:pt x="1354" y="293"/>
                  <a:pt x="1354" y="293"/>
                </a:cubicBezTo>
                <a:cubicBezTo>
                  <a:pt x="1343" y="291"/>
                  <a:pt x="1332" y="288"/>
                  <a:pt x="1321" y="285"/>
                </a:cubicBezTo>
                <a:cubicBezTo>
                  <a:pt x="1317" y="284"/>
                  <a:pt x="1308" y="283"/>
                  <a:pt x="1305" y="280"/>
                </a:cubicBezTo>
                <a:cubicBezTo>
                  <a:pt x="1303" y="278"/>
                  <a:pt x="1301" y="276"/>
                  <a:pt x="1299" y="274"/>
                </a:cubicBezTo>
                <a:cubicBezTo>
                  <a:pt x="1289" y="267"/>
                  <a:pt x="1277" y="269"/>
                  <a:pt x="1266" y="273"/>
                </a:cubicBezTo>
                <a:cubicBezTo>
                  <a:pt x="1246" y="278"/>
                  <a:pt x="1227" y="288"/>
                  <a:pt x="1207" y="293"/>
                </a:cubicBezTo>
                <a:cubicBezTo>
                  <a:pt x="1195" y="296"/>
                  <a:pt x="1184" y="294"/>
                  <a:pt x="1173" y="291"/>
                </a:cubicBezTo>
                <a:cubicBezTo>
                  <a:pt x="1178" y="289"/>
                  <a:pt x="1188" y="280"/>
                  <a:pt x="1202" y="274"/>
                </a:cubicBezTo>
                <a:cubicBezTo>
                  <a:pt x="1208" y="271"/>
                  <a:pt x="1215" y="268"/>
                  <a:pt x="1216" y="268"/>
                </a:cubicBezTo>
                <a:cubicBezTo>
                  <a:pt x="1249" y="256"/>
                  <a:pt x="1282" y="239"/>
                  <a:pt x="1317" y="235"/>
                </a:cubicBezTo>
                <a:cubicBezTo>
                  <a:pt x="1317" y="236"/>
                  <a:pt x="1323" y="235"/>
                  <a:pt x="1325" y="235"/>
                </a:cubicBezTo>
                <a:cubicBezTo>
                  <a:pt x="1361" y="233"/>
                  <a:pt x="1395" y="243"/>
                  <a:pt x="1430" y="243"/>
                </a:cubicBezTo>
                <a:cubicBezTo>
                  <a:pt x="1432" y="243"/>
                  <a:pt x="1432" y="240"/>
                  <a:pt x="1430" y="240"/>
                </a:cubicBezTo>
                <a:close/>
                <a:moveTo>
                  <a:pt x="848" y="176"/>
                </a:moveTo>
                <a:cubicBezTo>
                  <a:pt x="847" y="180"/>
                  <a:pt x="847" y="183"/>
                  <a:pt x="847" y="186"/>
                </a:cubicBezTo>
                <a:cubicBezTo>
                  <a:pt x="847" y="187"/>
                  <a:pt x="846" y="189"/>
                  <a:pt x="846" y="190"/>
                </a:cubicBezTo>
                <a:cubicBezTo>
                  <a:pt x="829" y="186"/>
                  <a:pt x="812" y="177"/>
                  <a:pt x="795" y="169"/>
                </a:cubicBezTo>
                <a:cubicBezTo>
                  <a:pt x="813" y="173"/>
                  <a:pt x="830" y="175"/>
                  <a:pt x="848" y="176"/>
                </a:cubicBezTo>
                <a:close/>
                <a:moveTo>
                  <a:pt x="853" y="152"/>
                </a:moveTo>
                <a:cubicBezTo>
                  <a:pt x="852" y="158"/>
                  <a:pt x="851" y="163"/>
                  <a:pt x="850" y="169"/>
                </a:cubicBezTo>
                <a:cubicBezTo>
                  <a:pt x="849" y="170"/>
                  <a:pt x="849" y="170"/>
                  <a:pt x="849" y="171"/>
                </a:cubicBezTo>
                <a:cubicBezTo>
                  <a:pt x="836" y="170"/>
                  <a:pt x="824" y="168"/>
                  <a:pt x="811" y="166"/>
                </a:cubicBezTo>
                <a:cubicBezTo>
                  <a:pt x="813" y="164"/>
                  <a:pt x="815" y="163"/>
                  <a:pt x="817" y="161"/>
                </a:cubicBezTo>
                <a:cubicBezTo>
                  <a:pt x="824" y="158"/>
                  <a:pt x="833" y="158"/>
                  <a:pt x="840" y="156"/>
                </a:cubicBezTo>
                <a:cubicBezTo>
                  <a:pt x="844" y="155"/>
                  <a:pt x="849" y="153"/>
                  <a:pt x="853" y="152"/>
                </a:cubicBezTo>
                <a:close/>
                <a:moveTo>
                  <a:pt x="815" y="275"/>
                </a:moveTo>
                <a:cubicBezTo>
                  <a:pt x="817" y="268"/>
                  <a:pt x="818" y="260"/>
                  <a:pt x="820" y="253"/>
                </a:cubicBezTo>
                <a:cubicBezTo>
                  <a:pt x="820" y="252"/>
                  <a:pt x="820" y="250"/>
                  <a:pt x="821" y="249"/>
                </a:cubicBezTo>
                <a:cubicBezTo>
                  <a:pt x="829" y="245"/>
                  <a:pt x="837" y="237"/>
                  <a:pt x="843" y="231"/>
                </a:cubicBezTo>
                <a:cubicBezTo>
                  <a:pt x="851" y="224"/>
                  <a:pt x="859" y="216"/>
                  <a:pt x="866" y="208"/>
                </a:cubicBezTo>
                <a:cubicBezTo>
                  <a:pt x="868" y="206"/>
                  <a:pt x="865" y="204"/>
                  <a:pt x="863" y="206"/>
                </a:cubicBezTo>
                <a:cubicBezTo>
                  <a:pt x="855" y="214"/>
                  <a:pt x="847" y="223"/>
                  <a:pt x="838" y="230"/>
                </a:cubicBezTo>
                <a:cubicBezTo>
                  <a:pt x="834" y="233"/>
                  <a:pt x="828" y="236"/>
                  <a:pt x="824" y="240"/>
                </a:cubicBezTo>
                <a:cubicBezTo>
                  <a:pt x="825" y="237"/>
                  <a:pt x="826" y="234"/>
                  <a:pt x="827" y="232"/>
                </a:cubicBezTo>
                <a:cubicBezTo>
                  <a:pt x="831" y="224"/>
                  <a:pt x="838" y="221"/>
                  <a:pt x="842" y="214"/>
                </a:cubicBezTo>
                <a:cubicBezTo>
                  <a:pt x="846" y="210"/>
                  <a:pt x="848" y="205"/>
                  <a:pt x="849" y="200"/>
                </a:cubicBezTo>
                <a:cubicBezTo>
                  <a:pt x="849" y="198"/>
                  <a:pt x="849" y="195"/>
                  <a:pt x="849" y="193"/>
                </a:cubicBezTo>
                <a:cubicBezTo>
                  <a:pt x="862" y="196"/>
                  <a:pt x="874" y="196"/>
                  <a:pt x="886" y="193"/>
                </a:cubicBezTo>
                <a:cubicBezTo>
                  <a:pt x="887" y="193"/>
                  <a:pt x="887" y="191"/>
                  <a:pt x="886" y="192"/>
                </a:cubicBezTo>
                <a:cubicBezTo>
                  <a:pt x="873" y="194"/>
                  <a:pt x="861" y="194"/>
                  <a:pt x="850" y="191"/>
                </a:cubicBezTo>
                <a:cubicBezTo>
                  <a:pt x="850" y="188"/>
                  <a:pt x="850" y="186"/>
                  <a:pt x="850" y="183"/>
                </a:cubicBezTo>
                <a:cubicBezTo>
                  <a:pt x="851" y="181"/>
                  <a:pt x="851" y="179"/>
                  <a:pt x="852" y="176"/>
                </a:cubicBezTo>
                <a:cubicBezTo>
                  <a:pt x="864" y="177"/>
                  <a:pt x="877" y="176"/>
                  <a:pt x="890" y="175"/>
                </a:cubicBezTo>
                <a:cubicBezTo>
                  <a:pt x="892" y="174"/>
                  <a:pt x="892" y="171"/>
                  <a:pt x="890" y="171"/>
                </a:cubicBezTo>
                <a:cubicBezTo>
                  <a:pt x="877" y="172"/>
                  <a:pt x="865" y="172"/>
                  <a:pt x="853" y="171"/>
                </a:cubicBezTo>
                <a:cubicBezTo>
                  <a:pt x="855" y="164"/>
                  <a:pt x="857" y="157"/>
                  <a:pt x="858" y="150"/>
                </a:cubicBezTo>
                <a:cubicBezTo>
                  <a:pt x="861" y="150"/>
                  <a:pt x="865" y="149"/>
                  <a:pt x="869" y="150"/>
                </a:cubicBezTo>
                <a:cubicBezTo>
                  <a:pt x="877" y="151"/>
                  <a:pt x="886" y="153"/>
                  <a:pt x="895" y="155"/>
                </a:cubicBezTo>
                <a:cubicBezTo>
                  <a:pt x="907" y="158"/>
                  <a:pt x="919" y="161"/>
                  <a:pt x="932" y="164"/>
                </a:cubicBezTo>
                <a:cubicBezTo>
                  <a:pt x="929" y="174"/>
                  <a:pt x="927" y="185"/>
                  <a:pt x="923" y="195"/>
                </a:cubicBezTo>
                <a:cubicBezTo>
                  <a:pt x="914" y="214"/>
                  <a:pt x="892" y="224"/>
                  <a:pt x="875" y="234"/>
                </a:cubicBezTo>
                <a:cubicBezTo>
                  <a:pt x="855" y="246"/>
                  <a:pt x="834" y="257"/>
                  <a:pt x="818" y="273"/>
                </a:cubicBezTo>
                <a:cubicBezTo>
                  <a:pt x="817" y="274"/>
                  <a:pt x="816" y="274"/>
                  <a:pt x="815" y="275"/>
                </a:cubicBezTo>
                <a:close/>
                <a:moveTo>
                  <a:pt x="789" y="239"/>
                </a:moveTo>
                <a:cubicBezTo>
                  <a:pt x="789" y="238"/>
                  <a:pt x="788" y="238"/>
                  <a:pt x="788" y="239"/>
                </a:cubicBezTo>
                <a:cubicBezTo>
                  <a:pt x="786" y="258"/>
                  <a:pt x="773" y="273"/>
                  <a:pt x="774" y="293"/>
                </a:cubicBezTo>
                <a:cubicBezTo>
                  <a:pt x="775" y="312"/>
                  <a:pt x="776" y="345"/>
                  <a:pt x="766" y="358"/>
                </a:cubicBezTo>
                <a:cubicBezTo>
                  <a:pt x="763" y="363"/>
                  <a:pt x="759" y="368"/>
                  <a:pt x="755" y="373"/>
                </a:cubicBezTo>
                <a:cubicBezTo>
                  <a:pt x="743" y="385"/>
                  <a:pt x="728" y="393"/>
                  <a:pt x="712" y="400"/>
                </a:cubicBezTo>
                <a:cubicBezTo>
                  <a:pt x="709" y="401"/>
                  <a:pt x="705" y="403"/>
                  <a:pt x="701" y="405"/>
                </a:cubicBezTo>
                <a:cubicBezTo>
                  <a:pt x="706" y="399"/>
                  <a:pt x="711" y="393"/>
                  <a:pt x="715" y="389"/>
                </a:cubicBezTo>
                <a:cubicBezTo>
                  <a:pt x="718" y="387"/>
                  <a:pt x="718" y="383"/>
                  <a:pt x="719" y="380"/>
                </a:cubicBezTo>
                <a:cubicBezTo>
                  <a:pt x="721" y="376"/>
                  <a:pt x="723" y="373"/>
                  <a:pt x="725" y="369"/>
                </a:cubicBezTo>
                <a:cubicBezTo>
                  <a:pt x="728" y="364"/>
                  <a:pt x="734" y="351"/>
                  <a:pt x="740" y="348"/>
                </a:cubicBezTo>
                <a:cubicBezTo>
                  <a:pt x="758" y="340"/>
                  <a:pt x="752" y="312"/>
                  <a:pt x="750" y="296"/>
                </a:cubicBezTo>
                <a:cubicBezTo>
                  <a:pt x="750" y="296"/>
                  <a:pt x="750" y="296"/>
                  <a:pt x="750" y="296"/>
                </a:cubicBezTo>
                <a:cubicBezTo>
                  <a:pt x="751" y="305"/>
                  <a:pt x="752" y="314"/>
                  <a:pt x="751" y="323"/>
                </a:cubicBezTo>
                <a:cubicBezTo>
                  <a:pt x="751" y="329"/>
                  <a:pt x="751" y="335"/>
                  <a:pt x="747" y="340"/>
                </a:cubicBezTo>
                <a:cubicBezTo>
                  <a:pt x="735" y="354"/>
                  <a:pt x="739" y="341"/>
                  <a:pt x="736" y="345"/>
                </a:cubicBezTo>
                <a:cubicBezTo>
                  <a:pt x="733" y="347"/>
                  <a:pt x="731" y="350"/>
                  <a:pt x="729" y="353"/>
                </a:cubicBezTo>
                <a:cubicBezTo>
                  <a:pt x="722" y="364"/>
                  <a:pt x="716" y="378"/>
                  <a:pt x="706" y="386"/>
                </a:cubicBezTo>
                <a:cubicBezTo>
                  <a:pt x="700" y="391"/>
                  <a:pt x="694" y="398"/>
                  <a:pt x="688" y="403"/>
                </a:cubicBezTo>
                <a:cubicBezTo>
                  <a:pt x="685" y="407"/>
                  <a:pt x="681" y="410"/>
                  <a:pt x="678" y="414"/>
                </a:cubicBezTo>
                <a:cubicBezTo>
                  <a:pt x="672" y="416"/>
                  <a:pt x="665" y="418"/>
                  <a:pt x="659" y="420"/>
                </a:cubicBezTo>
                <a:cubicBezTo>
                  <a:pt x="652" y="422"/>
                  <a:pt x="644" y="424"/>
                  <a:pt x="636" y="425"/>
                </a:cubicBezTo>
                <a:cubicBezTo>
                  <a:pt x="630" y="424"/>
                  <a:pt x="624" y="424"/>
                  <a:pt x="618" y="424"/>
                </a:cubicBezTo>
                <a:cubicBezTo>
                  <a:pt x="603" y="424"/>
                  <a:pt x="589" y="423"/>
                  <a:pt x="574" y="423"/>
                </a:cubicBezTo>
                <a:cubicBezTo>
                  <a:pt x="562" y="422"/>
                  <a:pt x="550" y="419"/>
                  <a:pt x="537" y="417"/>
                </a:cubicBezTo>
                <a:cubicBezTo>
                  <a:pt x="545" y="414"/>
                  <a:pt x="551" y="409"/>
                  <a:pt x="557" y="404"/>
                </a:cubicBezTo>
                <a:cubicBezTo>
                  <a:pt x="558" y="403"/>
                  <a:pt x="558" y="403"/>
                  <a:pt x="558" y="403"/>
                </a:cubicBezTo>
                <a:cubicBezTo>
                  <a:pt x="558" y="403"/>
                  <a:pt x="559" y="403"/>
                  <a:pt x="559" y="403"/>
                </a:cubicBezTo>
                <a:cubicBezTo>
                  <a:pt x="574" y="391"/>
                  <a:pt x="594" y="391"/>
                  <a:pt x="611" y="385"/>
                </a:cubicBezTo>
                <a:cubicBezTo>
                  <a:pt x="614" y="383"/>
                  <a:pt x="612" y="378"/>
                  <a:pt x="609" y="380"/>
                </a:cubicBezTo>
                <a:cubicBezTo>
                  <a:pt x="598" y="383"/>
                  <a:pt x="586" y="384"/>
                  <a:pt x="576" y="386"/>
                </a:cubicBezTo>
                <a:cubicBezTo>
                  <a:pt x="576" y="386"/>
                  <a:pt x="577" y="385"/>
                  <a:pt x="577" y="385"/>
                </a:cubicBezTo>
                <a:cubicBezTo>
                  <a:pt x="582" y="379"/>
                  <a:pt x="587" y="359"/>
                  <a:pt x="593" y="347"/>
                </a:cubicBezTo>
                <a:cubicBezTo>
                  <a:pt x="593" y="345"/>
                  <a:pt x="612" y="297"/>
                  <a:pt x="611" y="299"/>
                </a:cubicBezTo>
                <a:cubicBezTo>
                  <a:pt x="607" y="306"/>
                  <a:pt x="568" y="373"/>
                  <a:pt x="562" y="378"/>
                </a:cubicBezTo>
                <a:cubicBezTo>
                  <a:pt x="556" y="382"/>
                  <a:pt x="551" y="387"/>
                  <a:pt x="546" y="392"/>
                </a:cubicBezTo>
                <a:cubicBezTo>
                  <a:pt x="544" y="394"/>
                  <a:pt x="542" y="396"/>
                  <a:pt x="540" y="398"/>
                </a:cubicBezTo>
                <a:cubicBezTo>
                  <a:pt x="541" y="394"/>
                  <a:pt x="542" y="391"/>
                  <a:pt x="543" y="387"/>
                </a:cubicBezTo>
                <a:cubicBezTo>
                  <a:pt x="546" y="374"/>
                  <a:pt x="547" y="360"/>
                  <a:pt x="549" y="346"/>
                </a:cubicBezTo>
                <a:cubicBezTo>
                  <a:pt x="549" y="345"/>
                  <a:pt x="549" y="345"/>
                  <a:pt x="549" y="346"/>
                </a:cubicBezTo>
                <a:cubicBezTo>
                  <a:pt x="545" y="358"/>
                  <a:pt x="544" y="370"/>
                  <a:pt x="540" y="382"/>
                </a:cubicBezTo>
                <a:cubicBezTo>
                  <a:pt x="537" y="394"/>
                  <a:pt x="530" y="401"/>
                  <a:pt x="523" y="409"/>
                </a:cubicBezTo>
                <a:cubicBezTo>
                  <a:pt x="516" y="411"/>
                  <a:pt x="508" y="413"/>
                  <a:pt x="501" y="415"/>
                </a:cubicBezTo>
                <a:cubicBezTo>
                  <a:pt x="499" y="415"/>
                  <a:pt x="498" y="416"/>
                  <a:pt x="497" y="417"/>
                </a:cubicBezTo>
                <a:cubicBezTo>
                  <a:pt x="489" y="417"/>
                  <a:pt x="481" y="417"/>
                  <a:pt x="473" y="416"/>
                </a:cubicBezTo>
                <a:cubicBezTo>
                  <a:pt x="464" y="415"/>
                  <a:pt x="448" y="411"/>
                  <a:pt x="440" y="417"/>
                </a:cubicBezTo>
                <a:cubicBezTo>
                  <a:pt x="428" y="417"/>
                  <a:pt x="415" y="425"/>
                  <a:pt x="405" y="430"/>
                </a:cubicBezTo>
                <a:cubicBezTo>
                  <a:pt x="392" y="436"/>
                  <a:pt x="378" y="442"/>
                  <a:pt x="365" y="447"/>
                </a:cubicBezTo>
                <a:cubicBezTo>
                  <a:pt x="369" y="444"/>
                  <a:pt x="373" y="441"/>
                  <a:pt x="377" y="439"/>
                </a:cubicBezTo>
                <a:cubicBezTo>
                  <a:pt x="397" y="426"/>
                  <a:pt x="412" y="414"/>
                  <a:pt x="424" y="394"/>
                </a:cubicBezTo>
                <a:cubicBezTo>
                  <a:pt x="433" y="379"/>
                  <a:pt x="440" y="362"/>
                  <a:pt x="458" y="355"/>
                </a:cubicBezTo>
                <a:cubicBezTo>
                  <a:pt x="473" y="349"/>
                  <a:pt x="486" y="342"/>
                  <a:pt x="495" y="327"/>
                </a:cubicBezTo>
                <a:cubicBezTo>
                  <a:pt x="504" y="312"/>
                  <a:pt x="510" y="297"/>
                  <a:pt x="519" y="282"/>
                </a:cubicBezTo>
                <a:cubicBezTo>
                  <a:pt x="555" y="252"/>
                  <a:pt x="615" y="266"/>
                  <a:pt x="658" y="256"/>
                </a:cubicBezTo>
                <a:cubicBezTo>
                  <a:pt x="658" y="256"/>
                  <a:pt x="659" y="255"/>
                  <a:pt x="659" y="254"/>
                </a:cubicBezTo>
                <a:cubicBezTo>
                  <a:pt x="657" y="226"/>
                  <a:pt x="697" y="225"/>
                  <a:pt x="717" y="219"/>
                </a:cubicBezTo>
                <a:cubicBezTo>
                  <a:pt x="717" y="219"/>
                  <a:pt x="717" y="219"/>
                  <a:pt x="716" y="219"/>
                </a:cubicBezTo>
                <a:cubicBezTo>
                  <a:pt x="699" y="223"/>
                  <a:pt x="679" y="223"/>
                  <a:pt x="664" y="234"/>
                </a:cubicBezTo>
                <a:cubicBezTo>
                  <a:pt x="659" y="238"/>
                  <a:pt x="656" y="244"/>
                  <a:pt x="656" y="250"/>
                </a:cubicBezTo>
                <a:cubicBezTo>
                  <a:pt x="656" y="257"/>
                  <a:pt x="632" y="256"/>
                  <a:pt x="627" y="256"/>
                </a:cubicBezTo>
                <a:cubicBezTo>
                  <a:pt x="594" y="258"/>
                  <a:pt x="555" y="255"/>
                  <a:pt x="526" y="270"/>
                </a:cubicBezTo>
                <a:cubicBezTo>
                  <a:pt x="537" y="253"/>
                  <a:pt x="550" y="237"/>
                  <a:pt x="560" y="219"/>
                </a:cubicBezTo>
                <a:cubicBezTo>
                  <a:pt x="571" y="200"/>
                  <a:pt x="581" y="183"/>
                  <a:pt x="603" y="177"/>
                </a:cubicBezTo>
                <a:cubicBezTo>
                  <a:pt x="615" y="174"/>
                  <a:pt x="628" y="173"/>
                  <a:pt x="640" y="170"/>
                </a:cubicBezTo>
                <a:cubicBezTo>
                  <a:pt x="645" y="169"/>
                  <a:pt x="651" y="167"/>
                  <a:pt x="656" y="165"/>
                </a:cubicBezTo>
                <a:cubicBezTo>
                  <a:pt x="668" y="163"/>
                  <a:pt x="687" y="157"/>
                  <a:pt x="694" y="156"/>
                </a:cubicBezTo>
                <a:cubicBezTo>
                  <a:pt x="704" y="153"/>
                  <a:pt x="713" y="155"/>
                  <a:pt x="724" y="156"/>
                </a:cubicBezTo>
                <a:cubicBezTo>
                  <a:pt x="734" y="157"/>
                  <a:pt x="744" y="159"/>
                  <a:pt x="754" y="161"/>
                </a:cubicBezTo>
                <a:cubicBezTo>
                  <a:pt x="762" y="163"/>
                  <a:pt x="770" y="164"/>
                  <a:pt x="778" y="166"/>
                </a:cubicBezTo>
                <a:cubicBezTo>
                  <a:pt x="778" y="166"/>
                  <a:pt x="779" y="166"/>
                  <a:pt x="779" y="166"/>
                </a:cubicBezTo>
                <a:cubicBezTo>
                  <a:pt x="785" y="168"/>
                  <a:pt x="790" y="172"/>
                  <a:pt x="796" y="174"/>
                </a:cubicBezTo>
                <a:cubicBezTo>
                  <a:pt x="806" y="178"/>
                  <a:pt x="816" y="182"/>
                  <a:pt x="826" y="186"/>
                </a:cubicBezTo>
                <a:cubicBezTo>
                  <a:pt x="832" y="188"/>
                  <a:pt x="839" y="191"/>
                  <a:pt x="846" y="192"/>
                </a:cubicBezTo>
                <a:cubicBezTo>
                  <a:pt x="845" y="204"/>
                  <a:pt x="841" y="211"/>
                  <a:pt x="831" y="220"/>
                </a:cubicBezTo>
                <a:cubicBezTo>
                  <a:pt x="821" y="229"/>
                  <a:pt x="816" y="242"/>
                  <a:pt x="813" y="254"/>
                </a:cubicBezTo>
                <a:cubicBezTo>
                  <a:pt x="809" y="268"/>
                  <a:pt x="804" y="280"/>
                  <a:pt x="799" y="293"/>
                </a:cubicBezTo>
                <a:cubicBezTo>
                  <a:pt x="798" y="295"/>
                  <a:pt x="796" y="308"/>
                  <a:pt x="793" y="313"/>
                </a:cubicBezTo>
                <a:cubicBezTo>
                  <a:pt x="788" y="321"/>
                  <a:pt x="784" y="330"/>
                  <a:pt x="779" y="338"/>
                </a:cubicBezTo>
                <a:cubicBezTo>
                  <a:pt x="781" y="326"/>
                  <a:pt x="779" y="312"/>
                  <a:pt x="777" y="300"/>
                </a:cubicBezTo>
                <a:cubicBezTo>
                  <a:pt x="776" y="289"/>
                  <a:pt x="776" y="279"/>
                  <a:pt x="780" y="268"/>
                </a:cubicBezTo>
                <a:cubicBezTo>
                  <a:pt x="784" y="258"/>
                  <a:pt x="788" y="249"/>
                  <a:pt x="789" y="239"/>
                </a:cubicBezTo>
                <a:close/>
                <a:moveTo>
                  <a:pt x="864" y="350"/>
                </a:moveTo>
                <a:cubicBezTo>
                  <a:pt x="864" y="350"/>
                  <a:pt x="864" y="350"/>
                  <a:pt x="864" y="350"/>
                </a:cubicBezTo>
                <a:cubicBezTo>
                  <a:pt x="854" y="356"/>
                  <a:pt x="845" y="364"/>
                  <a:pt x="835" y="370"/>
                </a:cubicBezTo>
                <a:cubicBezTo>
                  <a:pt x="826" y="376"/>
                  <a:pt x="820" y="386"/>
                  <a:pt x="811" y="392"/>
                </a:cubicBezTo>
                <a:cubicBezTo>
                  <a:pt x="802" y="398"/>
                  <a:pt x="793" y="403"/>
                  <a:pt x="784" y="409"/>
                </a:cubicBezTo>
                <a:cubicBezTo>
                  <a:pt x="769" y="419"/>
                  <a:pt x="761" y="422"/>
                  <a:pt x="741" y="424"/>
                </a:cubicBezTo>
                <a:cubicBezTo>
                  <a:pt x="731" y="426"/>
                  <a:pt x="722" y="426"/>
                  <a:pt x="712" y="427"/>
                </a:cubicBezTo>
                <a:cubicBezTo>
                  <a:pt x="699" y="427"/>
                  <a:pt x="686" y="426"/>
                  <a:pt x="674" y="426"/>
                </a:cubicBezTo>
                <a:cubicBezTo>
                  <a:pt x="674" y="426"/>
                  <a:pt x="673" y="426"/>
                  <a:pt x="673" y="426"/>
                </a:cubicBezTo>
                <a:cubicBezTo>
                  <a:pt x="687" y="421"/>
                  <a:pt x="700" y="416"/>
                  <a:pt x="713" y="410"/>
                </a:cubicBezTo>
                <a:cubicBezTo>
                  <a:pt x="730" y="402"/>
                  <a:pt x="748" y="393"/>
                  <a:pt x="760" y="378"/>
                </a:cubicBezTo>
                <a:cubicBezTo>
                  <a:pt x="761" y="377"/>
                  <a:pt x="765" y="374"/>
                  <a:pt x="766" y="371"/>
                </a:cubicBezTo>
                <a:cubicBezTo>
                  <a:pt x="778" y="373"/>
                  <a:pt x="789" y="369"/>
                  <a:pt x="798" y="361"/>
                </a:cubicBezTo>
                <a:cubicBezTo>
                  <a:pt x="807" y="353"/>
                  <a:pt x="816" y="339"/>
                  <a:pt x="829" y="340"/>
                </a:cubicBezTo>
                <a:cubicBezTo>
                  <a:pt x="842" y="340"/>
                  <a:pt x="853" y="346"/>
                  <a:pt x="864" y="35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-12699" y="1803399"/>
            <a:ext cx="2998855" cy="2125611"/>
            <a:chOff x="-12699" y="1803399"/>
            <a:chExt cx="2998855" cy="2125611"/>
          </a:xfrm>
        </p:grpSpPr>
        <p:sp>
          <p:nvSpPr>
            <p:cNvPr id="938" name="Freeform 2550"/>
            <p:cNvSpPr/>
            <p:nvPr/>
          </p:nvSpPr>
          <p:spPr bwMode="auto">
            <a:xfrm>
              <a:off x="2131779" y="1984876"/>
              <a:ext cx="54803" cy="53006"/>
            </a:xfrm>
            <a:custGeom>
              <a:avLst/>
              <a:gdLst>
                <a:gd name="T0" fmla="*/ 1 w 26"/>
                <a:gd name="T1" fmla="*/ 20 h 25"/>
                <a:gd name="T2" fmla="*/ 2 w 26"/>
                <a:gd name="T3" fmla="*/ 18 h 25"/>
                <a:gd name="T4" fmla="*/ 3 w 26"/>
                <a:gd name="T5" fmla="*/ 15 h 25"/>
                <a:gd name="T6" fmla="*/ 10 w 26"/>
                <a:gd name="T7" fmla="*/ 5 h 25"/>
                <a:gd name="T8" fmla="*/ 16 w 26"/>
                <a:gd name="T9" fmla="*/ 5 h 25"/>
                <a:gd name="T10" fmla="*/ 22 w 26"/>
                <a:gd name="T11" fmla="*/ 8 h 25"/>
                <a:gd name="T12" fmla="*/ 24 w 26"/>
                <a:gd name="T13" fmla="*/ 6 h 25"/>
                <a:gd name="T14" fmla="*/ 24 w 26"/>
                <a:gd name="T15" fmla="*/ 6 h 25"/>
                <a:gd name="T16" fmla="*/ 24 w 26"/>
                <a:gd name="T17" fmla="*/ 5 h 25"/>
                <a:gd name="T18" fmla="*/ 24 w 26"/>
                <a:gd name="T19" fmla="*/ 5 h 25"/>
                <a:gd name="T20" fmla="*/ 25 w 26"/>
                <a:gd name="T21" fmla="*/ 4 h 25"/>
                <a:gd name="T22" fmla="*/ 25 w 26"/>
                <a:gd name="T23" fmla="*/ 4 h 25"/>
                <a:gd name="T24" fmla="*/ 25 w 26"/>
                <a:gd name="T25" fmla="*/ 3 h 25"/>
                <a:gd name="T26" fmla="*/ 25 w 26"/>
                <a:gd name="T27" fmla="*/ 3 h 25"/>
                <a:gd name="T28" fmla="*/ 24 w 26"/>
                <a:gd name="T29" fmla="*/ 3 h 25"/>
                <a:gd name="T30" fmla="*/ 24 w 26"/>
                <a:gd name="T31" fmla="*/ 2 h 25"/>
                <a:gd name="T32" fmla="*/ 23 w 26"/>
                <a:gd name="T33" fmla="*/ 1 h 25"/>
                <a:gd name="T34" fmla="*/ 22 w 26"/>
                <a:gd name="T35" fmla="*/ 1 h 25"/>
                <a:gd name="T36" fmla="*/ 21 w 26"/>
                <a:gd name="T37" fmla="*/ 1 h 25"/>
                <a:gd name="T38" fmla="*/ 21 w 26"/>
                <a:gd name="T39" fmla="*/ 1 h 25"/>
                <a:gd name="T40" fmla="*/ 20 w 26"/>
                <a:gd name="T41" fmla="*/ 1 h 25"/>
                <a:gd name="T42" fmla="*/ 20 w 26"/>
                <a:gd name="T43" fmla="*/ 2 h 25"/>
                <a:gd name="T44" fmla="*/ 19 w 26"/>
                <a:gd name="T45" fmla="*/ 2 h 25"/>
                <a:gd name="T46" fmla="*/ 19 w 26"/>
                <a:gd name="T47" fmla="*/ 2 h 25"/>
                <a:gd name="T48" fmla="*/ 19 w 26"/>
                <a:gd name="T49" fmla="*/ 1 h 25"/>
                <a:gd name="T50" fmla="*/ 19 w 26"/>
                <a:gd name="T51" fmla="*/ 1 h 25"/>
                <a:gd name="T52" fmla="*/ 20 w 26"/>
                <a:gd name="T53" fmla="*/ 1 h 25"/>
                <a:gd name="T54" fmla="*/ 20 w 26"/>
                <a:gd name="T55" fmla="*/ 1 h 25"/>
                <a:gd name="T56" fmla="*/ 20 w 26"/>
                <a:gd name="T57" fmla="*/ 0 h 25"/>
                <a:gd name="T58" fmla="*/ 21 w 26"/>
                <a:gd name="T59" fmla="*/ 0 h 25"/>
                <a:gd name="T60" fmla="*/ 22 w 26"/>
                <a:gd name="T61" fmla="*/ 0 h 25"/>
                <a:gd name="T62" fmla="*/ 23 w 26"/>
                <a:gd name="T63" fmla="*/ 0 h 25"/>
                <a:gd name="T64" fmla="*/ 24 w 26"/>
                <a:gd name="T65" fmla="*/ 1 h 25"/>
                <a:gd name="T66" fmla="*/ 24 w 26"/>
                <a:gd name="T67" fmla="*/ 1 h 25"/>
                <a:gd name="T68" fmla="*/ 25 w 26"/>
                <a:gd name="T69" fmla="*/ 2 h 25"/>
                <a:gd name="T70" fmla="*/ 25 w 26"/>
                <a:gd name="T71" fmla="*/ 2 h 25"/>
                <a:gd name="T72" fmla="*/ 25 w 26"/>
                <a:gd name="T73" fmla="*/ 3 h 25"/>
                <a:gd name="T74" fmla="*/ 25 w 26"/>
                <a:gd name="T75" fmla="*/ 3 h 25"/>
                <a:gd name="T76" fmla="*/ 25 w 26"/>
                <a:gd name="T77" fmla="*/ 4 h 25"/>
                <a:gd name="T78" fmla="*/ 25 w 26"/>
                <a:gd name="T79" fmla="*/ 5 h 25"/>
                <a:gd name="T80" fmla="*/ 25 w 26"/>
                <a:gd name="T81" fmla="*/ 5 h 25"/>
                <a:gd name="T82" fmla="*/ 24 w 26"/>
                <a:gd name="T83" fmla="*/ 6 h 25"/>
                <a:gd name="T84" fmla="*/ 22 w 26"/>
                <a:gd name="T85" fmla="*/ 8 h 25"/>
                <a:gd name="T86" fmla="*/ 23 w 26"/>
                <a:gd name="T87" fmla="*/ 10 h 25"/>
                <a:gd name="T88" fmla="*/ 21 w 26"/>
                <a:gd name="T89" fmla="*/ 22 h 25"/>
                <a:gd name="T90" fmla="*/ 10 w 26"/>
                <a:gd name="T91" fmla="*/ 24 h 25"/>
                <a:gd name="T92" fmla="*/ 2 w 26"/>
                <a:gd name="T93" fmla="*/ 21 h 25"/>
                <a:gd name="T94" fmla="*/ 0 w 26"/>
                <a:gd name="T95" fmla="*/ 20 h 25"/>
                <a:gd name="T96" fmla="*/ 1 w 26"/>
                <a:gd name="T9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1" y="20"/>
                  </a:moveTo>
                  <a:cubicBezTo>
                    <a:pt x="1" y="19"/>
                    <a:pt x="1" y="19"/>
                    <a:pt x="2" y="18"/>
                  </a:cubicBezTo>
                  <a:cubicBezTo>
                    <a:pt x="2" y="17"/>
                    <a:pt x="3" y="16"/>
                    <a:pt x="3" y="15"/>
                  </a:cubicBezTo>
                  <a:cubicBezTo>
                    <a:pt x="4" y="11"/>
                    <a:pt x="6" y="7"/>
                    <a:pt x="10" y="5"/>
                  </a:cubicBezTo>
                  <a:cubicBezTo>
                    <a:pt x="12" y="4"/>
                    <a:pt x="14" y="4"/>
                    <a:pt x="16" y="5"/>
                  </a:cubicBezTo>
                  <a:cubicBezTo>
                    <a:pt x="19" y="5"/>
                    <a:pt x="21" y="6"/>
                    <a:pt x="22" y="8"/>
                  </a:cubicBezTo>
                  <a:cubicBezTo>
                    <a:pt x="23" y="8"/>
                    <a:pt x="23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0" y="1"/>
                  </a:cubicBezTo>
                  <a:cubicBezTo>
                    <a:pt x="20" y="1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3" y="0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4"/>
                    <a:pt x="25" y="4"/>
                  </a:cubicBezTo>
                  <a:cubicBezTo>
                    <a:pt x="25" y="4"/>
                    <a:pt x="25" y="4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7"/>
                    <a:pt x="23" y="8"/>
                    <a:pt x="22" y="8"/>
                  </a:cubicBezTo>
                  <a:cubicBezTo>
                    <a:pt x="23" y="9"/>
                    <a:pt x="23" y="9"/>
                    <a:pt x="23" y="10"/>
                  </a:cubicBezTo>
                  <a:cubicBezTo>
                    <a:pt x="26" y="14"/>
                    <a:pt x="24" y="19"/>
                    <a:pt x="21" y="22"/>
                  </a:cubicBezTo>
                  <a:cubicBezTo>
                    <a:pt x="17" y="24"/>
                    <a:pt x="13" y="25"/>
                    <a:pt x="10" y="24"/>
                  </a:cubicBezTo>
                  <a:cubicBezTo>
                    <a:pt x="7" y="24"/>
                    <a:pt x="3" y="22"/>
                    <a:pt x="2" y="21"/>
                  </a:cubicBezTo>
                  <a:cubicBezTo>
                    <a:pt x="1" y="21"/>
                    <a:pt x="0" y="20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9" name="Freeform 2551"/>
            <p:cNvSpPr>
              <a:spLocks noEditPoints="1"/>
            </p:cNvSpPr>
            <p:nvPr/>
          </p:nvSpPr>
          <p:spPr bwMode="auto">
            <a:xfrm>
              <a:off x="2035650" y="1863592"/>
              <a:ext cx="166204" cy="144642"/>
            </a:xfrm>
            <a:custGeom>
              <a:avLst/>
              <a:gdLst>
                <a:gd name="T0" fmla="*/ 78 w 78"/>
                <a:gd name="T1" fmla="*/ 36 h 68"/>
                <a:gd name="T2" fmla="*/ 78 w 78"/>
                <a:gd name="T3" fmla="*/ 34 h 68"/>
                <a:gd name="T4" fmla="*/ 69 w 78"/>
                <a:gd name="T5" fmla="*/ 36 h 68"/>
                <a:gd name="T6" fmla="*/ 67 w 78"/>
                <a:gd name="T7" fmla="*/ 25 h 68"/>
                <a:gd name="T8" fmla="*/ 64 w 78"/>
                <a:gd name="T9" fmla="*/ 19 h 68"/>
                <a:gd name="T10" fmla="*/ 66 w 78"/>
                <a:gd name="T11" fmla="*/ 20 h 68"/>
                <a:gd name="T12" fmla="*/ 70 w 78"/>
                <a:gd name="T13" fmla="*/ 20 h 68"/>
                <a:gd name="T14" fmla="*/ 70 w 78"/>
                <a:gd name="T15" fmla="*/ 20 h 68"/>
                <a:gd name="T16" fmla="*/ 66 w 78"/>
                <a:gd name="T17" fmla="*/ 19 h 68"/>
                <a:gd name="T18" fmla="*/ 63 w 78"/>
                <a:gd name="T19" fmla="*/ 18 h 68"/>
                <a:gd name="T20" fmla="*/ 63 w 78"/>
                <a:gd name="T21" fmla="*/ 18 h 68"/>
                <a:gd name="T22" fmla="*/ 65 w 78"/>
                <a:gd name="T23" fmla="*/ 11 h 68"/>
                <a:gd name="T24" fmla="*/ 62 w 78"/>
                <a:gd name="T25" fmla="*/ 3 h 68"/>
                <a:gd name="T26" fmla="*/ 55 w 78"/>
                <a:gd name="T27" fmla="*/ 0 h 68"/>
                <a:gd name="T28" fmla="*/ 47 w 78"/>
                <a:gd name="T29" fmla="*/ 1 h 68"/>
                <a:gd name="T30" fmla="*/ 37 w 78"/>
                <a:gd name="T31" fmla="*/ 3 h 68"/>
                <a:gd name="T32" fmla="*/ 40 w 78"/>
                <a:gd name="T33" fmla="*/ 10 h 68"/>
                <a:gd name="T34" fmla="*/ 41 w 78"/>
                <a:gd name="T35" fmla="*/ 15 h 68"/>
                <a:gd name="T36" fmla="*/ 39 w 78"/>
                <a:gd name="T37" fmla="*/ 15 h 68"/>
                <a:gd name="T38" fmla="*/ 31 w 78"/>
                <a:gd name="T39" fmla="*/ 18 h 68"/>
                <a:gd name="T40" fmla="*/ 22 w 78"/>
                <a:gd name="T41" fmla="*/ 19 h 68"/>
                <a:gd name="T42" fmla="*/ 26 w 78"/>
                <a:gd name="T43" fmla="*/ 22 h 68"/>
                <a:gd name="T44" fmla="*/ 31 w 78"/>
                <a:gd name="T45" fmla="*/ 29 h 68"/>
                <a:gd name="T46" fmla="*/ 22 w 78"/>
                <a:gd name="T47" fmla="*/ 28 h 68"/>
                <a:gd name="T48" fmla="*/ 12 w 78"/>
                <a:gd name="T49" fmla="*/ 31 h 68"/>
                <a:gd name="T50" fmla="*/ 7 w 78"/>
                <a:gd name="T51" fmla="*/ 35 h 68"/>
                <a:gd name="T52" fmla="*/ 0 w 78"/>
                <a:gd name="T53" fmla="*/ 37 h 68"/>
                <a:gd name="T54" fmla="*/ 2 w 78"/>
                <a:gd name="T55" fmla="*/ 40 h 68"/>
                <a:gd name="T56" fmla="*/ 5 w 78"/>
                <a:gd name="T57" fmla="*/ 46 h 68"/>
                <a:gd name="T58" fmla="*/ 10 w 78"/>
                <a:gd name="T59" fmla="*/ 54 h 68"/>
                <a:gd name="T60" fmla="*/ 14 w 78"/>
                <a:gd name="T61" fmla="*/ 57 h 68"/>
                <a:gd name="T62" fmla="*/ 13 w 78"/>
                <a:gd name="T63" fmla="*/ 58 h 68"/>
                <a:gd name="T64" fmla="*/ 10 w 78"/>
                <a:gd name="T65" fmla="*/ 61 h 68"/>
                <a:gd name="T66" fmla="*/ 13 w 78"/>
                <a:gd name="T67" fmla="*/ 62 h 68"/>
                <a:gd name="T68" fmla="*/ 16 w 78"/>
                <a:gd name="T69" fmla="*/ 64 h 68"/>
                <a:gd name="T70" fmla="*/ 21 w 78"/>
                <a:gd name="T71" fmla="*/ 66 h 68"/>
                <a:gd name="T72" fmla="*/ 28 w 78"/>
                <a:gd name="T73" fmla="*/ 67 h 68"/>
                <a:gd name="T74" fmla="*/ 33 w 78"/>
                <a:gd name="T75" fmla="*/ 64 h 68"/>
                <a:gd name="T76" fmla="*/ 35 w 78"/>
                <a:gd name="T77" fmla="*/ 57 h 68"/>
                <a:gd name="T78" fmla="*/ 36 w 78"/>
                <a:gd name="T79" fmla="*/ 56 h 68"/>
                <a:gd name="T80" fmla="*/ 38 w 78"/>
                <a:gd name="T81" fmla="*/ 55 h 68"/>
                <a:gd name="T82" fmla="*/ 40 w 78"/>
                <a:gd name="T83" fmla="*/ 54 h 68"/>
                <a:gd name="T84" fmla="*/ 40 w 78"/>
                <a:gd name="T85" fmla="*/ 54 h 68"/>
                <a:gd name="T86" fmla="*/ 37 w 78"/>
                <a:gd name="T87" fmla="*/ 55 h 68"/>
                <a:gd name="T88" fmla="*/ 36 w 78"/>
                <a:gd name="T89" fmla="*/ 56 h 68"/>
                <a:gd name="T90" fmla="*/ 36 w 78"/>
                <a:gd name="T91" fmla="*/ 56 h 68"/>
                <a:gd name="T92" fmla="*/ 39 w 78"/>
                <a:gd name="T93" fmla="*/ 49 h 68"/>
                <a:gd name="T94" fmla="*/ 45 w 78"/>
                <a:gd name="T95" fmla="*/ 49 h 68"/>
                <a:gd name="T96" fmla="*/ 48 w 78"/>
                <a:gd name="T97" fmla="*/ 48 h 68"/>
                <a:gd name="T98" fmla="*/ 59 w 78"/>
                <a:gd name="T99" fmla="*/ 47 h 68"/>
                <a:gd name="T100" fmla="*/ 68 w 78"/>
                <a:gd name="T101" fmla="*/ 40 h 68"/>
                <a:gd name="T102" fmla="*/ 69 w 78"/>
                <a:gd name="T103" fmla="*/ 37 h 68"/>
                <a:gd name="T104" fmla="*/ 78 w 78"/>
                <a:gd name="T105" fmla="*/ 36 h 68"/>
                <a:gd name="T106" fmla="*/ 47 w 78"/>
                <a:gd name="T107" fmla="*/ 47 h 68"/>
                <a:gd name="T108" fmla="*/ 47 w 78"/>
                <a:gd name="T109" fmla="*/ 48 h 68"/>
                <a:gd name="T110" fmla="*/ 44 w 78"/>
                <a:gd name="T111" fmla="*/ 49 h 68"/>
                <a:gd name="T112" fmla="*/ 39 w 78"/>
                <a:gd name="T113" fmla="*/ 49 h 68"/>
                <a:gd name="T114" fmla="*/ 40 w 78"/>
                <a:gd name="T115" fmla="*/ 43 h 68"/>
                <a:gd name="T116" fmla="*/ 47 w 78"/>
                <a:gd name="T117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68">
                  <a:moveTo>
                    <a:pt x="78" y="36"/>
                  </a:moveTo>
                  <a:cubicBezTo>
                    <a:pt x="78" y="35"/>
                    <a:pt x="78" y="35"/>
                    <a:pt x="78" y="34"/>
                  </a:cubicBezTo>
                  <a:cubicBezTo>
                    <a:pt x="75" y="36"/>
                    <a:pt x="72" y="37"/>
                    <a:pt x="69" y="36"/>
                  </a:cubicBezTo>
                  <a:cubicBezTo>
                    <a:pt x="70" y="32"/>
                    <a:pt x="69" y="28"/>
                    <a:pt x="67" y="25"/>
                  </a:cubicBezTo>
                  <a:cubicBezTo>
                    <a:pt x="66" y="23"/>
                    <a:pt x="65" y="21"/>
                    <a:pt x="64" y="19"/>
                  </a:cubicBezTo>
                  <a:cubicBezTo>
                    <a:pt x="64" y="19"/>
                    <a:pt x="65" y="20"/>
                    <a:pt x="66" y="20"/>
                  </a:cubicBezTo>
                  <a:cubicBezTo>
                    <a:pt x="68" y="20"/>
                    <a:pt x="69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68" y="20"/>
                    <a:pt x="67" y="20"/>
                    <a:pt x="66" y="19"/>
                  </a:cubicBezTo>
                  <a:cubicBezTo>
                    <a:pt x="65" y="19"/>
                    <a:pt x="64" y="19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6"/>
                    <a:pt x="65" y="13"/>
                    <a:pt x="65" y="11"/>
                  </a:cubicBezTo>
                  <a:cubicBezTo>
                    <a:pt x="65" y="8"/>
                    <a:pt x="64" y="5"/>
                    <a:pt x="62" y="3"/>
                  </a:cubicBezTo>
                  <a:cubicBezTo>
                    <a:pt x="60" y="2"/>
                    <a:pt x="57" y="1"/>
                    <a:pt x="55" y="0"/>
                  </a:cubicBezTo>
                  <a:cubicBezTo>
                    <a:pt x="52" y="0"/>
                    <a:pt x="49" y="0"/>
                    <a:pt x="47" y="1"/>
                  </a:cubicBezTo>
                  <a:cubicBezTo>
                    <a:pt x="44" y="2"/>
                    <a:pt x="40" y="4"/>
                    <a:pt x="37" y="3"/>
                  </a:cubicBezTo>
                  <a:cubicBezTo>
                    <a:pt x="37" y="3"/>
                    <a:pt x="39" y="8"/>
                    <a:pt x="40" y="10"/>
                  </a:cubicBezTo>
                  <a:cubicBezTo>
                    <a:pt x="40" y="11"/>
                    <a:pt x="41" y="13"/>
                    <a:pt x="41" y="15"/>
                  </a:cubicBezTo>
                  <a:cubicBezTo>
                    <a:pt x="41" y="15"/>
                    <a:pt x="40" y="15"/>
                    <a:pt x="39" y="15"/>
                  </a:cubicBezTo>
                  <a:cubicBezTo>
                    <a:pt x="37" y="16"/>
                    <a:pt x="34" y="17"/>
                    <a:pt x="31" y="18"/>
                  </a:cubicBezTo>
                  <a:cubicBezTo>
                    <a:pt x="27" y="19"/>
                    <a:pt x="24" y="19"/>
                    <a:pt x="22" y="19"/>
                  </a:cubicBezTo>
                  <a:cubicBezTo>
                    <a:pt x="23" y="20"/>
                    <a:pt x="25" y="21"/>
                    <a:pt x="26" y="22"/>
                  </a:cubicBezTo>
                  <a:cubicBezTo>
                    <a:pt x="28" y="23"/>
                    <a:pt x="30" y="26"/>
                    <a:pt x="31" y="29"/>
                  </a:cubicBezTo>
                  <a:cubicBezTo>
                    <a:pt x="28" y="28"/>
                    <a:pt x="25" y="28"/>
                    <a:pt x="22" y="28"/>
                  </a:cubicBezTo>
                  <a:cubicBezTo>
                    <a:pt x="18" y="29"/>
                    <a:pt x="15" y="30"/>
                    <a:pt x="12" y="31"/>
                  </a:cubicBezTo>
                  <a:cubicBezTo>
                    <a:pt x="11" y="33"/>
                    <a:pt x="9" y="34"/>
                    <a:pt x="7" y="35"/>
                  </a:cubicBezTo>
                  <a:cubicBezTo>
                    <a:pt x="5" y="36"/>
                    <a:pt x="3" y="37"/>
                    <a:pt x="0" y="37"/>
                  </a:cubicBezTo>
                  <a:cubicBezTo>
                    <a:pt x="0" y="37"/>
                    <a:pt x="1" y="39"/>
                    <a:pt x="2" y="40"/>
                  </a:cubicBezTo>
                  <a:cubicBezTo>
                    <a:pt x="3" y="42"/>
                    <a:pt x="5" y="44"/>
                    <a:pt x="5" y="46"/>
                  </a:cubicBezTo>
                  <a:cubicBezTo>
                    <a:pt x="6" y="49"/>
                    <a:pt x="8" y="51"/>
                    <a:pt x="10" y="54"/>
                  </a:cubicBezTo>
                  <a:cubicBezTo>
                    <a:pt x="11" y="55"/>
                    <a:pt x="12" y="56"/>
                    <a:pt x="14" y="57"/>
                  </a:cubicBezTo>
                  <a:cubicBezTo>
                    <a:pt x="14" y="57"/>
                    <a:pt x="13" y="58"/>
                    <a:pt x="13" y="58"/>
                  </a:cubicBezTo>
                  <a:cubicBezTo>
                    <a:pt x="12" y="59"/>
                    <a:pt x="12" y="61"/>
                    <a:pt x="10" y="61"/>
                  </a:cubicBezTo>
                  <a:cubicBezTo>
                    <a:pt x="10" y="61"/>
                    <a:pt x="11" y="62"/>
                    <a:pt x="13" y="62"/>
                  </a:cubicBezTo>
                  <a:cubicBezTo>
                    <a:pt x="14" y="63"/>
                    <a:pt x="15" y="63"/>
                    <a:pt x="16" y="64"/>
                  </a:cubicBezTo>
                  <a:cubicBezTo>
                    <a:pt x="17" y="65"/>
                    <a:pt x="19" y="66"/>
                    <a:pt x="21" y="66"/>
                  </a:cubicBezTo>
                  <a:cubicBezTo>
                    <a:pt x="23" y="67"/>
                    <a:pt x="25" y="68"/>
                    <a:pt x="28" y="67"/>
                  </a:cubicBezTo>
                  <a:cubicBezTo>
                    <a:pt x="30" y="66"/>
                    <a:pt x="32" y="65"/>
                    <a:pt x="33" y="64"/>
                  </a:cubicBezTo>
                  <a:cubicBezTo>
                    <a:pt x="35" y="62"/>
                    <a:pt x="35" y="60"/>
                    <a:pt x="35" y="57"/>
                  </a:cubicBezTo>
                  <a:cubicBezTo>
                    <a:pt x="35" y="57"/>
                    <a:pt x="36" y="57"/>
                    <a:pt x="36" y="56"/>
                  </a:cubicBezTo>
                  <a:cubicBezTo>
                    <a:pt x="37" y="56"/>
                    <a:pt x="37" y="56"/>
                    <a:pt x="38" y="55"/>
                  </a:cubicBezTo>
                  <a:cubicBezTo>
                    <a:pt x="39" y="55"/>
                    <a:pt x="40" y="55"/>
                    <a:pt x="40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4"/>
                    <a:pt x="38" y="55"/>
                    <a:pt x="37" y="55"/>
                  </a:cubicBezTo>
                  <a:cubicBezTo>
                    <a:pt x="37" y="56"/>
                    <a:pt x="37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8" y="54"/>
                    <a:pt x="39" y="52"/>
                    <a:pt x="39" y="49"/>
                  </a:cubicBezTo>
                  <a:cubicBezTo>
                    <a:pt x="41" y="49"/>
                    <a:pt x="43" y="49"/>
                    <a:pt x="45" y="49"/>
                  </a:cubicBezTo>
                  <a:cubicBezTo>
                    <a:pt x="46" y="48"/>
                    <a:pt x="47" y="48"/>
                    <a:pt x="48" y="48"/>
                  </a:cubicBezTo>
                  <a:cubicBezTo>
                    <a:pt x="52" y="49"/>
                    <a:pt x="56" y="49"/>
                    <a:pt x="59" y="47"/>
                  </a:cubicBezTo>
                  <a:cubicBezTo>
                    <a:pt x="63" y="46"/>
                    <a:pt x="66" y="43"/>
                    <a:pt x="68" y="40"/>
                  </a:cubicBezTo>
                  <a:cubicBezTo>
                    <a:pt x="68" y="39"/>
                    <a:pt x="69" y="38"/>
                    <a:pt x="69" y="37"/>
                  </a:cubicBezTo>
                  <a:cubicBezTo>
                    <a:pt x="73" y="37"/>
                    <a:pt x="77" y="37"/>
                    <a:pt x="78" y="36"/>
                  </a:cubicBezTo>
                  <a:close/>
                  <a:moveTo>
                    <a:pt x="47" y="47"/>
                  </a:moveTo>
                  <a:cubicBezTo>
                    <a:pt x="47" y="47"/>
                    <a:pt x="47" y="48"/>
                    <a:pt x="47" y="48"/>
                  </a:cubicBezTo>
                  <a:cubicBezTo>
                    <a:pt x="46" y="48"/>
                    <a:pt x="45" y="48"/>
                    <a:pt x="44" y="49"/>
                  </a:cubicBezTo>
                  <a:cubicBezTo>
                    <a:pt x="42" y="49"/>
                    <a:pt x="41" y="49"/>
                    <a:pt x="39" y="49"/>
                  </a:cubicBezTo>
                  <a:cubicBezTo>
                    <a:pt x="40" y="47"/>
                    <a:pt x="40" y="45"/>
                    <a:pt x="40" y="43"/>
                  </a:cubicBezTo>
                  <a:cubicBezTo>
                    <a:pt x="42" y="45"/>
                    <a:pt x="44" y="46"/>
                    <a:pt x="47" y="4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0" name="Freeform 2552"/>
            <p:cNvSpPr/>
            <p:nvPr/>
          </p:nvSpPr>
          <p:spPr bwMode="auto">
            <a:xfrm>
              <a:off x="2199159" y="1803399"/>
              <a:ext cx="284793" cy="245263"/>
            </a:xfrm>
            <a:custGeom>
              <a:avLst/>
              <a:gdLst>
                <a:gd name="T0" fmla="*/ 133 w 134"/>
                <a:gd name="T1" fmla="*/ 51 h 115"/>
                <a:gd name="T2" fmla="*/ 119 w 134"/>
                <a:gd name="T3" fmla="*/ 67 h 115"/>
                <a:gd name="T4" fmla="*/ 107 w 134"/>
                <a:gd name="T5" fmla="*/ 76 h 115"/>
                <a:gd name="T6" fmla="*/ 105 w 134"/>
                <a:gd name="T7" fmla="*/ 87 h 115"/>
                <a:gd name="T8" fmla="*/ 99 w 134"/>
                <a:gd name="T9" fmla="*/ 75 h 115"/>
                <a:gd name="T10" fmla="*/ 85 w 134"/>
                <a:gd name="T11" fmla="*/ 74 h 115"/>
                <a:gd name="T12" fmla="*/ 72 w 134"/>
                <a:gd name="T13" fmla="*/ 83 h 115"/>
                <a:gd name="T14" fmla="*/ 91 w 134"/>
                <a:gd name="T15" fmla="*/ 91 h 115"/>
                <a:gd name="T16" fmla="*/ 97 w 134"/>
                <a:gd name="T17" fmla="*/ 85 h 115"/>
                <a:gd name="T18" fmla="*/ 93 w 134"/>
                <a:gd name="T19" fmla="*/ 94 h 115"/>
                <a:gd name="T20" fmla="*/ 85 w 134"/>
                <a:gd name="T21" fmla="*/ 112 h 115"/>
                <a:gd name="T22" fmla="*/ 54 w 134"/>
                <a:gd name="T23" fmla="*/ 112 h 115"/>
                <a:gd name="T24" fmla="*/ 54 w 134"/>
                <a:gd name="T25" fmla="*/ 106 h 115"/>
                <a:gd name="T26" fmla="*/ 64 w 134"/>
                <a:gd name="T27" fmla="*/ 89 h 115"/>
                <a:gd name="T28" fmla="*/ 71 w 134"/>
                <a:gd name="T29" fmla="*/ 79 h 115"/>
                <a:gd name="T30" fmla="*/ 51 w 134"/>
                <a:gd name="T31" fmla="*/ 87 h 115"/>
                <a:gd name="T32" fmla="*/ 48 w 134"/>
                <a:gd name="T33" fmla="*/ 82 h 115"/>
                <a:gd name="T34" fmla="*/ 47 w 134"/>
                <a:gd name="T35" fmla="*/ 72 h 115"/>
                <a:gd name="T36" fmla="*/ 16 w 134"/>
                <a:gd name="T37" fmla="*/ 64 h 115"/>
                <a:gd name="T38" fmla="*/ 17 w 134"/>
                <a:gd name="T39" fmla="*/ 56 h 115"/>
                <a:gd name="T40" fmla="*/ 24 w 134"/>
                <a:gd name="T41" fmla="*/ 44 h 115"/>
                <a:gd name="T42" fmla="*/ 17 w 134"/>
                <a:gd name="T43" fmla="*/ 34 h 115"/>
                <a:gd name="T44" fmla="*/ 5 w 134"/>
                <a:gd name="T45" fmla="*/ 28 h 115"/>
                <a:gd name="T46" fmla="*/ 2 w 134"/>
                <a:gd name="T47" fmla="*/ 0 h 115"/>
                <a:gd name="T48" fmla="*/ 28 w 134"/>
                <a:gd name="T49" fmla="*/ 1 h 115"/>
                <a:gd name="T50" fmla="*/ 37 w 134"/>
                <a:gd name="T51" fmla="*/ 17 h 115"/>
                <a:gd name="T52" fmla="*/ 45 w 134"/>
                <a:gd name="T53" fmla="*/ 28 h 115"/>
                <a:gd name="T54" fmla="*/ 62 w 134"/>
                <a:gd name="T55" fmla="*/ 32 h 115"/>
                <a:gd name="T56" fmla="*/ 81 w 134"/>
                <a:gd name="T57" fmla="*/ 36 h 115"/>
                <a:gd name="T58" fmla="*/ 78 w 134"/>
                <a:gd name="T59" fmla="*/ 41 h 115"/>
                <a:gd name="T60" fmla="*/ 73 w 134"/>
                <a:gd name="T61" fmla="*/ 48 h 115"/>
                <a:gd name="T62" fmla="*/ 90 w 134"/>
                <a:gd name="T63" fmla="*/ 48 h 115"/>
                <a:gd name="T64" fmla="*/ 91 w 134"/>
                <a:gd name="T65" fmla="*/ 44 h 115"/>
                <a:gd name="T66" fmla="*/ 91 w 134"/>
                <a:gd name="T67" fmla="*/ 42 h 115"/>
                <a:gd name="T68" fmla="*/ 98 w 134"/>
                <a:gd name="T69" fmla="*/ 28 h 115"/>
                <a:gd name="T70" fmla="*/ 119 w 134"/>
                <a:gd name="T71" fmla="*/ 26 h 115"/>
                <a:gd name="T72" fmla="*/ 123 w 134"/>
                <a:gd name="T73" fmla="*/ 18 h 115"/>
                <a:gd name="T74" fmla="*/ 123 w 134"/>
                <a:gd name="T75" fmla="*/ 28 h 115"/>
                <a:gd name="T76" fmla="*/ 134 w 134"/>
                <a:gd name="T77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4" h="115">
                  <a:moveTo>
                    <a:pt x="134" y="47"/>
                  </a:moveTo>
                  <a:cubicBezTo>
                    <a:pt x="133" y="48"/>
                    <a:pt x="133" y="49"/>
                    <a:pt x="133" y="51"/>
                  </a:cubicBezTo>
                  <a:cubicBezTo>
                    <a:pt x="132" y="55"/>
                    <a:pt x="129" y="58"/>
                    <a:pt x="127" y="60"/>
                  </a:cubicBezTo>
                  <a:cubicBezTo>
                    <a:pt x="125" y="63"/>
                    <a:pt x="122" y="65"/>
                    <a:pt x="119" y="67"/>
                  </a:cubicBezTo>
                  <a:cubicBezTo>
                    <a:pt x="116" y="68"/>
                    <a:pt x="113" y="70"/>
                    <a:pt x="111" y="72"/>
                  </a:cubicBezTo>
                  <a:cubicBezTo>
                    <a:pt x="109" y="73"/>
                    <a:pt x="108" y="74"/>
                    <a:pt x="107" y="76"/>
                  </a:cubicBezTo>
                  <a:cubicBezTo>
                    <a:pt x="106" y="77"/>
                    <a:pt x="106" y="79"/>
                    <a:pt x="106" y="80"/>
                  </a:cubicBezTo>
                  <a:cubicBezTo>
                    <a:pt x="105" y="82"/>
                    <a:pt x="105" y="84"/>
                    <a:pt x="105" y="87"/>
                  </a:cubicBezTo>
                  <a:cubicBezTo>
                    <a:pt x="104" y="85"/>
                    <a:pt x="103" y="83"/>
                    <a:pt x="102" y="81"/>
                  </a:cubicBezTo>
                  <a:cubicBezTo>
                    <a:pt x="101" y="79"/>
                    <a:pt x="100" y="77"/>
                    <a:pt x="99" y="75"/>
                  </a:cubicBezTo>
                  <a:cubicBezTo>
                    <a:pt x="97" y="72"/>
                    <a:pt x="96" y="69"/>
                    <a:pt x="95" y="66"/>
                  </a:cubicBezTo>
                  <a:cubicBezTo>
                    <a:pt x="93" y="70"/>
                    <a:pt x="89" y="72"/>
                    <a:pt x="85" y="74"/>
                  </a:cubicBezTo>
                  <a:cubicBezTo>
                    <a:pt x="82" y="76"/>
                    <a:pt x="76" y="78"/>
                    <a:pt x="74" y="81"/>
                  </a:cubicBezTo>
                  <a:cubicBezTo>
                    <a:pt x="74" y="82"/>
                    <a:pt x="73" y="83"/>
                    <a:pt x="72" y="83"/>
                  </a:cubicBezTo>
                  <a:cubicBezTo>
                    <a:pt x="76" y="82"/>
                    <a:pt x="79" y="83"/>
                    <a:pt x="83" y="84"/>
                  </a:cubicBezTo>
                  <a:cubicBezTo>
                    <a:pt x="86" y="85"/>
                    <a:pt x="89" y="88"/>
                    <a:pt x="91" y="91"/>
                  </a:cubicBezTo>
                  <a:cubicBezTo>
                    <a:pt x="93" y="89"/>
                    <a:pt x="95" y="87"/>
                    <a:pt x="96" y="84"/>
                  </a:cubicBezTo>
                  <a:cubicBezTo>
                    <a:pt x="96" y="85"/>
                    <a:pt x="97" y="85"/>
                    <a:pt x="97" y="85"/>
                  </a:cubicBezTo>
                  <a:cubicBezTo>
                    <a:pt x="96" y="87"/>
                    <a:pt x="94" y="89"/>
                    <a:pt x="91" y="91"/>
                  </a:cubicBezTo>
                  <a:cubicBezTo>
                    <a:pt x="92" y="92"/>
                    <a:pt x="92" y="93"/>
                    <a:pt x="93" y="94"/>
                  </a:cubicBezTo>
                  <a:cubicBezTo>
                    <a:pt x="94" y="97"/>
                    <a:pt x="94" y="101"/>
                    <a:pt x="92" y="104"/>
                  </a:cubicBezTo>
                  <a:cubicBezTo>
                    <a:pt x="91" y="108"/>
                    <a:pt x="88" y="111"/>
                    <a:pt x="85" y="112"/>
                  </a:cubicBezTo>
                  <a:cubicBezTo>
                    <a:pt x="80" y="115"/>
                    <a:pt x="74" y="115"/>
                    <a:pt x="69" y="114"/>
                  </a:cubicBezTo>
                  <a:cubicBezTo>
                    <a:pt x="65" y="113"/>
                    <a:pt x="59" y="110"/>
                    <a:pt x="54" y="112"/>
                  </a:cubicBezTo>
                  <a:cubicBezTo>
                    <a:pt x="53" y="112"/>
                    <a:pt x="51" y="112"/>
                    <a:pt x="50" y="112"/>
                  </a:cubicBezTo>
                  <a:cubicBezTo>
                    <a:pt x="52" y="111"/>
                    <a:pt x="53" y="109"/>
                    <a:pt x="54" y="106"/>
                  </a:cubicBezTo>
                  <a:cubicBezTo>
                    <a:pt x="55" y="103"/>
                    <a:pt x="57" y="100"/>
                    <a:pt x="58" y="98"/>
                  </a:cubicBezTo>
                  <a:cubicBezTo>
                    <a:pt x="59" y="95"/>
                    <a:pt x="61" y="91"/>
                    <a:pt x="64" y="89"/>
                  </a:cubicBezTo>
                  <a:cubicBezTo>
                    <a:pt x="66" y="86"/>
                    <a:pt x="68" y="84"/>
                    <a:pt x="72" y="83"/>
                  </a:cubicBezTo>
                  <a:cubicBezTo>
                    <a:pt x="72" y="82"/>
                    <a:pt x="72" y="80"/>
                    <a:pt x="71" y="79"/>
                  </a:cubicBezTo>
                  <a:cubicBezTo>
                    <a:pt x="69" y="80"/>
                    <a:pt x="66" y="81"/>
                    <a:pt x="63" y="82"/>
                  </a:cubicBezTo>
                  <a:cubicBezTo>
                    <a:pt x="60" y="83"/>
                    <a:pt x="53" y="84"/>
                    <a:pt x="51" y="87"/>
                  </a:cubicBezTo>
                  <a:cubicBezTo>
                    <a:pt x="49" y="88"/>
                    <a:pt x="48" y="89"/>
                    <a:pt x="47" y="90"/>
                  </a:cubicBezTo>
                  <a:cubicBezTo>
                    <a:pt x="48" y="88"/>
                    <a:pt x="48" y="85"/>
                    <a:pt x="48" y="82"/>
                  </a:cubicBezTo>
                  <a:cubicBezTo>
                    <a:pt x="47" y="79"/>
                    <a:pt x="47" y="76"/>
                    <a:pt x="47" y="74"/>
                  </a:cubicBezTo>
                  <a:cubicBezTo>
                    <a:pt x="47" y="73"/>
                    <a:pt x="47" y="73"/>
                    <a:pt x="47" y="72"/>
                  </a:cubicBezTo>
                  <a:cubicBezTo>
                    <a:pt x="43" y="71"/>
                    <a:pt x="39" y="71"/>
                    <a:pt x="36" y="69"/>
                  </a:cubicBezTo>
                  <a:cubicBezTo>
                    <a:pt x="30" y="68"/>
                    <a:pt x="22" y="63"/>
                    <a:pt x="16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3" y="63"/>
                    <a:pt x="15" y="60"/>
                    <a:pt x="17" y="56"/>
                  </a:cubicBezTo>
                  <a:cubicBezTo>
                    <a:pt x="19" y="53"/>
                    <a:pt x="21" y="49"/>
                    <a:pt x="22" y="46"/>
                  </a:cubicBezTo>
                  <a:cubicBezTo>
                    <a:pt x="23" y="45"/>
                    <a:pt x="23" y="45"/>
                    <a:pt x="24" y="44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20" y="40"/>
                    <a:pt x="18" y="37"/>
                    <a:pt x="17" y="34"/>
                  </a:cubicBezTo>
                  <a:cubicBezTo>
                    <a:pt x="15" y="34"/>
                    <a:pt x="13" y="34"/>
                    <a:pt x="12" y="33"/>
                  </a:cubicBezTo>
                  <a:cubicBezTo>
                    <a:pt x="9" y="32"/>
                    <a:pt x="6" y="30"/>
                    <a:pt x="5" y="28"/>
                  </a:cubicBezTo>
                  <a:cubicBezTo>
                    <a:pt x="1" y="23"/>
                    <a:pt x="0" y="16"/>
                    <a:pt x="1" y="10"/>
                  </a:cubicBezTo>
                  <a:cubicBezTo>
                    <a:pt x="1" y="7"/>
                    <a:pt x="2" y="4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32" y="4"/>
                    <a:pt x="34" y="7"/>
                    <a:pt x="36" y="12"/>
                  </a:cubicBezTo>
                  <a:cubicBezTo>
                    <a:pt x="37" y="14"/>
                    <a:pt x="37" y="16"/>
                    <a:pt x="37" y="17"/>
                  </a:cubicBezTo>
                  <a:cubicBezTo>
                    <a:pt x="39" y="18"/>
                    <a:pt x="41" y="20"/>
                    <a:pt x="43" y="22"/>
                  </a:cubicBezTo>
                  <a:cubicBezTo>
                    <a:pt x="44" y="24"/>
                    <a:pt x="45" y="26"/>
                    <a:pt x="45" y="28"/>
                  </a:cubicBezTo>
                  <a:cubicBezTo>
                    <a:pt x="46" y="27"/>
                    <a:pt x="47" y="27"/>
                    <a:pt x="48" y="27"/>
                  </a:cubicBezTo>
                  <a:cubicBezTo>
                    <a:pt x="54" y="27"/>
                    <a:pt x="58" y="29"/>
                    <a:pt x="62" y="32"/>
                  </a:cubicBezTo>
                  <a:cubicBezTo>
                    <a:pt x="66" y="34"/>
                    <a:pt x="70" y="38"/>
                    <a:pt x="72" y="44"/>
                  </a:cubicBezTo>
                  <a:cubicBezTo>
                    <a:pt x="76" y="42"/>
                    <a:pt x="79" y="39"/>
                    <a:pt x="81" y="36"/>
                  </a:cubicBezTo>
                  <a:cubicBezTo>
                    <a:pt x="81" y="36"/>
                    <a:pt x="82" y="36"/>
                    <a:pt x="82" y="37"/>
                  </a:cubicBezTo>
                  <a:cubicBezTo>
                    <a:pt x="81" y="38"/>
                    <a:pt x="80" y="39"/>
                    <a:pt x="78" y="41"/>
                  </a:cubicBezTo>
                  <a:cubicBezTo>
                    <a:pt x="77" y="42"/>
                    <a:pt x="74" y="44"/>
                    <a:pt x="72" y="45"/>
                  </a:cubicBezTo>
                  <a:cubicBezTo>
                    <a:pt x="73" y="46"/>
                    <a:pt x="73" y="47"/>
                    <a:pt x="73" y="48"/>
                  </a:cubicBezTo>
                  <a:cubicBezTo>
                    <a:pt x="73" y="48"/>
                    <a:pt x="73" y="49"/>
                    <a:pt x="73" y="49"/>
                  </a:cubicBezTo>
                  <a:cubicBezTo>
                    <a:pt x="79" y="44"/>
                    <a:pt x="85" y="44"/>
                    <a:pt x="90" y="48"/>
                  </a:cubicBezTo>
                  <a:cubicBezTo>
                    <a:pt x="91" y="48"/>
                    <a:pt x="91" y="48"/>
                    <a:pt x="91" y="47"/>
                  </a:cubicBezTo>
                  <a:cubicBezTo>
                    <a:pt x="91" y="46"/>
                    <a:pt x="91" y="45"/>
                    <a:pt x="91" y="44"/>
                  </a:cubicBezTo>
                  <a:cubicBezTo>
                    <a:pt x="91" y="44"/>
                    <a:pt x="91" y="44"/>
                    <a:pt x="91" y="43"/>
                  </a:cubicBezTo>
                  <a:cubicBezTo>
                    <a:pt x="91" y="43"/>
                    <a:pt x="91" y="43"/>
                    <a:pt x="91" y="42"/>
                  </a:cubicBezTo>
                  <a:cubicBezTo>
                    <a:pt x="91" y="40"/>
                    <a:pt x="92" y="38"/>
                    <a:pt x="93" y="35"/>
                  </a:cubicBezTo>
                  <a:cubicBezTo>
                    <a:pt x="95" y="33"/>
                    <a:pt x="96" y="30"/>
                    <a:pt x="98" y="28"/>
                  </a:cubicBezTo>
                  <a:cubicBezTo>
                    <a:pt x="100" y="27"/>
                    <a:pt x="103" y="25"/>
                    <a:pt x="105" y="24"/>
                  </a:cubicBezTo>
                  <a:cubicBezTo>
                    <a:pt x="110" y="23"/>
                    <a:pt x="115" y="24"/>
                    <a:pt x="119" y="26"/>
                  </a:cubicBezTo>
                  <a:cubicBezTo>
                    <a:pt x="121" y="23"/>
                    <a:pt x="121" y="20"/>
                    <a:pt x="122" y="17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23" y="20"/>
                    <a:pt x="121" y="23"/>
                    <a:pt x="120" y="26"/>
                  </a:cubicBezTo>
                  <a:cubicBezTo>
                    <a:pt x="121" y="27"/>
                    <a:pt x="122" y="27"/>
                    <a:pt x="123" y="28"/>
                  </a:cubicBezTo>
                  <a:cubicBezTo>
                    <a:pt x="127" y="30"/>
                    <a:pt x="130" y="32"/>
                    <a:pt x="132" y="36"/>
                  </a:cubicBezTo>
                  <a:cubicBezTo>
                    <a:pt x="133" y="38"/>
                    <a:pt x="134" y="40"/>
                    <a:pt x="134" y="43"/>
                  </a:cubicBezTo>
                  <a:cubicBezTo>
                    <a:pt x="134" y="44"/>
                    <a:pt x="134" y="45"/>
                    <a:pt x="134" y="4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1" name="Freeform 2553"/>
            <p:cNvSpPr/>
            <p:nvPr/>
          </p:nvSpPr>
          <p:spPr bwMode="auto">
            <a:xfrm>
              <a:off x="2452507" y="1824961"/>
              <a:ext cx="191359" cy="240771"/>
            </a:xfrm>
            <a:custGeom>
              <a:avLst/>
              <a:gdLst>
                <a:gd name="T0" fmla="*/ 68 w 90"/>
                <a:gd name="T1" fmla="*/ 63 h 113"/>
                <a:gd name="T2" fmla="*/ 65 w 90"/>
                <a:gd name="T3" fmla="*/ 66 h 113"/>
                <a:gd name="T4" fmla="*/ 66 w 90"/>
                <a:gd name="T5" fmla="*/ 67 h 113"/>
                <a:gd name="T6" fmla="*/ 68 w 90"/>
                <a:gd name="T7" fmla="*/ 70 h 113"/>
                <a:gd name="T8" fmla="*/ 70 w 90"/>
                <a:gd name="T9" fmla="*/ 69 h 113"/>
                <a:gd name="T10" fmla="*/ 78 w 90"/>
                <a:gd name="T11" fmla="*/ 68 h 113"/>
                <a:gd name="T12" fmla="*/ 85 w 90"/>
                <a:gd name="T13" fmla="*/ 73 h 113"/>
                <a:gd name="T14" fmla="*/ 89 w 90"/>
                <a:gd name="T15" fmla="*/ 87 h 113"/>
                <a:gd name="T16" fmla="*/ 90 w 90"/>
                <a:gd name="T17" fmla="*/ 99 h 113"/>
                <a:gd name="T18" fmla="*/ 90 w 90"/>
                <a:gd name="T19" fmla="*/ 103 h 113"/>
                <a:gd name="T20" fmla="*/ 78 w 90"/>
                <a:gd name="T21" fmla="*/ 99 h 113"/>
                <a:gd name="T22" fmla="*/ 61 w 90"/>
                <a:gd name="T23" fmla="*/ 88 h 113"/>
                <a:gd name="T24" fmla="*/ 60 w 90"/>
                <a:gd name="T25" fmla="*/ 77 h 113"/>
                <a:gd name="T26" fmla="*/ 67 w 90"/>
                <a:gd name="T27" fmla="*/ 71 h 113"/>
                <a:gd name="T28" fmla="*/ 66 w 90"/>
                <a:gd name="T29" fmla="*/ 68 h 113"/>
                <a:gd name="T30" fmla="*/ 65 w 90"/>
                <a:gd name="T31" fmla="*/ 67 h 113"/>
                <a:gd name="T32" fmla="*/ 56 w 90"/>
                <a:gd name="T33" fmla="*/ 73 h 113"/>
                <a:gd name="T34" fmla="*/ 49 w 90"/>
                <a:gd name="T35" fmla="*/ 77 h 113"/>
                <a:gd name="T36" fmla="*/ 51 w 90"/>
                <a:gd name="T37" fmla="*/ 78 h 113"/>
                <a:gd name="T38" fmla="*/ 53 w 90"/>
                <a:gd name="T39" fmla="*/ 85 h 113"/>
                <a:gd name="T40" fmla="*/ 49 w 90"/>
                <a:gd name="T41" fmla="*/ 98 h 113"/>
                <a:gd name="T42" fmla="*/ 43 w 90"/>
                <a:gd name="T43" fmla="*/ 110 h 113"/>
                <a:gd name="T44" fmla="*/ 42 w 90"/>
                <a:gd name="T45" fmla="*/ 113 h 113"/>
                <a:gd name="T46" fmla="*/ 38 w 90"/>
                <a:gd name="T47" fmla="*/ 108 h 113"/>
                <a:gd name="T48" fmla="*/ 33 w 90"/>
                <a:gd name="T49" fmla="*/ 103 h 113"/>
                <a:gd name="T50" fmla="*/ 26 w 90"/>
                <a:gd name="T51" fmla="*/ 94 h 113"/>
                <a:gd name="T52" fmla="*/ 26 w 90"/>
                <a:gd name="T53" fmla="*/ 93 h 113"/>
                <a:gd name="T54" fmla="*/ 19 w 90"/>
                <a:gd name="T55" fmla="*/ 97 h 113"/>
                <a:gd name="T56" fmla="*/ 14 w 90"/>
                <a:gd name="T57" fmla="*/ 100 h 113"/>
                <a:gd name="T58" fmla="*/ 10 w 90"/>
                <a:gd name="T59" fmla="*/ 106 h 113"/>
                <a:gd name="T60" fmla="*/ 8 w 90"/>
                <a:gd name="T61" fmla="*/ 110 h 113"/>
                <a:gd name="T62" fmla="*/ 5 w 90"/>
                <a:gd name="T63" fmla="*/ 102 h 113"/>
                <a:gd name="T64" fmla="*/ 2 w 90"/>
                <a:gd name="T65" fmla="*/ 94 h 113"/>
                <a:gd name="T66" fmla="*/ 1 w 90"/>
                <a:gd name="T67" fmla="*/ 82 h 113"/>
                <a:gd name="T68" fmla="*/ 6 w 90"/>
                <a:gd name="T69" fmla="*/ 71 h 113"/>
                <a:gd name="T70" fmla="*/ 16 w 90"/>
                <a:gd name="T71" fmla="*/ 67 h 113"/>
                <a:gd name="T72" fmla="*/ 25 w 90"/>
                <a:gd name="T73" fmla="*/ 71 h 113"/>
                <a:gd name="T74" fmla="*/ 23 w 90"/>
                <a:gd name="T75" fmla="*/ 67 h 113"/>
                <a:gd name="T76" fmla="*/ 18 w 90"/>
                <a:gd name="T77" fmla="*/ 50 h 113"/>
                <a:gd name="T78" fmla="*/ 20 w 90"/>
                <a:gd name="T79" fmla="*/ 35 h 113"/>
                <a:gd name="T80" fmla="*/ 25 w 90"/>
                <a:gd name="T81" fmla="*/ 28 h 113"/>
                <a:gd name="T82" fmla="*/ 31 w 90"/>
                <a:gd name="T83" fmla="*/ 21 h 113"/>
                <a:gd name="T84" fmla="*/ 49 w 90"/>
                <a:gd name="T85" fmla="*/ 14 h 113"/>
                <a:gd name="T86" fmla="*/ 43 w 90"/>
                <a:gd name="T87" fmla="*/ 1 h 113"/>
                <a:gd name="T88" fmla="*/ 44 w 90"/>
                <a:gd name="T89" fmla="*/ 0 h 113"/>
                <a:gd name="T90" fmla="*/ 48 w 90"/>
                <a:gd name="T91" fmla="*/ 5 h 113"/>
                <a:gd name="T92" fmla="*/ 50 w 90"/>
                <a:gd name="T93" fmla="*/ 14 h 113"/>
                <a:gd name="T94" fmla="*/ 55 w 90"/>
                <a:gd name="T95" fmla="*/ 14 h 113"/>
                <a:gd name="T96" fmla="*/ 64 w 90"/>
                <a:gd name="T97" fmla="*/ 18 h 113"/>
                <a:gd name="T98" fmla="*/ 71 w 90"/>
                <a:gd name="T99" fmla="*/ 26 h 113"/>
                <a:gd name="T100" fmla="*/ 75 w 90"/>
                <a:gd name="T101" fmla="*/ 47 h 113"/>
                <a:gd name="T102" fmla="*/ 68 w 90"/>
                <a:gd name="T103" fmla="*/ 6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113">
                  <a:moveTo>
                    <a:pt x="68" y="63"/>
                  </a:moveTo>
                  <a:cubicBezTo>
                    <a:pt x="67" y="64"/>
                    <a:pt x="66" y="65"/>
                    <a:pt x="65" y="66"/>
                  </a:cubicBezTo>
                  <a:cubicBezTo>
                    <a:pt x="66" y="66"/>
                    <a:pt x="66" y="67"/>
                    <a:pt x="66" y="67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8" y="70"/>
                    <a:pt x="69" y="70"/>
                    <a:pt x="70" y="69"/>
                  </a:cubicBezTo>
                  <a:cubicBezTo>
                    <a:pt x="73" y="68"/>
                    <a:pt x="75" y="68"/>
                    <a:pt x="78" y="68"/>
                  </a:cubicBezTo>
                  <a:cubicBezTo>
                    <a:pt x="80" y="69"/>
                    <a:pt x="83" y="70"/>
                    <a:pt x="85" y="73"/>
                  </a:cubicBezTo>
                  <a:cubicBezTo>
                    <a:pt x="88" y="76"/>
                    <a:pt x="89" y="81"/>
                    <a:pt x="89" y="87"/>
                  </a:cubicBezTo>
                  <a:cubicBezTo>
                    <a:pt x="89" y="90"/>
                    <a:pt x="88" y="96"/>
                    <a:pt x="90" y="99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89" y="101"/>
                    <a:pt x="81" y="100"/>
                    <a:pt x="78" y="99"/>
                  </a:cubicBezTo>
                  <a:cubicBezTo>
                    <a:pt x="71" y="98"/>
                    <a:pt x="64" y="95"/>
                    <a:pt x="61" y="88"/>
                  </a:cubicBezTo>
                  <a:cubicBezTo>
                    <a:pt x="59" y="84"/>
                    <a:pt x="59" y="80"/>
                    <a:pt x="60" y="77"/>
                  </a:cubicBezTo>
                  <a:cubicBezTo>
                    <a:pt x="61" y="74"/>
                    <a:pt x="64" y="72"/>
                    <a:pt x="67" y="71"/>
                  </a:cubicBezTo>
                  <a:cubicBezTo>
                    <a:pt x="67" y="70"/>
                    <a:pt x="66" y="69"/>
                    <a:pt x="66" y="68"/>
                  </a:cubicBezTo>
                  <a:cubicBezTo>
                    <a:pt x="65" y="68"/>
                    <a:pt x="65" y="67"/>
                    <a:pt x="65" y="67"/>
                  </a:cubicBezTo>
                  <a:cubicBezTo>
                    <a:pt x="62" y="69"/>
                    <a:pt x="59" y="71"/>
                    <a:pt x="56" y="73"/>
                  </a:cubicBezTo>
                  <a:cubicBezTo>
                    <a:pt x="54" y="74"/>
                    <a:pt x="52" y="76"/>
                    <a:pt x="49" y="77"/>
                  </a:cubicBezTo>
                  <a:cubicBezTo>
                    <a:pt x="50" y="77"/>
                    <a:pt x="50" y="78"/>
                    <a:pt x="51" y="78"/>
                  </a:cubicBezTo>
                  <a:cubicBezTo>
                    <a:pt x="52" y="80"/>
                    <a:pt x="53" y="82"/>
                    <a:pt x="53" y="85"/>
                  </a:cubicBezTo>
                  <a:cubicBezTo>
                    <a:pt x="54" y="89"/>
                    <a:pt x="52" y="94"/>
                    <a:pt x="49" y="98"/>
                  </a:cubicBezTo>
                  <a:cubicBezTo>
                    <a:pt x="47" y="101"/>
                    <a:pt x="44" y="106"/>
                    <a:pt x="43" y="110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112"/>
                    <a:pt x="40" y="110"/>
                    <a:pt x="38" y="108"/>
                  </a:cubicBezTo>
                  <a:cubicBezTo>
                    <a:pt x="36" y="106"/>
                    <a:pt x="34" y="104"/>
                    <a:pt x="33" y="103"/>
                  </a:cubicBezTo>
                  <a:cubicBezTo>
                    <a:pt x="30" y="101"/>
                    <a:pt x="28" y="98"/>
                    <a:pt x="26" y="94"/>
                  </a:cubicBezTo>
                  <a:cubicBezTo>
                    <a:pt x="26" y="94"/>
                    <a:pt x="26" y="93"/>
                    <a:pt x="26" y="93"/>
                  </a:cubicBezTo>
                  <a:cubicBezTo>
                    <a:pt x="24" y="94"/>
                    <a:pt x="22" y="96"/>
                    <a:pt x="19" y="97"/>
                  </a:cubicBezTo>
                  <a:cubicBezTo>
                    <a:pt x="18" y="98"/>
                    <a:pt x="16" y="99"/>
                    <a:pt x="14" y="100"/>
                  </a:cubicBezTo>
                  <a:cubicBezTo>
                    <a:pt x="12" y="102"/>
                    <a:pt x="10" y="104"/>
                    <a:pt x="10" y="106"/>
                  </a:cubicBezTo>
                  <a:cubicBezTo>
                    <a:pt x="9" y="107"/>
                    <a:pt x="9" y="109"/>
                    <a:pt x="8" y="110"/>
                  </a:cubicBezTo>
                  <a:cubicBezTo>
                    <a:pt x="8" y="108"/>
                    <a:pt x="7" y="105"/>
                    <a:pt x="5" y="102"/>
                  </a:cubicBezTo>
                  <a:cubicBezTo>
                    <a:pt x="4" y="99"/>
                    <a:pt x="3" y="96"/>
                    <a:pt x="2" y="94"/>
                  </a:cubicBezTo>
                  <a:cubicBezTo>
                    <a:pt x="1" y="90"/>
                    <a:pt x="0" y="86"/>
                    <a:pt x="1" y="82"/>
                  </a:cubicBezTo>
                  <a:cubicBezTo>
                    <a:pt x="1" y="78"/>
                    <a:pt x="3" y="74"/>
                    <a:pt x="6" y="71"/>
                  </a:cubicBezTo>
                  <a:cubicBezTo>
                    <a:pt x="9" y="68"/>
                    <a:pt x="13" y="66"/>
                    <a:pt x="16" y="67"/>
                  </a:cubicBezTo>
                  <a:cubicBezTo>
                    <a:pt x="19" y="67"/>
                    <a:pt x="22" y="68"/>
                    <a:pt x="25" y="71"/>
                  </a:cubicBezTo>
                  <a:cubicBezTo>
                    <a:pt x="24" y="69"/>
                    <a:pt x="24" y="68"/>
                    <a:pt x="23" y="67"/>
                  </a:cubicBezTo>
                  <a:cubicBezTo>
                    <a:pt x="21" y="61"/>
                    <a:pt x="19" y="55"/>
                    <a:pt x="18" y="50"/>
                  </a:cubicBezTo>
                  <a:cubicBezTo>
                    <a:pt x="17" y="45"/>
                    <a:pt x="18" y="40"/>
                    <a:pt x="20" y="35"/>
                  </a:cubicBezTo>
                  <a:cubicBezTo>
                    <a:pt x="21" y="33"/>
                    <a:pt x="23" y="30"/>
                    <a:pt x="25" y="28"/>
                  </a:cubicBezTo>
                  <a:cubicBezTo>
                    <a:pt x="26" y="26"/>
                    <a:pt x="29" y="23"/>
                    <a:pt x="31" y="21"/>
                  </a:cubicBezTo>
                  <a:cubicBezTo>
                    <a:pt x="36" y="18"/>
                    <a:pt x="42" y="15"/>
                    <a:pt x="49" y="14"/>
                  </a:cubicBezTo>
                  <a:cubicBezTo>
                    <a:pt x="48" y="9"/>
                    <a:pt x="46" y="4"/>
                    <a:pt x="43" y="1"/>
                  </a:cubicBezTo>
                  <a:cubicBezTo>
                    <a:pt x="43" y="0"/>
                    <a:pt x="44" y="0"/>
                    <a:pt x="44" y="0"/>
                  </a:cubicBezTo>
                  <a:cubicBezTo>
                    <a:pt x="46" y="1"/>
                    <a:pt x="47" y="3"/>
                    <a:pt x="48" y="5"/>
                  </a:cubicBezTo>
                  <a:cubicBezTo>
                    <a:pt x="49" y="8"/>
                    <a:pt x="50" y="11"/>
                    <a:pt x="50" y="14"/>
                  </a:cubicBezTo>
                  <a:cubicBezTo>
                    <a:pt x="52" y="14"/>
                    <a:pt x="53" y="14"/>
                    <a:pt x="55" y="14"/>
                  </a:cubicBezTo>
                  <a:cubicBezTo>
                    <a:pt x="58" y="15"/>
                    <a:pt x="61" y="16"/>
                    <a:pt x="64" y="18"/>
                  </a:cubicBezTo>
                  <a:cubicBezTo>
                    <a:pt x="67" y="20"/>
                    <a:pt x="69" y="23"/>
                    <a:pt x="71" y="26"/>
                  </a:cubicBezTo>
                  <a:cubicBezTo>
                    <a:pt x="74" y="32"/>
                    <a:pt x="76" y="40"/>
                    <a:pt x="75" y="47"/>
                  </a:cubicBezTo>
                  <a:cubicBezTo>
                    <a:pt x="74" y="54"/>
                    <a:pt x="71" y="59"/>
                    <a:pt x="68" y="6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2" name="Freeform 2554"/>
            <p:cNvSpPr/>
            <p:nvPr/>
          </p:nvSpPr>
          <p:spPr bwMode="auto">
            <a:xfrm>
              <a:off x="2594454" y="1803399"/>
              <a:ext cx="80856" cy="79059"/>
            </a:xfrm>
            <a:custGeom>
              <a:avLst/>
              <a:gdLst>
                <a:gd name="T0" fmla="*/ 38 w 38"/>
                <a:gd name="T1" fmla="*/ 37 h 37"/>
                <a:gd name="T2" fmla="*/ 28 w 38"/>
                <a:gd name="T3" fmla="*/ 36 h 37"/>
                <a:gd name="T4" fmla="*/ 19 w 38"/>
                <a:gd name="T5" fmla="*/ 36 h 37"/>
                <a:gd name="T6" fmla="*/ 8 w 38"/>
                <a:gd name="T7" fmla="*/ 30 h 37"/>
                <a:gd name="T8" fmla="*/ 1 w 38"/>
                <a:gd name="T9" fmla="*/ 22 h 37"/>
                <a:gd name="T10" fmla="*/ 2 w 38"/>
                <a:gd name="T11" fmla="*/ 11 h 37"/>
                <a:gd name="T12" fmla="*/ 9 w 38"/>
                <a:gd name="T13" fmla="*/ 3 h 37"/>
                <a:gd name="T14" fmla="*/ 7 w 38"/>
                <a:gd name="T15" fmla="*/ 0 h 37"/>
                <a:gd name="T16" fmla="*/ 8 w 38"/>
                <a:gd name="T17" fmla="*/ 0 h 37"/>
                <a:gd name="T18" fmla="*/ 10 w 38"/>
                <a:gd name="T19" fmla="*/ 2 h 37"/>
                <a:gd name="T20" fmla="*/ 14 w 38"/>
                <a:gd name="T21" fmla="*/ 0 h 37"/>
                <a:gd name="T22" fmla="*/ 22 w 38"/>
                <a:gd name="T23" fmla="*/ 0 h 37"/>
                <a:gd name="T24" fmla="*/ 24 w 38"/>
                <a:gd name="T25" fmla="*/ 1 h 37"/>
                <a:gd name="T26" fmla="*/ 28 w 38"/>
                <a:gd name="T27" fmla="*/ 5 h 37"/>
                <a:gd name="T28" fmla="*/ 32 w 38"/>
                <a:gd name="T29" fmla="*/ 9 h 37"/>
                <a:gd name="T30" fmla="*/ 33 w 38"/>
                <a:gd name="T31" fmla="*/ 18 h 37"/>
                <a:gd name="T32" fmla="*/ 34 w 38"/>
                <a:gd name="T33" fmla="*/ 27 h 37"/>
                <a:gd name="T34" fmla="*/ 36 w 38"/>
                <a:gd name="T35" fmla="*/ 33 h 37"/>
                <a:gd name="T36" fmla="*/ 38 w 38"/>
                <a:gd name="T3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7">
                  <a:moveTo>
                    <a:pt x="38" y="37"/>
                  </a:moveTo>
                  <a:cubicBezTo>
                    <a:pt x="35" y="36"/>
                    <a:pt x="32" y="36"/>
                    <a:pt x="28" y="36"/>
                  </a:cubicBezTo>
                  <a:cubicBezTo>
                    <a:pt x="25" y="36"/>
                    <a:pt x="22" y="36"/>
                    <a:pt x="19" y="36"/>
                  </a:cubicBezTo>
                  <a:cubicBezTo>
                    <a:pt x="15" y="35"/>
                    <a:pt x="11" y="32"/>
                    <a:pt x="8" y="30"/>
                  </a:cubicBezTo>
                  <a:cubicBezTo>
                    <a:pt x="5" y="28"/>
                    <a:pt x="2" y="25"/>
                    <a:pt x="1" y="22"/>
                  </a:cubicBezTo>
                  <a:cubicBezTo>
                    <a:pt x="0" y="18"/>
                    <a:pt x="1" y="15"/>
                    <a:pt x="2" y="11"/>
                  </a:cubicBezTo>
                  <a:cubicBezTo>
                    <a:pt x="4" y="8"/>
                    <a:pt x="6" y="5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1" y="1"/>
                    <a:pt x="12" y="1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6" y="2"/>
                    <a:pt x="27" y="3"/>
                    <a:pt x="28" y="5"/>
                  </a:cubicBezTo>
                  <a:cubicBezTo>
                    <a:pt x="30" y="6"/>
                    <a:pt x="31" y="7"/>
                    <a:pt x="32" y="9"/>
                  </a:cubicBezTo>
                  <a:cubicBezTo>
                    <a:pt x="33" y="11"/>
                    <a:pt x="33" y="15"/>
                    <a:pt x="33" y="18"/>
                  </a:cubicBezTo>
                  <a:cubicBezTo>
                    <a:pt x="33" y="21"/>
                    <a:pt x="33" y="24"/>
                    <a:pt x="34" y="27"/>
                  </a:cubicBezTo>
                  <a:cubicBezTo>
                    <a:pt x="34" y="28"/>
                    <a:pt x="34" y="31"/>
                    <a:pt x="36" y="33"/>
                  </a:cubicBezTo>
                  <a:cubicBezTo>
                    <a:pt x="37" y="35"/>
                    <a:pt x="38" y="37"/>
                    <a:pt x="38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3" name="Freeform 2555"/>
            <p:cNvSpPr/>
            <p:nvPr/>
          </p:nvSpPr>
          <p:spPr bwMode="auto">
            <a:xfrm>
              <a:off x="2665428" y="1933667"/>
              <a:ext cx="76364" cy="68278"/>
            </a:xfrm>
            <a:custGeom>
              <a:avLst/>
              <a:gdLst>
                <a:gd name="T0" fmla="*/ 3 w 36"/>
                <a:gd name="T1" fmla="*/ 24 h 32"/>
                <a:gd name="T2" fmla="*/ 2 w 36"/>
                <a:gd name="T3" fmla="*/ 11 h 32"/>
                <a:gd name="T4" fmla="*/ 15 w 36"/>
                <a:gd name="T5" fmla="*/ 5 h 32"/>
                <a:gd name="T6" fmla="*/ 15 w 36"/>
                <a:gd name="T7" fmla="*/ 0 h 32"/>
                <a:gd name="T8" fmla="*/ 15 w 36"/>
                <a:gd name="T9" fmla="*/ 0 h 32"/>
                <a:gd name="T10" fmla="*/ 15 w 36"/>
                <a:gd name="T11" fmla="*/ 5 h 32"/>
                <a:gd name="T12" fmla="*/ 17 w 36"/>
                <a:gd name="T13" fmla="*/ 6 h 32"/>
                <a:gd name="T14" fmla="*/ 22 w 36"/>
                <a:gd name="T15" fmla="*/ 13 h 32"/>
                <a:gd name="T16" fmla="*/ 27 w 36"/>
                <a:gd name="T17" fmla="*/ 9 h 32"/>
                <a:gd name="T18" fmla="*/ 26 w 36"/>
                <a:gd name="T19" fmla="*/ 6 h 32"/>
                <a:gd name="T20" fmla="*/ 26 w 36"/>
                <a:gd name="T21" fmla="*/ 6 h 32"/>
                <a:gd name="T22" fmla="*/ 28 w 36"/>
                <a:gd name="T23" fmla="*/ 9 h 32"/>
                <a:gd name="T24" fmla="*/ 29 w 36"/>
                <a:gd name="T25" fmla="*/ 8 h 32"/>
                <a:gd name="T26" fmla="*/ 35 w 36"/>
                <a:gd name="T27" fmla="*/ 13 h 32"/>
                <a:gd name="T28" fmla="*/ 35 w 36"/>
                <a:gd name="T29" fmla="*/ 20 h 32"/>
                <a:gd name="T30" fmla="*/ 33 w 36"/>
                <a:gd name="T31" fmla="*/ 26 h 32"/>
                <a:gd name="T32" fmla="*/ 32 w 36"/>
                <a:gd name="T33" fmla="*/ 28 h 32"/>
                <a:gd name="T34" fmla="*/ 27 w 36"/>
                <a:gd name="T35" fmla="*/ 24 h 32"/>
                <a:gd name="T36" fmla="*/ 22 w 36"/>
                <a:gd name="T37" fmla="*/ 17 h 32"/>
                <a:gd name="T38" fmla="*/ 16 w 36"/>
                <a:gd name="T39" fmla="*/ 26 h 32"/>
                <a:gd name="T40" fmla="*/ 8 w 36"/>
                <a:gd name="T41" fmla="*/ 31 h 32"/>
                <a:gd name="T42" fmla="*/ 5 w 36"/>
                <a:gd name="T43" fmla="*/ 32 h 32"/>
                <a:gd name="T44" fmla="*/ 5 w 36"/>
                <a:gd name="T45" fmla="*/ 28 h 32"/>
                <a:gd name="T46" fmla="*/ 3 w 36"/>
                <a:gd name="T47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32">
                  <a:moveTo>
                    <a:pt x="3" y="24"/>
                  </a:moveTo>
                  <a:cubicBezTo>
                    <a:pt x="2" y="20"/>
                    <a:pt x="0" y="15"/>
                    <a:pt x="2" y="11"/>
                  </a:cubicBezTo>
                  <a:cubicBezTo>
                    <a:pt x="5" y="6"/>
                    <a:pt x="10" y="4"/>
                    <a:pt x="15" y="5"/>
                  </a:cubicBezTo>
                  <a:cubicBezTo>
                    <a:pt x="15" y="4"/>
                    <a:pt x="15" y="2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5" y="3"/>
                    <a:pt x="15" y="5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20" y="7"/>
                    <a:pt x="22" y="10"/>
                    <a:pt x="22" y="13"/>
                  </a:cubicBezTo>
                  <a:cubicBezTo>
                    <a:pt x="23" y="11"/>
                    <a:pt x="25" y="9"/>
                    <a:pt x="27" y="9"/>
                  </a:cubicBezTo>
                  <a:cubicBezTo>
                    <a:pt x="27" y="8"/>
                    <a:pt x="27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6"/>
                    <a:pt x="27" y="7"/>
                    <a:pt x="28" y="9"/>
                  </a:cubicBezTo>
                  <a:cubicBezTo>
                    <a:pt x="28" y="9"/>
                    <a:pt x="28" y="9"/>
                    <a:pt x="29" y="8"/>
                  </a:cubicBezTo>
                  <a:cubicBezTo>
                    <a:pt x="32" y="8"/>
                    <a:pt x="35" y="10"/>
                    <a:pt x="35" y="13"/>
                  </a:cubicBezTo>
                  <a:cubicBezTo>
                    <a:pt x="36" y="15"/>
                    <a:pt x="36" y="18"/>
                    <a:pt x="35" y="20"/>
                  </a:cubicBezTo>
                  <a:cubicBezTo>
                    <a:pt x="34" y="22"/>
                    <a:pt x="33" y="24"/>
                    <a:pt x="33" y="26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6"/>
                    <a:pt x="29" y="25"/>
                    <a:pt x="27" y="24"/>
                  </a:cubicBezTo>
                  <a:cubicBezTo>
                    <a:pt x="25" y="22"/>
                    <a:pt x="23" y="20"/>
                    <a:pt x="22" y="17"/>
                  </a:cubicBezTo>
                  <a:cubicBezTo>
                    <a:pt x="21" y="21"/>
                    <a:pt x="19" y="24"/>
                    <a:pt x="16" y="26"/>
                  </a:cubicBezTo>
                  <a:cubicBezTo>
                    <a:pt x="13" y="27"/>
                    <a:pt x="9" y="29"/>
                    <a:pt x="8" y="31"/>
                  </a:cubicBezTo>
                  <a:cubicBezTo>
                    <a:pt x="7" y="31"/>
                    <a:pt x="6" y="32"/>
                    <a:pt x="5" y="32"/>
                  </a:cubicBezTo>
                  <a:cubicBezTo>
                    <a:pt x="6" y="31"/>
                    <a:pt x="6" y="30"/>
                    <a:pt x="5" y="28"/>
                  </a:cubicBezTo>
                  <a:cubicBezTo>
                    <a:pt x="5" y="26"/>
                    <a:pt x="4" y="25"/>
                    <a:pt x="3" y="2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4" name="Freeform 2556"/>
            <p:cNvSpPr/>
            <p:nvPr/>
          </p:nvSpPr>
          <p:spPr bwMode="auto">
            <a:xfrm>
              <a:off x="2690583" y="1869880"/>
              <a:ext cx="85348" cy="53006"/>
            </a:xfrm>
            <a:custGeom>
              <a:avLst/>
              <a:gdLst>
                <a:gd name="T0" fmla="*/ 7 w 40"/>
                <a:gd name="T1" fmla="*/ 5 h 25"/>
                <a:gd name="T2" fmla="*/ 13 w 40"/>
                <a:gd name="T3" fmla="*/ 1 h 25"/>
                <a:gd name="T4" fmla="*/ 20 w 40"/>
                <a:gd name="T5" fmla="*/ 1 h 25"/>
                <a:gd name="T6" fmla="*/ 29 w 40"/>
                <a:gd name="T7" fmla="*/ 8 h 25"/>
                <a:gd name="T8" fmla="*/ 32 w 40"/>
                <a:gd name="T9" fmla="*/ 13 h 25"/>
                <a:gd name="T10" fmla="*/ 36 w 40"/>
                <a:gd name="T11" fmla="*/ 16 h 25"/>
                <a:gd name="T12" fmla="*/ 40 w 40"/>
                <a:gd name="T13" fmla="*/ 17 h 25"/>
                <a:gd name="T14" fmla="*/ 37 w 40"/>
                <a:gd name="T15" fmla="*/ 18 h 25"/>
                <a:gd name="T16" fmla="*/ 33 w 40"/>
                <a:gd name="T17" fmla="*/ 20 h 25"/>
                <a:gd name="T18" fmla="*/ 27 w 40"/>
                <a:gd name="T19" fmla="*/ 22 h 25"/>
                <a:gd name="T20" fmla="*/ 11 w 40"/>
                <a:gd name="T21" fmla="*/ 22 h 25"/>
                <a:gd name="T22" fmla="*/ 6 w 40"/>
                <a:gd name="T23" fmla="*/ 16 h 25"/>
                <a:gd name="T24" fmla="*/ 6 w 40"/>
                <a:gd name="T25" fmla="*/ 8 h 25"/>
                <a:gd name="T26" fmla="*/ 0 w 40"/>
                <a:gd name="T27" fmla="*/ 7 h 25"/>
                <a:gd name="T28" fmla="*/ 0 w 40"/>
                <a:gd name="T29" fmla="*/ 7 h 25"/>
                <a:gd name="T30" fmla="*/ 6 w 40"/>
                <a:gd name="T31" fmla="*/ 7 h 25"/>
                <a:gd name="T32" fmla="*/ 7 w 40"/>
                <a:gd name="T33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25">
                  <a:moveTo>
                    <a:pt x="7" y="5"/>
                  </a:moveTo>
                  <a:cubicBezTo>
                    <a:pt x="9" y="3"/>
                    <a:pt x="11" y="2"/>
                    <a:pt x="13" y="1"/>
                  </a:cubicBezTo>
                  <a:cubicBezTo>
                    <a:pt x="15" y="0"/>
                    <a:pt x="18" y="0"/>
                    <a:pt x="20" y="1"/>
                  </a:cubicBezTo>
                  <a:cubicBezTo>
                    <a:pt x="24" y="2"/>
                    <a:pt x="27" y="5"/>
                    <a:pt x="29" y="8"/>
                  </a:cubicBezTo>
                  <a:cubicBezTo>
                    <a:pt x="30" y="10"/>
                    <a:pt x="31" y="11"/>
                    <a:pt x="32" y="13"/>
                  </a:cubicBezTo>
                  <a:cubicBezTo>
                    <a:pt x="33" y="14"/>
                    <a:pt x="35" y="16"/>
                    <a:pt x="36" y="16"/>
                  </a:cubicBezTo>
                  <a:cubicBezTo>
                    <a:pt x="38" y="17"/>
                    <a:pt x="39" y="17"/>
                    <a:pt x="40" y="17"/>
                  </a:cubicBezTo>
                  <a:cubicBezTo>
                    <a:pt x="39" y="17"/>
                    <a:pt x="38" y="18"/>
                    <a:pt x="37" y="18"/>
                  </a:cubicBezTo>
                  <a:cubicBezTo>
                    <a:pt x="36" y="19"/>
                    <a:pt x="34" y="19"/>
                    <a:pt x="33" y="20"/>
                  </a:cubicBezTo>
                  <a:cubicBezTo>
                    <a:pt x="31" y="21"/>
                    <a:pt x="29" y="22"/>
                    <a:pt x="27" y="22"/>
                  </a:cubicBezTo>
                  <a:cubicBezTo>
                    <a:pt x="22" y="24"/>
                    <a:pt x="16" y="25"/>
                    <a:pt x="11" y="22"/>
                  </a:cubicBezTo>
                  <a:cubicBezTo>
                    <a:pt x="8" y="20"/>
                    <a:pt x="7" y="18"/>
                    <a:pt x="6" y="16"/>
                  </a:cubicBezTo>
                  <a:cubicBezTo>
                    <a:pt x="5" y="13"/>
                    <a:pt x="5" y="10"/>
                    <a:pt x="6" y="8"/>
                  </a:cubicBezTo>
                  <a:cubicBezTo>
                    <a:pt x="4" y="7"/>
                    <a:pt x="2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6"/>
                    <a:pt x="4" y="6"/>
                    <a:pt x="6" y="7"/>
                  </a:cubicBezTo>
                  <a:cubicBezTo>
                    <a:pt x="7" y="7"/>
                    <a:pt x="7" y="6"/>
                    <a:pt x="7" y="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5" name="Freeform 2557"/>
            <p:cNvSpPr/>
            <p:nvPr/>
          </p:nvSpPr>
          <p:spPr bwMode="auto">
            <a:xfrm>
              <a:off x="2675310" y="1820469"/>
              <a:ext cx="77262" cy="46717"/>
            </a:xfrm>
            <a:custGeom>
              <a:avLst/>
              <a:gdLst>
                <a:gd name="T0" fmla="*/ 14 w 36"/>
                <a:gd name="T1" fmla="*/ 0 h 22"/>
                <a:gd name="T2" fmla="*/ 21 w 36"/>
                <a:gd name="T3" fmla="*/ 1 h 22"/>
                <a:gd name="T4" fmla="*/ 25 w 36"/>
                <a:gd name="T5" fmla="*/ 5 h 22"/>
                <a:gd name="T6" fmla="*/ 29 w 36"/>
                <a:gd name="T7" fmla="*/ 9 h 22"/>
                <a:gd name="T8" fmla="*/ 33 w 36"/>
                <a:gd name="T9" fmla="*/ 11 h 22"/>
                <a:gd name="T10" fmla="*/ 36 w 36"/>
                <a:gd name="T11" fmla="*/ 11 h 22"/>
                <a:gd name="T12" fmla="*/ 33 w 36"/>
                <a:gd name="T13" fmla="*/ 14 h 22"/>
                <a:gd name="T14" fmla="*/ 31 w 36"/>
                <a:gd name="T15" fmla="*/ 16 h 22"/>
                <a:gd name="T16" fmla="*/ 26 w 36"/>
                <a:gd name="T17" fmla="*/ 20 h 22"/>
                <a:gd name="T18" fmla="*/ 18 w 36"/>
                <a:gd name="T19" fmla="*/ 22 h 22"/>
                <a:gd name="T20" fmla="*/ 11 w 36"/>
                <a:gd name="T21" fmla="*/ 20 h 22"/>
                <a:gd name="T22" fmla="*/ 7 w 36"/>
                <a:gd name="T23" fmla="*/ 14 h 22"/>
                <a:gd name="T24" fmla="*/ 8 w 36"/>
                <a:gd name="T25" fmla="*/ 7 h 22"/>
                <a:gd name="T26" fmla="*/ 4 w 36"/>
                <a:gd name="T27" fmla="*/ 7 h 22"/>
                <a:gd name="T28" fmla="*/ 0 w 36"/>
                <a:gd name="T29" fmla="*/ 8 h 22"/>
                <a:gd name="T30" fmla="*/ 0 w 36"/>
                <a:gd name="T31" fmla="*/ 8 h 22"/>
                <a:gd name="T32" fmla="*/ 4 w 36"/>
                <a:gd name="T33" fmla="*/ 7 h 22"/>
                <a:gd name="T34" fmla="*/ 8 w 36"/>
                <a:gd name="T35" fmla="*/ 7 h 22"/>
                <a:gd name="T36" fmla="*/ 14 w 36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22">
                  <a:moveTo>
                    <a:pt x="14" y="0"/>
                  </a:moveTo>
                  <a:cubicBezTo>
                    <a:pt x="16" y="0"/>
                    <a:pt x="19" y="0"/>
                    <a:pt x="21" y="1"/>
                  </a:cubicBezTo>
                  <a:cubicBezTo>
                    <a:pt x="23" y="2"/>
                    <a:pt x="24" y="3"/>
                    <a:pt x="25" y="5"/>
                  </a:cubicBezTo>
                  <a:cubicBezTo>
                    <a:pt x="27" y="6"/>
                    <a:pt x="28" y="8"/>
                    <a:pt x="29" y="9"/>
                  </a:cubicBezTo>
                  <a:cubicBezTo>
                    <a:pt x="30" y="10"/>
                    <a:pt x="32" y="11"/>
                    <a:pt x="33" y="11"/>
                  </a:cubicBezTo>
                  <a:cubicBezTo>
                    <a:pt x="35" y="11"/>
                    <a:pt x="36" y="11"/>
                    <a:pt x="36" y="11"/>
                  </a:cubicBezTo>
                  <a:cubicBezTo>
                    <a:pt x="35" y="12"/>
                    <a:pt x="34" y="13"/>
                    <a:pt x="33" y="14"/>
                  </a:cubicBezTo>
                  <a:cubicBezTo>
                    <a:pt x="33" y="14"/>
                    <a:pt x="32" y="15"/>
                    <a:pt x="31" y="16"/>
                  </a:cubicBezTo>
                  <a:cubicBezTo>
                    <a:pt x="29" y="17"/>
                    <a:pt x="27" y="19"/>
                    <a:pt x="26" y="20"/>
                  </a:cubicBezTo>
                  <a:cubicBezTo>
                    <a:pt x="23" y="21"/>
                    <a:pt x="20" y="22"/>
                    <a:pt x="18" y="22"/>
                  </a:cubicBezTo>
                  <a:cubicBezTo>
                    <a:pt x="15" y="22"/>
                    <a:pt x="13" y="21"/>
                    <a:pt x="11" y="20"/>
                  </a:cubicBezTo>
                  <a:cubicBezTo>
                    <a:pt x="9" y="19"/>
                    <a:pt x="8" y="17"/>
                    <a:pt x="7" y="14"/>
                  </a:cubicBezTo>
                  <a:cubicBezTo>
                    <a:pt x="7" y="12"/>
                    <a:pt x="7" y="9"/>
                    <a:pt x="8" y="7"/>
                  </a:cubicBezTo>
                  <a:cubicBezTo>
                    <a:pt x="7" y="7"/>
                    <a:pt x="5" y="7"/>
                    <a:pt x="4" y="7"/>
                  </a:cubicBezTo>
                  <a:cubicBezTo>
                    <a:pt x="3" y="7"/>
                    <a:pt x="2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2" y="7"/>
                    <a:pt x="4" y="7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9" y="3"/>
                    <a:pt x="11" y="1"/>
                    <a:pt x="1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6" name="Freeform 2558"/>
            <p:cNvSpPr/>
            <p:nvPr/>
          </p:nvSpPr>
          <p:spPr bwMode="auto">
            <a:xfrm>
              <a:off x="2692380" y="1803399"/>
              <a:ext cx="34139" cy="10781"/>
            </a:xfrm>
            <a:custGeom>
              <a:avLst/>
              <a:gdLst>
                <a:gd name="T0" fmla="*/ 16 w 16"/>
                <a:gd name="T1" fmla="*/ 0 h 5"/>
                <a:gd name="T2" fmla="*/ 15 w 16"/>
                <a:gd name="T3" fmla="*/ 1 h 5"/>
                <a:gd name="T4" fmla="*/ 4 w 16"/>
                <a:gd name="T5" fmla="*/ 4 h 5"/>
                <a:gd name="T6" fmla="*/ 0 w 16"/>
                <a:gd name="T7" fmla="*/ 0 h 5"/>
                <a:gd name="T8" fmla="*/ 16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7" y="5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8" name="Freeform 2560"/>
            <p:cNvSpPr/>
            <p:nvPr/>
          </p:nvSpPr>
          <p:spPr bwMode="auto">
            <a:xfrm>
              <a:off x="2214432" y="2437668"/>
              <a:ext cx="53006" cy="38631"/>
            </a:xfrm>
            <a:custGeom>
              <a:avLst/>
              <a:gdLst>
                <a:gd name="T0" fmla="*/ 1 w 25"/>
                <a:gd name="T1" fmla="*/ 9 h 18"/>
                <a:gd name="T2" fmla="*/ 2 w 25"/>
                <a:gd name="T3" fmla="*/ 10 h 18"/>
                <a:gd name="T4" fmla="*/ 4 w 25"/>
                <a:gd name="T5" fmla="*/ 13 h 18"/>
                <a:gd name="T6" fmla="*/ 12 w 25"/>
                <a:gd name="T7" fmla="*/ 18 h 18"/>
                <a:gd name="T8" fmla="*/ 18 w 25"/>
                <a:gd name="T9" fmla="*/ 16 h 18"/>
                <a:gd name="T10" fmla="*/ 21 w 25"/>
                <a:gd name="T11" fmla="*/ 12 h 18"/>
                <a:gd name="T12" fmla="*/ 23 w 25"/>
                <a:gd name="T13" fmla="*/ 13 h 18"/>
                <a:gd name="T14" fmla="*/ 23 w 25"/>
                <a:gd name="T15" fmla="*/ 13 h 18"/>
                <a:gd name="T16" fmla="*/ 24 w 25"/>
                <a:gd name="T17" fmla="*/ 14 h 18"/>
                <a:gd name="T18" fmla="*/ 24 w 25"/>
                <a:gd name="T19" fmla="*/ 14 h 18"/>
                <a:gd name="T20" fmla="*/ 24 w 25"/>
                <a:gd name="T21" fmla="*/ 14 h 18"/>
                <a:gd name="T22" fmla="*/ 24 w 25"/>
                <a:gd name="T23" fmla="*/ 14 h 18"/>
                <a:gd name="T24" fmla="*/ 25 w 25"/>
                <a:gd name="T25" fmla="*/ 15 h 18"/>
                <a:gd name="T26" fmla="*/ 25 w 25"/>
                <a:gd name="T27" fmla="*/ 15 h 18"/>
                <a:gd name="T28" fmla="*/ 25 w 25"/>
                <a:gd name="T29" fmla="*/ 16 h 18"/>
                <a:gd name="T30" fmla="*/ 25 w 25"/>
                <a:gd name="T31" fmla="*/ 16 h 18"/>
                <a:gd name="T32" fmla="*/ 24 w 25"/>
                <a:gd name="T33" fmla="*/ 17 h 18"/>
                <a:gd name="T34" fmla="*/ 23 w 25"/>
                <a:gd name="T35" fmla="*/ 18 h 18"/>
                <a:gd name="T36" fmla="*/ 23 w 25"/>
                <a:gd name="T37" fmla="*/ 18 h 18"/>
                <a:gd name="T38" fmla="*/ 23 w 25"/>
                <a:gd name="T39" fmla="*/ 18 h 18"/>
                <a:gd name="T40" fmla="*/ 22 w 25"/>
                <a:gd name="T41" fmla="*/ 18 h 18"/>
                <a:gd name="T42" fmla="*/ 21 w 25"/>
                <a:gd name="T43" fmla="*/ 18 h 18"/>
                <a:gd name="T44" fmla="*/ 21 w 25"/>
                <a:gd name="T45" fmla="*/ 17 h 18"/>
                <a:gd name="T46" fmla="*/ 20 w 25"/>
                <a:gd name="T47" fmla="*/ 18 h 18"/>
                <a:gd name="T48" fmla="*/ 21 w 25"/>
                <a:gd name="T49" fmla="*/ 18 h 18"/>
                <a:gd name="T50" fmla="*/ 21 w 25"/>
                <a:gd name="T51" fmla="*/ 18 h 18"/>
                <a:gd name="T52" fmla="*/ 22 w 25"/>
                <a:gd name="T53" fmla="*/ 18 h 18"/>
                <a:gd name="T54" fmla="*/ 22 w 25"/>
                <a:gd name="T55" fmla="*/ 18 h 18"/>
                <a:gd name="T56" fmla="*/ 22 w 25"/>
                <a:gd name="T57" fmla="*/ 18 h 18"/>
                <a:gd name="T58" fmla="*/ 23 w 25"/>
                <a:gd name="T59" fmla="*/ 18 h 18"/>
                <a:gd name="T60" fmla="*/ 24 w 25"/>
                <a:gd name="T61" fmla="*/ 18 h 18"/>
                <a:gd name="T62" fmla="*/ 24 w 25"/>
                <a:gd name="T63" fmla="*/ 18 h 18"/>
                <a:gd name="T64" fmla="*/ 25 w 25"/>
                <a:gd name="T65" fmla="*/ 17 h 18"/>
                <a:gd name="T66" fmla="*/ 25 w 25"/>
                <a:gd name="T67" fmla="*/ 17 h 18"/>
                <a:gd name="T68" fmla="*/ 25 w 25"/>
                <a:gd name="T69" fmla="*/ 16 h 18"/>
                <a:gd name="T70" fmla="*/ 25 w 25"/>
                <a:gd name="T71" fmla="*/ 16 h 18"/>
                <a:gd name="T72" fmla="*/ 25 w 25"/>
                <a:gd name="T73" fmla="*/ 15 h 18"/>
                <a:gd name="T74" fmla="*/ 25 w 25"/>
                <a:gd name="T75" fmla="*/ 15 h 18"/>
                <a:gd name="T76" fmla="*/ 25 w 25"/>
                <a:gd name="T77" fmla="*/ 14 h 18"/>
                <a:gd name="T78" fmla="*/ 25 w 25"/>
                <a:gd name="T79" fmla="*/ 14 h 18"/>
                <a:gd name="T80" fmla="*/ 24 w 25"/>
                <a:gd name="T81" fmla="*/ 13 h 18"/>
                <a:gd name="T82" fmla="*/ 23 w 25"/>
                <a:gd name="T83" fmla="*/ 13 h 18"/>
                <a:gd name="T84" fmla="*/ 21 w 25"/>
                <a:gd name="T85" fmla="*/ 11 h 18"/>
                <a:gd name="T86" fmla="*/ 22 w 25"/>
                <a:gd name="T87" fmla="*/ 10 h 18"/>
                <a:gd name="T88" fmla="*/ 16 w 25"/>
                <a:gd name="T89" fmla="*/ 2 h 18"/>
                <a:gd name="T90" fmla="*/ 6 w 25"/>
                <a:gd name="T91" fmla="*/ 3 h 18"/>
                <a:gd name="T92" fmla="*/ 1 w 25"/>
                <a:gd name="T93" fmla="*/ 8 h 18"/>
                <a:gd name="T94" fmla="*/ 0 w 25"/>
                <a:gd name="T95" fmla="*/ 9 h 18"/>
                <a:gd name="T96" fmla="*/ 1 w 25"/>
                <a:gd name="T9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18">
                  <a:moveTo>
                    <a:pt x="1" y="9"/>
                  </a:moveTo>
                  <a:cubicBezTo>
                    <a:pt x="1" y="9"/>
                    <a:pt x="1" y="10"/>
                    <a:pt x="2" y="10"/>
                  </a:cubicBezTo>
                  <a:cubicBezTo>
                    <a:pt x="3" y="11"/>
                    <a:pt x="3" y="12"/>
                    <a:pt x="4" y="13"/>
                  </a:cubicBezTo>
                  <a:cubicBezTo>
                    <a:pt x="6" y="15"/>
                    <a:pt x="8" y="18"/>
                    <a:pt x="12" y="18"/>
                  </a:cubicBezTo>
                  <a:cubicBezTo>
                    <a:pt x="14" y="18"/>
                    <a:pt x="16" y="17"/>
                    <a:pt x="18" y="16"/>
                  </a:cubicBezTo>
                  <a:cubicBezTo>
                    <a:pt x="19" y="15"/>
                    <a:pt x="20" y="14"/>
                    <a:pt x="21" y="12"/>
                  </a:cubicBezTo>
                  <a:cubicBezTo>
                    <a:pt x="22" y="12"/>
                    <a:pt x="22" y="12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4" y="17"/>
                    <a:pt x="24" y="17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8"/>
                    <a:pt x="23" y="18"/>
                  </a:cubicBezTo>
                  <a:cubicBezTo>
                    <a:pt x="23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3" y="13"/>
                  </a:cubicBezTo>
                  <a:cubicBezTo>
                    <a:pt x="23" y="12"/>
                    <a:pt x="22" y="12"/>
                    <a:pt x="21" y="11"/>
                  </a:cubicBezTo>
                  <a:cubicBezTo>
                    <a:pt x="21" y="11"/>
                    <a:pt x="21" y="11"/>
                    <a:pt x="22" y="10"/>
                  </a:cubicBezTo>
                  <a:cubicBezTo>
                    <a:pt x="22" y="6"/>
                    <a:pt x="19" y="3"/>
                    <a:pt x="16" y="2"/>
                  </a:cubicBezTo>
                  <a:cubicBezTo>
                    <a:pt x="12" y="0"/>
                    <a:pt x="9" y="1"/>
                    <a:pt x="6" y="3"/>
                  </a:cubicBezTo>
                  <a:cubicBezTo>
                    <a:pt x="4" y="4"/>
                    <a:pt x="2" y="7"/>
                    <a:pt x="1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9" name="Freeform 2561"/>
            <p:cNvSpPr>
              <a:spLocks noEditPoints="1"/>
            </p:cNvSpPr>
            <p:nvPr/>
          </p:nvSpPr>
          <p:spPr bwMode="auto">
            <a:xfrm>
              <a:off x="2165918" y="2484385"/>
              <a:ext cx="131166" cy="102417"/>
            </a:xfrm>
            <a:custGeom>
              <a:avLst/>
              <a:gdLst>
                <a:gd name="T0" fmla="*/ 54 w 62"/>
                <a:gd name="T1" fmla="*/ 12 h 48"/>
                <a:gd name="T2" fmla="*/ 52 w 62"/>
                <a:gd name="T3" fmla="*/ 10 h 48"/>
                <a:gd name="T4" fmla="*/ 43 w 62"/>
                <a:gd name="T5" fmla="*/ 6 h 48"/>
                <a:gd name="T6" fmla="*/ 35 w 62"/>
                <a:gd name="T7" fmla="*/ 9 h 48"/>
                <a:gd name="T8" fmla="*/ 32 w 62"/>
                <a:gd name="T9" fmla="*/ 10 h 48"/>
                <a:gd name="T10" fmla="*/ 27 w 62"/>
                <a:gd name="T11" fmla="*/ 11 h 48"/>
                <a:gd name="T12" fmla="*/ 23 w 62"/>
                <a:gd name="T13" fmla="*/ 7 h 48"/>
                <a:gd name="T14" fmla="*/ 23 w 62"/>
                <a:gd name="T15" fmla="*/ 7 h 48"/>
                <a:gd name="T16" fmla="*/ 23 w 62"/>
                <a:gd name="T17" fmla="*/ 7 h 48"/>
                <a:gd name="T18" fmla="*/ 26 w 62"/>
                <a:gd name="T19" fmla="*/ 7 h 48"/>
                <a:gd name="T20" fmla="*/ 26 w 62"/>
                <a:gd name="T21" fmla="*/ 7 h 48"/>
                <a:gd name="T22" fmla="*/ 24 w 62"/>
                <a:gd name="T23" fmla="*/ 6 h 48"/>
                <a:gd name="T24" fmla="*/ 22 w 62"/>
                <a:gd name="T25" fmla="*/ 6 h 48"/>
                <a:gd name="T26" fmla="*/ 21 w 62"/>
                <a:gd name="T27" fmla="*/ 6 h 48"/>
                <a:gd name="T28" fmla="*/ 18 w 62"/>
                <a:gd name="T29" fmla="*/ 1 h 48"/>
                <a:gd name="T30" fmla="*/ 12 w 62"/>
                <a:gd name="T31" fmla="*/ 0 h 48"/>
                <a:gd name="T32" fmla="*/ 7 w 62"/>
                <a:gd name="T33" fmla="*/ 3 h 48"/>
                <a:gd name="T34" fmla="*/ 4 w 62"/>
                <a:gd name="T35" fmla="*/ 7 h 48"/>
                <a:gd name="T36" fmla="*/ 2 w 62"/>
                <a:gd name="T37" fmla="*/ 9 h 48"/>
                <a:gd name="T38" fmla="*/ 0 w 62"/>
                <a:gd name="T39" fmla="*/ 10 h 48"/>
                <a:gd name="T40" fmla="*/ 3 w 62"/>
                <a:gd name="T41" fmla="*/ 12 h 48"/>
                <a:gd name="T42" fmla="*/ 4 w 62"/>
                <a:gd name="T43" fmla="*/ 13 h 48"/>
                <a:gd name="T44" fmla="*/ 3 w 62"/>
                <a:gd name="T45" fmla="*/ 16 h 48"/>
                <a:gd name="T46" fmla="*/ 1 w 62"/>
                <a:gd name="T47" fmla="*/ 24 h 48"/>
                <a:gd name="T48" fmla="*/ 0 w 62"/>
                <a:gd name="T49" fmla="*/ 29 h 48"/>
                <a:gd name="T50" fmla="*/ 0 w 62"/>
                <a:gd name="T51" fmla="*/ 33 h 48"/>
                <a:gd name="T52" fmla="*/ 5 w 62"/>
                <a:gd name="T53" fmla="*/ 32 h 48"/>
                <a:gd name="T54" fmla="*/ 11 w 62"/>
                <a:gd name="T55" fmla="*/ 33 h 48"/>
                <a:gd name="T56" fmla="*/ 19 w 62"/>
                <a:gd name="T57" fmla="*/ 33 h 48"/>
                <a:gd name="T58" fmla="*/ 27 w 62"/>
                <a:gd name="T59" fmla="*/ 29 h 48"/>
                <a:gd name="T60" fmla="*/ 24 w 62"/>
                <a:gd name="T61" fmla="*/ 37 h 48"/>
                <a:gd name="T62" fmla="*/ 23 w 62"/>
                <a:gd name="T63" fmla="*/ 40 h 48"/>
                <a:gd name="T64" fmla="*/ 30 w 62"/>
                <a:gd name="T65" fmla="*/ 38 h 48"/>
                <a:gd name="T66" fmla="*/ 37 w 62"/>
                <a:gd name="T67" fmla="*/ 38 h 48"/>
                <a:gd name="T68" fmla="*/ 39 w 62"/>
                <a:gd name="T69" fmla="*/ 38 h 48"/>
                <a:gd name="T70" fmla="*/ 39 w 62"/>
                <a:gd name="T71" fmla="*/ 42 h 48"/>
                <a:gd name="T72" fmla="*/ 39 w 62"/>
                <a:gd name="T73" fmla="*/ 48 h 48"/>
                <a:gd name="T74" fmla="*/ 48 w 62"/>
                <a:gd name="T75" fmla="*/ 47 h 48"/>
                <a:gd name="T76" fmla="*/ 54 w 62"/>
                <a:gd name="T77" fmla="*/ 45 h 48"/>
                <a:gd name="T78" fmla="*/ 59 w 62"/>
                <a:gd name="T79" fmla="*/ 40 h 48"/>
                <a:gd name="T80" fmla="*/ 59 w 62"/>
                <a:gd name="T81" fmla="*/ 34 h 48"/>
                <a:gd name="T82" fmla="*/ 55 w 62"/>
                <a:gd name="T83" fmla="*/ 28 h 48"/>
                <a:gd name="T84" fmla="*/ 55 w 62"/>
                <a:gd name="T85" fmla="*/ 28 h 48"/>
                <a:gd name="T86" fmla="*/ 57 w 62"/>
                <a:gd name="T87" fmla="*/ 27 h 48"/>
                <a:gd name="T88" fmla="*/ 60 w 62"/>
                <a:gd name="T89" fmla="*/ 25 h 48"/>
                <a:gd name="T90" fmla="*/ 60 w 62"/>
                <a:gd name="T91" fmla="*/ 24 h 48"/>
                <a:gd name="T92" fmla="*/ 57 w 62"/>
                <a:gd name="T93" fmla="*/ 26 h 48"/>
                <a:gd name="T94" fmla="*/ 55 w 62"/>
                <a:gd name="T95" fmla="*/ 27 h 48"/>
                <a:gd name="T96" fmla="*/ 57 w 62"/>
                <a:gd name="T97" fmla="*/ 22 h 48"/>
                <a:gd name="T98" fmla="*/ 54 w 62"/>
                <a:gd name="T99" fmla="*/ 12 h 48"/>
                <a:gd name="T100" fmla="*/ 62 w 62"/>
                <a:gd name="T101" fmla="*/ 11 h 48"/>
                <a:gd name="T102" fmla="*/ 62 w 62"/>
                <a:gd name="T103" fmla="*/ 10 h 48"/>
                <a:gd name="T104" fmla="*/ 54 w 62"/>
                <a:gd name="T105" fmla="*/ 12 h 48"/>
                <a:gd name="T106" fmla="*/ 29 w 62"/>
                <a:gd name="T107" fmla="*/ 15 h 48"/>
                <a:gd name="T108" fmla="*/ 27 w 62"/>
                <a:gd name="T109" fmla="*/ 11 h 48"/>
                <a:gd name="T110" fmla="*/ 31 w 62"/>
                <a:gd name="T111" fmla="*/ 10 h 48"/>
                <a:gd name="T112" fmla="*/ 34 w 62"/>
                <a:gd name="T113" fmla="*/ 10 h 48"/>
                <a:gd name="T114" fmla="*/ 34 w 62"/>
                <a:gd name="T115" fmla="*/ 10 h 48"/>
                <a:gd name="T116" fmla="*/ 29 w 62"/>
                <a:gd name="T117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" h="48">
                  <a:moveTo>
                    <a:pt x="54" y="12"/>
                  </a:moveTo>
                  <a:cubicBezTo>
                    <a:pt x="54" y="11"/>
                    <a:pt x="53" y="10"/>
                    <a:pt x="52" y="10"/>
                  </a:cubicBezTo>
                  <a:cubicBezTo>
                    <a:pt x="50" y="7"/>
                    <a:pt x="47" y="6"/>
                    <a:pt x="43" y="6"/>
                  </a:cubicBezTo>
                  <a:cubicBezTo>
                    <a:pt x="40" y="6"/>
                    <a:pt x="37" y="8"/>
                    <a:pt x="35" y="9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0" y="10"/>
                    <a:pt x="28" y="10"/>
                    <a:pt x="27" y="11"/>
                  </a:cubicBezTo>
                  <a:cubicBezTo>
                    <a:pt x="26" y="9"/>
                    <a:pt x="24" y="8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7"/>
                    <a:pt x="25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5" y="7"/>
                    <a:pt x="24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0" y="4"/>
                    <a:pt x="19" y="2"/>
                    <a:pt x="18" y="1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10" y="1"/>
                    <a:pt x="9" y="2"/>
                    <a:pt x="7" y="3"/>
                  </a:cubicBezTo>
                  <a:cubicBezTo>
                    <a:pt x="6" y="4"/>
                    <a:pt x="5" y="5"/>
                    <a:pt x="4" y="7"/>
                  </a:cubicBezTo>
                  <a:cubicBezTo>
                    <a:pt x="3" y="7"/>
                    <a:pt x="3" y="8"/>
                    <a:pt x="2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2" y="10"/>
                    <a:pt x="3" y="11"/>
                    <a:pt x="3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4"/>
                    <a:pt x="3" y="15"/>
                    <a:pt x="3" y="16"/>
                  </a:cubicBezTo>
                  <a:cubicBezTo>
                    <a:pt x="1" y="19"/>
                    <a:pt x="1" y="22"/>
                    <a:pt x="1" y="24"/>
                  </a:cubicBezTo>
                  <a:cubicBezTo>
                    <a:pt x="1" y="25"/>
                    <a:pt x="1" y="27"/>
                    <a:pt x="0" y="29"/>
                  </a:cubicBezTo>
                  <a:cubicBezTo>
                    <a:pt x="0" y="31"/>
                    <a:pt x="0" y="33"/>
                    <a:pt x="0" y="33"/>
                  </a:cubicBezTo>
                  <a:cubicBezTo>
                    <a:pt x="1" y="32"/>
                    <a:pt x="3" y="32"/>
                    <a:pt x="5" y="32"/>
                  </a:cubicBezTo>
                  <a:cubicBezTo>
                    <a:pt x="7" y="32"/>
                    <a:pt x="9" y="33"/>
                    <a:pt x="11" y="33"/>
                  </a:cubicBezTo>
                  <a:cubicBezTo>
                    <a:pt x="14" y="34"/>
                    <a:pt x="16" y="34"/>
                    <a:pt x="19" y="33"/>
                  </a:cubicBezTo>
                  <a:cubicBezTo>
                    <a:pt x="22" y="32"/>
                    <a:pt x="25" y="31"/>
                    <a:pt x="27" y="29"/>
                  </a:cubicBezTo>
                  <a:cubicBezTo>
                    <a:pt x="26" y="32"/>
                    <a:pt x="26" y="35"/>
                    <a:pt x="24" y="37"/>
                  </a:cubicBezTo>
                  <a:cubicBezTo>
                    <a:pt x="24" y="38"/>
                    <a:pt x="23" y="39"/>
                    <a:pt x="23" y="40"/>
                  </a:cubicBezTo>
                  <a:cubicBezTo>
                    <a:pt x="24" y="39"/>
                    <a:pt x="27" y="39"/>
                    <a:pt x="30" y="38"/>
                  </a:cubicBezTo>
                  <a:cubicBezTo>
                    <a:pt x="32" y="38"/>
                    <a:pt x="35" y="38"/>
                    <a:pt x="37" y="38"/>
                  </a:cubicBezTo>
                  <a:cubicBezTo>
                    <a:pt x="38" y="38"/>
                    <a:pt x="39" y="38"/>
                    <a:pt x="39" y="38"/>
                  </a:cubicBezTo>
                  <a:cubicBezTo>
                    <a:pt x="39" y="39"/>
                    <a:pt x="39" y="41"/>
                    <a:pt x="39" y="42"/>
                  </a:cubicBezTo>
                  <a:cubicBezTo>
                    <a:pt x="39" y="44"/>
                    <a:pt x="39" y="48"/>
                    <a:pt x="39" y="48"/>
                  </a:cubicBezTo>
                  <a:cubicBezTo>
                    <a:pt x="41" y="46"/>
                    <a:pt x="45" y="47"/>
                    <a:pt x="48" y="47"/>
                  </a:cubicBezTo>
                  <a:cubicBezTo>
                    <a:pt x="50" y="47"/>
                    <a:pt x="52" y="46"/>
                    <a:pt x="54" y="45"/>
                  </a:cubicBezTo>
                  <a:cubicBezTo>
                    <a:pt x="56" y="44"/>
                    <a:pt x="58" y="42"/>
                    <a:pt x="59" y="40"/>
                  </a:cubicBezTo>
                  <a:cubicBezTo>
                    <a:pt x="60" y="38"/>
                    <a:pt x="60" y="36"/>
                    <a:pt x="59" y="34"/>
                  </a:cubicBezTo>
                  <a:cubicBezTo>
                    <a:pt x="58" y="31"/>
                    <a:pt x="57" y="30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6" y="27"/>
                    <a:pt x="56" y="27"/>
                    <a:pt x="57" y="27"/>
                  </a:cubicBezTo>
                  <a:cubicBezTo>
                    <a:pt x="58" y="26"/>
                    <a:pt x="59" y="25"/>
                    <a:pt x="60" y="2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5"/>
                    <a:pt x="58" y="25"/>
                    <a:pt x="57" y="26"/>
                  </a:cubicBezTo>
                  <a:cubicBezTo>
                    <a:pt x="57" y="26"/>
                    <a:pt x="56" y="27"/>
                    <a:pt x="55" y="27"/>
                  </a:cubicBezTo>
                  <a:cubicBezTo>
                    <a:pt x="56" y="26"/>
                    <a:pt x="56" y="24"/>
                    <a:pt x="57" y="22"/>
                  </a:cubicBezTo>
                  <a:cubicBezTo>
                    <a:pt x="57" y="19"/>
                    <a:pt x="56" y="15"/>
                    <a:pt x="54" y="12"/>
                  </a:cubicBezTo>
                  <a:cubicBezTo>
                    <a:pt x="57" y="11"/>
                    <a:pt x="59" y="10"/>
                    <a:pt x="62" y="11"/>
                  </a:cubicBezTo>
                  <a:cubicBezTo>
                    <a:pt x="62" y="11"/>
                    <a:pt x="62" y="10"/>
                    <a:pt x="62" y="10"/>
                  </a:cubicBezTo>
                  <a:cubicBezTo>
                    <a:pt x="60" y="9"/>
                    <a:pt x="57" y="10"/>
                    <a:pt x="54" y="12"/>
                  </a:cubicBezTo>
                  <a:close/>
                  <a:moveTo>
                    <a:pt x="29" y="15"/>
                  </a:moveTo>
                  <a:cubicBezTo>
                    <a:pt x="29" y="14"/>
                    <a:pt x="28" y="13"/>
                    <a:pt x="27" y="11"/>
                  </a:cubicBezTo>
                  <a:cubicBezTo>
                    <a:pt x="28" y="11"/>
                    <a:pt x="30" y="10"/>
                    <a:pt x="31" y="10"/>
                  </a:cubicBezTo>
                  <a:cubicBezTo>
                    <a:pt x="32" y="10"/>
                    <a:pt x="33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2" y="12"/>
                    <a:pt x="30" y="13"/>
                    <a:pt x="29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0" name="Freeform 2562"/>
            <p:cNvSpPr/>
            <p:nvPr/>
          </p:nvSpPr>
          <p:spPr bwMode="auto">
            <a:xfrm>
              <a:off x="2312357" y="2367593"/>
              <a:ext cx="222803" cy="263231"/>
            </a:xfrm>
            <a:custGeom>
              <a:avLst/>
              <a:gdLst>
                <a:gd name="T0" fmla="*/ 101 w 105"/>
                <a:gd name="T1" fmla="*/ 35 h 124"/>
                <a:gd name="T2" fmla="*/ 85 w 105"/>
                <a:gd name="T3" fmla="*/ 26 h 124"/>
                <a:gd name="T4" fmla="*/ 73 w 105"/>
                <a:gd name="T5" fmla="*/ 23 h 124"/>
                <a:gd name="T6" fmla="*/ 68 w 105"/>
                <a:gd name="T7" fmla="*/ 15 h 124"/>
                <a:gd name="T8" fmla="*/ 66 w 105"/>
                <a:gd name="T9" fmla="*/ 26 h 124"/>
                <a:gd name="T10" fmla="*/ 56 w 105"/>
                <a:gd name="T11" fmla="*/ 30 h 124"/>
                <a:gd name="T12" fmla="*/ 43 w 105"/>
                <a:gd name="T13" fmla="*/ 27 h 124"/>
                <a:gd name="T14" fmla="*/ 56 w 105"/>
                <a:gd name="T15" fmla="*/ 15 h 124"/>
                <a:gd name="T16" fmla="*/ 62 w 105"/>
                <a:gd name="T17" fmla="*/ 18 h 124"/>
                <a:gd name="T18" fmla="*/ 56 w 105"/>
                <a:gd name="T19" fmla="*/ 13 h 124"/>
                <a:gd name="T20" fmla="*/ 44 w 105"/>
                <a:gd name="T21" fmla="*/ 1 h 124"/>
                <a:gd name="T22" fmla="*/ 20 w 105"/>
                <a:gd name="T23" fmla="*/ 10 h 124"/>
                <a:gd name="T24" fmla="*/ 22 w 105"/>
                <a:gd name="T25" fmla="*/ 15 h 124"/>
                <a:gd name="T26" fmla="*/ 35 w 105"/>
                <a:gd name="T27" fmla="*/ 26 h 124"/>
                <a:gd name="T28" fmla="*/ 44 w 105"/>
                <a:gd name="T29" fmla="*/ 31 h 124"/>
                <a:gd name="T30" fmla="*/ 25 w 105"/>
                <a:gd name="T31" fmla="*/ 31 h 124"/>
                <a:gd name="T32" fmla="*/ 24 w 105"/>
                <a:gd name="T33" fmla="*/ 36 h 124"/>
                <a:gd name="T34" fmla="*/ 26 w 105"/>
                <a:gd name="T35" fmla="*/ 44 h 124"/>
                <a:gd name="T36" fmla="*/ 5 w 105"/>
                <a:gd name="T37" fmla="*/ 60 h 124"/>
                <a:gd name="T38" fmla="*/ 8 w 105"/>
                <a:gd name="T39" fmla="*/ 66 h 124"/>
                <a:gd name="T40" fmla="*/ 17 w 105"/>
                <a:gd name="T41" fmla="*/ 74 h 124"/>
                <a:gd name="T42" fmla="*/ 14 w 105"/>
                <a:gd name="T43" fmla="*/ 83 h 124"/>
                <a:gd name="T44" fmla="*/ 7 w 105"/>
                <a:gd name="T45" fmla="*/ 92 h 124"/>
                <a:gd name="T46" fmla="*/ 14 w 105"/>
                <a:gd name="T47" fmla="*/ 120 h 124"/>
                <a:gd name="T48" fmla="*/ 20 w 105"/>
                <a:gd name="T49" fmla="*/ 118 h 124"/>
                <a:gd name="T50" fmla="*/ 33 w 105"/>
                <a:gd name="T51" fmla="*/ 106 h 124"/>
                <a:gd name="T52" fmla="*/ 36 w 105"/>
                <a:gd name="T53" fmla="*/ 90 h 124"/>
                <a:gd name="T54" fmla="*/ 39 w 105"/>
                <a:gd name="T55" fmla="*/ 80 h 124"/>
                <a:gd name="T56" fmla="*/ 51 w 105"/>
                <a:gd name="T57" fmla="*/ 71 h 124"/>
                <a:gd name="T58" fmla="*/ 64 w 105"/>
                <a:gd name="T59" fmla="*/ 62 h 124"/>
                <a:gd name="T60" fmla="*/ 61 w 105"/>
                <a:gd name="T61" fmla="*/ 59 h 124"/>
                <a:gd name="T62" fmla="*/ 55 w 105"/>
                <a:gd name="T63" fmla="*/ 55 h 124"/>
                <a:gd name="T64" fmla="*/ 68 w 105"/>
                <a:gd name="T65" fmla="*/ 50 h 124"/>
                <a:gd name="T66" fmla="*/ 70 w 105"/>
                <a:gd name="T67" fmla="*/ 52 h 124"/>
                <a:gd name="T68" fmla="*/ 71 w 105"/>
                <a:gd name="T69" fmla="*/ 54 h 124"/>
                <a:gd name="T70" fmla="*/ 81 w 105"/>
                <a:gd name="T71" fmla="*/ 63 h 124"/>
                <a:gd name="T72" fmla="*/ 98 w 105"/>
                <a:gd name="T73" fmla="*/ 58 h 124"/>
                <a:gd name="T74" fmla="*/ 103 w 105"/>
                <a:gd name="T75" fmla="*/ 64 h 124"/>
                <a:gd name="T76" fmla="*/ 101 w 105"/>
                <a:gd name="T77" fmla="*/ 56 h 124"/>
                <a:gd name="T78" fmla="*/ 104 w 105"/>
                <a:gd name="T79" fmla="*/ 4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" h="124">
                  <a:moveTo>
                    <a:pt x="103" y="38"/>
                  </a:moveTo>
                  <a:cubicBezTo>
                    <a:pt x="102" y="36"/>
                    <a:pt x="102" y="35"/>
                    <a:pt x="101" y="35"/>
                  </a:cubicBezTo>
                  <a:cubicBezTo>
                    <a:pt x="99" y="32"/>
                    <a:pt x="96" y="30"/>
                    <a:pt x="94" y="29"/>
                  </a:cubicBezTo>
                  <a:cubicBezTo>
                    <a:pt x="91" y="28"/>
                    <a:pt x="88" y="27"/>
                    <a:pt x="85" y="26"/>
                  </a:cubicBezTo>
                  <a:cubicBezTo>
                    <a:pt x="83" y="26"/>
                    <a:pt x="80" y="26"/>
                    <a:pt x="77" y="25"/>
                  </a:cubicBezTo>
                  <a:cubicBezTo>
                    <a:pt x="76" y="24"/>
                    <a:pt x="74" y="24"/>
                    <a:pt x="73" y="23"/>
                  </a:cubicBezTo>
                  <a:cubicBezTo>
                    <a:pt x="72" y="22"/>
                    <a:pt x="71" y="21"/>
                    <a:pt x="70" y="19"/>
                  </a:cubicBezTo>
                  <a:cubicBezTo>
                    <a:pt x="69" y="18"/>
                    <a:pt x="68" y="16"/>
                    <a:pt x="68" y="15"/>
                  </a:cubicBezTo>
                  <a:cubicBezTo>
                    <a:pt x="68" y="16"/>
                    <a:pt x="67" y="18"/>
                    <a:pt x="67" y="20"/>
                  </a:cubicBezTo>
                  <a:cubicBezTo>
                    <a:pt x="67" y="22"/>
                    <a:pt x="67" y="24"/>
                    <a:pt x="66" y="26"/>
                  </a:cubicBezTo>
                  <a:cubicBezTo>
                    <a:pt x="66" y="29"/>
                    <a:pt x="66" y="32"/>
                    <a:pt x="66" y="34"/>
                  </a:cubicBezTo>
                  <a:cubicBezTo>
                    <a:pt x="63" y="32"/>
                    <a:pt x="60" y="31"/>
                    <a:pt x="56" y="30"/>
                  </a:cubicBezTo>
                  <a:cubicBezTo>
                    <a:pt x="53" y="30"/>
                    <a:pt x="48" y="30"/>
                    <a:pt x="45" y="28"/>
                  </a:cubicBezTo>
                  <a:cubicBezTo>
                    <a:pt x="45" y="28"/>
                    <a:pt x="44" y="28"/>
                    <a:pt x="43" y="27"/>
                  </a:cubicBezTo>
                  <a:cubicBezTo>
                    <a:pt x="46" y="27"/>
                    <a:pt x="49" y="26"/>
                    <a:pt x="51" y="24"/>
                  </a:cubicBezTo>
                  <a:cubicBezTo>
                    <a:pt x="53" y="22"/>
                    <a:pt x="55" y="19"/>
                    <a:pt x="56" y="15"/>
                  </a:cubicBezTo>
                  <a:cubicBezTo>
                    <a:pt x="58" y="16"/>
                    <a:pt x="60" y="17"/>
                    <a:pt x="62" y="19"/>
                  </a:cubicBezTo>
                  <a:cubicBezTo>
                    <a:pt x="62" y="19"/>
                    <a:pt x="62" y="19"/>
                    <a:pt x="62" y="18"/>
                  </a:cubicBezTo>
                  <a:cubicBezTo>
                    <a:pt x="61" y="17"/>
                    <a:pt x="59" y="16"/>
                    <a:pt x="56" y="15"/>
                  </a:cubicBezTo>
                  <a:cubicBezTo>
                    <a:pt x="56" y="14"/>
                    <a:pt x="56" y="13"/>
                    <a:pt x="56" y="13"/>
                  </a:cubicBezTo>
                  <a:cubicBezTo>
                    <a:pt x="56" y="10"/>
                    <a:pt x="55" y="7"/>
                    <a:pt x="52" y="5"/>
                  </a:cubicBezTo>
                  <a:cubicBezTo>
                    <a:pt x="50" y="2"/>
                    <a:pt x="47" y="1"/>
                    <a:pt x="44" y="1"/>
                  </a:cubicBezTo>
                  <a:cubicBezTo>
                    <a:pt x="39" y="0"/>
                    <a:pt x="35" y="2"/>
                    <a:pt x="31" y="5"/>
                  </a:cubicBezTo>
                  <a:cubicBezTo>
                    <a:pt x="28" y="6"/>
                    <a:pt x="24" y="10"/>
                    <a:pt x="20" y="10"/>
                  </a:cubicBezTo>
                  <a:cubicBezTo>
                    <a:pt x="19" y="11"/>
                    <a:pt x="18" y="11"/>
                    <a:pt x="16" y="11"/>
                  </a:cubicBezTo>
                  <a:cubicBezTo>
                    <a:pt x="18" y="11"/>
                    <a:pt x="20" y="13"/>
                    <a:pt x="22" y="15"/>
                  </a:cubicBezTo>
                  <a:cubicBezTo>
                    <a:pt x="24" y="17"/>
                    <a:pt x="26" y="19"/>
                    <a:pt x="27" y="20"/>
                  </a:cubicBezTo>
                  <a:cubicBezTo>
                    <a:pt x="29" y="22"/>
                    <a:pt x="32" y="24"/>
                    <a:pt x="35" y="26"/>
                  </a:cubicBezTo>
                  <a:cubicBezTo>
                    <a:pt x="37" y="27"/>
                    <a:pt x="40" y="28"/>
                    <a:pt x="43" y="27"/>
                  </a:cubicBezTo>
                  <a:cubicBezTo>
                    <a:pt x="43" y="28"/>
                    <a:pt x="44" y="30"/>
                    <a:pt x="44" y="31"/>
                  </a:cubicBezTo>
                  <a:cubicBezTo>
                    <a:pt x="41" y="31"/>
                    <a:pt x="39" y="31"/>
                    <a:pt x="36" y="31"/>
                  </a:cubicBezTo>
                  <a:cubicBezTo>
                    <a:pt x="33" y="31"/>
                    <a:pt x="28" y="33"/>
                    <a:pt x="25" y="31"/>
                  </a:cubicBezTo>
                  <a:cubicBezTo>
                    <a:pt x="23" y="30"/>
                    <a:pt x="22" y="30"/>
                    <a:pt x="21" y="30"/>
                  </a:cubicBezTo>
                  <a:cubicBezTo>
                    <a:pt x="22" y="31"/>
                    <a:pt x="23" y="33"/>
                    <a:pt x="24" y="36"/>
                  </a:cubicBezTo>
                  <a:cubicBezTo>
                    <a:pt x="24" y="38"/>
                    <a:pt x="25" y="41"/>
                    <a:pt x="26" y="42"/>
                  </a:cubicBezTo>
                  <a:cubicBezTo>
                    <a:pt x="26" y="43"/>
                    <a:pt x="26" y="44"/>
                    <a:pt x="26" y="44"/>
                  </a:cubicBezTo>
                  <a:cubicBezTo>
                    <a:pt x="24" y="46"/>
                    <a:pt x="21" y="48"/>
                    <a:pt x="18" y="50"/>
                  </a:cubicBezTo>
                  <a:cubicBezTo>
                    <a:pt x="15" y="53"/>
                    <a:pt x="10" y="59"/>
                    <a:pt x="5" y="6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5" y="64"/>
                    <a:pt x="8" y="66"/>
                  </a:cubicBezTo>
                  <a:cubicBezTo>
                    <a:pt x="10" y="68"/>
                    <a:pt x="13" y="71"/>
                    <a:pt x="15" y="72"/>
                  </a:cubicBezTo>
                  <a:cubicBezTo>
                    <a:pt x="16" y="73"/>
                    <a:pt x="16" y="73"/>
                    <a:pt x="17" y="74"/>
                  </a:cubicBezTo>
                  <a:cubicBezTo>
                    <a:pt x="17" y="74"/>
                    <a:pt x="16" y="74"/>
                    <a:pt x="16" y="75"/>
                  </a:cubicBezTo>
                  <a:cubicBezTo>
                    <a:pt x="15" y="78"/>
                    <a:pt x="14" y="80"/>
                    <a:pt x="14" y="83"/>
                  </a:cubicBezTo>
                  <a:cubicBezTo>
                    <a:pt x="13" y="84"/>
                    <a:pt x="12" y="85"/>
                    <a:pt x="11" y="85"/>
                  </a:cubicBezTo>
                  <a:cubicBezTo>
                    <a:pt x="9" y="87"/>
                    <a:pt x="7" y="90"/>
                    <a:pt x="7" y="92"/>
                  </a:cubicBezTo>
                  <a:cubicBezTo>
                    <a:pt x="6" y="97"/>
                    <a:pt x="7" y="102"/>
                    <a:pt x="9" y="107"/>
                  </a:cubicBezTo>
                  <a:cubicBezTo>
                    <a:pt x="11" y="111"/>
                    <a:pt x="15" y="116"/>
                    <a:pt x="14" y="120"/>
                  </a:cubicBezTo>
                  <a:cubicBezTo>
                    <a:pt x="15" y="121"/>
                    <a:pt x="15" y="122"/>
                    <a:pt x="15" y="124"/>
                  </a:cubicBezTo>
                  <a:cubicBezTo>
                    <a:pt x="16" y="122"/>
                    <a:pt x="17" y="120"/>
                    <a:pt x="20" y="118"/>
                  </a:cubicBezTo>
                  <a:cubicBezTo>
                    <a:pt x="22" y="117"/>
                    <a:pt x="24" y="115"/>
                    <a:pt x="26" y="114"/>
                  </a:cubicBezTo>
                  <a:cubicBezTo>
                    <a:pt x="29" y="112"/>
                    <a:pt x="31" y="109"/>
                    <a:pt x="33" y="106"/>
                  </a:cubicBezTo>
                  <a:cubicBezTo>
                    <a:pt x="35" y="103"/>
                    <a:pt x="37" y="99"/>
                    <a:pt x="36" y="95"/>
                  </a:cubicBezTo>
                  <a:cubicBezTo>
                    <a:pt x="36" y="93"/>
                    <a:pt x="36" y="92"/>
                    <a:pt x="36" y="90"/>
                  </a:cubicBezTo>
                  <a:cubicBezTo>
                    <a:pt x="37" y="89"/>
                    <a:pt x="38" y="87"/>
                    <a:pt x="39" y="85"/>
                  </a:cubicBezTo>
                  <a:cubicBezTo>
                    <a:pt x="39" y="83"/>
                    <a:pt x="39" y="81"/>
                    <a:pt x="39" y="80"/>
                  </a:cubicBezTo>
                  <a:cubicBezTo>
                    <a:pt x="40" y="80"/>
                    <a:pt x="40" y="79"/>
                    <a:pt x="41" y="79"/>
                  </a:cubicBezTo>
                  <a:cubicBezTo>
                    <a:pt x="46" y="78"/>
                    <a:pt x="49" y="75"/>
                    <a:pt x="51" y="71"/>
                  </a:cubicBezTo>
                  <a:cubicBezTo>
                    <a:pt x="53" y="68"/>
                    <a:pt x="55" y="64"/>
                    <a:pt x="55" y="59"/>
                  </a:cubicBezTo>
                  <a:cubicBezTo>
                    <a:pt x="58" y="59"/>
                    <a:pt x="62" y="60"/>
                    <a:pt x="64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4" y="60"/>
                    <a:pt x="63" y="60"/>
                    <a:pt x="61" y="59"/>
                  </a:cubicBezTo>
                  <a:cubicBezTo>
                    <a:pt x="59" y="59"/>
                    <a:pt x="57" y="58"/>
                    <a:pt x="55" y="58"/>
                  </a:cubicBezTo>
                  <a:cubicBezTo>
                    <a:pt x="55" y="57"/>
                    <a:pt x="55" y="56"/>
                    <a:pt x="55" y="55"/>
                  </a:cubicBezTo>
                  <a:cubicBezTo>
                    <a:pt x="54" y="55"/>
                    <a:pt x="54" y="55"/>
                    <a:pt x="54" y="54"/>
                  </a:cubicBezTo>
                  <a:cubicBezTo>
                    <a:pt x="60" y="57"/>
                    <a:pt x="65" y="54"/>
                    <a:pt x="68" y="50"/>
                  </a:cubicBezTo>
                  <a:cubicBezTo>
                    <a:pt x="68" y="50"/>
                    <a:pt x="69" y="50"/>
                    <a:pt x="69" y="50"/>
                  </a:cubicBezTo>
                  <a:cubicBezTo>
                    <a:pt x="69" y="51"/>
                    <a:pt x="69" y="52"/>
                    <a:pt x="70" y="52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4"/>
                    <a:pt x="70" y="54"/>
                    <a:pt x="71" y="54"/>
                  </a:cubicBezTo>
                  <a:cubicBezTo>
                    <a:pt x="72" y="56"/>
                    <a:pt x="73" y="57"/>
                    <a:pt x="74" y="59"/>
                  </a:cubicBezTo>
                  <a:cubicBezTo>
                    <a:pt x="76" y="60"/>
                    <a:pt x="79" y="62"/>
                    <a:pt x="81" y="63"/>
                  </a:cubicBezTo>
                  <a:cubicBezTo>
                    <a:pt x="83" y="64"/>
                    <a:pt x="85" y="64"/>
                    <a:pt x="87" y="64"/>
                  </a:cubicBezTo>
                  <a:cubicBezTo>
                    <a:pt x="91" y="64"/>
                    <a:pt x="95" y="61"/>
                    <a:pt x="98" y="58"/>
                  </a:cubicBezTo>
                  <a:cubicBezTo>
                    <a:pt x="100" y="60"/>
                    <a:pt x="101" y="62"/>
                    <a:pt x="102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2"/>
                    <a:pt x="101" y="60"/>
                    <a:pt x="99" y="58"/>
                  </a:cubicBezTo>
                  <a:cubicBezTo>
                    <a:pt x="99" y="57"/>
                    <a:pt x="100" y="57"/>
                    <a:pt x="101" y="56"/>
                  </a:cubicBezTo>
                  <a:cubicBezTo>
                    <a:pt x="103" y="53"/>
                    <a:pt x="105" y="50"/>
                    <a:pt x="105" y="46"/>
                  </a:cubicBezTo>
                  <a:cubicBezTo>
                    <a:pt x="105" y="45"/>
                    <a:pt x="105" y="43"/>
                    <a:pt x="104" y="41"/>
                  </a:cubicBezTo>
                  <a:cubicBezTo>
                    <a:pt x="104" y="40"/>
                    <a:pt x="104" y="39"/>
                    <a:pt x="103" y="3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1" name="Freeform 2563"/>
            <p:cNvSpPr/>
            <p:nvPr/>
          </p:nvSpPr>
          <p:spPr bwMode="auto">
            <a:xfrm>
              <a:off x="2471374" y="2286737"/>
              <a:ext cx="163509" cy="203937"/>
            </a:xfrm>
            <a:custGeom>
              <a:avLst/>
              <a:gdLst>
                <a:gd name="T0" fmla="*/ 62 w 77"/>
                <a:gd name="T1" fmla="*/ 38 h 96"/>
                <a:gd name="T2" fmla="*/ 59 w 77"/>
                <a:gd name="T3" fmla="*/ 37 h 96"/>
                <a:gd name="T4" fmla="*/ 59 w 77"/>
                <a:gd name="T5" fmla="*/ 35 h 96"/>
                <a:gd name="T6" fmla="*/ 60 w 77"/>
                <a:gd name="T7" fmla="*/ 33 h 96"/>
                <a:gd name="T8" fmla="*/ 62 w 77"/>
                <a:gd name="T9" fmla="*/ 33 h 96"/>
                <a:gd name="T10" fmla="*/ 68 w 77"/>
                <a:gd name="T11" fmla="*/ 31 h 96"/>
                <a:gd name="T12" fmla="*/ 72 w 77"/>
                <a:gd name="T13" fmla="*/ 26 h 96"/>
                <a:gd name="T14" fmla="*/ 72 w 77"/>
                <a:gd name="T15" fmla="*/ 13 h 96"/>
                <a:gd name="T16" fmla="*/ 68 w 77"/>
                <a:gd name="T17" fmla="*/ 3 h 96"/>
                <a:gd name="T18" fmla="*/ 67 w 77"/>
                <a:gd name="T19" fmla="*/ 0 h 96"/>
                <a:gd name="T20" fmla="*/ 59 w 77"/>
                <a:gd name="T21" fmla="*/ 7 h 96"/>
                <a:gd name="T22" fmla="*/ 49 w 77"/>
                <a:gd name="T23" fmla="*/ 20 h 96"/>
                <a:gd name="T24" fmla="*/ 51 w 77"/>
                <a:gd name="T25" fmla="*/ 29 h 96"/>
                <a:gd name="T26" fmla="*/ 59 w 77"/>
                <a:gd name="T27" fmla="*/ 33 h 96"/>
                <a:gd name="T28" fmla="*/ 59 w 77"/>
                <a:gd name="T29" fmla="*/ 35 h 96"/>
                <a:gd name="T30" fmla="*/ 58 w 77"/>
                <a:gd name="T31" fmla="*/ 36 h 96"/>
                <a:gd name="T32" fmla="*/ 50 w 77"/>
                <a:gd name="T33" fmla="*/ 34 h 96"/>
                <a:gd name="T34" fmla="*/ 43 w 77"/>
                <a:gd name="T35" fmla="*/ 33 h 96"/>
                <a:gd name="T36" fmla="*/ 44 w 77"/>
                <a:gd name="T37" fmla="*/ 32 h 96"/>
                <a:gd name="T38" fmla="*/ 44 w 77"/>
                <a:gd name="T39" fmla="*/ 26 h 96"/>
                <a:gd name="T40" fmla="*/ 36 w 77"/>
                <a:gd name="T41" fmla="*/ 16 h 96"/>
                <a:gd name="T42" fmla="*/ 28 w 77"/>
                <a:gd name="T43" fmla="*/ 9 h 96"/>
                <a:gd name="T44" fmla="*/ 26 w 77"/>
                <a:gd name="T45" fmla="*/ 6 h 96"/>
                <a:gd name="T46" fmla="*/ 25 w 77"/>
                <a:gd name="T47" fmla="*/ 12 h 96"/>
                <a:gd name="T48" fmla="*/ 22 w 77"/>
                <a:gd name="T49" fmla="*/ 17 h 96"/>
                <a:gd name="T50" fmla="*/ 19 w 77"/>
                <a:gd name="T51" fmla="*/ 26 h 96"/>
                <a:gd name="T52" fmla="*/ 19 w 77"/>
                <a:gd name="T53" fmla="*/ 28 h 96"/>
                <a:gd name="T54" fmla="*/ 13 w 77"/>
                <a:gd name="T55" fmla="*/ 26 h 96"/>
                <a:gd name="T56" fmla="*/ 8 w 77"/>
                <a:gd name="T57" fmla="*/ 25 h 96"/>
                <a:gd name="T58" fmla="*/ 3 w 77"/>
                <a:gd name="T59" fmla="*/ 22 h 96"/>
                <a:gd name="T60" fmla="*/ 0 w 77"/>
                <a:gd name="T61" fmla="*/ 19 h 96"/>
                <a:gd name="T62" fmla="*/ 0 w 77"/>
                <a:gd name="T63" fmla="*/ 26 h 96"/>
                <a:gd name="T64" fmla="*/ 0 w 77"/>
                <a:gd name="T65" fmla="*/ 34 h 96"/>
                <a:gd name="T66" fmla="*/ 3 w 77"/>
                <a:gd name="T67" fmla="*/ 44 h 96"/>
                <a:gd name="T68" fmla="*/ 10 w 77"/>
                <a:gd name="T69" fmla="*/ 51 h 96"/>
                <a:gd name="T70" fmla="*/ 20 w 77"/>
                <a:gd name="T71" fmla="*/ 51 h 96"/>
                <a:gd name="T72" fmla="*/ 26 w 77"/>
                <a:gd name="T73" fmla="*/ 45 h 96"/>
                <a:gd name="T74" fmla="*/ 26 w 77"/>
                <a:gd name="T75" fmla="*/ 49 h 96"/>
                <a:gd name="T76" fmla="*/ 27 w 77"/>
                <a:gd name="T77" fmla="*/ 64 h 96"/>
                <a:gd name="T78" fmla="*/ 32 w 77"/>
                <a:gd name="T79" fmla="*/ 75 h 96"/>
                <a:gd name="T80" fmla="*/ 39 w 77"/>
                <a:gd name="T81" fmla="*/ 79 h 96"/>
                <a:gd name="T82" fmla="*/ 46 w 77"/>
                <a:gd name="T83" fmla="*/ 83 h 96"/>
                <a:gd name="T84" fmla="*/ 62 w 77"/>
                <a:gd name="T85" fmla="*/ 83 h 96"/>
                <a:gd name="T86" fmla="*/ 61 w 77"/>
                <a:gd name="T87" fmla="*/ 95 h 96"/>
                <a:gd name="T88" fmla="*/ 63 w 77"/>
                <a:gd name="T89" fmla="*/ 96 h 96"/>
                <a:gd name="T90" fmla="*/ 64 w 77"/>
                <a:gd name="T91" fmla="*/ 90 h 96"/>
                <a:gd name="T92" fmla="*/ 63 w 77"/>
                <a:gd name="T93" fmla="*/ 83 h 96"/>
                <a:gd name="T94" fmla="*/ 67 w 77"/>
                <a:gd name="T95" fmla="*/ 81 h 96"/>
                <a:gd name="T96" fmla="*/ 73 w 77"/>
                <a:gd name="T97" fmla="*/ 75 h 96"/>
                <a:gd name="T98" fmla="*/ 76 w 77"/>
                <a:gd name="T99" fmla="*/ 67 h 96"/>
                <a:gd name="T100" fmla="*/ 72 w 77"/>
                <a:gd name="T101" fmla="*/ 49 h 96"/>
                <a:gd name="T102" fmla="*/ 62 w 77"/>
                <a:gd name="T103" fmla="*/ 3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96">
                  <a:moveTo>
                    <a:pt x="62" y="38"/>
                  </a:moveTo>
                  <a:cubicBezTo>
                    <a:pt x="61" y="38"/>
                    <a:pt x="60" y="37"/>
                    <a:pt x="59" y="37"/>
                  </a:cubicBezTo>
                  <a:cubicBezTo>
                    <a:pt x="59" y="36"/>
                    <a:pt x="59" y="36"/>
                    <a:pt x="59" y="35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0" y="33"/>
                    <a:pt x="61" y="33"/>
                    <a:pt x="62" y="33"/>
                  </a:cubicBezTo>
                  <a:cubicBezTo>
                    <a:pt x="64" y="33"/>
                    <a:pt x="66" y="32"/>
                    <a:pt x="68" y="31"/>
                  </a:cubicBezTo>
                  <a:cubicBezTo>
                    <a:pt x="70" y="30"/>
                    <a:pt x="72" y="28"/>
                    <a:pt x="72" y="26"/>
                  </a:cubicBezTo>
                  <a:cubicBezTo>
                    <a:pt x="74" y="22"/>
                    <a:pt x="73" y="17"/>
                    <a:pt x="72" y="13"/>
                  </a:cubicBezTo>
                  <a:cubicBezTo>
                    <a:pt x="70" y="10"/>
                    <a:pt x="68" y="6"/>
                    <a:pt x="68" y="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2"/>
                    <a:pt x="61" y="5"/>
                    <a:pt x="59" y="7"/>
                  </a:cubicBezTo>
                  <a:cubicBezTo>
                    <a:pt x="54" y="10"/>
                    <a:pt x="49" y="14"/>
                    <a:pt x="49" y="20"/>
                  </a:cubicBezTo>
                  <a:cubicBezTo>
                    <a:pt x="48" y="24"/>
                    <a:pt x="49" y="27"/>
                    <a:pt x="51" y="29"/>
                  </a:cubicBezTo>
                  <a:cubicBezTo>
                    <a:pt x="53" y="31"/>
                    <a:pt x="56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59" y="36"/>
                    <a:pt x="58" y="36"/>
                    <a:pt x="58" y="36"/>
                  </a:cubicBezTo>
                  <a:cubicBezTo>
                    <a:pt x="56" y="35"/>
                    <a:pt x="53" y="34"/>
                    <a:pt x="50" y="34"/>
                  </a:cubicBezTo>
                  <a:cubicBezTo>
                    <a:pt x="48" y="34"/>
                    <a:pt x="46" y="33"/>
                    <a:pt x="43" y="33"/>
                  </a:cubicBezTo>
                  <a:cubicBezTo>
                    <a:pt x="43" y="33"/>
                    <a:pt x="44" y="32"/>
                    <a:pt x="44" y="32"/>
                  </a:cubicBezTo>
                  <a:cubicBezTo>
                    <a:pt x="44" y="30"/>
                    <a:pt x="44" y="28"/>
                    <a:pt x="44" y="26"/>
                  </a:cubicBezTo>
                  <a:cubicBezTo>
                    <a:pt x="43" y="22"/>
                    <a:pt x="40" y="19"/>
                    <a:pt x="36" y="16"/>
                  </a:cubicBezTo>
                  <a:cubicBezTo>
                    <a:pt x="34" y="14"/>
                    <a:pt x="30" y="12"/>
                    <a:pt x="28" y="9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8"/>
                    <a:pt x="26" y="10"/>
                    <a:pt x="25" y="12"/>
                  </a:cubicBezTo>
                  <a:cubicBezTo>
                    <a:pt x="24" y="14"/>
                    <a:pt x="23" y="16"/>
                    <a:pt x="22" y="17"/>
                  </a:cubicBezTo>
                  <a:cubicBezTo>
                    <a:pt x="21" y="20"/>
                    <a:pt x="20" y="23"/>
                    <a:pt x="19" y="26"/>
                  </a:cubicBezTo>
                  <a:cubicBezTo>
                    <a:pt x="19" y="27"/>
                    <a:pt x="19" y="27"/>
                    <a:pt x="19" y="28"/>
                  </a:cubicBezTo>
                  <a:cubicBezTo>
                    <a:pt x="17" y="27"/>
                    <a:pt x="15" y="27"/>
                    <a:pt x="13" y="26"/>
                  </a:cubicBezTo>
                  <a:cubicBezTo>
                    <a:pt x="12" y="26"/>
                    <a:pt x="10" y="26"/>
                    <a:pt x="8" y="25"/>
                  </a:cubicBezTo>
                  <a:cubicBezTo>
                    <a:pt x="6" y="25"/>
                    <a:pt x="4" y="24"/>
                    <a:pt x="3" y="22"/>
                  </a:cubicBezTo>
                  <a:cubicBezTo>
                    <a:pt x="2" y="21"/>
                    <a:pt x="1" y="20"/>
                    <a:pt x="0" y="19"/>
                  </a:cubicBezTo>
                  <a:cubicBezTo>
                    <a:pt x="1" y="21"/>
                    <a:pt x="1" y="24"/>
                    <a:pt x="0" y="26"/>
                  </a:cubicBezTo>
                  <a:cubicBezTo>
                    <a:pt x="0" y="29"/>
                    <a:pt x="0" y="32"/>
                    <a:pt x="0" y="34"/>
                  </a:cubicBezTo>
                  <a:cubicBezTo>
                    <a:pt x="1" y="37"/>
                    <a:pt x="1" y="41"/>
                    <a:pt x="3" y="44"/>
                  </a:cubicBezTo>
                  <a:cubicBezTo>
                    <a:pt x="5" y="47"/>
                    <a:pt x="7" y="50"/>
                    <a:pt x="10" y="51"/>
                  </a:cubicBezTo>
                  <a:cubicBezTo>
                    <a:pt x="14" y="53"/>
                    <a:pt x="17" y="53"/>
                    <a:pt x="20" y="51"/>
                  </a:cubicBezTo>
                  <a:cubicBezTo>
                    <a:pt x="22" y="50"/>
                    <a:pt x="24" y="48"/>
                    <a:pt x="26" y="45"/>
                  </a:cubicBezTo>
                  <a:cubicBezTo>
                    <a:pt x="26" y="47"/>
                    <a:pt x="26" y="48"/>
                    <a:pt x="26" y="49"/>
                  </a:cubicBezTo>
                  <a:cubicBezTo>
                    <a:pt x="26" y="55"/>
                    <a:pt x="26" y="60"/>
                    <a:pt x="27" y="64"/>
                  </a:cubicBezTo>
                  <a:cubicBezTo>
                    <a:pt x="28" y="68"/>
                    <a:pt x="29" y="72"/>
                    <a:pt x="32" y="75"/>
                  </a:cubicBezTo>
                  <a:cubicBezTo>
                    <a:pt x="34" y="77"/>
                    <a:pt x="36" y="78"/>
                    <a:pt x="39" y="79"/>
                  </a:cubicBezTo>
                  <a:cubicBezTo>
                    <a:pt x="41" y="81"/>
                    <a:pt x="43" y="82"/>
                    <a:pt x="46" y="83"/>
                  </a:cubicBezTo>
                  <a:cubicBezTo>
                    <a:pt x="51" y="84"/>
                    <a:pt x="56" y="85"/>
                    <a:pt x="62" y="83"/>
                  </a:cubicBezTo>
                  <a:cubicBezTo>
                    <a:pt x="63" y="87"/>
                    <a:pt x="63" y="91"/>
                    <a:pt x="61" y="95"/>
                  </a:cubicBezTo>
                  <a:cubicBezTo>
                    <a:pt x="62" y="95"/>
                    <a:pt x="62" y="96"/>
                    <a:pt x="63" y="96"/>
                  </a:cubicBezTo>
                  <a:cubicBezTo>
                    <a:pt x="63" y="94"/>
                    <a:pt x="64" y="92"/>
                    <a:pt x="64" y="90"/>
                  </a:cubicBezTo>
                  <a:cubicBezTo>
                    <a:pt x="64" y="88"/>
                    <a:pt x="64" y="85"/>
                    <a:pt x="63" y="83"/>
                  </a:cubicBezTo>
                  <a:cubicBezTo>
                    <a:pt x="64" y="82"/>
                    <a:pt x="66" y="82"/>
                    <a:pt x="67" y="81"/>
                  </a:cubicBezTo>
                  <a:cubicBezTo>
                    <a:pt x="69" y="79"/>
                    <a:pt x="71" y="78"/>
                    <a:pt x="73" y="75"/>
                  </a:cubicBezTo>
                  <a:cubicBezTo>
                    <a:pt x="74" y="73"/>
                    <a:pt x="75" y="70"/>
                    <a:pt x="76" y="67"/>
                  </a:cubicBezTo>
                  <a:cubicBezTo>
                    <a:pt x="77" y="61"/>
                    <a:pt x="75" y="54"/>
                    <a:pt x="72" y="49"/>
                  </a:cubicBezTo>
                  <a:cubicBezTo>
                    <a:pt x="70" y="44"/>
                    <a:pt x="66" y="41"/>
                    <a:pt x="62" y="3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2" name="Freeform 2564"/>
            <p:cNvSpPr/>
            <p:nvPr/>
          </p:nvSpPr>
          <p:spPr bwMode="auto">
            <a:xfrm>
              <a:off x="2637577" y="2405326"/>
              <a:ext cx="59294" cy="91637"/>
            </a:xfrm>
            <a:custGeom>
              <a:avLst/>
              <a:gdLst>
                <a:gd name="T0" fmla="*/ 24 w 28"/>
                <a:gd name="T1" fmla="*/ 9 h 43"/>
                <a:gd name="T2" fmla="*/ 24 w 28"/>
                <a:gd name="T3" fmla="*/ 3 h 43"/>
                <a:gd name="T4" fmla="*/ 25 w 28"/>
                <a:gd name="T5" fmla="*/ 0 h 43"/>
                <a:gd name="T6" fmla="*/ 17 w 28"/>
                <a:gd name="T7" fmla="*/ 3 h 43"/>
                <a:gd name="T8" fmla="*/ 10 w 28"/>
                <a:gd name="T9" fmla="*/ 7 h 43"/>
                <a:gd name="T10" fmla="*/ 3 w 28"/>
                <a:gd name="T11" fmla="*/ 14 h 43"/>
                <a:gd name="T12" fmla="*/ 0 w 28"/>
                <a:gd name="T13" fmla="*/ 23 h 43"/>
                <a:gd name="T14" fmla="*/ 4 w 28"/>
                <a:gd name="T15" fmla="*/ 31 h 43"/>
                <a:gd name="T16" fmla="*/ 12 w 28"/>
                <a:gd name="T17" fmla="*/ 35 h 43"/>
                <a:gd name="T18" fmla="*/ 10 w 28"/>
                <a:gd name="T19" fmla="*/ 39 h 43"/>
                <a:gd name="T20" fmla="*/ 5 w 28"/>
                <a:gd name="T21" fmla="*/ 42 h 43"/>
                <a:gd name="T22" fmla="*/ 5 w 28"/>
                <a:gd name="T23" fmla="*/ 43 h 43"/>
                <a:gd name="T24" fmla="*/ 10 w 28"/>
                <a:gd name="T25" fmla="*/ 40 h 43"/>
                <a:gd name="T26" fmla="*/ 13 w 28"/>
                <a:gd name="T27" fmla="*/ 36 h 43"/>
                <a:gd name="T28" fmla="*/ 19 w 28"/>
                <a:gd name="T29" fmla="*/ 35 h 43"/>
                <a:gd name="T30" fmla="*/ 24 w 28"/>
                <a:gd name="T31" fmla="*/ 32 h 43"/>
                <a:gd name="T32" fmla="*/ 27 w 28"/>
                <a:gd name="T33" fmla="*/ 28 h 43"/>
                <a:gd name="T34" fmla="*/ 28 w 28"/>
                <a:gd name="T35" fmla="*/ 24 h 43"/>
                <a:gd name="T36" fmla="*/ 26 w 28"/>
                <a:gd name="T37" fmla="*/ 16 h 43"/>
                <a:gd name="T38" fmla="*/ 24 w 28"/>
                <a:gd name="T3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43">
                  <a:moveTo>
                    <a:pt x="24" y="9"/>
                  </a:moveTo>
                  <a:cubicBezTo>
                    <a:pt x="24" y="8"/>
                    <a:pt x="24" y="5"/>
                    <a:pt x="24" y="3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2" y="1"/>
                    <a:pt x="20" y="2"/>
                    <a:pt x="17" y="3"/>
                  </a:cubicBezTo>
                  <a:cubicBezTo>
                    <a:pt x="14" y="4"/>
                    <a:pt x="12" y="5"/>
                    <a:pt x="10" y="7"/>
                  </a:cubicBezTo>
                  <a:cubicBezTo>
                    <a:pt x="7" y="9"/>
                    <a:pt x="4" y="11"/>
                    <a:pt x="3" y="14"/>
                  </a:cubicBezTo>
                  <a:cubicBezTo>
                    <a:pt x="1" y="17"/>
                    <a:pt x="0" y="20"/>
                    <a:pt x="0" y="23"/>
                  </a:cubicBezTo>
                  <a:cubicBezTo>
                    <a:pt x="0" y="26"/>
                    <a:pt x="2" y="28"/>
                    <a:pt x="4" y="31"/>
                  </a:cubicBezTo>
                  <a:cubicBezTo>
                    <a:pt x="6" y="33"/>
                    <a:pt x="9" y="35"/>
                    <a:pt x="12" y="35"/>
                  </a:cubicBezTo>
                  <a:cubicBezTo>
                    <a:pt x="12" y="37"/>
                    <a:pt x="11" y="38"/>
                    <a:pt x="10" y="39"/>
                  </a:cubicBezTo>
                  <a:cubicBezTo>
                    <a:pt x="9" y="41"/>
                    <a:pt x="7" y="42"/>
                    <a:pt x="5" y="42"/>
                  </a:cubicBezTo>
                  <a:cubicBezTo>
                    <a:pt x="5" y="42"/>
                    <a:pt x="5" y="42"/>
                    <a:pt x="5" y="43"/>
                  </a:cubicBezTo>
                  <a:cubicBezTo>
                    <a:pt x="6" y="43"/>
                    <a:pt x="8" y="42"/>
                    <a:pt x="10" y="40"/>
                  </a:cubicBezTo>
                  <a:cubicBezTo>
                    <a:pt x="11" y="39"/>
                    <a:pt x="12" y="37"/>
                    <a:pt x="13" y="36"/>
                  </a:cubicBezTo>
                  <a:cubicBezTo>
                    <a:pt x="15" y="36"/>
                    <a:pt x="17" y="36"/>
                    <a:pt x="19" y="35"/>
                  </a:cubicBezTo>
                  <a:cubicBezTo>
                    <a:pt x="21" y="35"/>
                    <a:pt x="23" y="34"/>
                    <a:pt x="24" y="32"/>
                  </a:cubicBezTo>
                  <a:cubicBezTo>
                    <a:pt x="25" y="31"/>
                    <a:pt x="26" y="29"/>
                    <a:pt x="27" y="28"/>
                  </a:cubicBezTo>
                  <a:cubicBezTo>
                    <a:pt x="27" y="27"/>
                    <a:pt x="28" y="25"/>
                    <a:pt x="28" y="24"/>
                  </a:cubicBezTo>
                  <a:cubicBezTo>
                    <a:pt x="28" y="21"/>
                    <a:pt x="27" y="19"/>
                    <a:pt x="26" y="16"/>
                  </a:cubicBezTo>
                  <a:cubicBezTo>
                    <a:pt x="26" y="14"/>
                    <a:pt x="25" y="11"/>
                    <a:pt x="24" y="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3" name="Freeform 2565"/>
            <p:cNvSpPr/>
            <p:nvPr/>
          </p:nvSpPr>
          <p:spPr bwMode="auto">
            <a:xfrm>
              <a:off x="2654647" y="2299315"/>
              <a:ext cx="61091" cy="57498"/>
            </a:xfrm>
            <a:custGeom>
              <a:avLst/>
              <a:gdLst>
                <a:gd name="T0" fmla="*/ 1 w 29"/>
                <a:gd name="T1" fmla="*/ 12 h 27"/>
                <a:gd name="T2" fmla="*/ 4 w 29"/>
                <a:gd name="T3" fmla="*/ 23 h 27"/>
                <a:gd name="T4" fmla="*/ 15 w 29"/>
                <a:gd name="T5" fmla="*/ 23 h 27"/>
                <a:gd name="T6" fmla="*/ 17 w 29"/>
                <a:gd name="T7" fmla="*/ 27 h 27"/>
                <a:gd name="T8" fmla="*/ 17 w 29"/>
                <a:gd name="T9" fmla="*/ 27 h 27"/>
                <a:gd name="T10" fmla="*/ 15 w 29"/>
                <a:gd name="T11" fmla="*/ 23 h 27"/>
                <a:gd name="T12" fmla="*/ 16 w 29"/>
                <a:gd name="T13" fmla="*/ 22 h 27"/>
                <a:gd name="T14" fmla="*/ 19 w 29"/>
                <a:gd name="T15" fmla="*/ 15 h 27"/>
                <a:gd name="T16" fmla="*/ 24 w 29"/>
                <a:gd name="T17" fmla="*/ 17 h 27"/>
                <a:gd name="T18" fmla="*/ 24 w 29"/>
                <a:gd name="T19" fmla="*/ 19 h 27"/>
                <a:gd name="T20" fmla="*/ 24 w 29"/>
                <a:gd name="T21" fmla="*/ 19 h 27"/>
                <a:gd name="T22" fmla="*/ 24 w 29"/>
                <a:gd name="T23" fmla="*/ 17 h 27"/>
                <a:gd name="T24" fmla="*/ 25 w 29"/>
                <a:gd name="T25" fmla="*/ 16 h 27"/>
                <a:gd name="T26" fmla="*/ 29 w 29"/>
                <a:gd name="T27" fmla="*/ 11 h 27"/>
                <a:gd name="T28" fmla="*/ 27 w 29"/>
                <a:gd name="T29" fmla="*/ 5 h 27"/>
                <a:gd name="T30" fmla="*/ 23 w 29"/>
                <a:gd name="T31" fmla="*/ 1 h 27"/>
                <a:gd name="T32" fmla="*/ 22 w 29"/>
                <a:gd name="T33" fmla="*/ 0 h 27"/>
                <a:gd name="T34" fmla="*/ 19 w 29"/>
                <a:gd name="T35" fmla="*/ 5 h 27"/>
                <a:gd name="T36" fmla="*/ 17 w 29"/>
                <a:gd name="T37" fmla="*/ 12 h 27"/>
                <a:gd name="T38" fmla="*/ 9 w 29"/>
                <a:gd name="T39" fmla="*/ 7 h 27"/>
                <a:gd name="T40" fmla="*/ 2 w 29"/>
                <a:gd name="T41" fmla="*/ 5 h 27"/>
                <a:gd name="T42" fmla="*/ 0 w 29"/>
                <a:gd name="T43" fmla="*/ 5 h 27"/>
                <a:gd name="T44" fmla="*/ 1 w 29"/>
                <a:gd name="T45" fmla="*/ 8 h 27"/>
                <a:gd name="T46" fmla="*/ 1 w 29"/>
                <a:gd name="T47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7">
                  <a:moveTo>
                    <a:pt x="1" y="12"/>
                  </a:moveTo>
                  <a:cubicBezTo>
                    <a:pt x="0" y="16"/>
                    <a:pt x="1" y="20"/>
                    <a:pt x="4" y="23"/>
                  </a:cubicBezTo>
                  <a:cubicBezTo>
                    <a:pt x="7" y="26"/>
                    <a:pt x="12" y="26"/>
                    <a:pt x="15" y="23"/>
                  </a:cubicBezTo>
                  <a:cubicBezTo>
                    <a:pt x="16" y="24"/>
                    <a:pt x="16" y="26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6"/>
                    <a:pt x="16" y="25"/>
                    <a:pt x="15" y="23"/>
                  </a:cubicBezTo>
                  <a:cubicBezTo>
                    <a:pt x="16" y="23"/>
                    <a:pt x="16" y="22"/>
                    <a:pt x="16" y="22"/>
                  </a:cubicBezTo>
                  <a:cubicBezTo>
                    <a:pt x="18" y="20"/>
                    <a:pt x="19" y="17"/>
                    <a:pt x="19" y="15"/>
                  </a:cubicBezTo>
                  <a:cubicBezTo>
                    <a:pt x="20" y="16"/>
                    <a:pt x="22" y="17"/>
                    <a:pt x="24" y="17"/>
                  </a:cubicBezTo>
                  <a:cubicBezTo>
                    <a:pt x="24" y="18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8"/>
                    <a:pt x="24" y="17"/>
                  </a:cubicBezTo>
                  <a:cubicBezTo>
                    <a:pt x="25" y="17"/>
                    <a:pt x="25" y="17"/>
                    <a:pt x="25" y="16"/>
                  </a:cubicBezTo>
                  <a:cubicBezTo>
                    <a:pt x="28" y="16"/>
                    <a:pt x="29" y="13"/>
                    <a:pt x="29" y="11"/>
                  </a:cubicBezTo>
                  <a:cubicBezTo>
                    <a:pt x="29" y="9"/>
                    <a:pt x="28" y="7"/>
                    <a:pt x="27" y="5"/>
                  </a:cubicBezTo>
                  <a:cubicBezTo>
                    <a:pt x="25" y="4"/>
                    <a:pt x="24" y="3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0" y="4"/>
                    <a:pt x="19" y="5"/>
                  </a:cubicBezTo>
                  <a:cubicBezTo>
                    <a:pt x="18" y="7"/>
                    <a:pt x="17" y="9"/>
                    <a:pt x="17" y="12"/>
                  </a:cubicBezTo>
                  <a:cubicBezTo>
                    <a:pt x="15" y="9"/>
                    <a:pt x="13" y="7"/>
                    <a:pt x="9" y="7"/>
                  </a:cubicBezTo>
                  <a:cubicBezTo>
                    <a:pt x="7" y="6"/>
                    <a:pt x="4" y="6"/>
                    <a:pt x="2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1" y="7"/>
                    <a:pt x="1" y="8"/>
                  </a:cubicBezTo>
                  <a:cubicBezTo>
                    <a:pt x="1" y="10"/>
                    <a:pt x="1" y="11"/>
                    <a:pt x="1" y="1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4" name="Freeform 2566"/>
            <p:cNvSpPr/>
            <p:nvPr/>
          </p:nvSpPr>
          <p:spPr bwMode="auto">
            <a:xfrm>
              <a:off x="2701364" y="2355016"/>
              <a:ext cx="59294" cy="44022"/>
            </a:xfrm>
            <a:custGeom>
              <a:avLst/>
              <a:gdLst>
                <a:gd name="T0" fmla="*/ 6 w 28"/>
                <a:gd name="T1" fmla="*/ 20 h 21"/>
                <a:gd name="T2" fmla="*/ 12 w 28"/>
                <a:gd name="T3" fmla="*/ 21 h 21"/>
                <a:gd name="T4" fmla="*/ 18 w 28"/>
                <a:gd name="T5" fmla="*/ 19 h 21"/>
                <a:gd name="T6" fmla="*/ 22 w 28"/>
                <a:gd name="T7" fmla="*/ 10 h 21"/>
                <a:gd name="T8" fmla="*/ 23 w 28"/>
                <a:gd name="T9" fmla="*/ 6 h 21"/>
                <a:gd name="T10" fmla="*/ 26 w 28"/>
                <a:gd name="T11" fmla="*/ 2 h 21"/>
                <a:gd name="T12" fmla="*/ 28 w 28"/>
                <a:gd name="T13" fmla="*/ 0 h 21"/>
                <a:gd name="T14" fmla="*/ 25 w 28"/>
                <a:gd name="T15" fmla="*/ 0 h 21"/>
                <a:gd name="T16" fmla="*/ 22 w 28"/>
                <a:gd name="T17" fmla="*/ 0 h 21"/>
                <a:gd name="T18" fmla="*/ 16 w 28"/>
                <a:gd name="T19" fmla="*/ 0 h 21"/>
                <a:gd name="T20" fmla="*/ 4 w 28"/>
                <a:gd name="T21" fmla="*/ 5 h 21"/>
                <a:gd name="T22" fmla="*/ 2 w 28"/>
                <a:gd name="T23" fmla="*/ 12 h 21"/>
                <a:gd name="T24" fmla="*/ 4 w 28"/>
                <a:gd name="T25" fmla="*/ 18 h 21"/>
                <a:gd name="T26" fmla="*/ 0 w 28"/>
                <a:gd name="T27" fmla="*/ 20 h 21"/>
                <a:gd name="T28" fmla="*/ 0 w 28"/>
                <a:gd name="T29" fmla="*/ 21 h 21"/>
                <a:gd name="T30" fmla="*/ 5 w 28"/>
                <a:gd name="T31" fmla="*/ 18 h 21"/>
                <a:gd name="T32" fmla="*/ 6 w 28"/>
                <a:gd name="T33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1">
                  <a:moveTo>
                    <a:pt x="6" y="20"/>
                  </a:moveTo>
                  <a:cubicBezTo>
                    <a:pt x="8" y="21"/>
                    <a:pt x="10" y="21"/>
                    <a:pt x="12" y="21"/>
                  </a:cubicBezTo>
                  <a:cubicBezTo>
                    <a:pt x="14" y="21"/>
                    <a:pt x="16" y="21"/>
                    <a:pt x="18" y="19"/>
                  </a:cubicBezTo>
                  <a:cubicBezTo>
                    <a:pt x="20" y="17"/>
                    <a:pt x="22" y="14"/>
                    <a:pt x="22" y="10"/>
                  </a:cubicBezTo>
                  <a:cubicBezTo>
                    <a:pt x="23" y="9"/>
                    <a:pt x="23" y="8"/>
                    <a:pt x="23" y="6"/>
                  </a:cubicBezTo>
                  <a:cubicBezTo>
                    <a:pt x="24" y="4"/>
                    <a:pt x="24" y="3"/>
                    <a:pt x="26" y="2"/>
                  </a:cubicBezTo>
                  <a:cubicBezTo>
                    <a:pt x="26" y="1"/>
                    <a:pt x="27" y="1"/>
                    <a:pt x="28" y="0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11" y="0"/>
                    <a:pt x="7" y="1"/>
                    <a:pt x="4" y="5"/>
                  </a:cubicBezTo>
                  <a:cubicBezTo>
                    <a:pt x="2" y="7"/>
                    <a:pt x="1" y="10"/>
                    <a:pt x="2" y="12"/>
                  </a:cubicBezTo>
                  <a:cubicBezTo>
                    <a:pt x="2" y="14"/>
                    <a:pt x="3" y="16"/>
                    <a:pt x="4" y="18"/>
                  </a:cubicBezTo>
                  <a:cubicBezTo>
                    <a:pt x="3" y="19"/>
                    <a:pt x="2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1"/>
                    <a:pt x="3" y="20"/>
                    <a:pt x="5" y="18"/>
                  </a:cubicBezTo>
                  <a:cubicBezTo>
                    <a:pt x="5" y="19"/>
                    <a:pt x="6" y="19"/>
                    <a:pt x="6" y="2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5" name="Freeform 2567"/>
            <p:cNvSpPr/>
            <p:nvPr/>
          </p:nvSpPr>
          <p:spPr bwMode="auto">
            <a:xfrm>
              <a:off x="2703161" y="2403529"/>
              <a:ext cx="57498" cy="40428"/>
            </a:xfrm>
            <a:custGeom>
              <a:avLst/>
              <a:gdLst>
                <a:gd name="T0" fmla="*/ 13 w 27"/>
                <a:gd name="T1" fmla="*/ 19 h 19"/>
                <a:gd name="T2" fmla="*/ 18 w 27"/>
                <a:gd name="T3" fmla="*/ 16 h 19"/>
                <a:gd name="T4" fmla="*/ 21 w 27"/>
                <a:gd name="T5" fmla="*/ 12 h 19"/>
                <a:gd name="T6" fmla="*/ 23 w 27"/>
                <a:gd name="T7" fmla="*/ 7 h 19"/>
                <a:gd name="T8" fmla="*/ 25 w 27"/>
                <a:gd name="T9" fmla="*/ 5 h 19"/>
                <a:gd name="T10" fmla="*/ 27 w 27"/>
                <a:gd name="T11" fmla="*/ 3 h 19"/>
                <a:gd name="T12" fmla="*/ 25 w 27"/>
                <a:gd name="T13" fmla="*/ 2 h 19"/>
                <a:gd name="T14" fmla="*/ 22 w 27"/>
                <a:gd name="T15" fmla="*/ 1 h 19"/>
                <a:gd name="T16" fmla="*/ 17 w 27"/>
                <a:gd name="T17" fmla="*/ 0 h 19"/>
                <a:gd name="T18" fmla="*/ 10 w 27"/>
                <a:gd name="T19" fmla="*/ 1 h 19"/>
                <a:gd name="T20" fmla="*/ 5 w 27"/>
                <a:gd name="T21" fmla="*/ 4 h 19"/>
                <a:gd name="T22" fmla="*/ 4 w 27"/>
                <a:gd name="T23" fmla="*/ 10 h 19"/>
                <a:gd name="T24" fmla="*/ 6 w 27"/>
                <a:gd name="T25" fmla="*/ 16 h 19"/>
                <a:gd name="T26" fmla="*/ 4 w 27"/>
                <a:gd name="T27" fmla="*/ 17 h 19"/>
                <a:gd name="T28" fmla="*/ 0 w 27"/>
                <a:gd name="T29" fmla="*/ 17 h 19"/>
                <a:gd name="T30" fmla="*/ 0 w 27"/>
                <a:gd name="T31" fmla="*/ 17 h 19"/>
                <a:gd name="T32" fmla="*/ 3 w 27"/>
                <a:gd name="T33" fmla="*/ 17 h 19"/>
                <a:gd name="T34" fmla="*/ 6 w 27"/>
                <a:gd name="T35" fmla="*/ 16 h 19"/>
                <a:gd name="T36" fmla="*/ 13 w 27"/>
                <a:gd name="T3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19">
                  <a:moveTo>
                    <a:pt x="13" y="19"/>
                  </a:moveTo>
                  <a:cubicBezTo>
                    <a:pt x="15" y="18"/>
                    <a:pt x="17" y="17"/>
                    <a:pt x="18" y="16"/>
                  </a:cubicBezTo>
                  <a:cubicBezTo>
                    <a:pt x="20" y="15"/>
                    <a:pt x="20" y="13"/>
                    <a:pt x="21" y="12"/>
                  </a:cubicBezTo>
                  <a:cubicBezTo>
                    <a:pt x="21" y="10"/>
                    <a:pt x="22" y="9"/>
                    <a:pt x="23" y="7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6" y="4"/>
                    <a:pt x="27" y="3"/>
                    <a:pt x="27" y="3"/>
                  </a:cubicBezTo>
                  <a:cubicBezTo>
                    <a:pt x="26" y="3"/>
                    <a:pt x="26" y="3"/>
                    <a:pt x="25" y="2"/>
                  </a:cubicBezTo>
                  <a:cubicBezTo>
                    <a:pt x="24" y="2"/>
                    <a:pt x="23" y="2"/>
                    <a:pt x="22" y="1"/>
                  </a:cubicBezTo>
                  <a:cubicBezTo>
                    <a:pt x="20" y="1"/>
                    <a:pt x="18" y="0"/>
                    <a:pt x="17" y="0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3" y="8"/>
                    <a:pt x="4" y="10"/>
                  </a:cubicBezTo>
                  <a:cubicBezTo>
                    <a:pt x="4" y="12"/>
                    <a:pt x="5" y="14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3" y="17"/>
                    <a:pt x="1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4" y="17"/>
                    <a:pt x="6" y="16"/>
                    <a:pt x="6" y="16"/>
                  </a:cubicBezTo>
                  <a:cubicBezTo>
                    <a:pt x="8" y="18"/>
                    <a:pt x="11" y="19"/>
                    <a:pt x="13" y="1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6" name="Freeform 2568"/>
            <p:cNvSpPr/>
            <p:nvPr/>
          </p:nvSpPr>
          <p:spPr bwMode="auto">
            <a:xfrm>
              <a:off x="2718433" y="2448449"/>
              <a:ext cx="48514" cy="76364"/>
            </a:xfrm>
            <a:custGeom>
              <a:avLst/>
              <a:gdLst>
                <a:gd name="T0" fmla="*/ 22 w 23"/>
                <a:gd name="T1" fmla="*/ 20 h 36"/>
                <a:gd name="T2" fmla="*/ 20 w 23"/>
                <a:gd name="T3" fmla="*/ 15 h 36"/>
                <a:gd name="T4" fmla="*/ 20 w 23"/>
                <a:gd name="T5" fmla="*/ 12 h 36"/>
                <a:gd name="T6" fmla="*/ 21 w 23"/>
                <a:gd name="T7" fmla="*/ 9 h 36"/>
                <a:gd name="T8" fmla="*/ 19 w 23"/>
                <a:gd name="T9" fmla="*/ 10 h 36"/>
                <a:gd name="T10" fmla="*/ 20 w 23"/>
                <a:gd name="T11" fmla="*/ 7 h 36"/>
                <a:gd name="T12" fmla="*/ 22 w 23"/>
                <a:gd name="T13" fmla="*/ 3 h 36"/>
                <a:gd name="T14" fmla="*/ 15 w 23"/>
                <a:gd name="T15" fmla="*/ 1 h 36"/>
                <a:gd name="T16" fmla="*/ 6 w 23"/>
                <a:gd name="T17" fmla="*/ 2 h 36"/>
                <a:gd name="T18" fmla="*/ 5 w 23"/>
                <a:gd name="T19" fmla="*/ 12 h 36"/>
                <a:gd name="T20" fmla="*/ 3 w 23"/>
                <a:gd name="T21" fmla="*/ 12 h 36"/>
                <a:gd name="T22" fmla="*/ 0 w 23"/>
                <a:gd name="T23" fmla="*/ 12 h 36"/>
                <a:gd name="T24" fmla="*/ 0 w 23"/>
                <a:gd name="T25" fmla="*/ 12 h 36"/>
                <a:gd name="T26" fmla="*/ 5 w 23"/>
                <a:gd name="T27" fmla="*/ 12 h 36"/>
                <a:gd name="T28" fmla="*/ 8 w 23"/>
                <a:gd name="T29" fmla="*/ 15 h 36"/>
                <a:gd name="T30" fmla="*/ 4 w 23"/>
                <a:gd name="T31" fmla="*/ 23 h 36"/>
                <a:gd name="T32" fmla="*/ 6 w 23"/>
                <a:gd name="T33" fmla="*/ 29 h 36"/>
                <a:gd name="T34" fmla="*/ 11 w 23"/>
                <a:gd name="T35" fmla="*/ 32 h 36"/>
                <a:gd name="T36" fmla="*/ 10 w 23"/>
                <a:gd name="T37" fmla="*/ 34 h 36"/>
                <a:gd name="T38" fmla="*/ 9 w 23"/>
                <a:gd name="T39" fmla="*/ 35 h 36"/>
                <a:gd name="T40" fmla="*/ 8 w 23"/>
                <a:gd name="T41" fmla="*/ 36 h 36"/>
                <a:gd name="T42" fmla="*/ 9 w 23"/>
                <a:gd name="T43" fmla="*/ 36 h 36"/>
                <a:gd name="T44" fmla="*/ 10 w 23"/>
                <a:gd name="T45" fmla="*/ 34 h 36"/>
                <a:gd name="T46" fmla="*/ 12 w 23"/>
                <a:gd name="T47" fmla="*/ 32 h 36"/>
                <a:gd name="T48" fmla="*/ 19 w 23"/>
                <a:gd name="T49" fmla="*/ 31 h 36"/>
                <a:gd name="T50" fmla="*/ 22 w 23"/>
                <a:gd name="T51" fmla="*/ 26 h 36"/>
                <a:gd name="T52" fmla="*/ 22 w 23"/>
                <a:gd name="T53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36">
                  <a:moveTo>
                    <a:pt x="22" y="20"/>
                  </a:moveTo>
                  <a:cubicBezTo>
                    <a:pt x="21" y="18"/>
                    <a:pt x="21" y="17"/>
                    <a:pt x="20" y="15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10"/>
                    <a:pt x="21" y="9"/>
                    <a:pt x="21" y="9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9"/>
                    <a:pt x="20" y="8"/>
                    <a:pt x="20" y="7"/>
                  </a:cubicBezTo>
                  <a:cubicBezTo>
                    <a:pt x="20" y="6"/>
                    <a:pt x="22" y="3"/>
                    <a:pt x="22" y="3"/>
                  </a:cubicBezTo>
                  <a:cubicBezTo>
                    <a:pt x="20" y="3"/>
                    <a:pt x="17" y="2"/>
                    <a:pt x="15" y="1"/>
                  </a:cubicBezTo>
                  <a:cubicBezTo>
                    <a:pt x="12" y="0"/>
                    <a:pt x="8" y="0"/>
                    <a:pt x="6" y="2"/>
                  </a:cubicBezTo>
                  <a:cubicBezTo>
                    <a:pt x="3" y="4"/>
                    <a:pt x="3" y="9"/>
                    <a:pt x="5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2"/>
                    <a:pt x="1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3" y="13"/>
                    <a:pt x="5" y="12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6" y="17"/>
                    <a:pt x="4" y="20"/>
                    <a:pt x="4" y="23"/>
                  </a:cubicBezTo>
                  <a:cubicBezTo>
                    <a:pt x="4" y="25"/>
                    <a:pt x="4" y="27"/>
                    <a:pt x="6" y="29"/>
                  </a:cubicBezTo>
                  <a:cubicBezTo>
                    <a:pt x="7" y="30"/>
                    <a:pt x="9" y="31"/>
                    <a:pt x="11" y="32"/>
                  </a:cubicBezTo>
                  <a:cubicBezTo>
                    <a:pt x="11" y="32"/>
                    <a:pt x="11" y="33"/>
                    <a:pt x="10" y="34"/>
                  </a:cubicBezTo>
                  <a:cubicBezTo>
                    <a:pt x="10" y="34"/>
                    <a:pt x="10" y="34"/>
                    <a:pt x="9" y="35"/>
                  </a:cubicBezTo>
                  <a:cubicBezTo>
                    <a:pt x="9" y="35"/>
                    <a:pt x="9" y="36"/>
                    <a:pt x="8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10" y="35"/>
                    <a:pt x="10" y="34"/>
                  </a:cubicBezTo>
                  <a:cubicBezTo>
                    <a:pt x="11" y="33"/>
                    <a:pt x="11" y="32"/>
                    <a:pt x="12" y="32"/>
                  </a:cubicBezTo>
                  <a:cubicBezTo>
                    <a:pt x="14" y="32"/>
                    <a:pt x="17" y="32"/>
                    <a:pt x="19" y="31"/>
                  </a:cubicBezTo>
                  <a:cubicBezTo>
                    <a:pt x="20" y="30"/>
                    <a:pt x="21" y="27"/>
                    <a:pt x="22" y="26"/>
                  </a:cubicBezTo>
                  <a:cubicBezTo>
                    <a:pt x="23" y="24"/>
                    <a:pt x="22" y="22"/>
                    <a:pt x="22" y="2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7" name="Freeform 2569"/>
            <p:cNvSpPr/>
            <p:nvPr/>
          </p:nvSpPr>
          <p:spPr bwMode="auto">
            <a:xfrm>
              <a:off x="2199159" y="2078309"/>
              <a:ext cx="72771" cy="51209"/>
            </a:xfrm>
            <a:custGeom>
              <a:avLst/>
              <a:gdLst>
                <a:gd name="T0" fmla="*/ 33 w 34"/>
                <a:gd name="T1" fmla="*/ 11 h 24"/>
                <a:gd name="T2" fmla="*/ 32 w 34"/>
                <a:gd name="T3" fmla="*/ 12 h 24"/>
                <a:gd name="T4" fmla="*/ 29 w 34"/>
                <a:gd name="T5" fmla="*/ 16 h 24"/>
                <a:gd name="T6" fmla="*/ 18 w 34"/>
                <a:gd name="T7" fmla="*/ 23 h 24"/>
                <a:gd name="T8" fmla="*/ 11 w 34"/>
                <a:gd name="T9" fmla="*/ 21 h 24"/>
                <a:gd name="T10" fmla="*/ 6 w 34"/>
                <a:gd name="T11" fmla="*/ 15 h 24"/>
                <a:gd name="T12" fmla="*/ 3 w 34"/>
                <a:gd name="T13" fmla="*/ 16 h 24"/>
                <a:gd name="T14" fmla="*/ 3 w 34"/>
                <a:gd name="T15" fmla="*/ 17 h 24"/>
                <a:gd name="T16" fmla="*/ 2 w 34"/>
                <a:gd name="T17" fmla="*/ 17 h 24"/>
                <a:gd name="T18" fmla="*/ 2 w 34"/>
                <a:gd name="T19" fmla="*/ 18 h 24"/>
                <a:gd name="T20" fmla="*/ 2 w 34"/>
                <a:gd name="T21" fmla="*/ 18 h 24"/>
                <a:gd name="T22" fmla="*/ 1 w 34"/>
                <a:gd name="T23" fmla="*/ 18 h 24"/>
                <a:gd name="T24" fmla="*/ 1 w 34"/>
                <a:gd name="T25" fmla="*/ 19 h 24"/>
                <a:gd name="T26" fmla="*/ 1 w 34"/>
                <a:gd name="T27" fmla="*/ 19 h 24"/>
                <a:gd name="T28" fmla="*/ 1 w 34"/>
                <a:gd name="T29" fmla="*/ 20 h 24"/>
                <a:gd name="T30" fmla="*/ 1 w 34"/>
                <a:gd name="T31" fmla="*/ 20 h 24"/>
                <a:gd name="T32" fmla="*/ 2 w 34"/>
                <a:gd name="T33" fmla="*/ 22 h 24"/>
                <a:gd name="T34" fmla="*/ 3 w 34"/>
                <a:gd name="T35" fmla="*/ 23 h 24"/>
                <a:gd name="T36" fmla="*/ 4 w 34"/>
                <a:gd name="T37" fmla="*/ 23 h 24"/>
                <a:gd name="T38" fmla="*/ 4 w 34"/>
                <a:gd name="T39" fmla="*/ 23 h 24"/>
                <a:gd name="T40" fmla="*/ 5 w 34"/>
                <a:gd name="T41" fmla="*/ 23 h 24"/>
                <a:gd name="T42" fmla="*/ 6 w 34"/>
                <a:gd name="T43" fmla="*/ 22 h 24"/>
                <a:gd name="T44" fmla="*/ 7 w 34"/>
                <a:gd name="T45" fmla="*/ 22 h 24"/>
                <a:gd name="T46" fmla="*/ 7 w 34"/>
                <a:gd name="T47" fmla="*/ 23 h 24"/>
                <a:gd name="T48" fmla="*/ 6 w 34"/>
                <a:gd name="T49" fmla="*/ 23 h 24"/>
                <a:gd name="T50" fmla="*/ 6 w 34"/>
                <a:gd name="T51" fmla="*/ 23 h 24"/>
                <a:gd name="T52" fmla="*/ 5 w 34"/>
                <a:gd name="T53" fmla="*/ 24 h 24"/>
                <a:gd name="T54" fmla="*/ 5 w 34"/>
                <a:gd name="T55" fmla="*/ 24 h 24"/>
                <a:gd name="T56" fmla="*/ 4 w 34"/>
                <a:gd name="T57" fmla="*/ 24 h 24"/>
                <a:gd name="T58" fmla="*/ 4 w 34"/>
                <a:gd name="T59" fmla="*/ 24 h 24"/>
                <a:gd name="T60" fmla="*/ 3 w 34"/>
                <a:gd name="T61" fmla="*/ 23 h 24"/>
                <a:gd name="T62" fmla="*/ 2 w 34"/>
                <a:gd name="T63" fmla="*/ 23 h 24"/>
                <a:gd name="T64" fmla="*/ 1 w 34"/>
                <a:gd name="T65" fmla="*/ 22 h 24"/>
                <a:gd name="T66" fmla="*/ 1 w 34"/>
                <a:gd name="T67" fmla="*/ 21 h 24"/>
                <a:gd name="T68" fmla="*/ 0 w 34"/>
                <a:gd name="T69" fmla="*/ 20 h 24"/>
                <a:gd name="T70" fmla="*/ 0 w 34"/>
                <a:gd name="T71" fmla="*/ 20 h 24"/>
                <a:gd name="T72" fmla="*/ 0 w 34"/>
                <a:gd name="T73" fmla="*/ 19 h 24"/>
                <a:gd name="T74" fmla="*/ 0 w 34"/>
                <a:gd name="T75" fmla="*/ 19 h 24"/>
                <a:gd name="T76" fmla="*/ 1 w 34"/>
                <a:gd name="T77" fmla="*/ 18 h 24"/>
                <a:gd name="T78" fmla="*/ 1 w 34"/>
                <a:gd name="T79" fmla="*/ 17 h 24"/>
                <a:gd name="T80" fmla="*/ 2 w 34"/>
                <a:gd name="T81" fmla="*/ 17 h 24"/>
                <a:gd name="T82" fmla="*/ 3 w 34"/>
                <a:gd name="T83" fmla="*/ 16 h 24"/>
                <a:gd name="T84" fmla="*/ 6 w 34"/>
                <a:gd name="T85" fmla="*/ 14 h 24"/>
                <a:gd name="T86" fmla="*/ 5 w 34"/>
                <a:gd name="T87" fmla="*/ 12 h 24"/>
                <a:gd name="T88" fmla="*/ 13 w 34"/>
                <a:gd name="T89" fmla="*/ 1 h 24"/>
                <a:gd name="T90" fmla="*/ 26 w 34"/>
                <a:gd name="T91" fmla="*/ 3 h 24"/>
                <a:gd name="T92" fmla="*/ 33 w 34"/>
                <a:gd name="T93" fmla="*/ 9 h 24"/>
                <a:gd name="T94" fmla="*/ 34 w 34"/>
                <a:gd name="T95" fmla="*/ 11 h 24"/>
                <a:gd name="T96" fmla="*/ 33 w 34"/>
                <a:gd name="T9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" h="24">
                  <a:moveTo>
                    <a:pt x="33" y="11"/>
                  </a:moveTo>
                  <a:cubicBezTo>
                    <a:pt x="33" y="11"/>
                    <a:pt x="32" y="12"/>
                    <a:pt x="32" y="12"/>
                  </a:cubicBezTo>
                  <a:cubicBezTo>
                    <a:pt x="31" y="13"/>
                    <a:pt x="30" y="15"/>
                    <a:pt x="29" y="16"/>
                  </a:cubicBezTo>
                  <a:cubicBezTo>
                    <a:pt x="26" y="19"/>
                    <a:pt x="23" y="22"/>
                    <a:pt x="18" y="23"/>
                  </a:cubicBezTo>
                  <a:cubicBezTo>
                    <a:pt x="15" y="23"/>
                    <a:pt x="13" y="22"/>
                    <a:pt x="11" y="21"/>
                  </a:cubicBezTo>
                  <a:cubicBezTo>
                    <a:pt x="8" y="19"/>
                    <a:pt x="7" y="17"/>
                    <a:pt x="6" y="15"/>
                  </a:cubicBezTo>
                  <a:cubicBezTo>
                    <a:pt x="5" y="15"/>
                    <a:pt x="4" y="16"/>
                    <a:pt x="3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1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2" y="21"/>
                    <a:pt x="2" y="22"/>
                  </a:cubicBezTo>
                  <a:cubicBezTo>
                    <a:pt x="3" y="22"/>
                    <a:pt x="3" y="22"/>
                    <a:pt x="3" y="23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6" y="23"/>
                    <a:pt x="6" y="22"/>
                  </a:cubicBezTo>
                  <a:cubicBezTo>
                    <a:pt x="6" y="22"/>
                    <a:pt x="6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2"/>
                    <a:pt x="1" y="22"/>
                  </a:cubicBezTo>
                  <a:cubicBezTo>
                    <a:pt x="1" y="22"/>
                    <a:pt x="1" y="22"/>
                    <a:pt x="1" y="21"/>
                  </a:cubicBezTo>
                  <a:cubicBezTo>
                    <a:pt x="1" y="21"/>
                    <a:pt x="1" y="2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4" y="15"/>
                    <a:pt x="5" y="15"/>
                    <a:pt x="6" y="14"/>
                  </a:cubicBezTo>
                  <a:cubicBezTo>
                    <a:pt x="6" y="14"/>
                    <a:pt x="5" y="13"/>
                    <a:pt x="5" y="12"/>
                  </a:cubicBezTo>
                  <a:cubicBezTo>
                    <a:pt x="4" y="8"/>
                    <a:pt x="8" y="3"/>
                    <a:pt x="13" y="1"/>
                  </a:cubicBezTo>
                  <a:cubicBezTo>
                    <a:pt x="17" y="0"/>
                    <a:pt x="22" y="0"/>
                    <a:pt x="26" y="3"/>
                  </a:cubicBezTo>
                  <a:cubicBezTo>
                    <a:pt x="28" y="4"/>
                    <a:pt x="31" y="8"/>
                    <a:pt x="33" y="9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4" y="11"/>
                    <a:pt x="34" y="11"/>
                    <a:pt x="33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8" name="Freeform 2570"/>
            <p:cNvSpPr>
              <a:spLocks noEditPoints="1"/>
            </p:cNvSpPr>
            <p:nvPr/>
          </p:nvSpPr>
          <p:spPr bwMode="auto">
            <a:xfrm>
              <a:off x="2161426" y="2139400"/>
              <a:ext cx="176086" cy="136557"/>
            </a:xfrm>
            <a:custGeom>
              <a:avLst/>
              <a:gdLst>
                <a:gd name="T0" fmla="*/ 0 w 83"/>
                <a:gd name="T1" fmla="*/ 12 h 64"/>
                <a:gd name="T2" fmla="*/ 0 w 83"/>
                <a:gd name="T3" fmla="*/ 14 h 64"/>
                <a:gd name="T4" fmla="*/ 10 w 83"/>
                <a:gd name="T5" fmla="*/ 15 h 64"/>
                <a:gd name="T6" fmla="*/ 7 w 83"/>
                <a:gd name="T7" fmla="*/ 28 h 64"/>
                <a:gd name="T8" fmla="*/ 9 w 83"/>
                <a:gd name="T9" fmla="*/ 36 h 64"/>
                <a:gd name="T10" fmla="*/ 6 w 83"/>
                <a:gd name="T11" fmla="*/ 34 h 64"/>
                <a:gd name="T12" fmla="*/ 3 w 83"/>
                <a:gd name="T13" fmla="*/ 32 h 64"/>
                <a:gd name="T14" fmla="*/ 2 w 83"/>
                <a:gd name="T15" fmla="*/ 33 h 64"/>
                <a:gd name="T16" fmla="*/ 7 w 83"/>
                <a:gd name="T17" fmla="*/ 35 h 64"/>
                <a:gd name="T18" fmla="*/ 9 w 83"/>
                <a:gd name="T19" fmla="*/ 37 h 64"/>
                <a:gd name="T20" fmla="*/ 9 w 83"/>
                <a:gd name="T21" fmla="*/ 37 h 64"/>
                <a:gd name="T22" fmla="*/ 3 w 83"/>
                <a:gd name="T23" fmla="*/ 44 h 64"/>
                <a:gd name="T24" fmla="*/ 4 w 83"/>
                <a:gd name="T25" fmla="*/ 53 h 64"/>
                <a:gd name="T26" fmla="*/ 11 w 83"/>
                <a:gd name="T27" fmla="*/ 60 h 64"/>
                <a:gd name="T28" fmla="*/ 19 w 83"/>
                <a:gd name="T29" fmla="*/ 62 h 64"/>
                <a:gd name="T30" fmla="*/ 30 w 83"/>
                <a:gd name="T31" fmla="*/ 64 h 64"/>
                <a:gd name="T32" fmla="*/ 30 w 83"/>
                <a:gd name="T33" fmla="*/ 56 h 64"/>
                <a:gd name="T34" fmla="*/ 30 w 83"/>
                <a:gd name="T35" fmla="*/ 50 h 64"/>
                <a:gd name="T36" fmla="*/ 33 w 83"/>
                <a:gd name="T37" fmla="*/ 50 h 64"/>
                <a:gd name="T38" fmla="*/ 43 w 83"/>
                <a:gd name="T39" fmla="*/ 51 h 64"/>
                <a:gd name="T40" fmla="*/ 53 w 83"/>
                <a:gd name="T41" fmla="*/ 53 h 64"/>
                <a:gd name="T42" fmla="*/ 50 w 83"/>
                <a:gd name="T43" fmla="*/ 48 h 64"/>
                <a:gd name="T44" fmla="*/ 47 w 83"/>
                <a:gd name="T45" fmla="*/ 39 h 64"/>
                <a:gd name="T46" fmla="*/ 57 w 83"/>
                <a:gd name="T47" fmla="*/ 43 h 64"/>
                <a:gd name="T48" fmla="*/ 68 w 83"/>
                <a:gd name="T49" fmla="*/ 44 h 64"/>
                <a:gd name="T50" fmla="*/ 76 w 83"/>
                <a:gd name="T51" fmla="*/ 42 h 64"/>
                <a:gd name="T52" fmla="*/ 83 w 83"/>
                <a:gd name="T53" fmla="*/ 43 h 64"/>
                <a:gd name="T54" fmla="*/ 82 w 83"/>
                <a:gd name="T55" fmla="*/ 38 h 64"/>
                <a:gd name="T56" fmla="*/ 81 w 83"/>
                <a:gd name="T57" fmla="*/ 32 h 64"/>
                <a:gd name="T58" fmla="*/ 79 w 83"/>
                <a:gd name="T59" fmla="*/ 21 h 64"/>
                <a:gd name="T60" fmla="*/ 77 w 83"/>
                <a:gd name="T61" fmla="*/ 16 h 64"/>
                <a:gd name="T62" fmla="*/ 78 w 83"/>
                <a:gd name="T63" fmla="*/ 15 h 64"/>
                <a:gd name="T64" fmla="*/ 82 w 83"/>
                <a:gd name="T65" fmla="*/ 13 h 64"/>
                <a:gd name="T66" fmla="*/ 80 w 83"/>
                <a:gd name="T67" fmla="*/ 11 h 64"/>
                <a:gd name="T68" fmla="*/ 78 w 83"/>
                <a:gd name="T69" fmla="*/ 8 h 64"/>
                <a:gd name="T70" fmla="*/ 73 w 83"/>
                <a:gd name="T71" fmla="*/ 3 h 64"/>
                <a:gd name="T72" fmla="*/ 66 w 83"/>
                <a:gd name="T73" fmla="*/ 0 h 64"/>
                <a:gd name="T74" fmla="*/ 59 w 83"/>
                <a:gd name="T75" fmla="*/ 1 h 64"/>
                <a:gd name="T76" fmla="*/ 55 w 83"/>
                <a:gd name="T77" fmla="*/ 7 h 64"/>
                <a:gd name="T78" fmla="*/ 53 w 83"/>
                <a:gd name="T79" fmla="*/ 8 h 64"/>
                <a:gd name="T80" fmla="*/ 51 w 83"/>
                <a:gd name="T81" fmla="*/ 8 h 64"/>
                <a:gd name="T82" fmla="*/ 48 w 83"/>
                <a:gd name="T83" fmla="*/ 8 h 64"/>
                <a:gd name="T84" fmla="*/ 48 w 83"/>
                <a:gd name="T85" fmla="*/ 9 h 64"/>
                <a:gd name="T86" fmla="*/ 52 w 83"/>
                <a:gd name="T87" fmla="*/ 8 h 64"/>
                <a:gd name="T88" fmla="*/ 53 w 83"/>
                <a:gd name="T89" fmla="*/ 8 h 64"/>
                <a:gd name="T90" fmla="*/ 52 w 83"/>
                <a:gd name="T91" fmla="*/ 8 h 64"/>
                <a:gd name="T92" fmla="*/ 47 w 83"/>
                <a:gd name="T93" fmla="*/ 14 h 64"/>
                <a:gd name="T94" fmla="*/ 41 w 83"/>
                <a:gd name="T95" fmla="*/ 12 h 64"/>
                <a:gd name="T96" fmla="*/ 37 w 83"/>
                <a:gd name="T97" fmla="*/ 12 h 64"/>
                <a:gd name="T98" fmla="*/ 25 w 83"/>
                <a:gd name="T99" fmla="*/ 8 h 64"/>
                <a:gd name="T100" fmla="*/ 13 w 83"/>
                <a:gd name="T101" fmla="*/ 12 h 64"/>
                <a:gd name="T102" fmla="*/ 11 w 83"/>
                <a:gd name="T103" fmla="*/ 15 h 64"/>
                <a:gd name="T104" fmla="*/ 0 w 83"/>
                <a:gd name="T105" fmla="*/ 12 h 64"/>
                <a:gd name="T106" fmla="*/ 38 w 83"/>
                <a:gd name="T107" fmla="*/ 13 h 64"/>
                <a:gd name="T108" fmla="*/ 38 w 83"/>
                <a:gd name="T109" fmla="*/ 12 h 64"/>
                <a:gd name="T110" fmla="*/ 42 w 83"/>
                <a:gd name="T111" fmla="*/ 13 h 64"/>
                <a:gd name="T112" fmla="*/ 46 w 83"/>
                <a:gd name="T113" fmla="*/ 15 h 64"/>
                <a:gd name="T114" fmla="*/ 44 w 83"/>
                <a:gd name="T115" fmla="*/ 20 h 64"/>
                <a:gd name="T116" fmla="*/ 38 w 83"/>
                <a:gd name="T117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" h="64">
                  <a:moveTo>
                    <a:pt x="0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3" y="13"/>
                    <a:pt x="7" y="14"/>
                    <a:pt x="10" y="15"/>
                  </a:cubicBezTo>
                  <a:cubicBezTo>
                    <a:pt x="8" y="20"/>
                    <a:pt x="7" y="24"/>
                    <a:pt x="7" y="28"/>
                  </a:cubicBezTo>
                  <a:cubicBezTo>
                    <a:pt x="7" y="31"/>
                    <a:pt x="8" y="33"/>
                    <a:pt x="9" y="36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3"/>
                    <a:pt x="4" y="32"/>
                    <a:pt x="3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4" y="33"/>
                    <a:pt x="5" y="34"/>
                    <a:pt x="7" y="35"/>
                  </a:cubicBezTo>
                  <a:cubicBezTo>
                    <a:pt x="8" y="35"/>
                    <a:pt x="8" y="36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9"/>
                    <a:pt x="5" y="41"/>
                    <a:pt x="3" y="44"/>
                  </a:cubicBezTo>
                  <a:cubicBezTo>
                    <a:pt x="2" y="47"/>
                    <a:pt x="2" y="50"/>
                    <a:pt x="4" y="53"/>
                  </a:cubicBezTo>
                  <a:cubicBezTo>
                    <a:pt x="5" y="56"/>
                    <a:pt x="8" y="58"/>
                    <a:pt x="11" y="60"/>
                  </a:cubicBezTo>
                  <a:cubicBezTo>
                    <a:pt x="13" y="61"/>
                    <a:pt x="16" y="62"/>
                    <a:pt x="19" y="62"/>
                  </a:cubicBezTo>
                  <a:cubicBezTo>
                    <a:pt x="23" y="63"/>
                    <a:pt x="27" y="61"/>
                    <a:pt x="30" y="64"/>
                  </a:cubicBezTo>
                  <a:cubicBezTo>
                    <a:pt x="30" y="64"/>
                    <a:pt x="30" y="58"/>
                    <a:pt x="30" y="56"/>
                  </a:cubicBezTo>
                  <a:cubicBezTo>
                    <a:pt x="30" y="54"/>
                    <a:pt x="31" y="52"/>
                    <a:pt x="30" y="50"/>
                  </a:cubicBezTo>
                  <a:cubicBezTo>
                    <a:pt x="31" y="50"/>
                    <a:pt x="32" y="50"/>
                    <a:pt x="33" y="50"/>
                  </a:cubicBezTo>
                  <a:cubicBezTo>
                    <a:pt x="35" y="50"/>
                    <a:pt x="39" y="50"/>
                    <a:pt x="43" y="51"/>
                  </a:cubicBezTo>
                  <a:cubicBezTo>
                    <a:pt x="47" y="51"/>
                    <a:pt x="51" y="52"/>
                    <a:pt x="53" y="53"/>
                  </a:cubicBezTo>
                  <a:cubicBezTo>
                    <a:pt x="52" y="52"/>
                    <a:pt x="51" y="50"/>
                    <a:pt x="50" y="48"/>
                  </a:cubicBezTo>
                  <a:cubicBezTo>
                    <a:pt x="48" y="46"/>
                    <a:pt x="47" y="42"/>
                    <a:pt x="47" y="39"/>
                  </a:cubicBezTo>
                  <a:cubicBezTo>
                    <a:pt x="50" y="41"/>
                    <a:pt x="54" y="43"/>
                    <a:pt x="57" y="43"/>
                  </a:cubicBezTo>
                  <a:cubicBezTo>
                    <a:pt x="61" y="44"/>
                    <a:pt x="65" y="44"/>
                    <a:pt x="68" y="44"/>
                  </a:cubicBezTo>
                  <a:cubicBezTo>
                    <a:pt x="70" y="43"/>
                    <a:pt x="73" y="43"/>
                    <a:pt x="76" y="42"/>
                  </a:cubicBezTo>
                  <a:cubicBezTo>
                    <a:pt x="78" y="42"/>
                    <a:pt x="81" y="42"/>
                    <a:pt x="83" y="43"/>
                  </a:cubicBezTo>
                  <a:cubicBezTo>
                    <a:pt x="83" y="43"/>
                    <a:pt x="83" y="41"/>
                    <a:pt x="82" y="38"/>
                  </a:cubicBezTo>
                  <a:cubicBezTo>
                    <a:pt x="82" y="36"/>
                    <a:pt x="82" y="33"/>
                    <a:pt x="81" y="32"/>
                  </a:cubicBezTo>
                  <a:cubicBezTo>
                    <a:pt x="81" y="28"/>
                    <a:pt x="81" y="25"/>
                    <a:pt x="79" y="21"/>
                  </a:cubicBezTo>
                  <a:cubicBezTo>
                    <a:pt x="79" y="19"/>
                    <a:pt x="78" y="18"/>
                    <a:pt x="77" y="16"/>
                  </a:cubicBezTo>
                  <a:cubicBezTo>
                    <a:pt x="77" y="16"/>
                    <a:pt x="78" y="16"/>
                    <a:pt x="78" y="15"/>
                  </a:cubicBezTo>
                  <a:cubicBezTo>
                    <a:pt x="79" y="14"/>
                    <a:pt x="81" y="13"/>
                    <a:pt x="82" y="13"/>
                  </a:cubicBezTo>
                  <a:cubicBezTo>
                    <a:pt x="82" y="13"/>
                    <a:pt x="81" y="12"/>
                    <a:pt x="80" y="11"/>
                  </a:cubicBezTo>
                  <a:cubicBezTo>
                    <a:pt x="79" y="10"/>
                    <a:pt x="78" y="9"/>
                    <a:pt x="78" y="8"/>
                  </a:cubicBezTo>
                  <a:cubicBezTo>
                    <a:pt x="76" y="6"/>
                    <a:pt x="75" y="5"/>
                    <a:pt x="73" y="3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64" y="0"/>
                    <a:pt x="61" y="0"/>
                    <a:pt x="59" y="1"/>
                  </a:cubicBezTo>
                  <a:cubicBezTo>
                    <a:pt x="57" y="2"/>
                    <a:pt x="56" y="4"/>
                    <a:pt x="55" y="7"/>
                  </a:cubicBezTo>
                  <a:cubicBezTo>
                    <a:pt x="54" y="7"/>
                    <a:pt x="54" y="8"/>
                    <a:pt x="53" y="8"/>
                  </a:cubicBezTo>
                  <a:cubicBezTo>
                    <a:pt x="52" y="8"/>
                    <a:pt x="52" y="8"/>
                    <a:pt x="51" y="8"/>
                  </a:cubicBezTo>
                  <a:cubicBezTo>
                    <a:pt x="50" y="8"/>
                    <a:pt x="48" y="8"/>
                    <a:pt x="48" y="8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9" y="9"/>
                    <a:pt x="50" y="8"/>
                    <a:pt x="52" y="8"/>
                  </a:cubicBezTo>
                  <a:cubicBezTo>
                    <a:pt x="52" y="8"/>
                    <a:pt x="52" y="8"/>
                    <a:pt x="53" y="8"/>
                  </a:cubicBezTo>
                  <a:cubicBezTo>
                    <a:pt x="53" y="8"/>
                    <a:pt x="53" y="8"/>
                    <a:pt x="52" y="8"/>
                  </a:cubicBezTo>
                  <a:cubicBezTo>
                    <a:pt x="50" y="10"/>
                    <a:pt x="48" y="12"/>
                    <a:pt x="47" y="14"/>
                  </a:cubicBezTo>
                  <a:cubicBezTo>
                    <a:pt x="45" y="13"/>
                    <a:pt x="43" y="13"/>
                    <a:pt x="41" y="12"/>
                  </a:cubicBezTo>
                  <a:cubicBezTo>
                    <a:pt x="39" y="12"/>
                    <a:pt x="38" y="12"/>
                    <a:pt x="37" y="12"/>
                  </a:cubicBezTo>
                  <a:cubicBezTo>
                    <a:pt x="33" y="9"/>
                    <a:pt x="29" y="8"/>
                    <a:pt x="25" y="8"/>
                  </a:cubicBezTo>
                  <a:cubicBezTo>
                    <a:pt x="20" y="7"/>
                    <a:pt x="16" y="9"/>
                    <a:pt x="13" y="12"/>
                  </a:cubicBezTo>
                  <a:cubicBezTo>
                    <a:pt x="12" y="13"/>
                    <a:pt x="11" y="14"/>
                    <a:pt x="11" y="15"/>
                  </a:cubicBezTo>
                  <a:cubicBezTo>
                    <a:pt x="7" y="13"/>
                    <a:pt x="2" y="12"/>
                    <a:pt x="0" y="12"/>
                  </a:cubicBezTo>
                  <a:close/>
                  <a:moveTo>
                    <a:pt x="38" y="13"/>
                  </a:moveTo>
                  <a:cubicBezTo>
                    <a:pt x="38" y="13"/>
                    <a:pt x="38" y="13"/>
                    <a:pt x="38" y="12"/>
                  </a:cubicBezTo>
                  <a:cubicBezTo>
                    <a:pt x="39" y="12"/>
                    <a:pt x="40" y="13"/>
                    <a:pt x="42" y="13"/>
                  </a:cubicBezTo>
                  <a:cubicBezTo>
                    <a:pt x="43" y="13"/>
                    <a:pt x="45" y="14"/>
                    <a:pt x="46" y="15"/>
                  </a:cubicBezTo>
                  <a:cubicBezTo>
                    <a:pt x="45" y="16"/>
                    <a:pt x="44" y="18"/>
                    <a:pt x="44" y="20"/>
                  </a:cubicBezTo>
                  <a:cubicBezTo>
                    <a:pt x="42" y="17"/>
                    <a:pt x="40" y="15"/>
                    <a:pt x="38" y="1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9" name="Freeform 2571"/>
            <p:cNvSpPr/>
            <p:nvPr/>
          </p:nvSpPr>
          <p:spPr bwMode="auto">
            <a:xfrm>
              <a:off x="1842495" y="1982181"/>
              <a:ext cx="297370" cy="351274"/>
            </a:xfrm>
            <a:custGeom>
              <a:avLst/>
              <a:gdLst>
                <a:gd name="T0" fmla="*/ 5 w 140"/>
                <a:gd name="T1" fmla="*/ 46 h 165"/>
                <a:gd name="T2" fmla="*/ 27 w 140"/>
                <a:gd name="T3" fmla="*/ 35 h 165"/>
                <a:gd name="T4" fmla="*/ 43 w 140"/>
                <a:gd name="T5" fmla="*/ 30 h 165"/>
                <a:gd name="T6" fmla="*/ 50 w 140"/>
                <a:gd name="T7" fmla="*/ 20 h 165"/>
                <a:gd name="T8" fmla="*/ 52 w 140"/>
                <a:gd name="T9" fmla="*/ 35 h 165"/>
                <a:gd name="T10" fmla="*/ 66 w 140"/>
                <a:gd name="T11" fmla="*/ 41 h 165"/>
                <a:gd name="T12" fmla="*/ 83 w 140"/>
                <a:gd name="T13" fmla="*/ 36 h 165"/>
                <a:gd name="T14" fmla="*/ 66 w 140"/>
                <a:gd name="T15" fmla="*/ 21 h 165"/>
                <a:gd name="T16" fmla="*/ 57 w 140"/>
                <a:gd name="T17" fmla="*/ 24 h 165"/>
                <a:gd name="T18" fmla="*/ 66 w 140"/>
                <a:gd name="T19" fmla="*/ 17 h 165"/>
                <a:gd name="T20" fmla="*/ 81 w 140"/>
                <a:gd name="T21" fmla="*/ 1 h 165"/>
                <a:gd name="T22" fmla="*/ 114 w 140"/>
                <a:gd name="T23" fmla="*/ 13 h 165"/>
                <a:gd name="T24" fmla="*/ 111 w 140"/>
                <a:gd name="T25" fmla="*/ 20 h 165"/>
                <a:gd name="T26" fmla="*/ 94 w 140"/>
                <a:gd name="T27" fmla="*/ 34 h 165"/>
                <a:gd name="T28" fmla="*/ 82 w 140"/>
                <a:gd name="T29" fmla="*/ 42 h 165"/>
                <a:gd name="T30" fmla="*/ 108 w 140"/>
                <a:gd name="T31" fmla="*/ 41 h 165"/>
                <a:gd name="T32" fmla="*/ 109 w 140"/>
                <a:gd name="T33" fmla="*/ 48 h 165"/>
                <a:gd name="T34" fmla="*/ 105 w 140"/>
                <a:gd name="T35" fmla="*/ 59 h 165"/>
                <a:gd name="T36" fmla="*/ 134 w 140"/>
                <a:gd name="T37" fmla="*/ 80 h 165"/>
                <a:gd name="T38" fmla="*/ 130 w 140"/>
                <a:gd name="T39" fmla="*/ 88 h 165"/>
                <a:gd name="T40" fmla="*/ 118 w 140"/>
                <a:gd name="T41" fmla="*/ 98 h 165"/>
                <a:gd name="T42" fmla="*/ 122 w 140"/>
                <a:gd name="T43" fmla="*/ 111 h 165"/>
                <a:gd name="T44" fmla="*/ 132 w 140"/>
                <a:gd name="T45" fmla="*/ 123 h 165"/>
                <a:gd name="T46" fmla="*/ 121 w 140"/>
                <a:gd name="T47" fmla="*/ 160 h 165"/>
                <a:gd name="T48" fmla="*/ 114 w 140"/>
                <a:gd name="T49" fmla="*/ 158 h 165"/>
                <a:gd name="T50" fmla="*/ 96 w 140"/>
                <a:gd name="T51" fmla="*/ 141 h 165"/>
                <a:gd name="T52" fmla="*/ 93 w 140"/>
                <a:gd name="T53" fmla="*/ 121 h 165"/>
                <a:gd name="T54" fmla="*/ 88 w 140"/>
                <a:gd name="T55" fmla="*/ 106 h 165"/>
                <a:gd name="T56" fmla="*/ 72 w 140"/>
                <a:gd name="T57" fmla="*/ 95 h 165"/>
                <a:gd name="T58" fmla="*/ 54 w 140"/>
                <a:gd name="T59" fmla="*/ 83 h 165"/>
                <a:gd name="T60" fmla="*/ 59 w 140"/>
                <a:gd name="T61" fmla="*/ 79 h 165"/>
                <a:gd name="T62" fmla="*/ 68 w 140"/>
                <a:gd name="T63" fmla="*/ 73 h 165"/>
                <a:gd name="T64" fmla="*/ 49 w 140"/>
                <a:gd name="T65" fmla="*/ 66 h 165"/>
                <a:gd name="T66" fmla="*/ 48 w 140"/>
                <a:gd name="T67" fmla="*/ 70 h 165"/>
                <a:gd name="T68" fmla="*/ 46 w 140"/>
                <a:gd name="T69" fmla="*/ 72 h 165"/>
                <a:gd name="T70" fmla="*/ 33 w 140"/>
                <a:gd name="T71" fmla="*/ 84 h 165"/>
                <a:gd name="T72" fmla="*/ 9 w 140"/>
                <a:gd name="T73" fmla="*/ 78 h 165"/>
                <a:gd name="T74" fmla="*/ 3 w 140"/>
                <a:gd name="T75" fmla="*/ 85 h 165"/>
                <a:gd name="T76" fmla="*/ 6 w 140"/>
                <a:gd name="T77" fmla="*/ 74 h 165"/>
                <a:gd name="T78" fmla="*/ 1 w 140"/>
                <a:gd name="T79" fmla="*/ 5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" h="165">
                  <a:moveTo>
                    <a:pt x="3" y="50"/>
                  </a:moveTo>
                  <a:cubicBezTo>
                    <a:pt x="4" y="49"/>
                    <a:pt x="5" y="47"/>
                    <a:pt x="5" y="46"/>
                  </a:cubicBezTo>
                  <a:cubicBezTo>
                    <a:pt x="9" y="42"/>
                    <a:pt x="12" y="40"/>
                    <a:pt x="16" y="38"/>
                  </a:cubicBezTo>
                  <a:cubicBezTo>
                    <a:pt x="19" y="37"/>
                    <a:pt x="23" y="36"/>
                    <a:pt x="27" y="35"/>
                  </a:cubicBezTo>
                  <a:cubicBezTo>
                    <a:pt x="30" y="35"/>
                    <a:pt x="34" y="34"/>
                    <a:pt x="38" y="33"/>
                  </a:cubicBezTo>
                  <a:cubicBezTo>
                    <a:pt x="39" y="32"/>
                    <a:pt x="41" y="31"/>
                    <a:pt x="43" y="30"/>
                  </a:cubicBezTo>
                  <a:cubicBezTo>
                    <a:pt x="44" y="29"/>
                    <a:pt x="46" y="28"/>
                    <a:pt x="46" y="26"/>
                  </a:cubicBezTo>
                  <a:cubicBezTo>
                    <a:pt x="48" y="24"/>
                    <a:pt x="49" y="22"/>
                    <a:pt x="50" y="20"/>
                  </a:cubicBezTo>
                  <a:cubicBezTo>
                    <a:pt x="50" y="21"/>
                    <a:pt x="50" y="24"/>
                    <a:pt x="51" y="26"/>
                  </a:cubicBezTo>
                  <a:cubicBezTo>
                    <a:pt x="51" y="29"/>
                    <a:pt x="51" y="32"/>
                    <a:pt x="52" y="35"/>
                  </a:cubicBezTo>
                  <a:cubicBezTo>
                    <a:pt x="52" y="38"/>
                    <a:pt x="52" y="42"/>
                    <a:pt x="52" y="45"/>
                  </a:cubicBezTo>
                  <a:cubicBezTo>
                    <a:pt x="56" y="42"/>
                    <a:pt x="61" y="41"/>
                    <a:pt x="66" y="41"/>
                  </a:cubicBezTo>
                  <a:cubicBezTo>
                    <a:pt x="70" y="40"/>
                    <a:pt x="76" y="41"/>
                    <a:pt x="80" y="38"/>
                  </a:cubicBezTo>
                  <a:cubicBezTo>
                    <a:pt x="81" y="37"/>
                    <a:pt x="82" y="37"/>
                    <a:pt x="83" y="36"/>
                  </a:cubicBezTo>
                  <a:cubicBezTo>
                    <a:pt x="79" y="36"/>
                    <a:pt x="75" y="34"/>
                    <a:pt x="72" y="31"/>
                  </a:cubicBezTo>
                  <a:cubicBezTo>
                    <a:pt x="69" y="29"/>
                    <a:pt x="67" y="25"/>
                    <a:pt x="66" y="21"/>
                  </a:cubicBezTo>
                  <a:cubicBezTo>
                    <a:pt x="63" y="21"/>
                    <a:pt x="60" y="23"/>
                    <a:pt x="58" y="25"/>
                  </a:cubicBezTo>
                  <a:cubicBezTo>
                    <a:pt x="58" y="25"/>
                    <a:pt x="58" y="25"/>
                    <a:pt x="57" y="24"/>
                  </a:cubicBezTo>
                  <a:cubicBezTo>
                    <a:pt x="59" y="23"/>
                    <a:pt x="62" y="21"/>
                    <a:pt x="66" y="20"/>
                  </a:cubicBezTo>
                  <a:cubicBezTo>
                    <a:pt x="66" y="19"/>
                    <a:pt x="66" y="18"/>
                    <a:pt x="66" y="17"/>
                  </a:cubicBezTo>
                  <a:cubicBezTo>
                    <a:pt x="66" y="13"/>
                    <a:pt x="68" y="9"/>
                    <a:pt x="71" y="6"/>
                  </a:cubicBezTo>
                  <a:cubicBezTo>
                    <a:pt x="74" y="3"/>
                    <a:pt x="78" y="1"/>
                    <a:pt x="81" y="1"/>
                  </a:cubicBezTo>
                  <a:cubicBezTo>
                    <a:pt x="88" y="0"/>
                    <a:pt x="94" y="2"/>
                    <a:pt x="99" y="6"/>
                  </a:cubicBezTo>
                  <a:cubicBezTo>
                    <a:pt x="103" y="8"/>
                    <a:pt x="108" y="13"/>
                    <a:pt x="114" y="13"/>
                  </a:cubicBezTo>
                  <a:cubicBezTo>
                    <a:pt x="115" y="14"/>
                    <a:pt x="117" y="14"/>
                    <a:pt x="119" y="15"/>
                  </a:cubicBezTo>
                  <a:cubicBezTo>
                    <a:pt x="116" y="15"/>
                    <a:pt x="114" y="17"/>
                    <a:pt x="111" y="20"/>
                  </a:cubicBezTo>
                  <a:cubicBezTo>
                    <a:pt x="109" y="22"/>
                    <a:pt x="106" y="25"/>
                    <a:pt x="105" y="27"/>
                  </a:cubicBezTo>
                  <a:cubicBezTo>
                    <a:pt x="101" y="30"/>
                    <a:pt x="98" y="33"/>
                    <a:pt x="94" y="34"/>
                  </a:cubicBezTo>
                  <a:cubicBezTo>
                    <a:pt x="91" y="36"/>
                    <a:pt x="87" y="37"/>
                    <a:pt x="84" y="36"/>
                  </a:cubicBezTo>
                  <a:cubicBezTo>
                    <a:pt x="83" y="38"/>
                    <a:pt x="82" y="40"/>
                    <a:pt x="82" y="42"/>
                  </a:cubicBezTo>
                  <a:cubicBezTo>
                    <a:pt x="85" y="41"/>
                    <a:pt x="89" y="41"/>
                    <a:pt x="92" y="41"/>
                  </a:cubicBezTo>
                  <a:cubicBezTo>
                    <a:pt x="96" y="42"/>
                    <a:pt x="103" y="44"/>
                    <a:pt x="108" y="41"/>
                  </a:cubicBezTo>
                  <a:cubicBezTo>
                    <a:pt x="109" y="41"/>
                    <a:pt x="111" y="40"/>
                    <a:pt x="112" y="40"/>
                  </a:cubicBezTo>
                  <a:cubicBezTo>
                    <a:pt x="111" y="41"/>
                    <a:pt x="110" y="44"/>
                    <a:pt x="109" y="48"/>
                  </a:cubicBezTo>
                  <a:cubicBezTo>
                    <a:pt x="108" y="51"/>
                    <a:pt x="107" y="54"/>
                    <a:pt x="106" y="57"/>
                  </a:cubicBezTo>
                  <a:cubicBezTo>
                    <a:pt x="106" y="58"/>
                    <a:pt x="106" y="58"/>
                    <a:pt x="105" y="59"/>
                  </a:cubicBezTo>
                  <a:cubicBezTo>
                    <a:pt x="109" y="61"/>
                    <a:pt x="113" y="63"/>
                    <a:pt x="116" y="66"/>
                  </a:cubicBezTo>
                  <a:cubicBezTo>
                    <a:pt x="121" y="70"/>
                    <a:pt x="128" y="78"/>
                    <a:pt x="134" y="80"/>
                  </a:cubicBezTo>
                  <a:cubicBezTo>
                    <a:pt x="140" y="83"/>
                    <a:pt x="140" y="83"/>
                    <a:pt x="140" y="83"/>
                  </a:cubicBezTo>
                  <a:cubicBezTo>
                    <a:pt x="137" y="83"/>
                    <a:pt x="134" y="85"/>
                    <a:pt x="130" y="88"/>
                  </a:cubicBezTo>
                  <a:cubicBezTo>
                    <a:pt x="127" y="91"/>
                    <a:pt x="123" y="94"/>
                    <a:pt x="120" y="96"/>
                  </a:cubicBezTo>
                  <a:cubicBezTo>
                    <a:pt x="120" y="97"/>
                    <a:pt x="119" y="97"/>
                    <a:pt x="118" y="98"/>
                  </a:cubicBezTo>
                  <a:cubicBezTo>
                    <a:pt x="118" y="99"/>
                    <a:pt x="119" y="99"/>
                    <a:pt x="119" y="100"/>
                  </a:cubicBezTo>
                  <a:cubicBezTo>
                    <a:pt x="121" y="103"/>
                    <a:pt x="122" y="107"/>
                    <a:pt x="122" y="111"/>
                  </a:cubicBezTo>
                  <a:cubicBezTo>
                    <a:pt x="123" y="112"/>
                    <a:pt x="125" y="113"/>
                    <a:pt x="126" y="114"/>
                  </a:cubicBezTo>
                  <a:cubicBezTo>
                    <a:pt x="129" y="116"/>
                    <a:pt x="131" y="120"/>
                    <a:pt x="132" y="123"/>
                  </a:cubicBezTo>
                  <a:cubicBezTo>
                    <a:pt x="133" y="130"/>
                    <a:pt x="131" y="137"/>
                    <a:pt x="128" y="143"/>
                  </a:cubicBezTo>
                  <a:cubicBezTo>
                    <a:pt x="126" y="148"/>
                    <a:pt x="121" y="154"/>
                    <a:pt x="121" y="160"/>
                  </a:cubicBezTo>
                  <a:cubicBezTo>
                    <a:pt x="121" y="162"/>
                    <a:pt x="121" y="163"/>
                    <a:pt x="120" y="165"/>
                  </a:cubicBezTo>
                  <a:cubicBezTo>
                    <a:pt x="120" y="163"/>
                    <a:pt x="117" y="160"/>
                    <a:pt x="114" y="158"/>
                  </a:cubicBezTo>
                  <a:cubicBezTo>
                    <a:pt x="111" y="156"/>
                    <a:pt x="108" y="154"/>
                    <a:pt x="106" y="152"/>
                  </a:cubicBezTo>
                  <a:cubicBezTo>
                    <a:pt x="102" y="149"/>
                    <a:pt x="99" y="146"/>
                    <a:pt x="96" y="141"/>
                  </a:cubicBezTo>
                  <a:cubicBezTo>
                    <a:pt x="93" y="137"/>
                    <a:pt x="92" y="132"/>
                    <a:pt x="92" y="127"/>
                  </a:cubicBezTo>
                  <a:cubicBezTo>
                    <a:pt x="92" y="125"/>
                    <a:pt x="92" y="123"/>
                    <a:pt x="93" y="121"/>
                  </a:cubicBezTo>
                  <a:cubicBezTo>
                    <a:pt x="91" y="119"/>
                    <a:pt x="90" y="116"/>
                    <a:pt x="89" y="113"/>
                  </a:cubicBezTo>
                  <a:cubicBezTo>
                    <a:pt x="88" y="111"/>
                    <a:pt x="88" y="108"/>
                    <a:pt x="88" y="106"/>
                  </a:cubicBezTo>
                  <a:cubicBezTo>
                    <a:pt x="88" y="106"/>
                    <a:pt x="87" y="106"/>
                    <a:pt x="86" y="106"/>
                  </a:cubicBezTo>
                  <a:cubicBezTo>
                    <a:pt x="80" y="104"/>
                    <a:pt x="76" y="100"/>
                    <a:pt x="72" y="95"/>
                  </a:cubicBezTo>
                  <a:cubicBezTo>
                    <a:pt x="69" y="90"/>
                    <a:pt x="67" y="85"/>
                    <a:pt x="67" y="78"/>
                  </a:cubicBezTo>
                  <a:cubicBezTo>
                    <a:pt x="63" y="79"/>
                    <a:pt x="58" y="80"/>
                    <a:pt x="54" y="83"/>
                  </a:cubicBezTo>
                  <a:cubicBezTo>
                    <a:pt x="54" y="83"/>
                    <a:pt x="54" y="82"/>
                    <a:pt x="53" y="82"/>
                  </a:cubicBezTo>
                  <a:cubicBezTo>
                    <a:pt x="55" y="81"/>
                    <a:pt x="57" y="80"/>
                    <a:pt x="59" y="79"/>
                  </a:cubicBezTo>
                  <a:cubicBezTo>
                    <a:pt x="62" y="78"/>
                    <a:pt x="64" y="78"/>
                    <a:pt x="67" y="77"/>
                  </a:cubicBezTo>
                  <a:cubicBezTo>
                    <a:pt x="67" y="76"/>
                    <a:pt x="67" y="74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0" y="76"/>
                    <a:pt x="54" y="72"/>
                    <a:pt x="49" y="66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8" y="68"/>
                    <a:pt x="48" y="69"/>
                    <a:pt x="48" y="70"/>
                  </a:cubicBezTo>
                  <a:cubicBezTo>
                    <a:pt x="47" y="70"/>
                    <a:pt x="47" y="71"/>
                    <a:pt x="47" y="71"/>
                  </a:cubicBezTo>
                  <a:cubicBezTo>
                    <a:pt x="47" y="72"/>
                    <a:pt x="46" y="72"/>
                    <a:pt x="46" y="72"/>
                  </a:cubicBezTo>
                  <a:cubicBezTo>
                    <a:pt x="45" y="74"/>
                    <a:pt x="43" y="76"/>
                    <a:pt x="41" y="78"/>
                  </a:cubicBezTo>
                  <a:cubicBezTo>
                    <a:pt x="38" y="81"/>
                    <a:pt x="36" y="83"/>
                    <a:pt x="33" y="84"/>
                  </a:cubicBezTo>
                  <a:cubicBezTo>
                    <a:pt x="30" y="85"/>
                    <a:pt x="27" y="85"/>
                    <a:pt x="24" y="85"/>
                  </a:cubicBezTo>
                  <a:cubicBezTo>
                    <a:pt x="19" y="85"/>
                    <a:pt x="14" y="82"/>
                    <a:pt x="9" y="78"/>
                  </a:cubicBezTo>
                  <a:cubicBezTo>
                    <a:pt x="7" y="81"/>
                    <a:pt x="5" y="83"/>
                    <a:pt x="4" y="86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3"/>
                    <a:pt x="6" y="80"/>
                    <a:pt x="9" y="77"/>
                  </a:cubicBezTo>
                  <a:cubicBezTo>
                    <a:pt x="8" y="76"/>
                    <a:pt x="7" y="75"/>
                    <a:pt x="6" y="74"/>
                  </a:cubicBezTo>
                  <a:cubicBezTo>
                    <a:pt x="3" y="71"/>
                    <a:pt x="1" y="66"/>
                    <a:pt x="0" y="62"/>
                  </a:cubicBezTo>
                  <a:cubicBezTo>
                    <a:pt x="0" y="59"/>
                    <a:pt x="0" y="57"/>
                    <a:pt x="1" y="54"/>
                  </a:cubicBezTo>
                  <a:cubicBezTo>
                    <a:pt x="2" y="53"/>
                    <a:pt x="2" y="52"/>
                    <a:pt x="3" y="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0" name="Freeform 2572"/>
            <p:cNvSpPr/>
            <p:nvPr/>
          </p:nvSpPr>
          <p:spPr bwMode="auto">
            <a:xfrm>
              <a:off x="1710430" y="1874373"/>
              <a:ext cx="217412" cy="272215"/>
            </a:xfrm>
            <a:custGeom>
              <a:avLst/>
              <a:gdLst>
                <a:gd name="T0" fmla="*/ 19 w 102"/>
                <a:gd name="T1" fmla="*/ 51 h 128"/>
                <a:gd name="T2" fmla="*/ 23 w 102"/>
                <a:gd name="T3" fmla="*/ 49 h 128"/>
                <a:gd name="T4" fmla="*/ 23 w 102"/>
                <a:gd name="T5" fmla="*/ 47 h 128"/>
                <a:gd name="T6" fmla="*/ 23 w 102"/>
                <a:gd name="T7" fmla="*/ 44 h 128"/>
                <a:gd name="T8" fmla="*/ 20 w 102"/>
                <a:gd name="T9" fmla="*/ 44 h 128"/>
                <a:gd name="T10" fmla="*/ 11 w 102"/>
                <a:gd name="T11" fmla="*/ 41 h 128"/>
                <a:gd name="T12" fmla="*/ 6 w 102"/>
                <a:gd name="T13" fmla="*/ 34 h 128"/>
                <a:gd name="T14" fmla="*/ 7 w 102"/>
                <a:gd name="T15" fmla="*/ 18 h 128"/>
                <a:gd name="T16" fmla="*/ 11 w 102"/>
                <a:gd name="T17" fmla="*/ 4 h 128"/>
                <a:gd name="T18" fmla="*/ 12 w 102"/>
                <a:gd name="T19" fmla="*/ 0 h 128"/>
                <a:gd name="T20" fmla="*/ 24 w 102"/>
                <a:gd name="T21" fmla="*/ 9 h 128"/>
                <a:gd name="T22" fmla="*/ 37 w 102"/>
                <a:gd name="T23" fmla="*/ 27 h 128"/>
                <a:gd name="T24" fmla="*/ 34 w 102"/>
                <a:gd name="T25" fmla="*/ 39 h 128"/>
                <a:gd name="T26" fmla="*/ 23 w 102"/>
                <a:gd name="T27" fmla="*/ 44 h 128"/>
                <a:gd name="T28" fmla="*/ 24 w 102"/>
                <a:gd name="T29" fmla="*/ 47 h 128"/>
                <a:gd name="T30" fmla="*/ 24 w 102"/>
                <a:gd name="T31" fmla="*/ 49 h 128"/>
                <a:gd name="T32" fmla="*/ 36 w 102"/>
                <a:gd name="T33" fmla="*/ 45 h 128"/>
                <a:gd name="T34" fmla="*/ 45 w 102"/>
                <a:gd name="T35" fmla="*/ 44 h 128"/>
                <a:gd name="T36" fmla="*/ 44 w 102"/>
                <a:gd name="T37" fmla="*/ 43 h 128"/>
                <a:gd name="T38" fmla="*/ 44 w 102"/>
                <a:gd name="T39" fmla="*/ 34 h 128"/>
                <a:gd name="T40" fmla="*/ 54 w 102"/>
                <a:gd name="T41" fmla="*/ 22 h 128"/>
                <a:gd name="T42" fmla="*/ 65 w 102"/>
                <a:gd name="T43" fmla="*/ 12 h 128"/>
                <a:gd name="T44" fmla="*/ 67 w 102"/>
                <a:gd name="T45" fmla="*/ 9 h 128"/>
                <a:gd name="T46" fmla="*/ 69 w 102"/>
                <a:gd name="T47" fmla="*/ 16 h 128"/>
                <a:gd name="T48" fmla="*/ 73 w 102"/>
                <a:gd name="T49" fmla="*/ 23 h 128"/>
                <a:gd name="T50" fmla="*/ 76 w 102"/>
                <a:gd name="T51" fmla="*/ 35 h 128"/>
                <a:gd name="T52" fmla="*/ 76 w 102"/>
                <a:gd name="T53" fmla="*/ 37 h 128"/>
                <a:gd name="T54" fmla="*/ 85 w 102"/>
                <a:gd name="T55" fmla="*/ 35 h 128"/>
                <a:gd name="T56" fmla="*/ 92 w 102"/>
                <a:gd name="T57" fmla="*/ 34 h 128"/>
                <a:gd name="T58" fmla="*/ 99 w 102"/>
                <a:gd name="T59" fmla="*/ 30 h 128"/>
                <a:gd name="T60" fmla="*/ 102 w 102"/>
                <a:gd name="T61" fmla="*/ 26 h 128"/>
                <a:gd name="T62" fmla="*/ 102 w 102"/>
                <a:gd name="T63" fmla="*/ 35 h 128"/>
                <a:gd name="T64" fmla="*/ 102 w 102"/>
                <a:gd name="T65" fmla="*/ 45 h 128"/>
                <a:gd name="T66" fmla="*/ 98 w 102"/>
                <a:gd name="T67" fmla="*/ 59 h 128"/>
                <a:gd name="T68" fmla="*/ 89 w 102"/>
                <a:gd name="T69" fmla="*/ 68 h 128"/>
                <a:gd name="T70" fmla="*/ 76 w 102"/>
                <a:gd name="T71" fmla="*/ 69 h 128"/>
                <a:gd name="T72" fmla="*/ 68 w 102"/>
                <a:gd name="T73" fmla="*/ 61 h 128"/>
                <a:gd name="T74" fmla="*/ 68 w 102"/>
                <a:gd name="T75" fmla="*/ 66 h 128"/>
                <a:gd name="T76" fmla="*/ 67 w 102"/>
                <a:gd name="T77" fmla="*/ 86 h 128"/>
                <a:gd name="T78" fmla="*/ 59 w 102"/>
                <a:gd name="T79" fmla="*/ 100 h 128"/>
                <a:gd name="T80" fmla="*/ 51 w 102"/>
                <a:gd name="T81" fmla="*/ 106 h 128"/>
                <a:gd name="T82" fmla="*/ 41 w 102"/>
                <a:gd name="T83" fmla="*/ 110 h 128"/>
                <a:gd name="T84" fmla="*/ 19 w 102"/>
                <a:gd name="T85" fmla="*/ 111 h 128"/>
                <a:gd name="T86" fmla="*/ 20 w 102"/>
                <a:gd name="T87" fmla="*/ 127 h 128"/>
                <a:gd name="T88" fmla="*/ 18 w 102"/>
                <a:gd name="T89" fmla="*/ 128 h 128"/>
                <a:gd name="T90" fmla="*/ 17 w 102"/>
                <a:gd name="T91" fmla="*/ 120 h 128"/>
                <a:gd name="T92" fmla="*/ 18 w 102"/>
                <a:gd name="T93" fmla="*/ 110 h 128"/>
                <a:gd name="T94" fmla="*/ 13 w 102"/>
                <a:gd name="T95" fmla="*/ 108 h 128"/>
                <a:gd name="T96" fmla="*/ 5 w 102"/>
                <a:gd name="T97" fmla="*/ 100 h 128"/>
                <a:gd name="T98" fmla="*/ 1 w 102"/>
                <a:gd name="T99" fmla="*/ 89 h 128"/>
                <a:gd name="T100" fmla="*/ 6 w 102"/>
                <a:gd name="T101" fmla="*/ 65 h 128"/>
                <a:gd name="T102" fmla="*/ 19 w 102"/>
                <a:gd name="T103" fmla="*/ 5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" h="128">
                  <a:moveTo>
                    <a:pt x="19" y="51"/>
                  </a:moveTo>
                  <a:cubicBezTo>
                    <a:pt x="21" y="51"/>
                    <a:pt x="22" y="50"/>
                    <a:pt x="23" y="49"/>
                  </a:cubicBezTo>
                  <a:cubicBezTo>
                    <a:pt x="23" y="49"/>
                    <a:pt x="23" y="48"/>
                    <a:pt x="23" y="4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4"/>
                    <a:pt x="21" y="44"/>
                    <a:pt x="20" y="44"/>
                  </a:cubicBezTo>
                  <a:cubicBezTo>
                    <a:pt x="16" y="44"/>
                    <a:pt x="13" y="43"/>
                    <a:pt x="11" y="41"/>
                  </a:cubicBezTo>
                  <a:cubicBezTo>
                    <a:pt x="9" y="40"/>
                    <a:pt x="7" y="37"/>
                    <a:pt x="6" y="34"/>
                  </a:cubicBezTo>
                  <a:cubicBezTo>
                    <a:pt x="4" y="29"/>
                    <a:pt x="5" y="23"/>
                    <a:pt x="7" y="18"/>
                  </a:cubicBezTo>
                  <a:cubicBezTo>
                    <a:pt x="8" y="14"/>
                    <a:pt x="12" y="8"/>
                    <a:pt x="11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3"/>
                    <a:pt x="21" y="7"/>
                    <a:pt x="24" y="9"/>
                  </a:cubicBezTo>
                  <a:cubicBezTo>
                    <a:pt x="30" y="13"/>
                    <a:pt x="37" y="18"/>
                    <a:pt x="37" y="27"/>
                  </a:cubicBezTo>
                  <a:cubicBezTo>
                    <a:pt x="38" y="32"/>
                    <a:pt x="36" y="37"/>
                    <a:pt x="34" y="39"/>
                  </a:cubicBezTo>
                  <a:cubicBezTo>
                    <a:pt x="31" y="42"/>
                    <a:pt x="27" y="43"/>
                    <a:pt x="23" y="44"/>
                  </a:cubicBezTo>
                  <a:cubicBezTo>
                    <a:pt x="23" y="45"/>
                    <a:pt x="24" y="46"/>
                    <a:pt x="24" y="47"/>
                  </a:cubicBezTo>
                  <a:cubicBezTo>
                    <a:pt x="24" y="48"/>
                    <a:pt x="24" y="48"/>
                    <a:pt x="24" y="49"/>
                  </a:cubicBezTo>
                  <a:cubicBezTo>
                    <a:pt x="28" y="47"/>
                    <a:pt x="32" y="46"/>
                    <a:pt x="36" y="45"/>
                  </a:cubicBezTo>
                  <a:cubicBezTo>
                    <a:pt x="38" y="45"/>
                    <a:pt x="41" y="45"/>
                    <a:pt x="45" y="44"/>
                  </a:cubicBezTo>
                  <a:cubicBezTo>
                    <a:pt x="44" y="44"/>
                    <a:pt x="44" y="43"/>
                    <a:pt x="44" y="43"/>
                  </a:cubicBezTo>
                  <a:cubicBezTo>
                    <a:pt x="43" y="40"/>
                    <a:pt x="43" y="37"/>
                    <a:pt x="44" y="34"/>
                  </a:cubicBezTo>
                  <a:cubicBezTo>
                    <a:pt x="45" y="30"/>
                    <a:pt x="49" y="25"/>
                    <a:pt x="54" y="22"/>
                  </a:cubicBezTo>
                  <a:cubicBezTo>
                    <a:pt x="57" y="19"/>
                    <a:pt x="63" y="16"/>
                    <a:pt x="65" y="12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10"/>
                    <a:pt x="68" y="13"/>
                    <a:pt x="69" y="16"/>
                  </a:cubicBezTo>
                  <a:cubicBezTo>
                    <a:pt x="71" y="18"/>
                    <a:pt x="72" y="21"/>
                    <a:pt x="73" y="23"/>
                  </a:cubicBezTo>
                  <a:cubicBezTo>
                    <a:pt x="75" y="27"/>
                    <a:pt x="76" y="31"/>
                    <a:pt x="76" y="35"/>
                  </a:cubicBezTo>
                  <a:cubicBezTo>
                    <a:pt x="76" y="36"/>
                    <a:pt x="76" y="37"/>
                    <a:pt x="76" y="37"/>
                  </a:cubicBezTo>
                  <a:cubicBezTo>
                    <a:pt x="79" y="36"/>
                    <a:pt x="82" y="36"/>
                    <a:pt x="85" y="35"/>
                  </a:cubicBezTo>
                  <a:cubicBezTo>
                    <a:pt x="87" y="35"/>
                    <a:pt x="89" y="35"/>
                    <a:pt x="92" y="34"/>
                  </a:cubicBezTo>
                  <a:cubicBezTo>
                    <a:pt x="95" y="33"/>
                    <a:pt x="97" y="32"/>
                    <a:pt x="99" y="30"/>
                  </a:cubicBezTo>
                  <a:cubicBezTo>
                    <a:pt x="100" y="28"/>
                    <a:pt x="101" y="27"/>
                    <a:pt x="102" y="26"/>
                  </a:cubicBezTo>
                  <a:cubicBezTo>
                    <a:pt x="101" y="28"/>
                    <a:pt x="102" y="32"/>
                    <a:pt x="102" y="35"/>
                  </a:cubicBezTo>
                  <a:cubicBezTo>
                    <a:pt x="102" y="39"/>
                    <a:pt x="102" y="43"/>
                    <a:pt x="102" y="45"/>
                  </a:cubicBezTo>
                  <a:cubicBezTo>
                    <a:pt x="102" y="50"/>
                    <a:pt x="100" y="55"/>
                    <a:pt x="98" y="59"/>
                  </a:cubicBezTo>
                  <a:cubicBezTo>
                    <a:pt x="96" y="63"/>
                    <a:pt x="93" y="66"/>
                    <a:pt x="89" y="68"/>
                  </a:cubicBezTo>
                  <a:cubicBezTo>
                    <a:pt x="84" y="71"/>
                    <a:pt x="79" y="70"/>
                    <a:pt x="76" y="69"/>
                  </a:cubicBezTo>
                  <a:cubicBezTo>
                    <a:pt x="72" y="67"/>
                    <a:pt x="70" y="64"/>
                    <a:pt x="68" y="61"/>
                  </a:cubicBezTo>
                  <a:cubicBezTo>
                    <a:pt x="68" y="63"/>
                    <a:pt x="68" y="64"/>
                    <a:pt x="68" y="66"/>
                  </a:cubicBezTo>
                  <a:cubicBezTo>
                    <a:pt x="68" y="73"/>
                    <a:pt x="68" y="80"/>
                    <a:pt x="67" y="86"/>
                  </a:cubicBezTo>
                  <a:cubicBezTo>
                    <a:pt x="65" y="91"/>
                    <a:pt x="63" y="96"/>
                    <a:pt x="59" y="100"/>
                  </a:cubicBezTo>
                  <a:cubicBezTo>
                    <a:pt x="56" y="103"/>
                    <a:pt x="54" y="105"/>
                    <a:pt x="51" y="106"/>
                  </a:cubicBezTo>
                  <a:cubicBezTo>
                    <a:pt x="48" y="108"/>
                    <a:pt x="45" y="109"/>
                    <a:pt x="41" y="110"/>
                  </a:cubicBezTo>
                  <a:cubicBezTo>
                    <a:pt x="35" y="112"/>
                    <a:pt x="27" y="113"/>
                    <a:pt x="19" y="111"/>
                  </a:cubicBezTo>
                  <a:cubicBezTo>
                    <a:pt x="18" y="116"/>
                    <a:pt x="19" y="122"/>
                    <a:pt x="20" y="127"/>
                  </a:cubicBezTo>
                  <a:cubicBezTo>
                    <a:pt x="20" y="128"/>
                    <a:pt x="19" y="128"/>
                    <a:pt x="18" y="128"/>
                  </a:cubicBezTo>
                  <a:cubicBezTo>
                    <a:pt x="18" y="126"/>
                    <a:pt x="17" y="124"/>
                    <a:pt x="17" y="120"/>
                  </a:cubicBezTo>
                  <a:cubicBezTo>
                    <a:pt x="17" y="117"/>
                    <a:pt x="17" y="114"/>
                    <a:pt x="18" y="110"/>
                  </a:cubicBezTo>
                  <a:cubicBezTo>
                    <a:pt x="16" y="110"/>
                    <a:pt x="15" y="109"/>
                    <a:pt x="13" y="108"/>
                  </a:cubicBezTo>
                  <a:cubicBezTo>
                    <a:pt x="10" y="106"/>
                    <a:pt x="7" y="104"/>
                    <a:pt x="5" y="100"/>
                  </a:cubicBezTo>
                  <a:cubicBezTo>
                    <a:pt x="3" y="97"/>
                    <a:pt x="2" y="93"/>
                    <a:pt x="1" y="89"/>
                  </a:cubicBezTo>
                  <a:cubicBezTo>
                    <a:pt x="0" y="81"/>
                    <a:pt x="2" y="72"/>
                    <a:pt x="6" y="65"/>
                  </a:cubicBezTo>
                  <a:cubicBezTo>
                    <a:pt x="9" y="59"/>
                    <a:pt x="14" y="54"/>
                    <a:pt x="19" y="5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1" name="Freeform 2573"/>
            <p:cNvSpPr/>
            <p:nvPr/>
          </p:nvSpPr>
          <p:spPr bwMode="auto">
            <a:xfrm>
              <a:off x="1625980" y="2033389"/>
              <a:ext cx="80856" cy="121284"/>
            </a:xfrm>
            <a:custGeom>
              <a:avLst/>
              <a:gdLst>
                <a:gd name="T0" fmla="*/ 6 w 38"/>
                <a:gd name="T1" fmla="*/ 11 h 57"/>
                <a:gd name="T2" fmla="*/ 6 w 38"/>
                <a:gd name="T3" fmla="*/ 5 h 57"/>
                <a:gd name="T4" fmla="*/ 5 w 38"/>
                <a:gd name="T5" fmla="*/ 0 h 57"/>
                <a:gd name="T6" fmla="*/ 15 w 38"/>
                <a:gd name="T7" fmla="*/ 4 h 57"/>
                <a:gd name="T8" fmla="*/ 25 w 38"/>
                <a:gd name="T9" fmla="*/ 9 h 57"/>
                <a:gd name="T10" fmla="*/ 35 w 38"/>
                <a:gd name="T11" fmla="*/ 19 h 57"/>
                <a:gd name="T12" fmla="*/ 38 w 38"/>
                <a:gd name="T13" fmla="*/ 30 h 57"/>
                <a:gd name="T14" fmla="*/ 33 w 38"/>
                <a:gd name="T15" fmla="*/ 41 h 57"/>
                <a:gd name="T16" fmla="*/ 21 w 38"/>
                <a:gd name="T17" fmla="*/ 47 h 57"/>
                <a:gd name="T18" fmla="*/ 25 w 38"/>
                <a:gd name="T19" fmla="*/ 52 h 57"/>
                <a:gd name="T20" fmla="*/ 31 w 38"/>
                <a:gd name="T21" fmla="*/ 56 h 57"/>
                <a:gd name="T22" fmla="*/ 31 w 38"/>
                <a:gd name="T23" fmla="*/ 57 h 57"/>
                <a:gd name="T24" fmla="*/ 25 w 38"/>
                <a:gd name="T25" fmla="*/ 54 h 57"/>
                <a:gd name="T26" fmla="*/ 21 w 38"/>
                <a:gd name="T27" fmla="*/ 47 h 57"/>
                <a:gd name="T28" fmla="*/ 13 w 38"/>
                <a:gd name="T29" fmla="*/ 47 h 57"/>
                <a:gd name="T30" fmla="*/ 6 w 38"/>
                <a:gd name="T31" fmla="*/ 43 h 57"/>
                <a:gd name="T32" fmla="*/ 2 w 38"/>
                <a:gd name="T33" fmla="*/ 37 h 57"/>
                <a:gd name="T34" fmla="*/ 1 w 38"/>
                <a:gd name="T35" fmla="*/ 32 h 57"/>
                <a:gd name="T36" fmla="*/ 3 w 38"/>
                <a:gd name="T37" fmla="*/ 21 h 57"/>
                <a:gd name="T38" fmla="*/ 6 w 38"/>
                <a:gd name="T39" fmla="*/ 1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57">
                  <a:moveTo>
                    <a:pt x="6" y="11"/>
                  </a:moveTo>
                  <a:cubicBezTo>
                    <a:pt x="6" y="10"/>
                    <a:pt x="7" y="7"/>
                    <a:pt x="6" y="5"/>
                  </a:cubicBezTo>
                  <a:cubicBezTo>
                    <a:pt x="6" y="2"/>
                    <a:pt x="5" y="0"/>
                    <a:pt x="5" y="0"/>
                  </a:cubicBezTo>
                  <a:cubicBezTo>
                    <a:pt x="8" y="1"/>
                    <a:pt x="12" y="2"/>
                    <a:pt x="15" y="4"/>
                  </a:cubicBezTo>
                  <a:cubicBezTo>
                    <a:pt x="19" y="5"/>
                    <a:pt x="22" y="7"/>
                    <a:pt x="25" y="9"/>
                  </a:cubicBezTo>
                  <a:cubicBezTo>
                    <a:pt x="29" y="11"/>
                    <a:pt x="32" y="15"/>
                    <a:pt x="35" y="19"/>
                  </a:cubicBezTo>
                  <a:cubicBezTo>
                    <a:pt x="37" y="23"/>
                    <a:pt x="38" y="27"/>
                    <a:pt x="38" y="30"/>
                  </a:cubicBezTo>
                  <a:cubicBezTo>
                    <a:pt x="38" y="34"/>
                    <a:pt x="36" y="38"/>
                    <a:pt x="33" y="41"/>
                  </a:cubicBezTo>
                  <a:cubicBezTo>
                    <a:pt x="30" y="44"/>
                    <a:pt x="26" y="46"/>
                    <a:pt x="21" y="47"/>
                  </a:cubicBezTo>
                  <a:cubicBezTo>
                    <a:pt x="22" y="49"/>
                    <a:pt x="23" y="51"/>
                    <a:pt x="25" y="52"/>
                  </a:cubicBezTo>
                  <a:cubicBezTo>
                    <a:pt x="26" y="54"/>
                    <a:pt x="29" y="55"/>
                    <a:pt x="31" y="56"/>
                  </a:cubicBezTo>
                  <a:cubicBezTo>
                    <a:pt x="31" y="56"/>
                    <a:pt x="31" y="57"/>
                    <a:pt x="31" y="57"/>
                  </a:cubicBezTo>
                  <a:cubicBezTo>
                    <a:pt x="30" y="57"/>
                    <a:pt x="27" y="55"/>
                    <a:pt x="25" y="54"/>
                  </a:cubicBezTo>
                  <a:cubicBezTo>
                    <a:pt x="23" y="52"/>
                    <a:pt x="22" y="49"/>
                    <a:pt x="21" y="47"/>
                  </a:cubicBezTo>
                  <a:cubicBezTo>
                    <a:pt x="18" y="48"/>
                    <a:pt x="15" y="48"/>
                    <a:pt x="13" y="47"/>
                  </a:cubicBezTo>
                  <a:cubicBezTo>
                    <a:pt x="10" y="47"/>
                    <a:pt x="7" y="45"/>
                    <a:pt x="6" y="43"/>
                  </a:cubicBezTo>
                  <a:cubicBezTo>
                    <a:pt x="4" y="41"/>
                    <a:pt x="3" y="39"/>
                    <a:pt x="2" y="37"/>
                  </a:cubicBezTo>
                  <a:cubicBezTo>
                    <a:pt x="1" y="35"/>
                    <a:pt x="1" y="33"/>
                    <a:pt x="1" y="32"/>
                  </a:cubicBezTo>
                  <a:cubicBezTo>
                    <a:pt x="0" y="28"/>
                    <a:pt x="2" y="25"/>
                    <a:pt x="3" y="21"/>
                  </a:cubicBezTo>
                  <a:cubicBezTo>
                    <a:pt x="4" y="18"/>
                    <a:pt x="5" y="15"/>
                    <a:pt x="6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2" name="Freeform 2574"/>
            <p:cNvSpPr/>
            <p:nvPr/>
          </p:nvSpPr>
          <p:spPr bwMode="auto">
            <a:xfrm>
              <a:off x="1599927" y="1890544"/>
              <a:ext cx="85348" cy="77262"/>
            </a:xfrm>
            <a:custGeom>
              <a:avLst/>
              <a:gdLst>
                <a:gd name="T0" fmla="*/ 39 w 40"/>
                <a:gd name="T1" fmla="*/ 16 h 36"/>
                <a:gd name="T2" fmla="*/ 34 w 40"/>
                <a:gd name="T3" fmla="*/ 30 h 36"/>
                <a:gd name="T4" fmla="*/ 19 w 40"/>
                <a:gd name="T5" fmla="*/ 31 h 36"/>
                <a:gd name="T6" fmla="*/ 17 w 40"/>
                <a:gd name="T7" fmla="*/ 36 h 36"/>
                <a:gd name="T8" fmla="*/ 16 w 40"/>
                <a:gd name="T9" fmla="*/ 36 h 36"/>
                <a:gd name="T10" fmla="*/ 19 w 40"/>
                <a:gd name="T11" fmla="*/ 31 h 36"/>
                <a:gd name="T12" fmla="*/ 17 w 40"/>
                <a:gd name="T13" fmla="*/ 30 h 36"/>
                <a:gd name="T14" fmla="*/ 15 w 40"/>
                <a:gd name="T15" fmla="*/ 20 h 36"/>
                <a:gd name="T16" fmla="*/ 7 w 40"/>
                <a:gd name="T17" fmla="*/ 22 h 36"/>
                <a:gd name="T18" fmla="*/ 8 w 40"/>
                <a:gd name="T19" fmla="*/ 26 h 36"/>
                <a:gd name="T20" fmla="*/ 7 w 40"/>
                <a:gd name="T21" fmla="*/ 26 h 36"/>
                <a:gd name="T22" fmla="*/ 7 w 40"/>
                <a:gd name="T23" fmla="*/ 22 h 36"/>
                <a:gd name="T24" fmla="*/ 6 w 40"/>
                <a:gd name="T25" fmla="*/ 22 h 36"/>
                <a:gd name="T26" fmla="*/ 0 w 40"/>
                <a:gd name="T27" fmla="*/ 15 h 36"/>
                <a:gd name="T28" fmla="*/ 4 w 40"/>
                <a:gd name="T29" fmla="*/ 7 h 36"/>
                <a:gd name="T30" fmla="*/ 9 w 40"/>
                <a:gd name="T31" fmla="*/ 2 h 36"/>
                <a:gd name="T32" fmla="*/ 10 w 40"/>
                <a:gd name="T33" fmla="*/ 0 h 36"/>
                <a:gd name="T34" fmla="*/ 13 w 40"/>
                <a:gd name="T35" fmla="*/ 6 h 36"/>
                <a:gd name="T36" fmla="*/ 16 w 40"/>
                <a:gd name="T37" fmla="*/ 16 h 36"/>
                <a:gd name="T38" fmla="*/ 27 w 40"/>
                <a:gd name="T39" fmla="*/ 9 h 36"/>
                <a:gd name="T40" fmla="*/ 37 w 40"/>
                <a:gd name="T41" fmla="*/ 7 h 36"/>
                <a:gd name="T42" fmla="*/ 40 w 40"/>
                <a:gd name="T43" fmla="*/ 7 h 36"/>
                <a:gd name="T44" fmla="*/ 38 w 40"/>
                <a:gd name="T45" fmla="*/ 11 h 36"/>
                <a:gd name="T46" fmla="*/ 39 w 40"/>
                <a:gd name="T47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36">
                  <a:moveTo>
                    <a:pt x="39" y="16"/>
                  </a:moveTo>
                  <a:cubicBezTo>
                    <a:pt x="39" y="21"/>
                    <a:pt x="39" y="26"/>
                    <a:pt x="34" y="30"/>
                  </a:cubicBezTo>
                  <a:cubicBezTo>
                    <a:pt x="30" y="35"/>
                    <a:pt x="24" y="35"/>
                    <a:pt x="19" y="31"/>
                  </a:cubicBezTo>
                  <a:cubicBezTo>
                    <a:pt x="18" y="33"/>
                    <a:pt x="18" y="34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5"/>
                    <a:pt x="18" y="33"/>
                    <a:pt x="19" y="31"/>
                  </a:cubicBezTo>
                  <a:cubicBezTo>
                    <a:pt x="18" y="31"/>
                    <a:pt x="18" y="30"/>
                    <a:pt x="17" y="30"/>
                  </a:cubicBezTo>
                  <a:cubicBezTo>
                    <a:pt x="15" y="27"/>
                    <a:pt x="14" y="23"/>
                    <a:pt x="15" y="20"/>
                  </a:cubicBezTo>
                  <a:cubicBezTo>
                    <a:pt x="13" y="22"/>
                    <a:pt x="10" y="23"/>
                    <a:pt x="7" y="22"/>
                  </a:cubicBezTo>
                  <a:cubicBezTo>
                    <a:pt x="7" y="24"/>
                    <a:pt x="7" y="25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5"/>
                    <a:pt x="7" y="24"/>
                    <a:pt x="7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2" y="21"/>
                    <a:pt x="0" y="18"/>
                    <a:pt x="0" y="15"/>
                  </a:cubicBezTo>
                  <a:cubicBezTo>
                    <a:pt x="0" y="12"/>
                    <a:pt x="2" y="9"/>
                    <a:pt x="4" y="7"/>
                  </a:cubicBezTo>
                  <a:cubicBezTo>
                    <a:pt x="5" y="6"/>
                    <a:pt x="8" y="4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12" y="5"/>
                    <a:pt x="13" y="6"/>
                  </a:cubicBezTo>
                  <a:cubicBezTo>
                    <a:pt x="15" y="9"/>
                    <a:pt x="17" y="12"/>
                    <a:pt x="16" y="16"/>
                  </a:cubicBezTo>
                  <a:cubicBezTo>
                    <a:pt x="19" y="12"/>
                    <a:pt x="23" y="10"/>
                    <a:pt x="27" y="9"/>
                  </a:cubicBezTo>
                  <a:cubicBezTo>
                    <a:pt x="30" y="8"/>
                    <a:pt x="34" y="9"/>
                    <a:pt x="37" y="7"/>
                  </a:cubicBezTo>
                  <a:cubicBezTo>
                    <a:pt x="38" y="7"/>
                    <a:pt x="39" y="7"/>
                    <a:pt x="40" y="7"/>
                  </a:cubicBezTo>
                  <a:cubicBezTo>
                    <a:pt x="39" y="7"/>
                    <a:pt x="39" y="9"/>
                    <a:pt x="38" y="11"/>
                  </a:cubicBezTo>
                  <a:cubicBezTo>
                    <a:pt x="38" y="13"/>
                    <a:pt x="39" y="15"/>
                    <a:pt x="39" y="1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3" name="Freeform 2575"/>
            <p:cNvSpPr/>
            <p:nvPr/>
          </p:nvSpPr>
          <p:spPr bwMode="auto">
            <a:xfrm>
              <a:off x="1540633" y="1965111"/>
              <a:ext cx="80856" cy="61990"/>
            </a:xfrm>
            <a:custGeom>
              <a:avLst/>
              <a:gdLst>
                <a:gd name="T0" fmla="*/ 30 w 38"/>
                <a:gd name="T1" fmla="*/ 26 h 29"/>
                <a:gd name="T2" fmla="*/ 22 w 38"/>
                <a:gd name="T3" fmla="*/ 28 h 29"/>
                <a:gd name="T4" fmla="*/ 14 w 38"/>
                <a:gd name="T5" fmla="*/ 26 h 29"/>
                <a:gd name="T6" fmla="*/ 8 w 38"/>
                <a:gd name="T7" fmla="*/ 14 h 29"/>
                <a:gd name="T8" fmla="*/ 7 w 38"/>
                <a:gd name="T9" fmla="*/ 8 h 29"/>
                <a:gd name="T10" fmla="*/ 3 w 38"/>
                <a:gd name="T11" fmla="*/ 3 h 29"/>
                <a:gd name="T12" fmla="*/ 0 w 38"/>
                <a:gd name="T13" fmla="*/ 0 h 29"/>
                <a:gd name="T14" fmla="*/ 4 w 38"/>
                <a:gd name="T15" fmla="*/ 0 h 29"/>
                <a:gd name="T16" fmla="*/ 8 w 38"/>
                <a:gd name="T17" fmla="*/ 0 h 29"/>
                <a:gd name="T18" fmla="*/ 16 w 38"/>
                <a:gd name="T19" fmla="*/ 0 h 29"/>
                <a:gd name="T20" fmla="*/ 33 w 38"/>
                <a:gd name="T21" fmla="*/ 7 h 29"/>
                <a:gd name="T22" fmla="*/ 36 w 38"/>
                <a:gd name="T23" fmla="*/ 16 h 29"/>
                <a:gd name="T24" fmla="*/ 32 w 38"/>
                <a:gd name="T25" fmla="*/ 24 h 29"/>
                <a:gd name="T26" fmla="*/ 38 w 38"/>
                <a:gd name="T27" fmla="*/ 27 h 29"/>
                <a:gd name="T28" fmla="*/ 38 w 38"/>
                <a:gd name="T29" fmla="*/ 28 h 29"/>
                <a:gd name="T30" fmla="*/ 32 w 38"/>
                <a:gd name="T31" fmla="*/ 24 h 29"/>
                <a:gd name="T32" fmla="*/ 30 w 38"/>
                <a:gd name="T33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29">
                  <a:moveTo>
                    <a:pt x="30" y="26"/>
                  </a:moveTo>
                  <a:cubicBezTo>
                    <a:pt x="28" y="28"/>
                    <a:pt x="25" y="29"/>
                    <a:pt x="22" y="28"/>
                  </a:cubicBezTo>
                  <a:cubicBezTo>
                    <a:pt x="19" y="28"/>
                    <a:pt x="17" y="27"/>
                    <a:pt x="14" y="26"/>
                  </a:cubicBezTo>
                  <a:cubicBezTo>
                    <a:pt x="11" y="23"/>
                    <a:pt x="9" y="18"/>
                    <a:pt x="8" y="14"/>
                  </a:cubicBezTo>
                  <a:cubicBezTo>
                    <a:pt x="8" y="12"/>
                    <a:pt x="8" y="10"/>
                    <a:pt x="7" y="8"/>
                  </a:cubicBezTo>
                  <a:cubicBezTo>
                    <a:pt x="6" y="6"/>
                    <a:pt x="5" y="4"/>
                    <a:pt x="3" y="3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5" y="0"/>
                    <a:pt x="7" y="0"/>
                    <a:pt x="8" y="0"/>
                  </a:cubicBezTo>
                  <a:cubicBezTo>
                    <a:pt x="11" y="0"/>
                    <a:pt x="14" y="0"/>
                    <a:pt x="16" y="0"/>
                  </a:cubicBezTo>
                  <a:cubicBezTo>
                    <a:pt x="23" y="0"/>
                    <a:pt x="29" y="1"/>
                    <a:pt x="33" y="7"/>
                  </a:cubicBezTo>
                  <a:cubicBezTo>
                    <a:pt x="35" y="10"/>
                    <a:pt x="36" y="13"/>
                    <a:pt x="36" y="16"/>
                  </a:cubicBezTo>
                  <a:cubicBezTo>
                    <a:pt x="35" y="19"/>
                    <a:pt x="34" y="22"/>
                    <a:pt x="32" y="24"/>
                  </a:cubicBezTo>
                  <a:cubicBezTo>
                    <a:pt x="34" y="25"/>
                    <a:pt x="36" y="26"/>
                    <a:pt x="38" y="27"/>
                  </a:cubicBezTo>
                  <a:cubicBezTo>
                    <a:pt x="38" y="27"/>
                    <a:pt x="38" y="27"/>
                    <a:pt x="38" y="28"/>
                  </a:cubicBezTo>
                  <a:cubicBezTo>
                    <a:pt x="36" y="27"/>
                    <a:pt x="34" y="26"/>
                    <a:pt x="32" y="24"/>
                  </a:cubicBezTo>
                  <a:cubicBezTo>
                    <a:pt x="31" y="25"/>
                    <a:pt x="31" y="25"/>
                    <a:pt x="30" y="2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4" name="Freeform 2576"/>
            <p:cNvSpPr/>
            <p:nvPr/>
          </p:nvSpPr>
          <p:spPr bwMode="auto">
            <a:xfrm>
              <a:off x="1540633" y="2028897"/>
              <a:ext cx="79059" cy="55701"/>
            </a:xfrm>
            <a:custGeom>
              <a:avLst/>
              <a:gdLst>
                <a:gd name="T0" fmla="*/ 19 w 37"/>
                <a:gd name="T1" fmla="*/ 26 h 26"/>
                <a:gd name="T2" fmla="*/ 12 w 37"/>
                <a:gd name="T3" fmla="*/ 22 h 26"/>
                <a:gd name="T4" fmla="*/ 9 w 37"/>
                <a:gd name="T5" fmla="*/ 16 h 26"/>
                <a:gd name="T6" fmla="*/ 6 w 37"/>
                <a:gd name="T7" fmla="*/ 10 h 26"/>
                <a:gd name="T8" fmla="*/ 3 w 37"/>
                <a:gd name="T9" fmla="*/ 7 h 26"/>
                <a:gd name="T10" fmla="*/ 0 w 37"/>
                <a:gd name="T11" fmla="*/ 5 h 26"/>
                <a:gd name="T12" fmla="*/ 4 w 37"/>
                <a:gd name="T13" fmla="*/ 4 h 26"/>
                <a:gd name="T14" fmla="*/ 7 w 37"/>
                <a:gd name="T15" fmla="*/ 2 h 26"/>
                <a:gd name="T16" fmla="*/ 14 w 37"/>
                <a:gd name="T17" fmla="*/ 1 h 26"/>
                <a:gd name="T18" fmla="*/ 23 w 37"/>
                <a:gd name="T19" fmla="*/ 2 h 26"/>
                <a:gd name="T20" fmla="*/ 30 w 37"/>
                <a:gd name="T21" fmla="*/ 6 h 26"/>
                <a:gd name="T22" fmla="*/ 32 w 37"/>
                <a:gd name="T23" fmla="*/ 14 h 26"/>
                <a:gd name="T24" fmla="*/ 28 w 37"/>
                <a:gd name="T25" fmla="*/ 21 h 26"/>
                <a:gd name="T26" fmla="*/ 32 w 37"/>
                <a:gd name="T27" fmla="*/ 23 h 26"/>
                <a:gd name="T28" fmla="*/ 37 w 37"/>
                <a:gd name="T29" fmla="*/ 23 h 26"/>
                <a:gd name="T30" fmla="*/ 37 w 37"/>
                <a:gd name="T31" fmla="*/ 23 h 26"/>
                <a:gd name="T32" fmla="*/ 32 w 37"/>
                <a:gd name="T33" fmla="*/ 23 h 26"/>
                <a:gd name="T34" fmla="*/ 28 w 37"/>
                <a:gd name="T35" fmla="*/ 22 h 26"/>
                <a:gd name="T36" fmla="*/ 19 w 37"/>
                <a:gd name="T3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26">
                  <a:moveTo>
                    <a:pt x="19" y="26"/>
                  </a:moveTo>
                  <a:cubicBezTo>
                    <a:pt x="16" y="25"/>
                    <a:pt x="13" y="24"/>
                    <a:pt x="12" y="22"/>
                  </a:cubicBezTo>
                  <a:cubicBezTo>
                    <a:pt x="10" y="21"/>
                    <a:pt x="10" y="18"/>
                    <a:pt x="9" y="16"/>
                  </a:cubicBezTo>
                  <a:cubicBezTo>
                    <a:pt x="8" y="14"/>
                    <a:pt x="7" y="12"/>
                    <a:pt x="6" y="10"/>
                  </a:cubicBezTo>
                  <a:cubicBezTo>
                    <a:pt x="6" y="9"/>
                    <a:pt x="5" y="8"/>
                    <a:pt x="3" y="7"/>
                  </a:cubicBezTo>
                  <a:cubicBezTo>
                    <a:pt x="2" y="6"/>
                    <a:pt x="0" y="5"/>
                    <a:pt x="0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7" y="0"/>
                    <a:pt x="21" y="1"/>
                    <a:pt x="23" y="2"/>
                  </a:cubicBezTo>
                  <a:cubicBezTo>
                    <a:pt x="26" y="3"/>
                    <a:pt x="29" y="4"/>
                    <a:pt x="30" y="6"/>
                  </a:cubicBezTo>
                  <a:cubicBezTo>
                    <a:pt x="32" y="8"/>
                    <a:pt x="32" y="11"/>
                    <a:pt x="32" y="14"/>
                  </a:cubicBezTo>
                  <a:cubicBezTo>
                    <a:pt x="31" y="17"/>
                    <a:pt x="30" y="19"/>
                    <a:pt x="28" y="21"/>
                  </a:cubicBezTo>
                  <a:cubicBezTo>
                    <a:pt x="29" y="22"/>
                    <a:pt x="30" y="23"/>
                    <a:pt x="32" y="23"/>
                  </a:cubicBezTo>
                  <a:cubicBezTo>
                    <a:pt x="33" y="23"/>
                    <a:pt x="35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6" y="24"/>
                    <a:pt x="34" y="24"/>
                    <a:pt x="32" y="23"/>
                  </a:cubicBezTo>
                  <a:cubicBezTo>
                    <a:pt x="31" y="23"/>
                    <a:pt x="29" y="23"/>
                    <a:pt x="28" y="22"/>
                  </a:cubicBezTo>
                  <a:cubicBezTo>
                    <a:pt x="26" y="25"/>
                    <a:pt x="22" y="26"/>
                    <a:pt x="19" y="2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5" name="Freeform 2577"/>
            <p:cNvSpPr/>
            <p:nvPr/>
          </p:nvSpPr>
          <p:spPr bwMode="auto">
            <a:xfrm>
              <a:off x="1534344" y="2090887"/>
              <a:ext cx="65583" cy="102417"/>
            </a:xfrm>
            <a:custGeom>
              <a:avLst/>
              <a:gdLst>
                <a:gd name="T0" fmla="*/ 1 w 31"/>
                <a:gd name="T1" fmla="*/ 27 h 48"/>
                <a:gd name="T2" fmla="*/ 3 w 31"/>
                <a:gd name="T3" fmla="*/ 20 h 48"/>
                <a:gd name="T4" fmla="*/ 3 w 31"/>
                <a:gd name="T5" fmla="*/ 15 h 48"/>
                <a:gd name="T6" fmla="*/ 2 w 31"/>
                <a:gd name="T7" fmla="*/ 12 h 48"/>
                <a:gd name="T8" fmla="*/ 5 w 31"/>
                <a:gd name="T9" fmla="*/ 14 h 48"/>
                <a:gd name="T10" fmla="*/ 3 w 31"/>
                <a:gd name="T11" fmla="*/ 9 h 48"/>
                <a:gd name="T12" fmla="*/ 1 w 31"/>
                <a:gd name="T13" fmla="*/ 3 h 48"/>
                <a:gd name="T14" fmla="*/ 10 w 31"/>
                <a:gd name="T15" fmla="*/ 1 h 48"/>
                <a:gd name="T16" fmla="*/ 22 w 31"/>
                <a:gd name="T17" fmla="*/ 3 h 48"/>
                <a:gd name="T18" fmla="*/ 24 w 31"/>
                <a:gd name="T19" fmla="*/ 16 h 48"/>
                <a:gd name="T20" fmla="*/ 27 w 31"/>
                <a:gd name="T21" fmla="*/ 16 h 48"/>
                <a:gd name="T22" fmla="*/ 31 w 31"/>
                <a:gd name="T23" fmla="*/ 16 h 48"/>
                <a:gd name="T24" fmla="*/ 31 w 31"/>
                <a:gd name="T25" fmla="*/ 16 h 48"/>
                <a:gd name="T26" fmla="*/ 24 w 31"/>
                <a:gd name="T27" fmla="*/ 16 h 48"/>
                <a:gd name="T28" fmla="*/ 19 w 31"/>
                <a:gd name="T29" fmla="*/ 20 h 48"/>
                <a:gd name="T30" fmla="*/ 25 w 31"/>
                <a:gd name="T31" fmla="*/ 30 h 48"/>
                <a:gd name="T32" fmla="*/ 22 w 31"/>
                <a:gd name="T33" fmla="*/ 38 h 48"/>
                <a:gd name="T34" fmla="*/ 15 w 31"/>
                <a:gd name="T35" fmla="*/ 42 h 48"/>
                <a:gd name="T36" fmla="*/ 16 w 31"/>
                <a:gd name="T37" fmla="*/ 45 h 48"/>
                <a:gd name="T38" fmla="*/ 18 w 31"/>
                <a:gd name="T39" fmla="*/ 46 h 48"/>
                <a:gd name="T40" fmla="*/ 19 w 31"/>
                <a:gd name="T41" fmla="*/ 48 h 48"/>
                <a:gd name="T42" fmla="*/ 18 w 31"/>
                <a:gd name="T43" fmla="*/ 48 h 48"/>
                <a:gd name="T44" fmla="*/ 17 w 31"/>
                <a:gd name="T45" fmla="*/ 45 h 48"/>
                <a:gd name="T46" fmla="*/ 15 w 31"/>
                <a:gd name="T47" fmla="*/ 42 h 48"/>
                <a:gd name="T48" fmla="*/ 5 w 31"/>
                <a:gd name="T49" fmla="*/ 41 h 48"/>
                <a:gd name="T50" fmla="*/ 1 w 31"/>
                <a:gd name="T51" fmla="*/ 34 h 48"/>
                <a:gd name="T52" fmla="*/ 1 w 31"/>
                <a:gd name="T53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48">
                  <a:moveTo>
                    <a:pt x="1" y="27"/>
                  </a:moveTo>
                  <a:cubicBezTo>
                    <a:pt x="2" y="24"/>
                    <a:pt x="2" y="22"/>
                    <a:pt x="3" y="20"/>
                  </a:cubicBezTo>
                  <a:cubicBezTo>
                    <a:pt x="3" y="19"/>
                    <a:pt x="4" y="17"/>
                    <a:pt x="3" y="15"/>
                  </a:cubicBezTo>
                  <a:cubicBezTo>
                    <a:pt x="3" y="14"/>
                    <a:pt x="2" y="12"/>
                    <a:pt x="2" y="12"/>
                  </a:cubicBezTo>
                  <a:cubicBezTo>
                    <a:pt x="3" y="13"/>
                    <a:pt x="4" y="13"/>
                    <a:pt x="5" y="14"/>
                  </a:cubicBezTo>
                  <a:cubicBezTo>
                    <a:pt x="4" y="12"/>
                    <a:pt x="4" y="10"/>
                    <a:pt x="3" y="9"/>
                  </a:cubicBezTo>
                  <a:cubicBezTo>
                    <a:pt x="3" y="7"/>
                    <a:pt x="1" y="3"/>
                    <a:pt x="1" y="3"/>
                  </a:cubicBezTo>
                  <a:cubicBezTo>
                    <a:pt x="4" y="4"/>
                    <a:pt x="7" y="2"/>
                    <a:pt x="10" y="1"/>
                  </a:cubicBezTo>
                  <a:cubicBezTo>
                    <a:pt x="14" y="0"/>
                    <a:pt x="19" y="0"/>
                    <a:pt x="22" y="3"/>
                  </a:cubicBezTo>
                  <a:cubicBezTo>
                    <a:pt x="26" y="6"/>
                    <a:pt x="26" y="11"/>
                    <a:pt x="24" y="16"/>
                  </a:cubicBezTo>
                  <a:cubicBezTo>
                    <a:pt x="25" y="16"/>
                    <a:pt x="26" y="16"/>
                    <a:pt x="27" y="16"/>
                  </a:cubicBezTo>
                  <a:cubicBezTo>
                    <a:pt x="28" y="16"/>
                    <a:pt x="29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9" y="17"/>
                    <a:pt x="26" y="17"/>
                    <a:pt x="24" y="16"/>
                  </a:cubicBezTo>
                  <a:cubicBezTo>
                    <a:pt x="23" y="18"/>
                    <a:pt x="21" y="20"/>
                    <a:pt x="19" y="20"/>
                  </a:cubicBezTo>
                  <a:cubicBezTo>
                    <a:pt x="22" y="23"/>
                    <a:pt x="24" y="26"/>
                    <a:pt x="25" y="30"/>
                  </a:cubicBezTo>
                  <a:cubicBezTo>
                    <a:pt x="25" y="33"/>
                    <a:pt x="24" y="36"/>
                    <a:pt x="22" y="38"/>
                  </a:cubicBezTo>
                  <a:cubicBezTo>
                    <a:pt x="20" y="40"/>
                    <a:pt x="18" y="41"/>
                    <a:pt x="15" y="42"/>
                  </a:cubicBezTo>
                  <a:cubicBezTo>
                    <a:pt x="15" y="43"/>
                    <a:pt x="16" y="44"/>
                    <a:pt x="16" y="45"/>
                  </a:cubicBezTo>
                  <a:cubicBezTo>
                    <a:pt x="17" y="45"/>
                    <a:pt x="17" y="46"/>
                    <a:pt x="18" y="46"/>
                  </a:cubicBezTo>
                  <a:cubicBezTo>
                    <a:pt x="18" y="47"/>
                    <a:pt x="19" y="47"/>
                    <a:pt x="1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7" y="46"/>
                    <a:pt x="17" y="45"/>
                  </a:cubicBezTo>
                  <a:cubicBezTo>
                    <a:pt x="16" y="44"/>
                    <a:pt x="15" y="43"/>
                    <a:pt x="15" y="42"/>
                  </a:cubicBezTo>
                  <a:cubicBezTo>
                    <a:pt x="11" y="43"/>
                    <a:pt x="8" y="43"/>
                    <a:pt x="5" y="41"/>
                  </a:cubicBezTo>
                  <a:cubicBezTo>
                    <a:pt x="3" y="39"/>
                    <a:pt x="2" y="36"/>
                    <a:pt x="1" y="34"/>
                  </a:cubicBezTo>
                  <a:cubicBezTo>
                    <a:pt x="0" y="32"/>
                    <a:pt x="1" y="29"/>
                    <a:pt x="1" y="2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6" name="Freeform 2578"/>
            <p:cNvSpPr/>
            <p:nvPr/>
          </p:nvSpPr>
          <p:spPr bwMode="auto">
            <a:xfrm>
              <a:off x="1332204" y="2523017"/>
              <a:ext cx="87145" cy="121284"/>
            </a:xfrm>
            <a:custGeom>
              <a:avLst/>
              <a:gdLst>
                <a:gd name="T0" fmla="*/ 37 w 41"/>
                <a:gd name="T1" fmla="*/ 11 h 57"/>
                <a:gd name="T2" fmla="*/ 30 w 41"/>
                <a:gd name="T3" fmla="*/ 4 h 57"/>
                <a:gd name="T4" fmla="*/ 23 w 41"/>
                <a:gd name="T5" fmla="*/ 1 h 57"/>
                <a:gd name="T6" fmla="*/ 10 w 41"/>
                <a:gd name="T7" fmla="*/ 2 h 57"/>
                <a:gd name="T8" fmla="*/ 3 w 41"/>
                <a:gd name="T9" fmla="*/ 5 h 57"/>
                <a:gd name="T10" fmla="*/ 0 w 41"/>
                <a:gd name="T11" fmla="*/ 7 h 57"/>
                <a:gd name="T12" fmla="*/ 2 w 41"/>
                <a:gd name="T13" fmla="*/ 12 h 57"/>
                <a:gd name="T14" fmla="*/ 1 w 41"/>
                <a:gd name="T15" fmla="*/ 18 h 57"/>
                <a:gd name="T16" fmla="*/ 0 w 41"/>
                <a:gd name="T17" fmla="*/ 25 h 57"/>
                <a:gd name="T18" fmla="*/ 2 w 41"/>
                <a:gd name="T19" fmla="*/ 33 h 57"/>
                <a:gd name="T20" fmla="*/ 12 w 41"/>
                <a:gd name="T21" fmla="*/ 41 h 57"/>
                <a:gd name="T22" fmla="*/ 26 w 41"/>
                <a:gd name="T23" fmla="*/ 43 h 57"/>
                <a:gd name="T24" fmla="*/ 25 w 41"/>
                <a:gd name="T25" fmla="*/ 49 h 57"/>
                <a:gd name="T26" fmla="*/ 20 w 41"/>
                <a:gd name="T27" fmla="*/ 56 h 57"/>
                <a:gd name="T28" fmla="*/ 21 w 41"/>
                <a:gd name="T29" fmla="*/ 57 h 57"/>
                <a:gd name="T30" fmla="*/ 25 w 41"/>
                <a:gd name="T31" fmla="*/ 51 h 57"/>
                <a:gd name="T32" fmla="*/ 27 w 41"/>
                <a:gd name="T33" fmla="*/ 43 h 57"/>
                <a:gd name="T34" fmla="*/ 40 w 41"/>
                <a:gd name="T35" fmla="*/ 31 h 57"/>
                <a:gd name="T36" fmla="*/ 40 w 41"/>
                <a:gd name="T37" fmla="*/ 21 h 57"/>
                <a:gd name="T38" fmla="*/ 37 w 41"/>
                <a:gd name="T39" fmla="*/ 1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57">
                  <a:moveTo>
                    <a:pt x="37" y="11"/>
                  </a:moveTo>
                  <a:cubicBezTo>
                    <a:pt x="35" y="8"/>
                    <a:pt x="33" y="6"/>
                    <a:pt x="30" y="4"/>
                  </a:cubicBezTo>
                  <a:cubicBezTo>
                    <a:pt x="28" y="2"/>
                    <a:pt x="25" y="1"/>
                    <a:pt x="23" y="1"/>
                  </a:cubicBezTo>
                  <a:cubicBezTo>
                    <a:pt x="18" y="0"/>
                    <a:pt x="14" y="0"/>
                    <a:pt x="10" y="2"/>
                  </a:cubicBezTo>
                  <a:cubicBezTo>
                    <a:pt x="9" y="2"/>
                    <a:pt x="6" y="3"/>
                    <a:pt x="3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2" y="14"/>
                    <a:pt x="1" y="16"/>
                    <a:pt x="1" y="18"/>
                  </a:cubicBezTo>
                  <a:cubicBezTo>
                    <a:pt x="0" y="20"/>
                    <a:pt x="0" y="23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7"/>
                    <a:pt x="8" y="39"/>
                    <a:pt x="12" y="41"/>
                  </a:cubicBezTo>
                  <a:cubicBezTo>
                    <a:pt x="16" y="43"/>
                    <a:pt x="21" y="44"/>
                    <a:pt x="26" y="43"/>
                  </a:cubicBezTo>
                  <a:cubicBezTo>
                    <a:pt x="26" y="45"/>
                    <a:pt x="26" y="47"/>
                    <a:pt x="25" y="49"/>
                  </a:cubicBezTo>
                  <a:cubicBezTo>
                    <a:pt x="24" y="52"/>
                    <a:pt x="22" y="54"/>
                    <a:pt x="20" y="56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2" y="56"/>
                    <a:pt x="23" y="53"/>
                    <a:pt x="25" y="51"/>
                  </a:cubicBezTo>
                  <a:cubicBezTo>
                    <a:pt x="26" y="48"/>
                    <a:pt x="27" y="45"/>
                    <a:pt x="27" y="43"/>
                  </a:cubicBezTo>
                  <a:cubicBezTo>
                    <a:pt x="33" y="42"/>
                    <a:pt x="38" y="38"/>
                    <a:pt x="40" y="31"/>
                  </a:cubicBezTo>
                  <a:cubicBezTo>
                    <a:pt x="41" y="28"/>
                    <a:pt x="41" y="25"/>
                    <a:pt x="40" y="21"/>
                  </a:cubicBezTo>
                  <a:cubicBezTo>
                    <a:pt x="40" y="18"/>
                    <a:pt x="38" y="14"/>
                    <a:pt x="37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7" name="Freeform 2579"/>
            <p:cNvSpPr/>
            <p:nvPr/>
          </p:nvSpPr>
          <p:spPr bwMode="auto">
            <a:xfrm>
              <a:off x="1423841" y="2418802"/>
              <a:ext cx="80856" cy="107808"/>
            </a:xfrm>
            <a:custGeom>
              <a:avLst/>
              <a:gdLst>
                <a:gd name="T0" fmla="*/ 38 w 38"/>
                <a:gd name="T1" fmla="*/ 23 h 51"/>
                <a:gd name="T2" fmla="*/ 33 w 38"/>
                <a:gd name="T3" fmla="*/ 9 h 51"/>
                <a:gd name="T4" fmla="*/ 24 w 38"/>
                <a:gd name="T5" fmla="*/ 2 h 51"/>
                <a:gd name="T6" fmla="*/ 17 w 38"/>
                <a:gd name="T7" fmla="*/ 0 h 51"/>
                <a:gd name="T8" fmla="*/ 13 w 38"/>
                <a:gd name="T9" fmla="*/ 0 h 51"/>
                <a:gd name="T10" fmla="*/ 12 w 38"/>
                <a:gd name="T11" fmla="*/ 4 h 51"/>
                <a:gd name="T12" fmla="*/ 7 w 38"/>
                <a:gd name="T13" fmla="*/ 9 h 51"/>
                <a:gd name="T14" fmla="*/ 2 w 38"/>
                <a:gd name="T15" fmla="*/ 16 h 51"/>
                <a:gd name="T16" fmla="*/ 0 w 38"/>
                <a:gd name="T17" fmla="*/ 25 h 51"/>
                <a:gd name="T18" fmla="*/ 16 w 38"/>
                <a:gd name="T19" fmla="*/ 42 h 51"/>
                <a:gd name="T20" fmla="*/ 13 w 38"/>
                <a:gd name="T21" fmla="*/ 47 h 51"/>
                <a:gd name="T22" fmla="*/ 10 w 38"/>
                <a:gd name="T23" fmla="*/ 49 h 51"/>
                <a:gd name="T24" fmla="*/ 7 w 38"/>
                <a:gd name="T25" fmla="*/ 51 h 51"/>
                <a:gd name="T26" fmla="*/ 8 w 38"/>
                <a:gd name="T27" fmla="*/ 51 h 51"/>
                <a:gd name="T28" fmla="*/ 8 w 38"/>
                <a:gd name="T29" fmla="*/ 51 h 51"/>
                <a:gd name="T30" fmla="*/ 8 w 38"/>
                <a:gd name="T31" fmla="*/ 51 h 51"/>
                <a:gd name="T32" fmla="*/ 8 w 38"/>
                <a:gd name="T33" fmla="*/ 51 h 51"/>
                <a:gd name="T34" fmla="*/ 9 w 38"/>
                <a:gd name="T35" fmla="*/ 51 h 51"/>
                <a:gd name="T36" fmla="*/ 10 w 38"/>
                <a:gd name="T37" fmla="*/ 50 h 51"/>
                <a:gd name="T38" fmla="*/ 12 w 38"/>
                <a:gd name="T39" fmla="*/ 48 h 51"/>
                <a:gd name="T40" fmla="*/ 17 w 38"/>
                <a:gd name="T41" fmla="*/ 42 h 51"/>
                <a:gd name="T42" fmla="*/ 32 w 38"/>
                <a:gd name="T43" fmla="*/ 38 h 51"/>
                <a:gd name="T44" fmla="*/ 38 w 38"/>
                <a:gd name="T45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51">
                  <a:moveTo>
                    <a:pt x="38" y="23"/>
                  </a:moveTo>
                  <a:cubicBezTo>
                    <a:pt x="38" y="17"/>
                    <a:pt x="36" y="13"/>
                    <a:pt x="33" y="9"/>
                  </a:cubicBezTo>
                  <a:cubicBezTo>
                    <a:pt x="30" y="6"/>
                    <a:pt x="27" y="4"/>
                    <a:pt x="24" y="2"/>
                  </a:cubicBezTo>
                  <a:cubicBezTo>
                    <a:pt x="22" y="2"/>
                    <a:pt x="20" y="1"/>
                    <a:pt x="17" y="0"/>
                  </a:cubicBezTo>
                  <a:cubicBezTo>
                    <a:pt x="15" y="0"/>
                    <a:pt x="13" y="0"/>
                    <a:pt x="13" y="0"/>
                  </a:cubicBezTo>
                  <a:cubicBezTo>
                    <a:pt x="14" y="1"/>
                    <a:pt x="13" y="3"/>
                    <a:pt x="12" y="4"/>
                  </a:cubicBezTo>
                  <a:cubicBezTo>
                    <a:pt x="11" y="6"/>
                    <a:pt x="9" y="7"/>
                    <a:pt x="7" y="9"/>
                  </a:cubicBezTo>
                  <a:cubicBezTo>
                    <a:pt x="6" y="11"/>
                    <a:pt x="4" y="13"/>
                    <a:pt x="2" y="16"/>
                  </a:cubicBezTo>
                  <a:cubicBezTo>
                    <a:pt x="1" y="18"/>
                    <a:pt x="0" y="21"/>
                    <a:pt x="0" y="25"/>
                  </a:cubicBezTo>
                  <a:cubicBezTo>
                    <a:pt x="1" y="32"/>
                    <a:pt x="8" y="40"/>
                    <a:pt x="16" y="42"/>
                  </a:cubicBezTo>
                  <a:cubicBezTo>
                    <a:pt x="15" y="44"/>
                    <a:pt x="14" y="45"/>
                    <a:pt x="13" y="47"/>
                  </a:cubicBezTo>
                  <a:cubicBezTo>
                    <a:pt x="12" y="48"/>
                    <a:pt x="11" y="48"/>
                    <a:pt x="10" y="49"/>
                  </a:cubicBezTo>
                  <a:cubicBezTo>
                    <a:pt x="9" y="50"/>
                    <a:pt x="8" y="50"/>
                    <a:pt x="7" y="51"/>
                  </a:cubicBezTo>
                  <a:cubicBezTo>
                    <a:pt x="7" y="51"/>
                    <a:pt x="7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9" y="51"/>
                    <a:pt x="9" y="51"/>
                  </a:cubicBezTo>
                  <a:cubicBezTo>
                    <a:pt x="9" y="51"/>
                    <a:pt x="9" y="50"/>
                    <a:pt x="10" y="50"/>
                  </a:cubicBezTo>
                  <a:cubicBezTo>
                    <a:pt x="11" y="50"/>
                    <a:pt x="12" y="49"/>
                    <a:pt x="12" y="48"/>
                  </a:cubicBezTo>
                  <a:cubicBezTo>
                    <a:pt x="14" y="46"/>
                    <a:pt x="16" y="44"/>
                    <a:pt x="17" y="42"/>
                  </a:cubicBezTo>
                  <a:cubicBezTo>
                    <a:pt x="22" y="44"/>
                    <a:pt x="28" y="43"/>
                    <a:pt x="32" y="38"/>
                  </a:cubicBezTo>
                  <a:cubicBezTo>
                    <a:pt x="35" y="35"/>
                    <a:pt x="38" y="28"/>
                    <a:pt x="38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8" name="Freeform 2580"/>
            <p:cNvSpPr/>
            <p:nvPr/>
          </p:nvSpPr>
          <p:spPr bwMode="auto">
            <a:xfrm>
              <a:off x="1414857" y="2520321"/>
              <a:ext cx="61990" cy="46717"/>
            </a:xfrm>
            <a:custGeom>
              <a:avLst/>
              <a:gdLst>
                <a:gd name="T0" fmla="*/ 19 w 29"/>
                <a:gd name="T1" fmla="*/ 20 h 22"/>
                <a:gd name="T2" fmla="*/ 22 w 29"/>
                <a:gd name="T3" fmla="*/ 15 h 22"/>
                <a:gd name="T4" fmla="*/ 24 w 29"/>
                <a:gd name="T5" fmla="*/ 9 h 22"/>
                <a:gd name="T6" fmla="*/ 27 w 29"/>
                <a:gd name="T7" fmla="*/ 6 h 22"/>
                <a:gd name="T8" fmla="*/ 29 w 29"/>
                <a:gd name="T9" fmla="*/ 4 h 22"/>
                <a:gd name="T10" fmla="*/ 23 w 29"/>
                <a:gd name="T11" fmla="*/ 3 h 22"/>
                <a:gd name="T12" fmla="*/ 18 w 29"/>
                <a:gd name="T13" fmla="*/ 1 h 22"/>
                <a:gd name="T14" fmla="*/ 4 w 29"/>
                <a:gd name="T15" fmla="*/ 5 h 22"/>
                <a:gd name="T16" fmla="*/ 2 w 29"/>
                <a:gd name="T17" fmla="*/ 12 h 22"/>
                <a:gd name="T18" fmla="*/ 5 w 29"/>
                <a:gd name="T19" fmla="*/ 18 h 22"/>
                <a:gd name="T20" fmla="*/ 3 w 29"/>
                <a:gd name="T21" fmla="*/ 19 h 22"/>
                <a:gd name="T22" fmla="*/ 0 w 29"/>
                <a:gd name="T23" fmla="*/ 20 h 22"/>
                <a:gd name="T24" fmla="*/ 0 w 29"/>
                <a:gd name="T25" fmla="*/ 20 h 22"/>
                <a:gd name="T26" fmla="*/ 3 w 29"/>
                <a:gd name="T27" fmla="*/ 20 h 22"/>
                <a:gd name="T28" fmla="*/ 6 w 29"/>
                <a:gd name="T29" fmla="*/ 18 h 22"/>
                <a:gd name="T30" fmla="*/ 13 w 29"/>
                <a:gd name="T31" fmla="*/ 22 h 22"/>
                <a:gd name="T32" fmla="*/ 19 w 29"/>
                <a:gd name="T3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2">
                  <a:moveTo>
                    <a:pt x="19" y="20"/>
                  </a:moveTo>
                  <a:cubicBezTo>
                    <a:pt x="20" y="19"/>
                    <a:pt x="21" y="17"/>
                    <a:pt x="22" y="15"/>
                  </a:cubicBezTo>
                  <a:cubicBezTo>
                    <a:pt x="23" y="13"/>
                    <a:pt x="24" y="11"/>
                    <a:pt x="24" y="9"/>
                  </a:cubicBezTo>
                  <a:cubicBezTo>
                    <a:pt x="25" y="9"/>
                    <a:pt x="26" y="7"/>
                    <a:pt x="27" y="6"/>
                  </a:cubicBezTo>
                  <a:cubicBezTo>
                    <a:pt x="27" y="5"/>
                    <a:pt x="29" y="4"/>
                    <a:pt x="29" y="4"/>
                  </a:cubicBezTo>
                  <a:cubicBezTo>
                    <a:pt x="26" y="4"/>
                    <a:pt x="25" y="4"/>
                    <a:pt x="23" y="3"/>
                  </a:cubicBezTo>
                  <a:cubicBezTo>
                    <a:pt x="21" y="2"/>
                    <a:pt x="20" y="2"/>
                    <a:pt x="18" y="1"/>
                  </a:cubicBezTo>
                  <a:cubicBezTo>
                    <a:pt x="14" y="0"/>
                    <a:pt x="8" y="1"/>
                    <a:pt x="4" y="5"/>
                  </a:cubicBezTo>
                  <a:cubicBezTo>
                    <a:pt x="3" y="7"/>
                    <a:pt x="2" y="9"/>
                    <a:pt x="2" y="12"/>
                  </a:cubicBezTo>
                  <a:cubicBezTo>
                    <a:pt x="3" y="14"/>
                    <a:pt x="4" y="16"/>
                    <a:pt x="5" y="18"/>
                  </a:cubicBezTo>
                  <a:cubicBezTo>
                    <a:pt x="5" y="18"/>
                    <a:pt x="4" y="19"/>
                    <a:pt x="3" y="19"/>
                  </a:cubicBezTo>
                  <a:cubicBezTo>
                    <a:pt x="2" y="20"/>
                    <a:pt x="1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20"/>
                    <a:pt x="3" y="20"/>
                  </a:cubicBezTo>
                  <a:cubicBezTo>
                    <a:pt x="4" y="19"/>
                    <a:pt x="5" y="19"/>
                    <a:pt x="6" y="18"/>
                  </a:cubicBezTo>
                  <a:cubicBezTo>
                    <a:pt x="8" y="20"/>
                    <a:pt x="10" y="22"/>
                    <a:pt x="13" y="22"/>
                  </a:cubicBezTo>
                  <a:cubicBezTo>
                    <a:pt x="15" y="22"/>
                    <a:pt x="17" y="21"/>
                    <a:pt x="19" y="2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9" name="Freeform 2581"/>
            <p:cNvSpPr/>
            <p:nvPr/>
          </p:nvSpPr>
          <p:spPr bwMode="auto">
            <a:xfrm>
              <a:off x="1190257" y="2616450"/>
              <a:ext cx="53006" cy="57498"/>
            </a:xfrm>
            <a:custGeom>
              <a:avLst/>
              <a:gdLst>
                <a:gd name="T0" fmla="*/ 19 w 25"/>
                <a:gd name="T1" fmla="*/ 4 h 27"/>
                <a:gd name="T2" fmla="*/ 12 w 25"/>
                <a:gd name="T3" fmla="*/ 3 h 27"/>
                <a:gd name="T4" fmla="*/ 6 w 25"/>
                <a:gd name="T5" fmla="*/ 3 h 27"/>
                <a:gd name="T6" fmla="*/ 2 w 25"/>
                <a:gd name="T7" fmla="*/ 2 h 27"/>
                <a:gd name="T8" fmla="*/ 0 w 25"/>
                <a:gd name="T9" fmla="*/ 0 h 27"/>
                <a:gd name="T10" fmla="*/ 1 w 25"/>
                <a:gd name="T11" fmla="*/ 7 h 27"/>
                <a:gd name="T12" fmla="*/ 1 w 25"/>
                <a:gd name="T13" fmla="*/ 12 h 27"/>
                <a:gd name="T14" fmla="*/ 9 w 25"/>
                <a:gd name="T15" fmla="*/ 23 h 27"/>
                <a:gd name="T16" fmla="*/ 15 w 25"/>
                <a:gd name="T17" fmla="*/ 23 h 27"/>
                <a:gd name="T18" fmla="*/ 22 w 25"/>
                <a:gd name="T19" fmla="*/ 20 h 27"/>
                <a:gd name="T20" fmla="*/ 23 w 25"/>
                <a:gd name="T21" fmla="*/ 21 h 27"/>
                <a:gd name="T22" fmla="*/ 23 w 25"/>
                <a:gd name="T23" fmla="*/ 22 h 27"/>
                <a:gd name="T24" fmla="*/ 23 w 25"/>
                <a:gd name="T25" fmla="*/ 24 h 27"/>
                <a:gd name="T26" fmla="*/ 23 w 25"/>
                <a:gd name="T27" fmla="*/ 26 h 27"/>
                <a:gd name="T28" fmla="*/ 21 w 25"/>
                <a:gd name="T29" fmla="*/ 27 h 27"/>
                <a:gd name="T30" fmla="*/ 20 w 25"/>
                <a:gd name="T31" fmla="*/ 27 h 27"/>
                <a:gd name="T32" fmla="*/ 18 w 25"/>
                <a:gd name="T33" fmla="*/ 26 h 27"/>
                <a:gd name="T34" fmla="*/ 17 w 25"/>
                <a:gd name="T35" fmla="*/ 25 h 27"/>
                <a:gd name="T36" fmla="*/ 16 w 25"/>
                <a:gd name="T37" fmla="*/ 25 h 27"/>
                <a:gd name="T38" fmla="*/ 17 w 25"/>
                <a:gd name="T39" fmla="*/ 26 h 27"/>
                <a:gd name="T40" fmla="*/ 18 w 25"/>
                <a:gd name="T41" fmla="*/ 27 h 27"/>
                <a:gd name="T42" fmla="*/ 20 w 25"/>
                <a:gd name="T43" fmla="*/ 27 h 27"/>
                <a:gd name="T44" fmla="*/ 23 w 25"/>
                <a:gd name="T45" fmla="*/ 26 h 27"/>
                <a:gd name="T46" fmla="*/ 24 w 25"/>
                <a:gd name="T47" fmla="*/ 25 h 27"/>
                <a:gd name="T48" fmla="*/ 24 w 25"/>
                <a:gd name="T49" fmla="*/ 24 h 27"/>
                <a:gd name="T50" fmla="*/ 23 w 25"/>
                <a:gd name="T51" fmla="*/ 21 h 27"/>
                <a:gd name="T52" fmla="*/ 22 w 25"/>
                <a:gd name="T53" fmla="*/ 19 h 27"/>
                <a:gd name="T54" fmla="*/ 24 w 25"/>
                <a:gd name="T55" fmla="*/ 10 h 27"/>
                <a:gd name="T56" fmla="*/ 19 w 25"/>
                <a:gd name="T5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27">
                  <a:moveTo>
                    <a:pt x="19" y="4"/>
                  </a:moveTo>
                  <a:cubicBezTo>
                    <a:pt x="17" y="3"/>
                    <a:pt x="15" y="3"/>
                    <a:pt x="12" y="3"/>
                  </a:cubicBezTo>
                  <a:cubicBezTo>
                    <a:pt x="10" y="3"/>
                    <a:pt x="8" y="3"/>
                    <a:pt x="6" y="3"/>
                  </a:cubicBezTo>
                  <a:cubicBezTo>
                    <a:pt x="5" y="3"/>
                    <a:pt x="4" y="2"/>
                    <a:pt x="2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1" y="9"/>
                    <a:pt x="1" y="10"/>
                    <a:pt x="1" y="12"/>
                  </a:cubicBezTo>
                  <a:cubicBezTo>
                    <a:pt x="2" y="17"/>
                    <a:pt x="5" y="22"/>
                    <a:pt x="9" y="23"/>
                  </a:cubicBezTo>
                  <a:cubicBezTo>
                    <a:pt x="11" y="24"/>
                    <a:pt x="13" y="24"/>
                    <a:pt x="15" y="23"/>
                  </a:cubicBezTo>
                  <a:cubicBezTo>
                    <a:pt x="18" y="23"/>
                    <a:pt x="20" y="21"/>
                    <a:pt x="22" y="20"/>
                  </a:cubicBezTo>
                  <a:cubicBezTo>
                    <a:pt x="22" y="20"/>
                    <a:pt x="22" y="21"/>
                    <a:pt x="23" y="21"/>
                  </a:cubicBezTo>
                  <a:cubicBezTo>
                    <a:pt x="23" y="21"/>
                    <a:pt x="23" y="22"/>
                    <a:pt x="23" y="22"/>
                  </a:cubicBezTo>
                  <a:cubicBezTo>
                    <a:pt x="23" y="23"/>
                    <a:pt x="23" y="23"/>
                    <a:pt x="23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2" y="26"/>
                    <a:pt x="22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9" y="27"/>
                    <a:pt x="19" y="27"/>
                    <a:pt x="18" y="26"/>
                  </a:cubicBezTo>
                  <a:cubicBezTo>
                    <a:pt x="18" y="26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7" y="26"/>
                    <a:pt x="17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20" y="27"/>
                  </a:cubicBezTo>
                  <a:cubicBezTo>
                    <a:pt x="21" y="27"/>
                    <a:pt x="22" y="27"/>
                    <a:pt x="23" y="26"/>
                  </a:cubicBezTo>
                  <a:cubicBezTo>
                    <a:pt x="23" y="26"/>
                    <a:pt x="23" y="25"/>
                    <a:pt x="24" y="25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2"/>
                    <a:pt x="23" y="22"/>
                    <a:pt x="23" y="21"/>
                  </a:cubicBezTo>
                  <a:cubicBezTo>
                    <a:pt x="23" y="20"/>
                    <a:pt x="22" y="20"/>
                    <a:pt x="22" y="19"/>
                  </a:cubicBezTo>
                  <a:cubicBezTo>
                    <a:pt x="24" y="17"/>
                    <a:pt x="25" y="13"/>
                    <a:pt x="24" y="10"/>
                  </a:cubicBezTo>
                  <a:cubicBezTo>
                    <a:pt x="23" y="8"/>
                    <a:pt x="21" y="6"/>
                    <a:pt x="19" y="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0" name="Freeform 2582"/>
            <p:cNvSpPr/>
            <p:nvPr/>
          </p:nvSpPr>
          <p:spPr bwMode="auto">
            <a:xfrm>
              <a:off x="1185765" y="2686525"/>
              <a:ext cx="21562" cy="23358"/>
            </a:xfrm>
            <a:custGeom>
              <a:avLst/>
              <a:gdLst>
                <a:gd name="T0" fmla="*/ 8 w 10"/>
                <a:gd name="T1" fmla="*/ 1 h 11"/>
                <a:gd name="T2" fmla="*/ 6 w 10"/>
                <a:gd name="T3" fmla="*/ 0 h 11"/>
                <a:gd name="T4" fmla="*/ 3 w 10"/>
                <a:gd name="T5" fmla="*/ 0 h 11"/>
                <a:gd name="T6" fmla="*/ 0 w 10"/>
                <a:gd name="T7" fmla="*/ 0 h 11"/>
                <a:gd name="T8" fmla="*/ 1 w 10"/>
                <a:gd name="T9" fmla="*/ 4 h 11"/>
                <a:gd name="T10" fmla="*/ 3 w 10"/>
                <a:gd name="T11" fmla="*/ 8 h 11"/>
                <a:gd name="T12" fmla="*/ 6 w 10"/>
                <a:gd name="T13" fmla="*/ 8 h 11"/>
                <a:gd name="T14" fmla="*/ 8 w 10"/>
                <a:gd name="T15" fmla="*/ 8 h 11"/>
                <a:gd name="T16" fmla="*/ 9 w 10"/>
                <a:gd name="T17" fmla="*/ 9 h 11"/>
                <a:gd name="T18" fmla="*/ 8 w 10"/>
                <a:gd name="T19" fmla="*/ 11 h 11"/>
                <a:gd name="T20" fmla="*/ 8 w 10"/>
                <a:gd name="T21" fmla="*/ 11 h 11"/>
                <a:gd name="T22" fmla="*/ 9 w 10"/>
                <a:gd name="T23" fmla="*/ 8 h 11"/>
                <a:gd name="T24" fmla="*/ 10 w 10"/>
                <a:gd name="T25" fmla="*/ 4 h 11"/>
                <a:gd name="T26" fmla="*/ 8 w 10"/>
                <a:gd name="T2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1">
                  <a:moveTo>
                    <a:pt x="8" y="1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5"/>
                    <a:pt x="2" y="7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8"/>
                    <a:pt x="8" y="8"/>
                    <a:pt x="8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0"/>
                    <a:pt x="9" y="9"/>
                    <a:pt x="9" y="8"/>
                  </a:cubicBezTo>
                  <a:cubicBezTo>
                    <a:pt x="10" y="7"/>
                    <a:pt x="10" y="6"/>
                    <a:pt x="10" y="4"/>
                  </a:cubicBezTo>
                  <a:cubicBezTo>
                    <a:pt x="10" y="3"/>
                    <a:pt x="9" y="2"/>
                    <a:pt x="8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1" name="Freeform 2583"/>
            <p:cNvSpPr/>
            <p:nvPr/>
          </p:nvSpPr>
          <p:spPr bwMode="auto">
            <a:xfrm>
              <a:off x="1255840" y="2439465"/>
              <a:ext cx="80856" cy="89840"/>
            </a:xfrm>
            <a:custGeom>
              <a:avLst/>
              <a:gdLst>
                <a:gd name="T0" fmla="*/ 31 w 38"/>
                <a:gd name="T1" fmla="*/ 6 h 42"/>
                <a:gd name="T2" fmla="*/ 20 w 38"/>
                <a:gd name="T3" fmla="*/ 1 h 42"/>
                <a:gd name="T4" fmla="*/ 10 w 38"/>
                <a:gd name="T5" fmla="*/ 1 h 42"/>
                <a:gd name="T6" fmla="*/ 4 w 38"/>
                <a:gd name="T7" fmla="*/ 1 h 42"/>
                <a:gd name="T8" fmla="*/ 0 w 38"/>
                <a:gd name="T9" fmla="*/ 1 h 42"/>
                <a:gd name="T10" fmla="*/ 2 w 38"/>
                <a:gd name="T11" fmla="*/ 7 h 42"/>
                <a:gd name="T12" fmla="*/ 1 w 38"/>
                <a:gd name="T13" fmla="*/ 15 h 42"/>
                <a:gd name="T14" fmla="*/ 9 w 38"/>
                <a:gd name="T15" fmla="*/ 33 h 42"/>
                <a:gd name="T16" fmla="*/ 31 w 38"/>
                <a:gd name="T17" fmla="*/ 31 h 42"/>
                <a:gd name="T18" fmla="*/ 32 w 38"/>
                <a:gd name="T19" fmla="*/ 35 h 42"/>
                <a:gd name="T20" fmla="*/ 33 w 38"/>
                <a:gd name="T21" fmla="*/ 39 h 42"/>
                <a:gd name="T22" fmla="*/ 32 w 38"/>
                <a:gd name="T23" fmla="*/ 40 h 42"/>
                <a:gd name="T24" fmla="*/ 32 w 38"/>
                <a:gd name="T25" fmla="*/ 40 h 42"/>
                <a:gd name="T26" fmla="*/ 32 w 38"/>
                <a:gd name="T27" fmla="*/ 40 h 42"/>
                <a:gd name="T28" fmla="*/ 32 w 38"/>
                <a:gd name="T29" fmla="*/ 40 h 42"/>
                <a:gd name="T30" fmla="*/ 32 w 38"/>
                <a:gd name="T31" fmla="*/ 41 h 42"/>
                <a:gd name="T32" fmla="*/ 31 w 38"/>
                <a:gd name="T33" fmla="*/ 41 h 42"/>
                <a:gd name="T34" fmla="*/ 30 w 38"/>
                <a:gd name="T35" fmla="*/ 41 h 42"/>
                <a:gd name="T36" fmla="*/ 30 w 38"/>
                <a:gd name="T37" fmla="*/ 42 h 42"/>
                <a:gd name="T38" fmla="*/ 30 w 38"/>
                <a:gd name="T39" fmla="*/ 42 h 42"/>
                <a:gd name="T40" fmla="*/ 28 w 38"/>
                <a:gd name="T41" fmla="*/ 42 h 42"/>
                <a:gd name="T42" fmla="*/ 28 w 38"/>
                <a:gd name="T43" fmla="*/ 42 h 42"/>
                <a:gd name="T44" fmla="*/ 28 w 38"/>
                <a:gd name="T45" fmla="*/ 42 h 42"/>
                <a:gd name="T46" fmla="*/ 28 w 38"/>
                <a:gd name="T47" fmla="*/ 42 h 42"/>
                <a:gd name="T48" fmla="*/ 28 w 38"/>
                <a:gd name="T49" fmla="*/ 42 h 42"/>
                <a:gd name="T50" fmla="*/ 28 w 38"/>
                <a:gd name="T51" fmla="*/ 42 h 42"/>
                <a:gd name="T52" fmla="*/ 29 w 38"/>
                <a:gd name="T53" fmla="*/ 41 h 42"/>
                <a:gd name="T54" fmla="*/ 28 w 38"/>
                <a:gd name="T55" fmla="*/ 41 h 42"/>
                <a:gd name="T56" fmla="*/ 27 w 38"/>
                <a:gd name="T57" fmla="*/ 42 h 42"/>
                <a:gd name="T58" fmla="*/ 27 w 38"/>
                <a:gd name="T59" fmla="*/ 42 h 42"/>
                <a:gd name="T60" fmla="*/ 27 w 38"/>
                <a:gd name="T61" fmla="*/ 42 h 42"/>
                <a:gd name="T62" fmla="*/ 27 w 38"/>
                <a:gd name="T63" fmla="*/ 42 h 42"/>
                <a:gd name="T64" fmla="*/ 28 w 38"/>
                <a:gd name="T65" fmla="*/ 42 h 42"/>
                <a:gd name="T66" fmla="*/ 29 w 38"/>
                <a:gd name="T67" fmla="*/ 42 h 42"/>
                <a:gd name="T68" fmla="*/ 30 w 38"/>
                <a:gd name="T69" fmla="*/ 42 h 42"/>
                <a:gd name="T70" fmla="*/ 30 w 38"/>
                <a:gd name="T71" fmla="*/ 42 h 42"/>
                <a:gd name="T72" fmla="*/ 30 w 38"/>
                <a:gd name="T73" fmla="*/ 41 h 42"/>
                <a:gd name="T74" fmla="*/ 31 w 38"/>
                <a:gd name="T75" fmla="*/ 41 h 42"/>
                <a:gd name="T76" fmla="*/ 32 w 38"/>
                <a:gd name="T77" fmla="*/ 41 h 42"/>
                <a:gd name="T78" fmla="*/ 33 w 38"/>
                <a:gd name="T79" fmla="*/ 40 h 42"/>
                <a:gd name="T80" fmla="*/ 33 w 38"/>
                <a:gd name="T81" fmla="*/ 40 h 42"/>
                <a:gd name="T82" fmla="*/ 33 w 38"/>
                <a:gd name="T83" fmla="*/ 40 h 42"/>
                <a:gd name="T84" fmla="*/ 33 w 38"/>
                <a:gd name="T85" fmla="*/ 37 h 42"/>
                <a:gd name="T86" fmla="*/ 31 w 38"/>
                <a:gd name="T87" fmla="*/ 30 h 42"/>
                <a:gd name="T88" fmla="*/ 37 w 38"/>
                <a:gd name="T89" fmla="*/ 17 h 42"/>
                <a:gd name="T90" fmla="*/ 31 w 38"/>
                <a:gd name="T91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" h="42">
                  <a:moveTo>
                    <a:pt x="31" y="6"/>
                  </a:moveTo>
                  <a:cubicBezTo>
                    <a:pt x="28" y="3"/>
                    <a:pt x="24" y="2"/>
                    <a:pt x="20" y="1"/>
                  </a:cubicBezTo>
                  <a:cubicBezTo>
                    <a:pt x="17" y="0"/>
                    <a:pt x="13" y="0"/>
                    <a:pt x="10" y="1"/>
                  </a:cubicBezTo>
                  <a:cubicBezTo>
                    <a:pt x="9" y="1"/>
                    <a:pt x="6" y="1"/>
                    <a:pt x="4" y="1"/>
                  </a:cubicBezTo>
                  <a:cubicBezTo>
                    <a:pt x="2" y="1"/>
                    <a:pt x="0" y="1"/>
                    <a:pt x="0" y="1"/>
                  </a:cubicBezTo>
                  <a:cubicBezTo>
                    <a:pt x="1" y="2"/>
                    <a:pt x="2" y="5"/>
                    <a:pt x="2" y="7"/>
                  </a:cubicBezTo>
                  <a:cubicBezTo>
                    <a:pt x="2" y="10"/>
                    <a:pt x="1" y="12"/>
                    <a:pt x="1" y="15"/>
                  </a:cubicBezTo>
                  <a:cubicBezTo>
                    <a:pt x="2" y="21"/>
                    <a:pt x="4" y="29"/>
                    <a:pt x="9" y="33"/>
                  </a:cubicBezTo>
                  <a:cubicBezTo>
                    <a:pt x="15" y="37"/>
                    <a:pt x="24" y="36"/>
                    <a:pt x="31" y="31"/>
                  </a:cubicBezTo>
                  <a:cubicBezTo>
                    <a:pt x="31" y="32"/>
                    <a:pt x="32" y="34"/>
                    <a:pt x="32" y="35"/>
                  </a:cubicBezTo>
                  <a:cubicBezTo>
                    <a:pt x="33" y="36"/>
                    <a:pt x="33" y="38"/>
                    <a:pt x="33" y="39"/>
                  </a:cubicBezTo>
                  <a:cubicBezTo>
                    <a:pt x="33" y="39"/>
                    <a:pt x="33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0" y="41"/>
                    <a:pt x="30" y="41"/>
                  </a:cubicBezTo>
                  <a:cubicBezTo>
                    <a:pt x="30" y="41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1"/>
                    <a:pt x="30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2" y="41"/>
                    <a:pt x="32" y="41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8"/>
                    <a:pt x="33" y="37"/>
                  </a:cubicBezTo>
                  <a:cubicBezTo>
                    <a:pt x="33" y="34"/>
                    <a:pt x="32" y="32"/>
                    <a:pt x="31" y="30"/>
                  </a:cubicBezTo>
                  <a:cubicBezTo>
                    <a:pt x="35" y="27"/>
                    <a:pt x="38" y="23"/>
                    <a:pt x="37" y="17"/>
                  </a:cubicBezTo>
                  <a:cubicBezTo>
                    <a:pt x="36" y="13"/>
                    <a:pt x="33" y="9"/>
                    <a:pt x="31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2" name="Freeform 2584"/>
            <p:cNvSpPr/>
            <p:nvPr/>
          </p:nvSpPr>
          <p:spPr bwMode="auto">
            <a:xfrm>
              <a:off x="1162407" y="2490674"/>
              <a:ext cx="91637" cy="61990"/>
            </a:xfrm>
            <a:custGeom>
              <a:avLst/>
              <a:gdLst>
                <a:gd name="T0" fmla="*/ 25 w 43"/>
                <a:gd name="T1" fmla="*/ 0 h 29"/>
                <a:gd name="T2" fmla="*/ 16 w 43"/>
                <a:gd name="T3" fmla="*/ 1 h 29"/>
                <a:gd name="T4" fmla="*/ 9 w 43"/>
                <a:gd name="T5" fmla="*/ 3 h 29"/>
                <a:gd name="T6" fmla="*/ 3 w 43"/>
                <a:gd name="T7" fmla="*/ 3 h 29"/>
                <a:gd name="T8" fmla="*/ 0 w 43"/>
                <a:gd name="T9" fmla="*/ 1 h 29"/>
                <a:gd name="T10" fmla="*/ 2 w 43"/>
                <a:gd name="T11" fmla="*/ 10 h 29"/>
                <a:gd name="T12" fmla="*/ 5 w 43"/>
                <a:gd name="T13" fmla="*/ 18 h 29"/>
                <a:gd name="T14" fmla="*/ 13 w 43"/>
                <a:gd name="T15" fmla="*/ 26 h 29"/>
                <a:gd name="T16" fmla="*/ 22 w 43"/>
                <a:gd name="T17" fmla="*/ 29 h 29"/>
                <a:gd name="T18" fmla="*/ 35 w 43"/>
                <a:gd name="T19" fmla="*/ 16 h 29"/>
                <a:gd name="T20" fmla="*/ 38 w 43"/>
                <a:gd name="T21" fmla="*/ 18 h 29"/>
                <a:gd name="T22" fmla="*/ 41 w 43"/>
                <a:gd name="T23" fmla="*/ 20 h 29"/>
                <a:gd name="T24" fmla="*/ 42 w 43"/>
                <a:gd name="T25" fmla="*/ 21 h 29"/>
                <a:gd name="T26" fmla="*/ 42 w 43"/>
                <a:gd name="T27" fmla="*/ 22 h 29"/>
                <a:gd name="T28" fmla="*/ 42 w 43"/>
                <a:gd name="T29" fmla="*/ 22 h 29"/>
                <a:gd name="T30" fmla="*/ 42 w 43"/>
                <a:gd name="T31" fmla="*/ 22 h 29"/>
                <a:gd name="T32" fmla="*/ 42 w 43"/>
                <a:gd name="T33" fmla="*/ 22 h 29"/>
                <a:gd name="T34" fmla="*/ 42 w 43"/>
                <a:gd name="T35" fmla="*/ 21 h 29"/>
                <a:gd name="T36" fmla="*/ 42 w 43"/>
                <a:gd name="T37" fmla="*/ 21 h 29"/>
                <a:gd name="T38" fmla="*/ 43 w 43"/>
                <a:gd name="T39" fmla="*/ 21 h 29"/>
                <a:gd name="T40" fmla="*/ 42 w 43"/>
                <a:gd name="T41" fmla="*/ 20 h 29"/>
                <a:gd name="T42" fmla="*/ 40 w 43"/>
                <a:gd name="T43" fmla="*/ 18 h 29"/>
                <a:gd name="T44" fmla="*/ 35 w 43"/>
                <a:gd name="T45" fmla="*/ 16 h 29"/>
                <a:gd name="T46" fmla="*/ 32 w 43"/>
                <a:gd name="T47" fmla="*/ 4 h 29"/>
                <a:gd name="T48" fmla="*/ 25 w 43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29">
                  <a:moveTo>
                    <a:pt x="25" y="0"/>
                  </a:moveTo>
                  <a:cubicBezTo>
                    <a:pt x="22" y="0"/>
                    <a:pt x="19" y="1"/>
                    <a:pt x="16" y="1"/>
                  </a:cubicBezTo>
                  <a:cubicBezTo>
                    <a:pt x="14" y="2"/>
                    <a:pt x="11" y="3"/>
                    <a:pt x="9" y="3"/>
                  </a:cubicBezTo>
                  <a:cubicBezTo>
                    <a:pt x="8" y="4"/>
                    <a:pt x="5" y="4"/>
                    <a:pt x="3" y="3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4"/>
                    <a:pt x="2" y="7"/>
                    <a:pt x="2" y="10"/>
                  </a:cubicBezTo>
                  <a:cubicBezTo>
                    <a:pt x="3" y="13"/>
                    <a:pt x="4" y="15"/>
                    <a:pt x="5" y="18"/>
                  </a:cubicBezTo>
                  <a:cubicBezTo>
                    <a:pt x="7" y="21"/>
                    <a:pt x="10" y="24"/>
                    <a:pt x="13" y="26"/>
                  </a:cubicBezTo>
                  <a:cubicBezTo>
                    <a:pt x="16" y="28"/>
                    <a:pt x="19" y="29"/>
                    <a:pt x="22" y="29"/>
                  </a:cubicBezTo>
                  <a:cubicBezTo>
                    <a:pt x="29" y="29"/>
                    <a:pt x="34" y="23"/>
                    <a:pt x="35" y="16"/>
                  </a:cubicBezTo>
                  <a:cubicBezTo>
                    <a:pt x="36" y="17"/>
                    <a:pt x="37" y="17"/>
                    <a:pt x="38" y="18"/>
                  </a:cubicBezTo>
                  <a:cubicBezTo>
                    <a:pt x="39" y="19"/>
                    <a:pt x="40" y="19"/>
                    <a:pt x="41" y="20"/>
                  </a:cubicBezTo>
                  <a:cubicBezTo>
                    <a:pt x="41" y="20"/>
                    <a:pt x="41" y="21"/>
                    <a:pt x="42" y="21"/>
                  </a:cubicBezTo>
                  <a:cubicBezTo>
                    <a:pt x="42" y="21"/>
                    <a:pt x="42" y="21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3" y="21"/>
                    <a:pt x="43" y="21"/>
                  </a:cubicBezTo>
                  <a:cubicBezTo>
                    <a:pt x="42" y="21"/>
                    <a:pt x="42" y="21"/>
                    <a:pt x="42" y="20"/>
                  </a:cubicBezTo>
                  <a:cubicBezTo>
                    <a:pt x="41" y="20"/>
                    <a:pt x="40" y="19"/>
                    <a:pt x="40" y="18"/>
                  </a:cubicBezTo>
                  <a:cubicBezTo>
                    <a:pt x="38" y="17"/>
                    <a:pt x="36" y="16"/>
                    <a:pt x="35" y="16"/>
                  </a:cubicBezTo>
                  <a:cubicBezTo>
                    <a:pt x="36" y="11"/>
                    <a:pt x="35" y="7"/>
                    <a:pt x="32" y="4"/>
                  </a:cubicBezTo>
                  <a:cubicBezTo>
                    <a:pt x="30" y="2"/>
                    <a:pt x="27" y="1"/>
                    <a:pt x="2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3" name="Freeform 2585"/>
            <p:cNvSpPr/>
            <p:nvPr/>
          </p:nvSpPr>
          <p:spPr bwMode="auto">
            <a:xfrm>
              <a:off x="1289979" y="2314588"/>
              <a:ext cx="99723" cy="159017"/>
            </a:xfrm>
            <a:custGeom>
              <a:avLst/>
              <a:gdLst>
                <a:gd name="T0" fmla="*/ 47 w 47"/>
                <a:gd name="T1" fmla="*/ 38 h 75"/>
                <a:gd name="T2" fmla="*/ 42 w 47"/>
                <a:gd name="T3" fmla="*/ 25 h 75"/>
                <a:gd name="T4" fmla="*/ 36 w 47"/>
                <a:gd name="T5" fmla="*/ 13 h 75"/>
                <a:gd name="T6" fmla="*/ 33 w 47"/>
                <a:gd name="T7" fmla="*/ 6 h 75"/>
                <a:gd name="T8" fmla="*/ 31 w 47"/>
                <a:gd name="T9" fmla="*/ 0 h 75"/>
                <a:gd name="T10" fmla="*/ 23 w 47"/>
                <a:gd name="T11" fmla="*/ 7 h 75"/>
                <a:gd name="T12" fmla="*/ 13 w 47"/>
                <a:gd name="T13" fmla="*/ 14 h 75"/>
                <a:gd name="T14" fmla="*/ 3 w 47"/>
                <a:gd name="T15" fmla="*/ 29 h 75"/>
                <a:gd name="T16" fmla="*/ 2 w 47"/>
                <a:gd name="T17" fmla="*/ 47 h 75"/>
                <a:gd name="T18" fmla="*/ 3 w 47"/>
                <a:gd name="T19" fmla="*/ 51 h 75"/>
                <a:gd name="T20" fmla="*/ 5 w 47"/>
                <a:gd name="T21" fmla="*/ 52 h 75"/>
                <a:gd name="T22" fmla="*/ 5 w 47"/>
                <a:gd name="T23" fmla="*/ 53 h 75"/>
                <a:gd name="T24" fmla="*/ 5 w 47"/>
                <a:gd name="T25" fmla="*/ 53 h 75"/>
                <a:gd name="T26" fmla="*/ 5 w 47"/>
                <a:gd name="T27" fmla="*/ 53 h 75"/>
                <a:gd name="T28" fmla="*/ 6 w 47"/>
                <a:gd name="T29" fmla="*/ 54 h 75"/>
                <a:gd name="T30" fmla="*/ 9 w 47"/>
                <a:gd name="T31" fmla="*/ 57 h 75"/>
                <a:gd name="T32" fmla="*/ 13 w 47"/>
                <a:gd name="T33" fmla="*/ 58 h 75"/>
                <a:gd name="T34" fmla="*/ 28 w 47"/>
                <a:gd name="T35" fmla="*/ 60 h 75"/>
                <a:gd name="T36" fmla="*/ 27 w 47"/>
                <a:gd name="T37" fmla="*/ 67 h 75"/>
                <a:gd name="T38" fmla="*/ 19 w 47"/>
                <a:gd name="T39" fmla="*/ 74 h 75"/>
                <a:gd name="T40" fmla="*/ 20 w 47"/>
                <a:gd name="T41" fmla="*/ 75 h 75"/>
                <a:gd name="T42" fmla="*/ 20 w 47"/>
                <a:gd name="T43" fmla="*/ 75 h 75"/>
                <a:gd name="T44" fmla="*/ 21 w 47"/>
                <a:gd name="T45" fmla="*/ 75 h 75"/>
                <a:gd name="T46" fmla="*/ 23 w 47"/>
                <a:gd name="T47" fmla="*/ 74 h 75"/>
                <a:gd name="T48" fmla="*/ 27 w 47"/>
                <a:gd name="T49" fmla="*/ 70 h 75"/>
                <a:gd name="T50" fmla="*/ 29 w 47"/>
                <a:gd name="T51" fmla="*/ 64 h 75"/>
                <a:gd name="T52" fmla="*/ 29 w 47"/>
                <a:gd name="T53" fmla="*/ 59 h 75"/>
                <a:gd name="T54" fmla="*/ 34 w 47"/>
                <a:gd name="T55" fmla="*/ 58 h 75"/>
                <a:gd name="T56" fmla="*/ 39 w 47"/>
                <a:gd name="T57" fmla="*/ 55 h 75"/>
                <a:gd name="T58" fmla="*/ 40 w 47"/>
                <a:gd name="T59" fmla="*/ 55 h 75"/>
                <a:gd name="T60" fmla="*/ 40 w 47"/>
                <a:gd name="T61" fmla="*/ 55 h 75"/>
                <a:gd name="T62" fmla="*/ 40 w 47"/>
                <a:gd name="T63" fmla="*/ 55 h 75"/>
                <a:gd name="T64" fmla="*/ 42 w 47"/>
                <a:gd name="T65" fmla="*/ 53 h 75"/>
                <a:gd name="T66" fmla="*/ 45 w 47"/>
                <a:gd name="T67" fmla="*/ 50 h 75"/>
                <a:gd name="T68" fmla="*/ 47 w 47"/>
                <a:gd name="T69" fmla="*/ 44 h 75"/>
                <a:gd name="T70" fmla="*/ 47 w 47"/>
                <a:gd name="T71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" h="75">
                  <a:moveTo>
                    <a:pt x="47" y="38"/>
                  </a:moveTo>
                  <a:cubicBezTo>
                    <a:pt x="47" y="34"/>
                    <a:pt x="44" y="30"/>
                    <a:pt x="42" y="25"/>
                  </a:cubicBezTo>
                  <a:cubicBezTo>
                    <a:pt x="41" y="21"/>
                    <a:pt x="38" y="17"/>
                    <a:pt x="36" y="13"/>
                  </a:cubicBezTo>
                  <a:cubicBezTo>
                    <a:pt x="35" y="12"/>
                    <a:pt x="34" y="9"/>
                    <a:pt x="33" y="6"/>
                  </a:cubicBezTo>
                  <a:cubicBezTo>
                    <a:pt x="32" y="3"/>
                    <a:pt x="31" y="0"/>
                    <a:pt x="31" y="0"/>
                  </a:cubicBezTo>
                  <a:cubicBezTo>
                    <a:pt x="29" y="3"/>
                    <a:pt x="26" y="5"/>
                    <a:pt x="23" y="7"/>
                  </a:cubicBezTo>
                  <a:cubicBezTo>
                    <a:pt x="19" y="9"/>
                    <a:pt x="15" y="11"/>
                    <a:pt x="13" y="14"/>
                  </a:cubicBezTo>
                  <a:cubicBezTo>
                    <a:pt x="9" y="18"/>
                    <a:pt x="5" y="23"/>
                    <a:pt x="3" y="29"/>
                  </a:cubicBezTo>
                  <a:cubicBezTo>
                    <a:pt x="1" y="35"/>
                    <a:pt x="0" y="42"/>
                    <a:pt x="2" y="47"/>
                  </a:cubicBezTo>
                  <a:cubicBezTo>
                    <a:pt x="2" y="48"/>
                    <a:pt x="3" y="50"/>
                    <a:pt x="3" y="51"/>
                  </a:cubicBezTo>
                  <a:cubicBezTo>
                    <a:pt x="4" y="51"/>
                    <a:pt x="4" y="52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4"/>
                    <a:pt x="6" y="54"/>
                    <a:pt x="6" y="54"/>
                  </a:cubicBezTo>
                  <a:cubicBezTo>
                    <a:pt x="7" y="55"/>
                    <a:pt x="8" y="56"/>
                    <a:pt x="9" y="57"/>
                  </a:cubicBezTo>
                  <a:cubicBezTo>
                    <a:pt x="10" y="57"/>
                    <a:pt x="11" y="58"/>
                    <a:pt x="13" y="58"/>
                  </a:cubicBezTo>
                  <a:cubicBezTo>
                    <a:pt x="18" y="60"/>
                    <a:pt x="23" y="61"/>
                    <a:pt x="28" y="60"/>
                  </a:cubicBezTo>
                  <a:cubicBezTo>
                    <a:pt x="29" y="62"/>
                    <a:pt x="28" y="65"/>
                    <a:pt x="27" y="67"/>
                  </a:cubicBezTo>
                  <a:cubicBezTo>
                    <a:pt x="26" y="71"/>
                    <a:pt x="23" y="73"/>
                    <a:pt x="19" y="74"/>
                  </a:cubicBezTo>
                  <a:cubicBezTo>
                    <a:pt x="19" y="74"/>
                    <a:pt x="19" y="74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1" y="75"/>
                    <a:pt x="21" y="75"/>
                  </a:cubicBezTo>
                  <a:cubicBezTo>
                    <a:pt x="22" y="74"/>
                    <a:pt x="23" y="74"/>
                    <a:pt x="23" y="74"/>
                  </a:cubicBezTo>
                  <a:cubicBezTo>
                    <a:pt x="25" y="73"/>
                    <a:pt x="26" y="71"/>
                    <a:pt x="27" y="70"/>
                  </a:cubicBezTo>
                  <a:cubicBezTo>
                    <a:pt x="28" y="68"/>
                    <a:pt x="29" y="66"/>
                    <a:pt x="29" y="64"/>
                  </a:cubicBezTo>
                  <a:cubicBezTo>
                    <a:pt x="29" y="62"/>
                    <a:pt x="29" y="61"/>
                    <a:pt x="29" y="59"/>
                  </a:cubicBezTo>
                  <a:cubicBezTo>
                    <a:pt x="31" y="59"/>
                    <a:pt x="33" y="58"/>
                    <a:pt x="34" y="58"/>
                  </a:cubicBezTo>
                  <a:cubicBezTo>
                    <a:pt x="36" y="57"/>
                    <a:pt x="37" y="56"/>
                    <a:pt x="39" y="55"/>
                  </a:cubicBezTo>
                  <a:cubicBezTo>
                    <a:pt x="39" y="55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1" y="54"/>
                    <a:pt x="42" y="54"/>
                    <a:pt x="42" y="53"/>
                  </a:cubicBezTo>
                  <a:cubicBezTo>
                    <a:pt x="43" y="52"/>
                    <a:pt x="44" y="51"/>
                    <a:pt x="45" y="50"/>
                  </a:cubicBezTo>
                  <a:cubicBezTo>
                    <a:pt x="46" y="48"/>
                    <a:pt x="46" y="46"/>
                    <a:pt x="47" y="44"/>
                  </a:cubicBezTo>
                  <a:cubicBezTo>
                    <a:pt x="47" y="42"/>
                    <a:pt x="47" y="40"/>
                    <a:pt x="47" y="3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4" name="Freeform 2586"/>
            <p:cNvSpPr/>
            <p:nvPr/>
          </p:nvSpPr>
          <p:spPr bwMode="auto">
            <a:xfrm>
              <a:off x="1419349" y="2231037"/>
              <a:ext cx="82653" cy="76364"/>
            </a:xfrm>
            <a:custGeom>
              <a:avLst/>
              <a:gdLst>
                <a:gd name="T0" fmla="*/ 31 w 39"/>
                <a:gd name="T1" fmla="*/ 27 h 36"/>
                <a:gd name="T2" fmla="*/ 34 w 39"/>
                <a:gd name="T3" fmla="*/ 19 h 36"/>
                <a:gd name="T4" fmla="*/ 36 w 39"/>
                <a:gd name="T5" fmla="*/ 10 h 36"/>
                <a:gd name="T6" fmla="*/ 37 w 39"/>
                <a:gd name="T7" fmla="*/ 4 h 36"/>
                <a:gd name="T8" fmla="*/ 39 w 39"/>
                <a:gd name="T9" fmla="*/ 0 h 36"/>
                <a:gd name="T10" fmla="*/ 31 w 39"/>
                <a:gd name="T11" fmla="*/ 1 h 36"/>
                <a:gd name="T12" fmla="*/ 23 w 39"/>
                <a:gd name="T13" fmla="*/ 0 h 36"/>
                <a:gd name="T14" fmla="*/ 11 w 39"/>
                <a:gd name="T15" fmla="*/ 4 h 36"/>
                <a:gd name="T16" fmla="*/ 3 w 39"/>
                <a:gd name="T17" fmla="*/ 12 h 36"/>
                <a:gd name="T18" fmla="*/ 2 w 39"/>
                <a:gd name="T19" fmla="*/ 15 h 36"/>
                <a:gd name="T20" fmla="*/ 2 w 39"/>
                <a:gd name="T21" fmla="*/ 17 h 36"/>
                <a:gd name="T22" fmla="*/ 2 w 39"/>
                <a:gd name="T23" fmla="*/ 17 h 36"/>
                <a:gd name="T24" fmla="*/ 2 w 39"/>
                <a:gd name="T25" fmla="*/ 17 h 36"/>
                <a:gd name="T26" fmla="*/ 2 w 39"/>
                <a:gd name="T27" fmla="*/ 17 h 36"/>
                <a:gd name="T28" fmla="*/ 2 w 39"/>
                <a:gd name="T29" fmla="*/ 18 h 36"/>
                <a:gd name="T30" fmla="*/ 2 w 39"/>
                <a:gd name="T31" fmla="*/ 21 h 36"/>
                <a:gd name="T32" fmla="*/ 4 w 39"/>
                <a:gd name="T33" fmla="*/ 23 h 36"/>
                <a:gd name="T34" fmla="*/ 11 w 39"/>
                <a:gd name="T35" fmla="*/ 31 h 36"/>
                <a:gd name="T36" fmla="*/ 7 w 39"/>
                <a:gd name="T37" fmla="*/ 34 h 36"/>
                <a:gd name="T38" fmla="*/ 0 w 39"/>
                <a:gd name="T39" fmla="*/ 34 h 36"/>
                <a:gd name="T40" fmla="*/ 0 w 39"/>
                <a:gd name="T41" fmla="*/ 35 h 36"/>
                <a:gd name="T42" fmla="*/ 0 w 39"/>
                <a:gd name="T43" fmla="*/ 35 h 36"/>
                <a:gd name="T44" fmla="*/ 1 w 39"/>
                <a:gd name="T45" fmla="*/ 36 h 36"/>
                <a:gd name="T46" fmla="*/ 3 w 39"/>
                <a:gd name="T47" fmla="*/ 36 h 36"/>
                <a:gd name="T48" fmla="*/ 6 w 39"/>
                <a:gd name="T49" fmla="*/ 35 h 36"/>
                <a:gd name="T50" fmla="*/ 10 w 39"/>
                <a:gd name="T51" fmla="*/ 33 h 36"/>
                <a:gd name="T52" fmla="*/ 12 w 39"/>
                <a:gd name="T53" fmla="*/ 31 h 36"/>
                <a:gd name="T54" fmla="*/ 15 w 39"/>
                <a:gd name="T55" fmla="*/ 32 h 36"/>
                <a:gd name="T56" fmla="*/ 19 w 39"/>
                <a:gd name="T57" fmla="*/ 33 h 36"/>
                <a:gd name="T58" fmla="*/ 19 w 39"/>
                <a:gd name="T59" fmla="*/ 33 h 36"/>
                <a:gd name="T60" fmla="*/ 20 w 39"/>
                <a:gd name="T61" fmla="*/ 33 h 36"/>
                <a:gd name="T62" fmla="*/ 20 w 39"/>
                <a:gd name="T63" fmla="*/ 33 h 36"/>
                <a:gd name="T64" fmla="*/ 21 w 39"/>
                <a:gd name="T65" fmla="*/ 33 h 36"/>
                <a:gd name="T66" fmla="*/ 24 w 39"/>
                <a:gd name="T67" fmla="*/ 33 h 36"/>
                <a:gd name="T68" fmla="*/ 28 w 39"/>
                <a:gd name="T69" fmla="*/ 30 h 36"/>
                <a:gd name="T70" fmla="*/ 31 w 39"/>
                <a:gd name="T71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36">
                  <a:moveTo>
                    <a:pt x="31" y="27"/>
                  </a:moveTo>
                  <a:cubicBezTo>
                    <a:pt x="33" y="25"/>
                    <a:pt x="33" y="22"/>
                    <a:pt x="34" y="19"/>
                  </a:cubicBezTo>
                  <a:cubicBezTo>
                    <a:pt x="35" y="16"/>
                    <a:pt x="35" y="13"/>
                    <a:pt x="36" y="10"/>
                  </a:cubicBezTo>
                  <a:cubicBezTo>
                    <a:pt x="36" y="9"/>
                    <a:pt x="36" y="6"/>
                    <a:pt x="37" y="4"/>
                  </a:cubicBezTo>
                  <a:cubicBezTo>
                    <a:pt x="38" y="2"/>
                    <a:pt x="39" y="0"/>
                    <a:pt x="39" y="0"/>
                  </a:cubicBezTo>
                  <a:cubicBezTo>
                    <a:pt x="36" y="1"/>
                    <a:pt x="34" y="1"/>
                    <a:pt x="31" y="1"/>
                  </a:cubicBezTo>
                  <a:cubicBezTo>
                    <a:pt x="28" y="0"/>
                    <a:pt x="26" y="0"/>
                    <a:pt x="23" y="0"/>
                  </a:cubicBezTo>
                  <a:cubicBezTo>
                    <a:pt x="19" y="0"/>
                    <a:pt x="15" y="1"/>
                    <a:pt x="11" y="4"/>
                  </a:cubicBezTo>
                  <a:cubicBezTo>
                    <a:pt x="7" y="6"/>
                    <a:pt x="4" y="9"/>
                    <a:pt x="3" y="12"/>
                  </a:cubicBezTo>
                  <a:cubicBezTo>
                    <a:pt x="2" y="13"/>
                    <a:pt x="2" y="14"/>
                    <a:pt x="2" y="15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2" y="21"/>
                  </a:cubicBezTo>
                  <a:cubicBezTo>
                    <a:pt x="3" y="22"/>
                    <a:pt x="3" y="23"/>
                    <a:pt x="4" y="23"/>
                  </a:cubicBezTo>
                  <a:cubicBezTo>
                    <a:pt x="5" y="26"/>
                    <a:pt x="8" y="29"/>
                    <a:pt x="11" y="31"/>
                  </a:cubicBezTo>
                  <a:cubicBezTo>
                    <a:pt x="10" y="32"/>
                    <a:pt x="9" y="34"/>
                    <a:pt x="7" y="34"/>
                  </a:cubicBezTo>
                  <a:cubicBezTo>
                    <a:pt x="5" y="36"/>
                    <a:pt x="2" y="36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6"/>
                    <a:pt x="1" y="36"/>
                  </a:cubicBezTo>
                  <a:cubicBezTo>
                    <a:pt x="2" y="36"/>
                    <a:pt x="2" y="36"/>
                    <a:pt x="3" y="36"/>
                  </a:cubicBezTo>
                  <a:cubicBezTo>
                    <a:pt x="4" y="36"/>
                    <a:pt x="5" y="36"/>
                    <a:pt x="6" y="35"/>
                  </a:cubicBezTo>
                  <a:cubicBezTo>
                    <a:pt x="7" y="35"/>
                    <a:pt x="9" y="34"/>
                    <a:pt x="10" y="33"/>
                  </a:cubicBezTo>
                  <a:cubicBezTo>
                    <a:pt x="11" y="33"/>
                    <a:pt x="11" y="32"/>
                    <a:pt x="12" y="31"/>
                  </a:cubicBezTo>
                  <a:cubicBezTo>
                    <a:pt x="13" y="32"/>
                    <a:pt x="14" y="32"/>
                    <a:pt x="15" y="32"/>
                  </a:cubicBezTo>
                  <a:cubicBezTo>
                    <a:pt x="16" y="33"/>
                    <a:pt x="18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3"/>
                    <a:pt x="21" y="33"/>
                  </a:cubicBezTo>
                  <a:cubicBezTo>
                    <a:pt x="22" y="33"/>
                    <a:pt x="23" y="33"/>
                    <a:pt x="24" y="33"/>
                  </a:cubicBezTo>
                  <a:cubicBezTo>
                    <a:pt x="26" y="32"/>
                    <a:pt x="27" y="31"/>
                    <a:pt x="28" y="30"/>
                  </a:cubicBezTo>
                  <a:cubicBezTo>
                    <a:pt x="29" y="30"/>
                    <a:pt x="30" y="28"/>
                    <a:pt x="31" y="2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5" name="Freeform 2587"/>
            <p:cNvSpPr/>
            <p:nvPr/>
          </p:nvSpPr>
          <p:spPr bwMode="auto">
            <a:xfrm>
              <a:off x="1510985" y="2195101"/>
              <a:ext cx="46717" cy="44920"/>
            </a:xfrm>
            <a:custGeom>
              <a:avLst/>
              <a:gdLst>
                <a:gd name="T0" fmla="*/ 17 w 22"/>
                <a:gd name="T1" fmla="*/ 16 h 21"/>
                <a:gd name="T2" fmla="*/ 19 w 22"/>
                <a:gd name="T3" fmla="*/ 11 h 21"/>
                <a:gd name="T4" fmla="*/ 20 w 22"/>
                <a:gd name="T5" fmla="*/ 6 h 21"/>
                <a:gd name="T6" fmla="*/ 21 w 22"/>
                <a:gd name="T7" fmla="*/ 3 h 21"/>
                <a:gd name="T8" fmla="*/ 22 w 22"/>
                <a:gd name="T9" fmla="*/ 0 h 21"/>
                <a:gd name="T10" fmla="*/ 18 w 22"/>
                <a:gd name="T11" fmla="*/ 1 h 21"/>
                <a:gd name="T12" fmla="*/ 13 w 22"/>
                <a:gd name="T13" fmla="*/ 0 h 21"/>
                <a:gd name="T14" fmla="*/ 6 w 22"/>
                <a:gd name="T15" fmla="*/ 2 h 21"/>
                <a:gd name="T16" fmla="*/ 1 w 22"/>
                <a:gd name="T17" fmla="*/ 7 h 21"/>
                <a:gd name="T18" fmla="*/ 1 w 22"/>
                <a:gd name="T19" fmla="*/ 9 h 21"/>
                <a:gd name="T20" fmla="*/ 1 w 22"/>
                <a:gd name="T21" fmla="*/ 10 h 21"/>
                <a:gd name="T22" fmla="*/ 1 w 22"/>
                <a:gd name="T23" fmla="*/ 10 h 21"/>
                <a:gd name="T24" fmla="*/ 1 w 22"/>
                <a:gd name="T25" fmla="*/ 10 h 21"/>
                <a:gd name="T26" fmla="*/ 1 w 22"/>
                <a:gd name="T27" fmla="*/ 10 h 21"/>
                <a:gd name="T28" fmla="*/ 1 w 22"/>
                <a:gd name="T29" fmla="*/ 11 h 21"/>
                <a:gd name="T30" fmla="*/ 1 w 22"/>
                <a:gd name="T31" fmla="*/ 12 h 21"/>
                <a:gd name="T32" fmla="*/ 2 w 22"/>
                <a:gd name="T33" fmla="*/ 14 h 21"/>
                <a:gd name="T34" fmla="*/ 6 w 22"/>
                <a:gd name="T35" fmla="*/ 18 h 21"/>
                <a:gd name="T36" fmla="*/ 4 w 22"/>
                <a:gd name="T37" fmla="*/ 20 h 21"/>
                <a:gd name="T38" fmla="*/ 0 w 22"/>
                <a:gd name="T39" fmla="*/ 20 h 21"/>
                <a:gd name="T40" fmla="*/ 0 w 22"/>
                <a:gd name="T41" fmla="*/ 20 h 21"/>
                <a:gd name="T42" fmla="*/ 0 w 22"/>
                <a:gd name="T43" fmla="*/ 21 h 21"/>
                <a:gd name="T44" fmla="*/ 0 w 22"/>
                <a:gd name="T45" fmla="*/ 21 h 21"/>
                <a:gd name="T46" fmla="*/ 1 w 22"/>
                <a:gd name="T47" fmla="*/ 21 h 21"/>
                <a:gd name="T48" fmla="*/ 3 w 22"/>
                <a:gd name="T49" fmla="*/ 21 h 21"/>
                <a:gd name="T50" fmla="*/ 5 w 22"/>
                <a:gd name="T51" fmla="*/ 20 h 21"/>
                <a:gd name="T52" fmla="*/ 6 w 22"/>
                <a:gd name="T53" fmla="*/ 18 h 21"/>
                <a:gd name="T54" fmla="*/ 8 w 22"/>
                <a:gd name="T55" fmla="*/ 19 h 21"/>
                <a:gd name="T56" fmla="*/ 10 w 22"/>
                <a:gd name="T57" fmla="*/ 19 h 21"/>
                <a:gd name="T58" fmla="*/ 11 w 22"/>
                <a:gd name="T59" fmla="*/ 19 h 21"/>
                <a:gd name="T60" fmla="*/ 11 w 22"/>
                <a:gd name="T61" fmla="*/ 20 h 21"/>
                <a:gd name="T62" fmla="*/ 11 w 22"/>
                <a:gd name="T63" fmla="*/ 20 h 21"/>
                <a:gd name="T64" fmla="*/ 12 w 22"/>
                <a:gd name="T65" fmla="*/ 20 h 21"/>
                <a:gd name="T66" fmla="*/ 14 w 22"/>
                <a:gd name="T67" fmla="*/ 19 h 21"/>
                <a:gd name="T68" fmla="*/ 16 w 22"/>
                <a:gd name="T69" fmla="*/ 18 h 21"/>
                <a:gd name="T70" fmla="*/ 17 w 22"/>
                <a:gd name="T7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" h="21">
                  <a:moveTo>
                    <a:pt x="17" y="16"/>
                  </a:moveTo>
                  <a:cubicBezTo>
                    <a:pt x="18" y="15"/>
                    <a:pt x="19" y="13"/>
                    <a:pt x="19" y="11"/>
                  </a:cubicBezTo>
                  <a:cubicBezTo>
                    <a:pt x="20" y="9"/>
                    <a:pt x="20" y="8"/>
                    <a:pt x="20" y="6"/>
                  </a:cubicBezTo>
                  <a:cubicBezTo>
                    <a:pt x="20" y="5"/>
                    <a:pt x="21" y="4"/>
                    <a:pt x="21" y="3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1" y="1"/>
                    <a:pt x="19" y="1"/>
                    <a:pt x="18" y="1"/>
                  </a:cubicBezTo>
                  <a:cubicBezTo>
                    <a:pt x="16" y="0"/>
                    <a:pt x="14" y="0"/>
                    <a:pt x="13" y="0"/>
                  </a:cubicBezTo>
                  <a:cubicBezTo>
                    <a:pt x="11" y="0"/>
                    <a:pt x="8" y="1"/>
                    <a:pt x="6" y="2"/>
                  </a:cubicBezTo>
                  <a:cubicBezTo>
                    <a:pt x="4" y="4"/>
                    <a:pt x="2" y="5"/>
                    <a:pt x="1" y="7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3" y="15"/>
                    <a:pt x="4" y="17"/>
                    <a:pt x="6" y="18"/>
                  </a:cubicBezTo>
                  <a:cubicBezTo>
                    <a:pt x="6" y="19"/>
                    <a:pt x="5" y="20"/>
                    <a:pt x="4" y="20"/>
                  </a:cubicBezTo>
                  <a:cubicBezTo>
                    <a:pt x="3" y="21"/>
                    <a:pt x="1" y="2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3" y="19"/>
                    <a:pt x="13" y="19"/>
                    <a:pt x="14" y="19"/>
                  </a:cubicBezTo>
                  <a:cubicBezTo>
                    <a:pt x="14" y="19"/>
                    <a:pt x="15" y="18"/>
                    <a:pt x="16" y="18"/>
                  </a:cubicBezTo>
                  <a:cubicBezTo>
                    <a:pt x="16" y="17"/>
                    <a:pt x="17" y="17"/>
                    <a:pt x="17" y="1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6" name="Freeform 2588"/>
            <p:cNvSpPr/>
            <p:nvPr/>
          </p:nvSpPr>
          <p:spPr bwMode="auto">
            <a:xfrm>
              <a:off x="1394193" y="2372086"/>
              <a:ext cx="46717" cy="44022"/>
            </a:xfrm>
            <a:custGeom>
              <a:avLst/>
              <a:gdLst>
                <a:gd name="T0" fmla="*/ 18 w 22"/>
                <a:gd name="T1" fmla="*/ 16 h 21"/>
                <a:gd name="T2" fmla="*/ 20 w 22"/>
                <a:gd name="T3" fmla="*/ 11 h 21"/>
                <a:gd name="T4" fmla="*/ 21 w 22"/>
                <a:gd name="T5" fmla="*/ 6 h 21"/>
                <a:gd name="T6" fmla="*/ 22 w 22"/>
                <a:gd name="T7" fmla="*/ 2 h 21"/>
                <a:gd name="T8" fmla="*/ 22 w 22"/>
                <a:gd name="T9" fmla="*/ 0 h 21"/>
                <a:gd name="T10" fmla="*/ 18 w 22"/>
                <a:gd name="T11" fmla="*/ 0 h 21"/>
                <a:gd name="T12" fmla="*/ 13 w 22"/>
                <a:gd name="T13" fmla="*/ 0 h 21"/>
                <a:gd name="T14" fmla="*/ 6 w 22"/>
                <a:gd name="T15" fmla="*/ 2 h 21"/>
                <a:gd name="T16" fmla="*/ 2 w 22"/>
                <a:gd name="T17" fmla="*/ 7 h 21"/>
                <a:gd name="T18" fmla="*/ 1 w 22"/>
                <a:gd name="T19" fmla="*/ 9 h 21"/>
                <a:gd name="T20" fmla="*/ 1 w 22"/>
                <a:gd name="T21" fmla="*/ 10 h 21"/>
                <a:gd name="T22" fmla="*/ 1 w 22"/>
                <a:gd name="T23" fmla="*/ 10 h 21"/>
                <a:gd name="T24" fmla="*/ 1 w 22"/>
                <a:gd name="T25" fmla="*/ 10 h 21"/>
                <a:gd name="T26" fmla="*/ 1 w 22"/>
                <a:gd name="T27" fmla="*/ 10 h 21"/>
                <a:gd name="T28" fmla="*/ 1 w 22"/>
                <a:gd name="T29" fmla="*/ 11 h 21"/>
                <a:gd name="T30" fmla="*/ 1 w 22"/>
                <a:gd name="T31" fmla="*/ 12 h 21"/>
                <a:gd name="T32" fmla="*/ 2 w 22"/>
                <a:gd name="T33" fmla="*/ 13 h 21"/>
                <a:gd name="T34" fmla="*/ 7 w 22"/>
                <a:gd name="T35" fmla="*/ 18 h 21"/>
                <a:gd name="T36" fmla="*/ 4 w 22"/>
                <a:gd name="T37" fmla="*/ 20 h 21"/>
                <a:gd name="T38" fmla="*/ 0 w 22"/>
                <a:gd name="T39" fmla="*/ 20 h 21"/>
                <a:gd name="T40" fmla="*/ 0 w 22"/>
                <a:gd name="T41" fmla="*/ 20 h 21"/>
                <a:gd name="T42" fmla="*/ 0 w 22"/>
                <a:gd name="T43" fmla="*/ 20 h 21"/>
                <a:gd name="T44" fmla="*/ 1 w 22"/>
                <a:gd name="T45" fmla="*/ 21 h 21"/>
                <a:gd name="T46" fmla="*/ 1 w 22"/>
                <a:gd name="T47" fmla="*/ 21 h 21"/>
                <a:gd name="T48" fmla="*/ 4 w 22"/>
                <a:gd name="T49" fmla="*/ 21 h 21"/>
                <a:gd name="T50" fmla="*/ 6 w 22"/>
                <a:gd name="T51" fmla="*/ 19 h 21"/>
                <a:gd name="T52" fmla="*/ 7 w 22"/>
                <a:gd name="T53" fmla="*/ 18 h 21"/>
                <a:gd name="T54" fmla="*/ 9 w 22"/>
                <a:gd name="T55" fmla="*/ 19 h 21"/>
                <a:gd name="T56" fmla="*/ 11 w 22"/>
                <a:gd name="T57" fmla="*/ 19 h 21"/>
                <a:gd name="T58" fmla="*/ 11 w 22"/>
                <a:gd name="T59" fmla="*/ 19 h 21"/>
                <a:gd name="T60" fmla="*/ 11 w 22"/>
                <a:gd name="T61" fmla="*/ 19 h 21"/>
                <a:gd name="T62" fmla="*/ 11 w 22"/>
                <a:gd name="T63" fmla="*/ 19 h 21"/>
                <a:gd name="T64" fmla="*/ 12 w 22"/>
                <a:gd name="T65" fmla="*/ 19 h 21"/>
                <a:gd name="T66" fmla="*/ 14 w 22"/>
                <a:gd name="T67" fmla="*/ 19 h 21"/>
                <a:gd name="T68" fmla="*/ 16 w 22"/>
                <a:gd name="T69" fmla="*/ 18 h 21"/>
                <a:gd name="T70" fmla="*/ 18 w 22"/>
                <a:gd name="T7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" h="21">
                  <a:moveTo>
                    <a:pt x="18" y="16"/>
                  </a:moveTo>
                  <a:cubicBezTo>
                    <a:pt x="19" y="15"/>
                    <a:pt x="19" y="13"/>
                    <a:pt x="20" y="11"/>
                  </a:cubicBezTo>
                  <a:cubicBezTo>
                    <a:pt x="20" y="9"/>
                    <a:pt x="20" y="7"/>
                    <a:pt x="21" y="6"/>
                  </a:cubicBezTo>
                  <a:cubicBezTo>
                    <a:pt x="21" y="5"/>
                    <a:pt x="21" y="4"/>
                    <a:pt x="22" y="2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11" y="0"/>
                    <a:pt x="8" y="1"/>
                    <a:pt x="6" y="2"/>
                  </a:cubicBezTo>
                  <a:cubicBezTo>
                    <a:pt x="4" y="3"/>
                    <a:pt x="2" y="5"/>
                    <a:pt x="2" y="7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3" y="15"/>
                    <a:pt x="5" y="17"/>
                    <a:pt x="7" y="18"/>
                  </a:cubicBezTo>
                  <a:cubicBezTo>
                    <a:pt x="6" y="19"/>
                    <a:pt x="5" y="19"/>
                    <a:pt x="4" y="20"/>
                  </a:cubicBezTo>
                  <a:cubicBezTo>
                    <a:pt x="3" y="21"/>
                    <a:pt x="1" y="2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3" y="21"/>
                    <a:pt x="4" y="21"/>
                  </a:cubicBezTo>
                  <a:cubicBezTo>
                    <a:pt x="4" y="20"/>
                    <a:pt x="5" y="20"/>
                    <a:pt x="6" y="19"/>
                  </a:cubicBezTo>
                  <a:cubicBezTo>
                    <a:pt x="6" y="19"/>
                    <a:pt x="7" y="18"/>
                    <a:pt x="7" y="18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9" y="19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3" y="19"/>
                    <a:pt x="13" y="19"/>
                    <a:pt x="14" y="19"/>
                  </a:cubicBezTo>
                  <a:cubicBezTo>
                    <a:pt x="15" y="19"/>
                    <a:pt x="15" y="18"/>
                    <a:pt x="16" y="18"/>
                  </a:cubicBezTo>
                  <a:cubicBezTo>
                    <a:pt x="17" y="17"/>
                    <a:pt x="17" y="16"/>
                    <a:pt x="18" y="1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7" name="Freeform 2589"/>
            <p:cNvSpPr/>
            <p:nvPr/>
          </p:nvSpPr>
          <p:spPr bwMode="auto">
            <a:xfrm>
              <a:off x="1089637" y="2433177"/>
              <a:ext cx="142846" cy="91637"/>
            </a:xfrm>
            <a:custGeom>
              <a:avLst/>
              <a:gdLst>
                <a:gd name="T0" fmla="*/ 33 w 67"/>
                <a:gd name="T1" fmla="*/ 0 h 43"/>
                <a:gd name="T2" fmla="*/ 29 w 67"/>
                <a:gd name="T3" fmla="*/ 2 h 43"/>
                <a:gd name="T4" fmla="*/ 24 w 67"/>
                <a:gd name="T5" fmla="*/ 5 h 43"/>
                <a:gd name="T6" fmla="*/ 13 w 67"/>
                <a:gd name="T7" fmla="*/ 7 h 43"/>
                <a:gd name="T8" fmla="*/ 5 w 67"/>
                <a:gd name="T9" fmla="*/ 5 h 43"/>
                <a:gd name="T10" fmla="*/ 0 w 67"/>
                <a:gd name="T11" fmla="*/ 2 h 43"/>
                <a:gd name="T12" fmla="*/ 2 w 67"/>
                <a:gd name="T13" fmla="*/ 16 h 43"/>
                <a:gd name="T14" fmla="*/ 8 w 67"/>
                <a:gd name="T15" fmla="*/ 29 h 43"/>
                <a:gd name="T16" fmla="*/ 24 w 67"/>
                <a:gd name="T17" fmla="*/ 41 h 43"/>
                <a:gd name="T18" fmla="*/ 39 w 67"/>
                <a:gd name="T19" fmla="*/ 42 h 43"/>
                <a:gd name="T20" fmla="*/ 49 w 67"/>
                <a:gd name="T21" fmla="*/ 33 h 43"/>
                <a:gd name="T22" fmla="*/ 53 w 67"/>
                <a:gd name="T23" fmla="*/ 19 h 43"/>
                <a:gd name="T24" fmla="*/ 60 w 67"/>
                <a:gd name="T25" fmla="*/ 21 h 43"/>
                <a:gd name="T26" fmla="*/ 66 w 67"/>
                <a:gd name="T27" fmla="*/ 28 h 43"/>
                <a:gd name="T28" fmla="*/ 67 w 67"/>
                <a:gd name="T29" fmla="*/ 27 h 43"/>
                <a:gd name="T30" fmla="*/ 62 w 67"/>
                <a:gd name="T31" fmla="*/ 22 h 43"/>
                <a:gd name="T32" fmla="*/ 53 w 67"/>
                <a:gd name="T33" fmla="*/ 18 h 43"/>
                <a:gd name="T34" fmla="*/ 51 w 67"/>
                <a:gd name="T35" fmla="*/ 9 h 43"/>
                <a:gd name="T36" fmla="*/ 44 w 67"/>
                <a:gd name="T37" fmla="*/ 3 h 43"/>
                <a:gd name="T38" fmla="*/ 38 w 67"/>
                <a:gd name="T39" fmla="*/ 0 h 43"/>
                <a:gd name="T40" fmla="*/ 33 w 67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43">
                  <a:moveTo>
                    <a:pt x="33" y="0"/>
                  </a:moveTo>
                  <a:cubicBezTo>
                    <a:pt x="32" y="0"/>
                    <a:pt x="30" y="1"/>
                    <a:pt x="29" y="2"/>
                  </a:cubicBezTo>
                  <a:cubicBezTo>
                    <a:pt x="28" y="3"/>
                    <a:pt x="26" y="4"/>
                    <a:pt x="24" y="5"/>
                  </a:cubicBezTo>
                  <a:cubicBezTo>
                    <a:pt x="21" y="6"/>
                    <a:pt x="17" y="7"/>
                    <a:pt x="13" y="7"/>
                  </a:cubicBezTo>
                  <a:cubicBezTo>
                    <a:pt x="11" y="7"/>
                    <a:pt x="8" y="7"/>
                    <a:pt x="5" y="5"/>
                  </a:cubicBezTo>
                  <a:cubicBezTo>
                    <a:pt x="2" y="4"/>
                    <a:pt x="0" y="2"/>
                    <a:pt x="0" y="2"/>
                  </a:cubicBezTo>
                  <a:cubicBezTo>
                    <a:pt x="1" y="6"/>
                    <a:pt x="1" y="11"/>
                    <a:pt x="2" y="16"/>
                  </a:cubicBezTo>
                  <a:cubicBezTo>
                    <a:pt x="3" y="20"/>
                    <a:pt x="5" y="25"/>
                    <a:pt x="8" y="29"/>
                  </a:cubicBezTo>
                  <a:cubicBezTo>
                    <a:pt x="13" y="35"/>
                    <a:pt x="19" y="39"/>
                    <a:pt x="24" y="41"/>
                  </a:cubicBezTo>
                  <a:cubicBezTo>
                    <a:pt x="30" y="43"/>
                    <a:pt x="35" y="43"/>
                    <a:pt x="39" y="42"/>
                  </a:cubicBezTo>
                  <a:cubicBezTo>
                    <a:pt x="44" y="41"/>
                    <a:pt x="47" y="37"/>
                    <a:pt x="49" y="33"/>
                  </a:cubicBezTo>
                  <a:cubicBezTo>
                    <a:pt x="52" y="29"/>
                    <a:pt x="53" y="24"/>
                    <a:pt x="53" y="19"/>
                  </a:cubicBezTo>
                  <a:cubicBezTo>
                    <a:pt x="56" y="19"/>
                    <a:pt x="58" y="20"/>
                    <a:pt x="60" y="21"/>
                  </a:cubicBezTo>
                  <a:cubicBezTo>
                    <a:pt x="62" y="23"/>
                    <a:pt x="65" y="25"/>
                    <a:pt x="66" y="28"/>
                  </a:cubicBezTo>
                  <a:cubicBezTo>
                    <a:pt x="66" y="28"/>
                    <a:pt x="67" y="27"/>
                    <a:pt x="67" y="27"/>
                  </a:cubicBezTo>
                  <a:cubicBezTo>
                    <a:pt x="66" y="26"/>
                    <a:pt x="64" y="23"/>
                    <a:pt x="62" y="22"/>
                  </a:cubicBezTo>
                  <a:cubicBezTo>
                    <a:pt x="59" y="20"/>
                    <a:pt x="56" y="18"/>
                    <a:pt x="53" y="18"/>
                  </a:cubicBezTo>
                  <a:cubicBezTo>
                    <a:pt x="53" y="15"/>
                    <a:pt x="53" y="12"/>
                    <a:pt x="51" y="9"/>
                  </a:cubicBezTo>
                  <a:cubicBezTo>
                    <a:pt x="49" y="6"/>
                    <a:pt x="47" y="4"/>
                    <a:pt x="44" y="3"/>
                  </a:cubicBezTo>
                  <a:cubicBezTo>
                    <a:pt x="42" y="2"/>
                    <a:pt x="40" y="1"/>
                    <a:pt x="38" y="0"/>
                  </a:cubicBezTo>
                  <a:cubicBezTo>
                    <a:pt x="36" y="0"/>
                    <a:pt x="34" y="0"/>
                    <a:pt x="3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8" name="Freeform 2590"/>
            <p:cNvSpPr/>
            <p:nvPr/>
          </p:nvSpPr>
          <p:spPr bwMode="auto">
            <a:xfrm>
              <a:off x="552394" y="3179746"/>
              <a:ext cx="112300" cy="99723"/>
            </a:xfrm>
            <a:custGeom>
              <a:avLst/>
              <a:gdLst>
                <a:gd name="T0" fmla="*/ 48 w 53"/>
                <a:gd name="T1" fmla="*/ 36 h 47"/>
                <a:gd name="T2" fmla="*/ 52 w 53"/>
                <a:gd name="T3" fmla="*/ 27 h 47"/>
                <a:gd name="T4" fmla="*/ 53 w 53"/>
                <a:gd name="T5" fmla="*/ 19 h 47"/>
                <a:gd name="T6" fmla="*/ 47 w 53"/>
                <a:gd name="T7" fmla="*/ 8 h 47"/>
                <a:gd name="T8" fmla="*/ 42 w 53"/>
                <a:gd name="T9" fmla="*/ 2 h 47"/>
                <a:gd name="T10" fmla="*/ 38 w 53"/>
                <a:gd name="T11" fmla="*/ 0 h 47"/>
                <a:gd name="T12" fmla="*/ 35 w 53"/>
                <a:gd name="T13" fmla="*/ 4 h 47"/>
                <a:gd name="T14" fmla="*/ 29 w 53"/>
                <a:gd name="T15" fmla="*/ 5 h 47"/>
                <a:gd name="T16" fmla="*/ 22 w 53"/>
                <a:gd name="T17" fmla="*/ 6 h 47"/>
                <a:gd name="T18" fmla="*/ 15 w 53"/>
                <a:gd name="T19" fmla="*/ 12 h 47"/>
                <a:gd name="T20" fmla="*/ 11 w 53"/>
                <a:gd name="T21" fmla="*/ 24 h 47"/>
                <a:gd name="T22" fmla="*/ 14 w 53"/>
                <a:gd name="T23" fmla="*/ 37 h 47"/>
                <a:gd name="T24" fmla="*/ 8 w 53"/>
                <a:gd name="T25" fmla="*/ 39 h 47"/>
                <a:gd name="T26" fmla="*/ 0 w 53"/>
                <a:gd name="T27" fmla="*/ 36 h 47"/>
                <a:gd name="T28" fmla="*/ 0 w 53"/>
                <a:gd name="T29" fmla="*/ 38 h 47"/>
                <a:gd name="T30" fmla="*/ 7 w 53"/>
                <a:gd name="T31" fmla="*/ 39 h 47"/>
                <a:gd name="T32" fmla="*/ 15 w 53"/>
                <a:gd name="T33" fmla="*/ 38 h 47"/>
                <a:gd name="T34" fmla="*/ 31 w 53"/>
                <a:gd name="T35" fmla="*/ 46 h 47"/>
                <a:gd name="T36" fmla="*/ 40 w 53"/>
                <a:gd name="T37" fmla="*/ 43 h 47"/>
                <a:gd name="T38" fmla="*/ 48 w 53"/>
                <a:gd name="T3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47">
                  <a:moveTo>
                    <a:pt x="48" y="36"/>
                  </a:moveTo>
                  <a:cubicBezTo>
                    <a:pt x="50" y="33"/>
                    <a:pt x="52" y="30"/>
                    <a:pt x="52" y="27"/>
                  </a:cubicBezTo>
                  <a:cubicBezTo>
                    <a:pt x="53" y="24"/>
                    <a:pt x="53" y="22"/>
                    <a:pt x="53" y="19"/>
                  </a:cubicBezTo>
                  <a:cubicBezTo>
                    <a:pt x="52" y="14"/>
                    <a:pt x="50" y="11"/>
                    <a:pt x="47" y="8"/>
                  </a:cubicBezTo>
                  <a:cubicBezTo>
                    <a:pt x="46" y="6"/>
                    <a:pt x="44" y="4"/>
                    <a:pt x="42" y="2"/>
                  </a:cubicBezTo>
                  <a:cubicBezTo>
                    <a:pt x="40" y="1"/>
                    <a:pt x="38" y="0"/>
                    <a:pt x="38" y="0"/>
                  </a:cubicBezTo>
                  <a:cubicBezTo>
                    <a:pt x="38" y="2"/>
                    <a:pt x="37" y="3"/>
                    <a:pt x="35" y="4"/>
                  </a:cubicBezTo>
                  <a:cubicBezTo>
                    <a:pt x="33" y="5"/>
                    <a:pt x="30" y="5"/>
                    <a:pt x="29" y="5"/>
                  </a:cubicBezTo>
                  <a:cubicBezTo>
                    <a:pt x="26" y="5"/>
                    <a:pt x="24" y="5"/>
                    <a:pt x="22" y="6"/>
                  </a:cubicBezTo>
                  <a:cubicBezTo>
                    <a:pt x="19" y="8"/>
                    <a:pt x="17" y="9"/>
                    <a:pt x="15" y="12"/>
                  </a:cubicBezTo>
                  <a:cubicBezTo>
                    <a:pt x="13" y="15"/>
                    <a:pt x="11" y="19"/>
                    <a:pt x="11" y="24"/>
                  </a:cubicBezTo>
                  <a:cubicBezTo>
                    <a:pt x="11" y="28"/>
                    <a:pt x="12" y="33"/>
                    <a:pt x="14" y="37"/>
                  </a:cubicBezTo>
                  <a:cubicBezTo>
                    <a:pt x="12" y="38"/>
                    <a:pt x="10" y="39"/>
                    <a:pt x="8" y="39"/>
                  </a:cubicBezTo>
                  <a:cubicBezTo>
                    <a:pt x="5" y="39"/>
                    <a:pt x="3" y="38"/>
                    <a:pt x="0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8"/>
                    <a:pt x="4" y="39"/>
                    <a:pt x="7" y="39"/>
                  </a:cubicBezTo>
                  <a:cubicBezTo>
                    <a:pt x="10" y="39"/>
                    <a:pt x="13" y="39"/>
                    <a:pt x="15" y="38"/>
                  </a:cubicBezTo>
                  <a:cubicBezTo>
                    <a:pt x="18" y="43"/>
                    <a:pt x="23" y="47"/>
                    <a:pt x="31" y="46"/>
                  </a:cubicBezTo>
                  <a:cubicBezTo>
                    <a:pt x="34" y="46"/>
                    <a:pt x="37" y="44"/>
                    <a:pt x="40" y="43"/>
                  </a:cubicBezTo>
                  <a:cubicBezTo>
                    <a:pt x="43" y="41"/>
                    <a:pt x="46" y="38"/>
                    <a:pt x="48" y="3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" name="Freeform 2591"/>
            <p:cNvSpPr/>
            <p:nvPr/>
          </p:nvSpPr>
          <p:spPr bwMode="auto">
            <a:xfrm>
              <a:off x="684458" y="3237243"/>
              <a:ext cx="107808" cy="80856"/>
            </a:xfrm>
            <a:custGeom>
              <a:avLst/>
              <a:gdLst>
                <a:gd name="T0" fmla="*/ 37 w 51"/>
                <a:gd name="T1" fmla="*/ 36 h 38"/>
                <a:gd name="T2" fmla="*/ 48 w 51"/>
                <a:gd name="T3" fmla="*/ 26 h 38"/>
                <a:gd name="T4" fmla="*/ 51 w 51"/>
                <a:gd name="T5" fmla="*/ 15 h 38"/>
                <a:gd name="T6" fmla="*/ 51 w 51"/>
                <a:gd name="T7" fmla="*/ 9 h 38"/>
                <a:gd name="T8" fmla="*/ 49 w 51"/>
                <a:gd name="T9" fmla="*/ 5 h 38"/>
                <a:gd name="T10" fmla="*/ 45 w 51"/>
                <a:gd name="T11" fmla="*/ 5 h 38"/>
                <a:gd name="T12" fmla="*/ 39 w 51"/>
                <a:gd name="T13" fmla="*/ 3 h 38"/>
                <a:gd name="T14" fmla="*/ 31 w 51"/>
                <a:gd name="T15" fmla="*/ 1 h 38"/>
                <a:gd name="T16" fmla="*/ 21 w 51"/>
                <a:gd name="T17" fmla="*/ 2 h 38"/>
                <a:gd name="T18" fmla="*/ 11 w 51"/>
                <a:gd name="T19" fmla="*/ 23 h 38"/>
                <a:gd name="T20" fmla="*/ 6 w 51"/>
                <a:gd name="T21" fmla="*/ 22 h 38"/>
                <a:gd name="T22" fmla="*/ 3 w 51"/>
                <a:gd name="T23" fmla="*/ 20 h 38"/>
                <a:gd name="T24" fmla="*/ 0 w 51"/>
                <a:gd name="T25" fmla="*/ 18 h 38"/>
                <a:gd name="T26" fmla="*/ 0 w 51"/>
                <a:gd name="T27" fmla="*/ 18 h 38"/>
                <a:gd name="T28" fmla="*/ 0 w 51"/>
                <a:gd name="T29" fmla="*/ 19 h 38"/>
                <a:gd name="T30" fmla="*/ 0 w 51"/>
                <a:gd name="T31" fmla="*/ 19 h 38"/>
                <a:gd name="T32" fmla="*/ 0 w 51"/>
                <a:gd name="T33" fmla="*/ 19 h 38"/>
                <a:gd name="T34" fmla="*/ 0 w 51"/>
                <a:gd name="T35" fmla="*/ 19 h 38"/>
                <a:gd name="T36" fmla="*/ 1 w 51"/>
                <a:gd name="T37" fmla="*/ 20 h 38"/>
                <a:gd name="T38" fmla="*/ 4 w 51"/>
                <a:gd name="T39" fmla="*/ 22 h 38"/>
                <a:gd name="T40" fmla="*/ 11 w 51"/>
                <a:gd name="T41" fmla="*/ 24 h 38"/>
                <a:gd name="T42" fmla="*/ 21 w 51"/>
                <a:gd name="T43" fmla="*/ 37 h 38"/>
                <a:gd name="T44" fmla="*/ 37 w 51"/>
                <a:gd name="T4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38">
                  <a:moveTo>
                    <a:pt x="37" y="36"/>
                  </a:moveTo>
                  <a:cubicBezTo>
                    <a:pt x="43" y="35"/>
                    <a:pt x="46" y="31"/>
                    <a:pt x="48" y="26"/>
                  </a:cubicBezTo>
                  <a:cubicBezTo>
                    <a:pt x="50" y="23"/>
                    <a:pt x="51" y="19"/>
                    <a:pt x="51" y="15"/>
                  </a:cubicBezTo>
                  <a:cubicBezTo>
                    <a:pt x="51" y="14"/>
                    <a:pt x="51" y="11"/>
                    <a:pt x="51" y="9"/>
                  </a:cubicBezTo>
                  <a:cubicBezTo>
                    <a:pt x="50" y="7"/>
                    <a:pt x="49" y="5"/>
                    <a:pt x="49" y="5"/>
                  </a:cubicBezTo>
                  <a:cubicBezTo>
                    <a:pt x="49" y="6"/>
                    <a:pt x="47" y="6"/>
                    <a:pt x="45" y="5"/>
                  </a:cubicBezTo>
                  <a:cubicBezTo>
                    <a:pt x="43" y="5"/>
                    <a:pt x="41" y="3"/>
                    <a:pt x="39" y="3"/>
                  </a:cubicBezTo>
                  <a:cubicBezTo>
                    <a:pt x="37" y="2"/>
                    <a:pt x="34" y="1"/>
                    <a:pt x="31" y="1"/>
                  </a:cubicBezTo>
                  <a:cubicBezTo>
                    <a:pt x="28" y="0"/>
                    <a:pt x="24" y="1"/>
                    <a:pt x="21" y="2"/>
                  </a:cubicBezTo>
                  <a:cubicBezTo>
                    <a:pt x="15" y="5"/>
                    <a:pt x="10" y="14"/>
                    <a:pt x="11" y="23"/>
                  </a:cubicBezTo>
                  <a:cubicBezTo>
                    <a:pt x="9" y="23"/>
                    <a:pt x="7" y="23"/>
                    <a:pt x="6" y="22"/>
                  </a:cubicBezTo>
                  <a:cubicBezTo>
                    <a:pt x="5" y="21"/>
                    <a:pt x="3" y="21"/>
                    <a:pt x="3" y="20"/>
                  </a:cubicBezTo>
                  <a:cubicBezTo>
                    <a:pt x="2" y="19"/>
                    <a:pt x="1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1"/>
                    <a:pt x="3" y="21"/>
                    <a:pt x="4" y="22"/>
                  </a:cubicBezTo>
                  <a:cubicBezTo>
                    <a:pt x="6" y="23"/>
                    <a:pt x="9" y="24"/>
                    <a:pt x="11" y="24"/>
                  </a:cubicBezTo>
                  <a:cubicBezTo>
                    <a:pt x="12" y="29"/>
                    <a:pt x="15" y="35"/>
                    <a:pt x="21" y="37"/>
                  </a:cubicBezTo>
                  <a:cubicBezTo>
                    <a:pt x="25" y="38"/>
                    <a:pt x="32" y="38"/>
                    <a:pt x="37" y="3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" name="Freeform 2592"/>
            <p:cNvSpPr/>
            <p:nvPr/>
          </p:nvSpPr>
          <p:spPr bwMode="auto">
            <a:xfrm>
              <a:off x="639538" y="3260601"/>
              <a:ext cx="54803" cy="51209"/>
            </a:xfrm>
            <a:custGeom>
              <a:avLst/>
              <a:gdLst>
                <a:gd name="T0" fmla="*/ 8 w 26"/>
                <a:gd name="T1" fmla="*/ 20 h 24"/>
                <a:gd name="T2" fmla="*/ 14 w 26"/>
                <a:gd name="T3" fmla="*/ 21 h 24"/>
                <a:gd name="T4" fmla="*/ 20 w 26"/>
                <a:gd name="T5" fmla="*/ 22 h 24"/>
                <a:gd name="T6" fmla="*/ 23 w 26"/>
                <a:gd name="T7" fmla="*/ 22 h 24"/>
                <a:gd name="T8" fmla="*/ 26 w 26"/>
                <a:gd name="T9" fmla="*/ 24 h 24"/>
                <a:gd name="T10" fmla="*/ 25 w 26"/>
                <a:gd name="T11" fmla="*/ 18 h 24"/>
                <a:gd name="T12" fmla="*/ 25 w 26"/>
                <a:gd name="T13" fmla="*/ 13 h 24"/>
                <a:gd name="T14" fmla="*/ 16 w 26"/>
                <a:gd name="T15" fmla="*/ 1 h 24"/>
                <a:gd name="T16" fmla="*/ 9 w 26"/>
                <a:gd name="T17" fmla="*/ 2 h 24"/>
                <a:gd name="T18" fmla="*/ 5 w 26"/>
                <a:gd name="T19" fmla="*/ 7 h 24"/>
                <a:gd name="T20" fmla="*/ 3 w 26"/>
                <a:gd name="T21" fmla="*/ 5 h 24"/>
                <a:gd name="T22" fmla="*/ 1 w 26"/>
                <a:gd name="T23" fmla="*/ 2 h 24"/>
                <a:gd name="T24" fmla="*/ 0 w 26"/>
                <a:gd name="T25" fmla="*/ 3 h 24"/>
                <a:gd name="T26" fmla="*/ 2 w 26"/>
                <a:gd name="T27" fmla="*/ 5 h 24"/>
                <a:gd name="T28" fmla="*/ 4 w 26"/>
                <a:gd name="T29" fmla="*/ 7 h 24"/>
                <a:gd name="T30" fmla="*/ 4 w 26"/>
                <a:gd name="T31" fmla="*/ 15 h 24"/>
                <a:gd name="T32" fmla="*/ 8 w 26"/>
                <a:gd name="T3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8" y="20"/>
                  </a:moveTo>
                  <a:cubicBezTo>
                    <a:pt x="9" y="21"/>
                    <a:pt x="11" y="21"/>
                    <a:pt x="14" y="21"/>
                  </a:cubicBezTo>
                  <a:cubicBezTo>
                    <a:pt x="16" y="22"/>
                    <a:pt x="17" y="22"/>
                    <a:pt x="20" y="22"/>
                  </a:cubicBezTo>
                  <a:cubicBezTo>
                    <a:pt x="20" y="22"/>
                    <a:pt x="22" y="22"/>
                    <a:pt x="23" y="22"/>
                  </a:cubicBezTo>
                  <a:cubicBezTo>
                    <a:pt x="25" y="23"/>
                    <a:pt x="26" y="24"/>
                    <a:pt x="26" y="24"/>
                  </a:cubicBezTo>
                  <a:cubicBezTo>
                    <a:pt x="25" y="22"/>
                    <a:pt x="25" y="20"/>
                    <a:pt x="25" y="18"/>
                  </a:cubicBezTo>
                  <a:cubicBezTo>
                    <a:pt x="25" y="16"/>
                    <a:pt x="25" y="14"/>
                    <a:pt x="25" y="13"/>
                  </a:cubicBezTo>
                  <a:cubicBezTo>
                    <a:pt x="24" y="8"/>
                    <a:pt x="21" y="3"/>
                    <a:pt x="16" y="1"/>
                  </a:cubicBezTo>
                  <a:cubicBezTo>
                    <a:pt x="14" y="0"/>
                    <a:pt x="11" y="1"/>
                    <a:pt x="9" y="2"/>
                  </a:cubicBezTo>
                  <a:cubicBezTo>
                    <a:pt x="7" y="3"/>
                    <a:pt x="6" y="5"/>
                    <a:pt x="5" y="7"/>
                  </a:cubicBezTo>
                  <a:cubicBezTo>
                    <a:pt x="4" y="7"/>
                    <a:pt x="3" y="6"/>
                    <a:pt x="3" y="5"/>
                  </a:cubicBezTo>
                  <a:cubicBezTo>
                    <a:pt x="2" y="5"/>
                    <a:pt x="1" y="3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3" y="10"/>
                    <a:pt x="3" y="13"/>
                    <a:pt x="4" y="15"/>
                  </a:cubicBezTo>
                  <a:cubicBezTo>
                    <a:pt x="4" y="17"/>
                    <a:pt x="6" y="19"/>
                    <a:pt x="8" y="2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" name="Freeform 2593"/>
            <p:cNvSpPr/>
            <p:nvPr/>
          </p:nvSpPr>
          <p:spPr bwMode="auto">
            <a:xfrm>
              <a:off x="469741" y="3075531"/>
              <a:ext cx="46717" cy="66481"/>
            </a:xfrm>
            <a:custGeom>
              <a:avLst/>
              <a:gdLst>
                <a:gd name="T0" fmla="*/ 21 w 22"/>
                <a:gd name="T1" fmla="*/ 20 h 31"/>
                <a:gd name="T2" fmla="*/ 21 w 22"/>
                <a:gd name="T3" fmla="*/ 13 h 31"/>
                <a:gd name="T4" fmla="*/ 18 w 22"/>
                <a:gd name="T5" fmla="*/ 7 h 31"/>
                <a:gd name="T6" fmla="*/ 18 w 22"/>
                <a:gd name="T7" fmla="*/ 3 h 31"/>
                <a:gd name="T8" fmla="*/ 18 w 22"/>
                <a:gd name="T9" fmla="*/ 0 h 31"/>
                <a:gd name="T10" fmla="*/ 13 w 22"/>
                <a:gd name="T11" fmla="*/ 3 h 31"/>
                <a:gd name="T12" fmla="*/ 8 w 22"/>
                <a:gd name="T13" fmla="*/ 6 h 31"/>
                <a:gd name="T14" fmla="*/ 0 w 22"/>
                <a:gd name="T15" fmla="*/ 17 h 31"/>
                <a:gd name="T16" fmla="*/ 2 w 22"/>
                <a:gd name="T17" fmla="*/ 23 h 31"/>
                <a:gd name="T18" fmla="*/ 8 w 22"/>
                <a:gd name="T19" fmla="*/ 28 h 31"/>
                <a:gd name="T20" fmla="*/ 7 w 22"/>
                <a:gd name="T21" fmla="*/ 29 h 31"/>
                <a:gd name="T22" fmla="*/ 6 w 22"/>
                <a:gd name="T23" fmla="*/ 30 h 31"/>
                <a:gd name="T24" fmla="*/ 4 w 22"/>
                <a:gd name="T25" fmla="*/ 31 h 31"/>
                <a:gd name="T26" fmla="*/ 3 w 22"/>
                <a:gd name="T27" fmla="*/ 31 h 31"/>
                <a:gd name="T28" fmla="*/ 1 w 22"/>
                <a:gd name="T29" fmla="*/ 30 h 31"/>
                <a:gd name="T30" fmla="*/ 1 w 22"/>
                <a:gd name="T31" fmla="*/ 29 h 31"/>
                <a:gd name="T32" fmla="*/ 1 w 22"/>
                <a:gd name="T33" fmla="*/ 27 h 31"/>
                <a:gd name="T34" fmla="*/ 2 w 22"/>
                <a:gd name="T35" fmla="*/ 25 h 31"/>
                <a:gd name="T36" fmla="*/ 1 w 22"/>
                <a:gd name="T37" fmla="*/ 25 h 31"/>
                <a:gd name="T38" fmla="*/ 0 w 22"/>
                <a:gd name="T39" fmla="*/ 26 h 31"/>
                <a:gd name="T40" fmla="*/ 0 w 22"/>
                <a:gd name="T41" fmla="*/ 27 h 31"/>
                <a:gd name="T42" fmla="*/ 0 w 22"/>
                <a:gd name="T43" fmla="*/ 29 h 31"/>
                <a:gd name="T44" fmla="*/ 2 w 22"/>
                <a:gd name="T45" fmla="*/ 31 h 31"/>
                <a:gd name="T46" fmla="*/ 4 w 22"/>
                <a:gd name="T47" fmla="*/ 31 h 31"/>
                <a:gd name="T48" fmla="*/ 5 w 22"/>
                <a:gd name="T49" fmla="*/ 31 h 31"/>
                <a:gd name="T50" fmla="*/ 7 w 22"/>
                <a:gd name="T51" fmla="*/ 30 h 31"/>
                <a:gd name="T52" fmla="*/ 9 w 22"/>
                <a:gd name="T53" fmla="*/ 28 h 31"/>
                <a:gd name="T54" fmla="*/ 18 w 22"/>
                <a:gd name="T55" fmla="*/ 26 h 31"/>
                <a:gd name="T56" fmla="*/ 21 w 22"/>
                <a:gd name="T57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31">
                  <a:moveTo>
                    <a:pt x="21" y="20"/>
                  </a:moveTo>
                  <a:cubicBezTo>
                    <a:pt x="22" y="17"/>
                    <a:pt x="21" y="15"/>
                    <a:pt x="21" y="13"/>
                  </a:cubicBezTo>
                  <a:cubicBezTo>
                    <a:pt x="20" y="11"/>
                    <a:pt x="19" y="9"/>
                    <a:pt x="18" y="7"/>
                  </a:cubicBezTo>
                  <a:cubicBezTo>
                    <a:pt x="18" y="6"/>
                    <a:pt x="18" y="5"/>
                    <a:pt x="18" y="3"/>
                  </a:cubicBezTo>
                  <a:cubicBezTo>
                    <a:pt x="18" y="2"/>
                    <a:pt x="18" y="0"/>
                    <a:pt x="18" y="0"/>
                  </a:cubicBezTo>
                  <a:cubicBezTo>
                    <a:pt x="16" y="2"/>
                    <a:pt x="15" y="3"/>
                    <a:pt x="13" y="3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4" y="8"/>
                    <a:pt x="0" y="13"/>
                    <a:pt x="0" y="17"/>
                  </a:cubicBezTo>
                  <a:cubicBezTo>
                    <a:pt x="0" y="19"/>
                    <a:pt x="1" y="21"/>
                    <a:pt x="2" y="23"/>
                  </a:cubicBezTo>
                  <a:cubicBezTo>
                    <a:pt x="4" y="25"/>
                    <a:pt x="6" y="27"/>
                    <a:pt x="8" y="28"/>
                  </a:cubicBezTo>
                  <a:cubicBezTo>
                    <a:pt x="8" y="28"/>
                    <a:pt x="8" y="29"/>
                    <a:pt x="7" y="29"/>
                  </a:cubicBezTo>
                  <a:cubicBezTo>
                    <a:pt x="7" y="29"/>
                    <a:pt x="7" y="30"/>
                    <a:pt x="6" y="30"/>
                  </a:cubicBezTo>
                  <a:cubicBezTo>
                    <a:pt x="6" y="30"/>
                    <a:pt x="6" y="31"/>
                    <a:pt x="4" y="31"/>
                  </a:cubicBezTo>
                  <a:cubicBezTo>
                    <a:pt x="4" y="31"/>
                    <a:pt x="3" y="31"/>
                    <a:pt x="3" y="31"/>
                  </a:cubicBezTo>
                  <a:cubicBezTo>
                    <a:pt x="2" y="31"/>
                    <a:pt x="2" y="30"/>
                    <a:pt x="1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1" y="27"/>
                    <a:pt x="1" y="27"/>
                  </a:cubicBezTo>
                  <a:cubicBezTo>
                    <a:pt x="1" y="26"/>
                    <a:pt x="1" y="26"/>
                    <a:pt x="2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0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1" y="30"/>
                    <a:pt x="1" y="30"/>
                    <a:pt x="2" y="31"/>
                  </a:cubicBezTo>
                  <a:cubicBezTo>
                    <a:pt x="3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8" y="29"/>
                    <a:pt x="8" y="28"/>
                    <a:pt x="9" y="28"/>
                  </a:cubicBezTo>
                  <a:cubicBezTo>
                    <a:pt x="12" y="29"/>
                    <a:pt x="15" y="28"/>
                    <a:pt x="18" y="26"/>
                  </a:cubicBezTo>
                  <a:cubicBezTo>
                    <a:pt x="19" y="24"/>
                    <a:pt x="21" y="22"/>
                    <a:pt x="21" y="2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" name="Freeform 2594"/>
            <p:cNvSpPr/>
            <p:nvPr/>
          </p:nvSpPr>
          <p:spPr bwMode="auto">
            <a:xfrm>
              <a:off x="426618" y="3098890"/>
              <a:ext cx="21562" cy="23358"/>
            </a:xfrm>
            <a:custGeom>
              <a:avLst/>
              <a:gdLst>
                <a:gd name="T0" fmla="*/ 9 w 10"/>
                <a:gd name="T1" fmla="*/ 8 h 11"/>
                <a:gd name="T2" fmla="*/ 9 w 10"/>
                <a:gd name="T3" fmla="*/ 5 h 11"/>
                <a:gd name="T4" fmla="*/ 8 w 10"/>
                <a:gd name="T5" fmla="*/ 2 h 11"/>
                <a:gd name="T6" fmla="*/ 7 w 10"/>
                <a:gd name="T7" fmla="*/ 0 h 11"/>
                <a:gd name="T8" fmla="*/ 4 w 10"/>
                <a:gd name="T9" fmla="*/ 2 h 11"/>
                <a:gd name="T10" fmla="*/ 1 w 10"/>
                <a:gd name="T11" fmla="*/ 5 h 11"/>
                <a:gd name="T12" fmla="*/ 1 w 10"/>
                <a:gd name="T13" fmla="*/ 8 h 11"/>
                <a:gd name="T14" fmla="*/ 3 w 10"/>
                <a:gd name="T15" fmla="*/ 10 h 11"/>
                <a:gd name="T16" fmla="*/ 2 w 10"/>
                <a:gd name="T17" fmla="*/ 11 h 11"/>
                <a:gd name="T18" fmla="*/ 0 w 10"/>
                <a:gd name="T19" fmla="*/ 11 h 11"/>
                <a:gd name="T20" fmla="*/ 0 w 10"/>
                <a:gd name="T21" fmla="*/ 11 h 11"/>
                <a:gd name="T22" fmla="*/ 3 w 10"/>
                <a:gd name="T23" fmla="*/ 10 h 11"/>
                <a:gd name="T24" fmla="*/ 7 w 10"/>
                <a:gd name="T25" fmla="*/ 10 h 11"/>
                <a:gd name="T26" fmla="*/ 9 w 10"/>
                <a:gd name="T2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1">
                  <a:moveTo>
                    <a:pt x="9" y="8"/>
                  </a:moveTo>
                  <a:cubicBezTo>
                    <a:pt x="10" y="7"/>
                    <a:pt x="9" y="6"/>
                    <a:pt x="9" y="5"/>
                  </a:cubicBezTo>
                  <a:cubicBezTo>
                    <a:pt x="9" y="4"/>
                    <a:pt x="9" y="3"/>
                    <a:pt x="8" y="2"/>
                  </a:cubicBezTo>
                  <a:cubicBezTo>
                    <a:pt x="8" y="2"/>
                    <a:pt x="7" y="0"/>
                    <a:pt x="7" y="0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2" y="9"/>
                    <a:pt x="2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2" y="11"/>
                    <a:pt x="3" y="10"/>
                  </a:cubicBezTo>
                  <a:cubicBezTo>
                    <a:pt x="4" y="11"/>
                    <a:pt x="6" y="11"/>
                    <a:pt x="7" y="10"/>
                  </a:cubicBezTo>
                  <a:cubicBezTo>
                    <a:pt x="8" y="10"/>
                    <a:pt x="9" y="9"/>
                    <a:pt x="9" y="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3" name="Freeform 2595"/>
            <p:cNvSpPr/>
            <p:nvPr/>
          </p:nvSpPr>
          <p:spPr bwMode="auto">
            <a:xfrm>
              <a:off x="635047" y="3073735"/>
              <a:ext cx="79059" cy="95230"/>
            </a:xfrm>
            <a:custGeom>
              <a:avLst/>
              <a:gdLst>
                <a:gd name="T0" fmla="*/ 35 w 37"/>
                <a:gd name="T1" fmla="*/ 31 h 45"/>
                <a:gd name="T2" fmla="*/ 36 w 37"/>
                <a:gd name="T3" fmla="*/ 19 h 45"/>
                <a:gd name="T4" fmla="*/ 32 w 37"/>
                <a:gd name="T5" fmla="*/ 9 h 45"/>
                <a:gd name="T6" fmla="*/ 30 w 37"/>
                <a:gd name="T7" fmla="*/ 4 h 45"/>
                <a:gd name="T8" fmla="*/ 28 w 37"/>
                <a:gd name="T9" fmla="*/ 0 h 45"/>
                <a:gd name="T10" fmla="*/ 23 w 37"/>
                <a:gd name="T11" fmla="*/ 4 h 45"/>
                <a:gd name="T12" fmla="*/ 16 w 37"/>
                <a:gd name="T13" fmla="*/ 6 h 45"/>
                <a:gd name="T14" fmla="*/ 2 w 37"/>
                <a:gd name="T15" fmla="*/ 20 h 45"/>
                <a:gd name="T16" fmla="*/ 12 w 37"/>
                <a:gd name="T17" fmla="*/ 39 h 45"/>
                <a:gd name="T18" fmla="*/ 8 w 37"/>
                <a:gd name="T19" fmla="*/ 43 h 45"/>
                <a:gd name="T20" fmla="*/ 5 w 37"/>
                <a:gd name="T21" fmla="*/ 44 h 45"/>
                <a:gd name="T22" fmla="*/ 4 w 37"/>
                <a:gd name="T23" fmla="*/ 45 h 45"/>
                <a:gd name="T24" fmla="*/ 4 w 37"/>
                <a:gd name="T25" fmla="*/ 45 h 45"/>
                <a:gd name="T26" fmla="*/ 3 w 37"/>
                <a:gd name="T27" fmla="*/ 45 h 45"/>
                <a:gd name="T28" fmla="*/ 3 w 37"/>
                <a:gd name="T29" fmla="*/ 44 h 45"/>
                <a:gd name="T30" fmla="*/ 3 w 37"/>
                <a:gd name="T31" fmla="*/ 44 h 45"/>
                <a:gd name="T32" fmla="*/ 2 w 37"/>
                <a:gd name="T33" fmla="*/ 43 h 45"/>
                <a:gd name="T34" fmla="*/ 2 w 37"/>
                <a:gd name="T35" fmla="*/ 43 h 45"/>
                <a:gd name="T36" fmla="*/ 2 w 37"/>
                <a:gd name="T37" fmla="*/ 43 h 45"/>
                <a:gd name="T38" fmla="*/ 2 w 37"/>
                <a:gd name="T39" fmla="*/ 43 h 45"/>
                <a:gd name="T40" fmla="*/ 0 w 37"/>
                <a:gd name="T41" fmla="*/ 42 h 45"/>
                <a:gd name="T42" fmla="*/ 0 w 37"/>
                <a:gd name="T43" fmla="*/ 41 h 45"/>
                <a:gd name="T44" fmla="*/ 0 w 37"/>
                <a:gd name="T45" fmla="*/ 41 h 45"/>
                <a:gd name="T46" fmla="*/ 0 w 37"/>
                <a:gd name="T47" fmla="*/ 41 h 45"/>
                <a:gd name="T48" fmla="*/ 0 w 37"/>
                <a:gd name="T49" fmla="*/ 42 h 45"/>
                <a:gd name="T50" fmla="*/ 1 w 37"/>
                <a:gd name="T51" fmla="*/ 41 h 45"/>
                <a:gd name="T52" fmla="*/ 2 w 37"/>
                <a:gd name="T53" fmla="*/ 41 h 45"/>
                <a:gd name="T54" fmla="*/ 1 w 37"/>
                <a:gd name="T55" fmla="*/ 40 h 45"/>
                <a:gd name="T56" fmla="*/ 0 w 37"/>
                <a:gd name="T57" fmla="*/ 41 h 45"/>
                <a:gd name="T58" fmla="*/ 0 w 37"/>
                <a:gd name="T59" fmla="*/ 41 h 45"/>
                <a:gd name="T60" fmla="*/ 0 w 37"/>
                <a:gd name="T61" fmla="*/ 41 h 45"/>
                <a:gd name="T62" fmla="*/ 0 w 37"/>
                <a:gd name="T63" fmla="*/ 41 h 45"/>
                <a:gd name="T64" fmla="*/ 0 w 37"/>
                <a:gd name="T65" fmla="*/ 42 h 45"/>
                <a:gd name="T66" fmla="*/ 1 w 37"/>
                <a:gd name="T67" fmla="*/ 43 h 45"/>
                <a:gd name="T68" fmla="*/ 2 w 37"/>
                <a:gd name="T69" fmla="*/ 43 h 45"/>
                <a:gd name="T70" fmla="*/ 2 w 37"/>
                <a:gd name="T71" fmla="*/ 43 h 45"/>
                <a:gd name="T72" fmla="*/ 2 w 37"/>
                <a:gd name="T73" fmla="*/ 43 h 45"/>
                <a:gd name="T74" fmla="*/ 2 w 37"/>
                <a:gd name="T75" fmla="*/ 44 h 45"/>
                <a:gd name="T76" fmla="*/ 3 w 37"/>
                <a:gd name="T77" fmla="*/ 44 h 45"/>
                <a:gd name="T78" fmla="*/ 4 w 37"/>
                <a:gd name="T79" fmla="*/ 45 h 45"/>
                <a:gd name="T80" fmla="*/ 4 w 37"/>
                <a:gd name="T81" fmla="*/ 45 h 45"/>
                <a:gd name="T82" fmla="*/ 4 w 37"/>
                <a:gd name="T83" fmla="*/ 45 h 45"/>
                <a:gd name="T84" fmla="*/ 7 w 37"/>
                <a:gd name="T85" fmla="*/ 44 h 45"/>
                <a:gd name="T86" fmla="*/ 12 w 37"/>
                <a:gd name="T87" fmla="*/ 40 h 45"/>
                <a:gd name="T88" fmla="*/ 27 w 37"/>
                <a:gd name="T89" fmla="*/ 40 h 45"/>
                <a:gd name="T90" fmla="*/ 35 w 37"/>
                <a:gd name="T91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" h="45">
                  <a:moveTo>
                    <a:pt x="35" y="31"/>
                  </a:moveTo>
                  <a:cubicBezTo>
                    <a:pt x="37" y="27"/>
                    <a:pt x="36" y="23"/>
                    <a:pt x="36" y="19"/>
                  </a:cubicBezTo>
                  <a:cubicBezTo>
                    <a:pt x="35" y="15"/>
                    <a:pt x="34" y="12"/>
                    <a:pt x="32" y="9"/>
                  </a:cubicBezTo>
                  <a:cubicBezTo>
                    <a:pt x="32" y="8"/>
                    <a:pt x="31" y="6"/>
                    <a:pt x="30" y="4"/>
                  </a:cubicBezTo>
                  <a:cubicBezTo>
                    <a:pt x="29" y="2"/>
                    <a:pt x="28" y="0"/>
                    <a:pt x="28" y="0"/>
                  </a:cubicBezTo>
                  <a:cubicBezTo>
                    <a:pt x="27" y="2"/>
                    <a:pt x="25" y="3"/>
                    <a:pt x="23" y="4"/>
                  </a:cubicBezTo>
                  <a:cubicBezTo>
                    <a:pt x="21" y="5"/>
                    <a:pt x="18" y="5"/>
                    <a:pt x="16" y="6"/>
                  </a:cubicBezTo>
                  <a:cubicBezTo>
                    <a:pt x="10" y="9"/>
                    <a:pt x="4" y="14"/>
                    <a:pt x="2" y="20"/>
                  </a:cubicBezTo>
                  <a:cubicBezTo>
                    <a:pt x="0" y="27"/>
                    <a:pt x="5" y="35"/>
                    <a:pt x="12" y="39"/>
                  </a:cubicBezTo>
                  <a:cubicBezTo>
                    <a:pt x="11" y="41"/>
                    <a:pt x="9" y="42"/>
                    <a:pt x="8" y="43"/>
                  </a:cubicBezTo>
                  <a:cubicBezTo>
                    <a:pt x="7" y="43"/>
                    <a:pt x="6" y="44"/>
                    <a:pt x="5" y="44"/>
                  </a:cubicBezTo>
                  <a:cubicBezTo>
                    <a:pt x="5" y="44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" y="43"/>
                    <a:pt x="1" y="42"/>
                    <a:pt x="0" y="4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1" y="42"/>
                    <a:pt x="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1"/>
                    <a:pt x="1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2"/>
                    <a:pt x="1" y="43"/>
                  </a:cubicBezTo>
                  <a:cubicBezTo>
                    <a:pt x="1" y="43"/>
                    <a:pt x="1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5" y="45"/>
                    <a:pt x="6" y="44"/>
                    <a:pt x="7" y="44"/>
                  </a:cubicBezTo>
                  <a:cubicBezTo>
                    <a:pt x="9" y="43"/>
                    <a:pt x="11" y="41"/>
                    <a:pt x="12" y="40"/>
                  </a:cubicBezTo>
                  <a:cubicBezTo>
                    <a:pt x="17" y="42"/>
                    <a:pt x="22" y="43"/>
                    <a:pt x="27" y="40"/>
                  </a:cubicBezTo>
                  <a:cubicBezTo>
                    <a:pt x="30" y="38"/>
                    <a:pt x="33" y="34"/>
                    <a:pt x="35" y="3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4" name="Freeform 2596"/>
            <p:cNvSpPr/>
            <p:nvPr/>
          </p:nvSpPr>
          <p:spPr bwMode="auto">
            <a:xfrm>
              <a:off x="573956" y="3005456"/>
              <a:ext cx="61091" cy="99723"/>
            </a:xfrm>
            <a:custGeom>
              <a:avLst/>
              <a:gdLst>
                <a:gd name="T0" fmla="*/ 28 w 29"/>
                <a:gd name="T1" fmla="*/ 23 h 47"/>
                <a:gd name="T2" fmla="*/ 24 w 29"/>
                <a:gd name="T3" fmla="*/ 15 h 47"/>
                <a:gd name="T4" fmla="*/ 20 w 29"/>
                <a:gd name="T5" fmla="*/ 9 h 47"/>
                <a:gd name="T6" fmla="*/ 18 w 29"/>
                <a:gd name="T7" fmla="*/ 4 h 47"/>
                <a:gd name="T8" fmla="*/ 18 w 29"/>
                <a:gd name="T9" fmla="*/ 0 h 47"/>
                <a:gd name="T10" fmla="*/ 11 w 29"/>
                <a:gd name="T11" fmla="*/ 5 h 47"/>
                <a:gd name="T12" fmla="*/ 5 w 29"/>
                <a:gd name="T13" fmla="*/ 11 h 47"/>
                <a:gd name="T14" fmla="*/ 1 w 29"/>
                <a:gd name="T15" fmla="*/ 21 h 47"/>
                <a:gd name="T16" fmla="*/ 1 w 29"/>
                <a:gd name="T17" fmla="*/ 31 h 47"/>
                <a:gd name="T18" fmla="*/ 17 w 29"/>
                <a:gd name="T19" fmla="*/ 38 h 47"/>
                <a:gd name="T20" fmla="*/ 17 w 29"/>
                <a:gd name="T21" fmla="*/ 42 h 47"/>
                <a:gd name="T22" fmla="*/ 16 w 29"/>
                <a:gd name="T23" fmla="*/ 45 h 47"/>
                <a:gd name="T24" fmla="*/ 15 w 29"/>
                <a:gd name="T25" fmla="*/ 46 h 47"/>
                <a:gd name="T26" fmla="*/ 15 w 29"/>
                <a:gd name="T27" fmla="*/ 47 h 47"/>
                <a:gd name="T28" fmla="*/ 15 w 29"/>
                <a:gd name="T29" fmla="*/ 47 h 47"/>
                <a:gd name="T30" fmla="*/ 14 w 29"/>
                <a:gd name="T31" fmla="*/ 47 h 47"/>
                <a:gd name="T32" fmla="*/ 15 w 29"/>
                <a:gd name="T33" fmla="*/ 46 h 47"/>
                <a:gd name="T34" fmla="*/ 15 w 29"/>
                <a:gd name="T35" fmla="*/ 47 h 47"/>
                <a:gd name="T36" fmla="*/ 15 w 29"/>
                <a:gd name="T37" fmla="*/ 47 h 47"/>
                <a:gd name="T38" fmla="*/ 16 w 29"/>
                <a:gd name="T39" fmla="*/ 47 h 47"/>
                <a:gd name="T40" fmla="*/ 16 w 29"/>
                <a:gd name="T41" fmla="*/ 46 h 47"/>
                <a:gd name="T42" fmla="*/ 17 w 29"/>
                <a:gd name="T43" fmla="*/ 43 h 47"/>
                <a:gd name="T44" fmla="*/ 18 w 29"/>
                <a:gd name="T45" fmla="*/ 38 h 47"/>
                <a:gd name="T46" fmla="*/ 27 w 29"/>
                <a:gd name="T47" fmla="*/ 31 h 47"/>
                <a:gd name="T48" fmla="*/ 28 w 29"/>
                <a:gd name="T4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47">
                  <a:moveTo>
                    <a:pt x="28" y="23"/>
                  </a:moveTo>
                  <a:cubicBezTo>
                    <a:pt x="28" y="20"/>
                    <a:pt x="26" y="18"/>
                    <a:pt x="24" y="15"/>
                  </a:cubicBezTo>
                  <a:cubicBezTo>
                    <a:pt x="23" y="13"/>
                    <a:pt x="21" y="11"/>
                    <a:pt x="20" y="9"/>
                  </a:cubicBezTo>
                  <a:cubicBezTo>
                    <a:pt x="19" y="8"/>
                    <a:pt x="18" y="6"/>
                    <a:pt x="18" y="4"/>
                  </a:cubicBezTo>
                  <a:cubicBezTo>
                    <a:pt x="18" y="2"/>
                    <a:pt x="18" y="0"/>
                    <a:pt x="18" y="0"/>
                  </a:cubicBezTo>
                  <a:cubicBezTo>
                    <a:pt x="16" y="2"/>
                    <a:pt x="14" y="4"/>
                    <a:pt x="11" y="5"/>
                  </a:cubicBezTo>
                  <a:cubicBezTo>
                    <a:pt x="9" y="7"/>
                    <a:pt x="7" y="9"/>
                    <a:pt x="5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4"/>
                    <a:pt x="0" y="28"/>
                    <a:pt x="1" y="31"/>
                  </a:cubicBezTo>
                  <a:cubicBezTo>
                    <a:pt x="3" y="37"/>
                    <a:pt x="11" y="39"/>
                    <a:pt x="17" y="38"/>
                  </a:cubicBezTo>
                  <a:cubicBezTo>
                    <a:pt x="18" y="39"/>
                    <a:pt x="17" y="41"/>
                    <a:pt x="17" y="42"/>
                  </a:cubicBezTo>
                  <a:cubicBezTo>
                    <a:pt x="17" y="43"/>
                    <a:pt x="16" y="44"/>
                    <a:pt x="16" y="45"/>
                  </a:cubicBezTo>
                  <a:cubicBezTo>
                    <a:pt x="16" y="45"/>
                    <a:pt x="16" y="46"/>
                    <a:pt x="15" y="46"/>
                  </a:cubicBezTo>
                  <a:cubicBezTo>
                    <a:pt x="15" y="46"/>
                    <a:pt x="15" y="46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5" y="46"/>
                    <a:pt x="15" y="46"/>
                  </a:cubicBezTo>
                  <a:cubicBezTo>
                    <a:pt x="15" y="46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6" y="47"/>
                  </a:cubicBezTo>
                  <a:cubicBezTo>
                    <a:pt x="16" y="47"/>
                    <a:pt x="16" y="46"/>
                    <a:pt x="16" y="46"/>
                  </a:cubicBezTo>
                  <a:cubicBezTo>
                    <a:pt x="17" y="45"/>
                    <a:pt x="17" y="44"/>
                    <a:pt x="17" y="43"/>
                  </a:cubicBezTo>
                  <a:cubicBezTo>
                    <a:pt x="18" y="41"/>
                    <a:pt x="18" y="39"/>
                    <a:pt x="18" y="38"/>
                  </a:cubicBezTo>
                  <a:cubicBezTo>
                    <a:pt x="22" y="37"/>
                    <a:pt x="26" y="35"/>
                    <a:pt x="27" y="31"/>
                  </a:cubicBezTo>
                  <a:cubicBezTo>
                    <a:pt x="28" y="29"/>
                    <a:pt x="29" y="25"/>
                    <a:pt x="28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5" name="Freeform 2597"/>
            <p:cNvSpPr/>
            <p:nvPr/>
          </p:nvSpPr>
          <p:spPr bwMode="auto">
            <a:xfrm>
              <a:off x="692544" y="3086312"/>
              <a:ext cx="157220" cy="99723"/>
            </a:xfrm>
            <a:custGeom>
              <a:avLst/>
              <a:gdLst>
                <a:gd name="T0" fmla="*/ 45 w 74"/>
                <a:gd name="T1" fmla="*/ 45 h 47"/>
                <a:gd name="T2" fmla="*/ 55 w 74"/>
                <a:gd name="T3" fmla="*/ 36 h 47"/>
                <a:gd name="T4" fmla="*/ 64 w 74"/>
                <a:gd name="T5" fmla="*/ 25 h 47"/>
                <a:gd name="T6" fmla="*/ 70 w 74"/>
                <a:gd name="T7" fmla="*/ 20 h 47"/>
                <a:gd name="T8" fmla="*/ 74 w 74"/>
                <a:gd name="T9" fmla="*/ 16 h 47"/>
                <a:gd name="T10" fmla="*/ 64 w 74"/>
                <a:gd name="T11" fmla="*/ 11 h 47"/>
                <a:gd name="T12" fmla="*/ 54 w 74"/>
                <a:gd name="T13" fmla="*/ 4 h 47"/>
                <a:gd name="T14" fmla="*/ 37 w 74"/>
                <a:gd name="T15" fmla="*/ 0 h 47"/>
                <a:gd name="T16" fmla="*/ 20 w 74"/>
                <a:gd name="T17" fmla="*/ 6 h 47"/>
                <a:gd name="T18" fmla="*/ 17 w 74"/>
                <a:gd name="T19" fmla="*/ 9 h 47"/>
                <a:gd name="T20" fmla="*/ 16 w 74"/>
                <a:gd name="T21" fmla="*/ 11 h 47"/>
                <a:gd name="T22" fmla="*/ 16 w 74"/>
                <a:gd name="T23" fmla="*/ 11 h 47"/>
                <a:gd name="T24" fmla="*/ 16 w 74"/>
                <a:gd name="T25" fmla="*/ 11 h 47"/>
                <a:gd name="T26" fmla="*/ 15 w 74"/>
                <a:gd name="T27" fmla="*/ 11 h 47"/>
                <a:gd name="T28" fmla="*/ 15 w 74"/>
                <a:gd name="T29" fmla="*/ 12 h 47"/>
                <a:gd name="T30" fmla="*/ 13 w 74"/>
                <a:gd name="T31" fmla="*/ 16 h 47"/>
                <a:gd name="T32" fmla="*/ 13 w 74"/>
                <a:gd name="T33" fmla="*/ 20 h 47"/>
                <a:gd name="T34" fmla="*/ 18 w 74"/>
                <a:gd name="T35" fmla="*/ 35 h 47"/>
                <a:gd name="T36" fmla="*/ 10 w 74"/>
                <a:gd name="T37" fmla="*/ 37 h 47"/>
                <a:gd name="T38" fmla="*/ 1 w 74"/>
                <a:gd name="T39" fmla="*/ 32 h 47"/>
                <a:gd name="T40" fmla="*/ 1 w 74"/>
                <a:gd name="T41" fmla="*/ 33 h 47"/>
                <a:gd name="T42" fmla="*/ 0 w 74"/>
                <a:gd name="T43" fmla="*/ 33 h 47"/>
                <a:gd name="T44" fmla="*/ 1 w 74"/>
                <a:gd name="T45" fmla="*/ 34 h 47"/>
                <a:gd name="T46" fmla="*/ 3 w 74"/>
                <a:gd name="T47" fmla="*/ 36 h 47"/>
                <a:gd name="T48" fmla="*/ 8 w 74"/>
                <a:gd name="T49" fmla="*/ 38 h 47"/>
                <a:gd name="T50" fmla="*/ 14 w 74"/>
                <a:gd name="T51" fmla="*/ 37 h 47"/>
                <a:gd name="T52" fmla="*/ 18 w 74"/>
                <a:gd name="T53" fmla="*/ 36 h 47"/>
                <a:gd name="T54" fmla="*/ 22 w 74"/>
                <a:gd name="T55" fmla="*/ 40 h 47"/>
                <a:gd name="T56" fmla="*/ 25 w 74"/>
                <a:gd name="T57" fmla="*/ 43 h 47"/>
                <a:gd name="T58" fmla="*/ 26 w 74"/>
                <a:gd name="T59" fmla="*/ 44 h 47"/>
                <a:gd name="T60" fmla="*/ 26 w 74"/>
                <a:gd name="T61" fmla="*/ 44 h 47"/>
                <a:gd name="T62" fmla="*/ 27 w 74"/>
                <a:gd name="T63" fmla="*/ 45 h 47"/>
                <a:gd name="T64" fmla="*/ 29 w 74"/>
                <a:gd name="T65" fmla="*/ 46 h 47"/>
                <a:gd name="T66" fmla="*/ 33 w 74"/>
                <a:gd name="T67" fmla="*/ 47 h 47"/>
                <a:gd name="T68" fmla="*/ 39 w 74"/>
                <a:gd name="T69" fmla="*/ 47 h 47"/>
                <a:gd name="T70" fmla="*/ 45 w 74"/>
                <a:gd name="T71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47">
                  <a:moveTo>
                    <a:pt x="45" y="45"/>
                  </a:moveTo>
                  <a:cubicBezTo>
                    <a:pt x="49" y="43"/>
                    <a:pt x="52" y="39"/>
                    <a:pt x="55" y="36"/>
                  </a:cubicBezTo>
                  <a:cubicBezTo>
                    <a:pt x="58" y="33"/>
                    <a:pt x="61" y="29"/>
                    <a:pt x="64" y="25"/>
                  </a:cubicBezTo>
                  <a:cubicBezTo>
                    <a:pt x="65" y="24"/>
                    <a:pt x="67" y="22"/>
                    <a:pt x="70" y="20"/>
                  </a:cubicBezTo>
                  <a:cubicBezTo>
                    <a:pt x="72" y="18"/>
                    <a:pt x="74" y="16"/>
                    <a:pt x="74" y="16"/>
                  </a:cubicBezTo>
                  <a:cubicBezTo>
                    <a:pt x="71" y="15"/>
                    <a:pt x="68" y="13"/>
                    <a:pt x="64" y="11"/>
                  </a:cubicBezTo>
                  <a:cubicBezTo>
                    <a:pt x="61" y="8"/>
                    <a:pt x="58" y="6"/>
                    <a:pt x="54" y="4"/>
                  </a:cubicBezTo>
                  <a:cubicBezTo>
                    <a:pt x="49" y="2"/>
                    <a:pt x="43" y="0"/>
                    <a:pt x="37" y="0"/>
                  </a:cubicBezTo>
                  <a:cubicBezTo>
                    <a:pt x="30" y="1"/>
                    <a:pt x="24" y="2"/>
                    <a:pt x="20" y="6"/>
                  </a:cubicBezTo>
                  <a:cubicBezTo>
                    <a:pt x="19" y="7"/>
                    <a:pt x="18" y="8"/>
                    <a:pt x="17" y="9"/>
                  </a:cubicBezTo>
                  <a:cubicBezTo>
                    <a:pt x="17" y="9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4" y="15"/>
                    <a:pt x="13" y="16"/>
                  </a:cubicBezTo>
                  <a:cubicBezTo>
                    <a:pt x="13" y="18"/>
                    <a:pt x="13" y="19"/>
                    <a:pt x="13" y="20"/>
                  </a:cubicBezTo>
                  <a:cubicBezTo>
                    <a:pt x="13" y="25"/>
                    <a:pt x="15" y="31"/>
                    <a:pt x="18" y="35"/>
                  </a:cubicBezTo>
                  <a:cubicBezTo>
                    <a:pt x="16" y="36"/>
                    <a:pt x="13" y="37"/>
                    <a:pt x="10" y="37"/>
                  </a:cubicBezTo>
                  <a:cubicBezTo>
                    <a:pt x="7" y="37"/>
                    <a:pt x="3" y="35"/>
                    <a:pt x="1" y="32"/>
                  </a:cubicBezTo>
                  <a:cubicBezTo>
                    <a:pt x="1" y="32"/>
                    <a:pt x="1" y="32"/>
                    <a:pt x="1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1" y="33"/>
                    <a:pt x="1" y="34"/>
                    <a:pt x="1" y="34"/>
                  </a:cubicBezTo>
                  <a:cubicBezTo>
                    <a:pt x="2" y="35"/>
                    <a:pt x="2" y="35"/>
                    <a:pt x="3" y="36"/>
                  </a:cubicBezTo>
                  <a:cubicBezTo>
                    <a:pt x="4" y="37"/>
                    <a:pt x="6" y="37"/>
                    <a:pt x="8" y="38"/>
                  </a:cubicBezTo>
                  <a:cubicBezTo>
                    <a:pt x="10" y="38"/>
                    <a:pt x="12" y="38"/>
                    <a:pt x="14" y="37"/>
                  </a:cubicBezTo>
                  <a:cubicBezTo>
                    <a:pt x="16" y="37"/>
                    <a:pt x="17" y="37"/>
                    <a:pt x="18" y="36"/>
                  </a:cubicBezTo>
                  <a:cubicBezTo>
                    <a:pt x="19" y="38"/>
                    <a:pt x="21" y="39"/>
                    <a:pt x="22" y="40"/>
                  </a:cubicBezTo>
                  <a:cubicBezTo>
                    <a:pt x="23" y="41"/>
                    <a:pt x="24" y="42"/>
                    <a:pt x="25" y="43"/>
                  </a:cubicBezTo>
                  <a:cubicBezTo>
                    <a:pt x="26" y="43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4"/>
                    <a:pt x="27" y="45"/>
                    <a:pt x="27" y="45"/>
                  </a:cubicBezTo>
                  <a:cubicBezTo>
                    <a:pt x="28" y="45"/>
                    <a:pt x="28" y="45"/>
                    <a:pt x="29" y="46"/>
                  </a:cubicBezTo>
                  <a:cubicBezTo>
                    <a:pt x="30" y="46"/>
                    <a:pt x="32" y="47"/>
                    <a:pt x="33" y="47"/>
                  </a:cubicBezTo>
                  <a:cubicBezTo>
                    <a:pt x="35" y="47"/>
                    <a:pt x="37" y="47"/>
                    <a:pt x="39" y="47"/>
                  </a:cubicBezTo>
                  <a:cubicBezTo>
                    <a:pt x="41" y="46"/>
                    <a:pt x="43" y="46"/>
                    <a:pt x="4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6" name="Freeform 2598"/>
            <p:cNvSpPr/>
            <p:nvPr/>
          </p:nvSpPr>
          <p:spPr bwMode="auto">
            <a:xfrm>
              <a:off x="882106" y="3165371"/>
              <a:ext cx="97027" cy="67380"/>
            </a:xfrm>
            <a:custGeom>
              <a:avLst/>
              <a:gdLst>
                <a:gd name="T0" fmla="*/ 18 w 46"/>
                <a:gd name="T1" fmla="*/ 31 h 32"/>
                <a:gd name="T2" fmla="*/ 28 w 46"/>
                <a:gd name="T3" fmla="*/ 31 h 32"/>
                <a:gd name="T4" fmla="*/ 37 w 46"/>
                <a:gd name="T5" fmla="*/ 29 h 32"/>
                <a:gd name="T6" fmla="*/ 42 w 46"/>
                <a:gd name="T7" fmla="*/ 29 h 32"/>
                <a:gd name="T8" fmla="*/ 46 w 46"/>
                <a:gd name="T9" fmla="*/ 29 h 32"/>
                <a:gd name="T10" fmla="*/ 43 w 46"/>
                <a:gd name="T11" fmla="*/ 22 h 32"/>
                <a:gd name="T12" fmla="*/ 41 w 46"/>
                <a:gd name="T13" fmla="*/ 14 h 32"/>
                <a:gd name="T14" fmla="*/ 33 w 46"/>
                <a:gd name="T15" fmla="*/ 4 h 32"/>
                <a:gd name="T16" fmla="*/ 22 w 46"/>
                <a:gd name="T17" fmla="*/ 0 h 32"/>
                <a:gd name="T18" fmla="*/ 19 w 46"/>
                <a:gd name="T19" fmla="*/ 0 h 32"/>
                <a:gd name="T20" fmla="*/ 18 w 46"/>
                <a:gd name="T21" fmla="*/ 0 h 32"/>
                <a:gd name="T22" fmla="*/ 18 w 46"/>
                <a:gd name="T23" fmla="*/ 0 h 32"/>
                <a:gd name="T24" fmla="*/ 17 w 46"/>
                <a:gd name="T25" fmla="*/ 1 h 32"/>
                <a:gd name="T26" fmla="*/ 17 w 46"/>
                <a:gd name="T27" fmla="*/ 1 h 32"/>
                <a:gd name="T28" fmla="*/ 16 w 46"/>
                <a:gd name="T29" fmla="*/ 1 h 32"/>
                <a:gd name="T30" fmla="*/ 14 w 46"/>
                <a:gd name="T31" fmla="*/ 2 h 32"/>
                <a:gd name="T32" fmla="*/ 12 w 46"/>
                <a:gd name="T33" fmla="*/ 4 h 32"/>
                <a:gd name="T34" fmla="*/ 8 w 46"/>
                <a:gd name="T35" fmla="*/ 14 h 32"/>
                <a:gd name="T36" fmla="*/ 3 w 46"/>
                <a:gd name="T37" fmla="*/ 12 h 32"/>
                <a:gd name="T38" fmla="*/ 1 w 46"/>
                <a:gd name="T39" fmla="*/ 5 h 32"/>
                <a:gd name="T40" fmla="*/ 0 w 46"/>
                <a:gd name="T41" fmla="*/ 5 h 32"/>
                <a:gd name="T42" fmla="*/ 0 w 46"/>
                <a:gd name="T43" fmla="*/ 5 h 32"/>
                <a:gd name="T44" fmla="*/ 0 w 46"/>
                <a:gd name="T45" fmla="*/ 7 h 32"/>
                <a:gd name="T46" fmla="*/ 0 w 46"/>
                <a:gd name="T47" fmla="*/ 8 h 32"/>
                <a:gd name="T48" fmla="*/ 2 w 46"/>
                <a:gd name="T49" fmla="*/ 11 h 32"/>
                <a:gd name="T50" fmla="*/ 5 w 46"/>
                <a:gd name="T51" fmla="*/ 14 h 32"/>
                <a:gd name="T52" fmla="*/ 8 w 46"/>
                <a:gd name="T53" fmla="*/ 15 h 32"/>
                <a:gd name="T54" fmla="*/ 8 w 46"/>
                <a:gd name="T55" fmla="*/ 19 h 32"/>
                <a:gd name="T56" fmla="*/ 9 w 46"/>
                <a:gd name="T57" fmla="*/ 22 h 32"/>
                <a:gd name="T58" fmla="*/ 9 w 46"/>
                <a:gd name="T59" fmla="*/ 23 h 32"/>
                <a:gd name="T60" fmla="*/ 9 w 46"/>
                <a:gd name="T61" fmla="*/ 23 h 32"/>
                <a:gd name="T62" fmla="*/ 9 w 46"/>
                <a:gd name="T63" fmla="*/ 23 h 32"/>
                <a:gd name="T64" fmla="*/ 9 w 46"/>
                <a:gd name="T65" fmla="*/ 25 h 32"/>
                <a:gd name="T66" fmla="*/ 11 w 46"/>
                <a:gd name="T67" fmla="*/ 27 h 32"/>
                <a:gd name="T68" fmla="*/ 14 w 46"/>
                <a:gd name="T69" fmla="*/ 30 h 32"/>
                <a:gd name="T70" fmla="*/ 18 w 46"/>
                <a:gd name="T7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32">
                  <a:moveTo>
                    <a:pt x="18" y="31"/>
                  </a:moveTo>
                  <a:cubicBezTo>
                    <a:pt x="21" y="32"/>
                    <a:pt x="24" y="31"/>
                    <a:pt x="28" y="31"/>
                  </a:cubicBezTo>
                  <a:cubicBezTo>
                    <a:pt x="31" y="31"/>
                    <a:pt x="33" y="30"/>
                    <a:pt x="37" y="29"/>
                  </a:cubicBezTo>
                  <a:cubicBezTo>
                    <a:pt x="38" y="29"/>
                    <a:pt x="40" y="29"/>
                    <a:pt x="42" y="29"/>
                  </a:cubicBezTo>
                  <a:cubicBezTo>
                    <a:pt x="44" y="29"/>
                    <a:pt x="46" y="29"/>
                    <a:pt x="46" y="29"/>
                  </a:cubicBezTo>
                  <a:cubicBezTo>
                    <a:pt x="45" y="27"/>
                    <a:pt x="44" y="24"/>
                    <a:pt x="43" y="22"/>
                  </a:cubicBezTo>
                  <a:cubicBezTo>
                    <a:pt x="43" y="19"/>
                    <a:pt x="42" y="16"/>
                    <a:pt x="41" y="14"/>
                  </a:cubicBezTo>
                  <a:cubicBezTo>
                    <a:pt x="39" y="10"/>
                    <a:pt x="37" y="7"/>
                    <a:pt x="33" y="4"/>
                  </a:cubicBezTo>
                  <a:cubicBezTo>
                    <a:pt x="30" y="1"/>
                    <a:pt x="26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5" y="1"/>
                    <a:pt x="15" y="2"/>
                    <a:pt x="14" y="2"/>
                  </a:cubicBezTo>
                  <a:cubicBezTo>
                    <a:pt x="13" y="3"/>
                    <a:pt x="13" y="4"/>
                    <a:pt x="12" y="4"/>
                  </a:cubicBezTo>
                  <a:cubicBezTo>
                    <a:pt x="10" y="7"/>
                    <a:pt x="8" y="11"/>
                    <a:pt x="8" y="14"/>
                  </a:cubicBezTo>
                  <a:cubicBezTo>
                    <a:pt x="6" y="14"/>
                    <a:pt x="5" y="13"/>
                    <a:pt x="3" y="12"/>
                  </a:cubicBezTo>
                  <a:cubicBezTo>
                    <a:pt x="1" y="10"/>
                    <a:pt x="0" y="8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3" y="12"/>
                    <a:pt x="4" y="13"/>
                    <a:pt x="5" y="14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8" y="16"/>
                    <a:pt x="8" y="17"/>
                    <a:pt x="8" y="19"/>
                  </a:cubicBezTo>
                  <a:cubicBezTo>
                    <a:pt x="8" y="20"/>
                    <a:pt x="8" y="21"/>
                    <a:pt x="9" y="22"/>
                  </a:cubicBezTo>
                  <a:cubicBezTo>
                    <a:pt x="9" y="22"/>
                    <a:pt x="9" y="22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10" y="26"/>
                    <a:pt x="10" y="26"/>
                    <a:pt x="11" y="27"/>
                  </a:cubicBezTo>
                  <a:cubicBezTo>
                    <a:pt x="12" y="28"/>
                    <a:pt x="13" y="29"/>
                    <a:pt x="14" y="30"/>
                  </a:cubicBezTo>
                  <a:cubicBezTo>
                    <a:pt x="16" y="30"/>
                    <a:pt x="17" y="31"/>
                    <a:pt x="18" y="3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7" name="Freeform 2599"/>
            <p:cNvSpPr/>
            <p:nvPr/>
          </p:nvSpPr>
          <p:spPr bwMode="auto">
            <a:xfrm>
              <a:off x="977336" y="3229158"/>
              <a:ext cx="57498" cy="40428"/>
            </a:xfrm>
            <a:custGeom>
              <a:avLst/>
              <a:gdLst>
                <a:gd name="T0" fmla="*/ 10 w 27"/>
                <a:gd name="T1" fmla="*/ 18 h 19"/>
                <a:gd name="T2" fmla="*/ 16 w 27"/>
                <a:gd name="T3" fmla="*/ 18 h 19"/>
                <a:gd name="T4" fmla="*/ 21 w 27"/>
                <a:gd name="T5" fmla="*/ 17 h 19"/>
                <a:gd name="T6" fmla="*/ 24 w 27"/>
                <a:gd name="T7" fmla="*/ 17 h 19"/>
                <a:gd name="T8" fmla="*/ 27 w 27"/>
                <a:gd name="T9" fmla="*/ 17 h 19"/>
                <a:gd name="T10" fmla="*/ 25 w 27"/>
                <a:gd name="T11" fmla="*/ 13 h 19"/>
                <a:gd name="T12" fmla="*/ 24 w 27"/>
                <a:gd name="T13" fmla="*/ 8 h 19"/>
                <a:gd name="T14" fmla="*/ 19 w 27"/>
                <a:gd name="T15" fmla="*/ 3 h 19"/>
                <a:gd name="T16" fmla="*/ 13 w 27"/>
                <a:gd name="T17" fmla="*/ 0 h 19"/>
                <a:gd name="T18" fmla="*/ 11 w 27"/>
                <a:gd name="T19" fmla="*/ 0 h 19"/>
                <a:gd name="T20" fmla="*/ 10 w 27"/>
                <a:gd name="T21" fmla="*/ 1 h 19"/>
                <a:gd name="T22" fmla="*/ 10 w 27"/>
                <a:gd name="T23" fmla="*/ 1 h 19"/>
                <a:gd name="T24" fmla="*/ 10 w 27"/>
                <a:gd name="T25" fmla="*/ 1 h 19"/>
                <a:gd name="T26" fmla="*/ 10 w 27"/>
                <a:gd name="T27" fmla="*/ 1 h 19"/>
                <a:gd name="T28" fmla="*/ 9 w 27"/>
                <a:gd name="T29" fmla="*/ 1 h 19"/>
                <a:gd name="T30" fmla="*/ 8 w 27"/>
                <a:gd name="T31" fmla="*/ 2 h 19"/>
                <a:gd name="T32" fmla="*/ 7 w 27"/>
                <a:gd name="T33" fmla="*/ 3 h 19"/>
                <a:gd name="T34" fmla="*/ 5 w 27"/>
                <a:gd name="T35" fmla="*/ 9 h 19"/>
                <a:gd name="T36" fmla="*/ 2 w 27"/>
                <a:gd name="T37" fmla="*/ 7 h 19"/>
                <a:gd name="T38" fmla="*/ 0 w 27"/>
                <a:gd name="T39" fmla="*/ 3 h 19"/>
                <a:gd name="T40" fmla="*/ 0 w 27"/>
                <a:gd name="T41" fmla="*/ 3 h 19"/>
                <a:gd name="T42" fmla="*/ 0 w 27"/>
                <a:gd name="T43" fmla="*/ 3 h 19"/>
                <a:gd name="T44" fmla="*/ 0 w 27"/>
                <a:gd name="T45" fmla="*/ 4 h 19"/>
                <a:gd name="T46" fmla="*/ 0 w 27"/>
                <a:gd name="T47" fmla="*/ 5 h 19"/>
                <a:gd name="T48" fmla="*/ 1 w 27"/>
                <a:gd name="T49" fmla="*/ 7 h 19"/>
                <a:gd name="T50" fmla="*/ 3 w 27"/>
                <a:gd name="T51" fmla="*/ 8 h 19"/>
                <a:gd name="T52" fmla="*/ 5 w 27"/>
                <a:gd name="T53" fmla="*/ 9 h 19"/>
                <a:gd name="T54" fmla="*/ 5 w 27"/>
                <a:gd name="T55" fmla="*/ 11 h 19"/>
                <a:gd name="T56" fmla="*/ 5 w 27"/>
                <a:gd name="T57" fmla="*/ 13 h 19"/>
                <a:gd name="T58" fmla="*/ 5 w 27"/>
                <a:gd name="T59" fmla="*/ 13 h 19"/>
                <a:gd name="T60" fmla="*/ 5 w 27"/>
                <a:gd name="T61" fmla="*/ 14 h 19"/>
                <a:gd name="T62" fmla="*/ 5 w 27"/>
                <a:gd name="T63" fmla="*/ 14 h 19"/>
                <a:gd name="T64" fmla="*/ 5 w 27"/>
                <a:gd name="T65" fmla="*/ 15 h 19"/>
                <a:gd name="T66" fmla="*/ 6 w 27"/>
                <a:gd name="T67" fmla="*/ 16 h 19"/>
                <a:gd name="T68" fmla="*/ 8 w 27"/>
                <a:gd name="T69" fmla="*/ 17 h 19"/>
                <a:gd name="T70" fmla="*/ 10 w 27"/>
                <a:gd name="T7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" h="19">
                  <a:moveTo>
                    <a:pt x="10" y="18"/>
                  </a:moveTo>
                  <a:cubicBezTo>
                    <a:pt x="12" y="19"/>
                    <a:pt x="14" y="18"/>
                    <a:pt x="16" y="18"/>
                  </a:cubicBezTo>
                  <a:cubicBezTo>
                    <a:pt x="18" y="18"/>
                    <a:pt x="19" y="18"/>
                    <a:pt x="21" y="17"/>
                  </a:cubicBezTo>
                  <a:cubicBezTo>
                    <a:pt x="22" y="17"/>
                    <a:pt x="23" y="17"/>
                    <a:pt x="24" y="17"/>
                  </a:cubicBezTo>
                  <a:cubicBezTo>
                    <a:pt x="26" y="17"/>
                    <a:pt x="27" y="17"/>
                    <a:pt x="27" y="17"/>
                  </a:cubicBezTo>
                  <a:cubicBezTo>
                    <a:pt x="26" y="16"/>
                    <a:pt x="25" y="14"/>
                    <a:pt x="25" y="13"/>
                  </a:cubicBezTo>
                  <a:cubicBezTo>
                    <a:pt x="25" y="11"/>
                    <a:pt x="24" y="10"/>
                    <a:pt x="24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17" y="1"/>
                    <a:pt x="15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8" y="1"/>
                    <a:pt x="8" y="2"/>
                  </a:cubicBezTo>
                  <a:cubicBezTo>
                    <a:pt x="8" y="2"/>
                    <a:pt x="7" y="2"/>
                    <a:pt x="7" y="3"/>
                  </a:cubicBezTo>
                  <a:cubicBezTo>
                    <a:pt x="6" y="4"/>
                    <a:pt x="5" y="7"/>
                    <a:pt x="5" y="9"/>
                  </a:cubicBezTo>
                  <a:cubicBezTo>
                    <a:pt x="4" y="8"/>
                    <a:pt x="3" y="8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4" y="10"/>
                    <a:pt x="4" y="10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8"/>
                    <a:pt x="10" y="18"/>
                    <a:pt x="10" y="1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8" name="Freeform 2600"/>
            <p:cNvSpPr/>
            <p:nvPr/>
          </p:nvSpPr>
          <p:spPr bwMode="auto">
            <a:xfrm>
              <a:off x="771603" y="3186035"/>
              <a:ext cx="57498" cy="38631"/>
            </a:xfrm>
            <a:custGeom>
              <a:avLst/>
              <a:gdLst>
                <a:gd name="T0" fmla="*/ 10 w 27"/>
                <a:gd name="T1" fmla="*/ 18 h 18"/>
                <a:gd name="T2" fmla="*/ 16 w 27"/>
                <a:gd name="T3" fmla="*/ 18 h 18"/>
                <a:gd name="T4" fmla="*/ 21 w 27"/>
                <a:gd name="T5" fmla="*/ 17 h 18"/>
                <a:gd name="T6" fmla="*/ 24 w 27"/>
                <a:gd name="T7" fmla="*/ 16 h 18"/>
                <a:gd name="T8" fmla="*/ 27 w 27"/>
                <a:gd name="T9" fmla="*/ 17 h 18"/>
                <a:gd name="T10" fmla="*/ 25 w 27"/>
                <a:gd name="T11" fmla="*/ 12 h 18"/>
                <a:gd name="T12" fmla="*/ 24 w 27"/>
                <a:gd name="T13" fmla="*/ 8 h 18"/>
                <a:gd name="T14" fmla="*/ 19 w 27"/>
                <a:gd name="T15" fmla="*/ 2 h 18"/>
                <a:gd name="T16" fmla="*/ 13 w 27"/>
                <a:gd name="T17" fmla="*/ 0 h 18"/>
                <a:gd name="T18" fmla="*/ 11 w 27"/>
                <a:gd name="T19" fmla="*/ 0 h 18"/>
                <a:gd name="T20" fmla="*/ 10 w 27"/>
                <a:gd name="T21" fmla="*/ 0 h 18"/>
                <a:gd name="T22" fmla="*/ 10 w 27"/>
                <a:gd name="T23" fmla="*/ 0 h 18"/>
                <a:gd name="T24" fmla="*/ 10 w 27"/>
                <a:gd name="T25" fmla="*/ 0 h 18"/>
                <a:gd name="T26" fmla="*/ 10 w 27"/>
                <a:gd name="T27" fmla="*/ 0 h 18"/>
                <a:gd name="T28" fmla="*/ 9 w 27"/>
                <a:gd name="T29" fmla="*/ 0 h 18"/>
                <a:gd name="T30" fmla="*/ 8 w 27"/>
                <a:gd name="T31" fmla="*/ 1 h 18"/>
                <a:gd name="T32" fmla="*/ 7 w 27"/>
                <a:gd name="T33" fmla="*/ 2 h 18"/>
                <a:gd name="T34" fmla="*/ 5 w 27"/>
                <a:gd name="T35" fmla="*/ 8 h 18"/>
                <a:gd name="T36" fmla="*/ 2 w 27"/>
                <a:gd name="T37" fmla="*/ 7 h 18"/>
                <a:gd name="T38" fmla="*/ 0 w 27"/>
                <a:gd name="T39" fmla="*/ 3 h 18"/>
                <a:gd name="T40" fmla="*/ 0 w 27"/>
                <a:gd name="T41" fmla="*/ 3 h 18"/>
                <a:gd name="T42" fmla="*/ 0 w 27"/>
                <a:gd name="T43" fmla="*/ 3 h 18"/>
                <a:gd name="T44" fmla="*/ 0 w 27"/>
                <a:gd name="T45" fmla="*/ 4 h 18"/>
                <a:gd name="T46" fmla="*/ 0 w 27"/>
                <a:gd name="T47" fmla="*/ 5 h 18"/>
                <a:gd name="T48" fmla="*/ 1 w 27"/>
                <a:gd name="T49" fmla="*/ 6 h 18"/>
                <a:gd name="T50" fmla="*/ 3 w 27"/>
                <a:gd name="T51" fmla="*/ 8 h 18"/>
                <a:gd name="T52" fmla="*/ 4 w 27"/>
                <a:gd name="T53" fmla="*/ 8 h 18"/>
                <a:gd name="T54" fmla="*/ 5 w 27"/>
                <a:gd name="T55" fmla="*/ 11 h 18"/>
                <a:gd name="T56" fmla="*/ 5 w 27"/>
                <a:gd name="T57" fmla="*/ 12 h 18"/>
                <a:gd name="T58" fmla="*/ 5 w 27"/>
                <a:gd name="T59" fmla="*/ 13 h 18"/>
                <a:gd name="T60" fmla="*/ 5 w 27"/>
                <a:gd name="T61" fmla="*/ 13 h 18"/>
                <a:gd name="T62" fmla="*/ 5 w 27"/>
                <a:gd name="T63" fmla="*/ 13 h 18"/>
                <a:gd name="T64" fmla="*/ 5 w 27"/>
                <a:gd name="T65" fmla="*/ 14 h 18"/>
                <a:gd name="T66" fmla="*/ 6 w 27"/>
                <a:gd name="T67" fmla="*/ 15 h 18"/>
                <a:gd name="T68" fmla="*/ 8 w 27"/>
                <a:gd name="T69" fmla="*/ 17 h 18"/>
                <a:gd name="T70" fmla="*/ 10 w 27"/>
                <a:gd name="T7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" h="18">
                  <a:moveTo>
                    <a:pt x="10" y="18"/>
                  </a:moveTo>
                  <a:cubicBezTo>
                    <a:pt x="12" y="18"/>
                    <a:pt x="14" y="18"/>
                    <a:pt x="16" y="18"/>
                  </a:cubicBezTo>
                  <a:cubicBezTo>
                    <a:pt x="18" y="17"/>
                    <a:pt x="19" y="17"/>
                    <a:pt x="21" y="17"/>
                  </a:cubicBezTo>
                  <a:cubicBezTo>
                    <a:pt x="22" y="17"/>
                    <a:pt x="23" y="16"/>
                    <a:pt x="24" y="16"/>
                  </a:cubicBezTo>
                  <a:cubicBezTo>
                    <a:pt x="26" y="16"/>
                    <a:pt x="27" y="17"/>
                    <a:pt x="27" y="17"/>
                  </a:cubicBezTo>
                  <a:cubicBezTo>
                    <a:pt x="26" y="15"/>
                    <a:pt x="25" y="14"/>
                    <a:pt x="25" y="12"/>
                  </a:cubicBezTo>
                  <a:cubicBezTo>
                    <a:pt x="25" y="11"/>
                    <a:pt x="24" y="9"/>
                    <a:pt x="24" y="8"/>
                  </a:cubicBezTo>
                  <a:cubicBezTo>
                    <a:pt x="23" y="6"/>
                    <a:pt x="21" y="4"/>
                    <a:pt x="19" y="2"/>
                  </a:cubicBezTo>
                  <a:cubicBezTo>
                    <a:pt x="17" y="1"/>
                    <a:pt x="15" y="0"/>
                    <a:pt x="13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4"/>
                    <a:pt x="5" y="6"/>
                    <a:pt x="5" y="8"/>
                  </a:cubicBezTo>
                  <a:cubicBezTo>
                    <a:pt x="4" y="8"/>
                    <a:pt x="3" y="8"/>
                    <a:pt x="2" y="7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7"/>
                    <a:pt x="2" y="7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6"/>
                    <a:pt x="8" y="17"/>
                    <a:pt x="8" y="17"/>
                  </a:cubicBezTo>
                  <a:cubicBezTo>
                    <a:pt x="9" y="17"/>
                    <a:pt x="10" y="18"/>
                    <a:pt x="10" y="1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9" name="Freeform 2601"/>
            <p:cNvSpPr/>
            <p:nvPr/>
          </p:nvSpPr>
          <p:spPr bwMode="auto">
            <a:xfrm>
              <a:off x="580244" y="2918312"/>
              <a:ext cx="90739" cy="150931"/>
            </a:xfrm>
            <a:custGeom>
              <a:avLst/>
              <a:gdLst>
                <a:gd name="T0" fmla="*/ 42 w 43"/>
                <a:gd name="T1" fmla="*/ 30 h 71"/>
                <a:gd name="T2" fmla="*/ 38 w 43"/>
                <a:gd name="T3" fmla="*/ 27 h 71"/>
                <a:gd name="T4" fmla="*/ 34 w 43"/>
                <a:gd name="T5" fmla="*/ 23 h 71"/>
                <a:gd name="T6" fmla="*/ 28 w 43"/>
                <a:gd name="T7" fmla="*/ 14 h 71"/>
                <a:gd name="T8" fmla="*/ 26 w 43"/>
                <a:gd name="T9" fmla="*/ 6 h 71"/>
                <a:gd name="T10" fmla="*/ 27 w 43"/>
                <a:gd name="T11" fmla="*/ 0 h 71"/>
                <a:gd name="T12" fmla="*/ 16 w 43"/>
                <a:gd name="T13" fmla="*/ 7 h 71"/>
                <a:gd name="T14" fmla="*/ 5 w 43"/>
                <a:gd name="T15" fmla="*/ 17 h 71"/>
                <a:gd name="T16" fmla="*/ 0 w 43"/>
                <a:gd name="T17" fmla="*/ 37 h 71"/>
                <a:gd name="T18" fmla="*/ 5 w 43"/>
                <a:gd name="T19" fmla="*/ 51 h 71"/>
                <a:gd name="T20" fmla="*/ 17 w 43"/>
                <a:gd name="T21" fmla="*/ 57 h 71"/>
                <a:gd name="T22" fmla="*/ 31 w 43"/>
                <a:gd name="T23" fmla="*/ 56 h 71"/>
                <a:gd name="T24" fmla="*/ 32 w 43"/>
                <a:gd name="T25" fmla="*/ 62 h 71"/>
                <a:gd name="T26" fmla="*/ 28 w 43"/>
                <a:gd name="T27" fmla="*/ 71 h 71"/>
                <a:gd name="T28" fmla="*/ 29 w 43"/>
                <a:gd name="T29" fmla="*/ 71 h 71"/>
                <a:gd name="T30" fmla="*/ 32 w 43"/>
                <a:gd name="T31" fmla="*/ 64 h 71"/>
                <a:gd name="T32" fmla="*/ 32 w 43"/>
                <a:gd name="T33" fmla="*/ 56 h 71"/>
                <a:gd name="T34" fmla="*/ 40 w 43"/>
                <a:gd name="T35" fmla="*/ 50 h 71"/>
                <a:gd name="T36" fmla="*/ 43 w 43"/>
                <a:gd name="T37" fmla="*/ 41 h 71"/>
                <a:gd name="T38" fmla="*/ 43 w 43"/>
                <a:gd name="T39" fmla="*/ 35 h 71"/>
                <a:gd name="T40" fmla="*/ 42 w 43"/>
                <a:gd name="T41" fmla="*/ 3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71">
                  <a:moveTo>
                    <a:pt x="42" y="30"/>
                  </a:moveTo>
                  <a:cubicBezTo>
                    <a:pt x="41" y="29"/>
                    <a:pt x="40" y="28"/>
                    <a:pt x="38" y="27"/>
                  </a:cubicBezTo>
                  <a:cubicBezTo>
                    <a:pt x="37" y="26"/>
                    <a:pt x="35" y="25"/>
                    <a:pt x="34" y="23"/>
                  </a:cubicBezTo>
                  <a:cubicBezTo>
                    <a:pt x="31" y="21"/>
                    <a:pt x="29" y="17"/>
                    <a:pt x="28" y="14"/>
                  </a:cubicBezTo>
                  <a:cubicBezTo>
                    <a:pt x="27" y="12"/>
                    <a:pt x="26" y="9"/>
                    <a:pt x="26" y="6"/>
                  </a:cubicBezTo>
                  <a:cubicBezTo>
                    <a:pt x="27" y="3"/>
                    <a:pt x="27" y="0"/>
                    <a:pt x="27" y="0"/>
                  </a:cubicBezTo>
                  <a:cubicBezTo>
                    <a:pt x="24" y="2"/>
                    <a:pt x="20" y="4"/>
                    <a:pt x="16" y="7"/>
                  </a:cubicBezTo>
                  <a:cubicBezTo>
                    <a:pt x="12" y="10"/>
                    <a:pt x="8" y="13"/>
                    <a:pt x="5" y="17"/>
                  </a:cubicBezTo>
                  <a:cubicBezTo>
                    <a:pt x="2" y="24"/>
                    <a:pt x="0" y="31"/>
                    <a:pt x="0" y="37"/>
                  </a:cubicBezTo>
                  <a:cubicBezTo>
                    <a:pt x="1" y="43"/>
                    <a:pt x="2" y="47"/>
                    <a:pt x="5" y="51"/>
                  </a:cubicBezTo>
                  <a:cubicBezTo>
                    <a:pt x="8" y="55"/>
                    <a:pt x="12" y="56"/>
                    <a:pt x="17" y="57"/>
                  </a:cubicBezTo>
                  <a:cubicBezTo>
                    <a:pt x="21" y="58"/>
                    <a:pt x="27" y="58"/>
                    <a:pt x="31" y="56"/>
                  </a:cubicBezTo>
                  <a:cubicBezTo>
                    <a:pt x="32" y="58"/>
                    <a:pt x="32" y="60"/>
                    <a:pt x="32" y="62"/>
                  </a:cubicBezTo>
                  <a:cubicBezTo>
                    <a:pt x="31" y="66"/>
                    <a:pt x="30" y="68"/>
                    <a:pt x="28" y="71"/>
                  </a:cubicBezTo>
                  <a:cubicBezTo>
                    <a:pt x="28" y="71"/>
                    <a:pt x="28" y="71"/>
                    <a:pt x="29" y="71"/>
                  </a:cubicBezTo>
                  <a:cubicBezTo>
                    <a:pt x="30" y="70"/>
                    <a:pt x="31" y="67"/>
                    <a:pt x="32" y="64"/>
                  </a:cubicBezTo>
                  <a:cubicBezTo>
                    <a:pt x="33" y="61"/>
                    <a:pt x="33" y="58"/>
                    <a:pt x="32" y="56"/>
                  </a:cubicBezTo>
                  <a:cubicBezTo>
                    <a:pt x="35" y="54"/>
                    <a:pt x="38" y="52"/>
                    <a:pt x="40" y="50"/>
                  </a:cubicBezTo>
                  <a:cubicBezTo>
                    <a:pt x="42" y="47"/>
                    <a:pt x="43" y="44"/>
                    <a:pt x="43" y="41"/>
                  </a:cubicBezTo>
                  <a:cubicBezTo>
                    <a:pt x="43" y="39"/>
                    <a:pt x="43" y="37"/>
                    <a:pt x="43" y="35"/>
                  </a:cubicBezTo>
                  <a:cubicBezTo>
                    <a:pt x="43" y="33"/>
                    <a:pt x="42" y="31"/>
                    <a:pt x="42" y="3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0" name="Freeform 2602"/>
            <p:cNvSpPr/>
            <p:nvPr/>
          </p:nvSpPr>
          <p:spPr bwMode="auto">
            <a:xfrm>
              <a:off x="1404974" y="2920109"/>
              <a:ext cx="67380" cy="60193"/>
            </a:xfrm>
            <a:custGeom>
              <a:avLst/>
              <a:gdLst>
                <a:gd name="T0" fmla="*/ 29 w 32"/>
                <a:gd name="T1" fmla="*/ 21 h 28"/>
                <a:gd name="T2" fmla="*/ 32 w 32"/>
                <a:gd name="T3" fmla="*/ 16 h 28"/>
                <a:gd name="T4" fmla="*/ 32 w 32"/>
                <a:gd name="T5" fmla="*/ 11 h 28"/>
                <a:gd name="T6" fmla="*/ 28 w 32"/>
                <a:gd name="T7" fmla="*/ 4 h 28"/>
                <a:gd name="T8" fmla="*/ 25 w 32"/>
                <a:gd name="T9" fmla="*/ 1 h 28"/>
                <a:gd name="T10" fmla="*/ 23 w 32"/>
                <a:gd name="T11" fmla="*/ 0 h 28"/>
                <a:gd name="T12" fmla="*/ 21 w 32"/>
                <a:gd name="T13" fmla="*/ 2 h 28"/>
                <a:gd name="T14" fmla="*/ 17 w 32"/>
                <a:gd name="T15" fmla="*/ 3 h 28"/>
                <a:gd name="T16" fmla="*/ 13 w 32"/>
                <a:gd name="T17" fmla="*/ 4 h 28"/>
                <a:gd name="T18" fmla="*/ 9 w 32"/>
                <a:gd name="T19" fmla="*/ 7 h 28"/>
                <a:gd name="T20" fmla="*/ 7 w 32"/>
                <a:gd name="T21" fmla="*/ 14 h 28"/>
                <a:gd name="T22" fmla="*/ 9 w 32"/>
                <a:gd name="T23" fmla="*/ 22 h 28"/>
                <a:gd name="T24" fmla="*/ 5 w 32"/>
                <a:gd name="T25" fmla="*/ 23 h 28"/>
                <a:gd name="T26" fmla="*/ 1 w 32"/>
                <a:gd name="T27" fmla="*/ 22 h 28"/>
                <a:gd name="T28" fmla="*/ 0 w 32"/>
                <a:gd name="T29" fmla="*/ 22 h 28"/>
                <a:gd name="T30" fmla="*/ 4 w 32"/>
                <a:gd name="T31" fmla="*/ 23 h 28"/>
                <a:gd name="T32" fmla="*/ 9 w 32"/>
                <a:gd name="T33" fmla="*/ 23 h 28"/>
                <a:gd name="T34" fmla="*/ 19 w 32"/>
                <a:gd name="T35" fmla="*/ 27 h 28"/>
                <a:gd name="T36" fmla="*/ 24 w 32"/>
                <a:gd name="T37" fmla="*/ 25 h 28"/>
                <a:gd name="T38" fmla="*/ 29 w 32"/>
                <a:gd name="T39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8">
                  <a:moveTo>
                    <a:pt x="29" y="21"/>
                  </a:moveTo>
                  <a:cubicBezTo>
                    <a:pt x="30" y="20"/>
                    <a:pt x="31" y="18"/>
                    <a:pt x="32" y="16"/>
                  </a:cubicBezTo>
                  <a:cubicBezTo>
                    <a:pt x="32" y="14"/>
                    <a:pt x="32" y="13"/>
                    <a:pt x="32" y="11"/>
                  </a:cubicBezTo>
                  <a:cubicBezTo>
                    <a:pt x="31" y="8"/>
                    <a:pt x="30" y="6"/>
                    <a:pt x="28" y="4"/>
                  </a:cubicBezTo>
                  <a:cubicBezTo>
                    <a:pt x="28" y="4"/>
                    <a:pt x="27" y="2"/>
                    <a:pt x="25" y="1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1"/>
                    <a:pt x="22" y="2"/>
                    <a:pt x="21" y="2"/>
                  </a:cubicBezTo>
                  <a:cubicBezTo>
                    <a:pt x="20" y="3"/>
                    <a:pt x="18" y="3"/>
                    <a:pt x="17" y="3"/>
                  </a:cubicBezTo>
                  <a:cubicBezTo>
                    <a:pt x="16" y="3"/>
                    <a:pt x="15" y="3"/>
                    <a:pt x="13" y="4"/>
                  </a:cubicBezTo>
                  <a:cubicBezTo>
                    <a:pt x="12" y="4"/>
                    <a:pt x="10" y="5"/>
                    <a:pt x="9" y="7"/>
                  </a:cubicBezTo>
                  <a:cubicBezTo>
                    <a:pt x="8" y="9"/>
                    <a:pt x="7" y="11"/>
                    <a:pt x="7" y="14"/>
                  </a:cubicBezTo>
                  <a:cubicBezTo>
                    <a:pt x="7" y="17"/>
                    <a:pt x="8" y="20"/>
                    <a:pt x="9" y="22"/>
                  </a:cubicBezTo>
                  <a:cubicBezTo>
                    <a:pt x="8" y="23"/>
                    <a:pt x="6" y="23"/>
                    <a:pt x="5" y="23"/>
                  </a:cubicBezTo>
                  <a:cubicBezTo>
                    <a:pt x="4" y="23"/>
                    <a:pt x="2" y="22"/>
                    <a:pt x="1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3" y="23"/>
                    <a:pt x="4" y="23"/>
                  </a:cubicBezTo>
                  <a:cubicBezTo>
                    <a:pt x="6" y="23"/>
                    <a:pt x="8" y="23"/>
                    <a:pt x="9" y="23"/>
                  </a:cubicBezTo>
                  <a:cubicBezTo>
                    <a:pt x="11" y="26"/>
                    <a:pt x="14" y="28"/>
                    <a:pt x="19" y="27"/>
                  </a:cubicBezTo>
                  <a:cubicBezTo>
                    <a:pt x="20" y="27"/>
                    <a:pt x="22" y="26"/>
                    <a:pt x="24" y="25"/>
                  </a:cubicBezTo>
                  <a:cubicBezTo>
                    <a:pt x="26" y="24"/>
                    <a:pt x="28" y="23"/>
                    <a:pt x="29" y="2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1" name="Freeform 2603"/>
            <p:cNvSpPr/>
            <p:nvPr/>
          </p:nvSpPr>
          <p:spPr bwMode="auto">
            <a:xfrm>
              <a:off x="1483135" y="2954248"/>
              <a:ext cx="66482" cy="49412"/>
            </a:xfrm>
            <a:custGeom>
              <a:avLst/>
              <a:gdLst>
                <a:gd name="T0" fmla="*/ 23 w 31"/>
                <a:gd name="T1" fmla="*/ 22 h 23"/>
                <a:gd name="T2" fmla="*/ 29 w 31"/>
                <a:gd name="T3" fmla="*/ 16 h 23"/>
                <a:gd name="T4" fmla="*/ 31 w 31"/>
                <a:gd name="T5" fmla="*/ 9 h 23"/>
                <a:gd name="T6" fmla="*/ 31 w 31"/>
                <a:gd name="T7" fmla="*/ 5 h 23"/>
                <a:gd name="T8" fmla="*/ 30 w 31"/>
                <a:gd name="T9" fmla="*/ 3 h 23"/>
                <a:gd name="T10" fmla="*/ 27 w 31"/>
                <a:gd name="T11" fmla="*/ 3 h 23"/>
                <a:gd name="T12" fmla="*/ 24 w 31"/>
                <a:gd name="T13" fmla="*/ 1 h 23"/>
                <a:gd name="T14" fmla="*/ 19 w 31"/>
                <a:gd name="T15" fmla="*/ 0 h 23"/>
                <a:gd name="T16" fmla="*/ 13 w 31"/>
                <a:gd name="T17" fmla="*/ 1 h 23"/>
                <a:gd name="T18" fmla="*/ 7 w 31"/>
                <a:gd name="T19" fmla="*/ 14 h 23"/>
                <a:gd name="T20" fmla="*/ 4 w 31"/>
                <a:gd name="T21" fmla="*/ 13 h 23"/>
                <a:gd name="T22" fmla="*/ 2 w 31"/>
                <a:gd name="T23" fmla="*/ 12 h 23"/>
                <a:gd name="T24" fmla="*/ 0 w 31"/>
                <a:gd name="T25" fmla="*/ 11 h 23"/>
                <a:gd name="T26" fmla="*/ 0 w 31"/>
                <a:gd name="T27" fmla="*/ 11 h 23"/>
                <a:gd name="T28" fmla="*/ 0 w 31"/>
                <a:gd name="T29" fmla="*/ 11 h 23"/>
                <a:gd name="T30" fmla="*/ 0 w 31"/>
                <a:gd name="T31" fmla="*/ 11 h 23"/>
                <a:gd name="T32" fmla="*/ 0 w 31"/>
                <a:gd name="T33" fmla="*/ 11 h 23"/>
                <a:gd name="T34" fmla="*/ 0 w 31"/>
                <a:gd name="T35" fmla="*/ 11 h 23"/>
                <a:gd name="T36" fmla="*/ 1 w 31"/>
                <a:gd name="T37" fmla="*/ 12 h 23"/>
                <a:gd name="T38" fmla="*/ 3 w 31"/>
                <a:gd name="T39" fmla="*/ 13 h 23"/>
                <a:gd name="T40" fmla="*/ 7 w 31"/>
                <a:gd name="T41" fmla="*/ 14 h 23"/>
                <a:gd name="T42" fmla="*/ 13 w 31"/>
                <a:gd name="T43" fmla="*/ 22 h 23"/>
                <a:gd name="T44" fmla="*/ 23 w 31"/>
                <a:gd name="T4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3">
                  <a:moveTo>
                    <a:pt x="23" y="22"/>
                  </a:moveTo>
                  <a:cubicBezTo>
                    <a:pt x="26" y="21"/>
                    <a:pt x="28" y="18"/>
                    <a:pt x="29" y="16"/>
                  </a:cubicBezTo>
                  <a:cubicBezTo>
                    <a:pt x="30" y="14"/>
                    <a:pt x="31" y="11"/>
                    <a:pt x="31" y="9"/>
                  </a:cubicBezTo>
                  <a:cubicBezTo>
                    <a:pt x="31" y="8"/>
                    <a:pt x="31" y="7"/>
                    <a:pt x="31" y="5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29" y="4"/>
                    <a:pt x="28" y="4"/>
                    <a:pt x="27" y="3"/>
                  </a:cubicBezTo>
                  <a:cubicBezTo>
                    <a:pt x="26" y="3"/>
                    <a:pt x="25" y="2"/>
                    <a:pt x="24" y="1"/>
                  </a:cubicBezTo>
                  <a:cubicBezTo>
                    <a:pt x="22" y="1"/>
                    <a:pt x="21" y="0"/>
                    <a:pt x="19" y="0"/>
                  </a:cubicBezTo>
                  <a:cubicBezTo>
                    <a:pt x="17" y="0"/>
                    <a:pt x="15" y="0"/>
                    <a:pt x="13" y="1"/>
                  </a:cubicBezTo>
                  <a:cubicBezTo>
                    <a:pt x="9" y="3"/>
                    <a:pt x="7" y="9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4"/>
                    <a:pt x="6" y="14"/>
                    <a:pt x="7" y="14"/>
                  </a:cubicBezTo>
                  <a:cubicBezTo>
                    <a:pt x="7" y="17"/>
                    <a:pt x="9" y="21"/>
                    <a:pt x="13" y="22"/>
                  </a:cubicBezTo>
                  <a:cubicBezTo>
                    <a:pt x="15" y="23"/>
                    <a:pt x="20" y="23"/>
                    <a:pt x="23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2" name="Freeform 2604"/>
            <p:cNvSpPr/>
            <p:nvPr/>
          </p:nvSpPr>
          <p:spPr bwMode="auto">
            <a:xfrm>
              <a:off x="1457980" y="2969520"/>
              <a:ext cx="31444" cy="29647"/>
            </a:xfrm>
            <a:custGeom>
              <a:avLst/>
              <a:gdLst>
                <a:gd name="T0" fmla="*/ 4 w 15"/>
                <a:gd name="T1" fmla="*/ 11 h 14"/>
                <a:gd name="T2" fmla="*/ 8 w 15"/>
                <a:gd name="T3" fmla="*/ 12 h 14"/>
                <a:gd name="T4" fmla="*/ 11 w 15"/>
                <a:gd name="T5" fmla="*/ 12 h 14"/>
                <a:gd name="T6" fmla="*/ 14 w 15"/>
                <a:gd name="T7" fmla="*/ 13 h 14"/>
                <a:gd name="T8" fmla="*/ 15 w 15"/>
                <a:gd name="T9" fmla="*/ 14 h 14"/>
                <a:gd name="T10" fmla="*/ 15 w 15"/>
                <a:gd name="T11" fmla="*/ 10 h 14"/>
                <a:gd name="T12" fmla="*/ 15 w 15"/>
                <a:gd name="T13" fmla="*/ 7 h 14"/>
                <a:gd name="T14" fmla="*/ 10 w 15"/>
                <a:gd name="T15" fmla="*/ 0 h 14"/>
                <a:gd name="T16" fmla="*/ 5 w 15"/>
                <a:gd name="T17" fmla="*/ 1 h 14"/>
                <a:gd name="T18" fmla="*/ 3 w 15"/>
                <a:gd name="T19" fmla="*/ 4 h 14"/>
                <a:gd name="T20" fmla="*/ 1 w 15"/>
                <a:gd name="T21" fmla="*/ 3 h 14"/>
                <a:gd name="T22" fmla="*/ 0 w 15"/>
                <a:gd name="T23" fmla="*/ 1 h 14"/>
                <a:gd name="T24" fmla="*/ 0 w 15"/>
                <a:gd name="T25" fmla="*/ 1 h 14"/>
                <a:gd name="T26" fmla="*/ 1 w 15"/>
                <a:gd name="T27" fmla="*/ 3 h 14"/>
                <a:gd name="T28" fmla="*/ 2 w 15"/>
                <a:gd name="T29" fmla="*/ 4 h 14"/>
                <a:gd name="T30" fmla="*/ 2 w 15"/>
                <a:gd name="T31" fmla="*/ 9 h 14"/>
                <a:gd name="T32" fmla="*/ 4 w 15"/>
                <a:gd name="T3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4">
                  <a:moveTo>
                    <a:pt x="4" y="11"/>
                  </a:moveTo>
                  <a:cubicBezTo>
                    <a:pt x="5" y="12"/>
                    <a:pt x="7" y="12"/>
                    <a:pt x="8" y="12"/>
                  </a:cubicBezTo>
                  <a:cubicBezTo>
                    <a:pt x="9" y="12"/>
                    <a:pt x="10" y="12"/>
                    <a:pt x="11" y="12"/>
                  </a:cubicBezTo>
                  <a:cubicBezTo>
                    <a:pt x="12" y="12"/>
                    <a:pt x="13" y="13"/>
                    <a:pt x="14" y="13"/>
                  </a:cubicBezTo>
                  <a:cubicBezTo>
                    <a:pt x="14" y="13"/>
                    <a:pt x="15" y="14"/>
                    <a:pt x="15" y="14"/>
                  </a:cubicBezTo>
                  <a:cubicBezTo>
                    <a:pt x="15" y="12"/>
                    <a:pt x="15" y="11"/>
                    <a:pt x="15" y="10"/>
                  </a:cubicBezTo>
                  <a:cubicBezTo>
                    <a:pt x="15" y="9"/>
                    <a:pt x="15" y="8"/>
                    <a:pt x="15" y="7"/>
                  </a:cubicBezTo>
                  <a:cubicBezTo>
                    <a:pt x="14" y="4"/>
                    <a:pt x="12" y="1"/>
                    <a:pt x="10" y="0"/>
                  </a:cubicBezTo>
                  <a:cubicBezTo>
                    <a:pt x="8" y="0"/>
                    <a:pt x="7" y="0"/>
                    <a:pt x="5" y="1"/>
                  </a:cubicBezTo>
                  <a:cubicBezTo>
                    <a:pt x="4" y="1"/>
                    <a:pt x="3" y="2"/>
                    <a:pt x="3" y="4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6"/>
                    <a:pt x="1" y="7"/>
                    <a:pt x="2" y="9"/>
                  </a:cubicBezTo>
                  <a:cubicBezTo>
                    <a:pt x="2" y="10"/>
                    <a:pt x="3" y="11"/>
                    <a:pt x="4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3" name="Freeform 2605"/>
            <p:cNvSpPr/>
            <p:nvPr/>
          </p:nvSpPr>
          <p:spPr bwMode="auto">
            <a:xfrm>
              <a:off x="1355563" y="2859018"/>
              <a:ext cx="27851" cy="37733"/>
            </a:xfrm>
            <a:custGeom>
              <a:avLst/>
              <a:gdLst>
                <a:gd name="T0" fmla="*/ 13 w 13"/>
                <a:gd name="T1" fmla="*/ 11 h 18"/>
                <a:gd name="T2" fmla="*/ 12 w 13"/>
                <a:gd name="T3" fmla="*/ 7 h 18"/>
                <a:gd name="T4" fmla="*/ 11 w 13"/>
                <a:gd name="T5" fmla="*/ 4 h 18"/>
                <a:gd name="T6" fmla="*/ 11 w 13"/>
                <a:gd name="T7" fmla="*/ 1 h 18"/>
                <a:gd name="T8" fmla="*/ 11 w 13"/>
                <a:gd name="T9" fmla="*/ 0 h 18"/>
                <a:gd name="T10" fmla="*/ 8 w 13"/>
                <a:gd name="T11" fmla="*/ 1 h 18"/>
                <a:gd name="T12" fmla="*/ 5 w 13"/>
                <a:gd name="T13" fmla="*/ 3 h 18"/>
                <a:gd name="T14" fmla="*/ 0 w 13"/>
                <a:gd name="T15" fmla="*/ 10 h 18"/>
                <a:gd name="T16" fmla="*/ 1 w 13"/>
                <a:gd name="T17" fmla="*/ 13 h 18"/>
                <a:gd name="T18" fmla="*/ 5 w 13"/>
                <a:gd name="T19" fmla="*/ 16 h 18"/>
                <a:gd name="T20" fmla="*/ 4 w 13"/>
                <a:gd name="T21" fmla="*/ 17 h 18"/>
                <a:gd name="T22" fmla="*/ 4 w 13"/>
                <a:gd name="T23" fmla="*/ 17 h 18"/>
                <a:gd name="T24" fmla="*/ 3 w 13"/>
                <a:gd name="T25" fmla="*/ 18 h 18"/>
                <a:gd name="T26" fmla="*/ 2 w 13"/>
                <a:gd name="T27" fmla="*/ 18 h 18"/>
                <a:gd name="T28" fmla="*/ 1 w 13"/>
                <a:gd name="T29" fmla="*/ 17 h 18"/>
                <a:gd name="T30" fmla="*/ 0 w 13"/>
                <a:gd name="T31" fmla="*/ 17 h 18"/>
                <a:gd name="T32" fmla="*/ 0 w 13"/>
                <a:gd name="T33" fmla="*/ 16 h 18"/>
                <a:gd name="T34" fmla="*/ 1 w 13"/>
                <a:gd name="T35" fmla="*/ 14 h 18"/>
                <a:gd name="T36" fmla="*/ 1 w 13"/>
                <a:gd name="T37" fmla="*/ 14 h 18"/>
                <a:gd name="T38" fmla="*/ 0 w 13"/>
                <a:gd name="T39" fmla="*/ 15 h 18"/>
                <a:gd name="T40" fmla="*/ 0 w 13"/>
                <a:gd name="T41" fmla="*/ 16 h 18"/>
                <a:gd name="T42" fmla="*/ 0 w 13"/>
                <a:gd name="T43" fmla="*/ 17 h 18"/>
                <a:gd name="T44" fmla="*/ 1 w 13"/>
                <a:gd name="T45" fmla="*/ 18 h 18"/>
                <a:gd name="T46" fmla="*/ 2 w 13"/>
                <a:gd name="T47" fmla="*/ 18 h 18"/>
                <a:gd name="T48" fmla="*/ 3 w 13"/>
                <a:gd name="T49" fmla="*/ 18 h 18"/>
                <a:gd name="T50" fmla="*/ 4 w 13"/>
                <a:gd name="T51" fmla="*/ 17 h 18"/>
                <a:gd name="T52" fmla="*/ 5 w 13"/>
                <a:gd name="T53" fmla="*/ 16 h 18"/>
                <a:gd name="T54" fmla="*/ 11 w 13"/>
                <a:gd name="T55" fmla="*/ 15 h 18"/>
                <a:gd name="T56" fmla="*/ 13 w 13"/>
                <a:gd name="T5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18">
                  <a:moveTo>
                    <a:pt x="13" y="11"/>
                  </a:moveTo>
                  <a:cubicBezTo>
                    <a:pt x="13" y="10"/>
                    <a:pt x="13" y="8"/>
                    <a:pt x="12" y="7"/>
                  </a:cubicBezTo>
                  <a:cubicBezTo>
                    <a:pt x="12" y="6"/>
                    <a:pt x="11" y="5"/>
                    <a:pt x="11" y="4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8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2" y="4"/>
                    <a:pt x="0" y="7"/>
                    <a:pt x="0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" y="14"/>
                    <a:pt x="4" y="15"/>
                    <a:pt x="5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7"/>
                    <a:pt x="4" y="17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7" y="17"/>
                    <a:pt x="9" y="16"/>
                    <a:pt x="11" y="15"/>
                  </a:cubicBezTo>
                  <a:cubicBezTo>
                    <a:pt x="12" y="14"/>
                    <a:pt x="12" y="12"/>
                    <a:pt x="13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4" name="Freeform 2606"/>
            <p:cNvSpPr/>
            <p:nvPr/>
          </p:nvSpPr>
          <p:spPr bwMode="auto">
            <a:xfrm>
              <a:off x="1330407" y="2871595"/>
              <a:ext cx="12578" cy="14374"/>
            </a:xfrm>
            <a:custGeom>
              <a:avLst/>
              <a:gdLst>
                <a:gd name="T0" fmla="*/ 5 w 6"/>
                <a:gd name="T1" fmla="*/ 5 h 7"/>
                <a:gd name="T2" fmla="*/ 5 w 6"/>
                <a:gd name="T3" fmla="*/ 3 h 7"/>
                <a:gd name="T4" fmla="*/ 5 w 6"/>
                <a:gd name="T5" fmla="*/ 1 h 7"/>
                <a:gd name="T6" fmla="*/ 4 w 6"/>
                <a:gd name="T7" fmla="*/ 0 h 7"/>
                <a:gd name="T8" fmla="*/ 2 w 6"/>
                <a:gd name="T9" fmla="*/ 1 h 7"/>
                <a:gd name="T10" fmla="*/ 1 w 6"/>
                <a:gd name="T11" fmla="*/ 3 h 7"/>
                <a:gd name="T12" fmla="*/ 1 w 6"/>
                <a:gd name="T13" fmla="*/ 5 h 7"/>
                <a:gd name="T14" fmla="*/ 2 w 6"/>
                <a:gd name="T15" fmla="*/ 6 h 7"/>
                <a:gd name="T16" fmla="*/ 1 w 6"/>
                <a:gd name="T17" fmla="*/ 6 h 7"/>
                <a:gd name="T18" fmla="*/ 0 w 6"/>
                <a:gd name="T19" fmla="*/ 7 h 7"/>
                <a:gd name="T20" fmla="*/ 0 w 6"/>
                <a:gd name="T21" fmla="*/ 7 h 7"/>
                <a:gd name="T22" fmla="*/ 2 w 6"/>
                <a:gd name="T23" fmla="*/ 6 h 7"/>
                <a:gd name="T24" fmla="*/ 4 w 6"/>
                <a:gd name="T25" fmla="*/ 6 h 7"/>
                <a:gd name="T26" fmla="*/ 5 w 6"/>
                <a:gd name="T2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7">
                  <a:moveTo>
                    <a:pt x="5" y="5"/>
                  </a:moveTo>
                  <a:cubicBezTo>
                    <a:pt x="6" y="4"/>
                    <a:pt x="6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2" y="6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5" y="6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5" name="Freeform 2607"/>
            <p:cNvSpPr/>
            <p:nvPr/>
          </p:nvSpPr>
          <p:spPr bwMode="auto">
            <a:xfrm>
              <a:off x="1453488" y="2856322"/>
              <a:ext cx="48514" cy="57498"/>
            </a:xfrm>
            <a:custGeom>
              <a:avLst/>
              <a:gdLst>
                <a:gd name="T0" fmla="*/ 21 w 23"/>
                <a:gd name="T1" fmla="*/ 18 h 27"/>
                <a:gd name="T2" fmla="*/ 22 w 23"/>
                <a:gd name="T3" fmla="*/ 11 h 27"/>
                <a:gd name="T4" fmla="*/ 20 w 23"/>
                <a:gd name="T5" fmla="*/ 5 h 27"/>
                <a:gd name="T6" fmla="*/ 18 w 23"/>
                <a:gd name="T7" fmla="*/ 2 h 27"/>
                <a:gd name="T8" fmla="*/ 17 w 23"/>
                <a:gd name="T9" fmla="*/ 0 h 27"/>
                <a:gd name="T10" fmla="*/ 14 w 23"/>
                <a:gd name="T11" fmla="*/ 2 h 27"/>
                <a:gd name="T12" fmla="*/ 10 w 23"/>
                <a:gd name="T13" fmla="*/ 4 h 27"/>
                <a:gd name="T14" fmla="*/ 2 w 23"/>
                <a:gd name="T15" fmla="*/ 12 h 27"/>
                <a:gd name="T16" fmla="*/ 8 w 23"/>
                <a:gd name="T17" fmla="*/ 23 h 27"/>
                <a:gd name="T18" fmla="*/ 5 w 23"/>
                <a:gd name="T19" fmla="*/ 25 h 27"/>
                <a:gd name="T20" fmla="*/ 4 w 23"/>
                <a:gd name="T21" fmla="*/ 26 h 27"/>
                <a:gd name="T22" fmla="*/ 3 w 23"/>
                <a:gd name="T23" fmla="*/ 27 h 27"/>
                <a:gd name="T24" fmla="*/ 3 w 23"/>
                <a:gd name="T25" fmla="*/ 27 h 27"/>
                <a:gd name="T26" fmla="*/ 3 w 23"/>
                <a:gd name="T27" fmla="*/ 27 h 27"/>
                <a:gd name="T28" fmla="*/ 3 w 23"/>
                <a:gd name="T29" fmla="*/ 26 h 27"/>
                <a:gd name="T30" fmla="*/ 2 w 23"/>
                <a:gd name="T31" fmla="*/ 26 h 27"/>
                <a:gd name="T32" fmla="*/ 2 w 23"/>
                <a:gd name="T33" fmla="*/ 26 h 27"/>
                <a:gd name="T34" fmla="*/ 2 w 23"/>
                <a:gd name="T35" fmla="*/ 26 h 27"/>
                <a:gd name="T36" fmla="*/ 2 w 23"/>
                <a:gd name="T37" fmla="*/ 26 h 27"/>
                <a:gd name="T38" fmla="*/ 2 w 23"/>
                <a:gd name="T39" fmla="*/ 26 h 27"/>
                <a:gd name="T40" fmla="*/ 1 w 23"/>
                <a:gd name="T41" fmla="*/ 25 h 27"/>
                <a:gd name="T42" fmla="*/ 1 w 23"/>
                <a:gd name="T43" fmla="*/ 25 h 27"/>
                <a:gd name="T44" fmla="*/ 1 w 23"/>
                <a:gd name="T45" fmla="*/ 25 h 27"/>
                <a:gd name="T46" fmla="*/ 1 w 23"/>
                <a:gd name="T47" fmla="*/ 25 h 27"/>
                <a:gd name="T48" fmla="*/ 1 w 23"/>
                <a:gd name="T49" fmla="*/ 25 h 27"/>
                <a:gd name="T50" fmla="*/ 1 w 23"/>
                <a:gd name="T51" fmla="*/ 25 h 27"/>
                <a:gd name="T52" fmla="*/ 2 w 23"/>
                <a:gd name="T53" fmla="*/ 25 h 27"/>
                <a:gd name="T54" fmla="*/ 1 w 23"/>
                <a:gd name="T55" fmla="*/ 24 h 27"/>
                <a:gd name="T56" fmla="*/ 1 w 23"/>
                <a:gd name="T57" fmla="*/ 24 h 27"/>
                <a:gd name="T58" fmla="*/ 0 w 23"/>
                <a:gd name="T59" fmla="*/ 24 h 27"/>
                <a:gd name="T60" fmla="*/ 0 w 23"/>
                <a:gd name="T61" fmla="*/ 24 h 27"/>
                <a:gd name="T62" fmla="*/ 0 w 23"/>
                <a:gd name="T63" fmla="*/ 24 h 27"/>
                <a:gd name="T64" fmla="*/ 1 w 23"/>
                <a:gd name="T65" fmla="*/ 25 h 27"/>
                <a:gd name="T66" fmla="*/ 1 w 23"/>
                <a:gd name="T67" fmla="*/ 25 h 27"/>
                <a:gd name="T68" fmla="*/ 2 w 23"/>
                <a:gd name="T69" fmla="*/ 26 h 27"/>
                <a:gd name="T70" fmla="*/ 2 w 23"/>
                <a:gd name="T71" fmla="*/ 26 h 27"/>
                <a:gd name="T72" fmla="*/ 2 w 23"/>
                <a:gd name="T73" fmla="*/ 26 h 27"/>
                <a:gd name="T74" fmla="*/ 2 w 23"/>
                <a:gd name="T75" fmla="*/ 26 h 27"/>
                <a:gd name="T76" fmla="*/ 2 w 23"/>
                <a:gd name="T77" fmla="*/ 26 h 27"/>
                <a:gd name="T78" fmla="*/ 3 w 23"/>
                <a:gd name="T79" fmla="*/ 27 h 27"/>
                <a:gd name="T80" fmla="*/ 3 w 23"/>
                <a:gd name="T81" fmla="*/ 27 h 27"/>
                <a:gd name="T82" fmla="*/ 3 w 23"/>
                <a:gd name="T83" fmla="*/ 27 h 27"/>
                <a:gd name="T84" fmla="*/ 5 w 23"/>
                <a:gd name="T85" fmla="*/ 26 h 27"/>
                <a:gd name="T86" fmla="*/ 8 w 23"/>
                <a:gd name="T87" fmla="*/ 24 h 27"/>
                <a:gd name="T88" fmla="*/ 16 w 23"/>
                <a:gd name="T89" fmla="*/ 24 h 27"/>
                <a:gd name="T90" fmla="*/ 21 w 23"/>
                <a:gd name="T91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" h="27">
                  <a:moveTo>
                    <a:pt x="21" y="18"/>
                  </a:moveTo>
                  <a:cubicBezTo>
                    <a:pt x="23" y="16"/>
                    <a:pt x="22" y="13"/>
                    <a:pt x="22" y="11"/>
                  </a:cubicBezTo>
                  <a:cubicBezTo>
                    <a:pt x="22" y="9"/>
                    <a:pt x="21" y="7"/>
                    <a:pt x="20" y="5"/>
                  </a:cubicBezTo>
                  <a:cubicBezTo>
                    <a:pt x="20" y="5"/>
                    <a:pt x="19" y="3"/>
                    <a:pt x="18" y="2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1"/>
                    <a:pt x="16" y="2"/>
                    <a:pt x="14" y="2"/>
                  </a:cubicBezTo>
                  <a:cubicBezTo>
                    <a:pt x="13" y="3"/>
                    <a:pt x="11" y="3"/>
                    <a:pt x="10" y="4"/>
                  </a:cubicBezTo>
                  <a:cubicBezTo>
                    <a:pt x="7" y="5"/>
                    <a:pt x="3" y="8"/>
                    <a:pt x="2" y="12"/>
                  </a:cubicBezTo>
                  <a:cubicBezTo>
                    <a:pt x="1" y="16"/>
                    <a:pt x="4" y="21"/>
                    <a:pt x="8" y="23"/>
                  </a:cubicBezTo>
                  <a:cubicBezTo>
                    <a:pt x="7" y="24"/>
                    <a:pt x="6" y="25"/>
                    <a:pt x="5" y="25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3" y="26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7"/>
                    <a:pt x="4" y="26"/>
                    <a:pt x="5" y="26"/>
                  </a:cubicBezTo>
                  <a:cubicBezTo>
                    <a:pt x="6" y="25"/>
                    <a:pt x="7" y="24"/>
                    <a:pt x="8" y="24"/>
                  </a:cubicBezTo>
                  <a:cubicBezTo>
                    <a:pt x="11" y="25"/>
                    <a:pt x="14" y="26"/>
                    <a:pt x="16" y="24"/>
                  </a:cubicBezTo>
                  <a:cubicBezTo>
                    <a:pt x="18" y="23"/>
                    <a:pt x="20" y="20"/>
                    <a:pt x="21" y="1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6" name="Freeform 2608"/>
            <p:cNvSpPr/>
            <p:nvPr/>
          </p:nvSpPr>
          <p:spPr bwMode="auto">
            <a:xfrm>
              <a:off x="1417552" y="2815894"/>
              <a:ext cx="35936" cy="60193"/>
            </a:xfrm>
            <a:custGeom>
              <a:avLst/>
              <a:gdLst>
                <a:gd name="T0" fmla="*/ 17 w 17"/>
                <a:gd name="T1" fmla="*/ 13 h 28"/>
                <a:gd name="T2" fmla="*/ 15 w 17"/>
                <a:gd name="T3" fmla="*/ 9 h 28"/>
                <a:gd name="T4" fmla="*/ 12 w 17"/>
                <a:gd name="T5" fmla="*/ 5 h 28"/>
                <a:gd name="T6" fmla="*/ 11 w 17"/>
                <a:gd name="T7" fmla="*/ 2 h 28"/>
                <a:gd name="T8" fmla="*/ 11 w 17"/>
                <a:gd name="T9" fmla="*/ 0 h 28"/>
                <a:gd name="T10" fmla="*/ 7 w 17"/>
                <a:gd name="T11" fmla="*/ 3 h 28"/>
                <a:gd name="T12" fmla="*/ 3 w 17"/>
                <a:gd name="T13" fmla="*/ 6 h 28"/>
                <a:gd name="T14" fmla="*/ 1 w 17"/>
                <a:gd name="T15" fmla="*/ 12 h 28"/>
                <a:gd name="T16" fmla="*/ 1 w 17"/>
                <a:gd name="T17" fmla="*/ 18 h 28"/>
                <a:gd name="T18" fmla="*/ 11 w 17"/>
                <a:gd name="T19" fmla="*/ 22 h 28"/>
                <a:gd name="T20" fmla="*/ 10 w 17"/>
                <a:gd name="T21" fmla="*/ 25 h 28"/>
                <a:gd name="T22" fmla="*/ 10 w 17"/>
                <a:gd name="T23" fmla="*/ 26 h 28"/>
                <a:gd name="T24" fmla="*/ 9 w 17"/>
                <a:gd name="T25" fmla="*/ 27 h 28"/>
                <a:gd name="T26" fmla="*/ 9 w 17"/>
                <a:gd name="T27" fmla="*/ 28 h 28"/>
                <a:gd name="T28" fmla="*/ 9 w 17"/>
                <a:gd name="T29" fmla="*/ 28 h 28"/>
                <a:gd name="T30" fmla="*/ 9 w 17"/>
                <a:gd name="T31" fmla="*/ 28 h 28"/>
                <a:gd name="T32" fmla="*/ 9 w 17"/>
                <a:gd name="T33" fmla="*/ 27 h 28"/>
                <a:gd name="T34" fmla="*/ 9 w 17"/>
                <a:gd name="T35" fmla="*/ 28 h 28"/>
                <a:gd name="T36" fmla="*/ 9 w 17"/>
                <a:gd name="T37" fmla="*/ 28 h 28"/>
                <a:gd name="T38" fmla="*/ 10 w 17"/>
                <a:gd name="T39" fmla="*/ 28 h 28"/>
                <a:gd name="T40" fmla="*/ 10 w 17"/>
                <a:gd name="T41" fmla="*/ 27 h 28"/>
                <a:gd name="T42" fmla="*/ 11 w 17"/>
                <a:gd name="T43" fmla="*/ 25 h 28"/>
                <a:gd name="T44" fmla="*/ 11 w 17"/>
                <a:gd name="T45" fmla="*/ 22 h 28"/>
                <a:gd name="T46" fmla="*/ 17 w 17"/>
                <a:gd name="T47" fmla="*/ 18 h 28"/>
                <a:gd name="T48" fmla="*/ 17 w 17"/>
                <a:gd name="T4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8">
                  <a:moveTo>
                    <a:pt x="17" y="13"/>
                  </a:moveTo>
                  <a:cubicBezTo>
                    <a:pt x="17" y="12"/>
                    <a:pt x="16" y="10"/>
                    <a:pt x="15" y="9"/>
                  </a:cubicBezTo>
                  <a:cubicBezTo>
                    <a:pt x="14" y="8"/>
                    <a:pt x="13" y="6"/>
                    <a:pt x="12" y="5"/>
                  </a:cubicBezTo>
                  <a:cubicBezTo>
                    <a:pt x="12" y="4"/>
                    <a:pt x="11" y="3"/>
                    <a:pt x="11" y="2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0" y="1"/>
                    <a:pt x="8" y="2"/>
                    <a:pt x="7" y="3"/>
                  </a:cubicBezTo>
                  <a:cubicBezTo>
                    <a:pt x="6" y="4"/>
                    <a:pt x="4" y="5"/>
                    <a:pt x="3" y="6"/>
                  </a:cubicBezTo>
                  <a:cubicBezTo>
                    <a:pt x="2" y="8"/>
                    <a:pt x="1" y="10"/>
                    <a:pt x="1" y="12"/>
                  </a:cubicBezTo>
                  <a:cubicBezTo>
                    <a:pt x="0" y="14"/>
                    <a:pt x="0" y="16"/>
                    <a:pt x="1" y="18"/>
                  </a:cubicBezTo>
                  <a:cubicBezTo>
                    <a:pt x="2" y="22"/>
                    <a:pt x="7" y="23"/>
                    <a:pt x="11" y="22"/>
                  </a:cubicBezTo>
                  <a:cubicBezTo>
                    <a:pt x="11" y="23"/>
                    <a:pt x="11" y="24"/>
                    <a:pt x="10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27"/>
                    <a:pt x="10" y="27"/>
                    <a:pt x="9" y="27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7"/>
                    <a:pt x="9" y="27"/>
                  </a:cubicBezTo>
                  <a:cubicBezTo>
                    <a:pt x="9" y="27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10" y="28"/>
                    <a:pt x="10" y="28"/>
                  </a:cubicBezTo>
                  <a:cubicBezTo>
                    <a:pt x="10" y="28"/>
                    <a:pt x="10" y="27"/>
                    <a:pt x="10" y="27"/>
                  </a:cubicBezTo>
                  <a:cubicBezTo>
                    <a:pt x="10" y="27"/>
                    <a:pt x="10" y="26"/>
                    <a:pt x="11" y="25"/>
                  </a:cubicBezTo>
                  <a:cubicBezTo>
                    <a:pt x="11" y="24"/>
                    <a:pt x="11" y="23"/>
                    <a:pt x="11" y="22"/>
                  </a:cubicBezTo>
                  <a:cubicBezTo>
                    <a:pt x="14" y="22"/>
                    <a:pt x="16" y="20"/>
                    <a:pt x="17" y="18"/>
                  </a:cubicBezTo>
                  <a:cubicBezTo>
                    <a:pt x="17" y="17"/>
                    <a:pt x="17" y="15"/>
                    <a:pt x="17" y="1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7" name="Freeform 2609"/>
            <p:cNvSpPr/>
            <p:nvPr/>
          </p:nvSpPr>
          <p:spPr bwMode="auto">
            <a:xfrm>
              <a:off x="1489424" y="2862611"/>
              <a:ext cx="93433" cy="61990"/>
            </a:xfrm>
            <a:custGeom>
              <a:avLst/>
              <a:gdLst>
                <a:gd name="T0" fmla="*/ 27 w 44"/>
                <a:gd name="T1" fmla="*/ 27 h 29"/>
                <a:gd name="T2" fmla="*/ 33 w 44"/>
                <a:gd name="T3" fmla="*/ 22 h 29"/>
                <a:gd name="T4" fmla="*/ 38 w 44"/>
                <a:gd name="T5" fmla="*/ 16 h 29"/>
                <a:gd name="T6" fmla="*/ 41 w 44"/>
                <a:gd name="T7" fmla="*/ 12 h 29"/>
                <a:gd name="T8" fmla="*/ 44 w 44"/>
                <a:gd name="T9" fmla="*/ 10 h 29"/>
                <a:gd name="T10" fmla="*/ 38 w 44"/>
                <a:gd name="T11" fmla="*/ 7 h 29"/>
                <a:gd name="T12" fmla="*/ 32 w 44"/>
                <a:gd name="T13" fmla="*/ 3 h 29"/>
                <a:gd name="T14" fmla="*/ 22 w 44"/>
                <a:gd name="T15" fmla="*/ 1 h 29"/>
                <a:gd name="T16" fmla="*/ 12 w 44"/>
                <a:gd name="T17" fmla="*/ 4 h 29"/>
                <a:gd name="T18" fmla="*/ 10 w 44"/>
                <a:gd name="T19" fmla="*/ 6 h 29"/>
                <a:gd name="T20" fmla="*/ 9 w 44"/>
                <a:gd name="T21" fmla="*/ 7 h 29"/>
                <a:gd name="T22" fmla="*/ 9 w 44"/>
                <a:gd name="T23" fmla="*/ 7 h 29"/>
                <a:gd name="T24" fmla="*/ 9 w 44"/>
                <a:gd name="T25" fmla="*/ 7 h 29"/>
                <a:gd name="T26" fmla="*/ 9 w 44"/>
                <a:gd name="T27" fmla="*/ 7 h 29"/>
                <a:gd name="T28" fmla="*/ 8 w 44"/>
                <a:gd name="T29" fmla="*/ 8 h 29"/>
                <a:gd name="T30" fmla="*/ 8 w 44"/>
                <a:gd name="T31" fmla="*/ 10 h 29"/>
                <a:gd name="T32" fmla="*/ 8 w 44"/>
                <a:gd name="T33" fmla="*/ 12 h 29"/>
                <a:gd name="T34" fmla="*/ 10 w 44"/>
                <a:gd name="T35" fmla="*/ 22 h 29"/>
                <a:gd name="T36" fmla="*/ 6 w 44"/>
                <a:gd name="T37" fmla="*/ 23 h 29"/>
                <a:gd name="T38" fmla="*/ 0 w 44"/>
                <a:gd name="T39" fmla="*/ 20 h 29"/>
                <a:gd name="T40" fmla="*/ 0 w 44"/>
                <a:gd name="T41" fmla="*/ 20 h 29"/>
                <a:gd name="T42" fmla="*/ 0 w 44"/>
                <a:gd name="T43" fmla="*/ 20 h 29"/>
                <a:gd name="T44" fmla="*/ 1 w 44"/>
                <a:gd name="T45" fmla="*/ 21 h 29"/>
                <a:gd name="T46" fmla="*/ 2 w 44"/>
                <a:gd name="T47" fmla="*/ 22 h 29"/>
                <a:gd name="T48" fmla="*/ 5 w 44"/>
                <a:gd name="T49" fmla="*/ 23 h 29"/>
                <a:gd name="T50" fmla="*/ 8 w 44"/>
                <a:gd name="T51" fmla="*/ 23 h 29"/>
                <a:gd name="T52" fmla="*/ 11 w 44"/>
                <a:gd name="T53" fmla="*/ 22 h 29"/>
                <a:gd name="T54" fmla="*/ 13 w 44"/>
                <a:gd name="T55" fmla="*/ 24 h 29"/>
                <a:gd name="T56" fmla="*/ 15 w 44"/>
                <a:gd name="T57" fmla="*/ 26 h 29"/>
                <a:gd name="T58" fmla="*/ 15 w 44"/>
                <a:gd name="T59" fmla="*/ 27 h 29"/>
                <a:gd name="T60" fmla="*/ 16 w 44"/>
                <a:gd name="T61" fmla="*/ 27 h 29"/>
                <a:gd name="T62" fmla="*/ 16 w 44"/>
                <a:gd name="T63" fmla="*/ 27 h 29"/>
                <a:gd name="T64" fmla="*/ 17 w 44"/>
                <a:gd name="T65" fmla="*/ 28 h 29"/>
                <a:gd name="T66" fmla="*/ 20 w 44"/>
                <a:gd name="T67" fmla="*/ 28 h 29"/>
                <a:gd name="T68" fmla="*/ 23 w 44"/>
                <a:gd name="T69" fmla="*/ 28 h 29"/>
                <a:gd name="T70" fmla="*/ 27 w 44"/>
                <a:gd name="T7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9">
                  <a:moveTo>
                    <a:pt x="27" y="27"/>
                  </a:moveTo>
                  <a:cubicBezTo>
                    <a:pt x="29" y="26"/>
                    <a:pt x="31" y="24"/>
                    <a:pt x="33" y="22"/>
                  </a:cubicBezTo>
                  <a:cubicBezTo>
                    <a:pt x="35" y="20"/>
                    <a:pt x="36" y="18"/>
                    <a:pt x="38" y="16"/>
                  </a:cubicBezTo>
                  <a:cubicBezTo>
                    <a:pt x="38" y="15"/>
                    <a:pt x="40" y="13"/>
                    <a:pt x="41" y="12"/>
                  </a:cubicBezTo>
                  <a:cubicBezTo>
                    <a:pt x="43" y="11"/>
                    <a:pt x="44" y="10"/>
                    <a:pt x="44" y="10"/>
                  </a:cubicBezTo>
                  <a:cubicBezTo>
                    <a:pt x="42" y="9"/>
                    <a:pt x="40" y="8"/>
                    <a:pt x="38" y="7"/>
                  </a:cubicBezTo>
                  <a:cubicBezTo>
                    <a:pt x="36" y="5"/>
                    <a:pt x="34" y="4"/>
                    <a:pt x="32" y="3"/>
                  </a:cubicBezTo>
                  <a:cubicBezTo>
                    <a:pt x="29" y="1"/>
                    <a:pt x="25" y="0"/>
                    <a:pt x="22" y="1"/>
                  </a:cubicBezTo>
                  <a:cubicBezTo>
                    <a:pt x="18" y="1"/>
                    <a:pt x="14" y="2"/>
                    <a:pt x="12" y="4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10" y="6"/>
                    <a:pt x="9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1"/>
                    <a:pt x="8" y="12"/>
                    <a:pt x="8" y="12"/>
                  </a:cubicBezTo>
                  <a:cubicBezTo>
                    <a:pt x="8" y="16"/>
                    <a:pt x="9" y="19"/>
                    <a:pt x="10" y="22"/>
                  </a:cubicBezTo>
                  <a:cubicBezTo>
                    <a:pt x="9" y="22"/>
                    <a:pt x="8" y="23"/>
                    <a:pt x="6" y="23"/>
                  </a:cubicBezTo>
                  <a:cubicBezTo>
                    <a:pt x="4" y="23"/>
                    <a:pt x="2" y="2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1"/>
                    <a:pt x="1" y="21"/>
                  </a:cubicBezTo>
                  <a:cubicBezTo>
                    <a:pt x="1" y="21"/>
                    <a:pt x="1" y="22"/>
                    <a:pt x="2" y="22"/>
                  </a:cubicBezTo>
                  <a:cubicBezTo>
                    <a:pt x="2" y="22"/>
                    <a:pt x="3" y="23"/>
                    <a:pt x="5" y="23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9" y="23"/>
                    <a:pt x="10" y="22"/>
                    <a:pt x="11" y="22"/>
                  </a:cubicBezTo>
                  <a:cubicBezTo>
                    <a:pt x="11" y="23"/>
                    <a:pt x="12" y="24"/>
                    <a:pt x="13" y="24"/>
                  </a:cubicBezTo>
                  <a:cubicBezTo>
                    <a:pt x="13" y="25"/>
                    <a:pt x="14" y="26"/>
                    <a:pt x="15" y="26"/>
                  </a:cubicBezTo>
                  <a:cubicBezTo>
                    <a:pt x="15" y="26"/>
                    <a:pt x="15" y="27"/>
                    <a:pt x="15" y="27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8"/>
                    <a:pt x="17" y="28"/>
                  </a:cubicBezTo>
                  <a:cubicBezTo>
                    <a:pt x="18" y="28"/>
                    <a:pt x="19" y="28"/>
                    <a:pt x="20" y="28"/>
                  </a:cubicBezTo>
                  <a:cubicBezTo>
                    <a:pt x="21" y="29"/>
                    <a:pt x="22" y="28"/>
                    <a:pt x="23" y="28"/>
                  </a:cubicBezTo>
                  <a:cubicBezTo>
                    <a:pt x="25" y="28"/>
                    <a:pt x="26" y="28"/>
                    <a:pt x="27" y="2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8" name="Freeform 2610"/>
            <p:cNvSpPr/>
            <p:nvPr/>
          </p:nvSpPr>
          <p:spPr bwMode="auto">
            <a:xfrm>
              <a:off x="1602622" y="2909328"/>
              <a:ext cx="59294" cy="43123"/>
            </a:xfrm>
            <a:custGeom>
              <a:avLst/>
              <a:gdLst>
                <a:gd name="T0" fmla="*/ 11 w 28"/>
                <a:gd name="T1" fmla="*/ 19 h 20"/>
                <a:gd name="T2" fmla="*/ 16 w 28"/>
                <a:gd name="T3" fmla="*/ 19 h 20"/>
                <a:gd name="T4" fmla="*/ 22 w 28"/>
                <a:gd name="T5" fmla="*/ 18 h 20"/>
                <a:gd name="T6" fmla="*/ 25 w 28"/>
                <a:gd name="T7" fmla="*/ 18 h 20"/>
                <a:gd name="T8" fmla="*/ 28 w 28"/>
                <a:gd name="T9" fmla="*/ 18 h 20"/>
                <a:gd name="T10" fmla="*/ 26 w 28"/>
                <a:gd name="T11" fmla="*/ 14 h 20"/>
                <a:gd name="T12" fmla="*/ 25 w 28"/>
                <a:gd name="T13" fmla="*/ 9 h 20"/>
                <a:gd name="T14" fmla="*/ 20 w 28"/>
                <a:gd name="T15" fmla="*/ 3 h 20"/>
                <a:gd name="T16" fmla="*/ 13 w 28"/>
                <a:gd name="T17" fmla="*/ 0 h 20"/>
                <a:gd name="T18" fmla="*/ 11 w 28"/>
                <a:gd name="T19" fmla="*/ 1 h 20"/>
                <a:gd name="T20" fmla="*/ 11 w 28"/>
                <a:gd name="T21" fmla="*/ 1 h 20"/>
                <a:gd name="T22" fmla="*/ 11 w 28"/>
                <a:gd name="T23" fmla="*/ 1 h 20"/>
                <a:gd name="T24" fmla="*/ 10 w 28"/>
                <a:gd name="T25" fmla="*/ 1 h 20"/>
                <a:gd name="T26" fmla="*/ 10 w 28"/>
                <a:gd name="T27" fmla="*/ 1 h 20"/>
                <a:gd name="T28" fmla="*/ 10 w 28"/>
                <a:gd name="T29" fmla="*/ 1 h 20"/>
                <a:gd name="T30" fmla="*/ 8 w 28"/>
                <a:gd name="T31" fmla="*/ 2 h 20"/>
                <a:gd name="T32" fmla="*/ 7 w 28"/>
                <a:gd name="T33" fmla="*/ 3 h 20"/>
                <a:gd name="T34" fmla="*/ 5 w 28"/>
                <a:gd name="T35" fmla="*/ 9 h 20"/>
                <a:gd name="T36" fmla="*/ 2 w 28"/>
                <a:gd name="T37" fmla="*/ 8 h 20"/>
                <a:gd name="T38" fmla="*/ 0 w 28"/>
                <a:gd name="T39" fmla="*/ 4 h 20"/>
                <a:gd name="T40" fmla="*/ 0 w 28"/>
                <a:gd name="T41" fmla="*/ 4 h 20"/>
                <a:gd name="T42" fmla="*/ 0 w 28"/>
                <a:gd name="T43" fmla="*/ 4 h 20"/>
                <a:gd name="T44" fmla="*/ 0 w 28"/>
                <a:gd name="T45" fmla="*/ 5 h 20"/>
                <a:gd name="T46" fmla="*/ 0 w 28"/>
                <a:gd name="T47" fmla="*/ 5 h 20"/>
                <a:gd name="T48" fmla="*/ 1 w 28"/>
                <a:gd name="T49" fmla="*/ 7 h 20"/>
                <a:gd name="T50" fmla="*/ 3 w 28"/>
                <a:gd name="T51" fmla="*/ 9 h 20"/>
                <a:gd name="T52" fmla="*/ 5 w 28"/>
                <a:gd name="T53" fmla="*/ 10 h 20"/>
                <a:gd name="T54" fmla="*/ 5 w 28"/>
                <a:gd name="T55" fmla="*/ 12 h 20"/>
                <a:gd name="T56" fmla="*/ 5 w 28"/>
                <a:gd name="T57" fmla="*/ 14 h 20"/>
                <a:gd name="T58" fmla="*/ 5 w 28"/>
                <a:gd name="T59" fmla="*/ 14 h 20"/>
                <a:gd name="T60" fmla="*/ 5 w 28"/>
                <a:gd name="T61" fmla="*/ 14 h 20"/>
                <a:gd name="T62" fmla="*/ 5 w 28"/>
                <a:gd name="T63" fmla="*/ 14 h 20"/>
                <a:gd name="T64" fmla="*/ 6 w 28"/>
                <a:gd name="T65" fmla="*/ 15 h 20"/>
                <a:gd name="T66" fmla="*/ 7 w 28"/>
                <a:gd name="T67" fmla="*/ 17 h 20"/>
                <a:gd name="T68" fmla="*/ 9 w 28"/>
                <a:gd name="T69" fmla="*/ 18 h 20"/>
                <a:gd name="T70" fmla="*/ 11 w 28"/>
                <a:gd name="T7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" h="20">
                  <a:moveTo>
                    <a:pt x="11" y="19"/>
                  </a:moveTo>
                  <a:cubicBezTo>
                    <a:pt x="13" y="20"/>
                    <a:pt x="14" y="19"/>
                    <a:pt x="16" y="19"/>
                  </a:cubicBezTo>
                  <a:cubicBezTo>
                    <a:pt x="18" y="19"/>
                    <a:pt x="20" y="18"/>
                    <a:pt x="22" y="18"/>
                  </a:cubicBezTo>
                  <a:cubicBezTo>
                    <a:pt x="23" y="18"/>
                    <a:pt x="24" y="18"/>
                    <a:pt x="25" y="18"/>
                  </a:cubicBezTo>
                  <a:cubicBezTo>
                    <a:pt x="27" y="18"/>
                    <a:pt x="28" y="18"/>
                    <a:pt x="28" y="18"/>
                  </a:cubicBezTo>
                  <a:cubicBezTo>
                    <a:pt x="27" y="17"/>
                    <a:pt x="26" y="15"/>
                    <a:pt x="26" y="14"/>
                  </a:cubicBezTo>
                  <a:cubicBezTo>
                    <a:pt x="26" y="12"/>
                    <a:pt x="25" y="10"/>
                    <a:pt x="25" y="9"/>
                  </a:cubicBezTo>
                  <a:cubicBezTo>
                    <a:pt x="24" y="7"/>
                    <a:pt x="22" y="5"/>
                    <a:pt x="20" y="3"/>
                  </a:cubicBezTo>
                  <a:cubicBezTo>
                    <a:pt x="18" y="1"/>
                    <a:pt x="15" y="0"/>
                    <a:pt x="13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8" y="2"/>
                    <a:pt x="8" y="3"/>
                    <a:pt x="7" y="3"/>
                  </a:cubicBezTo>
                  <a:cubicBezTo>
                    <a:pt x="6" y="5"/>
                    <a:pt x="5" y="7"/>
                    <a:pt x="5" y="9"/>
                  </a:cubicBezTo>
                  <a:cubicBezTo>
                    <a:pt x="4" y="9"/>
                    <a:pt x="3" y="8"/>
                    <a:pt x="2" y="8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8"/>
                    <a:pt x="2" y="8"/>
                    <a:pt x="3" y="9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1"/>
                    <a:pt x="5" y="12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6"/>
                    <a:pt x="6" y="16"/>
                    <a:pt x="7" y="17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9" y="19"/>
                    <a:pt x="10" y="19"/>
                    <a:pt x="11" y="1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9" name="Freeform 2611"/>
            <p:cNvSpPr/>
            <p:nvPr/>
          </p:nvSpPr>
          <p:spPr bwMode="auto">
            <a:xfrm>
              <a:off x="1660119" y="2949756"/>
              <a:ext cx="33241" cy="24257"/>
            </a:xfrm>
            <a:custGeom>
              <a:avLst/>
              <a:gdLst>
                <a:gd name="T0" fmla="*/ 6 w 16"/>
                <a:gd name="T1" fmla="*/ 10 h 11"/>
                <a:gd name="T2" fmla="*/ 9 w 16"/>
                <a:gd name="T3" fmla="*/ 10 h 11"/>
                <a:gd name="T4" fmla="*/ 13 w 16"/>
                <a:gd name="T5" fmla="*/ 10 h 11"/>
                <a:gd name="T6" fmla="*/ 14 w 16"/>
                <a:gd name="T7" fmla="*/ 10 h 11"/>
                <a:gd name="T8" fmla="*/ 16 w 16"/>
                <a:gd name="T9" fmla="*/ 10 h 11"/>
                <a:gd name="T10" fmla="*/ 15 w 16"/>
                <a:gd name="T11" fmla="*/ 7 h 11"/>
                <a:gd name="T12" fmla="*/ 14 w 16"/>
                <a:gd name="T13" fmla="*/ 4 h 11"/>
                <a:gd name="T14" fmla="*/ 11 w 16"/>
                <a:gd name="T15" fmla="*/ 1 h 11"/>
                <a:gd name="T16" fmla="*/ 7 w 16"/>
                <a:gd name="T17" fmla="*/ 0 h 11"/>
                <a:gd name="T18" fmla="*/ 6 w 16"/>
                <a:gd name="T19" fmla="*/ 0 h 11"/>
                <a:gd name="T20" fmla="*/ 6 w 16"/>
                <a:gd name="T21" fmla="*/ 0 h 11"/>
                <a:gd name="T22" fmla="*/ 6 w 16"/>
                <a:gd name="T23" fmla="*/ 0 h 11"/>
                <a:gd name="T24" fmla="*/ 6 w 16"/>
                <a:gd name="T25" fmla="*/ 0 h 11"/>
                <a:gd name="T26" fmla="*/ 6 w 16"/>
                <a:gd name="T27" fmla="*/ 0 h 11"/>
                <a:gd name="T28" fmla="*/ 5 w 16"/>
                <a:gd name="T29" fmla="*/ 0 h 11"/>
                <a:gd name="T30" fmla="*/ 5 w 16"/>
                <a:gd name="T31" fmla="*/ 0 h 11"/>
                <a:gd name="T32" fmla="*/ 4 w 16"/>
                <a:gd name="T33" fmla="*/ 1 h 11"/>
                <a:gd name="T34" fmla="*/ 3 w 16"/>
                <a:gd name="T35" fmla="*/ 5 h 11"/>
                <a:gd name="T36" fmla="*/ 1 w 16"/>
                <a:gd name="T37" fmla="*/ 4 h 11"/>
                <a:gd name="T38" fmla="*/ 0 w 16"/>
                <a:gd name="T39" fmla="*/ 2 h 11"/>
                <a:gd name="T40" fmla="*/ 0 w 16"/>
                <a:gd name="T41" fmla="*/ 2 h 11"/>
                <a:gd name="T42" fmla="*/ 0 w 16"/>
                <a:gd name="T43" fmla="*/ 2 h 11"/>
                <a:gd name="T44" fmla="*/ 0 w 16"/>
                <a:gd name="T45" fmla="*/ 2 h 11"/>
                <a:gd name="T46" fmla="*/ 0 w 16"/>
                <a:gd name="T47" fmla="*/ 2 h 11"/>
                <a:gd name="T48" fmla="*/ 0 w 16"/>
                <a:gd name="T49" fmla="*/ 4 h 11"/>
                <a:gd name="T50" fmla="*/ 2 w 16"/>
                <a:gd name="T51" fmla="*/ 4 h 11"/>
                <a:gd name="T52" fmla="*/ 3 w 16"/>
                <a:gd name="T53" fmla="*/ 5 h 11"/>
                <a:gd name="T54" fmla="*/ 3 w 16"/>
                <a:gd name="T55" fmla="*/ 6 h 11"/>
                <a:gd name="T56" fmla="*/ 3 w 16"/>
                <a:gd name="T57" fmla="*/ 7 h 11"/>
                <a:gd name="T58" fmla="*/ 3 w 16"/>
                <a:gd name="T59" fmla="*/ 7 h 11"/>
                <a:gd name="T60" fmla="*/ 3 w 16"/>
                <a:gd name="T61" fmla="*/ 8 h 11"/>
                <a:gd name="T62" fmla="*/ 3 w 16"/>
                <a:gd name="T63" fmla="*/ 8 h 11"/>
                <a:gd name="T64" fmla="*/ 3 w 16"/>
                <a:gd name="T65" fmla="*/ 8 h 11"/>
                <a:gd name="T66" fmla="*/ 4 w 16"/>
                <a:gd name="T67" fmla="*/ 9 h 11"/>
                <a:gd name="T68" fmla="*/ 5 w 16"/>
                <a:gd name="T69" fmla="*/ 10 h 11"/>
                <a:gd name="T70" fmla="*/ 6 w 16"/>
                <a:gd name="T7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11">
                  <a:moveTo>
                    <a:pt x="6" y="10"/>
                  </a:moveTo>
                  <a:cubicBezTo>
                    <a:pt x="7" y="11"/>
                    <a:pt x="8" y="10"/>
                    <a:pt x="9" y="10"/>
                  </a:cubicBezTo>
                  <a:cubicBezTo>
                    <a:pt x="10" y="10"/>
                    <a:pt x="11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5" y="9"/>
                    <a:pt x="15" y="8"/>
                    <a:pt x="15" y="7"/>
                  </a:cubicBezTo>
                  <a:cubicBezTo>
                    <a:pt x="15" y="6"/>
                    <a:pt x="14" y="5"/>
                    <a:pt x="14" y="4"/>
                  </a:cubicBezTo>
                  <a:cubicBezTo>
                    <a:pt x="14" y="3"/>
                    <a:pt x="13" y="2"/>
                    <a:pt x="11" y="1"/>
                  </a:cubicBezTo>
                  <a:cubicBezTo>
                    <a:pt x="10" y="0"/>
                    <a:pt x="9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0" name="Freeform 2612"/>
            <p:cNvSpPr/>
            <p:nvPr/>
          </p:nvSpPr>
          <p:spPr bwMode="auto">
            <a:xfrm>
              <a:off x="1536140" y="2922804"/>
              <a:ext cx="34139" cy="23358"/>
            </a:xfrm>
            <a:custGeom>
              <a:avLst/>
              <a:gdLst>
                <a:gd name="T0" fmla="*/ 6 w 16"/>
                <a:gd name="T1" fmla="*/ 11 h 11"/>
                <a:gd name="T2" fmla="*/ 9 w 16"/>
                <a:gd name="T3" fmla="*/ 11 h 11"/>
                <a:gd name="T4" fmla="*/ 12 w 16"/>
                <a:gd name="T5" fmla="*/ 10 h 11"/>
                <a:gd name="T6" fmla="*/ 14 w 16"/>
                <a:gd name="T7" fmla="*/ 10 h 11"/>
                <a:gd name="T8" fmla="*/ 16 w 16"/>
                <a:gd name="T9" fmla="*/ 10 h 11"/>
                <a:gd name="T10" fmla="*/ 15 w 16"/>
                <a:gd name="T11" fmla="*/ 8 h 11"/>
                <a:gd name="T12" fmla="*/ 14 w 16"/>
                <a:gd name="T13" fmla="*/ 5 h 11"/>
                <a:gd name="T14" fmla="*/ 11 w 16"/>
                <a:gd name="T15" fmla="*/ 2 h 11"/>
                <a:gd name="T16" fmla="*/ 7 w 16"/>
                <a:gd name="T17" fmla="*/ 0 h 11"/>
                <a:gd name="T18" fmla="*/ 6 w 16"/>
                <a:gd name="T19" fmla="*/ 0 h 11"/>
                <a:gd name="T20" fmla="*/ 6 w 16"/>
                <a:gd name="T21" fmla="*/ 1 h 11"/>
                <a:gd name="T22" fmla="*/ 6 w 16"/>
                <a:gd name="T23" fmla="*/ 1 h 11"/>
                <a:gd name="T24" fmla="*/ 6 w 16"/>
                <a:gd name="T25" fmla="*/ 1 h 11"/>
                <a:gd name="T26" fmla="*/ 6 w 16"/>
                <a:gd name="T27" fmla="*/ 1 h 11"/>
                <a:gd name="T28" fmla="*/ 5 w 16"/>
                <a:gd name="T29" fmla="*/ 1 h 11"/>
                <a:gd name="T30" fmla="*/ 5 w 16"/>
                <a:gd name="T31" fmla="*/ 1 h 11"/>
                <a:gd name="T32" fmla="*/ 4 w 16"/>
                <a:gd name="T33" fmla="*/ 2 h 11"/>
                <a:gd name="T34" fmla="*/ 3 w 16"/>
                <a:gd name="T35" fmla="*/ 5 h 11"/>
                <a:gd name="T36" fmla="*/ 1 w 16"/>
                <a:gd name="T37" fmla="*/ 5 h 11"/>
                <a:gd name="T38" fmla="*/ 0 w 16"/>
                <a:gd name="T39" fmla="*/ 2 h 11"/>
                <a:gd name="T40" fmla="*/ 0 w 16"/>
                <a:gd name="T41" fmla="*/ 2 h 11"/>
                <a:gd name="T42" fmla="*/ 0 w 16"/>
                <a:gd name="T43" fmla="*/ 2 h 11"/>
                <a:gd name="T44" fmla="*/ 0 w 16"/>
                <a:gd name="T45" fmla="*/ 3 h 11"/>
                <a:gd name="T46" fmla="*/ 0 w 16"/>
                <a:gd name="T47" fmla="*/ 3 h 11"/>
                <a:gd name="T48" fmla="*/ 0 w 16"/>
                <a:gd name="T49" fmla="*/ 4 h 11"/>
                <a:gd name="T50" fmla="*/ 2 w 16"/>
                <a:gd name="T51" fmla="*/ 5 h 11"/>
                <a:gd name="T52" fmla="*/ 3 w 16"/>
                <a:gd name="T53" fmla="*/ 6 h 11"/>
                <a:gd name="T54" fmla="*/ 3 w 16"/>
                <a:gd name="T55" fmla="*/ 7 h 11"/>
                <a:gd name="T56" fmla="*/ 3 w 16"/>
                <a:gd name="T57" fmla="*/ 8 h 11"/>
                <a:gd name="T58" fmla="*/ 3 w 16"/>
                <a:gd name="T59" fmla="*/ 8 h 11"/>
                <a:gd name="T60" fmla="*/ 3 w 16"/>
                <a:gd name="T61" fmla="*/ 8 h 11"/>
                <a:gd name="T62" fmla="*/ 3 w 16"/>
                <a:gd name="T63" fmla="*/ 8 h 11"/>
                <a:gd name="T64" fmla="*/ 3 w 16"/>
                <a:gd name="T65" fmla="*/ 9 h 11"/>
                <a:gd name="T66" fmla="*/ 4 w 16"/>
                <a:gd name="T67" fmla="*/ 10 h 11"/>
                <a:gd name="T68" fmla="*/ 5 w 16"/>
                <a:gd name="T69" fmla="*/ 11 h 11"/>
                <a:gd name="T70" fmla="*/ 6 w 16"/>
                <a:gd name="T7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11">
                  <a:moveTo>
                    <a:pt x="6" y="11"/>
                  </a:moveTo>
                  <a:cubicBezTo>
                    <a:pt x="7" y="11"/>
                    <a:pt x="8" y="11"/>
                    <a:pt x="9" y="11"/>
                  </a:cubicBezTo>
                  <a:cubicBezTo>
                    <a:pt x="10" y="11"/>
                    <a:pt x="11" y="11"/>
                    <a:pt x="12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5" y="10"/>
                    <a:pt x="15" y="9"/>
                    <a:pt x="15" y="8"/>
                  </a:cubicBezTo>
                  <a:cubicBezTo>
                    <a:pt x="15" y="7"/>
                    <a:pt x="14" y="6"/>
                    <a:pt x="14" y="5"/>
                  </a:cubicBezTo>
                  <a:cubicBezTo>
                    <a:pt x="13" y="4"/>
                    <a:pt x="13" y="3"/>
                    <a:pt x="11" y="2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4" y="10"/>
                  </a:cubicBezTo>
                  <a:cubicBezTo>
                    <a:pt x="4" y="10"/>
                    <a:pt x="4" y="10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1" name="Freeform 2613"/>
            <p:cNvSpPr/>
            <p:nvPr/>
          </p:nvSpPr>
          <p:spPr bwMode="auto">
            <a:xfrm>
              <a:off x="1422044" y="2762889"/>
              <a:ext cx="54803" cy="91637"/>
            </a:xfrm>
            <a:custGeom>
              <a:avLst/>
              <a:gdLst>
                <a:gd name="T0" fmla="*/ 25 w 26"/>
                <a:gd name="T1" fmla="*/ 18 h 43"/>
                <a:gd name="T2" fmla="*/ 23 w 26"/>
                <a:gd name="T3" fmla="*/ 16 h 43"/>
                <a:gd name="T4" fmla="*/ 20 w 26"/>
                <a:gd name="T5" fmla="*/ 14 h 43"/>
                <a:gd name="T6" fmla="*/ 17 w 26"/>
                <a:gd name="T7" fmla="*/ 8 h 43"/>
                <a:gd name="T8" fmla="*/ 16 w 26"/>
                <a:gd name="T9" fmla="*/ 4 h 43"/>
                <a:gd name="T10" fmla="*/ 16 w 26"/>
                <a:gd name="T11" fmla="*/ 0 h 43"/>
                <a:gd name="T12" fmla="*/ 9 w 26"/>
                <a:gd name="T13" fmla="*/ 4 h 43"/>
                <a:gd name="T14" fmla="*/ 3 w 26"/>
                <a:gd name="T15" fmla="*/ 11 h 43"/>
                <a:gd name="T16" fmla="*/ 0 w 26"/>
                <a:gd name="T17" fmla="*/ 22 h 43"/>
                <a:gd name="T18" fmla="*/ 3 w 26"/>
                <a:gd name="T19" fmla="*/ 31 h 43"/>
                <a:gd name="T20" fmla="*/ 10 w 26"/>
                <a:gd name="T21" fmla="*/ 34 h 43"/>
                <a:gd name="T22" fmla="*/ 19 w 26"/>
                <a:gd name="T23" fmla="*/ 34 h 43"/>
                <a:gd name="T24" fmla="*/ 19 w 26"/>
                <a:gd name="T25" fmla="*/ 37 h 43"/>
                <a:gd name="T26" fmla="*/ 17 w 26"/>
                <a:gd name="T27" fmla="*/ 42 h 43"/>
                <a:gd name="T28" fmla="*/ 17 w 26"/>
                <a:gd name="T29" fmla="*/ 43 h 43"/>
                <a:gd name="T30" fmla="*/ 19 w 26"/>
                <a:gd name="T31" fmla="*/ 39 h 43"/>
                <a:gd name="T32" fmla="*/ 19 w 26"/>
                <a:gd name="T33" fmla="*/ 33 h 43"/>
                <a:gd name="T34" fmla="*/ 24 w 26"/>
                <a:gd name="T35" fmla="*/ 30 h 43"/>
                <a:gd name="T36" fmla="*/ 26 w 26"/>
                <a:gd name="T37" fmla="*/ 25 h 43"/>
                <a:gd name="T38" fmla="*/ 26 w 26"/>
                <a:gd name="T39" fmla="*/ 21 h 43"/>
                <a:gd name="T40" fmla="*/ 25 w 26"/>
                <a:gd name="T41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43">
                  <a:moveTo>
                    <a:pt x="25" y="18"/>
                  </a:moveTo>
                  <a:cubicBezTo>
                    <a:pt x="24" y="17"/>
                    <a:pt x="24" y="17"/>
                    <a:pt x="23" y="16"/>
                  </a:cubicBezTo>
                  <a:cubicBezTo>
                    <a:pt x="22" y="16"/>
                    <a:pt x="21" y="15"/>
                    <a:pt x="20" y="14"/>
                  </a:cubicBezTo>
                  <a:cubicBezTo>
                    <a:pt x="19" y="13"/>
                    <a:pt x="18" y="11"/>
                    <a:pt x="17" y="8"/>
                  </a:cubicBezTo>
                  <a:cubicBezTo>
                    <a:pt x="16" y="7"/>
                    <a:pt x="16" y="5"/>
                    <a:pt x="16" y="4"/>
                  </a:cubicBezTo>
                  <a:cubicBezTo>
                    <a:pt x="16" y="2"/>
                    <a:pt x="16" y="0"/>
                    <a:pt x="16" y="0"/>
                  </a:cubicBezTo>
                  <a:cubicBezTo>
                    <a:pt x="14" y="1"/>
                    <a:pt x="12" y="3"/>
                    <a:pt x="9" y="4"/>
                  </a:cubicBezTo>
                  <a:cubicBezTo>
                    <a:pt x="7" y="6"/>
                    <a:pt x="5" y="8"/>
                    <a:pt x="3" y="11"/>
                  </a:cubicBezTo>
                  <a:cubicBezTo>
                    <a:pt x="1" y="14"/>
                    <a:pt x="0" y="18"/>
                    <a:pt x="0" y="22"/>
                  </a:cubicBezTo>
                  <a:cubicBezTo>
                    <a:pt x="0" y="26"/>
                    <a:pt x="1" y="29"/>
                    <a:pt x="3" y="31"/>
                  </a:cubicBezTo>
                  <a:cubicBezTo>
                    <a:pt x="5" y="33"/>
                    <a:pt x="7" y="34"/>
                    <a:pt x="10" y="34"/>
                  </a:cubicBezTo>
                  <a:cubicBezTo>
                    <a:pt x="13" y="35"/>
                    <a:pt x="16" y="35"/>
                    <a:pt x="19" y="34"/>
                  </a:cubicBezTo>
                  <a:cubicBezTo>
                    <a:pt x="19" y="35"/>
                    <a:pt x="19" y="36"/>
                    <a:pt x="19" y="37"/>
                  </a:cubicBezTo>
                  <a:cubicBezTo>
                    <a:pt x="19" y="39"/>
                    <a:pt x="18" y="41"/>
                    <a:pt x="17" y="42"/>
                  </a:cubicBezTo>
                  <a:cubicBezTo>
                    <a:pt x="17" y="42"/>
                    <a:pt x="17" y="43"/>
                    <a:pt x="17" y="43"/>
                  </a:cubicBezTo>
                  <a:cubicBezTo>
                    <a:pt x="18" y="42"/>
                    <a:pt x="19" y="40"/>
                    <a:pt x="19" y="39"/>
                  </a:cubicBezTo>
                  <a:cubicBezTo>
                    <a:pt x="20" y="37"/>
                    <a:pt x="20" y="35"/>
                    <a:pt x="19" y="33"/>
                  </a:cubicBezTo>
                  <a:cubicBezTo>
                    <a:pt x="21" y="33"/>
                    <a:pt x="23" y="31"/>
                    <a:pt x="24" y="30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6" y="24"/>
                    <a:pt x="26" y="22"/>
                    <a:pt x="26" y="21"/>
                  </a:cubicBezTo>
                  <a:cubicBezTo>
                    <a:pt x="26" y="20"/>
                    <a:pt x="25" y="19"/>
                    <a:pt x="25" y="1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2" name="Freeform 2614"/>
            <p:cNvSpPr/>
            <p:nvPr/>
          </p:nvSpPr>
          <p:spPr bwMode="auto">
            <a:xfrm>
              <a:off x="2698668" y="2594888"/>
              <a:ext cx="66482" cy="61990"/>
            </a:xfrm>
            <a:custGeom>
              <a:avLst/>
              <a:gdLst>
                <a:gd name="T0" fmla="*/ 28 w 31"/>
                <a:gd name="T1" fmla="*/ 22 h 29"/>
                <a:gd name="T2" fmla="*/ 31 w 31"/>
                <a:gd name="T3" fmla="*/ 17 h 29"/>
                <a:gd name="T4" fmla="*/ 31 w 31"/>
                <a:gd name="T5" fmla="*/ 12 h 29"/>
                <a:gd name="T6" fmla="*/ 28 w 31"/>
                <a:gd name="T7" fmla="*/ 5 h 29"/>
                <a:gd name="T8" fmla="*/ 25 w 31"/>
                <a:gd name="T9" fmla="*/ 2 h 29"/>
                <a:gd name="T10" fmla="*/ 23 w 31"/>
                <a:gd name="T11" fmla="*/ 0 h 29"/>
                <a:gd name="T12" fmla="*/ 20 w 31"/>
                <a:gd name="T13" fmla="*/ 3 h 29"/>
                <a:gd name="T14" fmla="*/ 17 w 31"/>
                <a:gd name="T15" fmla="*/ 3 h 29"/>
                <a:gd name="T16" fmla="*/ 13 w 31"/>
                <a:gd name="T17" fmla="*/ 4 h 29"/>
                <a:gd name="T18" fmla="*/ 8 w 31"/>
                <a:gd name="T19" fmla="*/ 7 h 29"/>
                <a:gd name="T20" fmla="*/ 6 w 31"/>
                <a:gd name="T21" fmla="*/ 14 h 29"/>
                <a:gd name="T22" fmla="*/ 8 w 31"/>
                <a:gd name="T23" fmla="*/ 23 h 29"/>
                <a:gd name="T24" fmla="*/ 5 w 31"/>
                <a:gd name="T25" fmla="*/ 23 h 29"/>
                <a:gd name="T26" fmla="*/ 0 w 31"/>
                <a:gd name="T27" fmla="*/ 22 h 29"/>
                <a:gd name="T28" fmla="*/ 0 w 31"/>
                <a:gd name="T29" fmla="*/ 23 h 29"/>
                <a:gd name="T30" fmla="*/ 4 w 31"/>
                <a:gd name="T31" fmla="*/ 24 h 29"/>
                <a:gd name="T32" fmla="*/ 8 w 31"/>
                <a:gd name="T33" fmla="*/ 23 h 29"/>
                <a:gd name="T34" fmla="*/ 18 w 31"/>
                <a:gd name="T35" fmla="*/ 28 h 29"/>
                <a:gd name="T36" fmla="*/ 24 w 31"/>
                <a:gd name="T37" fmla="*/ 26 h 29"/>
                <a:gd name="T38" fmla="*/ 28 w 31"/>
                <a:gd name="T39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29">
                  <a:moveTo>
                    <a:pt x="28" y="22"/>
                  </a:moveTo>
                  <a:cubicBezTo>
                    <a:pt x="30" y="20"/>
                    <a:pt x="31" y="18"/>
                    <a:pt x="31" y="17"/>
                  </a:cubicBezTo>
                  <a:cubicBezTo>
                    <a:pt x="31" y="15"/>
                    <a:pt x="31" y="13"/>
                    <a:pt x="31" y="12"/>
                  </a:cubicBezTo>
                  <a:cubicBezTo>
                    <a:pt x="31" y="9"/>
                    <a:pt x="29" y="7"/>
                    <a:pt x="28" y="5"/>
                  </a:cubicBezTo>
                  <a:cubicBezTo>
                    <a:pt x="27" y="4"/>
                    <a:pt x="26" y="3"/>
                    <a:pt x="25" y="2"/>
                  </a:cubicBezTo>
                  <a:cubicBezTo>
                    <a:pt x="24" y="1"/>
                    <a:pt x="23" y="0"/>
                    <a:pt x="23" y="0"/>
                  </a:cubicBezTo>
                  <a:cubicBezTo>
                    <a:pt x="23" y="1"/>
                    <a:pt x="22" y="2"/>
                    <a:pt x="20" y="3"/>
                  </a:cubicBezTo>
                  <a:cubicBezTo>
                    <a:pt x="19" y="3"/>
                    <a:pt x="18" y="3"/>
                    <a:pt x="17" y="3"/>
                  </a:cubicBezTo>
                  <a:cubicBezTo>
                    <a:pt x="15" y="3"/>
                    <a:pt x="14" y="3"/>
                    <a:pt x="13" y="4"/>
                  </a:cubicBezTo>
                  <a:cubicBezTo>
                    <a:pt x="11" y="5"/>
                    <a:pt x="10" y="6"/>
                    <a:pt x="8" y="7"/>
                  </a:cubicBezTo>
                  <a:cubicBezTo>
                    <a:pt x="7" y="9"/>
                    <a:pt x="7" y="12"/>
                    <a:pt x="6" y="14"/>
                  </a:cubicBezTo>
                  <a:cubicBezTo>
                    <a:pt x="6" y="17"/>
                    <a:pt x="7" y="20"/>
                    <a:pt x="8" y="23"/>
                  </a:cubicBezTo>
                  <a:cubicBezTo>
                    <a:pt x="7" y="23"/>
                    <a:pt x="6" y="23"/>
                    <a:pt x="5" y="23"/>
                  </a:cubicBezTo>
                  <a:cubicBezTo>
                    <a:pt x="3" y="23"/>
                    <a:pt x="1" y="23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5" y="24"/>
                    <a:pt x="7" y="24"/>
                    <a:pt x="8" y="23"/>
                  </a:cubicBezTo>
                  <a:cubicBezTo>
                    <a:pt x="10" y="26"/>
                    <a:pt x="14" y="29"/>
                    <a:pt x="18" y="28"/>
                  </a:cubicBezTo>
                  <a:cubicBezTo>
                    <a:pt x="20" y="28"/>
                    <a:pt x="22" y="27"/>
                    <a:pt x="24" y="26"/>
                  </a:cubicBezTo>
                  <a:cubicBezTo>
                    <a:pt x="25" y="25"/>
                    <a:pt x="27" y="23"/>
                    <a:pt x="28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3" name="Freeform 2615"/>
            <p:cNvSpPr/>
            <p:nvPr/>
          </p:nvSpPr>
          <p:spPr bwMode="auto">
            <a:xfrm>
              <a:off x="2775931" y="2630824"/>
              <a:ext cx="65583" cy="46717"/>
            </a:xfrm>
            <a:custGeom>
              <a:avLst/>
              <a:gdLst>
                <a:gd name="T0" fmla="*/ 23 w 31"/>
                <a:gd name="T1" fmla="*/ 21 h 22"/>
                <a:gd name="T2" fmla="*/ 30 w 31"/>
                <a:gd name="T3" fmla="*/ 15 h 22"/>
                <a:gd name="T4" fmla="*/ 31 w 31"/>
                <a:gd name="T5" fmla="*/ 9 h 22"/>
                <a:gd name="T6" fmla="*/ 31 w 31"/>
                <a:gd name="T7" fmla="*/ 5 h 22"/>
                <a:gd name="T8" fmla="*/ 30 w 31"/>
                <a:gd name="T9" fmla="*/ 2 h 22"/>
                <a:gd name="T10" fmla="*/ 27 w 31"/>
                <a:gd name="T11" fmla="*/ 3 h 22"/>
                <a:gd name="T12" fmla="*/ 24 w 31"/>
                <a:gd name="T13" fmla="*/ 1 h 22"/>
                <a:gd name="T14" fmla="*/ 19 w 31"/>
                <a:gd name="T15" fmla="*/ 0 h 22"/>
                <a:gd name="T16" fmla="*/ 14 w 31"/>
                <a:gd name="T17" fmla="*/ 1 h 22"/>
                <a:gd name="T18" fmla="*/ 7 w 31"/>
                <a:gd name="T19" fmla="*/ 13 h 22"/>
                <a:gd name="T20" fmla="*/ 4 w 31"/>
                <a:gd name="T21" fmla="*/ 12 h 22"/>
                <a:gd name="T22" fmla="*/ 2 w 31"/>
                <a:gd name="T23" fmla="*/ 11 h 22"/>
                <a:gd name="T24" fmla="*/ 1 w 31"/>
                <a:gd name="T25" fmla="*/ 10 h 22"/>
                <a:gd name="T26" fmla="*/ 1 w 31"/>
                <a:gd name="T27" fmla="*/ 10 h 22"/>
                <a:gd name="T28" fmla="*/ 1 w 31"/>
                <a:gd name="T29" fmla="*/ 11 h 22"/>
                <a:gd name="T30" fmla="*/ 1 w 31"/>
                <a:gd name="T31" fmla="*/ 11 h 22"/>
                <a:gd name="T32" fmla="*/ 1 w 31"/>
                <a:gd name="T33" fmla="*/ 11 h 22"/>
                <a:gd name="T34" fmla="*/ 1 w 31"/>
                <a:gd name="T35" fmla="*/ 11 h 22"/>
                <a:gd name="T36" fmla="*/ 1 w 31"/>
                <a:gd name="T37" fmla="*/ 11 h 22"/>
                <a:gd name="T38" fmla="*/ 3 w 31"/>
                <a:gd name="T39" fmla="*/ 12 h 22"/>
                <a:gd name="T40" fmla="*/ 7 w 31"/>
                <a:gd name="T41" fmla="*/ 14 h 22"/>
                <a:gd name="T42" fmla="*/ 13 w 31"/>
                <a:gd name="T43" fmla="*/ 21 h 22"/>
                <a:gd name="T44" fmla="*/ 23 w 31"/>
                <a:gd name="T4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2">
                  <a:moveTo>
                    <a:pt x="23" y="21"/>
                  </a:moveTo>
                  <a:cubicBezTo>
                    <a:pt x="26" y="20"/>
                    <a:pt x="28" y="18"/>
                    <a:pt x="30" y="15"/>
                  </a:cubicBezTo>
                  <a:cubicBezTo>
                    <a:pt x="31" y="13"/>
                    <a:pt x="31" y="11"/>
                    <a:pt x="31" y="9"/>
                  </a:cubicBezTo>
                  <a:cubicBezTo>
                    <a:pt x="31" y="8"/>
                    <a:pt x="31" y="6"/>
                    <a:pt x="31" y="5"/>
                  </a:cubicBezTo>
                  <a:cubicBezTo>
                    <a:pt x="31" y="3"/>
                    <a:pt x="30" y="2"/>
                    <a:pt x="30" y="2"/>
                  </a:cubicBezTo>
                  <a:cubicBezTo>
                    <a:pt x="30" y="3"/>
                    <a:pt x="29" y="3"/>
                    <a:pt x="27" y="3"/>
                  </a:cubicBezTo>
                  <a:cubicBezTo>
                    <a:pt x="26" y="2"/>
                    <a:pt x="25" y="1"/>
                    <a:pt x="24" y="1"/>
                  </a:cubicBezTo>
                  <a:cubicBezTo>
                    <a:pt x="23" y="0"/>
                    <a:pt x="21" y="0"/>
                    <a:pt x="19" y="0"/>
                  </a:cubicBezTo>
                  <a:cubicBezTo>
                    <a:pt x="17" y="0"/>
                    <a:pt x="15" y="0"/>
                    <a:pt x="14" y="1"/>
                  </a:cubicBezTo>
                  <a:cubicBezTo>
                    <a:pt x="10" y="2"/>
                    <a:pt x="7" y="8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2"/>
                    <a:pt x="3" y="12"/>
                    <a:pt x="2" y="11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5" y="13"/>
                    <a:pt x="6" y="14"/>
                    <a:pt x="7" y="14"/>
                  </a:cubicBezTo>
                  <a:cubicBezTo>
                    <a:pt x="8" y="17"/>
                    <a:pt x="9" y="20"/>
                    <a:pt x="13" y="21"/>
                  </a:cubicBezTo>
                  <a:cubicBezTo>
                    <a:pt x="16" y="22"/>
                    <a:pt x="20" y="22"/>
                    <a:pt x="23" y="2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4" name="Freeform 2616"/>
            <p:cNvSpPr/>
            <p:nvPr/>
          </p:nvSpPr>
          <p:spPr bwMode="auto">
            <a:xfrm>
              <a:off x="2749877" y="2644300"/>
              <a:ext cx="34139" cy="29647"/>
            </a:xfrm>
            <a:custGeom>
              <a:avLst/>
              <a:gdLst>
                <a:gd name="T0" fmla="*/ 5 w 16"/>
                <a:gd name="T1" fmla="*/ 12 h 14"/>
                <a:gd name="T2" fmla="*/ 8 w 16"/>
                <a:gd name="T3" fmla="*/ 13 h 14"/>
                <a:gd name="T4" fmla="*/ 12 w 16"/>
                <a:gd name="T5" fmla="*/ 13 h 14"/>
                <a:gd name="T6" fmla="*/ 14 w 16"/>
                <a:gd name="T7" fmla="*/ 13 h 14"/>
                <a:gd name="T8" fmla="*/ 16 w 16"/>
                <a:gd name="T9" fmla="*/ 14 h 14"/>
                <a:gd name="T10" fmla="*/ 15 w 16"/>
                <a:gd name="T11" fmla="*/ 11 h 14"/>
                <a:gd name="T12" fmla="*/ 15 w 16"/>
                <a:gd name="T13" fmla="*/ 8 h 14"/>
                <a:gd name="T14" fmla="*/ 10 w 16"/>
                <a:gd name="T15" fmla="*/ 1 h 14"/>
                <a:gd name="T16" fmla="*/ 6 w 16"/>
                <a:gd name="T17" fmla="*/ 1 h 14"/>
                <a:gd name="T18" fmla="*/ 3 w 16"/>
                <a:gd name="T19" fmla="*/ 4 h 14"/>
                <a:gd name="T20" fmla="*/ 2 w 16"/>
                <a:gd name="T21" fmla="*/ 3 h 14"/>
                <a:gd name="T22" fmla="*/ 0 w 16"/>
                <a:gd name="T23" fmla="*/ 1 h 14"/>
                <a:gd name="T24" fmla="*/ 0 w 16"/>
                <a:gd name="T25" fmla="*/ 2 h 14"/>
                <a:gd name="T26" fmla="*/ 1 w 16"/>
                <a:gd name="T27" fmla="*/ 3 h 14"/>
                <a:gd name="T28" fmla="*/ 3 w 16"/>
                <a:gd name="T29" fmla="*/ 4 h 14"/>
                <a:gd name="T30" fmla="*/ 2 w 16"/>
                <a:gd name="T31" fmla="*/ 9 h 14"/>
                <a:gd name="T32" fmla="*/ 5 w 16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4">
                  <a:moveTo>
                    <a:pt x="5" y="12"/>
                  </a:moveTo>
                  <a:cubicBezTo>
                    <a:pt x="6" y="13"/>
                    <a:pt x="7" y="13"/>
                    <a:pt x="8" y="13"/>
                  </a:cubicBezTo>
                  <a:cubicBezTo>
                    <a:pt x="10" y="13"/>
                    <a:pt x="11" y="13"/>
                    <a:pt x="12" y="13"/>
                  </a:cubicBezTo>
                  <a:cubicBezTo>
                    <a:pt x="12" y="13"/>
                    <a:pt x="13" y="13"/>
                    <a:pt x="14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5" y="13"/>
                    <a:pt x="15" y="12"/>
                    <a:pt x="15" y="11"/>
                  </a:cubicBezTo>
                  <a:cubicBezTo>
                    <a:pt x="15" y="10"/>
                    <a:pt x="15" y="9"/>
                    <a:pt x="15" y="8"/>
                  </a:cubicBezTo>
                  <a:cubicBezTo>
                    <a:pt x="14" y="5"/>
                    <a:pt x="13" y="2"/>
                    <a:pt x="10" y="1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2" y="6"/>
                    <a:pt x="2" y="8"/>
                    <a:pt x="2" y="9"/>
                  </a:cubicBezTo>
                  <a:cubicBezTo>
                    <a:pt x="3" y="10"/>
                    <a:pt x="4" y="11"/>
                    <a:pt x="5" y="1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5" name="Freeform 2617"/>
            <p:cNvSpPr/>
            <p:nvPr/>
          </p:nvSpPr>
          <p:spPr bwMode="auto">
            <a:xfrm>
              <a:off x="2648358" y="2532899"/>
              <a:ext cx="26952" cy="40428"/>
            </a:xfrm>
            <a:custGeom>
              <a:avLst/>
              <a:gdLst>
                <a:gd name="T0" fmla="*/ 13 w 13"/>
                <a:gd name="T1" fmla="*/ 12 h 19"/>
                <a:gd name="T2" fmla="*/ 13 w 13"/>
                <a:gd name="T3" fmla="*/ 8 h 19"/>
                <a:gd name="T4" fmla="*/ 11 w 13"/>
                <a:gd name="T5" fmla="*/ 4 h 19"/>
                <a:gd name="T6" fmla="*/ 11 w 13"/>
                <a:gd name="T7" fmla="*/ 2 h 19"/>
                <a:gd name="T8" fmla="*/ 11 w 13"/>
                <a:gd name="T9" fmla="*/ 0 h 19"/>
                <a:gd name="T10" fmla="*/ 8 w 13"/>
                <a:gd name="T11" fmla="*/ 2 h 19"/>
                <a:gd name="T12" fmla="*/ 5 w 13"/>
                <a:gd name="T13" fmla="*/ 3 h 19"/>
                <a:gd name="T14" fmla="*/ 0 w 13"/>
                <a:gd name="T15" fmla="*/ 10 h 19"/>
                <a:gd name="T16" fmla="*/ 2 w 13"/>
                <a:gd name="T17" fmla="*/ 14 h 19"/>
                <a:gd name="T18" fmla="*/ 5 w 13"/>
                <a:gd name="T19" fmla="*/ 17 h 19"/>
                <a:gd name="T20" fmla="*/ 5 w 13"/>
                <a:gd name="T21" fmla="*/ 17 h 19"/>
                <a:gd name="T22" fmla="*/ 4 w 13"/>
                <a:gd name="T23" fmla="*/ 18 h 19"/>
                <a:gd name="T24" fmla="*/ 3 w 13"/>
                <a:gd name="T25" fmla="*/ 18 h 19"/>
                <a:gd name="T26" fmla="*/ 2 w 13"/>
                <a:gd name="T27" fmla="*/ 18 h 19"/>
                <a:gd name="T28" fmla="*/ 1 w 13"/>
                <a:gd name="T29" fmla="*/ 18 h 19"/>
                <a:gd name="T30" fmla="*/ 1 w 13"/>
                <a:gd name="T31" fmla="*/ 17 h 19"/>
                <a:gd name="T32" fmla="*/ 1 w 13"/>
                <a:gd name="T33" fmla="*/ 16 h 19"/>
                <a:gd name="T34" fmla="*/ 1 w 13"/>
                <a:gd name="T35" fmla="*/ 15 h 19"/>
                <a:gd name="T36" fmla="*/ 1 w 13"/>
                <a:gd name="T37" fmla="*/ 15 h 19"/>
                <a:gd name="T38" fmla="*/ 1 w 13"/>
                <a:gd name="T39" fmla="*/ 16 h 19"/>
                <a:gd name="T40" fmla="*/ 0 w 13"/>
                <a:gd name="T41" fmla="*/ 16 h 19"/>
                <a:gd name="T42" fmla="*/ 1 w 13"/>
                <a:gd name="T43" fmla="*/ 17 h 19"/>
                <a:gd name="T44" fmla="*/ 2 w 13"/>
                <a:gd name="T45" fmla="*/ 18 h 19"/>
                <a:gd name="T46" fmla="*/ 3 w 13"/>
                <a:gd name="T47" fmla="*/ 19 h 19"/>
                <a:gd name="T48" fmla="*/ 3 w 13"/>
                <a:gd name="T49" fmla="*/ 18 h 19"/>
                <a:gd name="T50" fmla="*/ 5 w 13"/>
                <a:gd name="T51" fmla="*/ 18 h 19"/>
                <a:gd name="T52" fmla="*/ 5 w 13"/>
                <a:gd name="T53" fmla="*/ 17 h 19"/>
                <a:gd name="T54" fmla="*/ 11 w 13"/>
                <a:gd name="T55" fmla="*/ 16 h 19"/>
                <a:gd name="T56" fmla="*/ 13 w 13"/>
                <a:gd name="T5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19">
                  <a:moveTo>
                    <a:pt x="13" y="12"/>
                  </a:moveTo>
                  <a:cubicBezTo>
                    <a:pt x="13" y="10"/>
                    <a:pt x="13" y="9"/>
                    <a:pt x="13" y="8"/>
                  </a:cubicBezTo>
                  <a:cubicBezTo>
                    <a:pt x="12" y="6"/>
                    <a:pt x="12" y="5"/>
                    <a:pt x="11" y="4"/>
                  </a:cubicBezTo>
                  <a:cubicBezTo>
                    <a:pt x="11" y="4"/>
                    <a:pt x="11" y="3"/>
                    <a:pt x="11" y="2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0" y="1"/>
                    <a:pt x="9" y="1"/>
                    <a:pt x="8" y="2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2" y="5"/>
                    <a:pt x="0" y="8"/>
                    <a:pt x="0" y="10"/>
                  </a:cubicBezTo>
                  <a:cubicBezTo>
                    <a:pt x="0" y="11"/>
                    <a:pt x="1" y="13"/>
                    <a:pt x="2" y="14"/>
                  </a:cubicBezTo>
                  <a:cubicBezTo>
                    <a:pt x="3" y="15"/>
                    <a:pt x="4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3" y="18"/>
                    <a:pt x="2" y="19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1" y="18"/>
                    <a:pt x="1" y="18"/>
                    <a:pt x="2" y="18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4" y="18"/>
                    <a:pt x="4" y="18"/>
                    <a:pt x="5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7"/>
                    <a:pt x="9" y="17"/>
                    <a:pt x="11" y="16"/>
                  </a:cubicBezTo>
                  <a:cubicBezTo>
                    <a:pt x="12" y="15"/>
                    <a:pt x="13" y="13"/>
                    <a:pt x="13" y="1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6" name="Freeform 2618"/>
            <p:cNvSpPr/>
            <p:nvPr/>
          </p:nvSpPr>
          <p:spPr bwMode="auto">
            <a:xfrm>
              <a:off x="2622305" y="2548172"/>
              <a:ext cx="12578" cy="12578"/>
            </a:xfrm>
            <a:custGeom>
              <a:avLst/>
              <a:gdLst>
                <a:gd name="T0" fmla="*/ 6 w 6"/>
                <a:gd name="T1" fmla="*/ 4 h 6"/>
                <a:gd name="T2" fmla="*/ 6 w 6"/>
                <a:gd name="T3" fmla="*/ 2 h 6"/>
                <a:gd name="T4" fmla="*/ 5 w 6"/>
                <a:gd name="T5" fmla="*/ 1 h 6"/>
                <a:gd name="T6" fmla="*/ 5 w 6"/>
                <a:gd name="T7" fmla="*/ 0 h 6"/>
                <a:gd name="T8" fmla="*/ 3 w 6"/>
                <a:gd name="T9" fmla="*/ 1 h 6"/>
                <a:gd name="T10" fmla="*/ 1 w 6"/>
                <a:gd name="T11" fmla="*/ 3 h 6"/>
                <a:gd name="T12" fmla="*/ 1 w 6"/>
                <a:gd name="T13" fmla="*/ 4 h 6"/>
                <a:gd name="T14" fmla="*/ 2 w 6"/>
                <a:gd name="T15" fmla="*/ 6 h 6"/>
                <a:gd name="T16" fmla="*/ 1 w 6"/>
                <a:gd name="T17" fmla="*/ 6 h 6"/>
                <a:gd name="T18" fmla="*/ 0 w 6"/>
                <a:gd name="T19" fmla="*/ 6 h 6"/>
                <a:gd name="T20" fmla="*/ 0 w 6"/>
                <a:gd name="T21" fmla="*/ 6 h 6"/>
                <a:gd name="T22" fmla="*/ 2 w 6"/>
                <a:gd name="T23" fmla="*/ 6 h 6"/>
                <a:gd name="T24" fmla="*/ 4 w 6"/>
                <a:gd name="T25" fmla="*/ 6 h 6"/>
                <a:gd name="T26" fmla="*/ 6 w 6"/>
                <a:gd name="T2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2" y="5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5"/>
                    <a:pt x="6" y="5"/>
                    <a:pt x="6" y="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7" name="Freeform 2619"/>
            <p:cNvSpPr/>
            <p:nvPr/>
          </p:nvSpPr>
          <p:spPr bwMode="auto">
            <a:xfrm>
              <a:off x="2748081" y="2531102"/>
              <a:ext cx="46717" cy="57498"/>
            </a:xfrm>
            <a:custGeom>
              <a:avLst/>
              <a:gdLst>
                <a:gd name="T0" fmla="*/ 21 w 22"/>
                <a:gd name="T1" fmla="*/ 19 h 27"/>
                <a:gd name="T2" fmla="*/ 21 w 22"/>
                <a:gd name="T3" fmla="*/ 12 h 27"/>
                <a:gd name="T4" fmla="*/ 19 w 22"/>
                <a:gd name="T5" fmla="*/ 6 h 27"/>
                <a:gd name="T6" fmla="*/ 18 w 22"/>
                <a:gd name="T7" fmla="*/ 3 h 27"/>
                <a:gd name="T8" fmla="*/ 17 w 22"/>
                <a:gd name="T9" fmla="*/ 0 h 27"/>
                <a:gd name="T10" fmla="*/ 14 w 22"/>
                <a:gd name="T11" fmla="*/ 3 h 27"/>
                <a:gd name="T12" fmla="*/ 9 w 22"/>
                <a:gd name="T13" fmla="*/ 4 h 27"/>
                <a:gd name="T14" fmla="*/ 1 w 22"/>
                <a:gd name="T15" fmla="*/ 12 h 27"/>
                <a:gd name="T16" fmla="*/ 7 w 22"/>
                <a:gd name="T17" fmla="*/ 24 h 27"/>
                <a:gd name="T18" fmla="*/ 5 w 22"/>
                <a:gd name="T19" fmla="*/ 26 h 27"/>
                <a:gd name="T20" fmla="*/ 3 w 22"/>
                <a:gd name="T21" fmla="*/ 27 h 27"/>
                <a:gd name="T22" fmla="*/ 2 w 22"/>
                <a:gd name="T23" fmla="*/ 27 h 27"/>
                <a:gd name="T24" fmla="*/ 2 w 22"/>
                <a:gd name="T25" fmla="*/ 27 h 27"/>
                <a:gd name="T26" fmla="*/ 2 w 22"/>
                <a:gd name="T27" fmla="*/ 27 h 27"/>
                <a:gd name="T28" fmla="*/ 2 w 22"/>
                <a:gd name="T29" fmla="*/ 27 h 27"/>
                <a:gd name="T30" fmla="*/ 2 w 22"/>
                <a:gd name="T31" fmla="*/ 27 h 27"/>
                <a:gd name="T32" fmla="*/ 1 w 22"/>
                <a:gd name="T33" fmla="*/ 26 h 27"/>
                <a:gd name="T34" fmla="*/ 1 w 22"/>
                <a:gd name="T35" fmla="*/ 26 h 27"/>
                <a:gd name="T36" fmla="*/ 1 w 22"/>
                <a:gd name="T37" fmla="*/ 26 h 27"/>
                <a:gd name="T38" fmla="*/ 1 w 22"/>
                <a:gd name="T39" fmla="*/ 26 h 27"/>
                <a:gd name="T40" fmla="*/ 0 w 22"/>
                <a:gd name="T41" fmla="*/ 25 h 27"/>
                <a:gd name="T42" fmla="*/ 0 w 22"/>
                <a:gd name="T43" fmla="*/ 25 h 27"/>
                <a:gd name="T44" fmla="*/ 0 w 22"/>
                <a:gd name="T45" fmla="*/ 25 h 27"/>
                <a:gd name="T46" fmla="*/ 0 w 22"/>
                <a:gd name="T47" fmla="*/ 25 h 27"/>
                <a:gd name="T48" fmla="*/ 0 w 22"/>
                <a:gd name="T49" fmla="*/ 25 h 27"/>
                <a:gd name="T50" fmla="*/ 0 w 22"/>
                <a:gd name="T51" fmla="*/ 25 h 27"/>
                <a:gd name="T52" fmla="*/ 1 w 22"/>
                <a:gd name="T53" fmla="*/ 25 h 27"/>
                <a:gd name="T54" fmla="*/ 1 w 22"/>
                <a:gd name="T55" fmla="*/ 25 h 27"/>
                <a:gd name="T56" fmla="*/ 0 w 22"/>
                <a:gd name="T57" fmla="*/ 25 h 27"/>
                <a:gd name="T58" fmla="*/ 0 w 22"/>
                <a:gd name="T59" fmla="*/ 25 h 27"/>
                <a:gd name="T60" fmla="*/ 0 w 22"/>
                <a:gd name="T61" fmla="*/ 25 h 27"/>
                <a:gd name="T62" fmla="*/ 0 w 22"/>
                <a:gd name="T63" fmla="*/ 25 h 27"/>
                <a:gd name="T64" fmla="*/ 0 w 22"/>
                <a:gd name="T65" fmla="*/ 25 h 27"/>
                <a:gd name="T66" fmla="*/ 1 w 22"/>
                <a:gd name="T67" fmla="*/ 26 h 27"/>
                <a:gd name="T68" fmla="*/ 1 w 22"/>
                <a:gd name="T69" fmla="*/ 26 h 27"/>
                <a:gd name="T70" fmla="*/ 1 w 22"/>
                <a:gd name="T71" fmla="*/ 26 h 27"/>
                <a:gd name="T72" fmla="*/ 1 w 22"/>
                <a:gd name="T73" fmla="*/ 26 h 27"/>
                <a:gd name="T74" fmla="*/ 1 w 22"/>
                <a:gd name="T75" fmla="*/ 26 h 27"/>
                <a:gd name="T76" fmla="*/ 2 w 22"/>
                <a:gd name="T77" fmla="*/ 27 h 27"/>
                <a:gd name="T78" fmla="*/ 3 w 22"/>
                <a:gd name="T79" fmla="*/ 27 h 27"/>
                <a:gd name="T80" fmla="*/ 3 w 22"/>
                <a:gd name="T81" fmla="*/ 27 h 27"/>
                <a:gd name="T82" fmla="*/ 3 w 22"/>
                <a:gd name="T83" fmla="*/ 27 h 27"/>
                <a:gd name="T84" fmla="*/ 4 w 22"/>
                <a:gd name="T85" fmla="*/ 27 h 27"/>
                <a:gd name="T86" fmla="*/ 7 w 22"/>
                <a:gd name="T87" fmla="*/ 24 h 27"/>
                <a:gd name="T88" fmla="*/ 16 w 22"/>
                <a:gd name="T89" fmla="*/ 24 h 27"/>
                <a:gd name="T90" fmla="*/ 21 w 22"/>
                <a:gd name="T91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6"/>
                    <a:pt x="22" y="14"/>
                    <a:pt x="21" y="12"/>
                  </a:cubicBezTo>
                  <a:cubicBezTo>
                    <a:pt x="21" y="9"/>
                    <a:pt x="20" y="8"/>
                    <a:pt x="19" y="6"/>
                  </a:cubicBezTo>
                  <a:cubicBezTo>
                    <a:pt x="19" y="5"/>
                    <a:pt x="18" y="4"/>
                    <a:pt x="18" y="3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6" y="1"/>
                    <a:pt x="15" y="2"/>
                    <a:pt x="14" y="3"/>
                  </a:cubicBezTo>
                  <a:cubicBezTo>
                    <a:pt x="12" y="3"/>
                    <a:pt x="11" y="4"/>
                    <a:pt x="9" y="4"/>
                  </a:cubicBezTo>
                  <a:cubicBezTo>
                    <a:pt x="6" y="6"/>
                    <a:pt x="2" y="9"/>
                    <a:pt x="1" y="12"/>
                  </a:cubicBezTo>
                  <a:cubicBezTo>
                    <a:pt x="0" y="17"/>
                    <a:pt x="3" y="21"/>
                    <a:pt x="7" y="24"/>
                  </a:cubicBezTo>
                  <a:cubicBezTo>
                    <a:pt x="6" y="25"/>
                    <a:pt x="6" y="25"/>
                    <a:pt x="5" y="26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4" y="27"/>
                    <a:pt x="4" y="27"/>
                  </a:cubicBezTo>
                  <a:cubicBezTo>
                    <a:pt x="5" y="26"/>
                    <a:pt x="7" y="25"/>
                    <a:pt x="7" y="24"/>
                  </a:cubicBezTo>
                  <a:cubicBezTo>
                    <a:pt x="10" y="26"/>
                    <a:pt x="13" y="26"/>
                    <a:pt x="16" y="24"/>
                  </a:cubicBezTo>
                  <a:cubicBezTo>
                    <a:pt x="18" y="23"/>
                    <a:pt x="20" y="21"/>
                    <a:pt x="21" y="1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8" name="Freeform 2620"/>
            <p:cNvSpPr/>
            <p:nvPr/>
          </p:nvSpPr>
          <p:spPr bwMode="auto">
            <a:xfrm>
              <a:off x="2709449" y="2490674"/>
              <a:ext cx="38631" cy="59294"/>
            </a:xfrm>
            <a:custGeom>
              <a:avLst/>
              <a:gdLst>
                <a:gd name="T0" fmla="*/ 18 w 18"/>
                <a:gd name="T1" fmla="*/ 14 h 28"/>
                <a:gd name="T2" fmla="*/ 15 w 18"/>
                <a:gd name="T3" fmla="*/ 9 h 28"/>
                <a:gd name="T4" fmla="*/ 12 w 18"/>
                <a:gd name="T5" fmla="*/ 5 h 28"/>
                <a:gd name="T6" fmla="*/ 11 w 18"/>
                <a:gd name="T7" fmla="*/ 2 h 28"/>
                <a:gd name="T8" fmla="*/ 12 w 18"/>
                <a:gd name="T9" fmla="*/ 0 h 28"/>
                <a:gd name="T10" fmla="*/ 7 w 18"/>
                <a:gd name="T11" fmla="*/ 3 h 28"/>
                <a:gd name="T12" fmla="*/ 4 w 18"/>
                <a:gd name="T13" fmla="*/ 7 h 28"/>
                <a:gd name="T14" fmla="*/ 1 w 18"/>
                <a:gd name="T15" fmla="*/ 13 h 28"/>
                <a:gd name="T16" fmla="*/ 1 w 18"/>
                <a:gd name="T17" fmla="*/ 19 h 28"/>
                <a:gd name="T18" fmla="*/ 11 w 18"/>
                <a:gd name="T19" fmla="*/ 23 h 28"/>
                <a:gd name="T20" fmla="*/ 11 w 18"/>
                <a:gd name="T21" fmla="*/ 25 h 28"/>
                <a:gd name="T22" fmla="*/ 10 w 18"/>
                <a:gd name="T23" fmla="*/ 27 h 28"/>
                <a:gd name="T24" fmla="*/ 10 w 18"/>
                <a:gd name="T25" fmla="*/ 28 h 28"/>
                <a:gd name="T26" fmla="*/ 10 w 18"/>
                <a:gd name="T27" fmla="*/ 28 h 28"/>
                <a:gd name="T28" fmla="*/ 9 w 18"/>
                <a:gd name="T29" fmla="*/ 28 h 28"/>
                <a:gd name="T30" fmla="*/ 9 w 18"/>
                <a:gd name="T31" fmla="*/ 28 h 28"/>
                <a:gd name="T32" fmla="*/ 9 w 18"/>
                <a:gd name="T33" fmla="*/ 28 h 28"/>
                <a:gd name="T34" fmla="*/ 10 w 18"/>
                <a:gd name="T35" fmla="*/ 28 h 28"/>
                <a:gd name="T36" fmla="*/ 10 w 18"/>
                <a:gd name="T37" fmla="*/ 28 h 28"/>
                <a:gd name="T38" fmla="*/ 10 w 18"/>
                <a:gd name="T39" fmla="*/ 28 h 28"/>
                <a:gd name="T40" fmla="*/ 10 w 18"/>
                <a:gd name="T41" fmla="*/ 28 h 28"/>
                <a:gd name="T42" fmla="*/ 11 w 18"/>
                <a:gd name="T43" fmla="*/ 26 h 28"/>
                <a:gd name="T44" fmla="*/ 11 w 18"/>
                <a:gd name="T45" fmla="*/ 23 h 28"/>
                <a:gd name="T46" fmla="*/ 17 w 18"/>
                <a:gd name="T47" fmla="*/ 19 h 28"/>
                <a:gd name="T48" fmla="*/ 18 w 18"/>
                <a:gd name="T4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8">
                  <a:moveTo>
                    <a:pt x="18" y="14"/>
                  </a:moveTo>
                  <a:cubicBezTo>
                    <a:pt x="17" y="12"/>
                    <a:pt x="16" y="11"/>
                    <a:pt x="15" y="9"/>
                  </a:cubicBezTo>
                  <a:cubicBezTo>
                    <a:pt x="14" y="8"/>
                    <a:pt x="13" y="7"/>
                    <a:pt x="12" y="5"/>
                  </a:cubicBezTo>
                  <a:cubicBezTo>
                    <a:pt x="12" y="5"/>
                    <a:pt x="12" y="4"/>
                    <a:pt x="11" y="2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0" y="1"/>
                    <a:pt x="9" y="2"/>
                    <a:pt x="7" y="3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2" y="8"/>
                    <a:pt x="1" y="11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3" y="22"/>
                    <a:pt x="7" y="24"/>
                    <a:pt x="11" y="23"/>
                  </a:cubicBezTo>
                  <a:cubicBezTo>
                    <a:pt x="11" y="24"/>
                    <a:pt x="11" y="25"/>
                    <a:pt x="11" y="25"/>
                  </a:cubicBezTo>
                  <a:cubicBezTo>
                    <a:pt x="11" y="26"/>
                    <a:pt x="10" y="26"/>
                    <a:pt x="10" y="27"/>
                  </a:cubicBezTo>
                  <a:cubicBezTo>
                    <a:pt x="10" y="27"/>
                    <a:pt x="10" y="27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7"/>
                    <a:pt x="11" y="27"/>
                    <a:pt x="11" y="26"/>
                  </a:cubicBezTo>
                  <a:cubicBezTo>
                    <a:pt x="11" y="25"/>
                    <a:pt x="11" y="24"/>
                    <a:pt x="11" y="23"/>
                  </a:cubicBezTo>
                  <a:cubicBezTo>
                    <a:pt x="14" y="22"/>
                    <a:pt x="16" y="21"/>
                    <a:pt x="17" y="19"/>
                  </a:cubicBezTo>
                  <a:cubicBezTo>
                    <a:pt x="18" y="17"/>
                    <a:pt x="18" y="15"/>
                    <a:pt x="18" y="1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9" name="Freeform 2621"/>
            <p:cNvSpPr/>
            <p:nvPr/>
          </p:nvSpPr>
          <p:spPr bwMode="auto">
            <a:xfrm>
              <a:off x="2782220" y="2540086"/>
              <a:ext cx="95230" cy="59294"/>
            </a:xfrm>
            <a:custGeom>
              <a:avLst/>
              <a:gdLst>
                <a:gd name="T0" fmla="*/ 27 w 45"/>
                <a:gd name="T1" fmla="*/ 27 h 28"/>
                <a:gd name="T2" fmla="*/ 33 w 45"/>
                <a:gd name="T3" fmla="*/ 21 h 28"/>
                <a:gd name="T4" fmla="*/ 38 w 45"/>
                <a:gd name="T5" fmla="*/ 15 h 28"/>
                <a:gd name="T6" fmla="*/ 42 w 45"/>
                <a:gd name="T7" fmla="*/ 12 h 28"/>
                <a:gd name="T8" fmla="*/ 45 w 45"/>
                <a:gd name="T9" fmla="*/ 9 h 28"/>
                <a:gd name="T10" fmla="*/ 39 w 45"/>
                <a:gd name="T11" fmla="*/ 6 h 28"/>
                <a:gd name="T12" fmla="*/ 33 w 45"/>
                <a:gd name="T13" fmla="*/ 2 h 28"/>
                <a:gd name="T14" fmla="*/ 22 w 45"/>
                <a:gd name="T15" fmla="*/ 0 h 28"/>
                <a:gd name="T16" fmla="*/ 12 w 45"/>
                <a:gd name="T17" fmla="*/ 3 h 28"/>
                <a:gd name="T18" fmla="*/ 10 w 45"/>
                <a:gd name="T19" fmla="*/ 5 h 28"/>
                <a:gd name="T20" fmla="*/ 10 w 45"/>
                <a:gd name="T21" fmla="*/ 6 h 28"/>
                <a:gd name="T22" fmla="*/ 10 w 45"/>
                <a:gd name="T23" fmla="*/ 6 h 28"/>
                <a:gd name="T24" fmla="*/ 9 w 45"/>
                <a:gd name="T25" fmla="*/ 6 h 28"/>
                <a:gd name="T26" fmla="*/ 9 w 45"/>
                <a:gd name="T27" fmla="*/ 7 h 28"/>
                <a:gd name="T28" fmla="*/ 9 w 45"/>
                <a:gd name="T29" fmla="*/ 7 h 28"/>
                <a:gd name="T30" fmla="*/ 8 w 45"/>
                <a:gd name="T31" fmla="*/ 10 h 28"/>
                <a:gd name="T32" fmla="*/ 8 w 45"/>
                <a:gd name="T33" fmla="*/ 12 h 28"/>
                <a:gd name="T34" fmla="*/ 11 w 45"/>
                <a:gd name="T35" fmla="*/ 21 h 28"/>
                <a:gd name="T36" fmla="*/ 6 w 45"/>
                <a:gd name="T37" fmla="*/ 22 h 28"/>
                <a:gd name="T38" fmla="*/ 1 w 45"/>
                <a:gd name="T39" fmla="*/ 19 h 28"/>
                <a:gd name="T40" fmla="*/ 1 w 45"/>
                <a:gd name="T41" fmla="*/ 19 h 28"/>
                <a:gd name="T42" fmla="*/ 0 w 45"/>
                <a:gd name="T43" fmla="*/ 20 h 28"/>
                <a:gd name="T44" fmla="*/ 1 w 45"/>
                <a:gd name="T45" fmla="*/ 20 h 28"/>
                <a:gd name="T46" fmla="*/ 2 w 45"/>
                <a:gd name="T47" fmla="*/ 21 h 28"/>
                <a:gd name="T48" fmla="*/ 5 w 45"/>
                <a:gd name="T49" fmla="*/ 22 h 28"/>
                <a:gd name="T50" fmla="*/ 8 w 45"/>
                <a:gd name="T51" fmla="*/ 22 h 28"/>
                <a:gd name="T52" fmla="*/ 11 w 45"/>
                <a:gd name="T53" fmla="*/ 21 h 28"/>
                <a:gd name="T54" fmla="*/ 13 w 45"/>
                <a:gd name="T55" fmla="*/ 24 h 28"/>
                <a:gd name="T56" fmla="*/ 15 w 45"/>
                <a:gd name="T57" fmla="*/ 26 h 28"/>
                <a:gd name="T58" fmla="*/ 16 w 45"/>
                <a:gd name="T59" fmla="*/ 26 h 28"/>
                <a:gd name="T60" fmla="*/ 16 w 45"/>
                <a:gd name="T61" fmla="*/ 26 h 28"/>
                <a:gd name="T62" fmla="*/ 16 w 45"/>
                <a:gd name="T63" fmla="*/ 27 h 28"/>
                <a:gd name="T64" fmla="*/ 17 w 45"/>
                <a:gd name="T65" fmla="*/ 27 h 28"/>
                <a:gd name="T66" fmla="*/ 20 w 45"/>
                <a:gd name="T67" fmla="*/ 28 h 28"/>
                <a:gd name="T68" fmla="*/ 24 w 45"/>
                <a:gd name="T69" fmla="*/ 28 h 28"/>
                <a:gd name="T70" fmla="*/ 27 w 45"/>
                <a:gd name="T71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28">
                  <a:moveTo>
                    <a:pt x="27" y="27"/>
                  </a:moveTo>
                  <a:cubicBezTo>
                    <a:pt x="29" y="26"/>
                    <a:pt x="31" y="23"/>
                    <a:pt x="33" y="21"/>
                  </a:cubicBezTo>
                  <a:cubicBezTo>
                    <a:pt x="35" y="19"/>
                    <a:pt x="36" y="17"/>
                    <a:pt x="38" y="15"/>
                  </a:cubicBezTo>
                  <a:cubicBezTo>
                    <a:pt x="39" y="14"/>
                    <a:pt x="40" y="13"/>
                    <a:pt x="42" y="12"/>
                  </a:cubicBezTo>
                  <a:cubicBezTo>
                    <a:pt x="43" y="10"/>
                    <a:pt x="45" y="9"/>
                    <a:pt x="45" y="9"/>
                  </a:cubicBezTo>
                  <a:cubicBezTo>
                    <a:pt x="42" y="9"/>
                    <a:pt x="41" y="8"/>
                    <a:pt x="39" y="6"/>
                  </a:cubicBezTo>
                  <a:cubicBezTo>
                    <a:pt x="37" y="5"/>
                    <a:pt x="35" y="3"/>
                    <a:pt x="33" y="2"/>
                  </a:cubicBezTo>
                  <a:cubicBezTo>
                    <a:pt x="30" y="1"/>
                    <a:pt x="26" y="0"/>
                    <a:pt x="22" y="0"/>
                  </a:cubicBezTo>
                  <a:cubicBezTo>
                    <a:pt x="18" y="0"/>
                    <a:pt x="15" y="1"/>
                    <a:pt x="12" y="3"/>
                  </a:cubicBezTo>
                  <a:cubicBezTo>
                    <a:pt x="11" y="4"/>
                    <a:pt x="11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8" y="15"/>
                    <a:pt x="9" y="18"/>
                    <a:pt x="11" y="21"/>
                  </a:cubicBezTo>
                  <a:cubicBezTo>
                    <a:pt x="10" y="22"/>
                    <a:pt x="8" y="22"/>
                    <a:pt x="6" y="22"/>
                  </a:cubicBezTo>
                  <a:cubicBezTo>
                    <a:pt x="4" y="22"/>
                    <a:pt x="2" y="21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1" y="21"/>
                    <a:pt x="2" y="21"/>
                    <a:pt x="2" y="21"/>
                  </a:cubicBezTo>
                  <a:cubicBezTo>
                    <a:pt x="3" y="22"/>
                    <a:pt x="4" y="22"/>
                    <a:pt x="5" y="22"/>
                  </a:cubicBezTo>
                  <a:cubicBezTo>
                    <a:pt x="6" y="23"/>
                    <a:pt x="7" y="23"/>
                    <a:pt x="8" y="22"/>
                  </a:cubicBezTo>
                  <a:cubicBezTo>
                    <a:pt x="10" y="22"/>
                    <a:pt x="10" y="22"/>
                    <a:pt x="11" y="21"/>
                  </a:cubicBezTo>
                  <a:cubicBezTo>
                    <a:pt x="12" y="22"/>
                    <a:pt x="12" y="23"/>
                    <a:pt x="13" y="24"/>
                  </a:cubicBezTo>
                  <a:cubicBezTo>
                    <a:pt x="14" y="25"/>
                    <a:pt x="15" y="25"/>
                    <a:pt x="15" y="26"/>
                  </a:cubicBezTo>
                  <a:cubicBezTo>
                    <a:pt x="15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8"/>
                    <a:pt x="19" y="28"/>
                    <a:pt x="20" y="28"/>
                  </a:cubicBezTo>
                  <a:cubicBezTo>
                    <a:pt x="21" y="28"/>
                    <a:pt x="22" y="28"/>
                    <a:pt x="24" y="28"/>
                  </a:cubicBezTo>
                  <a:cubicBezTo>
                    <a:pt x="25" y="28"/>
                    <a:pt x="26" y="27"/>
                    <a:pt x="27" y="2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0" name="Freeform 2622"/>
            <p:cNvSpPr/>
            <p:nvPr/>
          </p:nvSpPr>
          <p:spPr bwMode="auto">
            <a:xfrm>
              <a:off x="2894519" y="2586803"/>
              <a:ext cx="59294" cy="40428"/>
            </a:xfrm>
            <a:custGeom>
              <a:avLst/>
              <a:gdLst>
                <a:gd name="T0" fmla="*/ 11 w 28"/>
                <a:gd name="T1" fmla="*/ 19 h 19"/>
                <a:gd name="T2" fmla="*/ 17 w 28"/>
                <a:gd name="T3" fmla="*/ 19 h 19"/>
                <a:gd name="T4" fmla="*/ 22 w 28"/>
                <a:gd name="T5" fmla="*/ 17 h 19"/>
                <a:gd name="T6" fmla="*/ 26 w 28"/>
                <a:gd name="T7" fmla="*/ 17 h 19"/>
                <a:gd name="T8" fmla="*/ 28 w 28"/>
                <a:gd name="T9" fmla="*/ 17 h 19"/>
                <a:gd name="T10" fmla="*/ 26 w 28"/>
                <a:gd name="T11" fmla="*/ 13 h 19"/>
                <a:gd name="T12" fmla="*/ 25 w 28"/>
                <a:gd name="T13" fmla="*/ 8 h 19"/>
                <a:gd name="T14" fmla="*/ 20 w 28"/>
                <a:gd name="T15" fmla="*/ 3 h 19"/>
                <a:gd name="T16" fmla="*/ 14 w 28"/>
                <a:gd name="T17" fmla="*/ 0 h 19"/>
                <a:gd name="T18" fmla="*/ 12 w 28"/>
                <a:gd name="T19" fmla="*/ 0 h 19"/>
                <a:gd name="T20" fmla="*/ 11 w 28"/>
                <a:gd name="T21" fmla="*/ 0 h 19"/>
                <a:gd name="T22" fmla="*/ 11 w 28"/>
                <a:gd name="T23" fmla="*/ 0 h 19"/>
                <a:gd name="T24" fmla="*/ 11 w 28"/>
                <a:gd name="T25" fmla="*/ 0 h 19"/>
                <a:gd name="T26" fmla="*/ 11 w 28"/>
                <a:gd name="T27" fmla="*/ 0 h 19"/>
                <a:gd name="T28" fmla="*/ 10 w 28"/>
                <a:gd name="T29" fmla="*/ 1 h 19"/>
                <a:gd name="T30" fmla="*/ 9 w 28"/>
                <a:gd name="T31" fmla="*/ 1 h 19"/>
                <a:gd name="T32" fmla="*/ 8 w 28"/>
                <a:gd name="T33" fmla="*/ 3 h 19"/>
                <a:gd name="T34" fmla="*/ 5 w 28"/>
                <a:gd name="T35" fmla="*/ 9 h 19"/>
                <a:gd name="T36" fmla="*/ 2 w 28"/>
                <a:gd name="T37" fmla="*/ 7 h 19"/>
                <a:gd name="T38" fmla="*/ 1 w 28"/>
                <a:gd name="T39" fmla="*/ 3 h 19"/>
                <a:gd name="T40" fmla="*/ 0 w 28"/>
                <a:gd name="T41" fmla="*/ 3 h 19"/>
                <a:gd name="T42" fmla="*/ 0 w 28"/>
                <a:gd name="T43" fmla="*/ 3 h 19"/>
                <a:gd name="T44" fmla="*/ 0 w 28"/>
                <a:gd name="T45" fmla="*/ 4 h 19"/>
                <a:gd name="T46" fmla="*/ 0 w 28"/>
                <a:gd name="T47" fmla="*/ 5 h 19"/>
                <a:gd name="T48" fmla="*/ 1 w 28"/>
                <a:gd name="T49" fmla="*/ 7 h 19"/>
                <a:gd name="T50" fmla="*/ 3 w 28"/>
                <a:gd name="T51" fmla="*/ 8 h 19"/>
                <a:gd name="T52" fmla="*/ 5 w 28"/>
                <a:gd name="T53" fmla="*/ 9 h 19"/>
                <a:gd name="T54" fmla="*/ 5 w 28"/>
                <a:gd name="T55" fmla="*/ 11 h 19"/>
                <a:gd name="T56" fmla="*/ 5 w 28"/>
                <a:gd name="T57" fmla="*/ 13 h 19"/>
                <a:gd name="T58" fmla="*/ 6 w 28"/>
                <a:gd name="T59" fmla="*/ 14 h 19"/>
                <a:gd name="T60" fmla="*/ 6 w 28"/>
                <a:gd name="T61" fmla="*/ 14 h 19"/>
                <a:gd name="T62" fmla="*/ 6 w 28"/>
                <a:gd name="T63" fmla="*/ 14 h 19"/>
                <a:gd name="T64" fmla="*/ 6 w 28"/>
                <a:gd name="T65" fmla="*/ 15 h 19"/>
                <a:gd name="T66" fmla="*/ 7 w 28"/>
                <a:gd name="T67" fmla="*/ 16 h 19"/>
                <a:gd name="T68" fmla="*/ 9 w 28"/>
                <a:gd name="T69" fmla="*/ 18 h 19"/>
                <a:gd name="T70" fmla="*/ 11 w 28"/>
                <a:gd name="T7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" h="19">
                  <a:moveTo>
                    <a:pt x="11" y="19"/>
                  </a:moveTo>
                  <a:cubicBezTo>
                    <a:pt x="13" y="19"/>
                    <a:pt x="15" y="19"/>
                    <a:pt x="17" y="19"/>
                  </a:cubicBezTo>
                  <a:cubicBezTo>
                    <a:pt x="19" y="18"/>
                    <a:pt x="20" y="18"/>
                    <a:pt x="22" y="17"/>
                  </a:cubicBezTo>
                  <a:cubicBezTo>
                    <a:pt x="23" y="17"/>
                    <a:pt x="24" y="17"/>
                    <a:pt x="26" y="17"/>
                  </a:cubicBezTo>
                  <a:cubicBezTo>
                    <a:pt x="27" y="17"/>
                    <a:pt x="28" y="17"/>
                    <a:pt x="28" y="17"/>
                  </a:cubicBezTo>
                  <a:cubicBezTo>
                    <a:pt x="27" y="16"/>
                    <a:pt x="27" y="15"/>
                    <a:pt x="26" y="13"/>
                  </a:cubicBezTo>
                  <a:cubicBezTo>
                    <a:pt x="26" y="11"/>
                    <a:pt x="26" y="10"/>
                    <a:pt x="25" y="8"/>
                  </a:cubicBezTo>
                  <a:cubicBezTo>
                    <a:pt x="24" y="6"/>
                    <a:pt x="22" y="4"/>
                    <a:pt x="20" y="3"/>
                  </a:cubicBezTo>
                  <a:cubicBezTo>
                    <a:pt x="18" y="1"/>
                    <a:pt x="16" y="0"/>
                    <a:pt x="14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6" y="4"/>
                    <a:pt x="5" y="6"/>
                    <a:pt x="5" y="9"/>
                  </a:cubicBezTo>
                  <a:cubicBezTo>
                    <a:pt x="4" y="8"/>
                    <a:pt x="3" y="8"/>
                    <a:pt x="2" y="7"/>
                  </a:cubicBezTo>
                  <a:cubicBezTo>
                    <a:pt x="1" y="6"/>
                    <a:pt x="0" y="5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5"/>
                    <a:pt x="6" y="15"/>
                  </a:cubicBezTo>
                  <a:cubicBezTo>
                    <a:pt x="6" y="15"/>
                    <a:pt x="7" y="16"/>
                    <a:pt x="7" y="16"/>
                  </a:cubicBezTo>
                  <a:cubicBezTo>
                    <a:pt x="8" y="17"/>
                    <a:pt x="8" y="17"/>
                    <a:pt x="9" y="18"/>
                  </a:cubicBezTo>
                  <a:cubicBezTo>
                    <a:pt x="10" y="18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1" name="Freeform 2623"/>
            <p:cNvSpPr/>
            <p:nvPr/>
          </p:nvSpPr>
          <p:spPr bwMode="auto">
            <a:xfrm>
              <a:off x="2952017" y="2624535"/>
              <a:ext cx="34139" cy="23358"/>
            </a:xfrm>
            <a:custGeom>
              <a:avLst/>
              <a:gdLst>
                <a:gd name="T0" fmla="*/ 7 w 16"/>
                <a:gd name="T1" fmla="*/ 11 h 11"/>
                <a:gd name="T2" fmla="*/ 10 w 16"/>
                <a:gd name="T3" fmla="*/ 11 h 11"/>
                <a:gd name="T4" fmla="*/ 13 w 16"/>
                <a:gd name="T5" fmla="*/ 10 h 11"/>
                <a:gd name="T6" fmla="*/ 15 w 16"/>
                <a:gd name="T7" fmla="*/ 10 h 11"/>
                <a:gd name="T8" fmla="*/ 16 w 16"/>
                <a:gd name="T9" fmla="*/ 10 h 11"/>
                <a:gd name="T10" fmla="*/ 15 w 16"/>
                <a:gd name="T11" fmla="*/ 8 h 11"/>
                <a:gd name="T12" fmla="*/ 14 w 16"/>
                <a:gd name="T13" fmla="*/ 5 h 11"/>
                <a:gd name="T14" fmla="*/ 12 w 16"/>
                <a:gd name="T15" fmla="*/ 2 h 11"/>
                <a:gd name="T16" fmla="*/ 8 w 16"/>
                <a:gd name="T17" fmla="*/ 0 h 11"/>
                <a:gd name="T18" fmla="*/ 7 w 16"/>
                <a:gd name="T19" fmla="*/ 0 h 11"/>
                <a:gd name="T20" fmla="*/ 6 w 16"/>
                <a:gd name="T21" fmla="*/ 0 h 11"/>
                <a:gd name="T22" fmla="*/ 6 w 16"/>
                <a:gd name="T23" fmla="*/ 0 h 11"/>
                <a:gd name="T24" fmla="*/ 6 w 16"/>
                <a:gd name="T25" fmla="*/ 0 h 11"/>
                <a:gd name="T26" fmla="*/ 6 w 16"/>
                <a:gd name="T27" fmla="*/ 0 h 11"/>
                <a:gd name="T28" fmla="*/ 6 w 16"/>
                <a:gd name="T29" fmla="*/ 0 h 11"/>
                <a:gd name="T30" fmla="*/ 5 w 16"/>
                <a:gd name="T31" fmla="*/ 1 h 11"/>
                <a:gd name="T32" fmla="*/ 4 w 16"/>
                <a:gd name="T33" fmla="*/ 2 h 11"/>
                <a:gd name="T34" fmla="*/ 3 w 16"/>
                <a:gd name="T35" fmla="*/ 5 h 11"/>
                <a:gd name="T36" fmla="*/ 1 w 16"/>
                <a:gd name="T37" fmla="*/ 4 h 11"/>
                <a:gd name="T38" fmla="*/ 0 w 16"/>
                <a:gd name="T39" fmla="*/ 2 h 11"/>
                <a:gd name="T40" fmla="*/ 0 w 16"/>
                <a:gd name="T41" fmla="*/ 2 h 11"/>
                <a:gd name="T42" fmla="*/ 0 w 16"/>
                <a:gd name="T43" fmla="*/ 2 h 11"/>
                <a:gd name="T44" fmla="*/ 0 w 16"/>
                <a:gd name="T45" fmla="*/ 2 h 11"/>
                <a:gd name="T46" fmla="*/ 0 w 16"/>
                <a:gd name="T47" fmla="*/ 3 h 11"/>
                <a:gd name="T48" fmla="*/ 1 w 16"/>
                <a:gd name="T49" fmla="*/ 4 h 11"/>
                <a:gd name="T50" fmla="*/ 2 w 16"/>
                <a:gd name="T51" fmla="*/ 5 h 11"/>
                <a:gd name="T52" fmla="*/ 3 w 16"/>
                <a:gd name="T53" fmla="*/ 5 h 11"/>
                <a:gd name="T54" fmla="*/ 3 w 16"/>
                <a:gd name="T55" fmla="*/ 7 h 11"/>
                <a:gd name="T56" fmla="*/ 3 w 16"/>
                <a:gd name="T57" fmla="*/ 8 h 11"/>
                <a:gd name="T58" fmla="*/ 3 w 16"/>
                <a:gd name="T59" fmla="*/ 8 h 11"/>
                <a:gd name="T60" fmla="*/ 3 w 16"/>
                <a:gd name="T61" fmla="*/ 8 h 11"/>
                <a:gd name="T62" fmla="*/ 3 w 16"/>
                <a:gd name="T63" fmla="*/ 8 h 11"/>
                <a:gd name="T64" fmla="*/ 3 w 16"/>
                <a:gd name="T65" fmla="*/ 9 h 11"/>
                <a:gd name="T66" fmla="*/ 4 w 16"/>
                <a:gd name="T67" fmla="*/ 10 h 11"/>
                <a:gd name="T68" fmla="*/ 5 w 16"/>
                <a:gd name="T69" fmla="*/ 10 h 11"/>
                <a:gd name="T70" fmla="*/ 7 w 16"/>
                <a:gd name="T7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11">
                  <a:moveTo>
                    <a:pt x="7" y="11"/>
                  </a:moveTo>
                  <a:cubicBezTo>
                    <a:pt x="8" y="11"/>
                    <a:pt x="9" y="11"/>
                    <a:pt x="10" y="11"/>
                  </a:cubicBezTo>
                  <a:cubicBezTo>
                    <a:pt x="11" y="11"/>
                    <a:pt x="12" y="11"/>
                    <a:pt x="13" y="10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9"/>
                    <a:pt x="15" y="8"/>
                  </a:cubicBezTo>
                  <a:cubicBezTo>
                    <a:pt x="15" y="7"/>
                    <a:pt x="15" y="6"/>
                    <a:pt x="14" y="5"/>
                  </a:cubicBezTo>
                  <a:cubicBezTo>
                    <a:pt x="14" y="4"/>
                    <a:pt x="13" y="3"/>
                    <a:pt x="12" y="2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1"/>
                    <a:pt x="4" y="2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1"/>
                    <a:pt x="6" y="11"/>
                    <a:pt x="7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2" name="Freeform 2624"/>
            <p:cNvSpPr/>
            <p:nvPr/>
          </p:nvSpPr>
          <p:spPr bwMode="auto">
            <a:xfrm>
              <a:off x="2828936" y="2599380"/>
              <a:ext cx="34139" cy="23358"/>
            </a:xfrm>
            <a:custGeom>
              <a:avLst/>
              <a:gdLst>
                <a:gd name="T0" fmla="*/ 7 w 16"/>
                <a:gd name="T1" fmla="*/ 11 h 11"/>
                <a:gd name="T2" fmla="*/ 10 w 16"/>
                <a:gd name="T3" fmla="*/ 11 h 11"/>
                <a:gd name="T4" fmla="*/ 13 w 16"/>
                <a:gd name="T5" fmla="*/ 10 h 11"/>
                <a:gd name="T6" fmla="*/ 15 w 16"/>
                <a:gd name="T7" fmla="*/ 10 h 11"/>
                <a:gd name="T8" fmla="*/ 16 w 16"/>
                <a:gd name="T9" fmla="*/ 10 h 11"/>
                <a:gd name="T10" fmla="*/ 15 w 16"/>
                <a:gd name="T11" fmla="*/ 7 h 11"/>
                <a:gd name="T12" fmla="*/ 14 w 16"/>
                <a:gd name="T13" fmla="*/ 5 h 11"/>
                <a:gd name="T14" fmla="*/ 12 w 16"/>
                <a:gd name="T15" fmla="*/ 1 h 11"/>
                <a:gd name="T16" fmla="*/ 8 w 16"/>
                <a:gd name="T17" fmla="*/ 0 h 11"/>
                <a:gd name="T18" fmla="*/ 7 w 16"/>
                <a:gd name="T19" fmla="*/ 0 h 11"/>
                <a:gd name="T20" fmla="*/ 6 w 16"/>
                <a:gd name="T21" fmla="*/ 0 h 11"/>
                <a:gd name="T22" fmla="*/ 6 w 16"/>
                <a:gd name="T23" fmla="*/ 0 h 11"/>
                <a:gd name="T24" fmla="*/ 6 w 16"/>
                <a:gd name="T25" fmla="*/ 0 h 11"/>
                <a:gd name="T26" fmla="*/ 6 w 16"/>
                <a:gd name="T27" fmla="*/ 0 h 11"/>
                <a:gd name="T28" fmla="*/ 6 w 16"/>
                <a:gd name="T29" fmla="*/ 0 h 11"/>
                <a:gd name="T30" fmla="*/ 5 w 16"/>
                <a:gd name="T31" fmla="*/ 1 h 11"/>
                <a:gd name="T32" fmla="*/ 4 w 16"/>
                <a:gd name="T33" fmla="*/ 1 h 11"/>
                <a:gd name="T34" fmla="*/ 3 w 16"/>
                <a:gd name="T35" fmla="*/ 5 h 11"/>
                <a:gd name="T36" fmla="*/ 1 w 16"/>
                <a:gd name="T37" fmla="*/ 4 h 11"/>
                <a:gd name="T38" fmla="*/ 0 w 16"/>
                <a:gd name="T39" fmla="*/ 2 h 11"/>
                <a:gd name="T40" fmla="*/ 0 w 16"/>
                <a:gd name="T41" fmla="*/ 2 h 11"/>
                <a:gd name="T42" fmla="*/ 0 w 16"/>
                <a:gd name="T43" fmla="*/ 2 h 11"/>
                <a:gd name="T44" fmla="*/ 0 w 16"/>
                <a:gd name="T45" fmla="*/ 2 h 11"/>
                <a:gd name="T46" fmla="*/ 0 w 16"/>
                <a:gd name="T47" fmla="*/ 3 h 11"/>
                <a:gd name="T48" fmla="*/ 1 w 16"/>
                <a:gd name="T49" fmla="*/ 4 h 11"/>
                <a:gd name="T50" fmla="*/ 2 w 16"/>
                <a:gd name="T51" fmla="*/ 5 h 11"/>
                <a:gd name="T52" fmla="*/ 3 w 16"/>
                <a:gd name="T53" fmla="*/ 5 h 11"/>
                <a:gd name="T54" fmla="*/ 3 w 16"/>
                <a:gd name="T55" fmla="*/ 6 h 11"/>
                <a:gd name="T56" fmla="*/ 3 w 16"/>
                <a:gd name="T57" fmla="*/ 7 h 11"/>
                <a:gd name="T58" fmla="*/ 3 w 16"/>
                <a:gd name="T59" fmla="*/ 8 h 11"/>
                <a:gd name="T60" fmla="*/ 3 w 16"/>
                <a:gd name="T61" fmla="*/ 8 h 11"/>
                <a:gd name="T62" fmla="*/ 3 w 16"/>
                <a:gd name="T63" fmla="*/ 8 h 11"/>
                <a:gd name="T64" fmla="*/ 3 w 16"/>
                <a:gd name="T65" fmla="*/ 8 h 11"/>
                <a:gd name="T66" fmla="*/ 4 w 16"/>
                <a:gd name="T67" fmla="*/ 9 h 11"/>
                <a:gd name="T68" fmla="*/ 5 w 16"/>
                <a:gd name="T69" fmla="*/ 10 h 11"/>
                <a:gd name="T70" fmla="*/ 7 w 16"/>
                <a:gd name="T7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11">
                  <a:moveTo>
                    <a:pt x="7" y="11"/>
                  </a:moveTo>
                  <a:cubicBezTo>
                    <a:pt x="7" y="11"/>
                    <a:pt x="9" y="11"/>
                    <a:pt x="10" y="11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8"/>
                    <a:pt x="15" y="7"/>
                  </a:cubicBezTo>
                  <a:cubicBezTo>
                    <a:pt x="15" y="7"/>
                    <a:pt x="15" y="6"/>
                    <a:pt x="14" y="5"/>
                  </a:cubicBezTo>
                  <a:cubicBezTo>
                    <a:pt x="14" y="3"/>
                    <a:pt x="13" y="2"/>
                    <a:pt x="12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2"/>
                    <a:pt x="3" y="4"/>
                    <a:pt x="3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6" y="11"/>
                    <a:pt x="7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3" name="Freeform 2625"/>
            <p:cNvSpPr/>
            <p:nvPr/>
          </p:nvSpPr>
          <p:spPr bwMode="auto">
            <a:xfrm>
              <a:off x="2715738" y="2439465"/>
              <a:ext cx="53006" cy="89840"/>
            </a:xfrm>
            <a:custGeom>
              <a:avLst/>
              <a:gdLst>
                <a:gd name="T0" fmla="*/ 24 w 25"/>
                <a:gd name="T1" fmla="*/ 18 h 42"/>
                <a:gd name="T2" fmla="*/ 22 w 25"/>
                <a:gd name="T3" fmla="*/ 16 h 42"/>
                <a:gd name="T4" fmla="*/ 20 w 25"/>
                <a:gd name="T5" fmla="*/ 14 h 42"/>
                <a:gd name="T6" fmla="*/ 16 w 25"/>
                <a:gd name="T7" fmla="*/ 8 h 42"/>
                <a:gd name="T8" fmla="*/ 15 w 25"/>
                <a:gd name="T9" fmla="*/ 3 h 42"/>
                <a:gd name="T10" fmla="*/ 16 w 25"/>
                <a:gd name="T11" fmla="*/ 0 h 42"/>
                <a:gd name="T12" fmla="*/ 9 w 25"/>
                <a:gd name="T13" fmla="*/ 4 h 42"/>
                <a:gd name="T14" fmla="*/ 3 w 25"/>
                <a:gd name="T15" fmla="*/ 10 h 42"/>
                <a:gd name="T16" fmla="*/ 0 w 25"/>
                <a:gd name="T17" fmla="*/ 22 h 42"/>
                <a:gd name="T18" fmla="*/ 2 w 25"/>
                <a:gd name="T19" fmla="*/ 30 h 42"/>
                <a:gd name="T20" fmla="*/ 9 w 25"/>
                <a:gd name="T21" fmla="*/ 34 h 42"/>
                <a:gd name="T22" fmla="*/ 18 w 25"/>
                <a:gd name="T23" fmla="*/ 33 h 42"/>
                <a:gd name="T24" fmla="*/ 18 w 25"/>
                <a:gd name="T25" fmla="*/ 37 h 42"/>
                <a:gd name="T26" fmla="*/ 16 w 25"/>
                <a:gd name="T27" fmla="*/ 42 h 42"/>
                <a:gd name="T28" fmla="*/ 17 w 25"/>
                <a:gd name="T29" fmla="*/ 42 h 42"/>
                <a:gd name="T30" fmla="*/ 18 w 25"/>
                <a:gd name="T31" fmla="*/ 38 h 42"/>
                <a:gd name="T32" fmla="*/ 19 w 25"/>
                <a:gd name="T33" fmla="*/ 33 h 42"/>
                <a:gd name="T34" fmla="*/ 23 w 25"/>
                <a:gd name="T35" fmla="*/ 29 h 42"/>
                <a:gd name="T36" fmla="*/ 25 w 25"/>
                <a:gd name="T37" fmla="*/ 24 h 42"/>
                <a:gd name="T38" fmla="*/ 25 w 25"/>
                <a:gd name="T39" fmla="*/ 20 h 42"/>
                <a:gd name="T40" fmla="*/ 24 w 25"/>
                <a:gd name="T4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42">
                  <a:moveTo>
                    <a:pt x="24" y="18"/>
                  </a:moveTo>
                  <a:cubicBezTo>
                    <a:pt x="24" y="17"/>
                    <a:pt x="23" y="16"/>
                    <a:pt x="22" y="16"/>
                  </a:cubicBezTo>
                  <a:cubicBezTo>
                    <a:pt x="21" y="15"/>
                    <a:pt x="20" y="15"/>
                    <a:pt x="20" y="14"/>
                  </a:cubicBezTo>
                  <a:cubicBezTo>
                    <a:pt x="18" y="12"/>
                    <a:pt x="17" y="10"/>
                    <a:pt x="16" y="8"/>
                  </a:cubicBezTo>
                  <a:cubicBezTo>
                    <a:pt x="15" y="7"/>
                    <a:pt x="15" y="5"/>
                    <a:pt x="15" y="3"/>
                  </a:cubicBezTo>
                  <a:cubicBezTo>
                    <a:pt x="15" y="1"/>
                    <a:pt x="16" y="0"/>
                    <a:pt x="16" y="0"/>
                  </a:cubicBezTo>
                  <a:cubicBezTo>
                    <a:pt x="14" y="1"/>
                    <a:pt x="11" y="2"/>
                    <a:pt x="9" y="4"/>
                  </a:cubicBezTo>
                  <a:cubicBezTo>
                    <a:pt x="6" y="5"/>
                    <a:pt x="4" y="7"/>
                    <a:pt x="3" y="10"/>
                  </a:cubicBezTo>
                  <a:cubicBezTo>
                    <a:pt x="0" y="14"/>
                    <a:pt x="0" y="18"/>
                    <a:pt x="0" y="22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4" y="32"/>
                    <a:pt x="7" y="33"/>
                    <a:pt x="9" y="34"/>
                  </a:cubicBezTo>
                  <a:cubicBezTo>
                    <a:pt x="12" y="34"/>
                    <a:pt x="15" y="34"/>
                    <a:pt x="18" y="33"/>
                  </a:cubicBezTo>
                  <a:cubicBezTo>
                    <a:pt x="18" y="34"/>
                    <a:pt x="19" y="36"/>
                    <a:pt x="18" y="37"/>
                  </a:cubicBezTo>
                  <a:cubicBezTo>
                    <a:pt x="18" y="39"/>
                    <a:pt x="17" y="41"/>
                    <a:pt x="16" y="42"/>
                  </a:cubicBezTo>
                  <a:cubicBezTo>
                    <a:pt x="16" y="42"/>
                    <a:pt x="16" y="42"/>
                    <a:pt x="17" y="42"/>
                  </a:cubicBezTo>
                  <a:cubicBezTo>
                    <a:pt x="17" y="42"/>
                    <a:pt x="18" y="40"/>
                    <a:pt x="18" y="38"/>
                  </a:cubicBezTo>
                  <a:cubicBezTo>
                    <a:pt x="19" y="36"/>
                    <a:pt x="19" y="34"/>
                    <a:pt x="19" y="33"/>
                  </a:cubicBezTo>
                  <a:cubicBezTo>
                    <a:pt x="20" y="32"/>
                    <a:pt x="22" y="31"/>
                    <a:pt x="23" y="29"/>
                  </a:cubicBezTo>
                  <a:cubicBezTo>
                    <a:pt x="24" y="28"/>
                    <a:pt x="25" y="26"/>
                    <a:pt x="25" y="24"/>
                  </a:cubicBezTo>
                  <a:cubicBezTo>
                    <a:pt x="25" y="23"/>
                    <a:pt x="25" y="22"/>
                    <a:pt x="25" y="20"/>
                  </a:cubicBezTo>
                  <a:cubicBezTo>
                    <a:pt x="25" y="19"/>
                    <a:pt x="25" y="18"/>
                    <a:pt x="24" y="1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4" name="Freeform 2626"/>
            <p:cNvSpPr/>
            <p:nvPr/>
          </p:nvSpPr>
          <p:spPr bwMode="auto">
            <a:xfrm>
              <a:off x="1766131" y="2426888"/>
              <a:ext cx="6289" cy="6289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1 h 3"/>
                <a:gd name="T4" fmla="*/ 0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1 w 3"/>
                <a:gd name="T11" fmla="*/ 2 h 3"/>
                <a:gd name="T12" fmla="*/ 1 w 3"/>
                <a:gd name="T13" fmla="*/ 2 h 3"/>
                <a:gd name="T14" fmla="*/ 2 w 3"/>
                <a:gd name="T15" fmla="*/ 1 h 3"/>
                <a:gd name="T16" fmla="*/ 2 w 3"/>
                <a:gd name="T17" fmla="*/ 0 h 3"/>
                <a:gd name="T18" fmla="*/ 1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5" name="Freeform 2627"/>
            <p:cNvSpPr>
              <a:spLocks noEditPoints="1"/>
            </p:cNvSpPr>
            <p:nvPr/>
          </p:nvSpPr>
          <p:spPr bwMode="auto">
            <a:xfrm>
              <a:off x="1549617" y="2386460"/>
              <a:ext cx="297370" cy="329713"/>
            </a:xfrm>
            <a:custGeom>
              <a:avLst/>
              <a:gdLst>
                <a:gd name="T0" fmla="*/ 138 w 140"/>
                <a:gd name="T1" fmla="*/ 64 h 155"/>
                <a:gd name="T2" fmla="*/ 136 w 140"/>
                <a:gd name="T3" fmla="*/ 49 h 155"/>
                <a:gd name="T4" fmla="*/ 133 w 140"/>
                <a:gd name="T5" fmla="*/ 50 h 155"/>
                <a:gd name="T6" fmla="*/ 116 w 140"/>
                <a:gd name="T7" fmla="*/ 58 h 155"/>
                <a:gd name="T8" fmla="*/ 104 w 140"/>
                <a:gd name="T9" fmla="*/ 53 h 155"/>
                <a:gd name="T10" fmla="*/ 106 w 140"/>
                <a:gd name="T11" fmla="*/ 46 h 155"/>
                <a:gd name="T12" fmla="*/ 96 w 140"/>
                <a:gd name="T13" fmla="*/ 62 h 155"/>
                <a:gd name="T14" fmla="*/ 92 w 140"/>
                <a:gd name="T15" fmla="*/ 53 h 155"/>
                <a:gd name="T16" fmla="*/ 93 w 140"/>
                <a:gd name="T17" fmla="*/ 42 h 155"/>
                <a:gd name="T18" fmla="*/ 95 w 140"/>
                <a:gd name="T19" fmla="*/ 40 h 155"/>
                <a:gd name="T20" fmla="*/ 84 w 140"/>
                <a:gd name="T21" fmla="*/ 40 h 155"/>
                <a:gd name="T22" fmla="*/ 100 w 140"/>
                <a:gd name="T23" fmla="*/ 17 h 155"/>
                <a:gd name="T24" fmla="*/ 104 w 140"/>
                <a:gd name="T25" fmla="*/ 19 h 155"/>
                <a:gd name="T26" fmla="*/ 104 w 140"/>
                <a:gd name="T27" fmla="*/ 17 h 155"/>
                <a:gd name="T28" fmla="*/ 96 w 140"/>
                <a:gd name="T29" fmla="*/ 13 h 155"/>
                <a:gd name="T30" fmla="*/ 78 w 140"/>
                <a:gd name="T31" fmla="*/ 2 h 155"/>
                <a:gd name="T32" fmla="*/ 78 w 140"/>
                <a:gd name="T33" fmla="*/ 2 h 155"/>
                <a:gd name="T34" fmla="*/ 75 w 140"/>
                <a:gd name="T35" fmla="*/ 3 h 155"/>
                <a:gd name="T36" fmla="*/ 71 w 140"/>
                <a:gd name="T37" fmla="*/ 5 h 155"/>
                <a:gd name="T38" fmla="*/ 54 w 140"/>
                <a:gd name="T39" fmla="*/ 5 h 155"/>
                <a:gd name="T40" fmla="*/ 47 w 140"/>
                <a:gd name="T41" fmla="*/ 4 h 155"/>
                <a:gd name="T42" fmla="*/ 48 w 140"/>
                <a:gd name="T43" fmla="*/ 17 h 155"/>
                <a:gd name="T44" fmla="*/ 57 w 140"/>
                <a:gd name="T45" fmla="*/ 32 h 155"/>
                <a:gd name="T46" fmla="*/ 58 w 140"/>
                <a:gd name="T47" fmla="*/ 33 h 155"/>
                <a:gd name="T48" fmla="*/ 58 w 140"/>
                <a:gd name="T49" fmla="*/ 33 h 155"/>
                <a:gd name="T50" fmla="*/ 59 w 140"/>
                <a:gd name="T51" fmla="*/ 33 h 155"/>
                <a:gd name="T52" fmla="*/ 39 w 140"/>
                <a:gd name="T53" fmla="*/ 48 h 155"/>
                <a:gd name="T54" fmla="*/ 36 w 140"/>
                <a:gd name="T55" fmla="*/ 38 h 155"/>
                <a:gd name="T56" fmla="*/ 25 w 140"/>
                <a:gd name="T57" fmla="*/ 12 h 155"/>
                <a:gd name="T58" fmla="*/ 13 w 140"/>
                <a:gd name="T59" fmla="*/ 1 h 155"/>
                <a:gd name="T60" fmla="*/ 1 w 140"/>
                <a:gd name="T61" fmla="*/ 20 h 155"/>
                <a:gd name="T62" fmla="*/ 17 w 140"/>
                <a:gd name="T63" fmla="*/ 48 h 155"/>
                <a:gd name="T64" fmla="*/ 32 w 140"/>
                <a:gd name="T65" fmla="*/ 61 h 155"/>
                <a:gd name="T66" fmla="*/ 45 w 140"/>
                <a:gd name="T67" fmla="*/ 100 h 155"/>
                <a:gd name="T68" fmla="*/ 33 w 140"/>
                <a:gd name="T69" fmla="*/ 123 h 155"/>
                <a:gd name="T70" fmla="*/ 49 w 140"/>
                <a:gd name="T71" fmla="*/ 152 h 155"/>
                <a:gd name="T72" fmla="*/ 63 w 140"/>
                <a:gd name="T73" fmla="*/ 144 h 155"/>
                <a:gd name="T74" fmla="*/ 62 w 140"/>
                <a:gd name="T75" fmla="*/ 101 h 155"/>
                <a:gd name="T76" fmla="*/ 73 w 140"/>
                <a:gd name="T77" fmla="*/ 100 h 155"/>
                <a:gd name="T78" fmla="*/ 94 w 140"/>
                <a:gd name="T79" fmla="*/ 107 h 155"/>
                <a:gd name="T80" fmla="*/ 99 w 140"/>
                <a:gd name="T81" fmla="*/ 95 h 155"/>
                <a:gd name="T82" fmla="*/ 97 w 140"/>
                <a:gd name="T83" fmla="*/ 71 h 155"/>
                <a:gd name="T84" fmla="*/ 104 w 140"/>
                <a:gd name="T85" fmla="*/ 75 h 155"/>
                <a:gd name="T86" fmla="*/ 115 w 140"/>
                <a:gd name="T87" fmla="*/ 68 h 155"/>
                <a:gd name="T88" fmla="*/ 75 w 140"/>
                <a:gd name="T89" fmla="*/ 9 h 155"/>
                <a:gd name="T90" fmla="*/ 75 w 140"/>
                <a:gd name="T91" fmla="*/ 9 h 155"/>
                <a:gd name="T92" fmla="*/ 78 w 140"/>
                <a:gd name="T93" fmla="*/ 3 h 155"/>
                <a:gd name="T94" fmla="*/ 74 w 140"/>
                <a:gd name="T95" fmla="*/ 9 h 155"/>
                <a:gd name="T96" fmla="*/ 57 w 140"/>
                <a:gd name="T97" fmla="*/ 9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0" h="155">
                  <a:moveTo>
                    <a:pt x="125" y="71"/>
                  </a:moveTo>
                  <a:cubicBezTo>
                    <a:pt x="127" y="71"/>
                    <a:pt x="130" y="70"/>
                    <a:pt x="132" y="69"/>
                  </a:cubicBezTo>
                  <a:cubicBezTo>
                    <a:pt x="134" y="68"/>
                    <a:pt x="136" y="66"/>
                    <a:pt x="138" y="64"/>
                  </a:cubicBezTo>
                  <a:cubicBezTo>
                    <a:pt x="139" y="62"/>
                    <a:pt x="139" y="59"/>
                    <a:pt x="138" y="57"/>
                  </a:cubicBezTo>
                  <a:cubicBezTo>
                    <a:pt x="137" y="54"/>
                    <a:pt x="136" y="52"/>
                    <a:pt x="134" y="51"/>
                  </a:cubicBezTo>
                  <a:cubicBezTo>
                    <a:pt x="134" y="50"/>
                    <a:pt x="135" y="49"/>
                    <a:pt x="136" y="49"/>
                  </a:cubicBezTo>
                  <a:cubicBezTo>
                    <a:pt x="137" y="48"/>
                    <a:pt x="138" y="48"/>
                    <a:pt x="140" y="47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8" y="47"/>
                    <a:pt x="135" y="49"/>
                    <a:pt x="133" y="50"/>
                  </a:cubicBezTo>
                  <a:cubicBezTo>
                    <a:pt x="131" y="48"/>
                    <a:pt x="128" y="47"/>
                    <a:pt x="125" y="48"/>
                  </a:cubicBezTo>
                  <a:cubicBezTo>
                    <a:pt x="123" y="49"/>
                    <a:pt x="121" y="50"/>
                    <a:pt x="119" y="52"/>
                  </a:cubicBezTo>
                  <a:cubicBezTo>
                    <a:pt x="118" y="54"/>
                    <a:pt x="117" y="56"/>
                    <a:pt x="116" y="58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5" y="54"/>
                    <a:pt x="109" y="52"/>
                    <a:pt x="104" y="53"/>
                  </a:cubicBezTo>
                  <a:cubicBezTo>
                    <a:pt x="104" y="52"/>
                    <a:pt x="104" y="51"/>
                    <a:pt x="105" y="50"/>
                  </a:cubicBezTo>
                  <a:cubicBezTo>
                    <a:pt x="105" y="48"/>
                    <a:pt x="106" y="47"/>
                    <a:pt x="107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5" y="47"/>
                    <a:pt x="104" y="51"/>
                    <a:pt x="104" y="53"/>
                  </a:cubicBezTo>
                  <a:cubicBezTo>
                    <a:pt x="101" y="53"/>
                    <a:pt x="98" y="55"/>
                    <a:pt x="97" y="58"/>
                  </a:cubicBezTo>
                  <a:cubicBezTo>
                    <a:pt x="96" y="59"/>
                    <a:pt x="96" y="60"/>
                    <a:pt x="96" y="62"/>
                  </a:cubicBezTo>
                  <a:cubicBezTo>
                    <a:pt x="95" y="59"/>
                    <a:pt x="94" y="56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3"/>
                    <a:pt x="92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0" y="50"/>
                    <a:pt x="88" y="48"/>
                    <a:pt x="87" y="46"/>
                  </a:cubicBezTo>
                  <a:cubicBezTo>
                    <a:pt x="89" y="44"/>
                    <a:pt x="91" y="43"/>
                    <a:pt x="93" y="42"/>
                  </a:cubicBezTo>
                  <a:cubicBezTo>
                    <a:pt x="97" y="41"/>
                    <a:pt x="100" y="40"/>
                    <a:pt x="104" y="3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38"/>
                    <a:pt x="98" y="39"/>
                    <a:pt x="95" y="40"/>
                  </a:cubicBezTo>
                  <a:cubicBezTo>
                    <a:pt x="92" y="42"/>
                    <a:pt x="88" y="43"/>
                    <a:pt x="86" y="45"/>
                  </a:cubicBezTo>
                  <a:cubicBezTo>
                    <a:pt x="84" y="43"/>
                    <a:pt x="83" y="42"/>
                    <a:pt x="81" y="41"/>
                  </a:cubicBezTo>
                  <a:cubicBezTo>
                    <a:pt x="82" y="40"/>
                    <a:pt x="83" y="40"/>
                    <a:pt x="84" y="40"/>
                  </a:cubicBezTo>
                  <a:cubicBezTo>
                    <a:pt x="90" y="38"/>
                    <a:pt x="93" y="35"/>
                    <a:pt x="95" y="31"/>
                  </a:cubicBezTo>
                  <a:cubicBezTo>
                    <a:pt x="97" y="27"/>
                    <a:pt x="98" y="22"/>
                    <a:pt x="97" y="17"/>
                  </a:cubicBezTo>
                  <a:cubicBezTo>
                    <a:pt x="98" y="17"/>
                    <a:pt x="99" y="17"/>
                    <a:pt x="100" y="17"/>
                  </a:cubicBezTo>
                  <a:cubicBezTo>
                    <a:pt x="101" y="18"/>
                    <a:pt x="102" y="18"/>
                    <a:pt x="103" y="18"/>
                  </a:cubicBezTo>
                  <a:cubicBezTo>
                    <a:pt x="103" y="18"/>
                    <a:pt x="104" y="19"/>
                    <a:pt x="104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5" y="19"/>
                    <a:pt x="105" y="19"/>
                    <a:pt x="105" y="18"/>
                  </a:cubicBezTo>
                  <a:cubicBezTo>
                    <a:pt x="105" y="18"/>
                    <a:pt x="105" y="18"/>
                    <a:pt x="104" y="17"/>
                  </a:cubicBezTo>
                  <a:cubicBezTo>
                    <a:pt x="103" y="17"/>
                    <a:pt x="102" y="17"/>
                    <a:pt x="101" y="17"/>
                  </a:cubicBezTo>
                  <a:cubicBezTo>
                    <a:pt x="99" y="17"/>
                    <a:pt x="98" y="17"/>
                    <a:pt x="97" y="17"/>
                  </a:cubicBezTo>
                  <a:cubicBezTo>
                    <a:pt x="97" y="16"/>
                    <a:pt x="97" y="14"/>
                    <a:pt x="96" y="13"/>
                  </a:cubicBezTo>
                  <a:cubicBezTo>
                    <a:pt x="94" y="5"/>
                    <a:pt x="84" y="0"/>
                    <a:pt x="80" y="1"/>
                  </a:cubicBezTo>
                  <a:cubicBezTo>
                    <a:pt x="79" y="1"/>
                    <a:pt x="79" y="1"/>
                    <a:pt x="78" y="1"/>
                  </a:cubicBezTo>
                  <a:cubicBezTo>
                    <a:pt x="78" y="1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3"/>
                    <a:pt x="77" y="3"/>
                    <a:pt x="77" y="3"/>
                  </a:cubicBezTo>
                  <a:cubicBezTo>
                    <a:pt x="77" y="3"/>
                    <a:pt x="77" y="3"/>
                    <a:pt x="76" y="3"/>
                  </a:cubicBezTo>
                  <a:cubicBezTo>
                    <a:pt x="76" y="3"/>
                    <a:pt x="76" y="3"/>
                    <a:pt x="75" y="3"/>
                  </a:cubicBezTo>
                  <a:cubicBezTo>
                    <a:pt x="75" y="4"/>
                    <a:pt x="75" y="4"/>
                    <a:pt x="74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2" y="5"/>
                    <a:pt x="71" y="5"/>
                  </a:cubicBezTo>
                  <a:cubicBezTo>
                    <a:pt x="70" y="5"/>
                    <a:pt x="69" y="6"/>
                    <a:pt x="67" y="6"/>
                  </a:cubicBezTo>
                  <a:cubicBezTo>
                    <a:pt x="65" y="7"/>
                    <a:pt x="62" y="7"/>
                    <a:pt x="59" y="6"/>
                  </a:cubicBezTo>
                  <a:cubicBezTo>
                    <a:pt x="57" y="6"/>
                    <a:pt x="55" y="6"/>
                    <a:pt x="54" y="5"/>
                  </a:cubicBezTo>
                  <a:cubicBezTo>
                    <a:pt x="53" y="4"/>
                    <a:pt x="51" y="4"/>
                    <a:pt x="50" y="3"/>
                  </a:cubicBezTo>
                  <a:cubicBezTo>
                    <a:pt x="49" y="2"/>
                    <a:pt x="47" y="1"/>
                    <a:pt x="46" y="1"/>
                  </a:cubicBezTo>
                  <a:cubicBezTo>
                    <a:pt x="47" y="1"/>
                    <a:pt x="47" y="2"/>
                    <a:pt x="47" y="4"/>
                  </a:cubicBezTo>
                  <a:cubicBezTo>
                    <a:pt x="47" y="5"/>
                    <a:pt x="47" y="5"/>
                    <a:pt x="47" y="6"/>
                  </a:cubicBezTo>
                  <a:cubicBezTo>
                    <a:pt x="47" y="7"/>
                    <a:pt x="47" y="8"/>
                    <a:pt x="47" y="10"/>
                  </a:cubicBezTo>
                  <a:cubicBezTo>
                    <a:pt x="47" y="12"/>
                    <a:pt x="48" y="15"/>
                    <a:pt x="48" y="17"/>
                  </a:cubicBezTo>
                  <a:cubicBezTo>
                    <a:pt x="49" y="20"/>
                    <a:pt x="50" y="22"/>
                    <a:pt x="51" y="24"/>
                  </a:cubicBezTo>
                  <a:cubicBezTo>
                    <a:pt x="52" y="25"/>
                    <a:pt x="53" y="27"/>
                    <a:pt x="54" y="28"/>
                  </a:cubicBezTo>
                  <a:cubicBezTo>
                    <a:pt x="55" y="30"/>
                    <a:pt x="56" y="31"/>
                    <a:pt x="57" y="32"/>
                  </a:cubicBezTo>
                  <a:cubicBezTo>
                    <a:pt x="57" y="32"/>
                    <a:pt x="57" y="32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4"/>
                    <a:pt x="60" y="35"/>
                    <a:pt x="61" y="35"/>
                  </a:cubicBezTo>
                  <a:cubicBezTo>
                    <a:pt x="58" y="36"/>
                    <a:pt x="55" y="37"/>
                    <a:pt x="51" y="39"/>
                  </a:cubicBezTo>
                  <a:cubicBezTo>
                    <a:pt x="47" y="42"/>
                    <a:pt x="42" y="45"/>
                    <a:pt x="39" y="48"/>
                  </a:cubicBezTo>
                  <a:cubicBezTo>
                    <a:pt x="38" y="49"/>
                    <a:pt x="38" y="50"/>
                    <a:pt x="37" y="51"/>
                  </a:cubicBezTo>
                  <a:cubicBezTo>
                    <a:pt x="36" y="50"/>
                    <a:pt x="35" y="47"/>
                    <a:pt x="35" y="45"/>
                  </a:cubicBezTo>
                  <a:cubicBezTo>
                    <a:pt x="35" y="42"/>
                    <a:pt x="35" y="39"/>
                    <a:pt x="36" y="38"/>
                  </a:cubicBezTo>
                  <a:cubicBezTo>
                    <a:pt x="36" y="34"/>
                    <a:pt x="37" y="31"/>
                    <a:pt x="37" y="28"/>
                  </a:cubicBezTo>
                  <a:cubicBezTo>
                    <a:pt x="37" y="25"/>
                    <a:pt x="36" y="23"/>
                    <a:pt x="34" y="20"/>
                  </a:cubicBezTo>
                  <a:cubicBezTo>
                    <a:pt x="32" y="16"/>
                    <a:pt x="29" y="14"/>
                    <a:pt x="25" y="12"/>
                  </a:cubicBezTo>
                  <a:cubicBezTo>
                    <a:pt x="22" y="10"/>
                    <a:pt x="17" y="9"/>
                    <a:pt x="13" y="10"/>
                  </a:cubicBezTo>
                  <a:cubicBezTo>
                    <a:pt x="13" y="7"/>
                    <a:pt x="13" y="4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3"/>
                    <a:pt x="12" y="6"/>
                    <a:pt x="12" y="10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6" y="12"/>
                    <a:pt x="3" y="15"/>
                    <a:pt x="1" y="20"/>
                  </a:cubicBezTo>
                  <a:cubicBezTo>
                    <a:pt x="0" y="24"/>
                    <a:pt x="0" y="29"/>
                    <a:pt x="1" y="33"/>
                  </a:cubicBezTo>
                  <a:cubicBezTo>
                    <a:pt x="3" y="37"/>
                    <a:pt x="5" y="41"/>
                    <a:pt x="8" y="43"/>
                  </a:cubicBezTo>
                  <a:cubicBezTo>
                    <a:pt x="11" y="46"/>
                    <a:pt x="14" y="47"/>
                    <a:pt x="17" y="48"/>
                  </a:cubicBezTo>
                  <a:cubicBezTo>
                    <a:pt x="22" y="49"/>
                    <a:pt x="29" y="49"/>
                    <a:pt x="33" y="51"/>
                  </a:cubicBezTo>
                  <a:cubicBezTo>
                    <a:pt x="34" y="51"/>
                    <a:pt x="35" y="51"/>
                    <a:pt x="37" y="51"/>
                  </a:cubicBezTo>
                  <a:cubicBezTo>
                    <a:pt x="34" y="54"/>
                    <a:pt x="33" y="58"/>
                    <a:pt x="32" y="61"/>
                  </a:cubicBezTo>
                  <a:cubicBezTo>
                    <a:pt x="31" y="65"/>
                    <a:pt x="30" y="70"/>
                    <a:pt x="31" y="74"/>
                  </a:cubicBezTo>
                  <a:cubicBezTo>
                    <a:pt x="31" y="82"/>
                    <a:pt x="34" y="87"/>
                    <a:pt x="38" y="92"/>
                  </a:cubicBezTo>
                  <a:cubicBezTo>
                    <a:pt x="40" y="94"/>
                    <a:pt x="43" y="97"/>
                    <a:pt x="45" y="100"/>
                  </a:cubicBezTo>
                  <a:cubicBezTo>
                    <a:pt x="47" y="102"/>
                    <a:pt x="49" y="104"/>
                    <a:pt x="50" y="104"/>
                  </a:cubicBezTo>
                  <a:cubicBezTo>
                    <a:pt x="47" y="105"/>
                    <a:pt x="43" y="106"/>
                    <a:pt x="40" y="109"/>
                  </a:cubicBezTo>
                  <a:cubicBezTo>
                    <a:pt x="37" y="112"/>
                    <a:pt x="34" y="118"/>
                    <a:pt x="33" y="123"/>
                  </a:cubicBezTo>
                  <a:cubicBezTo>
                    <a:pt x="32" y="129"/>
                    <a:pt x="34" y="133"/>
                    <a:pt x="36" y="138"/>
                  </a:cubicBezTo>
                  <a:cubicBezTo>
                    <a:pt x="38" y="141"/>
                    <a:pt x="41" y="144"/>
                    <a:pt x="44" y="147"/>
                  </a:cubicBezTo>
                  <a:cubicBezTo>
                    <a:pt x="45" y="148"/>
                    <a:pt x="47" y="150"/>
                    <a:pt x="49" y="152"/>
                  </a:cubicBezTo>
                  <a:cubicBezTo>
                    <a:pt x="51" y="153"/>
                    <a:pt x="53" y="155"/>
                    <a:pt x="53" y="155"/>
                  </a:cubicBezTo>
                  <a:cubicBezTo>
                    <a:pt x="53" y="152"/>
                    <a:pt x="55" y="150"/>
                    <a:pt x="57" y="148"/>
                  </a:cubicBezTo>
                  <a:cubicBezTo>
                    <a:pt x="59" y="147"/>
                    <a:pt x="61" y="145"/>
                    <a:pt x="63" y="144"/>
                  </a:cubicBezTo>
                  <a:cubicBezTo>
                    <a:pt x="68" y="139"/>
                    <a:pt x="73" y="133"/>
                    <a:pt x="73" y="125"/>
                  </a:cubicBezTo>
                  <a:cubicBezTo>
                    <a:pt x="74" y="118"/>
                    <a:pt x="67" y="109"/>
                    <a:pt x="58" y="106"/>
                  </a:cubicBezTo>
                  <a:cubicBezTo>
                    <a:pt x="59" y="104"/>
                    <a:pt x="60" y="102"/>
                    <a:pt x="62" y="101"/>
                  </a:cubicBezTo>
                  <a:cubicBezTo>
                    <a:pt x="63" y="100"/>
                    <a:pt x="65" y="99"/>
                    <a:pt x="67" y="98"/>
                  </a:cubicBezTo>
                  <a:cubicBezTo>
                    <a:pt x="68" y="98"/>
                    <a:pt x="69" y="98"/>
                    <a:pt x="70" y="98"/>
                  </a:cubicBezTo>
                  <a:cubicBezTo>
                    <a:pt x="71" y="99"/>
                    <a:pt x="72" y="99"/>
                    <a:pt x="73" y="100"/>
                  </a:cubicBezTo>
                  <a:cubicBezTo>
                    <a:pt x="76" y="103"/>
                    <a:pt x="80" y="104"/>
                    <a:pt x="83" y="105"/>
                  </a:cubicBezTo>
                  <a:cubicBezTo>
                    <a:pt x="85" y="105"/>
                    <a:pt x="87" y="106"/>
                    <a:pt x="90" y="107"/>
                  </a:cubicBezTo>
                  <a:cubicBezTo>
                    <a:pt x="92" y="107"/>
                    <a:pt x="94" y="107"/>
                    <a:pt x="94" y="107"/>
                  </a:cubicBezTo>
                  <a:cubicBezTo>
                    <a:pt x="94" y="107"/>
                    <a:pt x="93" y="106"/>
                    <a:pt x="94" y="105"/>
                  </a:cubicBezTo>
                  <a:cubicBezTo>
                    <a:pt x="94" y="104"/>
                    <a:pt x="94" y="103"/>
                    <a:pt x="95" y="101"/>
                  </a:cubicBezTo>
                  <a:cubicBezTo>
                    <a:pt x="96" y="99"/>
                    <a:pt x="97" y="97"/>
                    <a:pt x="99" y="95"/>
                  </a:cubicBezTo>
                  <a:cubicBezTo>
                    <a:pt x="100" y="92"/>
                    <a:pt x="101" y="89"/>
                    <a:pt x="102" y="86"/>
                  </a:cubicBezTo>
                  <a:cubicBezTo>
                    <a:pt x="102" y="83"/>
                    <a:pt x="102" y="80"/>
                    <a:pt x="101" y="77"/>
                  </a:cubicBezTo>
                  <a:cubicBezTo>
                    <a:pt x="100" y="75"/>
                    <a:pt x="99" y="73"/>
                    <a:pt x="97" y="71"/>
                  </a:cubicBezTo>
                  <a:cubicBezTo>
                    <a:pt x="97" y="70"/>
                    <a:pt x="97" y="68"/>
                    <a:pt x="97" y="67"/>
                  </a:cubicBezTo>
                  <a:cubicBezTo>
                    <a:pt x="97" y="69"/>
                    <a:pt x="98" y="70"/>
                    <a:pt x="99" y="71"/>
                  </a:cubicBezTo>
                  <a:cubicBezTo>
                    <a:pt x="100" y="73"/>
                    <a:pt x="102" y="74"/>
                    <a:pt x="104" y="75"/>
                  </a:cubicBezTo>
                  <a:cubicBezTo>
                    <a:pt x="105" y="76"/>
                    <a:pt x="108" y="80"/>
                    <a:pt x="108" y="80"/>
                  </a:cubicBezTo>
                  <a:cubicBezTo>
                    <a:pt x="109" y="76"/>
                    <a:pt x="112" y="74"/>
                    <a:pt x="114" y="72"/>
                  </a:cubicBezTo>
                  <a:cubicBezTo>
                    <a:pt x="114" y="71"/>
                    <a:pt x="115" y="69"/>
                    <a:pt x="115" y="68"/>
                  </a:cubicBezTo>
                  <a:cubicBezTo>
                    <a:pt x="115" y="70"/>
                    <a:pt x="115" y="71"/>
                    <a:pt x="115" y="71"/>
                  </a:cubicBezTo>
                  <a:cubicBezTo>
                    <a:pt x="118" y="70"/>
                    <a:pt x="122" y="71"/>
                    <a:pt x="125" y="71"/>
                  </a:cubicBezTo>
                  <a:close/>
                  <a:moveTo>
                    <a:pt x="75" y="9"/>
                  </a:moveTo>
                  <a:cubicBezTo>
                    <a:pt x="74" y="9"/>
                    <a:pt x="74" y="9"/>
                    <a:pt x="74" y="9"/>
                  </a:cubicBezTo>
                  <a:cubicBezTo>
                    <a:pt x="74" y="9"/>
                    <a:pt x="75" y="8"/>
                    <a:pt x="75" y="8"/>
                  </a:cubicBezTo>
                  <a:lnTo>
                    <a:pt x="75" y="9"/>
                  </a:lnTo>
                  <a:close/>
                  <a:moveTo>
                    <a:pt x="78" y="3"/>
                  </a:move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  <a:moveTo>
                    <a:pt x="74" y="9"/>
                  </a:moveTo>
                  <a:cubicBezTo>
                    <a:pt x="74" y="9"/>
                    <a:pt x="74" y="9"/>
                    <a:pt x="74" y="9"/>
                  </a:cubicBezTo>
                  <a:cubicBezTo>
                    <a:pt x="73" y="11"/>
                    <a:pt x="73" y="10"/>
                    <a:pt x="74" y="9"/>
                  </a:cubicBezTo>
                  <a:close/>
                  <a:moveTo>
                    <a:pt x="57" y="105"/>
                  </a:moveTo>
                  <a:cubicBezTo>
                    <a:pt x="55" y="105"/>
                    <a:pt x="53" y="104"/>
                    <a:pt x="51" y="104"/>
                  </a:cubicBezTo>
                  <a:cubicBezTo>
                    <a:pt x="51" y="101"/>
                    <a:pt x="54" y="99"/>
                    <a:pt x="57" y="98"/>
                  </a:cubicBezTo>
                  <a:cubicBezTo>
                    <a:pt x="60" y="97"/>
                    <a:pt x="63" y="98"/>
                    <a:pt x="65" y="98"/>
                  </a:cubicBezTo>
                  <a:cubicBezTo>
                    <a:pt x="62" y="100"/>
                    <a:pt x="59" y="103"/>
                    <a:pt x="57" y="10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6" name="Freeform 2628"/>
            <p:cNvSpPr/>
            <p:nvPr/>
          </p:nvSpPr>
          <p:spPr bwMode="auto">
            <a:xfrm>
              <a:off x="1872142" y="2437668"/>
              <a:ext cx="87145" cy="88942"/>
            </a:xfrm>
            <a:custGeom>
              <a:avLst/>
              <a:gdLst>
                <a:gd name="T0" fmla="*/ 34 w 41"/>
                <a:gd name="T1" fmla="*/ 22 h 42"/>
                <a:gd name="T2" fmla="*/ 31 w 41"/>
                <a:gd name="T3" fmla="*/ 16 h 42"/>
                <a:gd name="T4" fmla="*/ 27 w 41"/>
                <a:gd name="T5" fmla="*/ 12 h 42"/>
                <a:gd name="T6" fmla="*/ 18 w 41"/>
                <a:gd name="T7" fmla="*/ 10 h 42"/>
                <a:gd name="T8" fmla="*/ 7 w 41"/>
                <a:gd name="T9" fmla="*/ 11 h 42"/>
                <a:gd name="T10" fmla="*/ 7 w 41"/>
                <a:gd name="T11" fmla="*/ 6 h 42"/>
                <a:gd name="T12" fmla="*/ 9 w 41"/>
                <a:gd name="T13" fmla="*/ 0 h 42"/>
                <a:gd name="T14" fmla="*/ 9 w 41"/>
                <a:gd name="T15" fmla="*/ 0 h 42"/>
                <a:gd name="T16" fmla="*/ 7 w 41"/>
                <a:gd name="T17" fmla="*/ 5 h 42"/>
                <a:gd name="T18" fmla="*/ 7 w 41"/>
                <a:gd name="T19" fmla="*/ 12 h 42"/>
                <a:gd name="T20" fmla="*/ 1 w 41"/>
                <a:gd name="T21" fmla="*/ 17 h 42"/>
                <a:gd name="T22" fmla="*/ 0 w 41"/>
                <a:gd name="T23" fmla="*/ 25 h 42"/>
                <a:gd name="T24" fmla="*/ 4 w 41"/>
                <a:gd name="T25" fmla="*/ 33 h 42"/>
                <a:gd name="T26" fmla="*/ 10 w 41"/>
                <a:gd name="T27" fmla="*/ 39 h 42"/>
                <a:gd name="T28" fmla="*/ 22 w 41"/>
                <a:gd name="T29" fmla="*/ 41 h 42"/>
                <a:gd name="T30" fmla="*/ 31 w 41"/>
                <a:gd name="T31" fmla="*/ 38 h 42"/>
                <a:gd name="T32" fmla="*/ 41 w 41"/>
                <a:gd name="T33" fmla="*/ 35 h 42"/>
                <a:gd name="T34" fmla="*/ 34 w 41"/>
                <a:gd name="T35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42">
                  <a:moveTo>
                    <a:pt x="34" y="22"/>
                  </a:moveTo>
                  <a:cubicBezTo>
                    <a:pt x="33" y="20"/>
                    <a:pt x="32" y="17"/>
                    <a:pt x="31" y="16"/>
                  </a:cubicBezTo>
                  <a:cubicBezTo>
                    <a:pt x="30" y="14"/>
                    <a:pt x="29" y="13"/>
                    <a:pt x="27" y="12"/>
                  </a:cubicBezTo>
                  <a:cubicBezTo>
                    <a:pt x="25" y="11"/>
                    <a:pt x="22" y="10"/>
                    <a:pt x="18" y="10"/>
                  </a:cubicBezTo>
                  <a:cubicBezTo>
                    <a:pt x="15" y="9"/>
                    <a:pt x="11" y="10"/>
                    <a:pt x="7" y="11"/>
                  </a:cubicBezTo>
                  <a:cubicBezTo>
                    <a:pt x="7" y="10"/>
                    <a:pt x="7" y="8"/>
                    <a:pt x="7" y="6"/>
                  </a:cubicBezTo>
                  <a:cubicBezTo>
                    <a:pt x="7" y="4"/>
                    <a:pt x="8" y="2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7" y="3"/>
                    <a:pt x="7" y="5"/>
                  </a:cubicBezTo>
                  <a:cubicBezTo>
                    <a:pt x="6" y="7"/>
                    <a:pt x="6" y="10"/>
                    <a:pt x="7" y="12"/>
                  </a:cubicBezTo>
                  <a:cubicBezTo>
                    <a:pt x="4" y="13"/>
                    <a:pt x="2" y="14"/>
                    <a:pt x="1" y="17"/>
                  </a:cubicBezTo>
                  <a:cubicBezTo>
                    <a:pt x="0" y="19"/>
                    <a:pt x="0" y="22"/>
                    <a:pt x="0" y="25"/>
                  </a:cubicBezTo>
                  <a:cubicBezTo>
                    <a:pt x="1" y="28"/>
                    <a:pt x="2" y="31"/>
                    <a:pt x="4" y="33"/>
                  </a:cubicBezTo>
                  <a:cubicBezTo>
                    <a:pt x="6" y="36"/>
                    <a:pt x="8" y="38"/>
                    <a:pt x="10" y="39"/>
                  </a:cubicBezTo>
                  <a:cubicBezTo>
                    <a:pt x="14" y="42"/>
                    <a:pt x="18" y="42"/>
                    <a:pt x="22" y="41"/>
                  </a:cubicBezTo>
                  <a:cubicBezTo>
                    <a:pt x="25" y="41"/>
                    <a:pt x="28" y="39"/>
                    <a:pt x="31" y="38"/>
                  </a:cubicBezTo>
                  <a:cubicBezTo>
                    <a:pt x="33" y="37"/>
                    <a:pt x="41" y="35"/>
                    <a:pt x="41" y="35"/>
                  </a:cubicBezTo>
                  <a:cubicBezTo>
                    <a:pt x="36" y="32"/>
                    <a:pt x="36" y="26"/>
                    <a:pt x="34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7" name="Freeform 2629"/>
            <p:cNvSpPr>
              <a:spLocks noEditPoints="1"/>
            </p:cNvSpPr>
            <p:nvPr/>
          </p:nvSpPr>
          <p:spPr bwMode="auto">
            <a:xfrm>
              <a:off x="1793981" y="2496963"/>
              <a:ext cx="137455" cy="159915"/>
            </a:xfrm>
            <a:custGeom>
              <a:avLst/>
              <a:gdLst>
                <a:gd name="T0" fmla="*/ 56 w 65"/>
                <a:gd name="T1" fmla="*/ 19 h 75"/>
                <a:gd name="T2" fmla="*/ 43 w 65"/>
                <a:gd name="T3" fmla="*/ 15 h 75"/>
                <a:gd name="T4" fmla="*/ 28 w 65"/>
                <a:gd name="T5" fmla="*/ 17 h 75"/>
                <a:gd name="T6" fmla="*/ 27 w 65"/>
                <a:gd name="T7" fmla="*/ 10 h 75"/>
                <a:gd name="T8" fmla="*/ 32 w 65"/>
                <a:gd name="T9" fmla="*/ 1 h 75"/>
                <a:gd name="T10" fmla="*/ 32 w 65"/>
                <a:gd name="T11" fmla="*/ 0 h 75"/>
                <a:gd name="T12" fmla="*/ 27 w 65"/>
                <a:gd name="T13" fmla="*/ 8 h 75"/>
                <a:gd name="T14" fmla="*/ 27 w 65"/>
                <a:gd name="T15" fmla="*/ 18 h 75"/>
                <a:gd name="T16" fmla="*/ 19 w 65"/>
                <a:gd name="T17" fmla="*/ 25 h 75"/>
                <a:gd name="T18" fmla="*/ 17 w 65"/>
                <a:gd name="T19" fmla="*/ 31 h 75"/>
                <a:gd name="T20" fmla="*/ 17 w 65"/>
                <a:gd name="T21" fmla="*/ 31 h 75"/>
                <a:gd name="T22" fmla="*/ 13 w 65"/>
                <a:gd name="T23" fmla="*/ 36 h 75"/>
                <a:gd name="T24" fmla="*/ 5 w 65"/>
                <a:gd name="T25" fmla="*/ 38 h 75"/>
                <a:gd name="T26" fmla="*/ 1 w 65"/>
                <a:gd name="T27" fmla="*/ 43 h 75"/>
                <a:gd name="T28" fmla="*/ 2 w 65"/>
                <a:gd name="T29" fmla="*/ 50 h 75"/>
                <a:gd name="T30" fmla="*/ 4 w 65"/>
                <a:gd name="T31" fmla="*/ 56 h 75"/>
                <a:gd name="T32" fmla="*/ 7 w 65"/>
                <a:gd name="T33" fmla="*/ 61 h 75"/>
                <a:gd name="T34" fmla="*/ 14 w 65"/>
                <a:gd name="T35" fmla="*/ 57 h 75"/>
                <a:gd name="T36" fmla="*/ 21 w 65"/>
                <a:gd name="T37" fmla="*/ 48 h 75"/>
                <a:gd name="T38" fmla="*/ 22 w 65"/>
                <a:gd name="T39" fmla="*/ 49 h 75"/>
                <a:gd name="T40" fmla="*/ 27 w 65"/>
                <a:gd name="T41" fmla="*/ 53 h 75"/>
                <a:gd name="T42" fmla="*/ 33 w 65"/>
                <a:gd name="T43" fmla="*/ 55 h 75"/>
                <a:gd name="T44" fmla="*/ 43 w 65"/>
                <a:gd name="T45" fmla="*/ 62 h 75"/>
                <a:gd name="T46" fmla="*/ 48 w 65"/>
                <a:gd name="T47" fmla="*/ 69 h 75"/>
                <a:gd name="T48" fmla="*/ 50 w 65"/>
                <a:gd name="T49" fmla="*/ 75 h 75"/>
                <a:gd name="T50" fmla="*/ 58 w 65"/>
                <a:gd name="T51" fmla="*/ 63 h 75"/>
                <a:gd name="T52" fmla="*/ 63 w 65"/>
                <a:gd name="T53" fmla="*/ 50 h 75"/>
                <a:gd name="T54" fmla="*/ 63 w 65"/>
                <a:gd name="T55" fmla="*/ 31 h 75"/>
                <a:gd name="T56" fmla="*/ 56 w 65"/>
                <a:gd name="T57" fmla="*/ 19 h 75"/>
                <a:gd name="T58" fmla="*/ 13 w 65"/>
                <a:gd name="T59" fmla="*/ 37 h 75"/>
                <a:gd name="T60" fmla="*/ 15 w 65"/>
                <a:gd name="T61" fmla="*/ 34 h 75"/>
                <a:gd name="T62" fmla="*/ 17 w 65"/>
                <a:gd name="T63" fmla="*/ 32 h 75"/>
                <a:gd name="T64" fmla="*/ 17 w 65"/>
                <a:gd name="T65" fmla="*/ 36 h 75"/>
                <a:gd name="T66" fmla="*/ 18 w 65"/>
                <a:gd name="T67" fmla="*/ 39 h 75"/>
                <a:gd name="T68" fmla="*/ 13 w 65"/>
                <a:gd name="T6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75">
                  <a:moveTo>
                    <a:pt x="56" y="19"/>
                  </a:moveTo>
                  <a:cubicBezTo>
                    <a:pt x="53" y="16"/>
                    <a:pt x="48" y="15"/>
                    <a:pt x="43" y="15"/>
                  </a:cubicBezTo>
                  <a:cubicBezTo>
                    <a:pt x="38" y="15"/>
                    <a:pt x="32" y="15"/>
                    <a:pt x="28" y="17"/>
                  </a:cubicBezTo>
                  <a:cubicBezTo>
                    <a:pt x="27" y="15"/>
                    <a:pt x="27" y="12"/>
                    <a:pt x="27" y="10"/>
                  </a:cubicBezTo>
                  <a:cubicBezTo>
                    <a:pt x="28" y="6"/>
                    <a:pt x="30" y="3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0" y="1"/>
                    <a:pt x="28" y="4"/>
                    <a:pt x="27" y="8"/>
                  </a:cubicBezTo>
                  <a:cubicBezTo>
                    <a:pt x="26" y="11"/>
                    <a:pt x="26" y="15"/>
                    <a:pt x="27" y="18"/>
                  </a:cubicBezTo>
                  <a:cubicBezTo>
                    <a:pt x="24" y="19"/>
                    <a:pt x="21" y="22"/>
                    <a:pt x="19" y="25"/>
                  </a:cubicBezTo>
                  <a:cubicBezTo>
                    <a:pt x="18" y="27"/>
                    <a:pt x="18" y="29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2"/>
                    <a:pt x="14" y="35"/>
                    <a:pt x="13" y="36"/>
                  </a:cubicBezTo>
                  <a:cubicBezTo>
                    <a:pt x="10" y="36"/>
                    <a:pt x="7" y="36"/>
                    <a:pt x="5" y="38"/>
                  </a:cubicBezTo>
                  <a:cubicBezTo>
                    <a:pt x="3" y="39"/>
                    <a:pt x="2" y="41"/>
                    <a:pt x="1" y="43"/>
                  </a:cubicBezTo>
                  <a:cubicBezTo>
                    <a:pt x="0" y="46"/>
                    <a:pt x="1" y="48"/>
                    <a:pt x="2" y="50"/>
                  </a:cubicBezTo>
                  <a:cubicBezTo>
                    <a:pt x="2" y="52"/>
                    <a:pt x="3" y="54"/>
                    <a:pt x="4" y="56"/>
                  </a:cubicBezTo>
                  <a:cubicBezTo>
                    <a:pt x="5" y="57"/>
                    <a:pt x="7" y="61"/>
                    <a:pt x="7" y="61"/>
                  </a:cubicBezTo>
                  <a:cubicBezTo>
                    <a:pt x="8" y="59"/>
                    <a:pt x="11" y="58"/>
                    <a:pt x="14" y="57"/>
                  </a:cubicBezTo>
                  <a:cubicBezTo>
                    <a:pt x="17" y="55"/>
                    <a:pt x="20" y="52"/>
                    <a:pt x="21" y="48"/>
                  </a:cubicBezTo>
                  <a:cubicBezTo>
                    <a:pt x="22" y="48"/>
                    <a:pt x="22" y="49"/>
                    <a:pt x="22" y="49"/>
                  </a:cubicBezTo>
                  <a:cubicBezTo>
                    <a:pt x="24" y="51"/>
                    <a:pt x="25" y="52"/>
                    <a:pt x="27" y="53"/>
                  </a:cubicBezTo>
                  <a:cubicBezTo>
                    <a:pt x="29" y="54"/>
                    <a:pt x="31" y="54"/>
                    <a:pt x="33" y="55"/>
                  </a:cubicBezTo>
                  <a:cubicBezTo>
                    <a:pt x="36" y="57"/>
                    <a:pt x="40" y="59"/>
                    <a:pt x="43" y="62"/>
                  </a:cubicBezTo>
                  <a:cubicBezTo>
                    <a:pt x="44" y="63"/>
                    <a:pt x="47" y="66"/>
                    <a:pt x="48" y="69"/>
                  </a:cubicBezTo>
                  <a:cubicBezTo>
                    <a:pt x="49" y="72"/>
                    <a:pt x="50" y="75"/>
                    <a:pt x="50" y="75"/>
                  </a:cubicBezTo>
                  <a:cubicBezTo>
                    <a:pt x="52" y="71"/>
                    <a:pt x="55" y="67"/>
                    <a:pt x="58" y="63"/>
                  </a:cubicBezTo>
                  <a:cubicBezTo>
                    <a:pt x="60" y="59"/>
                    <a:pt x="62" y="54"/>
                    <a:pt x="63" y="50"/>
                  </a:cubicBezTo>
                  <a:cubicBezTo>
                    <a:pt x="65" y="44"/>
                    <a:pt x="64" y="37"/>
                    <a:pt x="63" y="31"/>
                  </a:cubicBezTo>
                  <a:cubicBezTo>
                    <a:pt x="61" y="26"/>
                    <a:pt x="59" y="22"/>
                    <a:pt x="56" y="19"/>
                  </a:cubicBezTo>
                  <a:close/>
                  <a:moveTo>
                    <a:pt x="13" y="37"/>
                  </a:moveTo>
                  <a:cubicBezTo>
                    <a:pt x="14" y="36"/>
                    <a:pt x="14" y="35"/>
                    <a:pt x="15" y="34"/>
                  </a:cubicBezTo>
                  <a:cubicBezTo>
                    <a:pt x="15" y="33"/>
                    <a:pt x="16" y="33"/>
                    <a:pt x="17" y="32"/>
                  </a:cubicBezTo>
                  <a:cubicBezTo>
                    <a:pt x="17" y="33"/>
                    <a:pt x="17" y="34"/>
                    <a:pt x="17" y="36"/>
                  </a:cubicBezTo>
                  <a:cubicBezTo>
                    <a:pt x="17" y="37"/>
                    <a:pt x="17" y="38"/>
                    <a:pt x="18" y="39"/>
                  </a:cubicBezTo>
                  <a:cubicBezTo>
                    <a:pt x="16" y="38"/>
                    <a:pt x="15" y="37"/>
                    <a:pt x="13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8" name="Freeform 2630"/>
            <p:cNvSpPr/>
            <p:nvPr/>
          </p:nvSpPr>
          <p:spPr bwMode="auto">
            <a:xfrm>
              <a:off x="1942217" y="2395444"/>
              <a:ext cx="74567" cy="93433"/>
            </a:xfrm>
            <a:custGeom>
              <a:avLst/>
              <a:gdLst>
                <a:gd name="T0" fmla="*/ 34 w 35"/>
                <a:gd name="T1" fmla="*/ 30 h 44"/>
                <a:gd name="T2" fmla="*/ 33 w 35"/>
                <a:gd name="T3" fmla="*/ 22 h 44"/>
                <a:gd name="T4" fmla="*/ 29 w 35"/>
                <a:gd name="T5" fmla="*/ 15 h 44"/>
                <a:gd name="T6" fmla="*/ 21 w 35"/>
                <a:gd name="T7" fmla="*/ 11 h 44"/>
                <a:gd name="T8" fmla="*/ 10 w 35"/>
                <a:gd name="T9" fmla="*/ 11 h 44"/>
                <a:gd name="T10" fmla="*/ 10 w 35"/>
                <a:gd name="T11" fmla="*/ 6 h 44"/>
                <a:gd name="T12" fmla="*/ 13 w 35"/>
                <a:gd name="T13" fmla="*/ 1 h 44"/>
                <a:gd name="T14" fmla="*/ 12 w 35"/>
                <a:gd name="T15" fmla="*/ 0 h 44"/>
                <a:gd name="T16" fmla="*/ 10 w 35"/>
                <a:gd name="T17" fmla="*/ 5 h 44"/>
                <a:gd name="T18" fmla="*/ 9 w 35"/>
                <a:gd name="T19" fmla="*/ 11 h 44"/>
                <a:gd name="T20" fmla="*/ 3 w 35"/>
                <a:gd name="T21" fmla="*/ 15 h 44"/>
                <a:gd name="T22" fmla="*/ 0 w 35"/>
                <a:gd name="T23" fmla="*/ 23 h 44"/>
                <a:gd name="T24" fmla="*/ 5 w 35"/>
                <a:gd name="T25" fmla="*/ 37 h 44"/>
                <a:gd name="T26" fmla="*/ 16 w 35"/>
                <a:gd name="T27" fmla="*/ 43 h 44"/>
                <a:gd name="T28" fmla="*/ 25 w 35"/>
                <a:gd name="T29" fmla="*/ 43 h 44"/>
                <a:gd name="T30" fmla="*/ 35 w 35"/>
                <a:gd name="T31" fmla="*/ 43 h 44"/>
                <a:gd name="T32" fmla="*/ 34 w 35"/>
                <a:gd name="T33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4">
                  <a:moveTo>
                    <a:pt x="34" y="30"/>
                  </a:moveTo>
                  <a:cubicBezTo>
                    <a:pt x="34" y="27"/>
                    <a:pt x="33" y="24"/>
                    <a:pt x="33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4"/>
                    <a:pt x="24" y="12"/>
                    <a:pt x="21" y="11"/>
                  </a:cubicBezTo>
                  <a:cubicBezTo>
                    <a:pt x="17" y="10"/>
                    <a:pt x="13" y="10"/>
                    <a:pt x="10" y="11"/>
                  </a:cubicBezTo>
                  <a:cubicBezTo>
                    <a:pt x="10" y="10"/>
                    <a:pt x="10" y="8"/>
                    <a:pt x="10" y="6"/>
                  </a:cubicBezTo>
                  <a:cubicBezTo>
                    <a:pt x="11" y="4"/>
                    <a:pt x="12" y="2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1" y="3"/>
                    <a:pt x="10" y="5"/>
                  </a:cubicBezTo>
                  <a:cubicBezTo>
                    <a:pt x="9" y="7"/>
                    <a:pt x="9" y="10"/>
                    <a:pt x="9" y="11"/>
                  </a:cubicBezTo>
                  <a:cubicBezTo>
                    <a:pt x="7" y="12"/>
                    <a:pt x="5" y="13"/>
                    <a:pt x="3" y="15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0" y="28"/>
                    <a:pt x="3" y="34"/>
                    <a:pt x="5" y="37"/>
                  </a:cubicBezTo>
                  <a:cubicBezTo>
                    <a:pt x="8" y="41"/>
                    <a:pt x="12" y="42"/>
                    <a:pt x="16" y="43"/>
                  </a:cubicBezTo>
                  <a:cubicBezTo>
                    <a:pt x="19" y="44"/>
                    <a:pt x="22" y="43"/>
                    <a:pt x="25" y="43"/>
                  </a:cubicBezTo>
                  <a:cubicBezTo>
                    <a:pt x="28" y="43"/>
                    <a:pt x="35" y="43"/>
                    <a:pt x="35" y="43"/>
                  </a:cubicBezTo>
                  <a:cubicBezTo>
                    <a:pt x="32" y="40"/>
                    <a:pt x="34" y="34"/>
                    <a:pt x="34" y="3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9" name="Freeform 2631"/>
            <p:cNvSpPr/>
            <p:nvPr/>
          </p:nvSpPr>
          <p:spPr bwMode="auto">
            <a:xfrm>
              <a:off x="1984442" y="2347829"/>
              <a:ext cx="40428" cy="47615"/>
            </a:xfrm>
            <a:custGeom>
              <a:avLst/>
              <a:gdLst>
                <a:gd name="T0" fmla="*/ 14 w 19"/>
                <a:gd name="T1" fmla="*/ 7 h 22"/>
                <a:gd name="T2" fmla="*/ 10 w 19"/>
                <a:gd name="T3" fmla="*/ 5 h 22"/>
                <a:gd name="T4" fmla="*/ 4 w 19"/>
                <a:gd name="T5" fmla="*/ 6 h 22"/>
                <a:gd name="T6" fmla="*/ 4 w 19"/>
                <a:gd name="T7" fmla="*/ 4 h 22"/>
                <a:gd name="T8" fmla="*/ 5 w 19"/>
                <a:gd name="T9" fmla="*/ 0 h 22"/>
                <a:gd name="T10" fmla="*/ 4 w 19"/>
                <a:gd name="T11" fmla="*/ 0 h 22"/>
                <a:gd name="T12" fmla="*/ 3 w 19"/>
                <a:gd name="T13" fmla="*/ 3 h 22"/>
                <a:gd name="T14" fmla="*/ 4 w 19"/>
                <a:gd name="T15" fmla="*/ 6 h 22"/>
                <a:gd name="T16" fmla="*/ 0 w 19"/>
                <a:gd name="T17" fmla="*/ 13 h 22"/>
                <a:gd name="T18" fmla="*/ 3 w 19"/>
                <a:gd name="T19" fmla="*/ 20 h 22"/>
                <a:gd name="T20" fmla="*/ 9 w 19"/>
                <a:gd name="T21" fmla="*/ 22 h 22"/>
                <a:gd name="T22" fmla="*/ 14 w 19"/>
                <a:gd name="T23" fmla="*/ 22 h 22"/>
                <a:gd name="T24" fmla="*/ 17 w 19"/>
                <a:gd name="T25" fmla="*/ 21 h 22"/>
                <a:gd name="T26" fmla="*/ 19 w 19"/>
                <a:gd name="T27" fmla="*/ 20 h 22"/>
                <a:gd name="T28" fmla="*/ 17 w 19"/>
                <a:gd name="T29" fmla="*/ 14 h 22"/>
                <a:gd name="T30" fmla="*/ 14 w 19"/>
                <a:gd name="T31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2">
                  <a:moveTo>
                    <a:pt x="14" y="7"/>
                  </a:move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6" y="5"/>
                    <a:pt x="4" y="6"/>
                  </a:cubicBezTo>
                  <a:cubicBezTo>
                    <a:pt x="4" y="5"/>
                    <a:pt x="3" y="4"/>
                    <a:pt x="4" y="4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3" y="5"/>
                    <a:pt x="4" y="6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5"/>
                    <a:pt x="2" y="18"/>
                    <a:pt x="3" y="20"/>
                  </a:cubicBezTo>
                  <a:cubicBezTo>
                    <a:pt x="5" y="21"/>
                    <a:pt x="7" y="22"/>
                    <a:pt x="9" y="22"/>
                  </a:cubicBezTo>
                  <a:cubicBezTo>
                    <a:pt x="11" y="22"/>
                    <a:pt x="12" y="22"/>
                    <a:pt x="14" y="22"/>
                  </a:cubicBezTo>
                  <a:cubicBezTo>
                    <a:pt x="15" y="21"/>
                    <a:pt x="16" y="21"/>
                    <a:pt x="17" y="21"/>
                  </a:cubicBezTo>
                  <a:cubicBezTo>
                    <a:pt x="18" y="21"/>
                    <a:pt x="19" y="20"/>
                    <a:pt x="19" y="20"/>
                  </a:cubicBezTo>
                  <a:cubicBezTo>
                    <a:pt x="17" y="19"/>
                    <a:pt x="18" y="16"/>
                    <a:pt x="17" y="14"/>
                  </a:cubicBezTo>
                  <a:cubicBezTo>
                    <a:pt x="17" y="11"/>
                    <a:pt x="17" y="9"/>
                    <a:pt x="14" y="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0" name="Freeform 2632"/>
            <p:cNvSpPr/>
            <p:nvPr/>
          </p:nvSpPr>
          <p:spPr bwMode="auto">
            <a:xfrm>
              <a:off x="2001511" y="2310096"/>
              <a:ext cx="34139" cy="34139"/>
            </a:xfrm>
            <a:custGeom>
              <a:avLst/>
              <a:gdLst>
                <a:gd name="T0" fmla="*/ 16 w 16"/>
                <a:gd name="T1" fmla="*/ 8 h 16"/>
                <a:gd name="T2" fmla="*/ 10 w 16"/>
                <a:gd name="T3" fmla="*/ 1 h 16"/>
                <a:gd name="T4" fmla="*/ 3 w 16"/>
                <a:gd name="T5" fmla="*/ 4 h 16"/>
                <a:gd name="T6" fmla="*/ 1 w 16"/>
                <a:gd name="T7" fmla="*/ 3 h 16"/>
                <a:gd name="T8" fmla="*/ 1 w 16"/>
                <a:gd name="T9" fmla="*/ 0 h 16"/>
                <a:gd name="T10" fmla="*/ 0 w 16"/>
                <a:gd name="T11" fmla="*/ 0 h 16"/>
                <a:gd name="T12" fmla="*/ 2 w 16"/>
                <a:gd name="T13" fmla="*/ 5 h 16"/>
                <a:gd name="T14" fmla="*/ 2 w 16"/>
                <a:gd name="T15" fmla="*/ 10 h 16"/>
                <a:gd name="T16" fmla="*/ 5 w 16"/>
                <a:gd name="T17" fmla="*/ 13 h 16"/>
                <a:gd name="T18" fmla="*/ 9 w 16"/>
                <a:gd name="T19" fmla="*/ 14 h 16"/>
                <a:gd name="T20" fmla="*/ 12 w 16"/>
                <a:gd name="T21" fmla="*/ 14 h 16"/>
                <a:gd name="T22" fmla="*/ 15 w 16"/>
                <a:gd name="T23" fmla="*/ 15 h 16"/>
                <a:gd name="T24" fmla="*/ 16 w 16"/>
                <a:gd name="T25" fmla="*/ 16 h 16"/>
                <a:gd name="T26" fmla="*/ 16 w 16"/>
                <a:gd name="T2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cubicBezTo>
                    <a:pt x="15" y="5"/>
                    <a:pt x="13" y="2"/>
                    <a:pt x="10" y="1"/>
                  </a:cubicBezTo>
                  <a:cubicBezTo>
                    <a:pt x="7" y="0"/>
                    <a:pt x="4" y="2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4"/>
                    <a:pt x="2" y="5"/>
                  </a:cubicBezTo>
                  <a:cubicBezTo>
                    <a:pt x="1" y="6"/>
                    <a:pt x="1" y="8"/>
                    <a:pt x="2" y="10"/>
                  </a:cubicBezTo>
                  <a:cubicBezTo>
                    <a:pt x="3" y="11"/>
                    <a:pt x="4" y="13"/>
                    <a:pt x="5" y="13"/>
                  </a:cubicBezTo>
                  <a:cubicBezTo>
                    <a:pt x="6" y="14"/>
                    <a:pt x="7" y="14"/>
                    <a:pt x="9" y="14"/>
                  </a:cubicBezTo>
                  <a:cubicBezTo>
                    <a:pt x="10" y="14"/>
                    <a:pt x="11" y="14"/>
                    <a:pt x="12" y="14"/>
                  </a:cubicBezTo>
                  <a:cubicBezTo>
                    <a:pt x="13" y="14"/>
                    <a:pt x="14" y="14"/>
                    <a:pt x="15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6" y="13"/>
                    <a:pt x="16" y="10"/>
                    <a:pt x="16" y="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1" name="Freeform 2633"/>
            <p:cNvSpPr/>
            <p:nvPr/>
          </p:nvSpPr>
          <p:spPr bwMode="auto">
            <a:xfrm>
              <a:off x="1923351" y="2350524"/>
              <a:ext cx="59294" cy="57498"/>
            </a:xfrm>
            <a:custGeom>
              <a:avLst/>
              <a:gdLst>
                <a:gd name="T0" fmla="*/ 0 w 28"/>
                <a:gd name="T1" fmla="*/ 27 h 27"/>
                <a:gd name="T2" fmla="*/ 10 w 28"/>
                <a:gd name="T3" fmla="*/ 25 h 27"/>
                <a:gd name="T4" fmla="*/ 23 w 28"/>
                <a:gd name="T5" fmla="*/ 19 h 27"/>
                <a:gd name="T6" fmla="*/ 20 w 28"/>
                <a:gd name="T7" fmla="*/ 4 h 27"/>
                <a:gd name="T8" fmla="*/ 23 w 28"/>
                <a:gd name="T9" fmla="*/ 3 h 27"/>
                <a:gd name="T10" fmla="*/ 28 w 28"/>
                <a:gd name="T11" fmla="*/ 2 h 27"/>
                <a:gd name="T12" fmla="*/ 28 w 28"/>
                <a:gd name="T13" fmla="*/ 1 h 27"/>
                <a:gd name="T14" fmla="*/ 20 w 28"/>
                <a:gd name="T15" fmla="*/ 4 h 27"/>
                <a:gd name="T16" fmla="*/ 11 w 28"/>
                <a:gd name="T17" fmla="*/ 1 h 27"/>
                <a:gd name="T18" fmla="*/ 3 w 28"/>
                <a:gd name="T19" fmla="*/ 5 h 27"/>
                <a:gd name="T20" fmla="*/ 0 w 28"/>
                <a:gd name="T21" fmla="*/ 13 h 27"/>
                <a:gd name="T22" fmla="*/ 0 w 28"/>
                <a:gd name="T23" fmla="*/ 20 h 27"/>
                <a:gd name="T24" fmla="*/ 0 w 28"/>
                <a:gd name="T2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7">
                  <a:moveTo>
                    <a:pt x="0" y="27"/>
                  </a:moveTo>
                  <a:cubicBezTo>
                    <a:pt x="3" y="25"/>
                    <a:pt x="7" y="26"/>
                    <a:pt x="10" y="25"/>
                  </a:cubicBezTo>
                  <a:cubicBezTo>
                    <a:pt x="15" y="25"/>
                    <a:pt x="20" y="23"/>
                    <a:pt x="23" y="19"/>
                  </a:cubicBezTo>
                  <a:cubicBezTo>
                    <a:pt x="26" y="15"/>
                    <a:pt x="24" y="8"/>
                    <a:pt x="20" y="4"/>
                  </a:cubicBezTo>
                  <a:cubicBezTo>
                    <a:pt x="21" y="3"/>
                    <a:pt x="22" y="3"/>
                    <a:pt x="23" y="3"/>
                  </a:cubicBezTo>
                  <a:cubicBezTo>
                    <a:pt x="25" y="2"/>
                    <a:pt x="26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6" y="1"/>
                    <a:pt x="22" y="2"/>
                    <a:pt x="20" y="4"/>
                  </a:cubicBezTo>
                  <a:cubicBezTo>
                    <a:pt x="17" y="1"/>
                    <a:pt x="14" y="0"/>
                    <a:pt x="11" y="1"/>
                  </a:cubicBezTo>
                  <a:cubicBezTo>
                    <a:pt x="8" y="1"/>
                    <a:pt x="5" y="3"/>
                    <a:pt x="3" y="5"/>
                  </a:cubicBezTo>
                  <a:cubicBezTo>
                    <a:pt x="1" y="7"/>
                    <a:pt x="1" y="10"/>
                    <a:pt x="0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0" y="21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2" name="Freeform 2634"/>
            <p:cNvSpPr/>
            <p:nvPr/>
          </p:nvSpPr>
          <p:spPr bwMode="auto">
            <a:xfrm>
              <a:off x="1489424" y="2495166"/>
              <a:ext cx="93433" cy="68278"/>
            </a:xfrm>
            <a:custGeom>
              <a:avLst/>
              <a:gdLst>
                <a:gd name="T0" fmla="*/ 5 w 44"/>
                <a:gd name="T1" fmla="*/ 30 h 32"/>
                <a:gd name="T2" fmla="*/ 11 w 44"/>
                <a:gd name="T3" fmla="*/ 30 h 32"/>
                <a:gd name="T4" fmla="*/ 18 w 44"/>
                <a:gd name="T5" fmla="*/ 32 h 32"/>
                <a:gd name="T6" fmla="*/ 24 w 44"/>
                <a:gd name="T7" fmla="*/ 30 h 32"/>
                <a:gd name="T8" fmla="*/ 31 w 44"/>
                <a:gd name="T9" fmla="*/ 24 h 32"/>
                <a:gd name="T10" fmla="*/ 36 w 44"/>
                <a:gd name="T11" fmla="*/ 14 h 32"/>
                <a:gd name="T12" fmla="*/ 43 w 44"/>
                <a:gd name="T13" fmla="*/ 19 h 32"/>
                <a:gd name="T14" fmla="*/ 44 w 44"/>
                <a:gd name="T15" fmla="*/ 18 h 32"/>
                <a:gd name="T16" fmla="*/ 36 w 44"/>
                <a:gd name="T17" fmla="*/ 14 h 32"/>
                <a:gd name="T18" fmla="*/ 36 w 44"/>
                <a:gd name="T19" fmla="*/ 11 h 32"/>
                <a:gd name="T20" fmla="*/ 29 w 44"/>
                <a:gd name="T21" fmla="*/ 2 h 32"/>
                <a:gd name="T22" fmla="*/ 16 w 44"/>
                <a:gd name="T23" fmla="*/ 1 h 32"/>
                <a:gd name="T24" fmla="*/ 6 w 44"/>
                <a:gd name="T25" fmla="*/ 6 h 32"/>
                <a:gd name="T26" fmla="*/ 2 w 44"/>
                <a:gd name="T27" fmla="*/ 14 h 32"/>
                <a:gd name="T28" fmla="*/ 1 w 44"/>
                <a:gd name="T29" fmla="*/ 21 h 32"/>
                <a:gd name="T30" fmla="*/ 0 w 44"/>
                <a:gd name="T31" fmla="*/ 28 h 32"/>
                <a:gd name="T32" fmla="*/ 0 w 44"/>
                <a:gd name="T33" fmla="*/ 32 h 32"/>
                <a:gd name="T34" fmla="*/ 5 w 44"/>
                <a:gd name="T35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32">
                  <a:moveTo>
                    <a:pt x="5" y="30"/>
                  </a:moveTo>
                  <a:cubicBezTo>
                    <a:pt x="7" y="30"/>
                    <a:pt x="9" y="30"/>
                    <a:pt x="11" y="30"/>
                  </a:cubicBezTo>
                  <a:cubicBezTo>
                    <a:pt x="13" y="31"/>
                    <a:pt x="16" y="32"/>
                    <a:pt x="18" y="32"/>
                  </a:cubicBezTo>
                  <a:cubicBezTo>
                    <a:pt x="20" y="32"/>
                    <a:pt x="22" y="32"/>
                    <a:pt x="24" y="30"/>
                  </a:cubicBezTo>
                  <a:cubicBezTo>
                    <a:pt x="27" y="29"/>
                    <a:pt x="29" y="27"/>
                    <a:pt x="31" y="24"/>
                  </a:cubicBezTo>
                  <a:cubicBezTo>
                    <a:pt x="34" y="22"/>
                    <a:pt x="35" y="18"/>
                    <a:pt x="36" y="14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3" y="18"/>
                    <a:pt x="44" y="18"/>
                    <a:pt x="44" y="18"/>
                  </a:cubicBezTo>
                  <a:cubicBezTo>
                    <a:pt x="43" y="16"/>
                    <a:pt x="39" y="15"/>
                    <a:pt x="36" y="14"/>
                  </a:cubicBezTo>
                  <a:cubicBezTo>
                    <a:pt x="36" y="13"/>
                    <a:pt x="36" y="12"/>
                    <a:pt x="36" y="11"/>
                  </a:cubicBezTo>
                  <a:cubicBezTo>
                    <a:pt x="35" y="8"/>
                    <a:pt x="33" y="4"/>
                    <a:pt x="29" y="2"/>
                  </a:cubicBezTo>
                  <a:cubicBezTo>
                    <a:pt x="25" y="0"/>
                    <a:pt x="20" y="0"/>
                    <a:pt x="16" y="1"/>
                  </a:cubicBezTo>
                  <a:cubicBezTo>
                    <a:pt x="12" y="2"/>
                    <a:pt x="9" y="4"/>
                    <a:pt x="6" y="6"/>
                  </a:cubicBezTo>
                  <a:cubicBezTo>
                    <a:pt x="4" y="8"/>
                    <a:pt x="2" y="11"/>
                    <a:pt x="2" y="14"/>
                  </a:cubicBezTo>
                  <a:cubicBezTo>
                    <a:pt x="1" y="16"/>
                    <a:pt x="1" y="19"/>
                    <a:pt x="1" y="21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29"/>
                    <a:pt x="0" y="31"/>
                    <a:pt x="0" y="32"/>
                  </a:cubicBezTo>
                  <a:cubicBezTo>
                    <a:pt x="0" y="31"/>
                    <a:pt x="2" y="30"/>
                    <a:pt x="5" y="3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3" name="Freeform 2635"/>
            <p:cNvSpPr/>
            <p:nvPr/>
          </p:nvSpPr>
          <p:spPr bwMode="auto">
            <a:xfrm>
              <a:off x="1817340" y="2443957"/>
              <a:ext cx="37733" cy="25155"/>
            </a:xfrm>
            <a:custGeom>
              <a:avLst/>
              <a:gdLst>
                <a:gd name="T0" fmla="*/ 6 w 18"/>
                <a:gd name="T1" fmla="*/ 11 h 12"/>
                <a:gd name="T2" fmla="*/ 11 w 18"/>
                <a:gd name="T3" fmla="*/ 12 h 12"/>
                <a:gd name="T4" fmla="*/ 14 w 18"/>
                <a:gd name="T5" fmla="*/ 9 h 12"/>
                <a:gd name="T6" fmla="*/ 15 w 18"/>
                <a:gd name="T7" fmla="*/ 5 h 12"/>
                <a:gd name="T8" fmla="*/ 16 w 18"/>
                <a:gd name="T9" fmla="*/ 5 h 12"/>
                <a:gd name="T10" fmla="*/ 18 w 18"/>
                <a:gd name="T11" fmla="*/ 6 h 12"/>
                <a:gd name="T12" fmla="*/ 18 w 18"/>
                <a:gd name="T13" fmla="*/ 5 h 12"/>
                <a:gd name="T14" fmla="*/ 15 w 18"/>
                <a:gd name="T15" fmla="*/ 5 h 12"/>
                <a:gd name="T16" fmla="*/ 13 w 18"/>
                <a:gd name="T17" fmla="*/ 0 h 12"/>
                <a:gd name="T18" fmla="*/ 10 w 18"/>
                <a:gd name="T19" fmla="*/ 0 h 12"/>
                <a:gd name="T20" fmla="*/ 7 w 18"/>
                <a:gd name="T21" fmla="*/ 0 h 12"/>
                <a:gd name="T22" fmla="*/ 4 w 18"/>
                <a:gd name="T23" fmla="*/ 1 h 12"/>
                <a:gd name="T24" fmla="*/ 0 w 18"/>
                <a:gd name="T25" fmla="*/ 1 h 12"/>
                <a:gd name="T26" fmla="*/ 2 w 18"/>
                <a:gd name="T27" fmla="*/ 7 h 12"/>
                <a:gd name="T28" fmla="*/ 6 w 18"/>
                <a:gd name="T2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2">
                  <a:moveTo>
                    <a:pt x="6" y="11"/>
                  </a:moveTo>
                  <a:cubicBezTo>
                    <a:pt x="8" y="11"/>
                    <a:pt x="9" y="12"/>
                    <a:pt x="11" y="12"/>
                  </a:cubicBezTo>
                  <a:cubicBezTo>
                    <a:pt x="13" y="11"/>
                    <a:pt x="14" y="10"/>
                    <a:pt x="14" y="9"/>
                  </a:cubicBezTo>
                  <a:cubicBezTo>
                    <a:pt x="15" y="8"/>
                    <a:pt x="15" y="6"/>
                    <a:pt x="15" y="5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7" y="5"/>
                    <a:pt x="18" y="5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6" y="4"/>
                    <a:pt x="15" y="5"/>
                  </a:cubicBezTo>
                  <a:cubicBezTo>
                    <a:pt x="14" y="3"/>
                    <a:pt x="13" y="1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ubicBezTo>
                    <a:pt x="3" y="1"/>
                    <a:pt x="0" y="1"/>
                    <a:pt x="0" y="1"/>
                  </a:cubicBezTo>
                  <a:cubicBezTo>
                    <a:pt x="1" y="3"/>
                    <a:pt x="1" y="5"/>
                    <a:pt x="2" y="7"/>
                  </a:cubicBezTo>
                  <a:cubicBezTo>
                    <a:pt x="3" y="8"/>
                    <a:pt x="4" y="10"/>
                    <a:pt x="6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2636"/>
            <p:cNvSpPr/>
            <p:nvPr/>
          </p:nvSpPr>
          <p:spPr bwMode="auto">
            <a:xfrm>
              <a:off x="1307049" y="2735039"/>
              <a:ext cx="37733" cy="55701"/>
            </a:xfrm>
            <a:custGeom>
              <a:avLst/>
              <a:gdLst>
                <a:gd name="T0" fmla="*/ 15 w 18"/>
                <a:gd name="T1" fmla="*/ 6 h 26"/>
                <a:gd name="T2" fmla="*/ 11 w 18"/>
                <a:gd name="T3" fmla="*/ 3 h 26"/>
                <a:gd name="T4" fmla="*/ 8 w 18"/>
                <a:gd name="T5" fmla="*/ 1 h 26"/>
                <a:gd name="T6" fmla="*/ 7 w 18"/>
                <a:gd name="T7" fmla="*/ 0 h 26"/>
                <a:gd name="T8" fmla="*/ 6 w 18"/>
                <a:gd name="T9" fmla="*/ 3 h 26"/>
                <a:gd name="T10" fmla="*/ 3 w 18"/>
                <a:gd name="T11" fmla="*/ 6 h 26"/>
                <a:gd name="T12" fmla="*/ 1 w 18"/>
                <a:gd name="T13" fmla="*/ 17 h 26"/>
                <a:gd name="T14" fmla="*/ 5 w 18"/>
                <a:gd name="T15" fmla="*/ 21 h 26"/>
                <a:gd name="T16" fmla="*/ 11 w 18"/>
                <a:gd name="T17" fmla="*/ 21 h 26"/>
                <a:gd name="T18" fmla="*/ 11 w 18"/>
                <a:gd name="T19" fmla="*/ 23 h 26"/>
                <a:gd name="T20" fmla="*/ 11 w 18"/>
                <a:gd name="T21" fmla="*/ 26 h 26"/>
                <a:gd name="T22" fmla="*/ 11 w 18"/>
                <a:gd name="T23" fmla="*/ 26 h 26"/>
                <a:gd name="T24" fmla="*/ 12 w 18"/>
                <a:gd name="T25" fmla="*/ 24 h 26"/>
                <a:gd name="T26" fmla="*/ 12 w 18"/>
                <a:gd name="T27" fmla="*/ 21 h 26"/>
                <a:gd name="T28" fmla="*/ 17 w 18"/>
                <a:gd name="T29" fmla="*/ 17 h 26"/>
                <a:gd name="T30" fmla="*/ 18 w 18"/>
                <a:gd name="T31" fmla="*/ 12 h 26"/>
                <a:gd name="T32" fmla="*/ 15 w 18"/>
                <a:gd name="T33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6">
                  <a:moveTo>
                    <a:pt x="15" y="6"/>
                  </a:moveTo>
                  <a:cubicBezTo>
                    <a:pt x="14" y="5"/>
                    <a:pt x="12" y="4"/>
                    <a:pt x="11" y="3"/>
                  </a:cubicBezTo>
                  <a:cubicBezTo>
                    <a:pt x="10" y="3"/>
                    <a:pt x="9" y="2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7" y="1"/>
                    <a:pt x="6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1" y="9"/>
                    <a:pt x="0" y="13"/>
                    <a:pt x="1" y="17"/>
                  </a:cubicBezTo>
                  <a:cubicBezTo>
                    <a:pt x="2" y="19"/>
                    <a:pt x="3" y="20"/>
                    <a:pt x="5" y="21"/>
                  </a:cubicBezTo>
                  <a:cubicBezTo>
                    <a:pt x="7" y="22"/>
                    <a:pt x="9" y="22"/>
                    <a:pt x="11" y="21"/>
                  </a:cubicBezTo>
                  <a:cubicBezTo>
                    <a:pt x="11" y="22"/>
                    <a:pt x="11" y="23"/>
                    <a:pt x="11" y="23"/>
                  </a:cubicBezTo>
                  <a:cubicBezTo>
                    <a:pt x="11" y="24"/>
                    <a:pt x="11" y="25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1" y="25"/>
                    <a:pt x="12" y="24"/>
                  </a:cubicBezTo>
                  <a:cubicBezTo>
                    <a:pt x="12" y="23"/>
                    <a:pt x="12" y="22"/>
                    <a:pt x="12" y="21"/>
                  </a:cubicBezTo>
                  <a:cubicBezTo>
                    <a:pt x="14" y="20"/>
                    <a:pt x="16" y="19"/>
                    <a:pt x="17" y="17"/>
                  </a:cubicBezTo>
                  <a:cubicBezTo>
                    <a:pt x="18" y="16"/>
                    <a:pt x="18" y="13"/>
                    <a:pt x="18" y="12"/>
                  </a:cubicBezTo>
                  <a:cubicBezTo>
                    <a:pt x="17" y="9"/>
                    <a:pt x="16" y="8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2637"/>
            <p:cNvSpPr/>
            <p:nvPr/>
          </p:nvSpPr>
          <p:spPr bwMode="auto">
            <a:xfrm>
              <a:off x="1347477" y="2669455"/>
              <a:ext cx="65583" cy="80856"/>
            </a:xfrm>
            <a:custGeom>
              <a:avLst/>
              <a:gdLst>
                <a:gd name="T0" fmla="*/ 25 w 31"/>
                <a:gd name="T1" fmla="*/ 7 h 38"/>
                <a:gd name="T2" fmla="*/ 23 w 31"/>
                <a:gd name="T3" fmla="*/ 2 h 38"/>
                <a:gd name="T4" fmla="*/ 21 w 31"/>
                <a:gd name="T5" fmla="*/ 0 h 38"/>
                <a:gd name="T6" fmla="*/ 17 w 31"/>
                <a:gd name="T7" fmla="*/ 3 h 38"/>
                <a:gd name="T8" fmla="*/ 12 w 31"/>
                <a:gd name="T9" fmla="*/ 6 h 38"/>
                <a:gd name="T10" fmla="*/ 2 w 31"/>
                <a:gd name="T11" fmla="*/ 17 h 38"/>
                <a:gd name="T12" fmla="*/ 9 w 31"/>
                <a:gd name="T13" fmla="*/ 33 h 38"/>
                <a:gd name="T14" fmla="*/ 6 w 31"/>
                <a:gd name="T15" fmla="*/ 35 h 38"/>
                <a:gd name="T16" fmla="*/ 1 w 31"/>
                <a:gd name="T17" fmla="*/ 37 h 38"/>
                <a:gd name="T18" fmla="*/ 1 w 31"/>
                <a:gd name="T19" fmla="*/ 38 h 38"/>
                <a:gd name="T20" fmla="*/ 10 w 31"/>
                <a:gd name="T21" fmla="*/ 33 h 38"/>
                <a:gd name="T22" fmla="*/ 22 w 31"/>
                <a:gd name="T23" fmla="*/ 33 h 38"/>
                <a:gd name="T24" fmla="*/ 29 w 31"/>
                <a:gd name="T25" fmla="*/ 25 h 38"/>
                <a:gd name="T26" fmla="*/ 29 w 31"/>
                <a:gd name="T27" fmla="*/ 14 h 38"/>
                <a:gd name="T28" fmla="*/ 25 w 31"/>
                <a:gd name="T2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8">
                  <a:moveTo>
                    <a:pt x="25" y="7"/>
                  </a:moveTo>
                  <a:cubicBezTo>
                    <a:pt x="25" y="6"/>
                    <a:pt x="24" y="4"/>
                    <a:pt x="23" y="2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1"/>
                    <a:pt x="19" y="3"/>
                    <a:pt x="17" y="3"/>
                  </a:cubicBezTo>
                  <a:cubicBezTo>
                    <a:pt x="15" y="4"/>
                    <a:pt x="13" y="5"/>
                    <a:pt x="12" y="6"/>
                  </a:cubicBezTo>
                  <a:cubicBezTo>
                    <a:pt x="8" y="8"/>
                    <a:pt x="3" y="11"/>
                    <a:pt x="2" y="17"/>
                  </a:cubicBezTo>
                  <a:cubicBezTo>
                    <a:pt x="0" y="22"/>
                    <a:pt x="4" y="29"/>
                    <a:pt x="9" y="33"/>
                  </a:cubicBezTo>
                  <a:cubicBezTo>
                    <a:pt x="8" y="34"/>
                    <a:pt x="7" y="35"/>
                    <a:pt x="6" y="35"/>
                  </a:cubicBezTo>
                  <a:cubicBezTo>
                    <a:pt x="5" y="36"/>
                    <a:pt x="3" y="37"/>
                    <a:pt x="1" y="37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8"/>
                    <a:pt x="8" y="35"/>
                    <a:pt x="10" y="33"/>
                  </a:cubicBezTo>
                  <a:cubicBezTo>
                    <a:pt x="13" y="35"/>
                    <a:pt x="18" y="36"/>
                    <a:pt x="22" y="33"/>
                  </a:cubicBezTo>
                  <a:cubicBezTo>
                    <a:pt x="24" y="32"/>
                    <a:pt x="28" y="28"/>
                    <a:pt x="29" y="25"/>
                  </a:cubicBezTo>
                  <a:cubicBezTo>
                    <a:pt x="31" y="21"/>
                    <a:pt x="30" y="18"/>
                    <a:pt x="29" y="14"/>
                  </a:cubicBezTo>
                  <a:cubicBezTo>
                    <a:pt x="29" y="11"/>
                    <a:pt x="27" y="9"/>
                    <a:pt x="25" y="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6" name="Freeform 2638"/>
            <p:cNvSpPr/>
            <p:nvPr/>
          </p:nvSpPr>
          <p:spPr bwMode="auto">
            <a:xfrm>
              <a:off x="1510985" y="2616450"/>
              <a:ext cx="101519" cy="70075"/>
            </a:xfrm>
            <a:custGeom>
              <a:avLst/>
              <a:gdLst>
                <a:gd name="T0" fmla="*/ 41 w 48"/>
                <a:gd name="T1" fmla="*/ 17 h 33"/>
                <a:gd name="T2" fmla="*/ 35 w 48"/>
                <a:gd name="T3" fmla="*/ 4 h 33"/>
                <a:gd name="T4" fmla="*/ 20 w 48"/>
                <a:gd name="T5" fmla="*/ 1 h 33"/>
                <a:gd name="T6" fmla="*/ 10 w 48"/>
                <a:gd name="T7" fmla="*/ 7 h 33"/>
                <a:gd name="T8" fmla="*/ 5 w 48"/>
                <a:gd name="T9" fmla="*/ 15 h 33"/>
                <a:gd name="T10" fmla="*/ 1 w 48"/>
                <a:gd name="T11" fmla="*/ 24 h 33"/>
                <a:gd name="T12" fmla="*/ 13 w 48"/>
                <a:gd name="T13" fmla="*/ 29 h 33"/>
                <a:gd name="T14" fmla="*/ 20 w 48"/>
                <a:gd name="T15" fmla="*/ 32 h 33"/>
                <a:gd name="T16" fmla="*/ 26 w 48"/>
                <a:gd name="T17" fmla="*/ 32 h 33"/>
                <a:gd name="T18" fmla="*/ 34 w 48"/>
                <a:gd name="T19" fmla="*/ 27 h 33"/>
                <a:gd name="T20" fmla="*/ 40 w 48"/>
                <a:gd name="T21" fmla="*/ 18 h 33"/>
                <a:gd name="T22" fmla="*/ 44 w 48"/>
                <a:gd name="T23" fmla="*/ 21 h 33"/>
                <a:gd name="T24" fmla="*/ 47 w 48"/>
                <a:gd name="T25" fmla="*/ 27 h 33"/>
                <a:gd name="T26" fmla="*/ 48 w 48"/>
                <a:gd name="T27" fmla="*/ 26 h 33"/>
                <a:gd name="T28" fmla="*/ 46 w 48"/>
                <a:gd name="T29" fmla="*/ 22 h 33"/>
                <a:gd name="T30" fmla="*/ 41 w 48"/>
                <a:gd name="T31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33">
                  <a:moveTo>
                    <a:pt x="41" y="17"/>
                  </a:moveTo>
                  <a:cubicBezTo>
                    <a:pt x="42" y="13"/>
                    <a:pt x="41" y="7"/>
                    <a:pt x="35" y="4"/>
                  </a:cubicBezTo>
                  <a:cubicBezTo>
                    <a:pt x="31" y="1"/>
                    <a:pt x="25" y="0"/>
                    <a:pt x="20" y="1"/>
                  </a:cubicBezTo>
                  <a:cubicBezTo>
                    <a:pt x="15" y="1"/>
                    <a:pt x="12" y="4"/>
                    <a:pt x="10" y="7"/>
                  </a:cubicBezTo>
                  <a:cubicBezTo>
                    <a:pt x="7" y="9"/>
                    <a:pt x="6" y="12"/>
                    <a:pt x="5" y="15"/>
                  </a:cubicBezTo>
                  <a:cubicBezTo>
                    <a:pt x="4" y="17"/>
                    <a:pt x="0" y="24"/>
                    <a:pt x="1" y="24"/>
                  </a:cubicBezTo>
                  <a:cubicBezTo>
                    <a:pt x="5" y="23"/>
                    <a:pt x="9" y="27"/>
                    <a:pt x="13" y="29"/>
                  </a:cubicBezTo>
                  <a:cubicBezTo>
                    <a:pt x="15" y="30"/>
                    <a:pt x="17" y="31"/>
                    <a:pt x="20" y="32"/>
                  </a:cubicBezTo>
                  <a:cubicBezTo>
                    <a:pt x="22" y="33"/>
                    <a:pt x="24" y="33"/>
                    <a:pt x="26" y="32"/>
                  </a:cubicBezTo>
                  <a:cubicBezTo>
                    <a:pt x="29" y="32"/>
                    <a:pt x="32" y="30"/>
                    <a:pt x="34" y="27"/>
                  </a:cubicBezTo>
                  <a:cubicBezTo>
                    <a:pt x="37" y="25"/>
                    <a:pt x="39" y="22"/>
                    <a:pt x="40" y="18"/>
                  </a:cubicBezTo>
                  <a:cubicBezTo>
                    <a:pt x="42" y="19"/>
                    <a:pt x="43" y="20"/>
                    <a:pt x="44" y="21"/>
                  </a:cubicBezTo>
                  <a:cubicBezTo>
                    <a:pt x="46" y="23"/>
                    <a:pt x="47" y="25"/>
                    <a:pt x="47" y="27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5"/>
                    <a:pt x="47" y="23"/>
                    <a:pt x="46" y="22"/>
                  </a:cubicBezTo>
                  <a:cubicBezTo>
                    <a:pt x="44" y="20"/>
                    <a:pt x="42" y="18"/>
                    <a:pt x="41" y="1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2639"/>
            <p:cNvSpPr/>
            <p:nvPr/>
          </p:nvSpPr>
          <p:spPr bwMode="auto">
            <a:xfrm>
              <a:off x="1559499" y="2569733"/>
              <a:ext cx="55701" cy="42225"/>
            </a:xfrm>
            <a:custGeom>
              <a:avLst/>
              <a:gdLst>
                <a:gd name="T0" fmla="*/ 23 w 26"/>
                <a:gd name="T1" fmla="*/ 13 h 20"/>
                <a:gd name="T2" fmla="*/ 22 w 26"/>
                <a:gd name="T3" fmla="*/ 4 h 20"/>
                <a:gd name="T4" fmla="*/ 14 w 26"/>
                <a:gd name="T5" fmla="*/ 0 h 20"/>
                <a:gd name="T6" fmla="*/ 7 w 26"/>
                <a:gd name="T7" fmla="*/ 2 h 20"/>
                <a:gd name="T8" fmla="*/ 3 w 26"/>
                <a:gd name="T9" fmla="*/ 7 h 20"/>
                <a:gd name="T10" fmla="*/ 1 w 26"/>
                <a:gd name="T11" fmla="*/ 10 h 20"/>
                <a:gd name="T12" fmla="*/ 0 w 26"/>
                <a:gd name="T13" fmla="*/ 12 h 20"/>
                <a:gd name="T14" fmla="*/ 6 w 26"/>
                <a:gd name="T15" fmla="*/ 15 h 20"/>
                <a:gd name="T16" fmla="*/ 13 w 26"/>
                <a:gd name="T17" fmla="*/ 19 h 20"/>
                <a:gd name="T18" fmla="*/ 18 w 26"/>
                <a:gd name="T19" fmla="*/ 17 h 20"/>
                <a:gd name="T20" fmla="*/ 23 w 26"/>
                <a:gd name="T21" fmla="*/ 13 h 20"/>
                <a:gd name="T22" fmla="*/ 25 w 26"/>
                <a:gd name="T23" fmla="*/ 16 h 20"/>
                <a:gd name="T24" fmla="*/ 25 w 26"/>
                <a:gd name="T25" fmla="*/ 20 h 20"/>
                <a:gd name="T26" fmla="*/ 26 w 26"/>
                <a:gd name="T27" fmla="*/ 20 h 20"/>
                <a:gd name="T28" fmla="*/ 25 w 26"/>
                <a:gd name="T29" fmla="*/ 16 h 20"/>
                <a:gd name="T30" fmla="*/ 23 w 26"/>
                <a:gd name="T3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20">
                  <a:moveTo>
                    <a:pt x="23" y="13"/>
                  </a:moveTo>
                  <a:cubicBezTo>
                    <a:pt x="25" y="10"/>
                    <a:pt x="25" y="7"/>
                    <a:pt x="22" y="4"/>
                  </a:cubicBezTo>
                  <a:cubicBezTo>
                    <a:pt x="20" y="2"/>
                    <a:pt x="17" y="0"/>
                    <a:pt x="14" y="0"/>
                  </a:cubicBezTo>
                  <a:cubicBezTo>
                    <a:pt x="11" y="0"/>
                    <a:pt x="9" y="1"/>
                    <a:pt x="7" y="2"/>
                  </a:cubicBezTo>
                  <a:cubicBezTo>
                    <a:pt x="5" y="4"/>
                    <a:pt x="4" y="5"/>
                    <a:pt x="3" y="7"/>
                  </a:cubicBezTo>
                  <a:cubicBezTo>
                    <a:pt x="3" y="7"/>
                    <a:pt x="2" y="9"/>
                    <a:pt x="1" y="10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3" y="11"/>
                    <a:pt x="5" y="14"/>
                    <a:pt x="6" y="15"/>
                  </a:cubicBezTo>
                  <a:cubicBezTo>
                    <a:pt x="8" y="17"/>
                    <a:pt x="10" y="19"/>
                    <a:pt x="13" y="19"/>
                  </a:cubicBezTo>
                  <a:cubicBezTo>
                    <a:pt x="14" y="19"/>
                    <a:pt x="16" y="18"/>
                    <a:pt x="18" y="17"/>
                  </a:cubicBezTo>
                  <a:cubicBezTo>
                    <a:pt x="20" y="16"/>
                    <a:pt x="22" y="15"/>
                    <a:pt x="23" y="13"/>
                  </a:cubicBezTo>
                  <a:cubicBezTo>
                    <a:pt x="24" y="14"/>
                    <a:pt x="24" y="15"/>
                    <a:pt x="25" y="16"/>
                  </a:cubicBezTo>
                  <a:cubicBezTo>
                    <a:pt x="25" y="17"/>
                    <a:pt x="26" y="18"/>
                    <a:pt x="25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8"/>
                    <a:pt x="25" y="16"/>
                  </a:cubicBezTo>
                  <a:cubicBezTo>
                    <a:pt x="25" y="15"/>
                    <a:pt x="24" y="14"/>
                    <a:pt x="23" y="1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8" name="Freeform 2640"/>
            <p:cNvSpPr/>
            <p:nvPr/>
          </p:nvSpPr>
          <p:spPr bwMode="auto">
            <a:xfrm>
              <a:off x="1464269" y="2620942"/>
              <a:ext cx="51209" cy="35936"/>
            </a:xfrm>
            <a:custGeom>
              <a:avLst/>
              <a:gdLst>
                <a:gd name="T0" fmla="*/ 24 w 24"/>
                <a:gd name="T1" fmla="*/ 3 h 17"/>
                <a:gd name="T2" fmla="*/ 18 w 24"/>
                <a:gd name="T3" fmla="*/ 4 h 17"/>
                <a:gd name="T4" fmla="*/ 13 w 24"/>
                <a:gd name="T5" fmla="*/ 0 h 17"/>
                <a:gd name="T6" fmla="*/ 8 w 24"/>
                <a:gd name="T7" fmla="*/ 1 h 17"/>
                <a:gd name="T8" fmla="*/ 4 w 24"/>
                <a:gd name="T9" fmla="*/ 5 h 17"/>
                <a:gd name="T10" fmla="*/ 2 w 24"/>
                <a:gd name="T11" fmla="*/ 9 h 17"/>
                <a:gd name="T12" fmla="*/ 0 w 24"/>
                <a:gd name="T13" fmla="*/ 14 h 17"/>
                <a:gd name="T14" fmla="*/ 7 w 24"/>
                <a:gd name="T15" fmla="*/ 16 h 17"/>
                <a:gd name="T16" fmla="*/ 18 w 24"/>
                <a:gd name="T17" fmla="*/ 15 h 17"/>
                <a:gd name="T18" fmla="*/ 20 w 24"/>
                <a:gd name="T19" fmla="*/ 10 h 17"/>
                <a:gd name="T20" fmla="*/ 19 w 24"/>
                <a:gd name="T21" fmla="*/ 4 h 17"/>
                <a:gd name="T22" fmla="*/ 21 w 24"/>
                <a:gd name="T23" fmla="*/ 3 h 17"/>
                <a:gd name="T24" fmla="*/ 24 w 24"/>
                <a:gd name="T2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7">
                  <a:moveTo>
                    <a:pt x="24" y="3"/>
                  </a:moveTo>
                  <a:cubicBezTo>
                    <a:pt x="23" y="3"/>
                    <a:pt x="20" y="3"/>
                    <a:pt x="18" y="4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2" y="0"/>
                    <a:pt x="9" y="0"/>
                    <a:pt x="8" y="1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6"/>
                    <a:pt x="2" y="8"/>
                    <a:pt x="2" y="9"/>
                  </a:cubicBezTo>
                  <a:cubicBezTo>
                    <a:pt x="2" y="10"/>
                    <a:pt x="0" y="14"/>
                    <a:pt x="0" y="14"/>
                  </a:cubicBezTo>
                  <a:cubicBezTo>
                    <a:pt x="2" y="13"/>
                    <a:pt x="5" y="15"/>
                    <a:pt x="7" y="16"/>
                  </a:cubicBezTo>
                  <a:cubicBezTo>
                    <a:pt x="10" y="17"/>
                    <a:pt x="15" y="17"/>
                    <a:pt x="18" y="15"/>
                  </a:cubicBezTo>
                  <a:cubicBezTo>
                    <a:pt x="19" y="13"/>
                    <a:pt x="20" y="11"/>
                    <a:pt x="20" y="10"/>
                  </a:cubicBezTo>
                  <a:cubicBezTo>
                    <a:pt x="20" y="8"/>
                    <a:pt x="20" y="6"/>
                    <a:pt x="19" y="4"/>
                  </a:cubicBezTo>
                  <a:cubicBezTo>
                    <a:pt x="19" y="4"/>
                    <a:pt x="20" y="3"/>
                    <a:pt x="21" y="3"/>
                  </a:cubicBezTo>
                  <a:cubicBezTo>
                    <a:pt x="22" y="3"/>
                    <a:pt x="23" y="3"/>
                    <a:pt x="24" y="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9" name="Freeform 2641"/>
            <p:cNvSpPr/>
            <p:nvPr/>
          </p:nvSpPr>
          <p:spPr bwMode="auto">
            <a:xfrm>
              <a:off x="907261" y="2549968"/>
              <a:ext cx="80856" cy="55701"/>
            </a:xfrm>
            <a:custGeom>
              <a:avLst/>
              <a:gdLst>
                <a:gd name="T0" fmla="*/ 27 w 38"/>
                <a:gd name="T1" fmla="*/ 3 h 26"/>
                <a:gd name="T2" fmla="*/ 21 w 38"/>
                <a:gd name="T3" fmla="*/ 1 h 26"/>
                <a:gd name="T4" fmla="*/ 14 w 38"/>
                <a:gd name="T5" fmla="*/ 2 h 26"/>
                <a:gd name="T6" fmla="*/ 7 w 38"/>
                <a:gd name="T7" fmla="*/ 4 h 26"/>
                <a:gd name="T8" fmla="*/ 3 w 38"/>
                <a:gd name="T9" fmla="*/ 4 h 26"/>
                <a:gd name="T10" fmla="*/ 0 w 38"/>
                <a:gd name="T11" fmla="*/ 3 h 26"/>
                <a:gd name="T12" fmla="*/ 2 w 38"/>
                <a:gd name="T13" fmla="*/ 10 h 26"/>
                <a:gd name="T14" fmla="*/ 5 w 38"/>
                <a:gd name="T15" fmla="*/ 16 h 26"/>
                <a:gd name="T16" fmla="*/ 12 w 38"/>
                <a:gd name="T17" fmla="*/ 23 h 26"/>
                <a:gd name="T18" fmla="*/ 21 w 38"/>
                <a:gd name="T19" fmla="*/ 25 h 26"/>
                <a:gd name="T20" fmla="*/ 28 w 38"/>
                <a:gd name="T21" fmla="*/ 21 h 26"/>
                <a:gd name="T22" fmla="*/ 30 w 38"/>
                <a:gd name="T23" fmla="*/ 13 h 26"/>
                <a:gd name="T24" fmla="*/ 34 w 38"/>
                <a:gd name="T25" fmla="*/ 14 h 26"/>
                <a:gd name="T26" fmla="*/ 37 w 38"/>
                <a:gd name="T27" fmla="*/ 16 h 26"/>
                <a:gd name="T28" fmla="*/ 38 w 38"/>
                <a:gd name="T29" fmla="*/ 16 h 26"/>
                <a:gd name="T30" fmla="*/ 30 w 38"/>
                <a:gd name="T31" fmla="*/ 12 h 26"/>
                <a:gd name="T32" fmla="*/ 27 w 38"/>
                <a:gd name="T3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26">
                  <a:moveTo>
                    <a:pt x="27" y="3"/>
                  </a:moveTo>
                  <a:cubicBezTo>
                    <a:pt x="25" y="2"/>
                    <a:pt x="23" y="1"/>
                    <a:pt x="21" y="1"/>
                  </a:cubicBezTo>
                  <a:cubicBezTo>
                    <a:pt x="19" y="0"/>
                    <a:pt x="17" y="1"/>
                    <a:pt x="14" y="2"/>
                  </a:cubicBezTo>
                  <a:cubicBezTo>
                    <a:pt x="12" y="3"/>
                    <a:pt x="10" y="3"/>
                    <a:pt x="7" y="4"/>
                  </a:cubicBezTo>
                  <a:cubicBezTo>
                    <a:pt x="7" y="4"/>
                    <a:pt x="5" y="4"/>
                    <a:pt x="3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1" y="5"/>
                    <a:pt x="1" y="7"/>
                    <a:pt x="2" y="10"/>
                  </a:cubicBezTo>
                  <a:cubicBezTo>
                    <a:pt x="3" y="12"/>
                    <a:pt x="4" y="14"/>
                    <a:pt x="5" y="16"/>
                  </a:cubicBezTo>
                  <a:cubicBezTo>
                    <a:pt x="6" y="19"/>
                    <a:pt x="9" y="21"/>
                    <a:pt x="12" y="23"/>
                  </a:cubicBezTo>
                  <a:cubicBezTo>
                    <a:pt x="15" y="25"/>
                    <a:pt x="18" y="26"/>
                    <a:pt x="21" y="25"/>
                  </a:cubicBezTo>
                  <a:cubicBezTo>
                    <a:pt x="24" y="25"/>
                    <a:pt x="27" y="23"/>
                    <a:pt x="28" y="21"/>
                  </a:cubicBezTo>
                  <a:cubicBezTo>
                    <a:pt x="30" y="19"/>
                    <a:pt x="30" y="16"/>
                    <a:pt x="30" y="13"/>
                  </a:cubicBezTo>
                  <a:cubicBezTo>
                    <a:pt x="31" y="13"/>
                    <a:pt x="33" y="13"/>
                    <a:pt x="34" y="14"/>
                  </a:cubicBezTo>
                  <a:cubicBezTo>
                    <a:pt x="35" y="14"/>
                    <a:pt x="36" y="15"/>
                    <a:pt x="37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5"/>
                    <a:pt x="33" y="13"/>
                    <a:pt x="30" y="12"/>
                  </a:cubicBezTo>
                  <a:cubicBezTo>
                    <a:pt x="30" y="9"/>
                    <a:pt x="29" y="5"/>
                    <a:pt x="27" y="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Freeform 2642"/>
            <p:cNvSpPr/>
            <p:nvPr/>
          </p:nvSpPr>
          <p:spPr bwMode="auto">
            <a:xfrm>
              <a:off x="1193851" y="2280449"/>
              <a:ext cx="72771" cy="78161"/>
            </a:xfrm>
            <a:custGeom>
              <a:avLst/>
              <a:gdLst>
                <a:gd name="T0" fmla="*/ 33 w 34"/>
                <a:gd name="T1" fmla="*/ 16 h 37"/>
                <a:gd name="T2" fmla="*/ 31 w 34"/>
                <a:gd name="T3" fmla="*/ 8 h 37"/>
                <a:gd name="T4" fmla="*/ 28 w 34"/>
                <a:gd name="T5" fmla="*/ 0 h 37"/>
                <a:gd name="T6" fmla="*/ 17 w 34"/>
                <a:gd name="T7" fmla="*/ 5 h 37"/>
                <a:gd name="T8" fmla="*/ 10 w 34"/>
                <a:gd name="T9" fmla="*/ 9 h 37"/>
                <a:gd name="T10" fmla="*/ 6 w 34"/>
                <a:gd name="T11" fmla="*/ 15 h 37"/>
                <a:gd name="T12" fmla="*/ 6 w 34"/>
                <a:gd name="T13" fmla="*/ 23 h 37"/>
                <a:gd name="T14" fmla="*/ 10 w 34"/>
                <a:gd name="T15" fmla="*/ 32 h 37"/>
                <a:gd name="T16" fmla="*/ 6 w 34"/>
                <a:gd name="T17" fmla="*/ 34 h 37"/>
                <a:gd name="T18" fmla="*/ 0 w 34"/>
                <a:gd name="T19" fmla="*/ 33 h 37"/>
                <a:gd name="T20" fmla="*/ 0 w 34"/>
                <a:gd name="T21" fmla="*/ 34 h 37"/>
                <a:gd name="T22" fmla="*/ 5 w 34"/>
                <a:gd name="T23" fmla="*/ 34 h 37"/>
                <a:gd name="T24" fmla="*/ 11 w 34"/>
                <a:gd name="T25" fmla="*/ 32 h 37"/>
                <a:gd name="T26" fmla="*/ 23 w 34"/>
                <a:gd name="T27" fmla="*/ 35 h 37"/>
                <a:gd name="T28" fmla="*/ 32 w 34"/>
                <a:gd name="T29" fmla="*/ 26 h 37"/>
                <a:gd name="T30" fmla="*/ 33 w 34"/>
                <a:gd name="T31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37">
                  <a:moveTo>
                    <a:pt x="33" y="16"/>
                  </a:moveTo>
                  <a:cubicBezTo>
                    <a:pt x="33" y="13"/>
                    <a:pt x="32" y="11"/>
                    <a:pt x="31" y="8"/>
                  </a:cubicBezTo>
                  <a:cubicBezTo>
                    <a:pt x="30" y="6"/>
                    <a:pt x="28" y="0"/>
                    <a:pt x="28" y="0"/>
                  </a:cubicBezTo>
                  <a:cubicBezTo>
                    <a:pt x="26" y="3"/>
                    <a:pt x="21" y="4"/>
                    <a:pt x="17" y="5"/>
                  </a:cubicBezTo>
                  <a:cubicBezTo>
                    <a:pt x="15" y="6"/>
                    <a:pt x="12" y="7"/>
                    <a:pt x="10" y="9"/>
                  </a:cubicBezTo>
                  <a:cubicBezTo>
                    <a:pt x="8" y="11"/>
                    <a:pt x="7" y="12"/>
                    <a:pt x="6" y="15"/>
                  </a:cubicBezTo>
                  <a:cubicBezTo>
                    <a:pt x="5" y="17"/>
                    <a:pt x="5" y="20"/>
                    <a:pt x="6" y="23"/>
                  </a:cubicBezTo>
                  <a:cubicBezTo>
                    <a:pt x="7" y="26"/>
                    <a:pt x="8" y="29"/>
                    <a:pt x="10" y="32"/>
                  </a:cubicBezTo>
                  <a:cubicBezTo>
                    <a:pt x="9" y="33"/>
                    <a:pt x="8" y="33"/>
                    <a:pt x="6" y="34"/>
                  </a:cubicBezTo>
                  <a:cubicBezTo>
                    <a:pt x="4" y="34"/>
                    <a:pt x="2" y="34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3" y="35"/>
                    <a:pt x="5" y="34"/>
                  </a:cubicBezTo>
                  <a:cubicBezTo>
                    <a:pt x="7" y="34"/>
                    <a:pt x="9" y="33"/>
                    <a:pt x="11" y="32"/>
                  </a:cubicBezTo>
                  <a:cubicBezTo>
                    <a:pt x="14" y="35"/>
                    <a:pt x="18" y="37"/>
                    <a:pt x="23" y="35"/>
                  </a:cubicBezTo>
                  <a:cubicBezTo>
                    <a:pt x="27" y="33"/>
                    <a:pt x="31" y="29"/>
                    <a:pt x="32" y="26"/>
                  </a:cubicBezTo>
                  <a:cubicBezTo>
                    <a:pt x="34" y="23"/>
                    <a:pt x="34" y="19"/>
                    <a:pt x="33" y="1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1" name="Freeform 2643"/>
            <p:cNvSpPr>
              <a:spLocks noEditPoints="1"/>
            </p:cNvSpPr>
            <p:nvPr/>
          </p:nvSpPr>
          <p:spPr bwMode="auto">
            <a:xfrm>
              <a:off x="781485" y="2042373"/>
              <a:ext cx="457285" cy="301862"/>
            </a:xfrm>
            <a:custGeom>
              <a:avLst/>
              <a:gdLst>
                <a:gd name="T0" fmla="*/ 214 w 215"/>
                <a:gd name="T1" fmla="*/ 75 h 142"/>
                <a:gd name="T2" fmla="*/ 200 w 215"/>
                <a:gd name="T3" fmla="*/ 44 h 142"/>
                <a:gd name="T4" fmla="*/ 175 w 215"/>
                <a:gd name="T5" fmla="*/ 38 h 142"/>
                <a:gd name="T6" fmla="*/ 169 w 215"/>
                <a:gd name="T7" fmla="*/ 47 h 142"/>
                <a:gd name="T8" fmla="*/ 159 w 215"/>
                <a:gd name="T9" fmla="*/ 43 h 142"/>
                <a:gd name="T10" fmla="*/ 134 w 215"/>
                <a:gd name="T11" fmla="*/ 39 h 142"/>
                <a:gd name="T12" fmla="*/ 129 w 215"/>
                <a:gd name="T13" fmla="*/ 49 h 142"/>
                <a:gd name="T14" fmla="*/ 127 w 215"/>
                <a:gd name="T15" fmla="*/ 62 h 142"/>
                <a:gd name="T16" fmla="*/ 115 w 215"/>
                <a:gd name="T17" fmla="*/ 56 h 142"/>
                <a:gd name="T18" fmla="*/ 103 w 215"/>
                <a:gd name="T19" fmla="*/ 24 h 142"/>
                <a:gd name="T20" fmla="*/ 71 w 215"/>
                <a:gd name="T21" fmla="*/ 1 h 142"/>
                <a:gd name="T22" fmla="*/ 34 w 215"/>
                <a:gd name="T23" fmla="*/ 6 h 142"/>
                <a:gd name="T24" fmla="*/ 13 w 215"/>
                <a:gd name="T25" fmla="*/ 14 h 142"/>
                <a:gd name="T26" fmla="*/ 35 w 215"/>
                <a:gd name="T27" fmla="*/ 41 h 142"/>
                <a:gd name="T28" fmla="*/ 28 w 215"/>
                <a:gd name="T29" fmla="*/ 50 h 142"/>
                <a:gd name="T30" fmla="*/ 5 w 215"/>
                <a:gd name="T31" fmla="*/ 80 h 142"/>
                <a:gd name="T32" fmla="*/ 15 w 215"/>
                <a:gd name="T33" fmla="*/ 94 h 142"/>
                <a:gd name="T34" fmla="*/ 46 w 215"/>
                <a:gd name="T35" fmla="*/ 115 h 142"/>
                <a:gd name="T36" fmla="*/ 82 w 215"/>
                <a:gd name="T37" fmla="*/ 107 h 142"/>
                <a:gd name="T38" fmla="*/ 105 w 215"/>
                <a:gd name="T39" fmla="*/ 118 h 142"/>
                <a:gd name="T40" fmla="*/ 137 w 215"/>
                <a:gd name="T41" fmla="*/ 96 h 142"/>
                <a:gd name="T42" fmla="*/ 146 w 215"/>
                <a:gd name="T43" fmla="*/ 117 h 142"/>
                <a:gd name="T44" fmla="*/ 146 w 215"/>
                <a:gd name="T45" fmla="*/ 106 h 142"/>
                <a:gd name="T46" fmla="*/ 139 w 215"/>
                <a:gd name="T47" fmla="*/ 92 h 142"/>
                <a:gd name="T48" fmla="*/ 166 w 215"/>
                <a:gd name="T49" fmla="*/ 91 h 142"/>
                <a:gd name="T50" fmla="*/ 168 w 215"/>
                <a:gd name="T51" fmla="*/ 99 h 142"/>
                <a:gd name="T52" fmla="*/ 162 w 215"/>
                <a:gd name="T53" fmla="*/ 96 h 142"/>
                <a:gd name="T54" fmla="*/ 155 w 215"/>
                <a:gd name="T55" fmla="*/ 108 h 142"/>
                <a:gd name="T56" fmla="*/ 155 w 215"/>
                <a:gd name="T57" fmla="*/ 124 h 142"/>
                <a:gd name="T58" fmla="*/ 172 w 215"/>
                <a:gd name="T59" fmla="*/ 133 h 142"/>
                <a:gd name="T60" fmla="*/ 164 w 215"/>
                <a:gd name="T61" fmla="*/ 141 h 142"/>
                <a:gd name="T62" fmla="*/ 169 w 215"/>
                <a:gd name="T63" fmla="*/ 139 h 142"/>
                <a:gd name="T64" fmla="*/ 179 w 215"/>
                <a:gd name="T65" fmla="*/ 131 h 142"/>
                <a:gd name="T66" fmla="*/ 183 w 215"/>
                <a:gd name="T67" fmla="*/ 111 h 142"/>
                <a:gd name="T68" fmla="*/ 183 w 215"/>
                <a:gd name="T69" fmla="*/ 109 h 142"/>
                <a:gd name="T70" fmla="*/ 202 w 215"/>
                <a:gd name="T71" fmla="*/ 98 h 142"/>
                <a:gd name="T72" fmla="*/ 184 w 215"/>
                <a:gd name="T73" fmla="*/ 107 h 142"/>
                <a:gd name="T74" fmla="*/ 175 w 215"/>
                <a:gd name="T75" fmla="*/ 103 h 142"/>
                <a:gd name="T76" fmla="*/ 169 w 215"/>
                <a:gd name="T77" fmla="*/ 98 h 142"/>
                <a:gd name="T78" fmla="*/ 168 w 215"/>
                <a:gd name="T79" fmla="*/ 89 h 142"/>
                <a:gd name="T80" fmla="*/ 188 w 215"/>
                <a:gd name="T81" fmla="*/ 10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" h="142">
                  <a:moveTo>
                    <a:pt x="211" y="88"/>
                  </a:moveTo>
                  <a:cubicBezTo>
                    <a:pt x="213" y="84"/>
                    <a:pt x="214" y="80"/>
                    <a:pt x="214" y="75"/>
                  </a:cubicBezTo>
                  <a:cubicBezTo>
                    <a:pt x="215" y="71"/>
                    <a:pt x="215" y="66"/>
                    <a:pt x="214" y="62"/>
                  </a:cubicBezTo>
                  <a:cubicBezTo>
                    <a:pt x="212" y="53"/>
                    <a:pt x="206" y="49"/>
                    <a:pt x="200" y="44"/>
                  </a:cubicBezTo>
                  <a:cubicBezTo>
                    <a:pt x="195" y="41"/>
                    <a:pt x="190" y="40"/>
                    <a:pt x="185" y="39"/>
                  </a:cubicBezTo>
                  <a:cubicBezTo>
                    <a:pt x="182" y="39"/>
                    <a:pt x="178" y="38"/>
                    <a:pt x="175" y="38"/>
                  </a:cubicBezTo>
                  <a:cubicBezTo>
                    <a:pt x="171" y="37"/>
                    <a:pt x="168" y="38"/>
                    <a:pt x="168" y="38"/>
                  </a:cubicBezTo>
                  <a:cubicBezTo>
                    <a:pt x="170" y="40"/>
                    <a:pt x="170" y="43"/>
                    <a:pt x="169" y="47"/>
                  </a:cubicBezTo>
                  <a:cubicBezTo>
                    <a:pt x="168" y="47"/>
                    <a:pt x="168" y="48"/>
                    <a:pt x="168" y="48"/>
                  </a:cubicBezTo>
                  <a:cubicBezTo>
                    <a:pt x="165" y="46"/>
                    <a:pt x="162" y="45"/>
                    <a:pt x="159" y="43"/>
                  </a:cubicBezTo>
                  <a:cubicBezTo>
                    <a:pt x="154" y="41"/>
                    <a:pt x="149" y="40"/>
                    <a:pt x="143" y="40"/>
                  </a:cubicBezTo>
                  <a:cubicBezTo>
                    <a:pt x="142" y="40"/>
                    <a:pt x="138" y="40"/>
                    <a:pt x="134" y="39"/>
                  </a:cubicBezTo>
                  <a:cubicBezTo>
                    <a:pt x="131" y="39"/>
                    <a:pt x="128" y="39"/>
                    <a:pt x="128" y="39"/>
                  </a:cubicBezTo>
                  <a:cubicBezTo>
                    <a:pt x="130" y="42"/>
                    <a:pt x="130" y="45"/>
                    <a:pt x="129" y="49"/>
                  </a:cubicBezTo>
                  <a:cubicBezTo>
                    <a:pt x="129" y="52"/>
                    <a:pt x="127" y="56"/>
                    <a:pt x="127" y="59"/>
                  </a:cubicBezTo>
                  <a:cubicBezTo>
                    <a:pt x="127" y="60"/>
                    <a:pt x="127" y="61"/>
                    <a:pt x="127" y="62"/>
                  </a:cubicBezTo>
                  <a:cubicBezTo>
                    <a:pt x="125" y="61"/>
                    <a:pt x="124" y="60"/>
                    <a:pt x="122" y="59"/>
                  </a:cubicBezTo>
                  <a:cubicBezTo>
                    <a:pt x="120" y="58"/>
                    <a:pt x="117" y="57"/>
                    <a:pt x="115" y="56"/>
                  </a:cubicBezTo>
                  <a:cubicBezTo>
                    <a:pt x="114" y="52"/>
                    <a:pt x="114" y="49"/>
                    <a:pt x="113" y="45"/>
                  </a:cubicBezTo>
                  <a:cubicBezTo>
                    <a:pt x="111" y="38"/>
                    <a:pt x="107" y="31"/>
                    <a:pt x="103" y="24"/>
                  </a:cubicBezTo>
                  <a:cubicBezTo>
                    <a:pt x="98" y="18"/>
                    <a:pt x="93" y="12"/>
                    <a:pt x="88" y="9"/>
                  </a:cubicBezTo>
                  <a:cubicBezTo>
                    <a:pt x="82" y="4"/>
                    <a:pt x="76" y="2"/>
                    <a:pt x="71" y="1"/>
                  </a:cubicBezTo>
                  <a:cubicBezTo>
                    <a:pt x="66" y="0"/>
                    <a:pt x="61" y="0"/>
                    <a:pt x="56" y="0"/>
                  </a:cubicBezTo>
                  <a:cubicBezTo>
                    <a:pt x="48" y="0"/>
                    <a:pt x="41" y="3"/>
                    <a:pt x="34" y="6"/>
                  </a:cubicBezTo>
                  <a:cubicBezTo>
                    <a:pt x="32" y="7"/>
                    <a:pt x="27" y="9"/>
                    <a:pt x="22" y="11"/>
                  </a:cubicBezTo>
                  <a:cubicBezTo>
                    <a:pt x="17" y="12"/>
                    <a:pt x="13" y="14"/>
                    <a:pt x="13" y="14"/>
                  </a:cubicBezTo>
                  <a:cubicBezTo>
                    <a:pt x="19" y="16"/>
                    <a:pt x="23" y="21"/>
                    <a:pt x="27" y="26"/>
                  </a:cubicBezTo>
                  <a:cubicBezTo>
                    <a:pt x="30" y="31"/>
                    <a:pt x="32" y="36"/>
                    <a:pt x="35" y="41"/>
                  </a:cubicBezTo>
                  <a:cubicBezTo>
                    <a:pt x="35" y="42"/>
                    <a:pt x="36" y="43"/>
                    <a:pt x="36" y="44"/>
                  </a:cubicBezTo>
                  <a:cubicBezTo>
                    <a:pt x="34" y="46"/>
                    <a:pt x="31" y="48"/>
                    <a:pt x="28" y="50"/>
                  </a:cubicBezTo>
                  <a:cubicBezTo>
                    <a:pt x="22" y="56"/>
                    <a:pt x="18" y="62"/>
                    <a:pt x="14" y="69"/>
                  </a:cubicBezTo>
                  <a:cubicBezTo>
                    <a:pt x="12" y="71"/>
                    <a:pt x="9" y="76"/>
                    <a:pt x="5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5" y="88"/>
                    <a:pt x="10" y="90"/>
                    <a:pt x="15" y="94"/>
                  </a:cubicBezTo>
                  <a:cubicBezTo>
                    <a:pt x="19" y="97"/>
                    <a:pt x="24" y="101"/>
                    <a:pt x="28" y="104"/>
                  </a:cubicBezTo>
                  <a:cubicBezTo>
                    <a:pt x="33" y="109"/>
                    <a:pt x="40" y="112"/>
                    <a:pt x="46" y="115"/>
                  </a:cubicBezTo>
                  <a:cubicBezTo>
                    <a:pt x="52" y="117"/>
                    <a:pt x="59" y="118"/>
                    <a:pt x="65" y="117"/>
                  </a:cubicBezTo>
                  <a:cubicBezTo>
                    <a:pt x="71" y="116"/>
                    <a:pt x="77" y="112"/>
                    <a:pt x="82" y="107"/>
                  </a:cubicBezTo>
                  <a:cubicBezTo>
                    <a:pt x="84" y="109"/>
                    <a:pt x="86" y="111"/>
                    <a:pt x="89" y="112"/>
                  </a:cubicBezTo>
                  <a:cubicBezTo>
                    <a:pt x="94" y="116"/>
                    <a:pt x="100" y="118"/>
                    <a:pt x="105" y="118"/>
                  </a:cubicBezTo>
                  <a:cubicBezTo>
                    <a:pt x="111" y="118"/>
                    <a:pt x="116" y="115"/>
                    <a:pt x="122" y="111"/>
                  </a:cubicBezTo>
                  <a:cubicBezTo>
                    <a:pt x="128" y="107"/>
                    <a:pt x="134" y="102"/>
                    <a:pt x="137" y="96"/>
                  </a:cubicBezTo>
                  <a:cubicBezTo>
                    <a:pt x="140" y="98"/>
                    <a:pt x="143" y="101"/>
                    <a:pt x="144" y="103"/>
                  </a:cubicBezTo>
                  <a:cubicBezTo>
                    <a:pt x="146" y="108"/>
                    <a:pt x="147" y="113"/>
                    <a:pt x="146" y="117"/>
                  </a:cubicBezTo>
                  <a:cubicBezTo>
                    <a:pt x="147" y="117"/>
                    <a:pt x="148" y="117"/>
                    <a:pt x="148" y="117"/>
                  </a:cubicBezTo>
                  <a:cubicBezTo>
                    <a:pt x="149" y="115"/>
                    <a:pt x="148" y="110"/>
                    <a:pt x="146" y="106"/>
                  </a:cubicBezTo>
                  <a:cubicBezTo>
                    <a:pt x="144" y="101"/>
                    <a:pt x="141" y="97"/>
                    <a:pt x="138" y="95"/>
                  </a:cubicBezTo>
                  <a:cubicBezTo>
                    <a:pt x="138" y="94"/>
                    <a:pt x="139" y="93"/>
                    <a:pt x="139" y="92"/>
                  </a:cubicBezTo>
                  <a:cubicBezTo>
                    <a:pt x="142" y="94"/>
                    <a:pt x="145" y="95"/>
                    <a:pt x="149" y="95"/>
                  </a:cubicBezTo>
                  <a:cubicBezTo>
                    <a:pt x="155" y="95"/>
                    <a:pt x="161" y="93"/>
                    <a:pt x="166" y="91"/>
                  </a:cubicBezTo>
                  <a:cubicBezTo>
                    <a:pt x="167" y="93"/>
                    <a:pt x="168" y="95"/>
                    <a:pt x="168" y="97"/>
                  </a:cubicBezTo>
                  <a:cubicBezTo>
                    <a:pt x="168" y="98"/>
                    <a:pt x="168" y="99"/>
                    <a:pt x="168" y="99"/>
                  </a:cubicBezTo>
                  <a:cubicBezTo>
                    <a:pt x="168" y="99"/>
                    <a:pt x="168" y="99"/>
                    <a:pt x="167" y="99"/>
                  </a:cubicBezTo>
                  <a:cubicBezTo>
                    <a:pt x="166" y="99"/>
                    <a:pt x="164" y="98"/>
                    <a:pt x="162" y="96"/>
                  </a:cubicBezTo>
                  <a:cubicBezTo>
                    <a:pt x="161" y="95"/>
                    <a:pt x="159" y="94"/>
                    <a:pt x="159" y="94"/>
                  </a:cubicBezTo>
                  <a:cubicBezTo>
                    <a:pt x="160" y="99"/>
                    <a:pt x="156" y="104"/>
                    <a:pt x="155" y="108"/>
                  </a:cubicBezTo>
                  <a:cubicBezTo>
                    <a:pt x="154" y="111"/>
                    <a:pt x="153" y="114"/>
                    <a:pt x="153" y="116"/>
                  </a:cubicBezTo>
                  <a:cubicBezTo>
                    <a:pt x="153" y="119"/>
                    <a:pt x="154" y="121"/>
                    <a:pt x="155" y="124"/>
                  </a:cubicBezTo>
                  <a:cubicBezTo>
                    <a:pt x="156" y="126"/>
                    <a:pt x="159" y="128"/>
                    <a:pt x="161" y="129"/>
                  </a:cubicBezTo>
                  <a:cubicBezTo>
                    <a:pt x="164" y="131"/>
                    <a:pt x="168" y="132"/>
                    <a:pt x="172" y="133"/>
                  </a:cubicBezTo>
                  <a:cubicBezTo>
                    <a:pt x="171" y="134"/>
                    <a:pt x="170" y="136"/>
                    <a:pt x="170" y="137"/>
                  </a:cubicBezTo>
                  <a:cubicBezTo>
                    <a:pt x="168" y="139"/>
                    <a:pt x="166" y="140"/>
                    <a:pt x="164" y="141"/>
                  </a:cubicBezTo>
                  <a:cubicBezTo>
                    <a:pt x="164" y="141"/>
                    <a:pt x="164" y="142"/>
                    <a:pt x="164" y="142"/>
                  </a:cubicBezTo>
                  <a:cubicBezTo>
                    <a:pt x="166" y="142"/>
                    <a:pt x="167" y="140"/>
                    <a:pt x="169" y="139"/>
                  </a:cubicBezTo>
                  <a:cubicBezTo>
                    <a:pt x="171" y="137"/>
                    <a:pt x="172" y="134"/>
                    <a:pt x="172" y="133"/>
                  </a:cubicBezTo>
                  <a:cubicBezTo>
                    <a:pt x="174" y="133"/>
                    <a:pt x="177" y="132"/>
                    <a:pt x="179" y="131"/>
                  </a:cubicBezTo>
                  <a:cubicBezTo>
                    <a:pt x="181" y="129"/>
                    <a:pt x="182" y="127"/>
                    <a:pt x="183" y="124"/>
                  </a:cubicBezTo>
                  <a:cubicBezTo>
                    <a:pt x="184" y="120"/>
                    <a:pt x="184" y="114"/>
                    <a:pt x="183" y="111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09"/>
                  </a:cubicBezTo>
                  <a:cubicBezTo>
                    <a:pt x="186" y="107"/>
                    <a:pt x="188" y="103"/>
                    <a:pt x="189" y="100"/>
                  </a:cubicBezTo>
                  <a:cubicBezTo>
                    <a:pt x="193" y="100"/>
                    <a:pt x="198" y="100"/>
                    <a:pt x="202" y="98"/>
                  </a:cubicBezTo>
                  <a:cubicBezTo>
                    <a:pt x="205" y="96"/>
                    <a:pt x="209" y="93"/>
                    <a:pt x="211" y="88"/>
                  </a:cubicBezTo>
                  <a:close/>
                  <a:moveTo>
                    <a:pt x="184" y="107"/>
                  </a:moveTo>
                  <a:cubicBezTo>
                    <a:pt x="184" y="108"/>
                    <a:pt x="183" y="109"/>
                    <a:pt x="182" y="110"/>
                  </a:cubicBezTo>
                  <a:cubicBezTo>
                    <a:pt x="181" y="106"/>
                    <a:pt x="178" y="105"/>
                    <a:pt x="175" y="103"/>
                  </a:cubicBezTo>
                  <a:cubicBezTo>
                    <a:pt x="173" y="101"/>
                    <a:pt x="171" y="100"/>
                    <a:pt x="169" y="100"/>
                  </a:cubicBezTo>
                  <a:cubicBezTo>
                    <a:pt x="169" y="99"/>
                    <a:pt x="169" y="99"/>
                    <a:pt x="169" y="98"/>
                  </a:cubicBezTo>
                  <a:cubicBezTo>
                    <a:pt x="169" y="96"/>
                    <a:pt x="168" y="92"/>
                    <a:pt x="167" y="90"/>
                  </a:cubicBezTo>
                  <a:cubicBezTo>
                    <a:pt x="167" y="90"/>
                    <a:pt x="168" y="90"/>
                    <a:pt x="168" y="89"/>
                  </a:cubicBezTo>
                  <a:cubicBezTo>
                    <a:pt x="169" y="90"/>
                    <a:pt x="170" y="91"/>
                    <a:pt x="171" y="92"/>
                  </a:cubicBezTo>
                  <a:cubicBezTo>
                    <a:pt x="176" y="96"/>
                    <a:pt x="182" y="99"/>
                    <a:pt x="188" y="100"/>
                  </a:cubicBezTo>
                  <a:cubicBezTo>
                    <a:pt x="187" y="102"/>
                    <a:pt x="186" y="105"/>
                    <a:pt x="184" y="10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2" name="Freeform 2644"/>
            <p:cNvSpPr/>
            <p:nvPr/>
          </p:nvSpPr>
          <p:spPr bwMode="auto">
            <a:xfrm>
              <a:off x="1028545" y="2337946"/>
              <a:ext cx="4492" cy="3594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2 h 2"/>
                <a:gd name="T6" fmla="*/ 1 w 2"/>
                <a:gd name="T7" fmla="*/ 1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0 h 2"/>
                <a:gd name="T14" fmla="*/ 1 w 2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3" name="Freeform 2645"/>
            <p:cNvSpPr/>
            <p:nvPr/>
          </p:nvSpPr>
          <p:spPr bwMode="auto">
            <a:xfrm>
              <a:off x="743753" y="2297518"/>
              <a:ext cx="289284" cy="255145"/>
            </a:xfrm>
            <a:custGeom>
              <a:avLst/>
              <a:gdLst>
                <a:gd name="T0" fmla="*/ 136 w 136"/>
                <a:gd name="T1" fmla="*/ 18 h 120"/>
                <a:gd name="T2" fmla="*/ 134 w 136"/>
                <a:gd name="T3" fmla="*/ 17 h 120"/>
                <a:gd name="T4" fmla="*/ 133 w 136"/>
                <a:gd name="T5" fmla="*/ 16 h 120"/>
                <a:gd name="T6" fmla="*/ 126 w 136"/>
                <a:gd name="T7" fmla="*/ 14 h 120"/>
                <a:gd name="T8" fmla="*/ 118 w 136"/>
                <a:gd name="T9" fmla="*/ 2 h 120"/>
                <a:gd name="T10" fmla="*/ 108 w 136"/>
                <a:gd name="T11" fmla="*/ 1 h 120"/>
                <a:gd name="T12" fmla="*/ 99 w 136"/>
                <a:gd name="T13" fmla="*/ 5 h 120"/>
                <a:gd name="T14" fmla="*/ 93 w 136"/>
                <a:gd name="T15" fmla="*/ 9 h 120"/>
                <a:gd name="T16" fmla="*/ 91 w 136"/>
                <a:gd name="T17" fmla="*/ 9 h 120"/>
                <a:gd name="T18" fmla="*/ 83 w 136"/>
                <a:gd name="T19" fmla="*/ 8 h 120"/>
                <a:gd name="T20" fmla="*/ 77 w 136"/>
                <a:gd name="T21" fmla="*/ 5 h 120"/>
                <a:gd name="T22" fmla="*/ 79 w 136"/>
                <a:gd name="T23" fmla="*/ 17 h 120"/>
                <a:gd name="T24" fmla="*/ 78 w 136"/>
                <a:gd name="T25" fmla="*/ 19 h 120"/>
                <a:gd name="T26" fmla="*/ 77 w 136"/>
                <a:gd name="T27" fmla="*/ 19 h 120"/>
                <a:gd name="T28" fmla="*/ 67 w 136"/>
                <a:gd name="T29" fmla="*/ 18 h 120"/>
                <a:gd name="T30" fmla="*/ 58 w 136"/>
                <a:gd name="T31" fmla="*/ 20 h 120"/>
                <a:gd name="T32" fmla="*/ 50 w 136"/>
                <a:gd name="T33" fmla="*/ 26 h 120"/>
                <a:gd name="T34" fmla="*/ 42 w 136"/>
                <a:gd name="T35" fmla="*/ 33 h 120"/>
                <a:gd name="T36" fmla="*/ 25 w 136"/>
                <a:gd name="T37" fmla="*/ 46 h 120"/>
                <a:gd name="T38" fmla="*/ 19 w 136"/>
                <a:gd name="T39" fmla="*/ 48 h 120"/>
                <a:gd name="T40" fmla="*/ 11 w 136"/>
                <a:gd name="T41" fmla="*/ 50 h 120"/>
                <a:gd name="T42" fmla="*/ 0 w 136"/>
                <a:gd name="T43" fmla="*/ 50 h 120"/>
                <a:gd name="T44" fmla="*/ 15 w 136"/>
                <a:gd name="T45" fmla="*/ 69 h 120"/>
                <a:gd name="T46" fmla="*/ 33 w 136"/>
                <a:gd name="T47" fmla="*/ 85 h 120"/>
                <a:gd name="T48" fmla="*/ 57 w 136"/>
                <a:gd name="T49" fmla="*/ 95 h 120"/>
                <a:gd name="T50" fmla="*/ 56 w 136"/>
                <a:gd name="T51" fmla="*/ 96 h 120"/>
                <a:gd name="T52" fmla="*/ 53 w 136"/>
                <a:gd name="T53" fmla="*/ 100 h 120"/>
                <a:gd name="T54" fmla="*/ 60 w 136"/>
                <a:gd name="T55" fmla="*/ 103 h 120"/>
                <a:gd name="T56" fmla="*/ 66 w 136"/>
                <a:gd name="T57" fmla="*/ 110 h 120"/>
                <a:gd name="T58" fmla="*/ 75 w 136"/>
                <a:gd name="T59" fmla="*/ 117 h 120"/>
                <a:gd name="T60" fmla="*/ 86 w 136"/>
                <a:gd name="T61" fmla="*/ 120 h 120"/>
                <a:gd name="T62" fmla="*/ 99 w 136"/>
                <a:gd name="T63" fmla="*/ 114 h 120"/>
                <a:gd name="T64" fmla="*/ 106 w 136"/>
                <a:gd name="T65" fmla="*/ 102 h 120"/>
                <a:gd name="T66" fmla="*/ 111 w 136"/>
                <a:gd name="T67" fmla="*/ 105 h 120"/>
                <a:gd name="T68" fmla="*/ 117 w 136"/>
                <a:gd name="T69" fmla="*/ 111 h 120"/>
                <a:gd name="T70" fmla="*/ 118 w 136"/>
                <a:gd name="T71" fmla="*/ 110 h 120"/>
                <a:gd name="T72" fmla="*/ 106 w 136"/>
                <a:gd name="T73" fmla="*/ 101 h 120"/>
                <a:gd name="T74" fmla="*/ 102 w 136"/>
                <a:gd name="T75" fmla="*/ 83 h 120"/>
                <a:gd name="T76" fmla="*/ 100 w 136"/>
                <a:gd name="T77" fmla="*/ 82 h 120"/>
                <a:gd name="T78" fmla="*/ 102 w 136"/>
                <a:gd name="T79" fmla="*/ 79 h 120"/>
                <a:gd name="T80" fmla="*/ 106 w 136"/>
                <a:gd name="T81" fmla="*/ 67 h 120"/>
                <a:gd name="T82" fmla="*/ 106 w 136"/>
                <a:gd name="T83" fmla="*/ 58 h 120"/>
                <a:gd name="T84" fmla="*/ 121 w 136"/>
                <a:gd name="T85" fmla="*/ 50 h 120"/>
                <a:gd name="T86" fmla="*/ 124 w 136"/>
                <a:gd name="T87" fmla="*/ 55 h 120"/>
                <a:gd name="T88" fmla="*/ 125 w 136"/>
                <a:gd name="T89" fmla="*/ 64 h 120"/>
                <a:gd name="T90" fmla="*/ 126 w 136"/>
                <a:gd name="T91" fmla="*/ 64 h 120"/>
                <a:gd name="T92" fmla="*/ 126 w 136"/>
                <a:gd name="T93" fmla="*/ 64 h 120"/>
                <a:gd name="T94" fmla="*/ 127 w 136"/>
                <a:gd name="T95" fmla="*/ 64 h 120"/>
                <a:gd name="T96" fmla="*/ 127 w 136"/>
                <a:gd name="T97" fmla="*/ 64 h 120"/>
                <a:gd name="T98" fmla="*/ 127 w 136"/>
                <a:gd name="T99" fmla="*/ 63 h 120"/>
                <a:gd name="T100" fmla="*/ 126 w 136"/>
                <a:gd name="T101" fmla="*/ 61 h 120"/>
                <a:gd name="T102" fmla="*/ 125 w 136"/>
                <a:gd name="T103" fmla="*/ 57 h 120"/>
                <a:gd name="T104" fmla="*/ 121 w 136"/>
                <a:gd name="T105" fmla="*/ 49 h 120"/>
                <a:gd name="T106" fmla="*/ 127 w 136"/>
                <a:gd name="T107" fmla="*/ 30 h 120"/>
                <a:gd name="T108" fmla="*/ 125 w 136"/>
                <a:gd name="T109" fmla="*/ 24 h 120"/>
                <a:gd name="T110" fmla="*/ 126 w 136"/>
                <a:gd name="T111" fmla="*/ 15 h 120"/>
                <a:gd name="T112" fmla="*/ 131 w 136"/>
                <a:gd name="T113" fmla="*/ 16 h 120"/>
                <a:gd name="T114" fmla="*/ 133 w 136"/>
                <a:gd name="T115" fmla="*/ 16 h 120"/>
                <a:gd name="T116" fmla="*/ 134 w 136"/>
                <a:gd name="T117" fmla="*/ 17 h 120"/>
                <a:gd name="T118" fmla="*/ 136 w 136"/>
                <a:gd name="T119" fmla="*/ 19 h 120"/>
                <a:gd name="T120" fmla="*/ 136 w 136"/>
                <a:gd name="T121" fmla="*/ 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" h="120">
                  <a:moveTo>
                    <a:pt x="136" y="18"/>
                  </a:moveTo>
                  <a:cubicBezTo>
                    <a:pt x="135" y="17"/>
                    <a:pt x="135" y="17"/>
                    <a:pt x="134" y="17"/>
                  </a:cubicBezTo>
                  <a:cubicBezTo>
                    <a:pt x="134" y="16"/>
                    <a:pt x="133" y="16"/>
                    <a:pt x="133" y="16"/>
                  </a:cubicBezTo>
                  <a:cubicBezTo>
                    <a:pt x="130" y="15"/>
                    <a:pt x="128" y="14"/>
                    <a:pt x="126" y="14"/>
                  </a:cubicBezTo>
                  <a:cubicBezTo>
                    <a:pt x="125" y="9"/>
                    <a:pt x="123" y="4"/>
                    <a:pt x="118" y="2"/>
                  </a:cubicBezTo>
                  <a:cubicBezTo>
                    <a:pt x="115" y="1"/>
                    <a:pt x="111" y="0"/>
                    <a:pt x="108" y="1"/>
                  </a:cubicBezTo>
                  <a:cubicBezTo>
                    <a:pt x="104" y="1"/>
                    <a:pt x="102" y="3"/>
                    <a:pt x="99" y="5"/>
                  </a:cubicBezTo>
                  <a:cubicBezTo>
                    <a:pt x="97" y="7"/>
                    <a:pt x="95" y="8"/>
                    <a:pt x="93" y="9"/>
                  </a:cubicBezTo>
                  <a:cubicBezTo>
                    <a:pt x="92" y="9"/>
                    <a:pt x="92" y="9"/>
                    <a:pt x="91" y="9"/>
                  </a:cubicBezTo>
                  <a:cubicBezTo>
                    <a:pt x="90" y="9"/>
                    <a:pt x="86" y="9"/>
                    <a:pt x="83" y="8"/>
                  </a:cubicBezTo>
                  <a:cubicBezTo>
                    <a:pt x="80" y="7"/>
                    <a:pt x="77" y="5"/>
                    <a:pt x="77" y="5"/>
                  </a:cubicBezTo>
                  <a:cubicBezTo>
                    <a:pt x="79" y="9"/>
                    <a:pt x="79" y="13"/>
                    <a:pt x="79" y="17"/>
                  </a:cubicBezTo>
                  <a:cubicBezTo>
                    <a:pt x="79" y="18"/>
                    <a:pt x="79" y="18"/>
                    <a:pt x="78" y="19"/>
                  </a:cubicBezTo>
                  <a:cubicBezTo>
                    <a:pt x="78" y="19"/>
                    <a:pt x="78" y="19"/>
                    <a:pt x="77" y="19"/>
                  </a:cubicBezTo>
                  <a:cubicBezTo>
                    <a:pt x="74" y="18"/>
                    <a:pt x="71" y="18"/>
                    <a:pt x="67" y="18"/>
                  </a:cubicBezTo>
                  <a:cubicBezTo>
                    <a:pt x="64" y="18"/>
                    <a:pt x="61" y="19"/>
                    <a:pt x="58" y="20"/>
                  </a:cubicBezTo>
                  <a:cubicBezTo>
                    <a:pt x="55" y="21"/>
                    <a:pt x="53" y="23"/>
                    <a:pt x="50" y="26"/>
                  </a:cubicBezTo>
                  <a:cubicBezTo>
                    <a:pt x="48" y="28"/>
                    <a:pt x="45" y="31"/>
                    <a:pt x="42" y="33"/>
                  </a:cubicBezTo>
                  <a:cubicBezTo>
                    <a:pt x="37" y="37"/>
                    <a:pt x="32" y="42"/>
                    <a:pt x="25" y="46"/>
                  </a:cubicBezTo>
                  <a:cubicBezTo>
                    <a:pt x="24" y="47"/>
                    <a:pt x="22" y="47"/>
                    <a:pt x="19" y="48"/>
                  </a:cubicBezTo>
                  <a:cubicBezTo>
                    <a:pt x="17" y="49"/>
                    <a:pt x="14" y="50"/>
                    <a:pt x="11" y="50"/>
                  </a:cubicBezTo>
                  <a:cubicBezTo>
                    <a:pt x="6" y="50"/>
                    <a:pt x="0" y="50"/>
                    <a:pt x="0" y="50"/>
                  </a:cubicBezTo>
                  <a:cubicBezTo>
                    <a:pt x="6" y="56"/>
                    <a:pt x="10" y="62"/>
                    <a:pt x="15" y="69"/>
                  </a:cubicBezTo>
                  <a:cubicBezTo>
                    <a:pt x="21" y="75"/>
                    <a:pt x="26" y="81"/>
                    <a:pt x="33" y="85"/>
                  </a:cubicBezTo>
                  <a:cubicBezTo>
                    <a:pt x="40" y="90"/>
                    <a:pt x="48" y="93"/>
                    <a:pt x="57" y="95"/>
                  </a:cubicBezTo>
                  <a:cubicBezTo>
                    <a:pt x="57" y="95"/>
                    <a:pt x="57" y="95"/>
                    <a:pt x="56" y="96"/>
                  </a:cubicBezTo>
                  <a:cubicBezTo>
                    <a:pt x="54" y="98"/>
                    <a:pt x="53" y="100"/>
                    <a:pt x="53" y="100"/>
                  </a:cubicBezTo>
                  <a:cubicBezTo>
                    <a:pt x="56" y="100"/>
                    <a:pt x="58" y="101"/>
                    <a:pt x="60" y="103"/>
                  </a:cubicBezTo>
                  <a:cubicBezTo>
                    <a:pt x="62" y="106"/>
                    <a:pt x="64" y="108"/>
                    <a:pt x="66" y="110"/>
                  </a:cubicBezTo>
                  <a:cubicBezTo>
                    <a:pt x="68" y="113"/>
                    <a:pt x="71" y="115"/>
                    <a:pt x="75" y="117"/>
                  </a:cubicBezTo>
                  <a:cubicBezTo>
                    <a:pt x="78" y="119"/>
                    <a:pt x="82" y="120"/>
                    <a:pt x="86" y="120"/>
                  </a:cubicBezTo>
                  <a:cubicBezTo>
                    <a:pt x="91" y="120"/>
                    <a:pt x="95" y="118"/>
                    <a:pt x="99" y="114"/>
                  </a:cubicBezTo>
                  <a:cubicBezTo>
                    <a:pt x="102" y="111"/>
                    <a:pt x="105" y="106"/>
                    <a:pt x="106" y="102"/>
                  </a:cubicBezTo>
                  <a:cubicBezTo>
                    <a:pt x="108" y="102"/>
                    <a:pt x="110" y="103"/>
                    <a:pt x="111" y="105"/>
                  </a:cubicBezTo>
                  <a:cubicBezTo>
                    <a:pt x="114" y="106"/>
                    <a:pt x="115" y="109"/>
                    <a:pt x="117" y="111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6" y="108"/>
                    <a:pt x="110" y="102"/>
                    <a:pt x="106" y="101"/>
                  </a:cubicBezTo>
                  <a:cubicBezTo>
                    <a:pt x="108" y="94"/>
                    <a:pt x="107" y="88"/>
                    <a:pt x="102" y="83"/>
                  </a:cubicBezTo>
                  <a:cubicBezTo>
                    <a:pt x="101" y="83"/>
                    <a:pt x="101" y="82"/>
                    <a:pt x="100" y="82"/>
                  </a:cubicBezTo>
                  <a:cubicBezTo>
                    <a:pt x="101" y="81"/>
                    <a:pt x="102" y="80"/>
                    <a:pt x="102" y="79"/>
                  </a:cubicBezTo>
                  <a:cubicBezTo>
                    <a:pt x="104" y="75"/>
                    <a:pt x="106" y="71"/>
                    <a:pt x="106" y="67"/>
                  </a:cubicBezTo>
                  <a:cubicBezTo>
                    <a:pt x="107" y="64"/>
                    <a:pt x="107" y="61"/>
                    <a:pt x="106" y="58"/>
                  </a:cubicBezTo>
                  <a:cubicBezTo>
                    <a:pt x="112" y="57"/>
                    <a:pt x="117" y="54"/>
                    <a:pt x="121" y="50"/>
                  </a:cubicBezTo>
                  <a:cubicBezTo>
                    <a:pt x="122" y="51"/>
                    <a:pt x="123" y="53"/>
                    <a:pt x="124" y="55"/>
                  </a:cubicBezTo>
                  <a:cubicBezTo>
                    <a:pt x="125" y="58"/>
                    <a:pt x="126" y="61"/>
                    <a:pt x="125" y="64"/>
                  </a:cubicBezTo>
                  <a:cubicBezTo>
                    <a:pt x="126" y="64"/>
                    <a:pt x="126" y="64"/>
                    <a:pt x="126" y="64"/>
                  </a:cubicBezTo>
                  <a:cubicBezTo>
                    <a:pt x="126" y="64"/>
                    <a:pt x="126" y="64"/>
                    <a:pt x="126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2"/>
                    <a:pt x="127" y="62"/>
                    <a:pt x="126" y="61"/>
                  </a:cubicBezTo>
                  <a:cubicBezTo>
                    <a:pt x="126" y="60"/>
                    <a:pt x="126" y="58"/>
                    <a:pt x="125" y="57"/>
                  </a:cubicBezTo>
                  <a:cubicBezTo>
                    <a:pt x="124" y="54"/>
                    <a:pt x="123" y="51"/>
                    <a:pt x="121" y="49"/>
                  </a:cubicBezTo>
                  <a:cubicBezTo>
                    <a:pt x="126" y="44"/>
                    <a:pt x="129" y="37"/>
                    <a:pt x="127" y="30"/>
                  </a:cubicBezTo>
                  <a:cubicBezTo>
                    <a:pt x="127" y="29"/>
                    <a:pt x="126" y="26"/>
                    <a:pt x="125" y="24"/>
                  </a:cubicBezTo>
                  <a:cubicBezTo>
                    <a:pt x="126" y="21"/>
                    <a:pt x="126" y="18"/>
                    <a:pt x="126" y="15"/>
                  </a:cubicBezTo>
                  <a:cubicBezTo>
                    <a:pt x="128" y="15"/>
                    <a:pt x="129" y="15"/>
                    <a:pt x="131" y="16"/>
                  </a:cubicBezTo>
                  <a:cubicBezTo>
                    <a:pt x="132" y="16"/>
                    <a:pt x="132" y="16"/>
                    <a:pt x="133" y="16"/>
                  </a:cubicBezTo>
                  <a:cubicBezTo>
                    <a:pt x="133" y="17"/>
                    <a:pt x="134" y="17"/>
                    <a:pt x="134" y="17"/>
                  </a:cubicBezTo>
                  <a:cubicBezTo>
                    <a:pt x="135" y="18"/>
                    <a:pt x="135" y="18"/>
                    <a:pt x="136" y="19"/>
                  </a:cubicBezTo>
                  <a:cubicBezTo>
                    <a:pt x="136" y="19"/>
                    <a:pt x="136" y="18"/>
                    <a:pt x="136" y="1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4" name="Freeform 2646"/>
            <p:cNvSpPr/>
            <p:nvPr/>
          </p:nvSpPr>
          <p:spPr bwMode="auto">
            <a:xfrm>
              <a:off x="1039326" y="2337946"/>
              <a:ext cx="88942" cy="76364"/>
            </a:xfrm>
            <a:custGeom>
              <a:avLst/>
              <a:gdLst>
                <a:gd name="T0" fmla="*/ 42 w 42"/>
                <a:gd name="T1" fmla="*/ 2 h 36"/>
                <a:gd name="T2" fmla="*/ 41 w 42"/>
                <a:gd name="T3" fmla="*/ 1 h 36"/>
                <a:gd name="T4" fmla="*/ 37 w 42"/>
                <a:gd name="T5" fmla="*/ 3 h 36"/>
                <a:gd name="T6" fmla="*/ 32 w 42"/>
                <a:gd name="T7" fmla="*/ 6 h 36"/>
                <a:gd name="T8" fmla="*/ 20 w 42"/>
                <a:gd name="T9" fmla="*/ 1 h 36"/>
                <a:gd name="T10" fmla="*/ 11 w 42"/>
                <a:gd name="T11" fmla="*/ 5 h 36"/>
                <a:gd name="T12" fmla="*/ 5 w 42"/>
                <a:gd name="T13" fmla="*/ 15 h 36"/>
                <a:gd name="T14" fmla="*/ 3 w 42"/>
                <a:gd name="T15" fmla="*/ 24 h 36"/>
                <a:gd name="T16" fmla="*/ 0 w 42"/>
                <a:gd name="T17" fmla="*/ 34 h 36"/>
                <a:gd name="T18" fmla="*/ 16 w 42"/>
                <a:gd name="T19" fmla="*/ 35 h 36"/>
                <a:gd name="T20" fmla="*/ 27 w 42"/>
                <a:gd name="T21" fmla="*/ 34 h 36"/>
                <a:gd name="T22" fmla="*/ 37 w 42"/>
                <a:gd name="T23" fmla="*/ 27 h 36"/>
                <a:gd name="T24" fmla="*/ 39 w 42"/>
                <a:gd name="T25" fmla="*/ 16 h 36"/>
                <a:gd name="T26" fmla="*/ 33 w 42"/>
                <a:gd name="T27" fmla="*/ 6 h 36"/>
                <a:gd name="T28" fmla="*/ 36 w 42"/>
                <a:gd name="T29" fmla="*/ 4 h 36"/>
                <a:gd name="T30" fmla="*/ 42 w 42"/>
                <a:gd name="T3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6">
                  <a:moveTo>
                    <a:pt x="42" y="2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0" y="1"/>
                    <a:pt x="39" y="2"/>
                    <a:pt x="37" y="3"/>
                  </a:cubicBezTo>
                  <a:cubicBezTo>
                    <a:pt x="35" y="4"/>
                    <a:pt x="33" y="5"/>
                    <a:pt x="32" y="6"/>
                  </a:cubicBezTo>
                  <a:cubicBezTo>
                    <a:pt x="29" y="2"/>
                    <a:pt x="24" y="0"/>
                    <a:pt x="20" y="1"/>
                  </a:cubicBezTo>
                  <a:cubicBezTo>
                    <a:pt x="17" y="1"/>
                    <a:pt x="13" y="3"/>
                    <a:pt x="11" y="5"/>
                  </a:cubicBezTo>
                  <a:cubicBezTo>
                    <a:pt x="8" y="8"/>
                    <a:pt x="7" y="11"/>
                    <a:pt x="5" y="15"/>
                  </a:cubicBezTo>
                  <a:cubicBezTo>
                    <a:pt x="4" y="18"/>
                    <a:pt x="4" y="21"/>
                    <a:pt x="3" y="24"/>
                  </a:cubicBezTo>
                  <a:cubicBezTo>
                    <a:pt x="3" y="27"/>
                    <a:pt x="0" y="34"/>
                    <a:pt x="0" y="34"/>
                  </a:cubicBezTo>
                  <a:cubicBezTo>
                    <a:pt x="5" y="32"/>
                    <a:pt x="11" y="35"/>
                    <a:pt x="16" y="35"/>
                  </a:cubicBezTo>
                  <a:cubicBezTo>
                    <a:pt x="19" y="36"/>
                    <a:pt x="23" y="35"/>
                    <a:pt x="27" y="34"/>
                  </a:cubicBezTo>
                  <a:cubicBezTo>
                    <a:pt x="31" y="33"/>
                    <a:pt x="34" y="30"/>
                    <a:pt x="37" y="27"/>
                  </a:cubicBezTo>
                  <a:cubicBezTo>
                    <a:pt x="39" y="24"/>
                    <a:pt x="40" y="20"/>
                    <a:pt x="39" y="16"/>
                  </a:cubicBezTo>
                  <a:cubicBezTo>
                    <a:pt x="38" y="12"/>
                    <a:pt x="36" y="9"/>
                    <a:pt x="33" y="6"/>
                  </a:cubicBezTo>
                  <a:cubicBezTo>
                    <a:pt x="34" y="5"/>
                    <a:pt x="35" y="4"/>
                    <a:pt x="36" y="4"/>
                  </a:cubicBezTo>
                  <a:cubicBezTo>
                    <a:pt x="38" y="3"/>
                    <a:pt x="40" y="2"/>
                    <a:pt x="42" y="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5" name="Freeform 2647"/>
            <p:cNvSpPr/>
            <p:nvPr/>
          </p:nvSpPr>
          <p:spPr bwMode="auto">
            <a:xfrm>
              <a:off x="205612" y="2792536"/>
              <a:ext cx="53006" cy="49412"/>
            </a:xfrm>
            <a:custGeom>
              <a:avLst/>
              <a:gdLst>
                <a:gd name="T0" fmla="*/ 21 w 25"/>
                <a:gd name="T1" fmla="*/ 16 h 23"/>
                <a:gd name="T2" fmla="*/ 22 w 25"/>
                <a:gd name="T3" fmla="*/ 8 h 23"/>
                <a:gd name="T4" fmla="*/ 18 w 25"/>
                <a:gd name="T5" fmla="*/ 3 h 23"/>
                <a:gd name="T6" fmla="*/ 12 w 25"/>
                <a:gd name="T7" fmla="*/ 2 h 23"/>
                <a:gd name="T8" fmla="*/ 6 w 25"/>
                <a:gd name="T9" fmla="*/ 2 h 23"/>
                <a:gd name="T10" fmla="*/ 3 w 25"/>
                <a:gd name="T11" fmla="*/ 1 h 23"/>
                <a:gd name="T12" fmla="*/ 0 w 25"/>
                <a:gd name="T13" fmla="*/ 0 h 23"/>
                <a:gd name="T14" fmla="*/ 1 w 25"/>
                <a:gd name="T15" fmla="*/ 5 h 23"/>
                <a:gd name="T16" fmla="*/ 1 w 25"/>
                <a:gd name="T17" fmla="*/ 10 h 23"/>
                <a:gd name="T18" fmla="*/ 4 w 25"/>
                <a:gd name="T19" fmla="*/ 17 h 23"/>
                <a:gd name="T20" fmla="*/ 9 w 25"/>
                <a:gd name="T21" fmla="*/ 21 h 23"/>
                <a:gd name="T22" fmla="*/ 16 w 25"/>
                <a:gd name="T23" fmla="*/ 21 h 23"/>
                <a:gd name="T24" fmla="*/ 21 w 25"/>
                <a:gd name="T25" fmla="*/ 16 h 23"/>
                <a:gd name="T26" fmla="*/ 23 w 25"/>
                <a:gd name="T27" fmla="*/ 19 h 23"/>
                <a:gd name="T28" fmla="*/ 24 w 25"/>
                <a:gd name="T29" fmla="*/ 23 h 23"/>
                <a:gd name="T30" fmla="*/ 25 w 25"/>
                <a:gd name="T31" fmla="*/ 22 h 23"/>
                <a:gd name="T32" fmla="*/ 21 w 25"/>
                <a:gd name="T3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3">
                  <a:moveTo>
                    <a:pt x="21" y="16"/>
                  </a:moveTo>
                  <a:cubicBezTo>
                    <a:pt x="23" y="14"/>
                    <a:pt x="23" y="10"/>
                    <a:pt x="22" y="8"/>
                  </a:cubicBezTo>
                  <a:cubicBezTo>
                    <a:pt x="21" y="6"/>
                    <a:pt x="19" y="4"/>
                    <a:pt x="18" y="3"/>
                  </a:cubicBezTo>
                  <a:cubicBezTo>
                    <a:pt x="16" y="2"/>
                    <a:pt x="14" y="2"/>
                    <a:pt x="12" y="2"/>
                  </a:cubicBezTo>
                  <a:cubicBezTo>
                    <a:pt x="10" y="2"/>
                    <a:pt x="8" y="2"/>
                    <a:pt x="6" y="2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1" y="3"/>
                    <a:pt x="1" y="5"/>
                  </a:cubicBezTo>
                  <a:cubicBezTo>
                    <a:pt x="1" y="7"/>
                    <a:pt x="1" y="9"/>
                    <a:pt x="1" y="10"/>
                  </a:cubicBezTo>
                  <a:cubicBezTo>
                    <a:pt x="2" y="13"/>
                    <a:pt x="3" y="15"/>
                    <a:pt x="4" y="17"/>
                  </a:cubicBezTo>
                  <a:cubicBezTo>
                    <a:pt x="6" y="19"/>
                    <a:pt x="7" y="21"/>
                    <a:pt x="9" y="21"/>
                  </a:cubicBezTo>
                  <a:cubicBezTo>
                    <a:pt x="11" y="22"/>
                    <a:pt x="14" y="22"/>
                    <a:pt x="16" y="21"/>
                  </a:cubicBezTo>
                  <a:cubicBezTo>
                    <a:pt x="18" y="20"/>
                    <a:pt x="20" y="18"/>
                    <a:pt x="21" y="16"/>
                  </a:cubicBezTo>
                  <a:cubicBezTo>
                    <a:pt x="22" y="17"/>
                    <a:pt x="22" y="18"/>
                    <a:pt x="23" y="19"/>
                  </a:cubicBezTo>
                  <a:cubicBezTo>
                    <a:pt x="24" y="20"/>
                    <a:pt x="24" y="21"/>
                    <a:pt x="24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3" y="17"/>
                    <a:pt x="21" y="1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6" name="Freeform 2648"/>
            <p:cNvSpPr/>
            <p:nvPr/>
          </p:nvSpPr>
          <p:spPr bwMode="auto">
            <a:xfrm>
              <a:off x="326896" y="2709883"/>
              <a:ext cx="123081" cy="80856"/>
            </a:xfrm>
            <a:custGeom>
              <a:avLst/>
              <a:gdLst>
                <a:gd name="T0" fmla="*/ 42 w 58"/>
                <a:gd name="T1" fmla="*/ 6 h 38"/>
                <a:gd name="T2" fmla="*/ 32 w 58"/>
                <a:gd name="T3" fmla="*/ 1 h 38"/>
                <a:gd name="T4" fmla="*/ 21 w 58"/>
                <a:gd name="T5" fmla="*/ 3 h 38"/>
                <a:gd name="T6" fmla="*/ 11 w 58"/>
                <a:gd name="T7" fmla="*/ 8 h 38"/>
                <a:gd name="T8" fmla="*/ 5 w 58"/>
                <a:gd name="T9" fmla="*/ 10 h 38"/>
                <a:gd name="T10" fmla="*/ 0 w 58"/>
                <a:gd name="T11" fmla="*/ 11 h 38"/>
                <a:gd name="T12" fmla="*/ 10 w 58"/>
                <a:gd name="T13" fmla="*/ 26 h 38"/>
                <a:gd name="T14" fmla="*/ 19 w 58"/>
                <a:gd name="T15" fmla="*/ 34 h 38"/>
                <a:gd name="T16" fmla="*/ 32 w 58"/>
                <a:gd name="T17" fmla="*/ 38 h 38"/>
                <a:gd name="T18" fmla="*/ 43 w 58"/>
                <a:gd name="T19" fmla="*/ 32 h 38"/>
                <a:gd name="T20" fmla="*/ 47 w 58"/>
                <a:gd name="T21" fmla="*/ 20 h 38"/>
                <a:gd name="T22" fmla="*/ 51 w 58"/>
                <a:gd name="T23" fmla="*/ 22 h 38"/>
                <a:gd name="T24" fmla="*/ 57 w 58"/>
                <a:gd name="T25" fmla="*/ 26 h 38"/>
                <a:gd name="T26" fmla="*/ 58 w 58"/>
                <a:gd name="T27" fmla="*/ 25 h 38"/>
                <a:gd name="T28" fmla="*/ 53 w 58"/>
                <a:gd name="T29" fmla="*/ 22 h 38"/>
                <a:gd name="T30" fmla="*/ 47 w 58"/>
                <a:gd name="T31" fmla="*/ 20 h 38"/>
                <a:gd name="T32" fmla="*/ 42 w 58"/>
                <a:gd name="T3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8">
                  <a:moveTo>
                    <a:pt x="42" y="6"/>
                  </a:moveTo>
                  <a:cubicBezTo>
                    <a:pt x="40" y="3"/>
                    <a:pt x="36" y="2"/>
                    <a:pt x="32" y="1"/>
                  </a:cubicBezTo>
                  <a:cubicBezTo>
                    <a:pt x="28" y="0"/>
                    <a:pt x="25" y="2"/>
                    <a:pt x="21" y="3"/>
                  </a:cubicBezTo>
                  <a:cubicBezTo>
                    <a:pt x="17" y="4"/>
                    <a:pt x="14" y="6"/>
                    <a:pt x="11" y="8"/>
                  </a:cubicBezTo>
                  <a:cubicBezTo>
                    <a:pt x="10" y="8"/>
                    <a:pt x="7" y="9"/>
                    <a:pt x="5" y="10"/>
                  </a:cubicBezTo>
                  <a:cubicBezTo>
                    <a:pt x="3" y="11"/>
                    <a:pt x="1" y="11"/>
                    <a:pt x="0" y="11"/>
                  </a:cubicBezTo>
                  <a:cubicBezTo>
                    <a:pt x="5" y="15"/>
                    <a:pt x="7" y="21"/>
                    <a:pt x="10" y="26"/>
                  </a:cubicBezTo>
                  <a:cubicBezTo>
                    <a:pt x="12" y="29"/>
                    <a:pt x="16" y="32"/>
                    <a:pt x="19" y="34"/>
                  </a:cubicBezTo>
                  <a:cubicBezTo>
                    <a:pt x="23" y="37"/>
                    <a:pt x="28" y="38"/>
                    <a:pt x="32" y="38"/>
                  </a:cubicBezTo>
                  <a:cubicBezTo>
                    <a:pt x="36" y="38"/>
                    <a:pt x="40" y="35"/>
                    <a:pt x="43" y="32"/>
                  </a:cubicBezTo>
                  <a:cubicBezTo>
                    <a:pt x="45" y="29"/>
                    <a:pt x="46" y="24"/>
                    <a:pt x="47" y="20"/>
                  </a:cubicBezTo>
                  <a:cubicBezTo>
                    <a:pt x="48" y="20"/>
                    <a:pt x="50" y="21"/>
                    <a:pt x="51" y="22"/>
                  </a:cubicBezTo>
                  <a:cubicBezTo>
                    <a:pt x="54" y="23"/>
                    <a:pt x="55" y="24"/>
                    <a:pt x="57" y="26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7" y="24"/>
                    <a:pt x="55" y="23"/>
                    <a:pt x="53" y="22"/>
                  </a:cubicBezTo>
                  <a:cubicBezTo>
                    <a:pt x="51" y="21"/>
                    <a:pt x="49" y="20"/>
                    <a:pt x="47" y="20"/>
                  </a:cubicBezTo>
                  <a:cubicBezTo>
                    <a:pt x="47" y="14"/>
                    <a:pt x="46" y="9"/>
                    <a:pt x="42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7" name="Freeform 2649"/>
            <p:cNvSpPr/>
            <p:nvPr/>
          </p:nvSpPr>
          <p:spPr bwMode="auto">
            <a:xfrm>
              <a:off x="116670" y="2778162"/>
              <a:ext cx="54803" cy="65583"/>
            </a:xfrm>
            <a:custGeom>
              <a:avLst/>
              <a:gdLst>
                <a:gd name="T0" fmla="*/ 26 w 26"/>
                <a:gd name="T1" fmla="*/ 15 h 31"/>
                <a:gd name="T2" fmla="*/ 23 w 26"/>
                <a:gd name="T3" fmla="*/ 8 h 31"/>
                <a:gd name="T4" fmla="*/ 16 w 26"/>
                <a:gd name="T5" fmla="*/ 3 h 31"/>
                <a:gd name="T6" fmla="*/ 9 w 26"/>
                <a:gd name="T7" fmla="*/ 2 h 31"/>
                <a:gd name="T8" fmla="*/ 1 w 26"/>
                <a:gd name="T9" fmla="*/ 0 h 31"/>
                <a:gd name="T10" fmla="*/ 0 w 26"/>
                <a:gd name="T11" fmla="*/ 11 h 31"/>
                <a:gd name="T12" fmla="*/ 1 w 26"/>
                <a:gd name="T13" fmla="*/ 19 h 31"/>
                <a:gd name="T14" fmla="*/ 6 w 26"/>
                <a:gd name="T15" fmla="*/ 27 h 31"/>
                <a:gd name="T16" fmla="*/ 14 w 26"/>
                <a:gd name="T17" fmla="*/ 29 h 31"/>
                <a:gd name="T18" fmla="*/ 22 w 26"/>
                <a:gd name="T19" fmla="*/ 24 h 31"/>
                <a:gd name="T20" fmla="*/ 24 w 26"/>
                <a:gd name="T21" fmla="*/ 27 h 31"/>
                <a:gd name="T22" fmla="*/ 25 w 26"/>
                <a:gd name="T23" fmla="*/ 31 h 31"/>
                <a:gd name="T24" fmla="*/ 26 w 26"/>
                <a:gd name="T25" fmla="*/ 31 h 31"/>
                <a:gd name="T26" fmla="*/ 24 w 26"/>
                <a:gd name="T27" fmla="*/ 27 h 31"/>
                <a:gd name="T28" fmla="*/ 22 w 26"/>
                <a:gd name="T29" fmla="*/ 24 h 31"/>
                <a:gd name="T30" fmla="*/ 25 w 26"/>
                <a:gd name="T31" fmla="*/ 19 h 31"/>
                <a:gd name="T32" fmla="*/ 26 w 26"/>
                <a:gd name="T33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1">
                  <a:moveTo>
                    <a:pt x="26" y="15"/>
                  </a:moveTo>
                  <a:cubicBezTo>
                    <a:pt x="26" y="13"/>
                    <a:pt x="24" y="10"/>
                    <a:pt x="23" y="8"/>
                  </a:cubicBezTo>
                  <a:cubicBezTo>
                    <a:pt x="21" y="6"/>
                    <a:pt x="19" y="5"/>
                    <a:pt x="16" y="3"/>
                  </a:cubicBezTo>
                  <a:cubicBezTo>
                    <a:pt x="14" y="2"/>
                    <a:pt x="11" y="2"/>
                    <a:pt x="9" y="2"/>
                  </a:cubicBezTo>
                  <a:cubicBezTo>
                    <a:pt x="7" y="1"/>
                    <a:pt x="1" y="0"/>
                    <a:pt x="1" y="0"/>
                  </a:cubicBezTo>
                  <a:cubicBezTo>
                    <a:pt x="3" y="3"/>
                    <a:pt x="1" y="7"/>
                    <a:pt x="0" y="11"/>
                  </a:cubicBezTo>
                  <a:cubicBezTo>
                    <a:pt x="0" y="13"/>
                    <a:pt x="0" y="16"/>
                    <a:pt x="1" y="19"/>
                  </a:cubicBezTo>
                  <a:cubicBezTo>
                    <a:pt x="2" y="22"/>
                    <a:pt x="3" y="25"/>
                    <a:pt x="6" y="27"/>
                  </a:cubicBezTo>
                  <a:cubicBezTo>
                    <a:pt x="8" y="29"/>
                    <a:pt x="12" y="30"/>
                    <a:pt x="14" y="29"/>
                  </a:cubicBezTo>
                  <a:cubicBezTo>
                    <a:pt x="17" y="28"/>
                    <a:pt x="20" y="26"/>
                    <a:pt x="22" y="24"/>
                  </a:cubicBezTo>
                  <a:cubicBezTo>
                    <a:pt x="22" y="25"/>
                    <a:pt x="23" y="26"/>
                    <a:pt x="24" y="27"/>
                  </a:cubicBezTo>
                  <a:cubicBezTo>
                    <a:pt x="24" y="28"/>
                    <a:pt x="25" y="29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5" y="29"/>
                    <a:pt x="24" y="27"/>
                  </a:cubicBezTo>
                  <a:cubicBezTo>
                    <a:pt x="23" y="26"/>
                    <a:pt x="23" y="24"/>
                    <a:pt x="22" y="24"/>
                  </a:cubicBezTo>
                  <a:cubicBezTo>
                    <a:pt x="23" y="22"/>
                    <a:pt x="24" y="21"/>
                    <a:pt x="25" y="19"/>
                  </a:cubicBezTo>
                  <a:cubicBezTo>
                    <a:pt x="26" y="18"/>
                    <a:pt x="26" y="16"/>
                    <a:pt x="2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8" name="Freeform 2650"/>
            <p:cNvSpPr/>
            <p:nvPr/>
          </p:nvSpPr>
          <p:spPr bwMode="auto">
            <a:xfrm>
              <a:off x="242446" y="2620942"/>
              <a:ext cx="67380" cy="104214"/>
            </a:xfrm>
            <a:custGeom>
              <a:avLst/>
              <a:gdLst>
                <a:gd name="T0" fmla="*/ 29 w 32"/>
                <a:gd name="T1" fmla="*/ 32 h 49"/>
                <a:gd name="T2" fmla="*/ 31 w 32"/>
                <a:gd name="T3" fmla="*/ 22 h 49"/>
                <a:gd name="T4" fmla="*/ 26 w 32"/>
                <a:gd name="T5" fmla="*/ 13 h 49"/>
                <a:gd name="T6" fmla="*/ 16 w 32"/>
                <a:gd name="T7" fmla="*/ 10 h 49"/>
                <a:gd name="T8" fmla="*/ 17 w 32"/>
                <a:gd name="T9" fmla="*/ 6 h 49"/>
                <a:gd name="T10" fmla="*/ 21 w 32"/>
                <a:gd name="T11" fmla="*/ 1 h 49"/>
                <a:gd name="T12" fmla="*/ 20 w 32"/>
                <a:gd name="T13" fmla="*/ 0 h 49"/>
                <a:gd name="T14" fmla="*/ 18 w 32"/>
                <a:gd name="T15" fmla="*/ 5 h 49"/>
                <a:gd name="T16" fmla="*/ 16 w 32"/>
                <a:gd name="T17" fmla="*/ 10 h 49"/>
                <a:gd name="T18" fmla="*/ 4 w 32"/>
                <a:gd name="T19" fmla="*/ 14 h 49"/>
                <a:gd name="T20" fmla="*/ 0 w 32"/>
                <a:gd name="T21" fmla="*/ 23 h 49"/>
                <a:gd name="T22" fmla="*/ 3 w 32"/>
                <a:gd name="T23" fmla="*/ 33 h 49"/>
                <a:gd name="T24" fmla="*/ 7 w 32"/>
                <a:gd name="T25" fmla="*/ 41 h 49"/>
                <a:gd name="T26" fmla="*/ 12 w 32"/>
                <a:gd name="T27" fmla="*/ 49 h 49"/>
                <a:gd name="T28" fmla="*/ 23 w 32"/>
                <a:gd name="T29" fmla="*/ 40 h 49"/>
                <a:gd name="T30" fmla="*/ 29 w 32"/>
                <a:gd name="T31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49">
                  <a:moveTo>
                    <a:pt x="29" y="32"/>
                  </a:moveTo>
                  <a:cubicBezTo>
                    <a:pt x="31" y="29"/>
                    <a:pt x="32" y="25"/>
                    <a:pt x="31" y="22"/>
                  </a:cubicBezTo>
                  <a:cubicBezTo>
                    <a:pt x="31" y="18"/>
                    <a:pt x="29" y="15"/>
                    <a:pt x="26" y="13"/>
                  </a:cubicBezTo>
                  <a:cubicBezTo>
                    <a:pt x="23" y="11"/>
                    <a:pt x="20" y="10"/>
                    <a:pt x="16" y="10"/>
                  </a:cubicBezTo>
                  <a:cubicBezTo>
                    <a:pt x="16" y="8"/>
                    <a:pt x="17" y="7"/>
                    <a:pt x="17" y="6"/>
                  </a:cubicBezTo>
                  <a:cubicBezTo>
                    <a:pt x="18" y="4"/>
                    <a:pt x="20" y="2"/>
                    <a:pt x="21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8" y="3"/>
                    <a:pt x="18" y="5"/>
                  </a:cubicBezTo>
                  <a:cubicBezTo>
                    <a:pt x="17" y="6"/>
                    <a:pt x="16" y="8"/>
                    <a:pt x="16" y="10"/>
                  </a:cubicBezTo>
                  <a:cubicBezTo>
                    <a:pt x="11" y="10"/>
                    <a:pt x="6" y="11"/>
                    <a:pt x="4" y="14"/>
                  </a:cubicBezTo>
                  <a:cubicBezTo>
                    <a:pt x="2" y="16"/>
                    <a:pt x="1" y="20"/>
                    <a:pt x="0" y="23"/>
                  </a:cubicBezTo>
                  <a:cubicBezTo>
                    <a:pt x="0" y="27"/>
                    <a:pt x="1" y="30"/>
                    <a:pt x="3" y="33"/>
                  </a:cubicBezTo>
                  <a:cubicBezTo>
                    <a:pt x="4" y="36"/>
                    <a:pt x="6" y="38"/>
                    <a:pt x="7" y="41"/>
                  </a:cubicBezTo>
                  <a:cubicBezTo>
                    <a:pt x="9" y="43"/>
                    <a:pt x="12" y="49"/>
                    <a:pt x="12" y="49"/>
                  </a:cubicBezTo>
                  <a:cubicBezTo>
                    <a:pt x="14" y="45"/>
                    <a:pt x="19" y="43"/>
                    <a:pt x="23" y="40"/>
                  </a:cubicBezTo>
                  <a:cubicBezTo>
                    <a:pt x="25" y="38"/>
                    <a:pt x="27" y="35"/>
                    <a:pt x="29" y="3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9" name="Freeform 2651"/>
            <p:cNvSpPr>
              <a:spLocks noEditPoints="1"/>
            </p:cNvSpPr>
            <p:nvPr/>
          </p:nvSpPr>
          <p:spPr bwMode="auto">
            <a:xfrm>
              <a:off x="284671" y="2546375"/>
              <a:ext cx="433028" cy="450996"/>
            </a:xfrm>
            <a:custGeom>
              <a:avLst/>
              <a:gdLst>
                <a:gd name="T0" fmla="*/ 193 w 204"/>
                <a:gd name="T1" fmla="*/ 21 h 212"/>
                <a:gd name="T2" fmla="*/ 153 w 204"/>
                <a:gd name="T3" fmla="*/ 24 h 212"/>
                <a:gd name="T4" fmla="*/ 119 w 204"/>
                <a:gd name="T5" fmla="*/ 12 h 212"/>
                <a:gd name="T6" fmla="*/ 103 w 204"/>
                <a:gd name="T7" fmla="*/ 52 h 212"/>
                <a:gd name="T8" fmla="*/ 98 w 204"/>
                <a:gd name="T9" fmla="*/ 23 h 212"/>
                <a:gd name="T10" fmla="*/ 52 w 204"/>
                <a:gd name="T11" fmla="*/ 5 h 212"/>
                <a:gd name="T12" fmla="*/ 41 w 204"/>
                <a:gd name="T13" fmla="*/ 30 h 212"/>
                <a:gd name="T14" fmla="*/ 29 w 204"/>
                <a:gd name="T15" fmla="*/ 24 h 212"/>
                <a:gd name="T16" fmla="*/ 24 w 204"/>
                <a:gd name="T17" fmla="*/ 44 h 212"/>
                <a:gd name="T18" fmla="*/ 48 w 204"/>
                <a:gd name="T19" fmla="*/ 77 h 212"/>
                <a:gd name="T20" fmla="*/ 67 w 204"/>
                <a:gd name="T21" fmla="*/ 72 h 212"/>
                <a:gd name="T22" fmla="*/ 62 w 204"/>
                <a:gd name="T23" fmla="*/ 60 h 212"/>
                <a:gd name="T24" fmla="*/ 103 w 204"/>
                <a:gd name="T25" fmla="*/ 54 h 212"/>
                <a:gd name="T26" fmla="*/ 112 w 204"/>
                <a:gd name="T27" fmla="*/ 76 h 212"/>
                <a:gd name="T28" fmla="*/ 111 w 204"/>
                <a:gd name="T29" fmla="*/ 76 h 212"/>
                <a:gd name="T30" fmla="*/ 101 w 204"/>
                <a:gd name="T31" fmla="*/ 72 h 212"/>
                <a:gd name="T32" fmla="*/ 71 w 204"/>
                <a:gd name="T33" fmla="*/ 64 h 212"/>
                <a:gd name="T34" fmla="*/ 91 w 204"/>
                <a:gd name="T35" fmla="*/ 104 h 212"/>
                <a:gd name="T36" fmla="*/ 102 w 204"/>
                <a:gd name="T37" fmla="*/ 111 h 212"/>
                <a:gd name="T38" fmla="*/ 82 w 204"/>
                <a:gd name="T39" fmla="*/ 110 h 212"/>
                <a:gd name="T40" fmla="*/ 72 w 204"/>
                <a:gd name="T41" fmla="*/ 110 h 212"/>
                <a:gd name="T42" fmla="*/ 53 w 204"/>
                <a:gd name="T43" fmla="*/ 129 h 212"/>
                <a:gd name="T44" fmla="*/ 18 w 204"/>
                <a:gd name="T45" fmla="*/ 125 h 212"/>
                <a:gd name="T46" fmla="*/ 1 w 204"/>
                <a:gd name="T47" fmla="*/ 169 h 212"/>
                <a:gd name="T48" fmla="*/ 34 w 204"/>
                <a:gd name="T49" fmla="*/ 172 h 212"/>
                <a:gd name="T50" fmla="*/ 52 w 204"/>
                <a:gd name="T51" fmla="*/ 130 h 212"/>
                <a:gd name="T52" fmla="*/ 57 w 204"/>
                <a:gd name="T53" fmla="*/ 154 h 212"/>
                <a:gd name="T54" fmla="*/ 68 w 204"/>
                <a:gd name="T55" fmla="*/ 162 h 212"/>
                <a:gd name="T56" fmla="*/ 95 w 204"/>
                <a:gd name="T57" fmla="*/ 151 h 212"/>
                <a:gd name="T58" fmla="*/ 99 w 204"/>
                <a:gd name="T59" fmla="*/ 145 h 212"/>
                <a:gd name="T60" fmla="*/ 98 w 204"/>
                <a:gd name="T61" fmla="*/ 113 h 212"/>
                <a:gd name="T62" fmla="*/ 122 w 204"/>
                <a:gd name="T63" fmla="*/ 128 h 212"/>
                <a:gd name="T64" fmla="*/ 137 w 204"/>
                <a:gd name="T65" fmla="*/ 117 h 212"/>
                <a:gd name="T66" fmla="*/ 126 w 204"/>
                <a:gd name="T67" fmla="*/ 106 h 212"/>
                <a:gd name="T68" fmla="*/ 128 w 204"/>
                <a:gd name="T69" fmla="*/ 86 h 212"/>
                <a:gd name="T70" fmla="*/ 147 w 204"/>
                <a:gd name="T71" fmla="*/ 93 h 212"/>
                <a:gd name="T72" fmla="*/ 128 w 204"/>
                <a:gd name="T73" fmla="*/ 86 h 212"/>
                <a:gd name="T74" fmla="*/ 157 w 204"/>
                <a:gd name="T75" fmla="*/ 81 h 212"/>
                <a:gd name="T76" fmla="*/ 156 w 204"/>
                <a:gd name="T77" fmla="*/ 96 h 212"/>
                <a:gd name="T78" fmla="*/ 151 w 204"/>
                <a:gd name="T79" fmla="*/ 105 h 212"/>
                <a:gd name="T80" fmla="*/ 168 w 204"/>
                <a:gd name="T81" fmla="*/ 112 h 212"/>
                <a:gd name="T82" fmla="*/ 146 w 204"/>
                <a:gd name="T83" fmla="*/ 138 h 212"/>
                <a:gd name="T84" fmla="*/ 123 w 204"/>
                <a:gd name="T85" fmla="*/ 148 h 212"/>
                <a:gd name="T86" fmla="*/ 85 w 204"/>
                <a:gd name="T87" fmla="*/ 178 h 212"/>
                <a:gd name="T88" fmla="*/ 110 w 204"/>
                <a:gd name="T89" fmla="*/ 212 h 212"/>
                <a:gd name="T90" fmla="*/ 139 w 204"/>
                <a:gd name="T91" fmla="*/ 190 h 212"/>
                <a:gd name="T92" fmla="*/ 146 w 204"/>
                <a:gd name="T93" fmla="*/ 152 h 212"/>
                <a:gd name="T94" fmla="*/ 173 w 204"/>
                <a:gd name="T95" fmla="*/ 188 h 212"/>
                <a:gd name="T96" fmla="*/ 198 w 204"/>
                <a:gd name="T97" fmla="*/ 137 h 212"/>
                <a:gd name="T98" fmla="*/ 170 w 204"/>
                <a:gd name="T99" fmla="*/ 107 h 212"/>
                <a:gd name="T100" fmla="*/ 193 w 204"/>
                <a:gd name="T101" fmla="*/ 83 h 212"/>
                <a:gd name="T102" fmla="*/ 180 w 204"/>
                <a:gd name="T103" fmla="*/ 72 h 212"/>
                <a:gd name="T104" fmla="*/ 175 w 204"/>
                <a:gd name="T105" fmla="*/ 71 h 212"/>
                <a:gd name="T106" fmla="*/ 156 w 204"/>
                <a:gd name="T107" fmla="*/ 77 h 212"/>
                <a:gd name="T108" fmla="*/ 163 w 204"/>
                <a:gd name="T109" fmla="*/ 59 h 212"/>
                <a:gd name="T110" fmla="*/ 165 w 204"/>
                <a:gd name="T111" fmla="*/ 5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12">
                  <a:moveTo>
                    <a:pt x="197" y="61"/>
                  </a:moveTo>
                  <a:cubicBezTo>
                    <a:pt x="200" y="57"/>
                    <a:pt x="203" y="51"/>
                    <a:pt x="203" y="46"/>
                  </a:cubicBezTo>
                  <a:cubicBezTo>
                    <a:pt x="204" y="41"/>
                    <a:pt x="202" y="36"/>
                    <a:pt x="200" y="31"/>
                  </a:cubicBezTo>
                  <a:cubicBezTo>
                    <a:pt x="198" y="28"/>
                    <a:pt x="195" y="24"/>
                    <a:pt x="193" y="21"/>
                  </a:cubicBezTo>
                  <a:cubicBezTo>
                    <a:pt x="190" y="19"/>
                    <a:pt x="185" y="10"/>
                    <a:pt x="185" y="10"/>
                  </a:cubicBezTo>
                  <a:cubicBezTo>
                    <a:pt x="183" y="16"/>
                    <a:pt x="176" y="19"/>
                    <a:pt x="171" y="23"/>
                  </a:cubicBezTo>
                  <a:cubicBezTo>
                    <a:pt x="168" y="26"/>
                    <a:pt x="164" y="30"/>
                    <a:pt x="162" y="35"/>
                  </a:cubicBezTo>
                  <a:cubicBezTo>
                    <a:pt x="160" y="31"/>
                    <a:pt x="156" y="28"/>
                    <a:pt x="153" y="24"/>
                  </a:cubicBezTo>
                  <a:cubicBezTo>
                    <a:pt x="149" y="20"/>
                    <a:pt x="144" y="16"/>
                    <a:pt x="139" y="12"/>
                  </a:cubicBezTo>
                  <a:cubicBezTo>
                    <a:pt x="137" y="11"/>
                    <a:pt x="133" y="8"/>
                    <a:pt x="130" y="5"/>
                  </a:cubicBezTo>
                  <a:cubicBezTo>
                    <a:pt x="127" y="2"/>
                    <a:pt x="124" y="0"/>
                    <a:pt x="124" y="0"/>
                  </a:cubicBezTo>
                  <a:cubicBezTo>
                    <a:pt x="124" y="4"/>
                    <a:pt x="122" y="8"/>
                    <a:pt x="119" y="12"/>
                  </a:cubicBezTo>
                  <a:cubicBezTo>
                    <a:pt x="116" y="16"/>
                    <a:pt x="112" y="19"/>
                    <a:pt x="110" y="24"/>
                  </a:cubicBezTo>
                  <a:cubicBezTo>
                    <a:pt x="108" y="27"/>
                    <a:pt x="106" y="30"/>
                    <a:pt x="105" y="34"/>
                  </a:cubicBezTo>
                  <a:cubicBezTo>
                    <a:pt x="104" y="38"/>
                    <a:pt x="103" y="42"/>
                    <a:pt x="103" y="47"/>
                  </a:cubicBezTo>
                  <a:cubicBezTo>
                    <a:pt x="103" y="49"/>
                    <a:pt x="103" y="51"/>
                    <a:pt x="103" y="52"/>
                  </a:cubicBezTo>
                  <a:cubicBezTo>
                    <a:pt x="103" y="52"/>
                    <a:pt x="102" y="51"/>
                    <a:pt x="101" y="50"/>
                  </a:cubicBezTo>
                  <a:cubicBezTo>
                    <a:pt x="99" y="48"/>
                    <a:pt x="97" y="45"/>
                    <a:pt x="95" y="44"/>
                  </a:cubicBezTo>
                  <a:cubicBezTo>
                    <a:pt x="97" y="40"/>
                    <a:pt x="98" y="37"/>
                    <a:pt x="99" y="33"/>
                  </a:cubicBezTo>
                  <a:cubicBezTo>
                    <a:pt x="99" y="29"/>
                    <a:pt x="99" y="26"/>
                    <a:pt x="98" y="23"/>
                  </a:cubicBezTo>
                  <a:cubicBezTo>
                    <a:pt x="97" y="20"/>
                    <a:pt x="96" y="18"/>
                    <a:pt x="94" y="15"/>
                  </a:cubicBezTo>
                  <a:cubicBezTo>
                    <a:pt x="91" y="13"/>
                    <a:pt x="89" y="11"/>
                    <a:pt x="87" y="9"/>
                  </a:cubicBezTo>
                  <a:cubicBezTo>
                    <a:pt x="82" y="5"/>
                    <a:pt x="75" y="5"/>
                    <a:pt x="69" y="4"/>
                  </a:cubicBezTo>
                  <a:cubicBezTo>
                    <a:pt x="63" y="3"/>
                    <a:pt x="58" y="4"/>
                    <a:pt x="52" y="5"/>
                  </a:cubicBezTo>
                  <a:cubicBezTo>
                    <a:pt x="50" y="6"/>
                    <a:pt x="46" y="6"/>
                    <a:pt x="42" y="6"/>
                  </a:cubicBezTo>
                  <a:cubicBezTo>
                    <a:pt x="39" y="6"/>
                    <a:pt x="36" y="7"/>
                    <a:pt x="36" y="7"/>
                  </a:cubicBezTo>
                  <a:cubicBezTo>
                    <a:pt x="38" y="9"/>
                    <a:pt x="39" y="13"/>
                    <a:pt x="40" y="17"/>
                  </a:cubicBezTo>
                  <a:cubicBezTo>
                    <a:pt x="40" y="22"/>
                    <a:pt x="40" y="26"/>
                    <a:pt x="41" y="30"/>
                  </a:cubicBezTo>
                  <a:cubicBezTo>
                    <a:pt x="41" y="30"/>
                    <a:pt x="41" y="31"/>
                    <a:pt x="41" y="31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7" y="29"/>
                    <a:pt x="34" y="28"/>
                    <a:pt x="32" y="26"/>
                  </a:cubicBezTo>
                  <a:cubicBezTo>
                    <a:pt x="31" y="25"/>
                    <a:pt x="30" y="24"/>
                    <a:pt x="29" y="24"/>
                  </a:cubicBezTo>
                  <a:cubicBezTo>
                    <a:pt x="28" y="23"/>
                    <a:pt x="28" y="22"/>
                    <a:pt x="28" y="22"/>
                  </a:cubicBezTo>
                  <a:cubicBezTo>
                    <a:pt x="28" y="25"/>
                    <a:pt x="28" y="26"/>
                    <a:pt x="28" y="28"/>
                  </a:cubicBezTo>
                  <a:cubicBezTo>
                    <a:pt x="27" y="30"/>
                    <a:pt x="27" y="32"/>
                    <a:pt x="26" y="34"/>
                  </a:cubicBezTo>
                  <a:cubicBezTo>
                    <a:pt x="26" y="37"/>
                    <a:pt x="24" y="40"/>
                    <a:pt x="24" y="44"/>
                  </a:cubicBezTo>
                  <a:cubicBezTo>
                    <a:pt x="23" y="48"/>
                    <a:pt x="24" y="54"/>
                    <a:pt x="25" y="59"/>
                  </a:cubicBezTo>
                  <a:cubicBezTo>
                    <a:pt x="26" y="64"/>
                    <a:pt x="29" y="69"/>
                    <a:pt x="33" y="73"/>
                  </a:cubicBezTo>
                  <a:cubicBezTo>
                    <a:pt x="35" y="75"/>
                    <a:pt x="38" y="77"/>
                    <a:pt x="41" y="77"/>
                  </a:cubicBezTo>
                  <a:cubicBezTo>
                    <a:pt x="43" y="78"/>
                    <a:pt x="46" y="78"/>
                    <a:pt x="48" y="77"/>
                  </a:cubicBezTo>
                  <a:cubicBezTo>
                    <a:pt x="53" y="76"/>
                    <a:pt x="55" y="72"/>
                    <a:pt x="58" y="68"/>
                  </a:cubicBezTo>
                  <a:cubicBezTo>
                    <a:pt x="59" y="69"/>
                    <a:pt x="60" y="70"/>
                    <a:pt x="61" y="71"/>
                  </a:cubicBezTo>
                  <a:cubicBezTo>
                    <a:pt x="63" y="72"/>
                    <a:pt x="65" y="72"/>
                    <a:pt x="67" y="73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71"/>
                    <a:pt x="65" y="72"/>
                    <a:pt x="63" y="71"/>
                  </a:cubicBezTo>
                  <a:cubicBezTo>
                    <a:pt x="61" y="70"/>
                    <a:pt x="59" y="69"/>
                    <a:pt x="58" y="68"/>
                  </a:cubicBezTo>
                  <a:cubicBezTo>
                    <a:pt x="59" y="65"/>
                    <a:pt x="61" y="63"/>
                    <a:pt x="62" y="61"/>
                  </a:cubicBezTo>
                  <a:cubicBezTo>
                    <a:pt x="62" y="61"/>
                    <a:pt x="62" y="60"/>
                    <a:pt x="62" y="60"/>
                  </a:cubicBezTo>
                  <a:cubicBezTo>
                    <a:pt x="69" y="63"/>
                    <a:pt x="76" y="62"/>
                    <a:pt x="81" y="59"/>
                  </a:cubicBezTo>
                  <a:cubicBezTo>
                    <a:pt x="87" y="56"/>
                    <a:pt x="91" y="51"/>
                    <a:pt x="94" y="45"/>
                  </a:cubicBezTo>
                  <a:cubicBezTo>
                    <a:pt x="96" y="46"/>
                    <a:pt x="98" y="48"/>
                    <a:pt x="100" y="49"/>
                  </a:cubicBezTo>
                  <a:cubicBezTo>
                    <a:pt x="101" y="51"/>
                    <a:pt x="102" y="53"/>
                    <a:pt x="103" y="54"/>
                  </a:cubicBezTo>
                  <a:cubicBezTo>
                    <a:pt x="104" y="57"/>
                    <a:pt x="104" y="59"/>
                    <a:pt x="105" y="61"/>
                  </a:cubicBezTo>
                  <a:cubicBezTo>
                    <a:pt x="106" y="66"/>
                    <a:pt x="108" y="70"/>
                    <a:pt x="111" y="74"/>
                  </a:cubicBezTo>
                  <a:cubicBezTo>
                    <a:pt x="112" y="75"/>
                    <a:pt x="112" y="76"/>
                    <a:pt x="113" y="76"/>
                  </a:cubicBezTo>
                  <a:cubicBezTo>
                    <a:pt x="113" y="76"/>
                    <a:pt x="113" y="76"/>
                    <a:pt x="112" y="76"/>
                  </a:cubicBezTo>
                  <a:cubicBezTo>
                    <a:pt x="111" y="76"/>
                    <a:pt x="110" y="76"/>
                    <a:pt x="110" y="76"/>
                  </a:cubicBezTo>
                  <a:cubicBezTo>
                    <a:pt x="110" y="76"/>
                    <a:pt x="109" y="76"/>
                    <a:pt x="109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03" y="73"/>
                    <a:pt x="101" y="72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1" y="67"/>
                    <a:pt x="87" y="66"/>
                    <a:pt x="83" y="66"/>
                  </a:cubicBezTo>
                  <a:cubicBezTo>
                    <a:pt x="82" y="66"/>
                    <a:pt x="79" y="65"/>
                    <a:pt x="76" y="64"/>
                  </a:cubicBezTo>
                  <a:cubicBezTo>
                    <a:pt x="73" y="64"/>
                    <a:pt x="71" y="64"/>
                    <a:pt x="71" y="64"/>
                  </a:cubicBezTo>
                  <a:cubicBezTo>
                    <a:pt x="74" y="66"/>
                    <a:pt x="75" y="70"/>
                    <a:pt x="75" y="73"/>
                  </a:cubicBezTo>
                  <a:cubicBezTo>
                    <a:pt x="76" y="77"/>
                    <a:pt x="76" y="81"/>
                    <a:pt x="77" y="85"/>
                  </a:cubicBezTo>
                  <a:cubicBezTo>
                    <a:pt x="78" y="87"/>
                    <a:pt x="79" y="91"/>
                    <a:pt x="81" y="94"/>
                  </a:cubicBezTo>
                  <a:cubicBezTo>
                    <a:pt x="84" y="97"/>
                    <a:pt x="87" y="101"/>
                    <a:pt x="91" y="104"/>
                  </a:cubicBezTo>
                  <a:cubicBezTo>
                    <a:pt x="93" y="105"/>
                    <a:pt x="105" y="109"/>
                    <a:pt x="106" y="109"/>
                  </a:cubicBezTo>
                  <a:cubicBezTo>
                    <a:pt x="107" y="109"/>
                    <a:pt x="107" y="109"/>
                    <a:pt x="108" y="109"/>
                  </a:cubicBezTo>
                  <a:cubicBezTo>
                    <a:pt x="107" y="109"/>
                    <a:pt x="107" y="110"/>
                    <a:pt x="106" y="110"/>
                  </a:cubicBezTo>
                  <a:cubicBezTo>
                    <a:pt x="106" y="110"/>
                    <a:pt x="104" y="111"/>
                    <a:pt x="102" y="111"/>
                  </a:cubicBezTo>
                  <a:cubicBezTo>
                    <a:pt x="100" y="111"/>
                    <a:pt x="99" y="111"/>
                    <a:pt x="99" y="111"/>
                  </a:cubicBezTo>
                  <a:cubicBezTo>
                    <a:pt x="99" y="111"/>
                    <a:pt x="99" y="111"/>
                    <a:pt x="99" y="112"/>
                  </a:cubicBezTo>
                  <a:cubicBezTo>
                    <a:pt x="96" y="112"/>
                    <a:pt x="93" y="114"/>
                    <a:pt x="91" y="115"/>
                  </a:cubicBezTo>
                  <a:cubicBezTo>
                    <a:pt x="89" y="113"/>
                    <a:pt x="85" y="111"/>
                    <a:pt x="82" y="110"/>
                  </a:cubicBezTo>
                  <a:cubicBezTo>
                    <a:pt x="80" y="110"/>
                    <a:pt x="78" y="109"/>
                    <a:pt x="77" y="110"/>
                  </a:cubicBezTo>
                  <a:cubicBezTo>
                    <a:pt x="76" y="110"/>
                    <a:pt x="75" y="110"/>
                    <a:pt x="74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10"/>
                    <a:pt x="73" y="110"/>
                    <a:pt x="72" y="110"/>
                  </a:cubicBezTo>
                  <a:cubicBezTo>
                    <a:pt x="72" y="110"/>
                    <a:pt x="72" y="111"/>
                    <a:pt x="71" y="111"/>
                  </a:cubicBezTo>
                  <a:cubicBezTo>
                    <a:pt x="69" y="112"/>
                    <a:pt x="66" y="113"/>
                    <a:pt x="63" y="115"/>
                  </a:cubicBezTo>
                  <a:cubicBezTo>
                    <a:pt x="61" y="117"/>
                    <a:pt x="58" y="120"/>
                    <a:pt x="56" y="123"/>
                  </a:cubicBezTo>
                  <a:cubicBezTo>
                    <a:pt x="55" y="125"/>
                    <a:pt x="54" y="127"/>
                    <a:pt x="53" y="129"/>
                  </a:cubicBezTo>
                  <a:cubicBezTo>
                    <a:pt x="50" y="129"/>
                    <a:pt x="47" y="130"/>
                    <a:pt x="45" y="132"/>
                  </a:cubicBezTo>
                  <a:cubicBezTo>
                    <a:pt x="43" y="129"/>
                    <a:pt x="40" y="126"/>
                    <a:pt x="37" y="125"/>
                  </a:cubicBezTo>
                  <a:cubicBezTo>
                    <a:pt x="34" y="123"/>
                    <a:pt x="31" y="122"/>
                    <a:pt x="27" y="122"/>
                  </a:cubicBezTo>
                  <a:cubicBezTo>
                    <a:pt x="24" y="123"/>
                    <a:pt x="21" y="123"/>
                    <a:pt x="18" y="125"/>
                  </a:cubicBezTo>
                  <a:cubicBezTo>
                    <a:pt x="15" y="126"/>
                    <a:pt x="12" y="128"/>
                    <a:pt x="10" y="130"/>
                  </a:cubicBezTo>
                  <a:cubicBezTo>
                    <a:pt x="5" y="134"/>
                    <a:pt x="3" y="140"/>
                    <a:pt x="1" y="145"/>
                  </a:cubicBezTo>
                  <a:cubicBezTo>
                    <a:pt x="0" y="150"/>
                    <a:pt x="0" y="155"/>
                    <a:pt x="0" y="160"/>
                  </a:cubicBezTo>
                  <a:cubicBezTo>
                    <a:pt x="1" y="162"/>
                    <a:pt x="1" y="166"/>
                    <a:pt x="1" y="169"/>
                  </a:cubicBezTo>
                  <a:cubicBezTo>
                    <a:pt x="1" y="172"/>
                    <a:pt x="1" y="175"/>
                    <a:pt x="1" y="175"/>
                  </a:cubicBezTo>
                  <a:cubicBezTo>
                    <a:pt x="4" y="173"/>
                    <a:pt x="7" y="172"/>
                    <a:pt x="10" y="172"/>
                  </a:cubicBezTo>
                  <a:cubicBezTo>
                    <a:pt x="14" y="172"/>
                    <a:pt x="17" y="173"/>
                    <a:pt x="20" y="173"/>
                  </a:cubicBezTo>
                  <a:cubicBezTo>
                    <a:pt x="25" y="174"/>
                    <a:pt x="29" y="173"/>
                    <a:pt x="34" y="172"/>
                  </a:cubicBezTo>
                  <a:cubicBezTo>
                    <a:pt x="39" y="170"/>
                    <a:pt x="43" y="168"/>
                    <a:pt x="47" y="164"/>
                  </a:cubicBezTo>
                  <a:cubicBezTo>
                    <a:pt x="51" y="160"/>
                    <a:pt x="52" y="154"/>
                    <a:pt x="52" y="148"/>
                  </a:cubicBezTo>
                  <a:cubicBezTo>
                    <a:pt x="51" y="143"/>
                    <a:pt x="49" y="137"/>
                    <a:pt x="46" y="132"/>
                  </a:cubicBezTo>
                  <a:cubicBezTo>
                    <a:pt x="47" y="131"/>
                    <a:pt x="50" y="130"/>
                    <a:pt x="52" y="130"/>
                  </a:cubicBezTo>
                  <a:cubicBezTo>
                    <a:pt x="52" y="130"/>
                    <a:pt x="53" y="130"/>
                    <a:pt x="53" y="130"/>
                  </a:cubicBezTo>
                  <a:cubicBezTo>
                    <a:pt x="53" y="130"/>
                    <a:pt x="53" y="131"/>
                    <a:pt x="53" y="132"/>
                  </a:cubicBezTo>
                  <a:cubicBezTo>
                    <a:pt x="52" y="135"/>
                    <a:pt x="52" y="138"/>
                    <a:pt x="52" y="141"/>
                  </a:cubicBezTo>
                  <a:cubicBezTo>
                    <a:pt x="53" y="146"/>
                    <a:pt x="54" y="150"/>
                    <a:pt x="57" y="154"/>
                  </a:cubicBezTo>
                  <a:cubicBezTo>
                    <a:pt x="58" y="155"/>
                    <a:pt x="58" y="156"/>
                    <a:pt x="59" y="157"/>
                  </a:cubicBezTo>
                  <a:cubicBezTo>
                    <a:pt x="60" y="159"/>
                    <a:pt x="61" y="160"/>
                    <a:pt x="62" y="161"/>
                  </a:cubicBezTo>
                  <a:cubicBezTo>
                    <a:pt x="64" y="163"/>
                    <a:pt x="66" y="164"/>
                    <a:pt x="66" y="164"/>
                  </a:cubicBezTo>
                  <a:cubicBezTo>
                    <a:pt x="66" y="163"/>
                    <a:pt x="67" y="162"/>
                    <a:pt x="68" y="162"/>
                  </a:cubicBezTo>
                  <a:cubicBezTo>
                    <a:pt x="69" y="161"/>
                    <a:pt x="70" y="161"/>
                    <a:pt x="71" y="161"/>
                  </a:cubicBezTo>
                  <a:cubicBezTo>
                    <a:pt x="73" y="160"/>
                    <a:pt x="76" y="160"/>
                    <a:pt x="79" y="159"/>
                  </a:cubicBezTo>
                  <a:cubicBezTo>
                    <a:pt x="82" y="158"/>
                    <a:pt x="86" y="157"/>
                    <a:pt x="90" y="155"/>
                  </a:cubicBezTo>
                  <a:cubicBezTo>
                    <a:pt x="92" y="154"/>
                    <a:pt x="93" y="152"/>
                    <a:pt x="95" y="151"/>
                  </a:cubicBezTo>
                  <a:cubicBezTo>
                    <a:pt x="96" y="150"/>
                    <a:pt x="96" y="149"/>
                    <a:pt x="97" y="148"/>
                  </a:cubicBezTo>
                  <a:cubicBezTo>
                    <a:pt x="98" y="147"/>
                    <a:pt x="98" y="147"/>
                    <a:pt x="98" y="146"/>
                  </a:cubicBezTo>
                  <a:cubicBezTo>
                    <a:pt x="98" y="146"/>
                    <a:pt x="99" y="146"/>
                    <a:pt x="99" y="146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101" y="141"/>
                    <a:pt x="101" y="135"/>
                    <a:pt x="100" y="130"/>
                  </a:cubicBezTo>
                  <a:cubicBezTo>
                    <a:pt x="98" y="125"/>
                    <a:pt x="96" y="120"/>
                    <a:pt x="92" y="116"/>
                  </a:cubicBezTo>
                  <a:cubicBezTo>
                    <a:pt x="94" y="114"/>
                    <a:pt x="96" y="113"/>
                    <a:pt x="98" y="113"/>
                  </a:cubicBezTo>
                  <a:cubicBezTo>
                    <a:pt x="99" y="112"/>
                    <a:pt x="99" y="112"/>
                    <a:pt x="100" y="112"/>
                  </a:cubicBezTo>
                  <a:cubicBezTo>
                    <a:pt x="101" y="114"/>
                    <a:pt x="102" y="115"/>
                    <a:pt x="103" y="117"/>
                  </a:cubicBezTo>
                  <a:cubicBezTo>
                    <a:pt x="104" y="119"/>
                    <a:pt x="105" y="120"/>
                    <a:pt x="107" y="122"/>
                  </a:cubicBezTo>
                  <a:cubicBezTo>
                    <a:pt x="110" y="126"/>
                    <a:pt x="117" y="129"/>
                    <a:pt x="122" y="128"/>
                  </a:cubicBezTo>
                  <a:cubicBezTo>
                    <a:pt x="125" y="127"/>
                    <a:pt x="128" y="125"/>
                    <a:pt x="129" y="123"/>
                  </a:cubicBezTo>
                  <a:cubicBezTo>
                    <a:pt x="130" y="120"/>
                    <a:pt x="130" y="118"/>
                    <a:pt x="130" y="115"/>
                  </a:cubicBezTo>
                  <a:cubicBezTo>
                    <a:pt x="131" y="115"/>
                    <a:pt x="132" y="115"/>
                    <a:pt x="133" y="115"/>
                  </a:cubicBezTo>
                  <a:cubicBezTo>
                    <a:pt x="135" y="116"/>
                    <a:pt x="136" y="116"/>
                    <a:pt x="137" y="117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7" y="116"/>
                    <a:pt x="135" y="115"/>
                    <a:pt x="134" y="115"/>
                  </a:cubicBezTo>
                  <a:cubicBezTo>
                    <a:pt x="133" y="115"/>
                    <a:pt x="131" y="114"/>
                    <a:pt x="130" y="114"/>
                  </a:cubicBezTo>
                  <a:cubicBezTo>
                    <a:pt x="130" y="111"/>
                    <a:pt x="128" y="108"/>
                    <a:pt x="126" y="106"/>
                  </a:cubicBezTo>
                  <a:cubicBezTo>
                    <a:pt x="125" y="105"/>
                    <a:pt x="124" y="105"/>
                    <a:pt x="122" y="105"/>
                  </a:cubicBezTo>
                  <a:cubicBezTo>
                    <a:pt x="123" y="104"/>
                    <a:pt x="123" y="104"/>
                    <a:pt x="124" y="103"/>
                  </a:cubicBezTo>
                  <a:cubicBezTo>
                    <a:pt x="126" y="102"/>
                    <a:pt x="127" y="100"/>
                    <a:pt x="128" y="98"/>
                  </a:cubicBezTo>
                  <a:cubicBezTo>
                    <a:pt x="129" y="94"/>
                    <a:pt x="130" y="90"/>
                    <a:pt x="128" y="86"/>
                  </a:cubicBezTo>
                  <a:cubicBezTo>
                    <a:pt x="131" y="86"/>
                    <a:pt x="134" y="86"/>
                    <a:pt x="136" y="87"/>
                  </a:cubicBezTo>
                  <a:cubicBezTo>
                    <a:pt x="140" y="87"/>
                    <a:pt x="145" y="89"/>
                    <a:pt x="146" y="93"/>
                  </a:cubicBezTo>
                  <a:cubicBezTo>
                    <a:pt x="146" y="93"/>
                    <a:pt x="146" y="93"/>
                    <a:pt x="146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7" y="91"/>
                    <a:pt x="146" y="90"/>
                    <a:pt x="144" y="89"/>
                  </a:cubicBezTo>
                  <a:cubicBezTo>
                    <a:pt x="144" y="89"/>
                    <a:pt x="143" y="88"/>
                    <a:pt x="142" y="88"/>
                  </a:cubicBezTo>
                  <a:cubicBezTo>
                    <a:pt x="141" y="87"/>
                    <a:pt x="140" y="87"/>
                    <a:pt x="139" y="87"/>
                  </a:cubicBezTo>
                  <a:cubicBezTo>
                    <a:pt x="135" y="86"/>
                    <a:pt x="131" y="85"/>
                    <a:pt x="128" y="86"/>
                  </a:cubicBezTo>
                  <a:cubicBezTo>
                    <a:pt x="127" y="85"/>
                    <a:pt x="127" y="84"/>
                    <a:pt x="126" y="83"/>
                  </a:cubicBezTo>
                  <a:cubicBezTo>
                    <a:pt x="129" y="84"/>
                    <a:pt x="131" y="83"/>
                    <a:pt x="133" y="83"/>
                  </a:cubicBezTo>
                  <a:cubicBezTo>
                    <a:pt x="140" y="81"/>
                    <a:pt x="147" y="78"/>
                    <a:pt x="152" y="73"/>
                  </a:cubicBezTo>
                  <a:cubicBezTo>
                    <a:pt x="154" y="75"/>
                    <a:pt x="156" y="78"/>
                    <a:pt x="157" y="81"/>
                  </a:cubicBezTo>
                  <a:cubicBezTo>
                    <a:pt x="157" y="82"/>
                    <a:pt x="157" y="83"/>
                    <a:pt x="157" y="84"/>
                  </a:cubicBezTo>
                  <a:cubicBezTo>
                    <a:pt x="157" y="86"/>
                    <a:pt x="156" y="88"/>
                    <a:pt x="157" y="90"/>
                  </a:cubicBezTo>
                  <a:cubicBezTo>
                    <a:pt x="156" y="92"/>
                    <a:pt x="155" y="94"/>
                    <a:pt x="154" y="96"/>
                  </a:cubicBezTo>
                  <a:cubicBezTo>
                    <a:pt x="155" y="96"/>
                    <a:pt x="155" y="96"/>
                    <a:pt x="156" y="96"/>
                  </a:cubicBezTo>
                  <a:cubicBezTo>
                    <a:pt x="156" y="96"/>
                    <a:pt x="157" y="95"/>
                    <a:pt x="157" y="93"/>
                  </a:cubicBezTo>
                  <a:cubicBezTo>
                    <a:pt x="158" y="96"/>
                    <a:pt x="160" y="99"/>
                    <a:pt x="162" y="102"/>
                  </a:cubicBezTo>
                  <a:cubicBezTo>
                    <a:pt x="161" y="103"/>
                    <a:pt x="159" y="103"/>
                    <a:pt x="158" y="104"/>
                  </a:cubicBezTo>
                  <a:cubicBezTo>
                    <a:pt x="156" y="105"/>
                    <a:pt x="154" y="105"/>
                    <a:pt x="151" y="105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4" y="106"/>
                    <a:pt x="160" y="104"/>
                    <a:pt x="162" y="102"/>
                  </a:cubicBezTo>
                  <a:cubicBezTo>
                    <a:pt x="164" y="104"/>
                    <a:pt x="166" y="106"/>
                    <a:pt x="169" y="106"/>
                  </a:cubicBezTo>
                  <a:cubicBezTo>
                    <a:pt x="168" y="108"/>
                    <a:pt x="168" y="110"/>
                    <a:pt x="168" y="112"/>
                  </a:cubicBezTo>
                  <a:cubicBezTo>
                    <a:pt x="167" y="115"/>
                    <a:pt x="167" y="118"/>
                    <a:pt x="167" y="121"/>
                  </a:cubicBezTo>
                  <a:cubicBezTo>
                    <a:pt x="163" y="122"/>
                    <a:pt x="159" y="123"/>
                    <a:pt x="156" y="124"/>
                  </a:cubicBezTo>
                  <a:cubicBezTo>
                    <a:pt x="153" y="126"/>
                    <a:pt x="150" y="128"/>
                    <a:pt x="149" y="131"/>
                  </a:cubicBezTo>
                  <a:cubicBezTo>
                    <a:pt x="147" y="133"/>
                    <a:pt x="146" y="136"/>
                    <a:pt x="146" y="138"/>
                  </a:cubicBezTo>
                  <a:cubicBezTo>
                    <a:pt x="145" y="141"/>
                    <a:pt x="145" y="145"/>
                    <a:pt x="145" y="147"/>
                  </a:cubicBezTo>
                  <a:cubicBezTo>
                    <a:pt x="145" y="149"/>
                    <a:pt x="145" y="150"/>
                    <a:pt x="145" y="151"/>
                  </a:cubicBezTo>
                  <a:cubicBezTo>
                    <a:pt x="141" y="152"/>
                    <a:pt x="136" y="153"/>
                    <a:pt x="133" y="155"/>
                  </a:cubicBezTo>
                  <a:cubicBezTo>
                    <a:pt x="130" y="152"/>
                    <a:pt x="127" y="150"/>
                    <a:pt x="123" y="148"/>
                  </a:cubicBezTo>
                  <a:cubicBezTo>
                    <a:pt x="119" y="147"/>
                    <a:pt x="115" y="147"/>
                    <a:pt x="110" y="148"/>
                  </a:cubicBezTo>
                  <a:cubicBezTo>
                    <a:pt x="106" y="149"/>
                    <a:pt x="102" y="152"/>
                    <a:pt x="99" y="155"/>
                  </a:cubicBezTo>
                  <a:cubicBezTo>
                    <a:pt x="95" y="158"/>
                    <a:pt x="91" y="162"/>
                    <a:pt x="89" y="166"/>
                  </a:cubicBezTo>
                  <a:cubicBezTo>
                    <a:pt x="86" y="170"/>
                    <a:pt x="85" y="174"/>
                    <a:pt x="85" y="178"/>
                  </a:cubicBezTo>
                  <a:cubicBezTo>
                    <a:pt x="85" y="182"/>
                    <a:pt x="86" y="186"/>
                    <a:pt x="87" y="190"/>
                  </a:cubicBezTo>
                  <a:cubicBezTo>
                    <a:pt x="89" y="196"/>
                    <a:pt x="93" y="200"/>
                    <a:pt x="97" y="203"/>
                  </a:cubicBezTo>
                  <a:cubicBezTo>
                    <a:pt x="99" y="204"/>
                    <a:pt x="102" y="207"/>
                    <a:pt x="105" y="209"/>
                  </a:cubicBezTo>
                  <a:cubicBezTo>
                    <a:pt x="108" y="211"/>
                    <a:pt x="110" y="212"/>
                    <a:pt x="110" y="212"/>
                  </a:cubicBezTo>
                  <a:cubicBezTo>
                    <a:pt x="110" y="209"/>
                    <a:pt x="112" y="207"/>
                    <a:pt x="115" y="205"/>
                  </a:cubicBezTo>
                  <a:cubicBezTo>
                    <a:pt x="117" y="203"/>
                    <a:pt x="120" y="202"/>
                    <a:pt x="122" y="202"/>
                  </a:cubicBezTo>
                  <a:cubicBezTo>
                    <a:pt x="125" y="201"/>
                    <a:pt x="128" y="200"/>
                    <a:pt x="131" y="199"/>
                  </a:cubicBezTo>
                  <a:cubicBezTo>
                    <a:pt x="134" y="197"/>
                    <a:pt x="136" y="194"/>
                    <a:pt x="139" y="190"/>
                  </a:cubicBezTo>
                  <a:cubicBezTo>
                    <a:pt x="141" y="185"/>
                    <a:pt x="142" y="179"/>
                    <a:pt x="141" y="173"/>
                  </a:cubicBezTo>
                  <a:cubicBezTo>
                    <a:pt x="140" y="167"/>
                    <a:pt x="137" y="161"/>
                    <a:pt x="133" y="156"/>
                  </a:cubicBezTo>
                  <a:cubicBezTo>
                    <a:pt x="136" y="155"/>
                    <a:pt x="138" y="154"/>
                    <a:pt x="141" y="153"/>
                  </a:cubicBezTo>
                  <a:cubicBezTo>
                    <a:pt x="142" y="153"/>
                    <a:pt x="144" y="152"/>
                    <a:pt x="146" y="152"/>
                  </a:cubicBezTo>
                  <a:cubicBezTo>
                    <a:pt x="147" y="156"/>
                    <a:pt x="149" y="160"/>
                    <a:pt x="151" y="164"/>
                  </a:cubicBezTo>
                  <a:cubicBezTo>
                    <a:pt x="154" y="169"/>
                    <a:pt x="158" y="172"/>
                    <a:pt x="162" y="176"/>
                  </a:cubicBezTo>
                  <a:cubicBezTo>
                    <a:pt x="163" y="177"/>
                    <a:pt x="166" y="180"/>
                    <a:pt x="168" y="183"/>
                  </a:cubicBezTo>
                  <a:cubicBezTo>
                    <a:pt x="170" y="186"/>
                    <a:pt x="173" y="188"/>
                    <a:pt x="173" y="188"/>
                  </a:cubicBezTo>
                  <a:cubicBezTo>
                    <a:pt x="173" y="184"/>
                    <a:pt x="176" y="181"/>
                    <a:pt x="179" y="179"/>
                  </a:cubicBezTo>
                  <a:cubicBezTo>
                    <a:pt x="182" y="176"/>
                    <a:pt x="185" y="173"/>
                    <a:pt x="188" y="171"/>
                  </a:cubicBezTo>
                  <a:cubicBezTo>
                    <a:pt x="191" y="167"/>
                    <a:pt x="195" y="161"/>
                    <a:pt x="197" y="156"/>
                  </a:cubicBezTo>
                  <a:cubicBezTo>
                    <a:pt x="199" y="150"/>
                    <a:pt x="200" y="143"/>
                    <a:pt x="198" y="137"/>
                  </a:cubicBezTo>
                  <a:cubicBezTo>
                    <a:pt x="197" y="130"/>
                    <a:pt x="192" y="125"/>
                    <a:pt x="186" y="122"/>
                  </a:cubicBezTo>
                  <a:cubicBezTo>
                    <a:pt x="181" y="120"/>
                    <a:pt x="174" y="120"/>
                    <a:pt x="168" y="121"/>
                  </a:cubicBezTo>
                  <a:cubicBezTo>
                    <a:pt x="168" y="118"/>
                    <a:pt x="168" y="116"/>
                    <a:pt x="168" y="114"/>
                  </a:cubicBezTo>
                  <a:cubicBezTo>
                    <a:pt x="168" y="112"/>
                    <a:pt x="169" y="109"/>
                    <a:pt x="170" y="107"/>
                  </a:cubicBezTo>
                  <a:cubicBezTo>
                    <a:pt x="172" y="107"/>
                    <a:pt x="173" y="108"/>
                    <a:pt x="175" y="107"/>
                  </a:cubicBezTo>
                  <a:cubicBezTo>
                    <a:pt x="179" y="107"/>
                    <a:pt x="183" y="105"/>
                    <a:pt x="185" y="102"/>
                  </a:cubicBezTo>
                  <a:cubicBezTo>
                    <a:pt x="188" y="100"/>
                    <a:pt x="189" y="96"/>
                    <a:pt x="190" y="93"/>
                  </a:cubicBezTo>
                  <a:cubicBezTo>
                    <a:pt x="191" y="90"/>
                    <a:pt x="192" y="87"/>
                    <a:pt x="193" y="83"/>
                  </a:cubicBezTo>
                  <a:cubicBezTo>
                    <a:pt x="193" y="82"/>
                    <a:pt x="194" y="80"/>
                    <a:pt x="195" y="78"/>
                  </a:cubicBezTo>
                  <a:cubicBezTo>
                    <a:pt x="196" y="75"/>
                    <a:pt x="197" y="74"/>
                    <a:pt x="197" y="74"/>
                  </a:cubicBezTo>
                  <a:cubicBezTo>
                    <a:pt x="194" y="74"/>
                    <a:pt x="191" y="74"/>
                    <a:pt x="188" y="73"/>
                  </a:cubicBezTo>
                  <a:cubicBezTo>
                    <a:pt x="185" y="73"/>
                    <a:pt x="182" y="72"/>
                    <a:pt x="180" y="72"/>
                  </a:cubicBezTo>
                  <a:cubicBezTo>
                    <a:pt x="178" y="72"/>
                    <a:pt x="176" y="72"/>
                    <a:pt x="174" y="72"/>
                  </a:cubicBezTo>
                  <a:cubicBezTo>
                    <a:pt x="176" y="70"/>
                    <a:pt x="178" y="68"/>
                    <a:pt x="179" y="66"/>
                  </a:cubicBezTo>
                  <a:cubicBezTo>
                    <a:pt x="185" y="67"/>
                    <a:pt x="192" y="66"/>
                    <a:pt x="197" y="61"/>
                  </a:cubicBezTo>
                  <a:close/>
                  <a:moveTo>
                    <a:pt x="175" y="71"/>
                  </a:moveTo>
                  <a:cubicBezTo>
                    <a:pt x="174" y="72"/>
                    <a:pt x="173" y="72"/>
                    <a:pt x="173" y="73"/>
                  </a:cubicBezTo>
                  <a:cubicBezTo>
                    <a:pt x="167" y="74"/>
                    <a:pt x="162" y="76"/>
                    <a:pt x="159" y="80"/>
                  </a:cubicBezTo>
                  <a:cubicBezTo>
                    <a:pt x="159" y="81"/>
                    <a:pt x="158" y="82"/>
                    <a:pt x="158" y="83"/>
                  </a:cubicBezTo>
                  <a:cubicBezTo>
                    <a:pt x="157" y="81"/>
                    <a:pt x="157" y="79"/>
                    <a:pt x="156" y="77"/>
                  </a:cubicBezTo>
                  <a:cubicBezTo>
                    <a:pt x="155" y="75"/>
                    <a:pt x="154" y="73"/>
                    <a:pt x="153" y="72"/>
                  </a:cubicBezTo>
                  <a:cubicBezTo>
                    <a:pt x="155" y="70"/>
                    <a:pt x="156" y="68"/>
                    <a:pt x="157" y="66"/>
                  </a:cubicBezTo>
                  <a:cubicBezTo>
                    <a:pt x="159" y="64"/>
                    <a:pt x="160" y="62"/>
                    <a:pt x="161" y="61"/>
                  </a:cubicBezTo>
                  <a:cubicBezTo>
                    <a:pt x="162" y="60"/>
                    <a:pt x="162" y="59"/>
                    <a:pt x="163" y="59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4" y="58"/>
                    <a:pt x="164" y="58"/>
                    <a:pt x="164" y="57"/>
                  </a:cubicBezTo>
                  <a:cubicBezTo>
                    <a:pt x="164" y="57"/>
                    <a:pt x="164" y="57"/>
                    <a:pt x="165" y="57"/>
                  </a:cubicBezTo>
                  <a:cubicBezTo>
                    <a:pt x="165" y="57"/>
                    <a:pt x="165" y="58"/>
                    <a:pt x="165" y="58"/>
                  </a:cubicBezTo>
                  <a:cubicBezTo>
                    <a:pt x="169" y="61"/>
                    <a:pt x="173" y="64"/>
                    <a:pt x="178" y="66"/>
                  </a:cubicBezTo>
                  <a:cubicBezTo>
                    <a:pt x="177" y="67"/>
                    <a:pt x="176" y="69"/>
                    <a:pt x="175" y="7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0" name="Freeform 2652"/>
            <p:cNvSpPr/>
            <p:nvPr/>
          </p:nvSpPr>
          <p:spPr bwMode="auto">
            <a:xfrm>
              <a:off x="1120182" y="2745819"/>
              <a:ext cx="54803" cy="32342"/>
            </a:xfrm>
            <a:custGeom>
              <a:avLst/>
              <a:gdLst>
                <a:gd name="T0" fmla="*/ 5 w 26"/>
                <a:gd name="T1" fmla="*/ 10 h 15"/>
                <a:gd name="T2" fmla="*/ 9 w 26"/>
                <a:gd name="T3" fmla="*/ 15 h 15"/>
                <a:gd name="T4" fmla="*/ 14 w 26"/>
                <a:gd name="T5" fmla="*/ 15 h 15"/>
                <a:gd name="T6" fmla="*/ 18 w 26"/>
                <a:gd name="T7" fmla="*/ 13 h 15"/>
                <a:gd name="T8" fmla="*/ 21 w 26"/>
                <a:gd name="T9" fmla="*/ 10 h 15"/>
                <a:gd name="T10" fmla="*/ 24 w 26"/>
                <a:gd name="T11" fmla="*/ 9 h 15"/>
                <a:gd name="T12" fmla="*/ 26 w 26"/>
                <a:gd name="T13" fmla="*/ 8 h 15"/>
                <a:gd name="T14" fmla="*/ 23 w 26"/>
                <a:gd name="T15" fmla="*/ 5 h 15"/>
                <a:gd name="T16" fmla="*/ 20 w 26"/>
                <a:gd name="T17" fmla="*/ 2 h 15"/>
                <a:gd name="T18" fmla="*/ 15 w 26"/>
                <a:gd name="T19" fmla="*/ 0 h 15"/>
                <a:gd name="T20" fmla="*/ 9 w 26"/>
                <a:gd name="T21" fmla="*/ 0 h 15"/>
                <a:gd name="T22" fmla="*/ 6 w 26"/>
                <a:gd name="T23" fmla="*/ 4 h 15"/>
                <a:gd name="T24" fmla="*/ 5 w 26"/>
                <a:gd name="T25" fmla="*/ 9 h 15"/>
                <a:gd name="T26" fmla="*/ 3 w 26"/>
                <a:gd name="T27" fmla="*/ 9 h 15"/>
                <a:gd name="T28" fmla="*/ 0 w 26"/>
                <a:gd name="T29" fmla="*/ 7 h 15"/>
                <a:gd name="T30" fmla="*/ 0 w 26"/>
                <a:gd name="T31" fmla="*/ 8 h 15"/>
                <a:gd name="T32" fmla="*/ 5 w 26"/>
                <a:gd name="T3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5">
                  <a:moveTo>
                    <a:pt x="5" y="10"/>
                  </a:moveTo>
                  <a:cubicBezTo>
                    <a:pt x="6" y="12"/>
                    <a:pt x="7" y="14"/>
                    <a:pt x="9" y="15"/>
                  </a:cubicBezTo>
                  <a:cubicBezTo>
                    <a:pt x="11" y="15"/>
                    <a:pt x="13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1"/>
                    <a:pt x="21" y="10"/>
                  </a:cubicBezTo>
                  <a:cubicBezTo>
                    <a:pt x="22" y="10"/>
                    <a:pt x="23" y="9"/>
                    <a:pt x="24" y="9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5" y="7"/>
                    <a:pt x="24" y="6"/>
                    <a:pt x="23" y="5"/>
                  </a:cubicBezTo>
                  <a:cubicBezTo>
                    <a:pt x="22" y="4"/>
                    <a:pt x="21" y="3"/>
                    <a:pt x="20" y="2"/>
                  </a:cubicBezTo>
                  <a:cubicBezTo>
                    <a:pt x="18" y="1"/>
                    <a:pt x="16" y="0"/>
                    <a:pt x="15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8" y="1"/>
                    <a:pt x="7" y="2"/>
                    <a:pt x="6" y="4"/>
                  </a:cubicBezTo>
                  <a:cubicBezTo>
                    <a:pt x="5" y="6"/>
                    <a:pt x="5" y="7"/>
                    <a:pt x="5" y="9"/>
                  </a:cubicBezTo>
                  <a:cubicBezTo>
                    <a:pt x="5" y="9"/>
                    <a:pt x="4" y="9"/>
                    <a:pt x="3" y="9"/>
                  </a:cubicBezTo>
                  <a:cubicBezTo>
                    <a:pt x="2" y="9"/>
                    <a:pt x="1" y="8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4" y="10"/>
                    <a:pt x="5" y="1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1" name="Freeform 2653"/>
            <p:cNvSpPr/>
            <p:nvPr/>
          </p:nvSpPr>
          <p:spPr bwMode="auto">
            <a:xfrm>
              <a:off x="1051904" y="2850034"/>
              <a:ext cx="85348" cy="61990"/>
            </a:xfrm>
            <a:custGeom>
              <a:avLst/>
              <a:gdLst>
                <a:gd name="T0" fmla="*/ 19 w 40"/>
                <a:gd name="T1" fmla="*/ 29 h 29"/>
                <a:gd name="T2" fmla="*/ 27 w 40"/>
                <a:gd name="T3" fmla="*/ 27 h 29"/>
                <a:gd name="T4" fmla="*/ 32 w 40"/>
                <a:gd name="T5" fmla="*/ 20 h 29"/>
                <a:gd name="T6" fmla="*/ 35 w 40"/>
                <a:gd name="T7" fmla="*/ 12 h 29"/>
                <a:gd name="T8" fmla="*/ 38 w 40"/>
                <a:gd name="T9" fmla="*/ 7 h 29"/>
                <a:gd name="T10" fmla="*/ 40 w 40"/>
                <a:gd name="T11" fmla="*/ 4 h 29"/>
                <a:gd name="T12" fmla="*/ 26 w 40"/>
                <a:gd name="T13" fmla="*/ 1 h 29"/>
                <a:gd name="T14" fmla="*/ 17 w 40"/>
                <a:gd name="T15" fmla="*/ 1 h 29"/>
                <a:gd name="T16" fmla="*/ 8 w 40"/>
                <a:gd name="T17" fmla="*/ 6 h 29"/>
                <a:gd name="T18" fmla="*/ 5 w 40"/>
                <a:gd name="T19" fmla="*/ 14 h 29"/>
                <a:gd name="T20" fmla="*/ 9 w 40"/>
                <a:gd name="T21" fmla="*/ 23 h 29"/>
                <a:gd name="T22" fmla="*/ 5 w 40"/>
                <a:gd name="T23" fmla="*/ 25 h 29"/>
                <a:gd name="T24" fmla="*/ 0 w 40"/>
                <a:gd name="T25" fmla="*/ 25 h 29"/>
                <a:gd name="T26" fmla="*/ 0 w 40"/>
                <a:gd name="T27" fmla="*/ 26 h 29"/>
                <a:gd name="T28" fmla="*/ 4 w 40"/>
                <a:gd name="T29" fmla="*/ 26 h 29"/>
                <a:gd name="T30" fmla="*/ 9 w 40"/>
                <a:gd name="T31" fmla="*/ 24 h 29"/>
                <a:gd name="T32" fmla="*/ 19 w 40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29">
                  <a:moveTo>
                    <a:pt x="19" y="29"/>
                  </a:moveTo>
                  <a:cubicBezTo>
                    <a:pt x="21" y="29"/>
                    <a:pt x="25" y="28"/>
                    <a:pt x="27" y="27"/>
                  </a:cubicBezTo>
                  <a:cubicBezTo>
                    <a:pt x="30" y="25"/>
                    <a:pt x="31" y="22"/>
                    <a:pt x="32" y="20"/>
                  </a:cubicBezTo>
                  <a:cubicBezTo>
                    <a:pt x="34" y="17"/>
                    <a:pt x="35" y="15"/>
                    <a:pt x="35" y="12"/>
                  </a:cubicBezTo>
                  <a:cubicBezTo>
                    <a:pt x="36" y="11"/>
                    <a:pt x="37" y="9"/>
                    <a:pt x="38" y="7"/>
                  </a:cubicBezTo>
                  <a:cubicBezTo>
                    <a:pt x="39" y="6"/>
                    <a:pt x="40" y="4"/>
                    <a:pt x="40" y="4"/>
                  </a:cubicBezTo>
                  <a:cubicBezTo>
                    <a:pt x="35" y="5"/>
                    <a:pt x="31" y="2"/>
                    <a:pt x="26" y="1"/>
                  </a:cubicBezTo>
                  <a:cubicBezTo>
                    <a:pt x="24" y="1"/>
                    <a:pt x="20" y="0"/>
                    <a:pt x="17" y="1"/>
                  </a:cubicBezTo>
                  <a:cubicBezTo>
                    <a:pt x="13" y="2"/>
                    <a:pt x="10" y="3"/>
                    <a:pt x="8" y="6"/>
                  </a:cubicBezTo>
                  <a:cubicBezTo>
                    <a:pt x="5" y="8"/>
                    <a:pt x="5" y="11"/>
                    <a:pt x="5" y="14"/>
                  </a:cubicBezTo>
                  <a:cubicBezTo>
                    <a:pt x="5" y="18"/>
                    <a:pt x="7" y="21"/>
                    <a:pt x="9" y="23"/>
                  </a:cubicBezTo>
                  <a:cubicBezTo>
                    <a:pt x="8" y="24"/>
                    <a:pt x="6" y="25"/>
                    <a:pt x="5" y="25"/>
                  </a:cubicBezTo>
                  <a:cubicBezTo>
                    <a:pt x="3" y="25"/>
                    <a:pt x="2" y="26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3" y="26"/>
                    <a:pt x="4" y="26"/>
                  </a:cubicBezTo>
                  <a:cubicBezTo>
                    <a:pt x="6" y="25"/>
                    <a:pt x="8" y="25"/>
                    <a:pt x="9" y="24"/>
                  </a:cubicBezTo>
                  <a:cubicBezTo>
                    <a:pt x="12" y="27"/>
                    <a:pt x="15" y="29"/>
                    <a:pt x="19" y="2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2" name="Freeform 2654"/>
            <p:cNvSpPr/>
            <p:nvPr/>
          </p:nvSpPr>
          <p:spPr bwMode="auto">
            <a:xfrm>
              <a:off x="1168696" y="2697306"/>
              <a:ext cx="63787" cy="44022"/>
            </a:xfrm>
            <a:custGeom>
              <a:avLst/>
              <a:gdLst>
                <a:gd name="T0" fmla="*/ 8 w 30"/>
                <a:gd name="T1" fmla="*/ 18 h 21"/>
                <a:gd name="T2" fmla="*/ 13 w 30"/>
                <a:gd name="T3" fmla="*/ 20 h 21"/>
                <a:gd name="T4" fmla="*/ 19 w 30"/>
                <a:gd name="T5" fmla="*/ 19 h 21"/>
                <a:gd name="T6" fmla="*/ 25 w 30"/>
                <a:gd name="T7" fmla="*/ 16 h 21"/>
                <a:gd name="T8" fmla="*/ 30 w 30"/>
                <a:gd name="T9" fmla="*/ 14 h 21"/>
                <a:gd name="T10" fmla="*/ 25 w 30"/>
                <a:gd name="T11" fmla="*/ 7 h 21"/>
                <a:gd name="T12" fmla="*/ 20 w 30"/>
                <a:gd name="T13" fmla="*/ 2 h 21"/>
                <a:gd name="T14" fmla="*/ 13 w 30"/>
                <a:gd name="T15" fmla="*/ 0 h 21"/>
                <a:gd name="T16" fmla="*/ 7 w 30"/>
                <a:gd name="T17" fmla="*/ 4 h 21"/>
                <a:gd name="T18" fmla="*/ 6 w 30"/>
                <a:gd name="T19" fmla="*/ 10 h 21"/>
                <a:gd name="T20" fmla="*/ 3 w 30"/>
                <a:gd name="T21" fmla="*/ 10 h 21"/>
                <a:gd name="T22" fmla="*/ 0 w 30"/>
                <a:gd name="T23" fmla="*/ 8 h 21"/>
                <a:gd name="T24" fmla="*/ 0 w 30"/>
                <a:gd name="T25" fmla="*/ 9 h 21"/>
                <a:gd name="T26" fmla="*/ 2 w 30"/>
                <a:gd name="T27" fmla="*/ 10 h 21"/>
                <a:gd name="T28" fmla="*/ 6 w 30"/>
                <a:gd name="T29" fmla="*/ 11 h 21"/>
                <a:gd name="T30" fmla="*/ 6 w 30"/>
                <a:gd name="T31" fmla="*/ 15 h 21"/>
                <a:gd name="T32" fmla="*/ 8 w 30"/>
                <a:gd name="T3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1">
                  <a:moveTo>
                    <a:pt x="8" y="18"/>
                  </a:moveTo>
                  <a:cubicBezTo>
                    <a:pt x="9" y="19"/>
                    <a:pt x="11" y="20"/>
                    <a:pt x="13" y="20"/>
                  </a:cubicBezTo>
                  <a:cubicBezTo>
                    <a:pt x="15" y="21"/>
                    <a:pt x="17" y="20"/>
                    <a:pt x="19" y="19"/>
                  </a:cubicBezTo>
                  <a:cubicBezTo>
                    <a:pt x="21" y="18"/>
                    <a:pt x="23" y="18"/>
                    <a:pt x="25" y="16"/>
                  </a:cubicBezTo>
                  <a:cubicBezTo>
                    <a:pt x="26" y="16"/>
                    <a:pt x="30" y="14"/>
                    <a:pt x="30" y="14"/>
                  </a:cubicBezTo>
                  <a:cubicBezTo>
                    <a:pt x="27" y="13"/>
                    <a:pt x="26" y="9"/>
                    <a:pt x="25" y="7"/>
                  </a:cubicBezTo>
                  <a:cubicBezTo>
                    <a:pt x="24" y="5"/>
                    <a:pt x="22" y="4"/>
                    <a:pt x="20" y="2"/>
                  </a:cubicBezTo>
                  <a:cubicBezTo>
                    <a:pt x="18" y="1"/>
                    <a:pt x="15" y="0"/>
                    <a:pt x="13" y="0"/>
                  </a:cubicBezTo>
                  <a:cubicBezTo>
                    <a:pt x="10" y="1"/>
                    <a:pt x="8" y="2"/>
                    <a:pt x="7" y="4"/>
                  </a:cubicBezTo>
                  <a:cubicBezTo>
                    <a:pt x="6" y="6"/>
                    <a:pt x="6" y="8"/>
                    <a:pt x="6" y="10"/>
                  </a:cubicBezTo>
                  <a:cubicBezTo>
                    <a:pt x="5" y="10"/>
                    <a:pt x="4" y="10"/>
                    <a:pt x="3" y="10"/>
                  </a:cubicBezTo>
                  <a:cubicBezTo>
                    <a:pt x="2" y="9"/>
                    <a:pt x="1" y="9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2" y="10"/>
                  </a:cubicBezTo>
                  <a:cubicBezTo>
                    <a:pt x="4" y="10"/>
                    <a:pt x="5" y="11"/>
                    <a:pt x="6" y="11"/>
                  </a:cubicBezTo>
                  <a:cubicBezTo>
                    <a:pt x="6" y="12"/>
                    <a:pt x="6" y="14"/>
                    <a:pt x="6" y="15"/>
                  </a:cubicBezTo>
                  <a:cubicBezTo>
                    <a:pt x="7" y="16"/>
                    <a:pt x="7" y="17"/>
                    <a:pt x="8" y="1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3" name="Freeform 2655"/>
            <p:cNvSpPr/>
            <p:nvPr/>
          </p:nvSpPr>
          <p:spPr bwMode="auto">
            <a:xfrm>
              <a:off x="1170492" y="2832964"/>
              <a:ext cx="53904" cy="68278"/>
            </a:xfrm>
            <a:custGeom>
              <a:avLst/>
              <a:gdLst>
                <a:gd name="T0" fmla="*/ 1 w 25"/>
                <a:gd name="T1" fmla="*/ 18 h 32"/>
                <a:gd name="T2" fmla="*/ 5 w 25"/>
                <a:gd name="T3" fmla="*/ 25 h 32"/>
                <a:gd name="T4" fmla="*/ 13 w 25"/>
                <a:gd name="T5" fmla="*/ 28 h 32"/>
                <a:gd name="T6" fmla="*/ 20 w 25"/>
                <a:gd name="T7" fmla="*/ 24 h 32"/>
                <a:gd name="T8" fmla="*/ 21 w 25"/>
                <a:gd name="T9" fmla="*/ 27 h 32"/>
                <a:gd name="T10" fmla="*/ 22 w 25"/>
                <a:gd name="T11" fmla="*/ 32 h 32"/>
                <a:gd name="T12" fmla="*/ 22 w 25"/>
                <a:gd name="T13" fmla="*/ 32 h 32"/>
                <a:gd name="T14" fmla="*/ 22 w 25"/>
                <a:gd name="T15" fmla="*/ 28 h 32"/>
                <a:gd name="T16" fmla="*/ 20 w 25"/>
                <a:gd name="T17" fmla="*/ 24 h 32"/>
                <a:gd name="T18" fmla="*/ 25 w 25"/>
                <a:gd name="T19" fmla="*/ 16 h 32"/>
                <a:gd name="T20" fmla="*/ 22 w 25"/>
                <a:gd name="T21" fmla="*/ 8 h 32"/>
                <a:gd name="T22" fmla="*/ 16 w 25"/>
                <a:gd name="T23" fmla="*/ 4 h 32"/>
                <a:gd name="T24" fmla="*/ 9 w 25"/>
                <a:gd name="T25" fmla="*/ 2 h 32"/>
                <a:gd name="T26" fmla="*/ 2 w 25"/>
                <a:gd name="T27" fmla="*/ 0 h 32"/>
                <a:gd name="T28" fmla="*/ 1 w 25"/>
                <a:gd name="T29" fmla="*/ 11 h 32"/>
                <a:gd name="T30" fmla="*/ 1 w 25"/>
                <a:gd name="T3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32">
                  <a:moveTo>
                    <a:pt x="1" y="18"/>
                  </a:moveTo>
                  <a:cubicBezTo>
                    <a:pt x="2" y="21"/>
                    <a:pt x="3" y="24"/>
                    <a:pt x="5" y="25"/>
                  </a:cubicBezTo>
                  <a:cubicBezTo>
                    <a:pt x="7" y="27"/>
                    <a:pt x="10" y="28"/>
                    <a:pt x="13" y="28"/>
                  </a:cubicBezTo>
                  <a:cubicBezTo>
                    <a:pt x="15" y="27"/>
                    <a:pt x="18" y="26"/>
                    <a:pt x="20" y="24"/>
                  </a:cubicBezTo>
                  <a:cubicBezTo>
                    <a:pt x="21" y="25"/>
                    <a:pt x="21" y="26"/>
                    <a:pt x="21" y="27"/>
                  </a:cubicBezTo>
                  <a:cubicBezTo>
                    <a:pt x="22" y="29"/>
                    <a:pt x="22" y="30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1"/>
                    <a:pt x="22" y="30"/>
                    <a:pt x="22" y="28"/>
                  </a:cubicBezTo>
                  <a:cubicBezTo>
                    <a:pt x="22" y="27"/>
                    <a:pt x="21" y="25"/>
                    <a:pt x="20" y="24"/>
                  </a:cubicBezTo>
                  <a:cubicBezTo>
                    <a:pt x="23" y="22"/>
                    <a:pt x="25" y="19"/>
                    <a:pt x="25" y="16"/>
                  </a:cubicBezTo>
                  <a:cubicBezTo>
                    <a:pt x="25" y="13"/>
                    <a:pt x="23" y="10"/>
                    <a:pt x="22" y="8"/>
                  </a:cubicBezTo>
                  <a:cubicBezTo>
                    <a:pt x="20" y="6"/>
                    <a:pt x="18" y="5"/>
                    <a:pt x="16" y="4"/>
                  </a:cubicBezTo>
                  <a:cubicBezTo>
                    <a:pt x="13" y="3"/>
                    <a:pt x="11" y="3"/>
                    <a:pt x="9" y="2"/>
                  </a:cubicBezTo>
                  <a:cubicBezTo>
                    <a:pt x="7" y="2"/>
                    <a:pt x="2" y="0"/>
                    <a:pt x="2" y="0"/>
                  </a:cubicBezTo>
                  <a:cubicBezTo>
                    <a:pt x="3" y="3"/>
                    <a:pt x="1" y="7"/>
                    <a:pt x="1" y="11"/>
                  </a:cubicBezTo>
                  <a:cubicBezTo>
                    <a:pt x="0" y="13"/>
                    <a:pt x="0" y="16"/>
                    <a:pt x="1" y="1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4" name="Freeform 2656"/>
            <p:cNvSpPr>
              <a:spLocks noEditPoints="1"/>
            </p:cNvSpPr>
            <p:nvPr/>
          </p:nvSpPr>
          <p:spPr bwMode="auto">
            <a:xfrm>
              <a:off x="841678" y="2733242"/>
              <a:ext cx="365649" cy="404279"/>
            </a:xfrm>
            <a:custGeom>
              <a:avLst/>
              <a:gdLst>
                <a:gd name="T0" fmla="*/ 76 w 172"/>
                <a:gd name="T1" fmla="*/ 187 h 190"/>
                <a:gd name="T2" fmla="*/ 96 w 172"/>
                <a:gd name="T3" fmla="*/ 165 h 190"/>
                <a:gd name="T4" fmla="*/ 122 w 172"/>
                <a:gd name="T5" fmla="*/ 154 h 190"/>
                <a:gd name="T6" fmla="*/ 110 w 172"/>
                <a:gd name="T7" fmla="*/ 123 h 190"/>
                <a:gd name="T8" fmla="*/ 129 w 172"/>
                <a:gd name="T9" fmla="*/ 137 h 190"/>
                <a:gd name="T10" fmla="*/ 164 w 172"/>
                <a:gd name="T11" fmla="*/ 123 h 190"/>
                <a:gd name="T12" fmla="*/ 157 w 172"/>
                <a:gd name="T13" fmla="*/ 103 h 190"/>
                <a:gd name="T14" fmla="*/ 167 w 172"/>
                <a:gd name="T15" fmla="*/ 100 h 190"/>
                <a:gd name="T16" fmla="*/ 160 w 172"/>
                <a:gd name="T17" fmla="*/ 87 h 190"/>
                <a:gd name="T18" fmla="*/ 129 w 172"/>
                <a:gd name="T19" fmla="*/ 80 h 190"/>
                <a:gd name="T20" fmla="*/ 121 w 172"/>
                <a:gd name="T21" fmla="*/ 93 h 190"/>
                <a:gd name="T22" fmla="*/ 130 w 172"/>
                <a:gd name="T23" fmla="*/ 97 h 190"/>
                <a:gd name="T24" fmla="*/ 109 w 172"/>
                <a:gd name="T25" fmla="*/ 122 h 190"/>
                <a:gd name="T26" fmla="*/ 93 w 172"/>
                <a:gd name="T27" fmla="*/ 114 h 190"/>
                <a:gd name="T28" fmla="*/ 94 w 172"/>
                <a:gd name="T29" fmla="*/ 113 h 190"/>
                <a:gd name="T30" fmla="*/ 101 w 172"/>
                <a:gd name="T31" fmla="*/ 111 h 190"/>
                <a:gd name="T32" fmla="*/ 122 w 172"/>
                <a:gd name="T33" fmla="*/ 99 h 190"/>
                <a:gd name="T34" fmla="*/ 90 w 172"/>
                <a:gd name="T35" fmla="*/ 87 h 190"/>
                <a:gd name="T36" fmla="*/ 80 w 172"/>
                <a:gd name="T37" fmla="*/ 89 h 190"/>
                <a:gd name="T38" fmla="*/ 92 w 172"/>
                <a:gd name="T39" fmla="*/ 79 h 190"/>
                <a:gd name="T40" fmla="*/ 98 w 172"/>
                <a:gd name="T41" fmla="*/ 74 h 190"/>
                <a:gd name="T42" fmla="*/ 99 w 172"/>
                <a:gd name="T43" fmla="*/ 53 h 190"/>
                <a:gd name="T44" fmla="*/ 121 w 172"/>
                <a:gd name="T45" fmla="*/ 37 h 190"/>
                <a:gd name="T46" fmla="*/ 108 w 172"/>
                <a:gd name="T47" fmla="*/ 3 h 190"/>
                <a:gd name="T48" fmla="*/ 87 w 172"/>
                <a:gd name="T49" fmla="*/ 19 h 190"/>
                <a:gd name="T50" fmla="*/ 99 w 172"/>
                <a:gd name="T51" fmla="*/ 52 h 190"/>
                <a:gd name="T52" fmla="*/ 83 w 172"/>
                <a:gd name="T53" fmla="*/ 41 h 190"/>
                <a:gd name="T54" fmla="*/ 73 w 172"/>
                <a:gd name="T55" fmla="*/ 42 h 190"/>
                <a:gd name="T56" fmla="*/ 64 w 172"/>
                <a:gd name="T57" fmla="*/ 63 h 190"/>
                <a:gd name="T58" fmla="*/ 64 w 172"/>
                <a:gd name="T59" fmla="*/ 68 h 190"/>
                <a:gd name="T60" fmla="*/ 82 w 172"/>
                <a:gd name="T61" fmla="*/ 86 h 190"/>
                <a:gd name="T62" fmla="*/ 60 w 172"/>
                <a:gd name="T63" fmla="*/ 90 h 190"/>
                <a:gd name="T64" fmla="*/ 57 w 172"/>
                <a:gd name="T65" fmla="*/ 104 h 190"/>
                <a:gd name="T66" fmla="*/ 69 w 172"/>
                <a:gd name="T67" fmla="*/ 104 h 190"/>
                <a:gd name="T68" fmla="*/ 78 w 172"/>
                <a:gd name="T69" fmla="*/ 116 h 190"/>
                <a:gd name="T70" fmla="*/ 64 w 172"/>
                <a:gd name="T71" fmla="*/ 123 h 190"/>
                <a:gd name="T72" fmla="*/ 79 w 172"/>
                <a:gd name="T73" fmla="*/ 117 h 190"/>
                <a:gd name="T74" fmla="*/ 65 w 172"/>
                <a:gd name="T75" fmla="*/ 134 h 190"/>
                <a:gd name="T76" fmla="*/ 57 w 172"/>
                <a:gd name="T77" fmla="*/ 125 h 190"/>
                <a:gd name="T78" fmla="*/ 56 w 172"/>
                <a:gd name="T79" fmla="*/ 118 h 190"/>
                <a:gd name="T80" fmla="*/ 42 w 172"/>
                <a:gd name="T81" fmla="*/ 122 h 190"/>
                <a:gd name="T82" fmla="*/ 41 w 172"/>
                <a:gd name="T83" fmla="*/ 96 h 190"/>
                <a:gd name="T84" fmla="*/ 49 w 172"/>
                <a:gd name="T85" fmla="*/ 79 h 190"/>
                <a:gd name="T86" fmla="*/ 55 w 172"/>
                <a:gd name="T87" fmla="*/ 42 h 190"/>
                <a:gd name="T88" fmla="*/ 23 w 172"/>
                <a:gd name="T89" fmla="*/ 35 h 190"/>
                <a:gd name="T90" fmla="*/ 18 w 172"/>
                <a:gd name="T91" fmla="*/ 63 h 190"/>
                <a:gd name="T92" fmla="*/ 34 w 172"/>
                <a:gd name="T93" fmla="*/ 88 h 190"/>
                <a:gd name="T94" fmla="*/ 0 w 172"/>
                <a:gd name="T95" fmla="*/ 82 h 190"/>
                <a:gd name="T96" fmla="*/ 12 w 172"/>
                <a:gd name="T97" fmla="*/ 124 h 190"/>
                <a:gd name="T98" fmla="*/ 44 w 172"/>
                <a:gd name="T99" fmla="*/ 126 h 190"/>
                <a:gd name="T100" fmla="*/ 43 w 172"/>
                <a:gd name="T101" fmla="*/ 152 h 190"/>
                <a:gd name="T102" fmla="*/ 56 w 172"/>
                <a:gd name="T103" fmla="*/ 151 h 190"/>
                <a:gd name="T104" fmla="*/ 60 w 172"/>
                <a:gd name="T105" fmla="*/ 150 h 190"/>
                <a:gd name="T106" fmla="*/ 67 w 172"/>
                <a:gd name="T107" fmla="*/ 136 h 190"/>
                <a:gd name="T108" fmla="*/ 73 w 172"/>
                <a:gd name="T109" fmla="*/ 150 h 190"/>
                <a:gd name="T110" fmla="*/ 72 w 172"/>
                <a:gd name="T111" fmla="*/ 15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2" h="190">
                  <a:moveTo>
                    <a:pt x="53" y="167"/>
                  </a:moveTo>
                  <a:cubicBezTo>
                    <a:pt x="53" y="170"/>
                    <a:pt x="54" y="175"/>
                    <a:pt x="57" y="179"/>
                  </a:cubicBezTo>
                  <a:cubicBezTo>
                    <a:pt x="59" y="182"/>
                    <a:pt x="62" y="184"/>
                    <a:pt x="66" y="185"/>
                  </a:cubicBezTo>
                  <a:cubicBezTo>
                    <a:pt x="69" y="186"/>
                    <a:pt x="72" y="187"/>
                    <a:pt x="76" y="187"/>
                  </a:cubicBezTo>
                  <a:cubicBezTo>
                    <a:pt x="78" y="188"/>
                    <a:pt x="86" y="190"/>
                    <a:pt x="86" y="190"/>
                  </a:cubicBezTo>
                  <a:cubicBezTo>
                    <a:pt x="84" y="185"/>
                    <a:pt x="86" y="180"/>
                    <a:pt x="87" y="175"/>
                  </a:cubicBezTo>
                  <a:cubicBezTo>
                    <a:pt x="87" y="171"/>
                    <a:pt x="87" y="167"/>
                    <a:pt x="86" y="163"/>
                  </a:cubicBezTo>
                  <a:cubicBezTo>
                    <a:pt x="89" y="164"/>
                    <a:pt x="93" y="164"/>
                    <a:pt x="96" y="165"/>
                  </a:cubicBezTo>
                  <a:cubicBezTo>
                    <a:pt x="101" y="165"/>
                    <a:pt x="106" y="165"/>
                    <a:pt x="111" y="164"/>
                  </a:cubicBezTo>
                  <a:cubicBezTo>
                    <a:pt x="113" y="164"/>
                    <a:pt x="116" y="164"/>
                    <a:pt x="120" y="164"/>
                  </a:cubicBezTo>
                  <a:cubicBezTo>
                    <a:pt x="123" y="164"/>
                    <a:pt x="126" y="164"/>
                    <a:pt x="126" y="164"/>
                  </a:cubicBezTo>
                  <a:cubicBezTo>
                    <a:pt x="123" y="161"/>
                    <a:pt x="123" y="158"/>
                    <a:pt x="122" y="154"/>
                  </a:cubicBezTo>
                  <a:cubicBezTo>
                    <a:pt x="122" y="150"/>
                    <a:pt x="122" y="146"/>
                    <a:pt x="121" y="142"/>
                  </a:cubicBezTo>
                  <a:cubicBezTo>
                    <a:pt x="121" y="140"/>
                    <a:pt x="120" y="137"/>
                    <a:pt x="119" y="134"/>
                  </a:cubicBezTo>
                  <a:cubicBezTo>
                    <a:pt x="117" y="131"/>
                    <a:pt x="115" y="129"/>
                    <a:pt x="113" y="126"/>
                  </a:cubicBezTo>
                  <a:cubicBezTo>
                    <a:pt x="112" y="125"/>
                    <a:pt x="111" y="124"/>
                    <a:pt x="110" y="123"/>
                  </a:cubicBezTo>
                  <a:cubicBezTo>
                    <a:pt x="111" y="123"/>
                    <a:pt x="112" y="123"/>
                    <a:pt x="112" y="123"/>
                  </a:cubicBezTo>
                  <a:cubicBezTo>
                    <a:pt x="115" y="123"/>
                    <a:pt x="117" y="123"/>
                    <a:pt x="119" y="123"/>
                  </a:cubicBezTo>
                  <a:cubicBezTo>
                    <a:pt x="120" y="126"/>
                    <a:pt x="121" y="129"/>
                    <a:pt x="123" y="132"/>
                  </a:cubicBezTo>
                  <a:cubicBezTo>
                    <a:pt x="124" y="134"/>
                    <a:pt x="126" y="136"/>
                    <a:pt x="129" y="137"/>
                  </a:cubicBezTo>
                  <a:cubicBezTo>
                    <a:pt x="130" y="138"/>
                    <a:pt x="133" y="138"/>
                    <a:pt x="135" y="139"/>
                  </a:cubicBezTo>
                  <a:cubicBezTo>
                    <a:pt x="137" y="139"/>
                    <a:pt x="140" y="139"/>
                    <a:pt x="142" y="139"/>
                  </a:cubicBezTo>
                  <a:cubicBezTo>
                    <a:pt x="147" y="138"/>
                    <a:pt x="151" y="135"/>
                    <a:pt x="155" y="132"/>
                  </a:cubicBezTo>
                  <a:cubicBezTo>
                    <a:pt x="158" y="130"/>
                    <a:pt x="161" y="127"/>
                    <a:pt x="164" y="123"/>
                  </a:cubicBezTo>
                  <a:cubicBezTo>
                    <a:pt x="165" y="122"/>
                    <a:pt x="167" y="120"/>
                    <a:pt x="169" y="118"/>
                  </a:cubicBezTo>
                  <a:cubicBezTo>
                    <a:pt x="171" y="115"/>
                    <a:pt x="172" y="114"/>
                    <a:pt x="172" y="114"/>
                  </a:cubicBezTo>
                  <a:cubicBezTo>
                    <a:pt x="169" y="113"/>
                    <a:pt x="167" y="112"/>
                    <a:pt x="164" y="110"/>
                  </a:cubicBezTo>
                  <a:cubicBezTo>
                    <a:pt x="162" y="107"/>
                    <a:pt x="160" y="105"/>
                    <a:pt x="157" y="103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7" y="102"/>
                    <a:pt x="158" y="102"/>
                    <a:pt x="159" y="102"/>
                  </a:cubicBezTo>
                  <a:cubicBezTo>
                    <a:pt x="160" y="101"/>
                    <a:pt x="162" y="101"/>
                    <a:pt x="164" y="101"/>
                  </a:cubicBezTo>
                  <a:cubicBezTo>
                    <a:pt x="166" y="100"/>
                    <a:pt x="167" y="100"/>
                    <a:pt x="167" y="100"/>
                  </a:cubicBezTo>
                  <a:cubicBezTo>
                    <a:pt x="168" y="100"/>
                    <a:pt x="169" y="101"/>
                    <a:pt x="169" y="101"/>
                  </a:cubicBezTo>
                  <a:cubicBezTo>
                    <a:pt x="167" y="99"/>
                    <a:pt x="167" y="98"/>
                    <a:pt x="166" y="97"/>
                  </a:cubicBezTo>
                  <a:cubicBezTo>
                    <a:pt x="165" y="96"/>
                    <a:pt x="164" y="95"/>
                    <a:pt x="164" y="94"/>
                  </a:cubicBezTo>
                  <a:cubicBezTo>
                    <a:pt x="162" y="91"/>
                    <a:pt x="161" y="89"/>
                    <a:pt x="160" y="87"/>
                  </a:cubicBezTo>
                  <a:cubicBezTo>
                    <a:pt x="158" y="84"/>
                    <a:pt x="155" y="81"/>
                    <a:pt x="151" y="78"/>
                  </a:cubicBezTo>
                  <a:cubicBezTo>
                    <a:pt x="148" y="76"/>
                    <a:pt x="144" y="75"/>
                    <a:pt x="139" y="75"/>
                  </a:cubicBezTo>
                  <a:cubicBezTo>
                    <a:pt x="137" y="75"/>
                    <a:pt x="135" y="75"/>
                    <a:pt x="133" y="76"/>
                  </a:cubicBezTo>
                  <a:cubicBezTo>
                    <a:pt x="131" y="77"/>
                    <a:pt x="130" y="78"/>
                    <a:pt x="129" y="80"/>
                  </a:cubicBezTo>
                  <a:cubicBezTo>
                    <a:pt x="127" y="83"/>
                    <a:pt x="127" y="87"/>
                    <a:pt x="128" y="90"/>
                  </a:cubicBezTo>
                  <a:cubicBezTo>
                    <a:pt x="127" y="90"/>
                    <a:pt x="125" y="90"/>
                    <a:pt x="124" y="91"/>
                  </a:cubicBezTo>
                  <a:cubicBezTo>
                    <a:pt x="123" y="91"/>
                    <a:pt x="121" y="92"/>
                    <a:pt x="120" y="92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3"/>
                    <a:pt x="122" y="92"/>
                    <a:pt x="124" y="91"/>
                  </a:cubicBezTo>
                  <a:cubicBezTo>
                    <a:pt x="125" y="91"/>
                    <a:pt x="127" y="91"/>
                    <a:pt x="128" y="90"/>
                  </a:cubicBezTo>
                  <a:cubicBezTo>
                    <a:pt x="128" y="93"/>
                    <a:pt x="129" y="95"/>
                    <a:pt x="129" y="96"/>
                  </a:cubicBezTo>
                  <a:cubicBezTo>
                    <a:pt x="129" y="97"/>
                    <a:pt x="129" y="97"/>
                    <a:pt x="130" y="97"/>
                  </a:cubicBezTo>
                  <a:cubicBezTo>
                    <a:pt x="124" y="99"/>
                    <a:pt x="121" y="103"/>
                    <a:pt x="119" y="108"/>
                  </a:cubicBezTo>
                  <a:cubicBezTo>
                    <a:pt x="118" y="112"/>
                    <a:pt x="118" y="118"/>
                    <a:pt x="119" y="122"/>
                  </a:cubicBezTo>
                  <a:cubicBezTo>
                    <a:pt x="117" y="123"/>
                    <a:pt x="116" y="123"/>
                    <a:pt x="114" y="123"/>
                  </a:cubicBezTo>
                  <a:cubicBezTo>
                    <a:pt x="112" y="122"/>
                    <a:pt x="111" y="122"/>
                    <a:pt x="109" y="122"/>
                  </a:cubicBezTo>
                  <a:cubicBezTo>
                    <a:pt x="108" y="121"/>
                    <a:pt x="106" y="120"/>
                    <a:pt x="105" y="119"/>
                  </a:cubicBezTo>
                  <a:cubicBezTo>
                    <a:pt x="101" y="117"/>
                    <a:pt x="98" y="115"/>
                    <a:pt x="95" y="115"/>
                  </a:cubicBezTo>
                  <a:cubicBezTo>
                    <a:pt x="94" y="114"/>
                    <a:pt x="93" y="114"/>
                    <a:pt x="92" y="114"/>
                  </a:cubicBezTo>
                  <a:cubicBezTo>
                    <a:pt x="92" y="114"/>
                    <a:pt x="92" y="114"/>
                    <a:pt x="93" y="114"/>
                  </a:cubicBezTo>
                  <a:cubicBezTo>
                    <a:pt x="93" y="114"/>
                    <a:pt x="94" y="113"/>
                    <a:pt x="94" y="113"/>
                  </a:cubicBezTo>
                  <a:cubicBezTo>
                    <a:pt x="94" y="113"/>
                    <a:pt x="94" y="113"/>
                    <a:pt x="95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3"/>
                    <a:pt x="99" y="111"/>
                    <a:pt x="101" y="111"/>
                  </a:cubicBezTo>
                  <a:cubicBezTo>
                    <a:pt x="106" y="109"/>
                    <a:pt x="106" y="109"/>
                    <a:pt x="106" y="109"/>
                  </a:cubicBezTo>
                  <a:cubicBezTo>
                    <a:pt x="110" y="108"/>
                    <a:pt x="112" y="107"/>
                    <a:pt x="115" y="105"/>
                  </a:cubicBezTo>
                  <a:cubicBezTo>
                    <a:pt x="116" y="104"/>
                    <a:pt x="118" y="103"/>
                    <a:pt x="119" y="102"/>
                  </a:cubicBezTo>
                  <a:cubicBezTo>
                    <a:pt x="121" y="101"/>
                    <a:pt x="122" y="99"/>
                    <a:pt x="122" y="99"/>
                  </a:cubicBezTo>
                  <a:cubicBezTo>
                    <a:pt x="120" y="99"/>
                    <a:pt x="117" y="98"/>
                    <a:pt x="115" y="96"/>
                  </a:cubicBezTo>
                  <a:cubicBezTo>
                    <a:pt x="113" y="95"/>
                    <a:pt x="111" y="93"/>
                    <a:pt x="108" y="91"/>
                  </a:cubicBezTo>
                  <a:cubicBezTo>
                    <a:pt x="106" y="90"/>
                    <a:pt x="104" y="89"/>
                    <a:pt x="101" y="88"/>
                  </a:cubicBezTo>
                  <a:cubicBezTo>
                    <a:pt x="98" y="87"/>
                    <a:pt x="94" y="87"/>
                    <a:pt x="90" y="87"/>
                  </a:cubicBezTo>
                  <a:cubicBezTo>
                    <a:pt x="88" y="88"/>
                    <a:pt x="80" y="92"/>
                    <a:pt x="79" y="92"/>
                  </a:cubicBezTo>
                  <a:cubicBezTo>
                    <a:pt x="79" y="92"/>
                    <a:pt x="78" y="93"/>
                    <a:pt x="78" y="93"/>
                  </a:cubicBezTo>
                  <a:cubicBezTo>
                    <a:pt x="78" y="93"/>
                    <a:pt x="78" y="92"/>
                    <a:pt x="78" y="92"/>
                  </a:cubicBezTo>
                  <a:cubicBezTo>
                    <a:pt x="79" y="91"/>
                    <a:pt x="79" y="90"/>
                    <a:pt x="80" y="89"/>
                  </a:cubicBezTo>
                  <a:cubicBezTo>
                    <a:pt x="81" y="88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5"/>
                    <a:pt x="84" y="83"/>
                    <a:pt x="84" y="81"/>
                  </a:cubicBezTo>
                  <a:cubicBezTo>
                    <a:pt x="87" y="81"/>
                    <a:pt x="90" y="80"/>
                    <a:pt x="92" y="79"/>
                  </a:cubicBezTo>
                  <a:cubicBezTo>
                    <a:pt x="93" y="78"/>
                    <a:pt x="95" y="77"/>
                    <a:pt x="96" y="76"/>
                  </a:cubicBezTo>
                  <a:cubicBezTo>
                    <a:pt x="96" y="76"/>
                    <a:pt x="97" y="75"/>
                    <a:pt x="97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4"/>
                    <a:pt x="97" y="74"/>
                    <a:pt x="98" y="74"/>
                  </a:cubicBezTo>
                  <a:cubicBezTo>
                    <a:pt x="98" y="74"/>
                    <a:pt x="98" y="73"/>
                    <a:pt x="98" y="73"/>
                  </a:cubicBezTo>
                  <a:cubicBezTo>
                    <a:pt x="99" y="71"/>
                    <a:pt x="100" y="69"/>
                    <a:pt x="100" y="66"/>
                  </a:cubicBezTo>
                  <a:cubicBezTo>
                    <a:pt x="101" y="64"/>
                    <a:pt x="101" y="61"/>
                    <a:pt x="100" y="58"/>
                  </a:cubicBezTo>
                  <a:cubicBezTo>
                    <a:pt x="100" y="56"/>
                    <a:pt x="100" y="55"/>
                    <a:pt x="99" y="53"/>
                  </a:cubicBezTo>
                  <a:cubicBezTo>
                    <a:pt x="100" y="51"/>
                    <a:pt x="102" y="49"/>
                    <a:pt x="102" y="47"/>
                  </a:cubicBezTo>
                  <a:cubicBezTo>
                    <a:pt x="105" y="48"/>
                    <a:pt x="108" y="48"/>
                    <a:pt x="110" y="47"/>
                  </a:cubicBezTo>
                  <a:cubicBezTo>
                    <a:pt x="113" y="47"/>
                    <a:pt x="115" y="45"/>
                    <a:pt x="117" y="43"/>
                  </a:cubicBezTo>
                  <a:cubicBezTo>
                    <a:pt x="118" y="42"/>
                    <a:pt x="120" y="40"/>
                    <a:pt x="121" y="37"/>
                  </a:cubicBezTo>
                  <a:cubicBezTo>
                    <a:pt x="122" y="35"/>
                    <a:pt x="123" y="33"/>
                    <a:pt x="123" y="30"/>
                  </a:cubicBezTo>
                  <a:cubicBezTo>
                    <a:pt x="124" y="25"/>
                    <a:pt x="122" y="21"/>
                    <a:pt x="120" y="17"/>
                  </a:cubicBezTo>
                  <a:cubicBezTo>
                    <a:pt x="118" y="13"/>
                    <a:pt x="115" y="10"/>
                    <a:pt x="113" y="8"/>
                  </a:cubicBezTo>
                  <a:cubicBezTo>
                    <a:pt x="111" y="7"/>
                    <a:pt x="109" y="5"/>
                    <a:pt x="108" y="3"/>
                  </a:cubicBezTo>
                  <a:cubicBezTo>
                    <a:pt x="106" y="1"/>
                    <a:pt x="104" y="0"/>
                    <a:pt x="104" y="0"/>
                  </a:cubicBezTo>
                  <a:cubicBezTo>
                    <a:pt x="104" y="3"/>
                    <a:pt x="103" y="5"/>
                    <a:pt x="101" y="6"/>
                  </a:cubicBezTo>
                  <a:cubicBezTo>
                    <a:pt x="99" y="8"/>
                    <a:pt x="96" y="9"/>
                    <a:pt x="94" y="11"/>
                  </a:cubicBezTo>
                  <a:cubicBezTo>
                    <a:pt x="92" y="13"/>
                    <a:pt x="89" y="16"/>
                    <a:pt x="87" y="19"/>
                  </a:cubicBezTo>
                  <a:cubicBezTo>
                    <a:pt x="86" y="22"/>
                    <a:pt x="84" y="26"/>
                    <a:pt x="84" y="30"/>
                  </a:cubicBezTo>
                  <a:cubicBezTo>
                    <a:pt x="84" y="34"/>
                    <a:pt x="86" y="38"/>
                    <a:pt x="89" y="41"/>
                  </a:cubicBezTo>
                  <a:cubicBezTo>
                    <a:pt x="93" y="44"/>
                    <a:pt x="97" y="46"/>
                    <a:pt x="101" y="47"/>
                  </a:cubicBezTo>
                  <a:cubicBezTo>
                    <a:pt x="101" y="49"/>
                    <a:pt x="100" y="51"/>
                    <a:pt x="99" y="52"/>
                  </a:cubicBezTo>
                  <a:cubicBezTo>
                    <a:pt x="99" y="52"/>
                    <a:pt x="99" y="52"/>
                    <a:pt x="99" y="53"/>
                  </a:cubicBezTo>
                  <a:cubicBezTo>
                    <a:pt x="98" y="52"/>
                    <a:pt x="98" y="52"/>
                    <a:pt x="98" y="51"/>
                  </a:cubicBezTo>
                  <a:cubicBezTo>
                    <a:pt x="97" y="49"/>
                    <a:pt x="95" y="48"/>
                    <a:pt x="93" y="46"/>
                  </a:cubicBezTo>
                  <a:cubicBezTo>
                    <a:pt x="90" y="43"/>
                    <a:pt x="87" y="42"/>
                    <a:pt x="83" y="41"/>
                  </a:cubicBezTo>
                  <a:cubicBezTo>
                    <a:pt x="83" y="41"/>
                    <a:pt x="82" y="40"/>
                    <a:pt x="80" y="40"/>
                  </a:cubicBezTo>
                  <a:cubicBezTo>
                    <a:pt x="79" y="40"/>
                    <a:pt x="78" y="40"/>
                    <a:pt x="77" y="40"/>
                  </a:cubicBezTo>
                  <a:cubicBezTo>
                    <a:pt x="75" y="40"/>
                    <a:pt x="73" y="40"/>
                    <a:pt x="73" y="40"/>
                  </a:cubicBezTo>
                  <a:cubicBezTo>
                    <a:pt x="73" y="41"/>
                    <a:pt x="74" y="41"/>
                    <a:pt x="73" y="42"/>
                  </a:cubicBezTo>
                  <a:cubicBezTo>
                    <a:pt x="73" y="43"/>
                    <a:pt x="73" y="44"/>
                    <a:pt x="72" y="45"/>
                  </a:cubicBezTo>
                  <a:cubicBezTo>
                    <a:pt x="71" y="46"/>
                    <a:pt x="70" y="48"/>
                    <a:pt x="68" y="49"/>
                  </a:cubicBezTo>
                  <a:cubicBezTo>
                    <a:pt x="67" y="52"/>
                    <a:pt x="65" y="54"/>
                    <a:pt x="65" y="58"/>
                  </a:cubicBezTo>
                  <a:cubicBezTo>
                    <a:pt x="64" y="59"/>
                    <a:pt x="64" y="61"/>
                    <a:pt x="64" y="63"/>
                  </a:cubicBezTo>
                  <a:cubicBezTo>
                    <a:pt x="64" y="64"/>
                    <a:pt x="64" y="64"/>
                    <a:pt x="64" y="65"/>
                  </a:cubicBezTo>
                  <a:cubicBezTo>
                    <a:pt x="64" y="66"/>
                    <a:pt x="64" y="66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5" y="72"/>
                    <a:pt x="68" y="74"/>
                    <a:pt x="72" y="77"/>
                  </a:cubicBezTo>
                  <a:cubicBezTo>
                    <a:pt x="75" y="79"/>
                    <a:pt x="79" y="81"/>
                    <a:pt x="84" y="81"/>
                  </a:cubicBezTo>
                  <a:cubicBezTo>
                    <a:pt x="83" y="83"/>
                    <a:pt x="83" y="84"/>
                    <a:pt x="82" y="86"/>
                  </a:cubicBezTo>
                  <a:cubicBezTo>
                    <a:pt x="81" y="86"/>
                    <a:pt x="81" y="87"/>
                    <a:pt x="81" y="87"/>
                  </a:cubicBezTo>
                  <a:cubicBezTo>
                    <a:pt x="79" y="87"/>
                    <a:pt x="78" y="86"/>
                    <a:pt x="77" y="86"/>
                  </a:cubicBezTo>
                  <a:cubicBezTo>
                    <a:pt x="75" y="86"/>
                    <a:pt x="74" y="85"/>
                    <a:pt x="72" y="85"/>
                  </a:cubicBezTo>
                  <a:cubicBezTo>
                    <a:pt x="68" y="85"/>
                    <a:pt x="62" y="86"/>
                    <a:pt x="60" y="90"/>
                  </a:cubicBezTo>
                  <a:cubicBezTo>
                    <a:pt x="59" y="92"/>
                    <a:pt x="58" y="94"/>
                    <a:pt x="59" y="96"/>
                  </a:cubicBezTo>
                  <a:cubicBezTo>
                    <a:pt x="59" y="98"/>
                    <a:pt x="61" y="100"/>
                    <a:pt x="62" y="101"/>
                  </a:cubicBezTo>
                  <a:cubicBezTo>
                    <a:pt x="62" y="102"/>
                    <a:pt x="61" y="102"/>
                    <a:pt x="60" y="103"/>
                  </a:cubicBezTo>
                  <a:cubicBezTo>
                    <a:pt x="59" y="103"/>
                    <a:pt x="58" y="103"/>
                    <a:pt x="57" y="104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4"/>
                    <a:pt x="59" y="104"/>
                    <a:pt x="60" y="103"/>
                  </a:cubicBezTo>
                  <a:cubicBezTo>
                    <a:pt x="61" y="103"/>
                    <a:pt x="62" y="102"/>
                    <a:pt x="63" y="101"/>
                  </a:cubicBezTo>
                  <a:cubicBezTo>
                    <a:pt x="65" y="103"/>
                    <a:pt x="67" y="104"/>
                    <a:pt x="69" y="104"/>
                  </a:cubicBezTo>
                  <a:cubicBezTo>
                    <a:pt x="70" y="104"/>
                    <a:pt x="71" y="103"/>
                    <a:pt x="72" y="103"/>
                  </a:cubicBezTo>
                  <a:cubicBezTo>
                    <a:pt x="72" y="104"/>
                    <a:pt x="72" y="104"/>
                    <a:pt x="72" y="105"/>
                  </a:cubicBezTo>
                  <a:cubicBezTo>
                    <a:pt x="72" y="106"/>
                    <a:pt x="72" y="108"/>
                    <a:pt x="72" y="110"/>
                  </a:cubicBezTo>
                  <a:cubicBezTo>
                    <a:pt x="73" y="113"/>
                    <a:pt x="75" y="115"/>
                    <a:pt x="78" y="116"/>
                  </a:cubicBezTo>
                  <a:cubicBezTo>
                    <a:pt x="77" y="118"/>
                    <a:pt x="75" y="120"/>
                    <a:pt x="74" y="121"/>
                  </a:cubicBezTo>
                  <a:cubicBezTo>
                    <a:pt x="71" y="122"/>
                    <a:pt x="68" y="124"/>
                    <a:pt x="65" y="12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65" y="123"/>
                    <a:pt x="65" y="123"/>
                    <a:pt x="64" y="123"/>
                  </a:cubicBezTo>
                  <a:cubicBezTo>
                    <a:pt x="65" y="123"/>
                    <a:pt x="66" y="124"/>
                    <a:pt x="68" y="123"/>
                  </a:cubicBezTo>
                  <a:cubicBezTo>
                    <a:pt x="68" y="123"/>
                    <a:pt x="69" y="123"/>
                    <a:pt x="70" y="123"/>
                  </a:cubicBezTo>
                  <a:cubicBezTo>
                    <a:pt x="71" y="123"/>
                    <a:pt x="71" y="122"/>
                    <a:pt x="72" y="122"/>
                  </a:cubicBezTo>
                  <a:cubicBezTo>
                    <a:pt x="75" y="120"/>
                    <a:pt x="77" y="118"/>
                    <a:pt x="79" y="117"/>
                  </a:cubicBezTo>
                  <a:cubicBezTo>
                    <a:pt x="79" y="117"/>
                    <a:pt x="80" y="117"/>
                    <a:pt x="81" y="117"/>
                  </a:cubicBezTo>
                  <a:cubicBezTo>
                    <a:pt x="80" y="118"/>
                    <a:pt x="78" y="119"/>
                    <a:pt x="77" y="121"/>
                  </a:cubicBezTo>
                  <a:cubicBezTo>
                    <a:pt x="74" y="125"/>
                    <a:pt x="72" y="131"/>
                    <a:pt x="72" y="137"/>
                  </a:cubicBezTo>
                  <a:cubicBezTo>
                    <a:pt x="70" y="136"/>
                    <a:pt x="67" y="136"/>
                    <a:pt x="65" y="134"/>
                  </a:cubicBezTo>
                  <a:cubicBezTo>
                    <a:pt x="64" y="134"/>
                    <a:pt x="63" y="133"/>
                    <a:pt x="63" y="133"/>
                  </a:cubicBezTo>
                  <a:cubicBezTo>
                    <a:pt x="62" y="131"/>
                    <a:pt x="61" y="130"/>
                    <a:pt x="60" y="129"/>
                  </a:cubicBezTo>
                  <a:cubicBezTo>
                    <a:pt x="59" y="128"/>
                    <a:pt x="59" y="126"/>
                    <a:pt x="59" y="125"/>
                  </a:cubicBezTo>
                  <a:cubicBezTo>
                    <a:pt x="58" y="125"/>
                    <a:pt x="58" y="125"/>
                    <a:pt x="57" y="125"/>
                  </a:cubicBezTo>
                  <a:cubicBezTo>
                    <a:pt x="57" y="126"/>
                    <a:pt x="58" y="127"/>
                    <a:pt x="58" y="128"/>
                  </a:cubicBezTo>
                  <a:cubicBezTo>
                    <a:pt x="56" y="126"/>
                    <a:pt x="53" y="126"/>
                    <a:pt x="51" y="125"/>
                  </a:cubicBezTo>
                  <a:cubicBezTo>
                    <a:pt x="51" y="124"/>
                    <a:pt x="52" y="123"/>
                    <a:pt x="52" y="122"/>
                  </a:cubicBezTo>
                  <a:cubicBezTo>
                    <a:pt x="53" y="121"/>
                    <a:pt x="54" y="119"/>
                    <a:pt x="56" y="118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54" y="119"/>
                    <a:pt x="51" y="123"/>
                    <a:pt x="51" y="125"/>
                  </a:cubicBezTo>
                  <a:cubicBezTo>
                    <a:pt x="49" y="125"/>
                    <a:pt x="47" y="125"/>
                    <a:pt x="45" y="126"/>
                  </a:cubicBezTo>
                  <a:cubicBezTo>
                    <a:pt x="44" y="125"/>
                    <a:pt x="43" y="124"/>
                    <a:pt x="42" y="122"/>
                  </a:cubicBezTo>
                  <a:cubicBezTo>
                    <a:pt x="41" y="120"/>
                    <a:pt x="40" y="118"/>
                    <a:pt x="38" y="117"/>
                  </a:cubicBezTo>
                  <a:cubicBezTo>
                    <a:pt x="40" y="115"/>
                    <a:pt x="42" y="112"/>
                    <a:pt x="43" y="109"/>
                  </a:cubicBezTo>
                  <a:cubicBezTo>
                    <a:pt x="44" y="107"/>
                    <a:pt x="44" y="104"/>
                    <a:pt x="44" y="102"/>
                  </a:cubicBezTo>
                  <a:cubicBezTo>
                    <a:pt x="43" y="100"/>
                    <a:pt x="42" y="98"/>
                    <a:pt x="41" y="96"/>
                  </a:cubicBezTo>
                  <a:cubicBezTo>
                    <a:pt x="40" y="94"/>
                    <a:pt x="39" y="92"/>
                    <a:pt x="37" y="90"/>
                  </a:cubicBezTo>
                  <a:cubicBezTo>
                    <a:pt x="36" y="90"/>
                    <a:pt x="36" y="89"/>
                    <a:pt x="35" y="88"/>
                  </a:cubicBezTo>
                  <a:cubicBezTo>
                    <a:pt x="37" y="86"/>
                    <a:pt x="39" y="82"/>
                    <a:pt x="40" y="80"/>
                  </a:cubicBezTo>
                  <a:cubicBezTo>
                    <a:pt x="43" y="80"/>
                    <a:pt x="46" y="80"/>
                    <a:pt x="49" y="79"/>
                  </a:cubicBezTo>
                  <a:cubicBezTo>
                    <a:pt x="52" y="77"/>
                    <a:pt x="55" y="75"/>
                    <a:pt x="57" y="72"/>
                  </a:cubicBezTo>
                  <a:cubicBezTo>
                    <a:pt x="58" y="69"/>
                    <a:pt x="59" y="66"/>
                    <a:pt x="60" y="62"/>
                  </a:cubicBezTo>
                  <a:cubicBezTo>
                    <a:pt x="60" y="58"/>
                    <a:pt x="60" y="54"/>
                    <a:pt x="59" y="51"/>
                  </a:cubicBezTo>
                  <a:cubicBezTo>
                    <a:pt x="59" y="47"/>
                    <a:pt x="57" y="44"/>
                    <a:pt x="55" y="42"/>
                  </a:cubicBezTo>
                  <a:cubicBezTo>
                    <a:pt x="53" y="39"/>
                    <a:pt x="50" y="38"/>
                    <a:pt x="48" y="36"/>
                  </a:cubicBezTo>
                  <a:cubicBezTo>
                    <a:pt x="44" y="34"/>
                    <a:pt x="39" y="34"/>
                    <a:pt x="35" y="34"/>
                  </a:cubicBezTo>
                  <a:cubicBezTo>
                    <a:pt x="34" y="34"/>
                    <a:pt x="30" y="34"/>
                    <a:pt x="28" y="35"/>
                  </a:cubicBezTo>
                  <a:cubicBezTo>
                    <a:pt x="25" y="35"/>
                    <a:pt x="23" y="35"/>
                    <a:pt x="23" y="35"/>
                  </a:cubicBezTo>
                  <a:cubicBezTo>
                    <a:pt x="25" y="37"/>
                    <a:pt x="25" y="40"/>
                    <a:pt x="24" y="42"/>
                  </a:cubicBezTo>
                  <a:cubicBezTo>
                    <a:pt x="24" y="44"/>
                    <a:pt x="22" y="46"/>
                    <a:pt x="21" y="48"/>
                  </a:cubicBezTo>
                  <a:cubicBezTo>
                    <a:pt x="20" y="50"/>
                    <a:pt x="19" y="52"/>
                    <a:pt x="18" y="54"/>
                  </a:cubicBezTo>
                  <a:cubicBezTo>
                    <a:pt x="18" y="56"/>
                    <a:pt x="17" y="59"/>
                    <a:pt x="18" y="63"/>
                  </a:cubicBezTo>
                  <a:cubicBezTo>
                    <a:pt x="19" y="67"/>
                    <a:pt x="22" y="71"/>
                    <a:pt x="26" y="74"/>
                  </a:cubicBezTo>
                  <a:cubicBezTo>
                    <a:pt x="30" y="77"/>
                    <a:pt x="34" y="79"/>
                    <a:pt x="39" y="80"/>
                  </a:cubicBezTo>
                  <a:cubicBezTo>
                    <a:pt x="39" y="82"/>
                    <a:pt x="38" y="83"/>
                    <a:pt x="37" y="85"/>
                  </a:cubicBezTo>
                  <a:cubicBezTo>
                    <a:pt x="36" y="86"/>
                    <a:pt x="35" y="87"/>
                    <a:pt x="34" y="88"/>
                  </a:cubicBezTo>
                  <a:cubicBezTo>
                    <a:pt x="31" y="86"/>
                    <a:pt x="28" y="85"/>
                    <a:pt x="25" y="84"/>
                  </a:cubicBezTo>
                  <a:cubicBezTo>
                    <a:pt x="21" y="83"/>
                    <a:pt x="17" y="83"/>
                    <a:pt x="13" y="83"/>
                  </a:cubicBezTo>
                  <a:cubicBezTo>
                    <a:pt x="11" y="83"/>
                    <a:pt x="8" y="83"/>
                    <a:pt x="5" y="82"/>
                  </a:cubicBezTo>
                  <a:cubicBezTo>
                    <a:pt x="2" y="82"/>
                    <a:pt x="0" y="82"/>
                    <a:pt x="0" y="82"/>
                  </a:cubicBezTo>
                  <a:cubicBezTo>
                    <a:pt x="2" y="84"/>
                    <a:pt x="2" y="87"/>
                    <a:pt x="2" y="90"/>
                  </a:cubicBezTo>
                  <a:cubicBezTo>
                    <a:pt x="1" y="93"/>
                    <a:pt x="1" y="97"/>
                    <a:pt x="1" y="100"/>
                  </a:cubicBezTo>
                  <a:cubicBezTo>
                    <a:pt x="1" y="104"/>
                    <a:pt x="1" y="108"/>
                    <a:pt x="3" y="113"/>
                  </a:cubicBezTo>
                  <a:cubicBezTo>
                    <a:pt x="5" y="117"/>
                    <a:pt x="8" y="121"/>
                    <a:pt x="12" y="124"/>
                  </a:cubicBezTo>
                  <a:cubicBezTo>
                    <a:pt x="17" y="127"/>
                    <a:pt x="22" y="128"/>
                    <a:pt x="27" y="126"/>
                  </a:cubicBezTo>
                  <a:cubicBezTo>
                    <a:pt x="31" y="125"/>
                    <a:pt x="35" y="121"/>
                    <a:pt x="38" y="118"/>
                  </a:cubicBezTo>
                  <a:cubicBezTo>
                    <a:pt x="39" y="119"/>
                    <a:pt x="40" y="120"/>
                    <a:pt x="41" y="121"/>
                  </a:cubicBezTo>
                  <a:cubicBezTo>
                    <a:pt x="42" y="123"/>
                    <a:pt x="43" y="125"/>
                    <a:pt x="44" y="126"/>
                  </a:cubicBezTo>
                  <a:cubicBezTo>
                    <a:pt x="43" y="127"/>
                    <a:pt x="41" y="128"/>
                    <a:pt x="41" y="129"/>
                  </a:cubicBezTo>
                  <a:cubicBezTo>
                    <a:pt x="39" y="131"/>
                    <a:pt x="38" y="135"/>
                    <a:pt x="37" y="137"/>
                  </a:cubicBezTo>
                  <a:cubicBezTo>
                    <a:pt x="37" y="140"/>
                    <a:pt x="38" y="142"/>
                    <a:pt x="40" y="145"/>
                  </a:cubicBezTo>
                  <a:cubicBezTo>
                    <a:pt x="41" y="147"/>
                    <a:pt x="42" y="149"/>
                    <a:pt x="43" y="152"/>
                  </a:cubicBezTo>
                  <a:cubicBezTo>
                    <a:pt x="44" y="153"/>
                    <a:pt x="45" y="154"/>
                    <a:pt x="45" y="156"/>
                  </a:cubicBezTo>
                  <a:cubicBezTo>
                    <a:pt x="46" y="158"/>
                    <a:pt x="46" y="159"/>
                    <a:pt x="46" y="159"/>
                  </a:cubicBezTo>
                  <a:cubicBezTo>
                    <a:pt x="47" y="158"/>
                    <a:pt x="49" y="156"/>
                    <a:pt x="51" y="155"/>
                  </a:cubicBezTo>
                  <a:cubicBezTo>
                    <a:pt x="53" y="154"/>
                    <a:pt x="55" y="153"/>
                    <a:pt x="56" y="151"/>
                  </a:cubicBezTo>
                  <a:cubicBezTo>
                    <a:pt x="57" y="151"/>
                    <a:pt x="58" y="149"/>
                    <a:pt x="59" y="148"/>
                  </a:cubicBezTo>
                  <a:cubicBezTo>
                    <a:pt x="59" y="151"/>
                    <a:pt x="60" y="153"/>
                    <a:pt x="60" y="155"/>
                  </a:cubicBezTo>
                  <a:cubicBezTo>
                    <a:pt x="56" y="157"/>
                    <a:pt x="52" y="161"/>
                    <a:pt x="53" y="167"/>
                  </a:cubicBezTo>
                  <a:close/>
                  <a:moveTo>
                    <a:pt x="60" y="150"/>
                  </a:moveTo>
                  <a:cubicBezTo>
                    <a:pt x="60" y="149"/>
                    <a:pt x="60" y="148"/>
                    <a:pt x="60" y="148"/>
                  </a:cubicBezTo>
                  <a:cubicBezTo>
                    <a:pt x="63" y="144"/>
                    <a:pt x="64" y="140"/>
                    <a:pt x="64" y="136"/>
                  </a:cubicBezTo>
                  <a:cubicBezTo>
                    <a:pt x="64" y="135"/>
                    <a:pt x="64" y="135"/>
                    <a:pt x="63" y="134"/>
                  </a:cubicBezTo>
                  <a:cubicBezTo>
                    <a:pt x="65" y="135"/>
                    <a:pt x="66" y="136"/>
                    <a:pt x="67" y="136"/>
                  </a:cubicBezTo>
                  <a:cubicBezTo>
                    <a:pt x="69" y="137"/>
                    <a:pt x="71" y="137"/>
                    <a:pt x="72" y="138"/>
                  </a:cubicBezTo>
                  <a:cubicBezTo>
                    <a:pt x="72" y="140"/>
                    <a:pt x="72" y="141"/>
                    <a:pt x="72" y="143"/>
                  </a:cubicBezTo>
                  <a:cubicBezTo>
                    <a:pt x="72" y="145"/>
                    <a:pt x="73" y="147"/>
                    <a:pt x="73" y="148"/>
                  </a:cubicBezTo>
                  <a:cubicBezTo>
                    <a:pt x="73" y="149"/>
                    <a:pt x="73" y="150"/>
                    <a:pt x="73" y="150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73" y="151"/>
                    <a:pt x="73" y="152"/>
                    <a:pt x="73" y="152"/>
                  </a:cubicBezTo>
                  <a:cubicBezTo>
                    <a:pt x="73" y="152"/>
                    <a:pt x="73" y="152"/>
                    <a:pt x="73" y="152"/>
                  </a:cubicBezTo>
                  <a:cubicBezTo>
                    <a:pt x="73" y="152"/>
                    <a:pt x="72" y="152"/>
                    <a:pt x="72" y="152"/>
                  </a:cubicBezTo>
                  <a:cubicBezTo>
                    <a:pt x="68" y="152"/>
                    <a:pt x="64" y="153"/>
                    <a:pt x="61" y="154"/>
                  </a:cubicBezTo>
                  <a:cubicBezTo>
                    <a:pt x="60" y="153"/>
                    <a:pt x="60" y="151"/>
                    <a:pt x="60" y="1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5" name="Freeform 2657"/>
            <p:cNvSpPr/>
            <p:nvPr/>
          </p:nvSpPr>
          <p:spPr bwMode="auto">
            <a:xfrm>
              <a:off x="2491139" y="2705391"/>
              <a:ext cx="118589" cy="80856"/>
            </a:xfrm>
            <a:custGeom>
              <a:avLst/>
              <a:gdLst>
                <a:gd name="T0" fmla="*/ 13 w 56"/>
                <a:gd name="T1" fmla="*/ 17 h 38"/>
                <a:gd name="T2" fmla="*/ 14 w 56"/>
                <a:gd name="T3" fmla="*/ 29 h 38"/>
                <a:gd name="T4" fmla="*/ 8 w 56"/>
                <a:gd name="T5" fmla="*/ 29 h 38"/>
                <a:gd name="T6" fmla="*/ 0 w 56"/>
                <a:gd name="T7" fmla="*/ 26 h 38"/>
                <a:gd name="T8" fmla="*/ 0 w 56"/>
                <a:gd name="T9" fmla="*/ 26 h 38"/>
                <a:gd name="T10" fmla="*/ 6 w 56"/>
                <a:gd name="T11" fmla="*/ 29 h 38"/>
                <a:gd name="T12" fmla="*/ 14 w 56"/>
                <a:gd name="T13" fmla="*/ 29 h 38"/>
                <a:gd name="T14" fmla="*/ 19 w 56"/>
                <a:gd name="T15" fmla="*/ 35 h 38"/>
                <a:gd name="T16" fmla="*/ 28 w 56"/>
                <a:gd name="T17" fmla="*/ 37 h 38"/>
                <a:gd name="T18" fmla="*/ 43 w 56"/>
                <a:gd name="T19" fmla="*/ 31 h 38"/>
                <a:gd name="T20" fmla="*/ 50 w 56"/>
                <a:gd name="T21" fmla="*/ 21 h 38"/>
                <a:gd name="T22" fmla="*/ 53 w 56"/>
                <a:gd name="T23" fmla="*/ 11 h 38"/>
                <a:gd name="T24" fmla="*/ 54 w 56"/>
                <a:gd name="T25" fmla="*/ 4 h 38"/>
                <a:gd name="T26" fmla="*/ 56 w 56"/>
                <a:gd name="T27" fmla="*/ 0 h 38"/>
                <a:gd name="T28" fmla="*/ 38 w 56"/>
                <a:gd name="T29" fmla="*/ 1 h 38"/>
                <a:gd name="T30" fmla="*/ 27 w 56"/>
                <a:gd name="T31" fmla="*/ 3 h 38"/>
                <a:gd name="T32" fmla="*/ 18 w 56"/>
                <a:gd name="T33" fmla="*/ 8 h 38"/>
                <a:gd name="T34" fmla="*/ 13 w 56"/>
                <a:gd name="T35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8">
                  <a:moveTo>
                    <a:pt x="13" y="17"/>
                  </a:moveTo>
                  <a:cubicBezTo>
                    <a:pt x="12" y="21"/>
                    <a:pt x="12" y="25"/>
                    <a:pt x="14" y="29"/>
                  </a:cubicBezTo>
                  <a:cubicBezTo>
                    <a:pt x="12" y="29"/>
                    <a:pt x="9" y="29"/>
                    <a:pt x="8" y="29"/>
                  </a:cubicBezTo>
                  <a:cubicBezTo>
                    <a:pt x="5" y="28"/>
                    <a:pt x="2" y="27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7"/>
                    <a:pt x="3" y="28"/>
                    <a:pt x="6" y="29"/>
                  </a:cubicBezTo>
                  <a:cubicBezTo>
                    <a:pt x="9" y="30"/>
                    <a:pt x="12" y="30"/>
                    <a:pt x="14" y="29"/>
                  </a:cubicBezTo>
                  <a:cubicBezTo>
                    <a:pt x="15" y="32"/>
                    <a:pt x="17" y="34"/>
                    <a:pt x="19" y="35"/>
                  </a:cubicBezTo>
                  <a:cubicBezTo>
                    <a:pt x="22" y="37"/>
                    <a:pt x="25" y="38"/>
                    <a:pt x="28" y="37"/>
                  </a:cubicBezTo>
                  <a:cubicBezTo>
                    <a:pt x="34" y="37"/>
                    <a:pt x="40" y="34"/>
                    <a:pt x="43" y="31"/>
                  </a:cubicBezTo>
                  <a:cubicBezTo>
                    <a:pt x="47" y="28"/>
                    <a:pt x="49" y="25"/>
                    <a:pt x="50" y="21"/>
                  </a:cubicBezTo>
                  <a:cubicBezTo>
                    <a:pt x="52" y="17"/>
                    <a:pt x="52" y="14"/>
                    <a:pt x="53" y="11"/>
                  </a:cubicBezTo>
                  <a:cubicBezTo>
                    <a:pt x="53" y="9"/>
                    <a:pt x="53" y="7"/>
                    <a:pt x="54" y="4"/>
                  </a:cubicBezTo>
                  <a:cubicBezTo>
                    <a:pt x="55" y="2"/>
                    <a:pt x="56" y="0"/>
                    <a:pt x="56" y="0"/>
                  </a:cubicBezTo>
                  <a:cubicBezTo>
                    <a:pt x="50" y="2"/>
                    <a:pt x="44" y="1"/>
                    <a:pt x="38" y="1"/>
                  </a:cubicBezTo>
                  <a:cubicBezTo>
                    <a:pt x="34" y="1"/>
                    <a:pt x="30" y="2"/>
                    <a:pt x="27" y="3"/>
                  </a:cubicBezTo>
                  <a:cubicBezTo>
                    <a:pt x="23" y="4"/>
                    <a:pt x="20" y="5"/>
                    <a:pt x="18" y="8"/>
                  </a:cubicBezTo>
                  <a:cubicBezTo>
                    <a:pt x="15" y="10"/>
                    <a:pt x="14" y="13"/>
                    <a:pt x="13" y="1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6" name="Freeform 2658"/>
            <p:cNvSpPr/>
            <p:nvPr/>
          </p:nvSpPr>
          <p:spPr bwMode="auto">
            <a:xfrm>
              <a:off x="1786794" y="2644300"/>
              <a:ext cx="134760" cy="114097"/>
            </a:xfrm>
            <a:custGeom>
              <a:avLst/>
              <a:gdLst>
                <a:gd name="T0" fmla="*/ 2 w 63"/>
                <a:gd name="T1" fmla="*/ 19 h 54"/>
                <a:gd name="T2" fmla="*/ 3 w 63"/>
                <a:gd name="T3" fmla="*/ 34 h 54"/>
                <a:gd name="T4" fmla="*/ 13 w 63"/>
                <a:gd name="T5" fmla="*/ 43 h 54"/>
                <a:gd name="T6" fmla="*/ 10 w 63"/>
                <a:gd name="T7" fmla="*/ 48 h 54"/>
                <a:gd name="T8" fmla="*/ 2 w 63"/>
                <a:gd name="T9" fmla="*/ 53 h 54"/>
                <a:gd name="T10" fmla="*/ 3 w 63"/>
                <a:gd name="T11" fmla="*/ 54 h 54"/>
                <a:gd name="T12" fmla="*/ 9 w 63"/>
                <a:gd name="T13" fmla="*/ 50 h 54"/>
                <a:gd name="T14" fmla="*/ 14 w 63"/>
                <a:gd name="T15" fmla="*/ 43 h 54"/>
                <a:gd name="T16" fmla="*/ 31 w 63"/>
                <a:gd name="T17" fmla="*/ 44 h 54"/>
                <a:gd name="T18" fmla="*/ 34 w 63"/>
                <a:gd name="T19" fmla="*/ 42 h 54"/>
                <a:gd name="T20" fmla="*/ 35 w 63"/>
                <a:gd name="T21" fmla="*/ 42 h 54"/>
                <a:gd name="T22" fmla="*/ 35 w 63"/>
                <a:gd name="T23" fmla="*/ 42 h 54"/>
                <a:gd name="T24" fmla="*/ 35 w 63"/>
                <a:gd name="T25" fmla="*/ 42 h 54"/>
                <a:gd name="T26" fmla="*/ 35 w 63"/>
                <a:gd name="T27" fmla="*/ 42 h 54"/>
                <a:gd name="T28" fmla="*/ 35 w 63"/>
                <a:gd name="T29" fmla="*/ 40 h 54"/>
                <a:gd name="T30" fmla="*/ 36 w 63"/>
                <a:gd name="T31" fmla="*/ 36 h 54"/>
                <a:gd name="T32" fmla="*/ 40 w 63"/>
                <a:gd name="T33" fmla="*/ 32 h 54"/>
                <a:gd name="T34" fmla="*/ 49 w 63"/>
                <a:gd name="T35" fmla="*/ 26 h 54"/>
                <a:gd name="T36" fmla="*/ 57 w 63"/>
                <a:gd name="T37" fmla="*/ 25 h 54"/>
                <a:gd name="T38" fmla="*/ 61 w 63"/>
                <a:gd name="T39" fmla="*/ 26 h 54"/>
                <a:gd name="T40" fmla="*/ 63 w 63"/>
                <a:gd name="T41" fmla="*/ 27 h 54"/>
                <a:gd name="T42" fmla="*/ 55 w 63"/>
                <a:gd name="T43" fmla="*/ 14 h 54"/>
                <a:gd name="T44" fmla="*/ 43 w 63"/>
                <a:gd name="T45" fmla="*/ 3 h 54"/>
                <a:gd name="T46" fmla="*/ 31 w 63"/>
                <a:gd name="T47" fmla="*/ 0 h 54"/>
                <a:gd name="T48" fmla="*/ 18 w 63"/>
                <a:gd name="T49" fmla="*/ 4 h 54"/>
                <a:gd name="T50" fmla="*/ 7 w 63"/>
                <a:gd name="T51" fmla="*/ 11 h 54"/>
                <a:gd name="T52" fmla="*/ 2 w 63"/>
                <a:gd name="T5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" h="54">
                  <a:moveTo>
                    <a:pt x="2" y="19"/>
                  </a:moveTo>
                  <a:cubicBezTo>
                    <a:pt x="0" y="24"/>
                    <a:pt x="0" y="30"/>
                    <a:pt x="3" y="34"/>
                  </a:cubicBezTo>
                  <a:cubicBezTo>
                    <a:pt x="5" y="38"/>
                    <a:pt x="9" y="41"/>
                    <a:pt x="13" y="43"/>
                  </a:cubicBezTo>
                  <a:cubicBezTo>
                    <a:pt x="12" y="45"/>
                    <a:pt x="11" y="47"/>
                    <a:pt x="10" y="48"/>
                  </a:cubicBezTo>
                  <a:cubicBezTo>
                    <a:pt x="7" y="50"/>
                    <a:pt x="5" y="52"/>
                    <a:pt x="2" y="53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4"/>
                    <a:pt x="7" y="52"/>
                    <a:pt x="9" y="50"/>
                  </a:cubicBezTo>
                  <a:cubicBezTo>
                    <a:pt x="11" y="48"/>
                    <a:pt x="13" y="45"/>
                    <a:pt x="14" y="43"/>
                  </a:cubicBezTo>
                  <a:cubicBezTo>
                    <a:pt x="20" y="46"/>
                    <a:pt x="26" y="46"/>
                    <a:pt x="31" y="44"/>
                  </a:cubicBezTo>
                  <a:cubicBezTo>
                    <a:pt x="32" y="43"/>
                    <a:pt x="33" y="43"/>
                    <a:pt x="34" y="42"/>
                  </a:cubicBezTo>
                  <a:cubicBezTo>
                    <a:pt x="34" y="42"/>
                    <a:pt x="34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1"/>
                    <a:pt x="35" y="41"/>
                    <a:pt x="35" y="40"/>
                  </a:cubicBezTo>
                  <a:cubicBezTo>
                    <a:pt x="35" y="39"/>
                    <a:pt x="36" y="38"/>
                    <a:pt x="36" y="36"/>
                  </a:cubicBezTo>
                  <a:cubicBezTo>
                    <a:pt x="37" y="35"/>
                    <a:pt x="38" y="33"/>
                    <a:pt x="40" y="32"/>
                  </a:cubicBezTo>
                  <a:cubicBezTo>
                    <a:pt x="42" y="29"/>
                    <a:pt x="45" y="27"/>
                    <a:pt x="49" y="26"/>
                  </a:cubicBezTo>
                  <a:cubicBezTo>
                    <a:pt x="51" y="25"/>
                    <a:pt x="54" y="25"/>
                    <a:pt x="57" y="25"/>
                  </a:cubicBezTo>
                  <a:cubicBezTo>
                    <a:pt x="59" y="25"/>
                    <a:pt x="60" y="26"/>
                    <a:pt x="61" y="26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0" y="23"/>
                    <a:pt x="58" y="18"/>
                    <a:pt x="55" y="14"/>
                  </a:cubicBezTo>
                  <a:cubicBezTo>
                    <a:pt x="52" y="9"/>
                    <a:pt x="48" y="5"/>
                    <a:pt x="43" y="3"/>
                  </a:cubicBezTo>
                  <a:cubicBezTo>
                    <a:pt x="40" y="1"/>
                    <a:pt x="36" y="0"/>
                    <a:pt x="31" y="0"/>
                  </a:cubicBezTo>
                  <a:cubicBezTo>
                    <a:pt x="27" y="1"/>
                    <a:pt x="22" y="2"/>
                    <a:pt x="18" y="4"/>
                  </a:cubicBezTo>
                  <a:cubicBezTo>
                    <a:pt x="14" y="6"/>
                    <a:pt x="9" y="9"/>
                    <a:pt x="7" y="11"/>
                  </a:cubicBezTo>
                  <a:cubicBezTo>
                    <a:pt x="5" y="14"/>
                    <a:pt x="3" y="16"/>
                    <a:pt x="2" y="1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7" name="Freeform 2659"/>
            <p:cNvSpPr/>
            <p:nvPr/>
          </p:nvSpPr>
          <p:spPr bwMode="auto">
            <a:xfrm>
              <a:off x="2254859" y="2756600"/>
              <a:ext cx="133862" cy="104214"/>
            </a:xfrm>
            <a:custGeom>
              <a:avLst/>
              <a:gdLst>
                <a:gd name="T0" fmla="*/ 20 w 63"/>
                <a:gd name="T1" fmla="*/ 11 h 49"/>
                <a:gd name="T2" fmla="*/ 16 w 63"/>
                <a:gd name="T3" fmla="*/ 38 h 49"/>
                <a:gd name="T4" fmla="*/ 9 w 63"/>
                <a:gd name="T5" fmla="*/ 40 h 49"/>
                <a:gd name="T6" fmla="*/ 0 w 63"/>
                <a:gd name="T7" fmla="*/ 38 h 49"/>
                <a:gd name="T8" fmla="*/ 0 w 63"/>
                <a:gd name="T9" fmla="*/ 40 h 49"/>
                <a:gd name="T10" fmla="*/ 16 w 63"/>
                <a:gd name="T11" fmla="*/ 39 h 49"/>
                <a:gd name="T12" fmla="*/ 33 w 63"/>
                <a:gd name="T13" fmla="*/ 48 h 49"/>
                <a:gd name="T14" fmla="*/ 52 w 63"/>
                <a:gd name="T15" fmla="*/ 41 h 49"/>
                <a:gd name="T16" fmla="*/ 62 w 63"/>
                <a:gd name="T17" fmla="*/ 27 h 49"/>
                <a:gd name="T18" fmla="*/ 63 w 63"/>
                <a:gd name="T19" fmla="*/ 13 h 49"/>
                <a:gd name="T20" fmla="*/ 62 w 63"/>
                <a:gd name="T21" fmla="*/ 6 h 49"/>
                <a:gd name="T22" fmla="*/ 62 w 63"/>
                <a:gd name="T23" fmla="*/ 0 h 49"/>
                <a:gd name="T24" fmla="*/ 54 w 63"/>
                <a:gd name="T25" fmla="*/ 3 h 49"/>
                <a:gd name="T26" fmla="*/ 44 w 63"/>
                <a:gd name="T27" fmla="*/ 3 h 49"/>
                <a:gd name="T28" fmla="*/ 32 w 63"/>
                <a:gd name="T29" fmla="*/ 5 h 49"/>
                <a:gd name="T30" fmla="*/ 20 w 63"/>
                <a:gd name="T3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49">
                  <a:moveTo>
                    <a:pt x="20" y="11"/>
                  </a:moveTo>
                  <a:cubicBezTo>
                    <a:pt x="12" y="17"/>
                    <a:pt x="11" y="30"/>
                    <a:pt x="16" y="38"/>
                  </a:cubicBezTo>
                  <a:cubicBezTo>
                    <a:pt x="14" y="39"/>
                    <a:pt x="11" y="40"/>
                    <a:pt x="9" y="40"/>
                  </a:cubicBezTo>
                  <a:cubicBezTo>
                    <a:pt x="6" y="40"/>
                    <a:pt x="3" y="39"/>
                    <a:pt x="0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41"/>
                    <a:pt x="12" y="41"/>
                    <a:pt x="16" y="39"/>
                  </a:cubicBezTo>
                  <a:cubicBezTo>
                    <a:pt x="20" y="44"/>
                    <a:pt x="25" y="49"/>
                    <a:pt x="33" y="48"/>
                  </a:cubicBezTo>
                  <a:cubicBezTo>
                    <a:pt x="39" y="48"/>
                    <a:pt x="47" y="45"/>
                    <a:pt x="52" y="41"/>
                  </a:cubicBezTo>
                  <a:cubicBezTo>
                    <a:pt x="58" y="37"/>
                    <a:pt x="60" y="32"/>
                    <a:pt x="62" y="27"/>
                  </a:cubicBezTo>
                  <a:cubicBezTo>
                    <a:pt x="63" y="22"/>
                    <a:pt x="63" y="18"/>
                    <a:pt x="63" y="13"/>
                  </a:cubicBezTo>
                  <a:cubicBezTo>
                    <a:pt x="63" y="12"/>
                    <a:pt x="63" y="8"/>
                    <a:pt x="62" y="6"/>
                  </a:cubicBezTo>
                  <a:cubicBezTo>
                    <a:pt x="62" y="3"/>
                    <a:pt x="62" y="0"/>
                    <a:pt x="62" y="0"/>
                  </a:cubicBezTo>
                  <a:cubicBezTo>
                    <a:pt x="60" y="2"/>
                    <a:pt x="57" y="3"/>
                    <a:pt x="54" y="3"/>
                  </a:cubicBezTo>
                  <a:cubicBezTo>
                    <a:pt x="51" y="4"/>
                    <a:pt x="47" y="3"/>
                    <a:pt x="44" y="3"/>
                  </a:cubicBezTo>
                  <a:cubicBezTo>
                    <a:pt x="40" y="3"/>
                    <a:pt x="36" y="4"/>
                    <a:pt x="32" y="5"/>
                  </a:cubicBezTo>
                  <a:cubicBezTo>
                    <a:pt x="27" y="6"/>
                    <a:pt x="23" y="8"/>
                    <a:pt x="20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8" name="Freeform 2661"/>
            <p:cNvSpPr>
              <a:spLocks noEditPoints="1"/>
            </p:cNvSpPr>
            <p:nvPr/>
          </p:nvSpPr>
          <p:spPr bwMode="auto">
            <a:xfrm>
              <a:off x="1740077" y="2644300"/>
              <a:ext cx="718719" cy="365648"/>
            </a:xfrm>
            <a:custGeom>
              <a:avLst/>
              <a:gdLst>
                <a:gd name="T0" fmla="*/ 21 w 338"/>
                <a:gd name="T1" fmla="*/ 82 h 172"/>
                <a:gd name="T2" fmla="*/ 0 w 338"/>
                <a:gd name="T3" fmla="*/ 82 h 172"/>
                <a:gd name="T4" fmla="*/ 39 w 338"/>
                <a:gd name="T5" fmla="*/ 99 h 172"/>
                <a:gd name="T6" fmla="*/ 45 w 338"/>
                <a:gd name="T7" fmla="*/ 101 h 172"/>
                <a:gd name="T8" fmla="*/ 47 w 338"/>
                <a:gd name="T9" fmla="*/ 100 h 172"/>
                <a:gd name="T10" fmla="*/ 74 w 338"/>
                <a:gd name="T11" fmla="*/ 101 h 172"/>
                <a:gd name="T12" fmla="*/ 88 w 338"/>
                <a:gd name="T13" fmla="*/ 114 h 172"/>
                <a:gd name="T14" fmla="*/ 94 w 338"/>
                <a:gd name="T15" fmla="*/ 114 h 172"/>
                <a:gd name="T16" fmla="*/ 127 w 338"/>
                <a:gd name="T17" fmla="*/ 131 h 172"/>
                <a:gd name="T18" fmla="*/ 166 w 338"/>
                <a:gd name="T19" fmla="*/ 137 h 172"/>
                <a:gd name="T20" fmla="*/ 162 w 338"/>
                <a:gd name="T21" fmla="*/ 117 h 172"/>
                <a:gd name="T22" fmla="*/ 191 w 338"/>
                <a:gd name="T23" fmla="*/ 143 h 172"/>
                <a:gd name="T24" fmla="*/ 180 w 338"/>
                <a:gd name="T25" fmla="*/ 155 h 172"/>
                <a:gd name="T26" fmla="*/ 192 w 338"/>
                <a:gd name="T27" fmla="*/ 156 h 172"/>
                <a:gd name="T28" fmla="*/ 213 w 338"/>
                <a:gd name="T29" fmla="*/ 171 h 172"/>
                <a:gd name="T30" fmla="*/ 240 w 338"/>
                <a:gd name="T31" fmla="*/ 152 h 172"/>
                <a:gd name="T32" fmla="*/ 229 w 338"/>
                <a:gd name="T33" fmla="*/ 137 h 172"/>
                <a:gd name="T34" fmla="*/ 232 w 338"/>
                <a:gd name="T35" fmla="*/ 115 h 172"/>
                <a:gd name="T36" fmla="*/ 225 w 338"/>
                <a:gd name="T37" fmla="*/ 109 h 172"/>
                <a:gd name="T38" fmla="*/ 248 w 338"/>
                <a:gd name="T39" fmla="*/ 69 h 172"/>
                <a:gd name="T40" fmla="*/ 257 w 338"/>
                <a:gd name="T41" fmla="*/ 55 h 172"/>
                <a:gd name="T42" fmla="*/ 283 w 338"/>
                <a:gd name="T43" fmla="*/ 29 h 172"/>
                <a:gd name="T44" fmla="*/ 298 w 338"/>
                <a:gd name="T45" fmla="*/ 34 h 172"/>
                <a:gd name="T46" fmla="*/ 330 w 338"/>
                <a:gd name="T47" fmla="*/ 19 h 172"/>
                <a:gd name="T48" fmla="*/ 338 w 338"/>
                <a:gd name="T49" fmla="*/ 1 h 172"/>
                <a:gd name="T50" fmla="*/ 307 w 338"/>
                <a:gd name="T51" fmla="*/ 5 h 172"/>
                <a:gd name="T52" fmla="*/ 293 w 338"/>
                <a:gd name="T53" fmla="*/ 29 h 172"/>
                <a:gd name="T54" fmla="*/ 284 w 338"/>
                <a:gd name="T55" fmla="*/ 15 h 172"/>
                <a:gd name="T56" fmla="*/ 274 w 338"/>
                <a:gd name="T57" fmla="*/ 4 h 172"/>
                <a:gd name="T58" fmla="*/ 237 w 338"/>
                <a:gd name="T59" fmla="*/ 18 h 172"/>
                <a:gd name="T60" fmla="*/ 227 w 338"/>
                <a:gd name="T61" fmla="*/ 48 h 172"/>
                <a:gd name="T62" fmla="*/ 225 w 338"/>
                <a:gd name="T63" fmla="*/ 48 h 172"/>
                <a:gd name="T64" fmla="*/ 236 w 338"/>
                <a:gd name="T65" fmla="*/ 50 h 172"/>
                <a:gd name="T66" fmla="*/ 211 w 338"/>
                <a:gd name="T67" fmla="*/ 43 h 172"/>
                <a:gd name="T68" fmla="*/ 197 w 338"/>
                <a:gd name="T69" fmla="*/ 31 h 172"/>
                <a:gd name="T70" fmla="*/ 168 w 338"/>
                <a:gd name="T71" fmla="*/ 46 h 172"/>
                <a:gd name="T72" fmla="*/ 154 w 338"/>
                <a:gd name="T73" fmla="*/ 54 h 172"/>
                <a:gd name="T74" fmla="*/ 167 w 338"/>
                <a:gd name="T75" fmla="*/ 59 h 172"/>
                <a:gd name="T76" fmla="*/ 152 w 338"/>
                <a:gd name="T77" fmla="*/ 86 h 172"/>
                <a:gd name="T78" fmla="*/ 106 w 338"/>
                <a:gd name="T79" fmla="*/ 62 h 172"/>
                <a:gd name="T80" fmla="*/ 91 w 338"/>
                <a:gd name="T81" fmla="*/ 83 h 172"/>
                <a:gd name="T82" fmla="*/ 61 w 338"/>
                <a:gd name="T83" fmla="*/ 54 h 172"/>
                <a:gd name="T84" fmla="*/ 172 w 338"/>
                <a:gd name="T85" fmla="*/ 117 h 172"/>
                <a:gd name="T86" fmla="*/ 161 w 338"/>
                <a:gd name="T87" fmla="*/ 11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8" h="172">
                  <a:moveTo>
                    <a:pt x="31" y="52"/>
                  </a:moveTo>
                  <a:cubicBezTo>
                    <a:pt x="24" y="54"/>
                    <a:pt x="20" y="59"/>
                    <a:pt x="18" y="65"/>
                  </a:cubicBezTo>
                  <a:cubicBezTo>
                    <a:pt x="17" y="71"/>
                    <a:pt x="19" y="77"/>
                    <a:pt x="21" y="82"/>
                  </a:cubicBezTo>
                  <a:cubicBezTo>
                    <a:pt x="19" y="83"/>
                    <a:pt x="16" y="83"/>
                    <a:pt x="13" y="83"/>
                  </a:cubicBezTo>
                  <a:cubicBezTo>
                    <a:pt x="9" y="83"/>
                    <a:pt x="5" y="82"/>
                    <a:pt x="1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3"/>
                    <a:pt x="6" y="83"/>
                    <a:pt x="10" y="84"/>
                  </a:cubicBezTo>
                  <a:cubicBezTo>
                    <a:pt x="15" y="84"/>
                    <a:pt x="19" y="84"/>
                    <a:pt x="22" y="83"/>
                  </a:cubicBezTo>
                  <a:cubicBezTo>
                    <a:pt x="26" y="91"/>
                    <a:pt x="32" y="97"/>
                    <a:pt x="39" y="99"/>
                  </a:cubicBezTo>
                  <a:cubicBezTo>
                    <a:pt x="40" y="100"/>
                    <a:pt x="42" y="100"/>
                    <a:pt x="43" y="100"/>
                  </a:cubicBezTo>
                  <a:cubicBezTo>
                    <a:pt x="44" y="100"/>
                    <a:pt x="44" y="101"/>
                    <a:pt x="45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5" y="101"/>
                    <a:pt x="46" y="100"/>
                    <a:pt x="47" y="100"/>
                  </a:cubicBezTo>
                  <a:cubicBezTo>
                    <a:pt x="47" y="99"/>
                    <a:pt x="49" y="98"/>
                    <a:pt x="51" y="98"/>
                  </a:cubicBezTo>
                  <a:cubicBezTo>
                    <a:pt x="53" y="97"/>
                    <a:pt x="56" y="97"/>
                    <a:pt x="59" y="97"/>
                  </a:cubicBezTo>
                  <a:cubicBezTo>
                    <a:pt x="64" y="97"/>
                    <a:pt x="69" y="99"/>
                    <a:pt x="74" y="101"/>
                  </a:cubicBezTo>
                  <a:cubicBezTo>
                    <a:pt x="76" y="101"/>
                    <a:pt x="80" y="104"/>
                    <a:pt x="83" y="107"/>
                  </a:cubicBezTo>
                  <a:cubicBezTo>
                    <a:pt x="84" y="109"/>
                    <a:pt x="85" y="111"/>
                    <a:pt x="86" y="112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08"/>
                    <a:pt x="90" y="102"/>
                    <a:pt x="91" y="96"/>
                  </a:cubicBezTo>
                  <a:cubicBezTo>
                    <a:pt x="91" y="99"/>
                    <a:pt x="91" y="102"/>
                    <a:pt x="92" y="104"/>
                  </a:cubicBezTo>
                  <a:cubicBezTo>
                    <a:pt x="92" y="108"/>
                    <a:pt x="92" y="111"/>
                    <a:pt x="94" y="114"/>
                  </a:cubicBezTo>
                  <a:cubicBezTo>
                    <a:pt x="95" y="115"/>
                    <a:pt x="97" y="117"/>
                    <a:pt x="99" y="120"/>
                  </a:cubicBezTo>
                  <a:cubicBezTo>
                    <a:pt x="102" y="122"/>
                    <a:pt x="104" y="124"/>
                    <a:pt x="107" y="125"/>
                  </a:cubicBezTo>
                  <a:cubicBezTo>
                    <a:pt x="113" y="129"/>
                    <a:pt x="120" y="129"/>
                    <a:pt x="127" y="131"/>
                  </a:cubicBezTo>
                  <a:cubicBezTo>
                    <a:pt x="133" y="131"/>
                    <a:pt x="139" y="131"/>
                    <a:pt x="146" y="131"/>
                  </a:cubicBezTo>
                  <a:cubicBezTo>
                    <a:pt x="148" y="131"/>
                    <a:pt x="153" y="132"/>
                    <a:pt x="157" y="134"/>
                  </a:cubicBezTo>
                  <a:cubicBezTo>
                    <a:pt x="162" y="135"/>
                    <a:pt x="166" y="137"/>
                    <a:pt x="166" y="137"/>
                  </a:cubicBezTo>
                  <a:cubicBezTo>
                    <a:pt x="163" y="131"/>
                    <a:pt x="162" y="125"/>
                    <a:pt x="161" y="119"/>
                  </a:cubicBezTo>
                  <a:cubicBezTo>
                    <a:pt x="161" y="118"/>
                    <a:pt x="161" y="117"/>
                    <a:pt x="161" y="116"/>
                  </a:cubicBezTo>
                  <a:cubicBezTo>
                    <a:pt x="161" y="116"/>
                    <a:pt x="161" y="117"/>
                    <a:pt x="162" y="117"/>
                  </a:cubicBezTo>
                  <a:cubicBezTo>
                    <a:pt x="165" y="119"/>
                    <a:pt x="168" y="121"/>
                    <a:pt x="171" y="122"/>
                  </a:cubicBezTo>
                  <a:cubicBezTo>
                    <a:pt x="171" y="129"/>
                    <a:pt x="174" y="137"/>
                    <a:pt x="182" y="141"/>
                  </a:cubicBezTo>
                  <a:cubicBezTo>
                    <a:pt x="185" y="142"/>
                    <a:pt x="188" y="143"/>
                    <a:pt x="191" y="143"/>
                  </a:cubicBezTo>
                  <a:cubicBezTo>
                    <a:pt x="190" y="147"/>
                    <a:pt x="191" y="151"/>
                    <a:pt x="191" y="155"/>
                  </a:cubicBezTo>
                  <a:cubicBezTo>
                    <a:pt x="190" y="156"/>
                    <a:pt x="188" y="156"/>
                    <a:pt x="187" y="156"/>
                  </a:cubicBezTo>
                  <a:cubicBezTo>
                    <a:pt x="184" y="155"/>
                    <a:pt x="182" y="155"/>
                    <a:pt x="180" y="155"/>
                  </a:cubicBezTo>
                  <a:cubicBezTo>
                    <a:pt x="180" y="156"/>
                    <a:pt x="180" y="156"/>
                    <a:pt x="180" y="156"/>
                  </a:cubicBezTo>
                  <a:cubicBezTo>
                    <a:pt x="181" y="156"/>
                    <a:pt x="183" y="156"/>
                    <a:pt x="185" y="156"/>
                  </a:cubicBezTo>
                  <a:cubicBezTo>
                    <a:pt x="187" y="156"/>
                    <a:pt x="190" y="156"/>
                    <a:pt x="192" y="156"/>
                  </a:cubicBezTo>
                  <a:cubicBezTo>
                    <a:pt x="193" y="159"/>
                    <a:pt x="194" y="162"/>
                    <a:pt x="195" y="164"/>
                  </a:cubicBezTo>
                  <a:cubicBezTo>
                    <a:pt x="197" y="166"/>
                    <a:pt x="198" y="168"/>
                    <a:pt x="201" y="169"/>
                  </a:cubicBezTo>
                  <a:cubicBezTo>
                    <a:pt x="204" y="171"/>
                    <a:pt x="209" y="172"/>
                    <a:pt x="213" y="171"/>
                  </a:cubicBezTo>
                  <a:cubicBezTo>
                    <a:pt x="218" y="171"/>
                    <a:pt x="221" y="168"/>
                    <a:pt x="225" y="165"/>
                  </a:cubicBezTo>
                  <a:cubicBezTo>
                    <a:pt x="229" y="163"/>
                    <a:pt x="231" y="160"/>
                    <a:pt x="234" y="157"/>
                  </a:cubicBezTo>
                  <a:cubicBezTo>
                    <a:pt x="235" y="156"/>
                    <a:pt x="237" y="154"/>
                    <a:pt x="240" y="152"/>
                  </a:cubicBezTo>
                  <a:cubicBezTo>
                    <a:pt x="242" y="150"/>
                    <a:pt x="244" y="149"/>
                    <a:pt x="244" y="149"/>
                  </a:cubicBezTo>
                  <a:cubicBezTo>
                    <a:pt x="241" y="148"/>
                    <a:pt x="238" y="146"/>
                    <a:pt x="236" y="144"/>
                  </a:cubicBezTo>
                  <a:cubicBezTo>
                    <a:pt x="233" y="142"/>
                    <a:pt x="231" y="139"/>
                    <a:pt x="229" y="137"/>
                  </a:cubicBezTo>
                  <a:cubicBezTo>
                    <a:pt x="227" y="136"/>
                    <a:pt x="225" y="134"/>
                    <a:pt x="222" y="133"/>
                  </a:cubicBezTo>
                  <a:cubicBezTo>
                    <a:pt x="225" y="130"/>
                    <a:pt x="227" y="126"/>
                    <a:pt x="229" y="123"/>
                  </a:cubicBezTo>
                  <a:cubicBezTo>
                    <a:pt x="229" y="121"/>
                    <a:pt x="231" y="118"/>
                    <a:pt x="232" y="115"/>
                  </a:cubicBezTo>
                  <a:cubicBezTo>
                    <a:pt x="233" y="112"/>
                    <a:pt x="233" y="110"/>
                    <a:pt x="233" y="110"/>
                  </a:cubicBezTo>
                  <a:cubicBezTo>
                    <a:pt x="232" y="110"/>
                    <a:pt x="231" y="110"/>
                    <a:pt x="229" y="110"/>
                  </a:cubicBezTo>
                  <a:cubicBezTo>
                    <a:pt x="228" y="110"/>
                    <a:pt x="226" y="109"/>
                    <a:pt x="225" y="109"/>
                  </a:cubicBezTo>
                  <a:cubicBezTo>
                    <a:pt x="224" y="109"/>
                    <a:pt x="224" y="108"/>
                    <a:pt x="224" y="108"/>
                  </a:cubicBezTo>
                  <a:cubicBezTo>
                    <a:pt x="231" y="103"/>
                    <a:pt x="236" y="97"/>
                    <a:pt x="240" y="91"/>
                  </a:cubicBezTo>
                  <a:cubicBezTo>
                    <a:pt x="245" y="84"/>
                    <a:pt x="247" y="77"/>
                    <a:pt x="248" y="69"/>
                  </a:cubicBezTo>
                  <a:cubicBezTo>
                    <a:pt x="248" y="66"/>
                    <a:pt x="250" y="61"/>
                    <a:pt x="249" y="56"/>
                  </a:cubicBezTo>
                  <a:cubicBezTo>
                    <a:pt x="249" y="56"/>
                    <a:pt x="249" y="56"/>
                    <a:pt x="249" y="56"/>
                  </a:cubicBezTo>
                  <a:cubicBezTo>
                    <a:pt x="252" y="56"/>
                    <a:pt x="254" y="56"/>
                    <a:pt x="257" y="55"/>
                  </a:cubicBezTo>
                  <a:cubicBezTo>
                    <a:pt x="263" y="54"/>
                    <a:pt x="271" y="49"/>
                    <a:pt x="276" y="45"/>
                  </a:cubicBezTo>
                  <a:cubicBezTo>
                    <a:pt x="281" y="40"/>
                    <a:pt x="282" y="35"/>
                    <a:pt x="283" y="29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283" y="29"/>
                    <a:pt x="284" y="29"/>
                    <a:pt x="284" y="29"/>
                  </a:cubicBezTo>
                  <a:cubicBezTo>
                    <a:pt x="287" y="30"/>
                    <a:pt x="291" y="30"/>
                    <a:pt x="293" y="29"/>
                  </a:cubicBezTo>
                  <a:cubicBezTo>
                    <a:pt x="294" y="31"/>
                    <a:pt x="296" y="33"/>
                    <a:pt x="298" y="34"/>
                  </a:cubicBezTo>
                  <a:cubicBezTo>
                    <a:pt x="301" y="35"/>
                    <a:pt x="304" y="36"/>
                    <a:pt x="308" y="35"/>
                  </a:cubicBezTo>
                  <a:cubicBezTo>
                    <a:pt x="313" y="34"/>
                    <a:pt x="319" y="31"/>
                    <a:pt x="323" y="28"/>
                  </a:cubicBezTo>
                  <a:cubicBezTo>
                    <a:pt x="327" y="26"/>
                    <a:pt x="328" y="22"/>
                    <a:pt x="330" y="19"/>
                  </a:cubicBezTo>
                  <a:cubicBezTo>
                    <a:pt x="331" y="16"/>
                    <a:pt x="332" y="13"/>
                    <a:pt x="333" y="10"/>
                  </a:cubicBezTo>
                  <a:cubicBezTo>
                    <a:pt x="333" y="9"/>
                    <a:pt x="334" y="6"/>
                    <a:pt x="335" y="4"/>
                  </a:cubicBezTo>
                  <a:cubicBezTo>
                    <a:pt x="337" y="2"/>
                    <a:pt x="338" y="1"/>
                    <a:pt x="338" y="1"/>
                  </a:cubicBezTo>
                  <a:cubicBezTo>
                    <a:pt x="334" y="1"/>
                    <a:pt x="331" y="2"/>
                    <a:pt x="328" y="2"/>
                  </a:cubicBezTo>
                  <a:cubicBezTo>
                    <a:pt x="325" y="2"/>
                    <a:pt x="322" y="2"/>
                    <a:pt x="319" y="2"/>
                  </a:cubicBezTo>
                  <a:cubicBezTo>
                    <a:pt x="315" y="3"/>
                    <a:pt x="311" y="4"/>
                    <a:pt x="307" y="5"/>
                  </a:cubicBezTo>
                  <a:cubicBezTo>
                    <a:pt x="303" y="6"/>
                    <a:pt x="300" y="8"/>
                    <a:pt x="297" y="10"/>
                  </a:cubicBezTo>
                  <a:cubicBezTo>
                    <a:pt x="294" y="13"/>
                    <a:pt x="293" y="16"/>
                    <a:pt x="292" y="19"/>
                  </a:cubicBezTo>
                  <a:cubicBezTo>
                    <a:pt x="291" y="22"/>
                    <a:pt x="291" y="26"/>
                    <a:pt x="293" y="29"/>
                  </a:cubicBezTo>
                  <a:cubicBezTo>
                    <a:pt x="291" y="29"/>
                    <a:pt x="288" y="29"/>
                    <a:pt x="286" y="29"/>
                  </a:cubicBezTo>
                  <a:cubicBezTo>
                    <a:pt x="285" y="29"/>
                    <a:pt x="284" y="28"/>
                    <a:pt x="283" y="28"/>
                  </a:cubicBezTo>
                  <a:cubicBezTo>
                    <a:pt x="284" y="24"/>
                    <a:pt x="284" y="20"/>
                    <a:pt x="284" y="15"/>
                  </a:cubicBezTo>
                  <a:cubicBezTo>
                    <a:pt x="283" y="13"/>
                    <a:pt x="284" y="10"/>
                    <a:pt x="284" y="7"/>
                  </a:cubicBezTo>
                  <a:cubicBezTo>
                    <a:pt x="285" y="3"/>
                    <a:pt x="286" y="0"/>
                    <a:pt x="286" y="0"/>
                  </a:cubicBezTo>
                  <a:cubicBezTo>
                    <a:pt x="282" y="3"/>
                    <a:pt x="278" y="4"/>
                    <a:pt x="274" y="4"/>
                  </a:cubicBezTo>
                  <a:cubicBezTo>
                    <a:pt x="270" y="5"/>
                    <a:pt x="266" y="5"/>
                    <a:pt x="262" y="5"/>
                  </a:cubicBezTo>
                  <a:cubicBezTo>
                    <a:pt x="258" y="6"/>
                    <a:pt x="252" y="8"/>
                    <a:pt x="248" y="10"/>
                  </a:cubicBezTo>
                  <a:cubicBezTo>
                    <a:pt x="243" y="12"/>
                    <a:pt x="240" y="14"/>
                    <a:pt x="237" y="18"/>
                  </a:cubicBezTo>
                  <a:cubicBezTo>
                    <a:pt x="234" y="21"/>
                    <a:pt x="233" y="26"/>
                    <a:pt x="233" y="31"/>
                  </a:cubicBezTo>
                  <a:cubicBezTo>
                    <a:pt x="232" y="37"/>
                    <a:pt x="233" y="42"/>
                    <a:pt x="235" y="47"/>
                  </a:cubicBezTo>
                  <a:cubicBezTo>
                    <a:pt x="233" y="48"/>
                    <a:pt x="230" y="48"/>
                    <a:pt x="227" y="48"/>
                  </a:cubicBezTo>
                  <a:cubicBezTo>
                    <a:pt x="223" y="48"/>
                    <a:pt x="219" y="46"/>
                    <a:pt x="217" y="43"/>
                  </a:cubicBezTo>
                  <a:cubicBezTo>
                    <a:pt x="217" y="44"/>
                    <a:pt x="216" y="44"/>
                    <a:pt x="216" y="44"/>
                  </a:cubicBezTo>
                  <a:cubicBezTo>
                    <a:pt x="217" y="46"/>
                    <a:pt x="220" y="48"/>
                    <a:pt x="225" y="48"/>
                  </a:cubicBezTo>
                  <a:cubicBezTo>
                    <a:pt x="229" y="49"/>
                    <a:pt x="233" y="49"/>
                    <a:pt x="236" y="48"/>
                  </a:cubicBezTo>
                  <a:cubicBezTo>
                    <a:pt x="237" y="49"/>
                    <a:pt x="237" y="50"/>
                    <a:pt x="238" y="51"/>
                  </a:cubicBezTo>
                  <a:cubicBezTo>
                    <a:pt x="237" y="51"/>
                    <a:pt x="237" y="50"/>
                    <a:pt x="236" y="50"/>
                  </a:cubicBezTo>
                  <a:cubicBezTo>
                    <a:pt x="230" y="50"/>
                    <a:pt x="225" y="48"/>
                    <a:pt x="219" y="47"/>
                  </a:cubicBezTo>
                  <a:cubicBezTo>
                    <a:pt x="216" y="47"/>
                    <a:pt x="213" y="47"/>
                    <a:pt x="210" y="47"/>
                  </a:cubicBezTo>
                  <a:cubicBezTo>
                    <a:pt x="211" y="46"/>
                    <a:pt x="211" y="45"/>
                    <a:pt x="211" y="43"/>
                  </a:cubicBezTo>
                  <a:cubicBezTo>
                    <a:pt x="211" y="42"/>
                    <a:pt x="212" y="39"/>
                    <a:pt x="214" y="37"/>
                  </a:cubicBezTo>
                  <a:cubicBezTo>
                    <a:pt x="215" y="35"/>
                    <a:pt x="216" y="33"/>
                    <a:pt x="216" y="33"/>
                  </a:cubicBezTo>
                  <a:cubicBezTo>
                    <a:pt x="209" y="35"/>
                    <a:pt x="203" y="32"/>
                    <a:pt x="197" y="31"/>
                  </a:cubicBezTo>
                  <a:cubicBezTo>
                    <a:pt x="193" y="31"/>
                    <a:pt x="188" y="31"/>
                    <a:pt x="185" y="32"/>
                  </a:cubicBezTo>
                  <a:cubicBezTo>
                    <a:pt x="181" y="33"/>
                    <a:pt x="177" y="34"/>
                    <a:pt x="174" y="36"/>
                  </a:cubicBezTo>
                  <a:cubicBezTo>
                    <a:pt x="171" y="38"/>
                    <a:pt x="169" y="42"/>
                    <a:pt x="168" y="46"/>
                  </a:cubicBezTo>
                  <a:cubicBezTo>
                    <a:pt x="167" y="50"/>
                    <a:pt x="166" y="54"/>
                    <a:pt x="168" y="59"/>
                  </a:cubicBezTo>
                  <a:cubicBezTo>
                    <a:pt x="165" y="59"/>
                    <a:pt x="163" y="59"/>
                    <a:pt x="161" y="58"/>
                  </a:cubicBezTo>
                  <a:cubicBezTo>
                    <a:pt x="158" y="57"/>
                    <a:pt x="156" y="56"/>
                    <a:pt x="154" y="54"/>
                  </a:cubicBezTo>
                  <a:cubicBezTo>
                    <a:pt x="154" y="54"/>
                    <a:pt x="153" y="54"/>
                    <a:pt x="153" y="55"/>
                  </a:cubicBezTo>
                  <a:cubicBezTo>
                    <a:pt x="154" y="56"/>
                    <a:pt x="156" y="57"/>
                    <a:pt x="159" y="58"/>
                  </a:cubicBezTo>
                  <a:cubicBezTo>
                    <a:pt x="162" y="59"/>
                    <a:pt x="165" y="59"/>
                    <a:pt x="167" y="59"/>
                  </a:cubicBezTo>
                  <a:cubicBezTo>
                    <a:pt x="167" y="60"/>
                    <a:pt x="166" y="61"/>
                    <a:pt x="166" y="61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56" y="75"/>
                    <a:pt x="153" y="80"/>
                    <a:pt x="152" y="86"/>
                  </a:cubicBezTo>
                  <a:cubicBezTo>
                    <a:pt x="150" y="83"/>
                    <a:pt x="148" y="81"/>
                    <a:pt x="146" y="78"/>
                  </a:cubicBezTo>
                  <a:cubicBezTo>
                    <a:pt x="140" y="71"/>
                    <a:pt x="131" y="65"/>
                    <a:pt x="121" y="62"/>
                  </a:cubicBezTo>
                  <a:cubicBezTo>
                    <a:pt x="116" y="61"/>
                    <a:pt x="110" y="61"/>
                    <a:pt x="106" y="62"/>
                  </a:cubicBezTo>
                  <a:cubicBezTo>
                    <a:pt x="102" y="64"/>
                    <a:pt x="98" y="66"/>
                    <a:pt x="96" y="69"/>
                  </a:cubicBezTo>
                  <a:cubicBezTo>
                    <a:pt x="93" y="72"/>
                    <a:pt x="92" y="76"/>
                    <a:pt x="91" y="79"/>
                  </a:cubicBezTo>
                  <a:cubicBezTo>
                    <a:pt x="91" y="80"/>
                    <a:pt x="91" y="82"/>
                    <a:pt x="91" y="83"/>
                  </a:cubicBezTo>
                  <a:cubicBezTo>
                    <a:pt x="90" y="81"/>
                    <a:pt x="89" y="78"/>
                    <a:pt x="88" y="76"/>
                  </a:cubicBezTo>
                  <a:cubicBezTo>
                    <a:pt x="86" y="72"/>
                    <a:pt x="83" y="67"/>
                    <a:pt x="78" y="63"/>
                  </a:cubicBezTo>
                  <a:cubicBezTo>
                    <a:pt x="73" y="59"/>
                    <a:pt x="68" y="56"/>
                    <a:pt x="61" y="54"/>
                  </a:cubicBezTo>
                  <a:cubicBezTo>
                    <a:pt x="55" y="52"/>
                    <a:pt x="47" y="50"/>
                    <a:pt x="43" y="50"/>
                  </a:cubicBezTo>
                  <a:cubicBezTo>
                    <a:pt x="39" y="50"/>
                    <a:pt x="35" y="51"/>
                    <a:pt x="31" y="52"/>
                  </a:cubicBezTo>
                  <a:close/>
                  <a:moveTo>
                    <a:pt x="172" y="117"/>
                  </a:moveTo>
                  <a:cubicBezTo>
                    <a:pt x="172" y="118"/>
                    <a:pt x="171" y="120"/>
                    <a:pt x="171" y="121"/>
                  </a:cubicBezTo>
                  <a:cubicBezTo>
                    <a:pt x="169" y="121"/>
                    <a:pt x="166" y="119"/>
                    <a:pt x="164" y="118"/>
                  </a:cubicBezTo>
                  <a:cubicBezTo>
                    <a:pt x="163" y="117"/>
                    <a:pt x="162" y="116"/>
                    <a:pt x="161" y="115"/>
                  </a:cubicBezTo>
                  <a:cubicBezTo>
                    <a:pt x="161" y="114"/>
                    <a:pt x="161" y="113"/>
                    <a:pt x="161" y="111"/>
                  </a:cubicBezTo>
                  <a:cubicBezTo>
                    <a:pt x="164" y="114"/>
                    <a:pt x="168" y="116"/>
                    <a:pt x="172" y="11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9" name="Freeform 2662"/>
            <p:cNvSpPr/>
            <p:nvPr/>
          </p:nvSpPr>
          <p:spPr bwMode="auto">
            <a:xfrm>
              <a:off x="1687071" y="2658674"/>
              <a:ext cx="253348" cy="393499"/>
            </a:xfrm>
            <a:custGeom>
              <a:avLst/>
              <a:gdLst>
                <a:gd name="T0" fmla="*/ 8 w 119"/>
                <a:gd name="T1" fmla="*/ 21 h 185"/>
                <a:gd name="T2" fmla="*/ 1 w 119"/>
                <a:gd name="T3" fmla="*/ 49 h 185"/>
                <a:gd name="T4" fmla="*/ 22 w 119"/>
                <a:gd name="T5" fmla="*/ 69 h 185"/>
                <a:gd name="T6" fmla="*/ 7 w 119"/>
                <a:gd name="T7" fmla="*/ 81 h 185"/>
                <a:gd name="T8" fmla="*/ 16 w 119"/>
                <a:gd name="T9" fmla="*/ 78 h 185"/>
                <a:gd name="T10" fmla="*/ 18 w 119"/>
                <a:gd name="T11" fmla="*/ 81 h 185"/>
                <a:gd name="T12" fmla="*/ 4 w 119"/>
                <a:gd name="T13" fmla="*/ 103 h 185"/>
                <a:gd name="T14" fmla="*/ 12 w 119"/>
                <a:gd name="T15" fmla="*/ 129 h 185"/>
                <a:gd name="T16" fmla="*/ 21 w 119"/>
                <a:gd name="T17" fmla="*/ 141 h 185"/>
                <a:gd name="T18" fmla="*/ 23 w 119"/>
                <a:gd name="T19" fmla="*/ 154 h 185"/>
                <a:gd name="T20" fmla="*/ 24 w 119"/>
                <a:gd name="T21" fmla="*/ 155 h 185"/>
                <a:gd name="T22" fmla="*/ 50 w 119"/>
                <a:gd name="T23" fmla="*/ 182 h 185"/>
                <a:gd name="T24" fmla="*/ 84 w 119"/>
                <a:gd name="T25" fmla="*/ 184 h 185"/>
                <a:gd name="T26" fmla="*/ 89 w 119"/>
                <a:gd name="T27" fmla="*/ 171 h 185"/>
                <a:gd name="T28" fmla="*/ 93 w 119"/>
                <a:gd name="T29" fmla="*/ 140 h 185"/>
                <a:gd name="T30" fmla="*/ 91 w 119"/>
                <a:gd name="T31" fmla="*/ 133 h 185"/>
                <a:gd name="T32" fmla="*/ 109 w 119"/>
                <a:gd name="T33" fmla="*/ 146 h 185"/>
                <a:gd name="T34" fmla="*/ 117 w 119"/>
                <a:gd name="T35" fmla="*/ 153 h 185"/>
                <a:gd name="T36" fmla="*/ 119 w 119"/>
                <a:gd name="T37" fmla="*/ 131 h 185"/>
                <a:gd name="T38" fmla="*/ 103 w 119"/>
                <a:gd name="T39" fmla="*/ 101 h 185"/>
                <a:gd name="T40" fmla="*/ 83 w 119"/>
                <a:gd name="T41" fmla="*/ 107 h 185"/>
                <a:gd name="T42" fmla="*/ 72 w 119"/>
                <a:gd name="T43" fmla="*/ 97 h 185"/>
                <a:gd name="T44" fmla="*/ 76 w 119"/>
                <a:gd name="T45" fmla="*/ 102 h 185"/>
                <a:gd name="T46" fmla="*/ 83 w 119"/>
                <a:gd name="T47" fmla="*/ 120 h 185"/>
                <a:gd name="T48" fmla="*/ 51 w 119"/>
                <a:gd name="T49" fmla="*/ 98 h 185"/>
                <a:gd name="T50" fmla="*/ 48 w 119"/>
                <a:gd name="T51" fmla="*/ 89 h 185"/>
                <a:gd name="T52" fmla="*/ 44 w 119"/>
                <a:gd name="T53" fmla="*/ 91 h 185"/>
                <a:gd name="T54" fmla="*/ 20 w 119"/>
                <a:gd name="T55" fmla="*/ 89 h 185"/>
                <a:gd name="T56" fmla="*/ 21 w 119"/>
                <a:gd name="T57" fmla="*/ 73 h 185"/>
                <a:gd name="T58" fmla="*/ 23 w 119"/>
                <a:gd name="T59" fmla="*/ 69 h 185"/>
                <a:gd name="T60" fmla="*/ 42 w 119"/>
                <a:gd name="T61" fmla="*/ 58 h 185"/>
                <a:gd name="T62" fmla="*/ 39 w 119"/>
                <a:gd name="T63" fmla="*/ 21 h 185"/>
                <a:gd name="T64" fmla="*/ 23 w 119"/>
                <a:gd name="T65" fmla="*/ 5 h 185"/>
                <a:gd name="T66" fmla="*/ 15 w 119"/>
                <a:gd name="T67" fmla="*/ 1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85">
                  <a:moveTo>
                    <a:pt x="15" y="12"/>
                  </a:moveTo>
                  <a:cubicBezTo>
                    <a:pt x="12" y="15"/>
                    <a:pt x="10" y="18"/>
                    <a:pt x="8" y="21"/>
                  </a:cubicBezTo>
                  <a:cubicBezTo>
                    <a:pt x="5" y="25"/>
                    <a:pt x="3" y="30"/>
                    <a:pt x="2" y="35"/>
                  </a:cubicBezTo>
                  <a:cubicBezTo>
                    <a:pt x="0" y="40"/>
                    <a:pt x="0" y="44"/>
                    <a:pt x="1" y="49"/>
                  </a:cubicBezTo>
                  <a:cubicBezTo>
                    <a:pt x="2" y="53"/>
                    <a:pt x="5" y="57"/>
                    <a:pt x="8" y="61"/>
                  </a:cubicBezTo>
                  <a:cubicBezTo>
                    <a:pt x="12" y="64"/>
                    <a:pt x="17" y="68"/>
                    <a:pt x="22" y="69"/>
                  </a:cubicBezTo>
                  <a:cubicBezTo>
                    <a:pt x="21" y="71"/>
                    <a:pt x="19" y="74"/>
                    <a:pt x="17" y="76"/>
                  </a:cubicBezTo>
                  <a:cubicBezTo>
                    <a:pt x="14" y="79"/>
                    <a:pt x="11" y="80"/>
                    <a:pt x="7" y="81"/>
                  </a:cubicBezTo>
                  <a:cubicBezTo>
                    <a:pt x="7" y="81"/>
                    <a:pt x="7" y="82"/>
                    <a:pt x="7" y="82"/>
                  </a:cubicBezTo>
                  <a:cubicBezTo>
                    <a:pt x="9" y="82"/>
                    <a:pt x="13" y="81"/>
                    <a:pt x="16" y="78"/>
                  </a:cubicBezTo>
                  <a:cubicBezTo>
                    <a:pt x="17" y="77"/>
                    <a:pt x="18" y="76"/>
                    <a:pt x="20" y="74"/>
                  </a:cubicBezTo>
                  <a:cubicBezTo>
                    <a:pt x="19" y="76"/>
                    <a:pt x="19" y="78"/>
                    <a:pt x="18" y="81"/>
                  </a:cubicBezTo>
                  <a:cubicBezTo>
                    <a:pt x="18" y="84"/>
                    <a:pt x="18" y="87"/>
                    <a:pt x="19" y="90"/>
                  </a:cubicBezTo>
                  <a:cubicBezTo>
                    <a:pt x="12" y="92"/>
                    <a:pt x="6" y="97"/>
                    <a:pt x="4" y="103"/>
                  </a:cubicBezTo>
                  <a:cubicBezTo>
                    <a:pt x="3" y="108"/>
                    <a:pt x="3" y="114"/>
                    <a:pt x="4" y="118"/>
                  </a:cubicBezTo>
                  <a:cubicBezTo>
                    <a:pt x="5" y="122"/>
                    <a:pt x="9" y="125"/>
                    <a:pt x="12" y="129"/>
                  </a:cubicBezTo>
                  <a:cubicBezTo>
                    <a:pt x="15" y="132"/>
                    <a:pt x="18" y="136"/>
                    <a:pt x="21" y="140"/>
                  </a:cubicBezTo>
                  <a:cubicBezTo>
                    <a:pt x="21" y="140"/>
                    <a:pt x="21" y="141"/>
                    <a:pt x="21" y="141"/>
                  </a:cubicBezTo>
                  <a:cubicBezTo>
                    <a:pt x="21" y="144"/>
                    <a:pt x="22" y="148"/>
                    <a:pt x="23" y="151"/>
                  </a:cubicBezTo>
                  <a:cubicBezTo>
                    <a:pt x="23" y="152"/>
                    <a:pt x="23" y="153"/>
                    <a:pt x="23" y="154"/>
                  </a:cubicBezTo>
                  <a:cubicBezTo>
                    <a:pt x="23" y="155"/>
                    <a:pt x="23" y="156"/>
                    <a:pt x="23" y="156"/>
                  </a:cubicBezTo>
                  <a:cubicBezTo>
                    <a:pt x="23" y="156"/>
                    <a:pt x="24" y="156"/>
                    <a:pt x="24" y="155"/>
                  </a:cubicBezTo>
                  <a:cubicBezTo>
                    <a:pt x="25" y="159"/>
                    <a:pt x="27" y="163"/>
                    <a:pt x="28" y="166"/>
                  </a:cubicBezTo>
                  <a:cubicBezTo>
                    <a:pt x="34" y="175"/>
                    <a:pt x="42" y="179"/>
                    <a:pt x="50" y="182"/>
                  </a:cubicBezTo>
                  <a:cubicBezTo>
                    <a:pt x="57" y="184"/>
                    <a:pt x="64" y="185"/>
                    <a:pt x="71" y="184"/>
                  </a:cubicBezTo>
                  <a:cubicBezTo>
                    <a:pt x="74" y="184"/>
                    <a:pt x="79" y="184"/>
                    <a:pt x="84" y="184"/>
                  </a:cubicBezTo>
                  <a:cubicBezTo>
                    <a:pt x="88" y="184"/>
                    <a:pt x="92" y="184"/>
                    <a:pt x="92" y="184"/>
                  </a:cubicBezTo>
                  <a:cubicBezTo>
                    <a:pt x="89" y="181"/>
                    <a:pt x="89" y="176"/>
                    <a:pt x="89" y="171"/>
                  </a:cubicBezTo>
                  <a:cubicBezTo>
                    <a:pt x="90" y="166"/>
                    <a:pt x="91" y="162"/>
                    <a:pt x="92" y="158"/>
                  </a:cubicBezTo>
                  <a:cubicBezTo>
                    <a:pt x="93" y="152"/>
                    <a:pt x="93" y="146"/>
                    <a:pt x="93" y="140"/>
                  </a:cubicBezTo>
                  <a:cubicBezTo>
                    <a:pt x="92" y="137"/>
                    <a:pt x="91" y="134"/>
                    <a:pt x="90" y="131"/>
                  </a:cubicBezTo>
                  <a:cubicBezTo>
                    <a:pt x="91" y="132"/>
                    <a:pt x="91" y="132"/>
                    <a:pt x="91" y="133"/>
                  </a:cubicBezTo>
                  <a:cubicBezTo>
                    <a:pt x="94" y="136"/>
                    <a:pt x="97" y="138"/>
                    <a:pt x="101" y="140"/>
                  </a:cubicBezTo>
                  <a:cubicBezTo>
                    <a:pt x="104" y="142"/>
                    <a:pt x="106" y="144"/>
                    <a:pt x="109" y="146"/>
                  </a:cubicBezTo>
                  <a:cubicBezTo>
                    <a:pt x="110" y="146"/>
                    <a:pt x="112" y="148"/>
                    <a:pt x="114" y="150"/>
                  </a:cubicBezTo>
                  <a:cubicBezTo>
                    <a:pt x="116" y="151"/>
                    <a:pt x="117" y="153"/>
                    <a:pt x="117" y="153"/>
                  </a:cubicBezTo>
                  <a:cubicBezTo>
                    <a:pt x="117" y="149"/>
                    <a:pt x="118" y="146"/>
                    <a:pt x="118" y="142"/>
                  </a:cubicBezTo>
                  <a:cubicBezTo>
                    <a:pt x="119" y="138"/>
                    <a:pt x="119" y="134"/>
                    <a:pt x="119" y="131"/>
                  </a:cubicBezTo>
                  <a:cubicBezTo>
                    <a:pt x="119" y="126"/>
                    <a:pt x="117" y="120"/>
                    <a:pt x="114" y="114"/>
                  </a:cubicBezTo>
                  <a:cubicBezTo>
                    <a:pt x="111" y="109"/>
                    <a:pt x="107" y="104"/>
                    <a:pt x="103" y="101"/>
                  </a:cubicBezTo>
                  <a:cubicBezTo>
                    <a:pt x="98" y="98"/>
                    <a:pt x="93" y="98"/>
                    <a:pt x="90" y="99"/>
                  </a:cubicBezTo>
                  <a:cubicBezTo>
                    <a:pt x="86" y="101"/>
                    <a:pt x="84" y="104"/>
                    <a:pt x="83" y="107"/>
                  </a:cubicBezTo>
                  <a:cubicBezTo>
                    <a:pt x="81" y="106"/>
                    <a:pt x="79" y="104"/>
                    <a:pt x="78" y="103"/>
                  </a:cubicBezTo>
                  <a:cubicBezTo>
                    <a:pt x="75" y="101"/>
                    <a:pt x="73" y="99"/>
                    <a:pt x="72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2" y="99"/>
                    <a:pt x="74" y="100"/>
                    <a:pt x="76" y="102"/>
                  </a:cubicBezTo>
                  <a:cubicBezTo>
                    <a:pt x="78" y="104"/>
                    <a:pt x="81" y="106"/>
                    <a:pt x="82" y="107"/>
                  </a:cubicBezTo>
                  <a:cubicBezTo>
                    <a:pt x="81" y="111"/>
                    <a:pt x="82" y="116"/>
                    <a:pt x="83" y="120"/>
                  </a:cubicBezTo>
                  <a:cubicBezTo>
                    <a:pt x="76" y="114"/>
                    <a:pt x="65" y="110"/>
                    <a:pt x="53" y="111"/>
                  </a:cubicBezTo>
                  <a:cubicBezTo>
                    <a:pt x="53" y="106"/>
                    <a:pt x="52" y="102"/>
                    <a:pt x="51" y="98"/>
                  </a:cubicBezTo>
                  <a:cubicBezTo>
                    <a:pt x="49" y="96"/>
                    <a:pt x="48" y="94"/>
                    <a:pt x="46" y="92"/>
                  </a:cubicBezTo>
                  <a:cubicBezTo>
                    <a:pt x="46" y="91"/>
                    <a:pt x="47" y="90"/>
                    <a:pt x="48" y="89"/>
                  </a:cubicBezTo>
                  <a:cubicBezTo>
                    <a:pt x="47" y="89"/>
                    <a:pt x="46" y="89"/>
                    <a:pt x="46" y="88"/>
                  </a:cubicBezTo>
                  <a:cubicBezTo>
                    <a:pt x="45" y="89"/>
                    <a:pt x="45" y="90"/>
                    <a:pt x="44" y="91"/>
                  </a:cubicBezTo>
                  <a:cubicBezTo>
                    <a:pt x="42" y="90"/>
                    <a:pt x="40" y="89"/>
                    <a:pt x="37" y="88"/>
                  </a:cubicBezTo>
                  <a:cubicBezTo>
                    <a:pt x="31" y="87"/>
                    <a:pt x="25" y="87"/>
                    <a:pt x="20" y="89"/>
                  </a:cubicBezTo>
                  <a:cubicBezTo>
                    <a:pt x="19" y="87"/>
                    <a:pt x="19" y="85"/>
                    <a:pt x="19" y="83"/>
                  </a:cubicBezTo>
                  <a:cubicBezTo>
                    <a:pt x="19" y="79"/>
                    <a:pt x="20" y="76"/>
                    <a:pt x="21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2" y="72"/>
                    <a:pt x="22" y="70"/>
                    <a:pt x="23" y="69"/>
                  </a:cubicBezTo>
                  <a:cubicBezTo>
                    <a:pt x="26" y="69"/>
                    <a:pt x="30" y="69"/>
                    <a:pt x="34" y="67"/>
                  </a:cubicBezTo>
                  <a:cubicBezTo>
                    <a:pt x="37" y="65"/>
                    <a:pt x="40" y="62"/>
                    <a:pt x="42" y="58"/>
                  </a:cubicBezTo>
                  <a:cubicBezTo>
                    <a:pt x="46" y="52"/>
                    <a:pt x="47" y="43"/>
                    <a:pt x="47" y="37"/>
                  </a:cubicBezTo>
                  <a:cubicBezTo>
                    <a:pt x="46" y="30"/>
                    <a:pt x="43" y="26"/>
                    <a:pt x="39" y="21"/>
                  </a:cubicBezTo>
                  <a:cubicBezTo>
                    <a:pt x="36" y="17"/>
                    <a:pt x="33" y="14"/>
                    <a:pt x="29" y="12"/>
                  </a:cubicBezTo>
                  <a:cubicBezTo>
                    <a:pt x="28" y="10"/>
                    <a:pt x="25" y="8"/>
                    <a:pt x="23" y="5"/>
                  </a:cubicBezTo>
                  <a:cubicBezTo>
                    <a:pt x="21" y="3"/>
                    <a:pt x="19" y="0"/>
                    <a:pt x="19" y="0"/>
                  </a:cubicBezTo>
                  <a:cubicBezTo>
                    <a:pt x="19" y="5"/>
                    <a:pt x="17" y="8"/>
                    <a:pt x="15" y="1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0" name="Freeform 2663"/>
            <p:cNvSpPr/>
            <p:nvPr/>
          </p:nvSpPr>
          <p:spPr bwMode="auto">
            <a:xfrm>
              <a:off x="337677" y="3655897"/>
              <a:ext cx="6289" cy="4492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1 h 2"/>
                <a:gd name="T4" fmla="*/ 1 w 3"/>
                <a:gd name="T5" fmla="*/ 0 h 2"/>
                <a:gd name="T6" fmla="*/ 0 w 3"/>
                <a:gd name="T7" fmla="*/ 0 h 2"/>
                <a:gd name="T8" fmla="*/ 0 w 3"/>
                <a:gd name="T9" fmla="*/ 0 h 2"/>
                <a:gd name="T10" fmla="*/ 1 w 3"/>
                <a:gd name="T11" fmla="*/ 1 h 2"/>
                <a:gd name="T12" fmla="*/ 1 w 3"/>
                <a:gd name="T13" fmla="*/ 1 h 2"/>
                <a:gd name="T14" fmla="*/ 2 w 3"/>
                <a:gd name="T15" fmla="*/ 2 h 2"/>
                <a:gd name="T16" fmla="*/ 3 w 3"/>
                <a:gd name="T17" fmla="*/ 2 h 2"/>
                <a:gd name="T18" fmla="*/ 2 w 3"/>
                <a:gd name="T1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1" name="Freeform 2664"/>
            <p:cNvSpPr>
              <a:spLocks noEditPoints="1"/>
            </p:cNvSpPr>
            <p:nvPr/>
          </p:nvSpPr>
          <p:spPr bwMode="auto">
            <a:xfrm>
              <a:off x="57376" y="3437586"/>
              <a:ext cx="327017" cy="297370"/>
            </a:xfrm>
            <a:custGeom>
              <a:avLst/>
              <a:gdLst>
                <a:gd name="T0" fmla="*/ 89 w 154"/>
                <a:gd name="T1" fmla="*/ 138 h 140"/>
                <a:gd name="T2" fmla="*/ 104 w 154"/>
                <a:gd name="T3" fmla="*/ 136 h 140"/>
                <a:gd name="T4" fmla="*/ 103 w 154"/>
                <a:gd name="T5" fmla="*/ 134 h 140"/>
                <a:gd name="T6" fmla="*/ 95 w 154"/>
                <a:gd name="T7" fmla="*/ 117 h 140"/>
                <a:gd name="T8" fmla="*/ 101 w 154"/>
                <a:gd name="T9" fmla="*/ 105 h 140"/>
                <a:gd name="T10" fmla="*/ 108 w 154"/>
                <a:gd name="T11" fmla="*/ 107 h 140"/>
                <a:gd name="T12" fmla="*/ 92 w 154"/>
                <a:gd name="T13" fmla="*/ 96 h 140"/>
                <a:gd name="T14" fmla="*/ 101 w 154"/>
                <a:gd name="T15" fmla="*/ 93 h 140"/>
                <a:gd name="T16" fmla="*/ 112 w 154"/>
                <a:gd name="T17" fmla="*/ 94 h 140"/>
                <a:gd name="T18" fmla="*/ 113 w 154"/>
                <a:gd name="T19" fmla="*/ 95 h 140"/>
                <a:gd name="T20" fmla="*/ 114 w 154"/>
                <a:gd name="T21" fmla="*/ 85 h 140"/>
                <a:gd name="T22" fmla="*/ 136 w 154"/>
                <a:gd name="T23" fmla="*/ 101 h 140"/>
                <a:gd name="T24" fmla="*/ 135 w 154"/>
                <a:gd name="T25" fmla="*/ 105 h 140"/>
                <a:gd name="T26" fmla="*/ 136 w 154"/>
                <a:gd name="T27" fmla="*/ 105 h 140"/>
                <a:gd name="T28" fmla="*/ 140 w 154"/>
                <a:gd name="T29" fmla="*/ 97 h 140"/>
                <a:gd name="T30" fmla="*/ 152 w 154"/>
                <a:gd name="T31" fmla="*/ 79 h 140"/>
                <a:gd name="T32" fmla="*/ 152 w 154"/>
                <a:gd name="T33" fmla="*/ 79 h 140"/>
                <a:gd name="T34" fmla="*/ 151 w 154"/>
                <a:gd name="T35" fmla="*/ 76 h 140"/>
                <a:gd name="T36" fmla="*/ 149 w 154"/>
                <a:gd name="T37" fmla="*/ 73 h 140"/>
                <a:gd name="T38" fmla="*/ 149 w 154"/>
                <a:gd name="T39" fmla="*/ 55 h 140"/>
                <a:gd name="T40" fmla="*/ 151 w 154"/>
                <a:gd name="T41" fmla="*/ 48 h 140"/>
                <a:gd name="T42" fmla="*/ 137 w 154"/>
                <a:gd name="T43" fmla="*/ 49 h 140"/>
                <a:gd name="T44" fmla="*/ 123 w 154"/>
                <a:gd name="T45" fmla="*/ 58 h 140"/>
                <a:gd name="T46" fmla="*/ 121 w 154"/>
                <a:gd name="T47" fmla="*/ 59 h 140"/>
                <a:gd name="T48" fmla="*/ 121 w 154"/>
                <a:gd name="T49" fmla="*/ 59 h 140"/>
                <a:gd name="T50" fmla="*/ 121 w 154"/>
                <a:gd name="T51" fmla="*/ 59 h 140"/>
                <a:gd name="T52" fmla="*/ 106 w 154"/>
                <a:gd name="T53" fmla="*/ 40 h 140"/>
                <a:gd name="T54" fmla="*/ 117 w 154"/>
                <a:gd name="T55" fmla="*/ 36 h 140"/>
                <a:gd name="T56" fmla="*/ 143 w 154"/>
                <a:gd name="T57" fmla="*/ 26 h 140"/>
                <a:gd name="T58" fmla="*/ 154 w 154"/>
                <a:gd name="T59" fmla="*/ 14 h 140"/>
                <a:gd name="T60" fmla="*/ 136 w 154"/>
                <a:gd name="T61" fmla="*/ 2 h 140"/>
                <a:gd name="T62" fmla="*/ 107 w 154"/>
                <a:gd name="T63" fmla="*/ 17 h 140"/>
                <a:gd name="T64" fmla="*/ 94 w 154"/>
                <a:gd name="T65" fmla="*/ 32 h 140"/>
                <a:gd name="T66" fmla="*/ 54 w 154"/>
                <a:gd name="T67" fmla="*/ 45 h 140"/>
                <a:gd name="T68" fmla="*/ 31 w 154"/>
                <a:gd name="T69" fmla="*/ 32 h 140"/>
                <a:gd name="T70" fmla="*/ 3 w 154"/>
                <a:gd name="T71" fmla="*/ 48 h 140"/>
                <a:gd name="T72" fmla="*/ 11 w 154"/>
                <a:gd name="T73" fmla="*/ 62 h 140"/>
                <a:gd name="T74" fmla="*/ 53 w 154"/>
                <a:gd name="T75" fmla="*/ 61 h 140"/>
                <a:gd name="T76" fmla="*/ 54 w 154"/>
                <a:gd name="T77" fmla="*/ 73 h 140"/>
                <a:gd name="T78" fmla="*/ 47 w 154"/>
                <a:gd name="T79" fmla="*/ 93 h 140"/>
                <a:gd name="T80" fmla="*/ 59 w 154"/>
                <a:gd name="T81" fmla="*/ 98 h 140"/>
                <a:gd name="T82" fmla="*/ 83 w 154"/>
                <a:gd name="T83" fmla="*/ 97 h 140"/>
                <a:gd name="T84" fmla="*/ 79 w 154"/>
                <a:gd name="T85" fmla="*/ 104 h 140"/>
                <a:gd name="T86" fmla="*/ 85 w 154"/>
                <a:gd name="T87" fmla="*/ 116 h 140"/>
                <a:gd name="T88" fmla="*/ 146 w 154"/>
                <a:gd name="T89" fmla="*/ 76 h 140"/>
                <a:gd name="T90" fmla="*/ 151 w 154"/>
                <a:gd name="T91" fmla="*/ 79 h 140"/>
                <a:gd name="T92" fmla="*/ 145 w 154"/>
                <a:gd name="T93" fmla="*/ 75 h 140"/>
                <a:gd name="T94" fmla="*/ 49 w 154"/>
                <a:gd name="T95" fmla="*/ 57 h 140"/>
                <a:gd name="T96" fmla="*/ 56 w 154"/>
                <a:gd name="T97" fmla="*/ 6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40">
                  <a:moveTo>
                    <a:pt x="83" y="125"/>
                  </a:moveTo>
                  <a:cubicBezTo>
                    <a:pt x="83" y="127"/>
                    <a:pt x="83" y="130"/>
                    <a:pt x="84" y="132"/>
                  </a:cubicBezTo>
                  <a:cubicBezTo>
                    <a:pt x="85" y="134"/>
                    <a:pt x="87" y="137"/>
                    <a:pt x="89" y="138"/>
                  </a:cubicBezTo>
                  <a:cubicBezTo>
                    <a:pt x="92" y="139"/>
                    <a:pt x="94" y="139"/>
                    <a:pt x="97" y="139"/>
                  </a:cubicBezTo>
                  <a:cubicBezTo>
                    <a:pt x="99" y="138"/>
                    <a:pt x="101" y="136"/>
                    <a:pt x="103" y="134"/>
                  </a:cubicBezTo>
                  <a:cubicBezTo>
                    <a:pt x="103" y="135"/>
                    <a:pt x="104" y="136"/>
                    <a:pt x="104" y="136"/>
                  </a:cubicBezTo>
                  <a:cubicBezTo>
                    <a:pt x="105" y="138"/>
                    <a:pt x="106" y="139"/>
                    <a:pt x="106" y="140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39"/>
                    <a:pt x="104" y="135"/>
                    <a:pt x="103" y="134"/>
                  </a:cubicBezTo>
                  <a:cubicBezTo>
                    <a:pt x="105" y="131"/>
                    <a:pt x="106" y="128"/>
                    <a:pt x="105" y="125"/>
                  </a:cubicBezTo>
                  <a:cubicBezTo>
                    <a:pt x="105" y="123"/>
                    <a:pt x="103" y="121"/>
                    <a:pt x="102" y="120"/>
                  </a:cubicBezTo>
                  <a:cubicBezTo>
                    <a:pt x="100" y="118"/>
                    <a:pt x="98" y="117"/>
                    <a:pt x="95" y="117"/>
                  </a:cubicBezTo>
                  <a:cubicBezTo>
                    <a:pt x="95" y="117"/>
                    <a:pt x="95" y="117"/>
                    <a:pt x="94" y="117"/>
                  </a:cubicBezTo>
                  <a:cubicBezTo>
                    <a:pt x="95" y="117"/>
                    <a:pt x="95" y="117"/>
                    <a:pt x="95" y="117"/>
                  </a:cubicBezTo>
                  <a:cubicBezTo>
                    <a:pt x="100" y="115"/>
                    <a:pt x="102" y="109"/>
                    <a:pt x="101" y="105"/>
                  </a:cubicBezTo>
                  <a:cubicBezTo>
                    <a:pt x="102" y="105"/>
                    <a:pt x="103" y="105"/>
                    <a:pt x="104" y="105"/>
                  </a:cubicBezTo>
                  <a:cubicBezTo>
                    <a:pt x="105" y="105"/>
                    <a:pt x="106" y="106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7" y="106"/>
                    <a:pt x="103" y="104"/>
                    <a:pt x="101" y="104"/>
                  </a:cubicBezTo>
                  <a:cubicBezTo>
                    <a:pt x="101" y="101"/>
                    <a:pt x="99" y="98"/>
                    <a:pt x="96" y="97"/>
                  </a:cubicBezTo>
                  <a:cubicBezTo>
                    <a:pt x="95" y="96"/>
                    <a:pt x="93" y="96"/>
                    <a:pt x="92" y="96"/>
                  </a:cubicBezTo>
                  <a:cubicBezTo>
                    <a:pt x="95" y="95"/>
                    <a:pt x="97" y="94"/>
                    <a:pt x="100" y="93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0" y="93"/>
                    <a:pt x="101" y="93"/>
                    <a:pt x="101" y="93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4" y="91"/>
                    <a:pt x="106" y="89"/>
                    <a:pt x="108" y="87"/>
                  </a:cubicBezTo>
                  <a:cubicBezTo>
                    <a:pt x="110" y="89"/>
                    <a:pt x="111" y="92"/>
                    <a:pt x="112" y="94"/>
                  </a:cubicBezTo>
                  <a:cubicBezTo>
                    <a:pt x="113" y="97"/>
                    <a:pt x="114" y="101"/>
                    <a:pt x="114" y="105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16" y="102"/>
                    <a:pt x="115" y="99"/>
                    <a:pt x="113" y="95"/>
                  </a:cubicBezTo>
                  <a:cubicBezTo>
                    <a:pt x="112" y="92"/>
                    <a:pt x="111" y="89"/>
                    <a:pt x="109" y="86"/>
                  </a:cubicBezTo>
                  <a:cubicBezTo>
                    <a:pt x="110" y="85"/>
                    <a:pt x="112" y="83"/>
                    <a:pt x="113" y="81"/>
                  </a:cubicBezTo>
                  <a:cubicBezTo>
                    <a:pt x="114" y="82"/>
                    <a:pt x="114" y="84"/>
                    <a:pt x="114" y="85"/>
                  </a:cubicBezTo>
                  <a:cubicBezTo>
                    <a:pt x="116" y="90"/>
                    <a:pt x="119" y="94"/>
                    <a:pt x="123" y="96"/>
                  </a:cubicBezTo>
                  <a:cubicBezTo>
                    <a:pt x="127" y="98"/>
                    <a:pt x="131" y="99"/>
                    <a:pt x="136" y="98"/>
                  </a:cubicBezTo>
                  <a:cubicBezTo>
                    <a:pt x="136" y="99"/>
                    <a:pt x="136" y="100"/>
                    <a:pt x="136" y="101"/>
                  </a:cubicBezTo>
                  <a:cubicBezTo>
                    <a:pt x="136" y="102"/>
                    <a:pt x="136" y="103"/>
                    <a:pt x="136" y="104"/>
                  </a:cubicBezTo>
                  <a:cubicBezTo>
                    <a:pt x="135" y="104"/>
                    <a:pt x="135" y="105"/>
                    <a:pt x="13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35" y="106"/>
                    <a:pt x="135" y="106"/>
                  </a:cubicBezTo>
                  <a:cubicBezTo>
                    <a:pt x="136" y="106"/>
                    <a:pt x="136" y="105"/>
                    <a:pt x="136" y="105"/>
                  </a:cubicBezTo>
                  <a:cubicBezTo>
                    <a:pt x="137" y="104"/>
                    <a:pt x="137" y="103"/>
                    <a:pt x="137" y="102"/>
                  </a:cubicBezTo>
                  <a:cubicBezTo>
                    <a:pt x="137" y="100"/>
                    <a:pt x="137" y="99"/>
                    <a:pt x="137" y="98"/>
                  </a:cubicBezTo>
                  <a:cubicBezTo>
                    <a:pt x="138" y="98"/>
                    <a:pt x="139" y="98"/>
                    <a:pt x="140" y="97"/>
                  </a:cubicBezTo>
                  <a:cubicBezTo>
                    <a:pt x="149" y="95"/>
                    <a:pt x="154" y="85"/>
                    <a:pt x="153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3" y="79"/>
                    <a:pt x="153" y="79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1" y="79"/>
                    <a:pt x="151" y="79"/>
                    <a:pt x="151" y="79"/>
                  </a:cubicBezTo>
                  <a:cubicBezTo>
                    <a:pt x="151" y="78"/>
                    <a:pt x="151" y="78"/>
                    <a:pt x="151" y="77"/>
                  </a:cubicBezTo>
                  <a:cubicBezTo>
                    <a:pt x="151" y="77"/>
                    <a:pt x="151" y="77"/>
                    <a:pt x="151" y="76"/>
                  </a:cubicBezTo>
                  <a:cubicBezTo>
                    <a:pt x="151" y="76"/>
                    <a:pt x="151" y="76"/>
                    <a:pt x="150" y="75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49" y="73"/>
                    <a:pt x="149" y="73"/>
                  </a:cubicBezTo>
                  <a:cubicBezTo>
                    <a:pt x="149" y="71"/>
                    <a:pt x="148" y="70"/>
                    <a:pt x="148" y="68"/>
                  </a:cubicBezTo>
                  <a:cubicBezTo>
                    <a:pt x="148" y="66"/>
                    <a:pt x="147" y="63"/>
                    <a:pt x="148" y="60"/>
                  </a:cubicBezTo>
                  <a:cubicBezTo>
                    <a:pt x="148" y="58"/>
                    <a:pt x="149" y="57"/>
                    <a:pt x="149" y="55"/>
                  </a:cubicBezTo>
                  <a:cubicBezTo>
                    <a:pt x="150" y="54"/>
                    <a:pt x="151" y="53"/>
                    <a:pt x="152" y="52"/>
                  </a:cubicBezTo>
                  <a:cubicBezTo>
                    <a:pt x="153" y="50"/>
                    <a:pt x="153" y="49"/>
                    <a:pt x="154" y="47"/>
                  </a:cubicBezTo>
                  <a:cubicBezTo>
                    <a:pt x="153" y="48"/>
                    <a:pt x="152" y="48"/>
                    <a:pt x="151" y="48"/>
                  </a:cubicBezTo>
                  <a:cubicBezTo>
                    <a:pt x="150" y="48"/>
                    <a:pt x="149" y="48"/>
                    <a:pt x="148" y="48"/>
                  </a:cubicBezTo>
                  <a:cubicBezTo>
                    <a:pt x="147" y="48"/>
                    <a:pt x="146" y="48"/>
                    <a:pt x="145" y="48"/>
                  </a:cubicBezTo>
                  <a:cubicBezTo>
                    <a:pt x="142" y="48"/>
                    <a:pt x="140" y="49"/>
                    <a:pt x="137" y="49"/>
                  </a:cubicBezTo>
                  <a:cubicBezTo>
                    <a:pt x="135" y="50"/>
                    <a:pt x="133" y="51"/>
                    <a:pt x="131" y="52"/>
                  </a:cubicBezTo>
                  <a:cubicBezTo>
                    <a:pt x="129" y="53"/>
                    <a:pt x="128" y="54"/>
                    <a:pt x="126" y="55"/>
                  </a:cubicBezTo>
                  <a:cubicBezTo>
                    <a:pt x="125" y="56"/>
                    <a:pt x="124" y="57"/>
                    <a:pt x="123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0" y="60"/>
                    <a:pt x="120" y="61"/>
                    <a:pt x="119" y="62"/>
                  </a:cubicBezTo>
                  <a:cubicBezTo>
                    <a:pt x="118" y="59"/>
                    <a:pt x="117" y="55"/>
                    <a:pt x="115" y="52"/>
                  </a:cubicBezTo>
                  <a:cubicBezTo>
                    <a:pt x="113" y="47"/>
                    <a:pt x="110" y="43"/>
                    <a:pt x="106" y="40"/>
                  </a:cubicBezTo>
                  <a:cubicBezTo>
                    <a:pt x="106" y="39"/>
                    <a:pt x="105" y="38"/>
                    <a:pt x="104" y="37"/>
                  </a:cubicBezTo>
                  <a:cubicBezTo>
                    <a:pt x="105" y="36"/>
                    <a:pt x="107" y="35"/>
                    <a:pt x="110" y="35"/>
                  </a:cubicBezTo>
                  <a:cubicBezTo>
                    <a:pt x="113" y="35"/>
                    <a:pt x="115" y="36"/>
                    <a:pt x="117" y="36"/>
                  </a:cubicBezTo>
                  <a:cubicBezTo>
                    <a:pt x="121" y="37"/>
                    <a:pt x="124" y="37"/>
                    <a:pt x="127" y="37"/>
                  </a:cubicBezTo>
                  <a:cubicBezTo>
                    <a:pt x="129" y="37"/>
                    <a:pt x="132" y="37"/>
                    <a:pt x="135" y="35"/>
                  </a:cubicBezTo>
                  <a:cubicBezTo>
                    <a:pt x="138" y="33"/>
                    <a:pt x="141" y="30"/>
                    <a:pt x="143" y="26"/>
                  </a:cubicBezTo>
                  <a:cubicBezTo>
                    <a:pt x="145" y="23"/>
                    <a:pt x="146" y="19"/>
                    <a:pt x="145" y="14"/>
                  </a:cubicBezTo>
                  <a:cubicBezTo>
                    <a:pt x="148" y="14"/>
                    <a:pt x="151" y="14"/>
                    <a:pt x="154" y="16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3" y="14"/>
                    <a:pt x="149" y="13"/>
                    <a:pt x="145" y="13"/>
                  </a:cubicBezTo>
                  <a:cubicBezTo>
                    <a:pt x="145" y="12"/>
                    <a:pt x="145" y="11"/>
                    <a:pt x="144" y="10"/>
                  </a:cubicBezTo>
                  <a:cubicBezTo>
                    <a:pt x="143" y="7"/>
                    <a:pt x="140" y="4"/>
                    <a:pt x="136" y="2"/>
                  </a:cubicBezTo>
                  <a:cubicBezTo>
                    <a:pt x="131" y="0"/>
                    <a:pt x="126" y="0"/>
                    <a:pt x="122" y="2"/>
                  </a:cubicBezTo>
                  <a:cubicBezTo>
                    <a:pt x="118" y="3"/>
                    <a:pt x="114" y="5"/>
                    <a:pt x="112" y="8"/>
                  </a:cubicBezTo>
                  <a:cubicBezTo>
                    <a:pt x="109" y="11"/>
                    <a:pt x="108" y="14"/>
                    <a:pt x="107" y="17"/>
                  </a:cubicBezTo>
                  <a:cubicBezTo>
                    <a:pt x="106" y="22"/>
                    <a:pt x="106" y="29"/>
                    <a:pt x="104" y="33"/>
                  </a:cubicBezTo>
                  <a:cubicBezTo>
                    <a:pt x="104" y="35"/>
                    <a:pt x="104" y="36"/>
                    <a:pt x="104" y="37"/>
                  </a:cubicBezTo>
                  <a:cubicBezTo>
                    <a:pt x="100" y="35"/>
                    <a:pt x="97" y="33"/>
                    <a:pt x="94" y="32"/>
                  </a:cubicBezTo>
                  <a:cubicBezTo>
                    <a:pt x="89" y="31"/>
                    <a:pt x="85" y="30"/>
                    <a:pt x="81" y="31"/>
                  </a:cubicBezTo>
                  <a:cubicBezTo>
                    <a:pt x="73" y="31"/>
                    <a:pt x="68" y="34"/>
                    <a:pt x="63" y="38"/>
                  </a:cubicBezTo>
                  <a:cubicBezTo>
                    <a:pt x="61" y="39"/>
                    <a:pt x="57" y="42"/>
                    <a:pt x="54" y="45"/>
                  </a:cubicBezTo>
                  <a:cubicBezTo>
                    <a:pt x="52" y="47"/>
                    <a:pt x="51" y="49"/>
                    <a:pt x="50" y="50"/>
                  </a:cubicBezTo>
                  <a:cubicBezTo>
                    <a:pt x="50" y="46"/>
                    <a:pt x="49" y="43"/>
                    <a:pt x="46" y="40"/>
                  </a:cubicBezTo>
                  <a:cubicBezTo>
                    <a:pt x="43" y="36"/>
                    <a:pt x="36" y="33"/>
                    <a:pt x="31" y="32"/>
                  </a:cubicBezTo>
                  <a:cubicBezTo>
                    <a:pt x="26" y="31"/>
                    <a:pt x="21" y="33"/>
                    <a:pt x="17" y="35"/>
                  </a:cubicBezTo>
                  <a:cubicBezTo>
                    <a:pt x="13" y="37"/>
                    <a:pt x="11" y="40"/>
                    <a:pt x="8" y="43"/>
                  </a:cubicBezTo>
                  <a:cubicBezTo>
                    <a:pt x="7" y="44"/>
                    <a:pt x="5" y="46"/>
                    <a:pt x="3" y="48"/>
                  </a:cubicBezTo>
                  <a:cubicBezTo>
                    <a:pt x="1" y="50"/>
                    <a:pt x="0" y="52"/>
                    <a:pt x="0" y="52"/>
                  </a:cubicBezTo>
                  <a:cubicBezTo>
                    <a:pt x="2" y="52"/>
                    <a:pt x="4" y="53"/>
                    <a:pt x="6" y="56"/>
                  </a:cubicBezTo>
                  <a:cubicBezTo>
                    <a:pt x="8" y="58"/>
                    <a:pt x="9" y="60"/>
                    <a:pt x="11" y="62"/>
                  </a:cubicBezTo>
                  <a:cubicBezTo>
                    <a:pt x="15" y="67"/>
                    <a:pt x="21" y="72"/>
                    <a:pt x="29" y="73"/>
                  </a:cubicBezTo>
                  <a:cubicBezTo>
                    <a:pt x="37" y="73"/>
                    <a:pt x="45" y="66"/>
                    <a:pt x="49" y="58"/>
                  </a:cubicBezTo>
                  <a:cubicBezTo>
                    <a:pt x="50" y="58"/>
                    <a:pt x="52" y="60"/>
                    <a:pt x="53" y="61"/>
                  </a:cubicBezTo>
                  <a:cubicBezTo>
                    <a:pt x="55" y="63"/>
                    <a:pt x="56" y="65"/>
                    <a:pt x="56" y="67"/>
                  </a:cubicBezTo>
                  <a:cubicBezTo>
                    <a:pt x="56" y="68"/>
                    <a:pt x="56" y="69"/>
                    <a:pt x="57" y="70"/>
                  </a:cubicBezTo>
                  <a:cubicBezTo>
                    <a:pt x="56" y="71"/>
                    <a:pt x="55" y="72"/>
                    <a:pt x="54" y="73"/>
                  </a:cubicBezTo>
                  <a:cubicBezTo>
                    <a:pt x="51" y="76"/>
                    <a:pt x="50" y="79"/>
                    <a:pt x="49" y="83"/>
                  </a:cubicBezTo>
                  <a:cubicBezTo>
                    <a:pt x="49" y="84"/>
                    <a:pt x="48" y="87"/>
                    <a:pt x="47" y="89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7" y="93"/>
                    <a:pt x="48" y="93"/>
                    <a:pt x="49" y="93"/>
                  </a:cubicBezTo>
                  <a:cubicBezTo>
                    <a:pt x="50" y="93"/>
                    <a:pt x="51" y="94"/>
                    <a:pt x="52" y="94"/>
                  </a:cubicBezTo>
                  <a:cubicBezTo>
                    <a:pt x="55" y="96"/>
                    <a:pt x="57" y="97"/>
                    <a:pt x="59" y="98"/>
                  </a:cubicBezTo>
                  <a:cubicBezTo>
                    <a:pt x="61" y="100"/>
                    <a:pt x="64" y="101"/>
                    <a:pt x="68" y="102"/>
                  </a:cubicBezTo>
                  <a:cubicBezTo>
                    <a:pt x="71" y="102"/>
                    <a:pt x="74" y="102"/>
                    <a:pt x="77" y="101"/>
                  </a:cubicBezTo>
                  <a:cubicBezTo>
                    <a:pt x="79" y="100"/>
                    <a:pt x="81" y="99"/>
                    <a:pt x="83" y="97"/>
                  </a:cubicBezTo>
                  <a:cubicBezTo>
                    <a:pt x="84" y="97"/>
                    <a:pt x="85" y="97"/>
                    <a:pt x="87" y="97"/>
                  </a:cubicBezTo>
                  <a:cubicBezTo>
                    <a:pt x="85" y="97"/>
                    <a:pt x="84" y="98"/>
                    <a:pt x="83" y="99"/>
                  </a:cubicBezTo>
                  <a:cubicBezTo>
                    <a:pt x="81" y="101"/>
                    <a:pt x="80" y="102"/>
                    <a:pt x="79" y="104"/>
                  </a:cubicBezTo>
                  <a:cubicBezTo>
                    <a:pt x="78" y="105"/>
                    <a:pt x="74" y="108"/>
                    <a:pt x="74" y="108"/>
                  </a:cubicBezTo>
                  <a:cubicBezTo>
                    <a:pt x="77" y="109"/>
                    <a:pt x="79" y="112"/>
                    <a:pt x="82" y="114"/>
                  </a:cubicBezTo>
                  <a:cubicBezTo>
                    <a:pt x="83" y="114"/>
                    <a:pt x="84" y="115"/>
                    <a:pt x="85" y="116"/>
                  </a:cubicBezTo>
                  <a:cubicBezTo>
                    <a:pt x="84" y="115"/>
                    <a:pt x="82" y="115"/>
                    <a:pt x="82" y="115"/>
                  </a:cubicBezTo>
                  <a:cubicBezTo>
                    <a:pt x="84" y="118"/>
                    <a:pt x="82" y="122"/>
                    <a:pt x="83" y="125"/>
                  </a:cubicBezTo>
                  <a:close/>
                  <a:moveTo>
                    <a:pt x="146" y="76"/>
                  </a:moveTo>
                  <a:cubicBezTo>
                    <a:pt x="145" y="75"/>
                    <a:pt x="145" y="75"/>
                    <a:pt x="145" y="75"/>
                  </a:cubicBezTo>
                  <a:cubicBezTo>
                    <a:pt x="146" y="76"/>
                    <a:pt x="146" y="76"/>
                    <a:pt x="146" y="76"/>
                  </a:cubicBezTo>
                  <a:close/>
                  <a:moveTo>
                    <a:pt x="151" y="79"/>
                  </a:moveTo>
                  <a:cubicBezTo>
                    <a:pt x="151" y="79"/>
                    <a:pt x="151" y="79"/>
                    <a:pt x="151" y="79"/>
                  </a:cubicBezTo>
                  <a:cubicBezTo>
                    <a:pt x="151" y="79"/>
                    <a:pt x="151" y="79"/>
                    <a:pt x="151" y="79"/>
                  </a:cubicBezTo>
                  <a:close/>
                  <a:moveTo>
                    <a:pt x="145" y="75"/>
                  </a:moveTo>
                  <a:cubicBezTo>
                    <a:pt x="145" y="75"/>
                    <a:pt x="145" y="75"/>
                    <a:pt x="145" y="75"/>
                  </a:cubicBezTo>
                  <a:cubicBezTo>
                    <a:pt x="144" y="74"/>
                    <a:pt x="144" y="75"/>
                    <a:pt x="145" y="75"/>
                  </a:cubicBezTo>
                  <a:close/>
                  <a:moveTo>
                    <a:pt x="49" y="57"/>
                  </a:moveTo>
                  <a:cubicBezTo>
                    <a:pt x="50" y="55"/>
                    <a:pt x="50" y="53"/>
                    <a:pt x="50" y="50"/>
                  </a:cubicBezTo>
                  <a:cubicBezTo>
                    <a:pt x="53" y="51"/>
                    <a:pt x="55" y="54"/>
                    <a:pt x="56" y="57"/>
                  </a:cubicBezTo>
                  <a:cubicBezTo>
                    <a:pt x="57" y="59"/>
                    <a:pt x="57" y="62"/>
                    <a:pt x="56" y="65"/>
                  </a:cubicBezTo>
                  <a:cubicBezTo>
                    <a:pt x="55" y="62"/>
                    <a:pt x="52" y="58"/>
                    <a:pt x="49" y="5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2" name="Freeform 2665"/>
            <p:cNvSpPr/>
            <p:nvPr/>
          </p:nvSpPr>
          <p:spPr bwMode="auto">
            <a:xfrm>
              <a:off x="242446" y="3760111"/>
              <a:ext cx="88942" cy="88043"/>
            </a:xfrm>
            <a:custGeom>
              <a:avLst/>
              <a:gdLst>
                <a:gd name="T0" fmla="*/ 19 w 42"/>
                <a:gd name="T1" fmla="*/ 35 h 41"/>
                <a:gd name="T2" fmla="*/ 26 w 42"/>
                <a:gd name="T3" fmla="*/ 32 h 41"/>
                <a:gd name="T4" fmla="*/ 30 w 42"/>
                <a:gd name="T5" fmla="*/ 28 h 41"/>
                <a:gd name="T6" fmla="*/ 32 w 42"/>
                <a:gd name="T7" fmla="*/ 19 h 41"/>
                <a:gd name="T8" fmla="*/ 31 w 42"/>
                <a:gd name="T9" fmla="*/ 8 h 41"/>
                <a:gd name="T10" fmla="*/ 36 w 42"/>
                <a:gd name="T11" fmla="*/ 7 h 41"/>
                <a:gd name="T12" fmla="*/ 42 w 42"/>
                <a:gd name="T13" fmla="*/ 10 h 41"/>
                <a:gd name="T14" fmla="*/ 42 w 42"/>
                <a:gd name="T15" fmla="*/ 9 h 41"/>
                <a:gd name="T16" fmla="*/ 37 w 42"/>
                <a:gd name="T17" fmla="*/ 7 h 41"/>
                <a:gd name="T18" fmla="*/ 30 w 42"/>
                <a:gd name="T19" fmla="*/ 7 h 41"/>
                <a:gd name="T20" fmla="*/ 25 w 42"/>
                <a:gd name="T21" fmla="*/ 2 h 41"/>
                <a:gd name="T22" fmla="*/ 16 w 42"/>
                <a:gd name="T23" fmla="*/ 1 h 41"/>
                <a:gd name="T24" fmla="*/ 8 w 42"/>
                <a:gd name="T25" fmla="*/ 5 h 41"/>
                <a:gd name="T26" fmla="*/ 3 w 42"/>
                <a:gd name="T27" fmla="*/ 10 h 41"/>
                <a:gd name="T28" fmla="*/ 1 w 42"/>
                <a:gd name="T29" fmla="*/ 22 h 41"/>
                <a:gd name="T30" fmla="*/ 4 w 42"/>
                <a:gd name="T31" fmla="*/ 31 h 41"/>
                <a:gd name="T32" fmla="*/ 7 w 42"/>
                <a:gd name="T33" fmla="*/ 41 h 41"/>
                <a:gd name="T34" fmla="*/ 19 w 42"/>
                <a:gd name="T35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41">
                  <a:moveTo>
                    <a:pt x="19" y="35"/>
                  </a:moveTo>
                  <a:cubicBezTo>
                    <a:pt x="22" y="34"/>
                    <a:pt x="24" y="33"/>
                    <a:pt x="26" y="32"/>
                  </a:cubicBezTo>
                  <a:cubicBezTo>
                    <a:pt x="28" y="31"/>
                    <a:pt x="29" y="30"/>
                    <a:pt x="30" y="28"/>
                  </a:cubicBezTo>
                  <a:cubicBezTo>
                    <a:pt x="31" y="26"/>
                    <a:pt x="32" y="23"/>
                    <a:pt x="32" y="19"/>
                  </a:cubicBezTo>
                  <a:cubicBezTo>
                    <a:pt x="32" y="15"/>
                    <a:pt x="32" y="11"/>
                    <a:pt x="31" y="8"/>
                  </a:cubicBezTo>
                  <a:cubicBezTo>
                    <a:pt x="32" y="7"/>
                    <a:pt x="34" y="7"/>
                    <a:pt x="36" y="7"/>
                  </a:cubicBezTo>
                  <a:cubicBezTo>
                    <a:pt x="38" y="8"/>
                    <a:pt x="40" y="9"/>
                    <a:pt x="42" y="1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9"/>
                    <a:pt x="39" y="8"/>
                    <a:pt x="37" y="7"/>
                  </a:cubicBezTo>
                  <a:cubicBezTo>
                    <a:pt x="35" y="7"/>
                    <a:pt x="32" y="7"/>
                    <a:pt x="30" y="7"/>
                  </a:cubicBezTo>
                  <a:cubicBezTo>
                    <a:pt x="29" y="5"/>
                    <a:pt x="28" y="3"/>
                    <a:pt x="25" y="2"/>
                  </a:cubicBezTo>
                  <a:cubicBezTo>
                    <a:pt x="23" y="1"/>
                    <a:pt x="20" y="0"/>
                    <a:pt x="16" y="1"/>
                  </a:cubicBezTo>
                  <a:cubicBezTo>
                    <a:pt x="14" y="1"/>
                    <a:pt x="11" y="3"/>
                    <a:pt x="8" y="5"/>
                  </a:cubicBezTo>
                  <a:cubicBezTo>
                    <a:pt x="6" y="6"/>
                    <a:pt x="4" y="8"/>
                    <a:pt x="3" y="10"/>
                  </a:cubicBezTo>
                  <a:cubicBezTo>
                    <a:pt x="0" y="15"/>
                    <a:pt x="0" y="18"/>
                    <a:pt x="1" y="22"/>
                  </a:cubicBezTo>
                  <a:cubicBezTo>
                    <a:pt x="1" y="26"/>
                    <a:pt x="2" y="29"/>
                    <a:pt x="4" y="31"/>
                  </a:cubicBezTo>
                  <a:cubicBezTo>
                    <a:pt x="5" y="34"/>
                    <a:pt x="7" y="41"/>
                    <a:pt x="7" y="41"/>
                  </a:cubicBezTo>
                  <a:cubicBezTo>
                    <a:pt x="9" y="37"/>
                    <a:pt x="15" y="36"/>
                    <a:pt x="19" y="3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3" name="Freeform 2666"/>
            <p:cNvSpPr>
              <a:spLocks noEditPoints="1"/>
            </p:cNvSpPr>
            <p:nvPr/>
          </p:nvSpPr>
          <p:spPr bwMode="auto">
            <a:xfrm>
              <a:off x="112179" y="3681951"/>
              <a:ext cx="159915" cy="135658"/>
            </a:xfrm>
            <a:custGeom>
              <a:avLst/>
              <a:gdLst>
                <a:gd name="T0" fmla="*/ 55 w 75"/>
                <a:gd name="T1" fmla="*/ 56 h 64"/>
                <a:gd name="T2" fmla="*/ 60 w 75"/>
                <a:gd name="T3" fmla="*/ 43 h 64"/>
                <a:gd name="T4" fmla="*/ 58 w 75"/>
                <a:gd name="T5" fmla="*/ 28 h 64"/>
                <a:gd name="T6" fmla="*/ 65 w 75"/>
                <a:gd name="T7" fmla="*/ 27 h 64"/>
                <a:gd name="T8" fmla="*/ 74 w 75"/>
                <a:gd name="T9" fmla="*/ 33 h 64"/>
                <a:gd name="T10" fmla="*/ 75 w 75"/>
                <a:gd name="T11" fmla="*/ 32 h 64"/>
                <a:gd name="T12" fmla="*/ 67 w 75"/>
                <a:gd name="T13" fmla="*/ 27 h 64"/>
                <a:gd name="T14" fmla="*/ 57 w 75"/>
                <a:gd name="T15" fmla="*/ 27 h 64"/>
                <a:gd name="T16" fmla="*/ 50 w 75"/>
                <a:gd name="T17" fmla="*/ 19 h 64"/>
                <a:gd name="T18" fmla="*/ 44 w 75"/>
                <a:gd name="T19" fmla="*/ 17 h 64"/>
                <a:gd name="T20" fmla="*/ 44 w 75"/>
                <a:gd name="T21" fmla="*/ 17 h 64"/>
                <a:gd name="T22" fmla="*/ 39 w 75"/>
                <a:gd name="T23" fmla="*/ 13 h 64"/>
                <a:gd name="T24" fmla="*/ 38 w 75"/>
                <a:gd name="T25" fmla="*/ 5 h 64"/>
                <a:gd name="T26" fmla="*/ 32 w 75"/>
                <a:gd name="T27" fmla="*/ 1 h 64"/>
                <a:gd name="T28" fmla="*/ 25 w 75"/>
                <a:gd name="T29" fmla="*/ 1 h 64"/>
                <a:gd name="T30" fmla="*/ 20 w 75"/>
                <a:gd name="T31" fmla="*/ 4 h 64"/>
                <a:gd name="T32" fmla="*/ 14 w 75"/>
                <a:gd name="T33" fmla="*/ 6 h 64"/>
                <a:gd name="T34" fmla="*/ 19 w 75"/>
                <a:gd name="T35" fmla="*/ 13 h 64"/>
                <a:gd name="T36" fmla="*/ 27 w 75"/>
                <a:gd name="T37" fmla="*/ 21 h 64"/>
                <a:gd name="T38" fmla="*/ 26 w 75"/>
                <a:gd name="T39" fmla="*/ 22 h 64"/>
                <a:gd name="T40" fmla="*/ 22 w 75"/>
                <a:gd name="T41" fmla="*/ 26 h 64"/>
                <a:gd name="T42" fmla="*/ 20 w 75"/>
                <a:gd name="T43" fmla="*/ 32 h 64"/>
                <a:gd name="T44" fmla="*/ 13 w 75"/>
                <a:gd name="T45" fmla="*/ 42 h 64"/>
                <a:gd name="T46" fmla="*/ 6 w 75"/>
                <a:gd name="T47" fmla="*/ 47 h 64"/>
                <a:gd name="T48" fmla="*/ 0 w 75"/>
                <a:gd name="T49" fmla="*/ 49 h 64"/>
                <a:gd name="T50" fmla="*/ 11 w 75"/>
                <a:gd name="T51" fmla="*/ 57 h 64"/>
                <a:gd name="T52" fmla="*/ 25 w 75"/>
                <a:gd name="T53" fmla="*/ 63 h 64"/>
                <a:gd name="T54" fmla="*/ 43 w 75"/>
                <a:gd name="T55" fmla="*/ 63 h 64"/>
                <a:gd name="T56" fmla="*/ 55 w 75"/>
                <a:gd name="T57" fmla="*/ 56 h 64"/>
                <a:gd name="T58" fmla="*/ 39 w 75"/>
                <a:gd name="T59" fmla="*/ 13 h 64"/>
                <a:gd name="T60" fmla="*/ 41 w 75"/>
                <a:gd name="T61" fmla="*/ 14 h 64"/>
                <a:gd name="T62" fmla="*/ 43 w 75"/>
                <a:gd name="T63" fmla="*/ 17 h 64"/>
                <a:gd name="T64" fmla="*/ 40 w 75"/>
                <a:gd name="T65" fmla="*/ 17 h 64"/>
                <a:gd name="T66" fmla="*/ 37 w 75"/>
                <a:gd name="T67" fmla="*/ 17 h 64"/>
                <a:gd name="T68" fmla="*/ 39 w 75"/>
                <a:gd name="T69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64">
                  <a:moveTo>
                    <a:pt x="55" y="56"/>
                  </a:moveTo>
                  <a:cubicBezTo>
                    <a:pt x="58" y="53"/>
                    <a:pt x="59" y="48"/>
                    <a:pt x="60" y="43"/>
                  </a:cubicBezTo>
                  <a:cubicBezTo>
                    <a:pt x="60" y="38"/>
                    <a:pt x="60" y="32"/>
                    <a:pt x="58" y="28"/>
                  </a:cubicBezTo>
                  <a:cubicBezTo>
                    <a:pt x="60" y="27"/>
                    <a:pt x="63" y="27"/>
                    <a:pt x="65" y="27"/>
                  </a:cubicBezTo>
                  <a:cubicBezTo>
                    <a:pt x="69" y="28"/>
                    <a:pt x="72" y="30"/>
                    <a:pt x="74" y="33"/>
                  </a:cubicBezTo>
                  <a:cubicBezTo>
                    <a:pt x="74" y="32"/>
                    <a:pt x="74" y="32"/>
                    <a:pt x="75" y="32"/>
                  </a:cubicBezTo>
                  <a:cubicBezTo>
                    <a:pt x="74" y="30"/>
                    <a:pt x="71" y="28"/>
                    <a:pt x="67" y="27"/>
                  </a:cubicBezTo>
                  <a:cubicBezTo>
                    <a:pt x="64" y="26"/>
                    <a:pt x="60" y="26"/>
                    <a:pt x="57" y="27"/>
                  </a:cubicBezTo>
                  <a:cubicBezTo>
                    <a:pt x="56" y="24"/>
                    <a:pt x="53" y="21"/>
                    <a:pt x="50" y="19"/>
                  </a:cubicBezTo>
                  <a:cubicBezTo>
                    <a:pt x="48" y="18"/>
                    <a:pt x="46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6"/>
                    <a:pt x="41" y="13"/>
                    <a:pt x="39" y="13"/>
                  </a:cubicBezTo>
                  <a:cubicBezTo>
                    <a:pt x="40" y="10"/>
                    <a:pt x="40" y="7"/>
                    <a:pt x="38" y="5"/>
                  </a:cubicBezTo>
                  <a:cubicBezTo>
                    <a:pt x="37" y="3"/>
                    <a:pt x="34" y="2"/>
                    <a:pt x="32" y="1"/>
                  </a:cubicBezTo>
                  <a:cubicBezTo>
                    <a:pt x="30" y="0"/>
                    <a:pt x="27" y="1"/>
                    <a:pt x="25" y="1"/>
                  </a:cubicBezTo>
                  <a:cubicBezTo>
                    <a:pt x="23" y="2"/>
                    <a:pt x="21" y="3"/>
                    <a:pt x="20" y="4"/>
                  </a:cubicBezTo>
                  <a:cubicBezTo>
                    <a:pt x="18" y="4"/>
                    <a:pt x="14" y="6"/>
                    <a:pt x="14" y="6"/>
                  </a:cubicBezTo>
                  <a:cubicBezTo>
                    <a:pt x="17" y="7"/>
                    <a:pt x="17" y="11"/>
                    <a:pt x="19" y="13"/>
                  </a:cubicBezTo>
                  <a:cubicBezTo>
                    <a:pt x="20" y="16"/>
                    <a:pt x="23" y="20"/>
                    <a:pt x="27" y="21"/>
                  </a:cubicBezTo>
                  <a:cubicBezTo>
                    <a:pt x="27" y="21"/>
                    <a:pt x="26" y="22"/>
                    <a:pt x="26" y="22"/>
                  </a:cubicBezTo>
                  <a:cubicBezTo>
                    <a:pt x="24" y="23"/>
                    <a:pt x="23" y="25"/>
                    <a:pt x="22" y="26"/>
                  </a:cubicBezTo>
                  <a:cubicBezTo>
                    <a:pt x="22" y="28"/>
                    <a:pt x="21" y="30"/>
                    <a:pt x="20" y="32"/>
                  </a:cubicBezTo>
                  <a:cubicBezTo>
                    <a:pt x="18" y="36"/>
                    <a:pt x="15" y="39"/>
                    <a:pt x="13" y="42"/>
                  </a:cubicBezTo>
                  <a:cubicBezTo>
                    <a:pt x="11" y="44"/>
                    <a:pt x="9" y="46"/>
                    <a:pt x="6" y="47"/>
                  </a:cubicBezTo>
                  <a:cubicBezTo>
                    <a:pt x="3" y="49"/>
                    <a:pt x="0" y="49"/>
                    <a:pt x="0" y="49"/>
                  </a:cubicBezTo>
                  <a:cubicBezTo>
                    <a:pt x="4" y="51"/>
                    <a:pt x="7" y="54"/>
                    <a:pt x="11" y="57"/>
                  </a:cubicBezTo>
                  <a:cubicBezTo>
                    <a:pt x="16" y="59"/>
                    <a:pt x="20" y="62"/>
                    <a:pt x="25" y="63"/>
                  </a:cubicBezTo>
                  <a:cubicBezTo>
                    <a:pt x="31" y="64"/>
                    <a:pt x="38" y="64"/>
                    <a:pt x="43" y="63"/>
                  </a:cubicBezTo>
                  <a:cubicBezTo>
                    <a:pt x="49" y="61"/>
                    <a:pt x="53" y="59"/>
                    <a:pt x="55" y="56"/>
                  </a:cubicBezTo>
                  <a:close/>
                  <a:moveTo>
                    <a:pt x="39" y="13"/>
                  </a:moveTo>
                  <a:cubicBezTo>
                    <a:pt x="40" y="13"/>
                    <a:pt x="40" y="14"/>
                    <a:pt x="41" y="14"/>
                  </a:cubicBezTo>
                  <a:cubicBezTo>
                    <a:pt x="42" y="15"/>
                    <a:pt x="43" y="16"/>
                    <a:pt x="43" y="17"/>
                  </a:cubicBezTo>
                  <a:cubicBezTo>
                    <a:pt x="42" y="17"/>
                    <a:pt x="41" y="17"/>
                    <a:pt x="40" y="17"/>
                  </a:cubicBezTo>
                  <a:cubicBezTo>
                    <a:pt x="39" y="17"/>
                    <a:pt x="38" y="17"/>
                    <a:pt x="37" y="17"/>
                  </a:cubicBezTo>
                  <a:cubicBezTo>
                    <a:pt x="38" y="16"/>
                    <a:pt x="38" y="15"/>
                    <a:pt x="39" y="1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4" name="Freeform 2667"/>
            <p:cNvSpPr/>
            <p:nvPr/>
          </p:nvSpPr>
          <p:spPr bwMode="auto">
            <a:xfrm>
              <a:off x="278382" y="3832882"/>
              <a:ext cx="93433" cy="71872"/>
            </a:xfrm>
            <a:custGeom>
              <a:avLst/>
              <a:gdLst>
                <a:gd name="T0" fmla="*/ 14 w 44"/>
                <a:gd name="T1" fmla="*/ 33 h 34"/>
                <a:gd name="T2" fmla="*/ 22 w 44"/>
                <a:gd name="T3" fmla="*/ 33 h 34"/>
                <a:gd name="T4" fmla="*/ 28 w 44"/>
                <a:gd name="T5" fmla="*/ 29 h 34"/>
                <a:gd name="T6" fmla="*/ 33 w 44"/>
                <a:gd name="T7" fmla="*/ 21 h 34"/>
                <a:gd name="T8" fmla="*/ 33 w 44"/>
                <a:gd name="T9" fmla="*/ 10 h 34"/>
                <a:gd name="T10" fmla="*/ 38 w 44"/>
                <a:gd name="T11" fmla="*/ 10 h 34"/>
                <a:gd name="T12" fmla="*/ 44 w 44"/>
                <a:gd name="T13" fmla="*/ 13 h 34"/>
                <a:gd name="T14" fmla="*/ 44 w 44"/>
                <a:gd name="T15" fmla="*/ 12 h 34"/>
                <a:gd name="T16" fmla="*/ 39 w 44"/>
                <a:gd name="T17" fmla="*/ 10 h 34"/>
                <a:gd name="T18" fmla="*/ 33 w 44"/>
                <a:gd name="T19" fmla="*/ 9 h 34"/>
                <a:gd name="T20" fmla="*/ 29 w 44"/>
                <a:gd name="T21" fmla="*/ 3 h 34"/>
                <a:gd name="T22" fmla="*/ 21 w 44"/>
                <a:gd name="T23" fmla="*/ 0 h 34"/>
                <a:gd name="T24" fmla="*/ 7 w 44"/>
                <a:gd name="T25" fmla="*/ 5 h 34"/>
                <a:gd name="T26" fmla="*/ 1 w 44"/>
                <a:gd name="T27" fmla="*/ 15 h 34"/>
                <a:gd name="T28" fmla="*/ 1 w 44"/>
                <a:gd name="T29" fmla="*/ 25 h 34"/>
                <a:gd name="T30" fmla="*/ 1 w 44"/>
                <a:gd name="T31" fmla="*/ 34 h 34"/>
                <a:gd name="T32" fmla="*/ 14 w 44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34">
                  <a:moveTo>
                    <a:pt x="14" y="33"/>
                  </a:moveTo>
                  <a:cubicBezTo>
                    <a:pt x="17" y="33"/>
                    <a:pt x="20" y="33"/>
                    <a:pt x="22" y="33"/>
                  </a:cubicBezTo>
                  <a:cubicBezTo>
                    <a:pt x="24" y="32"/>
                    <a:pt x="27" y="31"/>
                    <a:pt x="28" y="29"/>
                  </a:cubicBezTo>
                  <a:cubicBezTo>
                    <a:pt x="30" y="27"/>
                    <a:pt x="32" y="24"/>
                    <a:pt x="33" y="21"/>
                  </a:cubicBezTo>
                  <a:cubicBezTo>
                    <a:pt x="34" y="17"/>
                    <a:pt x="34" y="13"/>
                    <a:pt x="33" y="10"/>
                  </a:cubicBezTo>
                  <a:cubicBezTo>
                    <a:pt x="35" y="10"/>
                    <a:pt x="36" y="10"/>
                    <a:pt x="38" y="10"/>
                  </a:cubicBezTo>
                  <a:cubicBezTo>
                    <a:pt x="40" y="11"/>
                    <a:pt x="42" y="12"/>
                    <a:pt x="44" y="13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1" y="11"/>
                    <a:pt x="39" y="10"/>
                  </a:cubicBezTo>
                  <a:cubicBezTo>
                    <a:pt x="37" y="9"/>
                    <a:pt x="35" y="9"/>
                    <a:pt x="33" y="9"/>
                  </a:cubicBezTo>
                  <a:cubicBezTo>
                    <a:pt x="32" y="7"/>
                    <a:pt x="31" y="5"/>
                    <a:pt x="29" y="3"/>
                  </a:cubicBezTo>
                  <a:cubicBezTo>
                    <a:pt x="27" y="1"/>
                    <a:pt x="24" y="0"/>
                    <a:pt x="21" y="0"/>
                  </a:cubicBezTo>
                  <a:cubicBezTo>
                    <a:pt x="17" y="0"/>
                    <a:pt x="11" y="2"/>
                    <a:pt x="7" y="5"/>
                  </a:cubicBezTo>
                  <a:cubicBezTo>
                    <a:pt x="3" y="8"/>
                    <a:pt x="2" y="11"/>
                    <a:pt x="1" y="15"/>
                  </a:cubicBezTo>
                  <a:cubicBezTo>
                    <a:pt x="1" y="18"/>
                    <a:pt x="1" y="21"/>
                    <a:pt x="1" y="25"/>
                  </a:cubicBezTo>
                  <a:cubicBezTo>
                    <a:pt x="1" y="27"/>
                    <a:pt x="0" y="34"/>
                    <a:pt x="1" y="34"/>
                  </a:cubicBezTo>
                  <a:cubicBezTo>
                    <a:pt x="4" y="32"/>
                    <a:pt x="10" y="33"/>
                    <a:pt x="14" y="3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5" name="Freeform 2668"/>
            <p:cNvSpPr/>
            <p:nvPr/>
          </p:nvSpPr>
          <p:spPr bwMode="auto">
            <a:xfrm>
              <a:off x="371816" y="3875106"/>
              <a:ext cx="46717" cy="40428"/>
            </a:xfrm>
            <a:custGeom>
              <a:avLst/>
              <a:gdLst>
                <a:gd name="T0" fmla="*/ 15 w 22"/>
                <a:gd name="T1" fmla="*/ 15 h 19"/>
                <a:gd name="T2" fmla="*/ 17 w 22"/>
                <a:gd name="T3" fmla="*/ 10 h 19"/>
                <a:gd name="T4" fmla="*/ 16 w 22"/>
                <a:gd name="T5" fmla="*/ 4 h 19"/>
                <a:gd name="T6" fmla="*/ 18 w 22"/>
                <a:gd name="T7" fmla="*/ 4 h 19"/>
                <a:gd name="T8" fmla="*/ 22 w 22"/>
                <a:gd name="T9" fmla="*/ 5 h 19"/>
                <a:gd name="T10" fmla="*/ 22 w 22"/>
                <a:gd name="T11" fmla="*/ 5 h 19"/>
                <a:gd name="T12" fmla="*/ 19 w 22"/>
                <a:gd name="T13" fmla="*/ 4 h 19"/>
                <a:gd name="T14" fmla="*/ 16 w 22"/>
                <a:gd name="T15" fmla="*/ 4 h 19"/>
                <a:gd name="T16" fmla="*/ 9 w 22"/>
                <a:gd name="T17" fmla="*/ 0 h 19"/>
                <a:gd name="T18" fmla="*/ 2 w 22"/>
                <a:gd name="T19" fmla="*/ 3 h 19"/>
                <a:gd name="T20" fmla="*/ 0 w 22"/>
                <a:gd name="T21" fmla="*/ 9 h 19"/>
                <a:gd name="T22" fmla="*/ 0 w 22"/>
                <a:gd name="T23" fmla="*/ 14 h 19"/>
                <a:gd name="T24" fmla="*/ 1 w 22"/>
                <a:gd name="T25" fmla="*/ 17 h 19"/>
                <a:gd name="T26" fmla="*/ 1 w 22"/>
                <a:gd name="T27" fmla="*/ 19 h 19"/>
                <a:gd name="T28" fmla="*/ 8 w 22"/>
                <a:gd name="T29" fmla="*/ 18 h 19"/>
                <a:gd name="T30" fmla="*/ 15 w 22"/>
                <a:gd name="T3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9">
                  <a:moveTo>
                    <a:pt x="15" y="15"/>
                  </a:moveTo>
                  <a:cubicBezTo>
                    <a:pt x="16" y="13"/>
                    <a:pt x="16" y="12"/>
                    <a:pt x="17" y="10"/>
                  </a:cubicBezTo>
                  <a:cubicBezTo>
                    <a:pt x="17" y="8"/>
                    <a:pt x="17" y="6"/>
                    <a:pt x="16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20" y="4"/>
                    <a:pt x="21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4"/>
                    <a:pt x="20" y="4"/>
                    <a:pt x="19" y="4"/>
                  </a:cubicBezTo>
                  <a:cubicBezTo>
                    <a:pt x="18" y="4"/>
                    <a:pt x="17" y="4"/>
                    <a:pt x="16" y="4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7" y="0"/>
                    <a:pt x="4" y="2"/>
                    <a:pt x="2" y="3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0" y="11"/>
                    <a:pt x="0" y="13"/>
                    <a:pt x="0" y="14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3" y="17"/>
                    <a:pt x="6" y="18"/>
                    <a:pt x="8" y="18"/>
                  </a:cubicBezTo>
                  <a:cubicBezTo>
                    <a:pt x="10" y="18"/>
                    <a:pt x="13" y="17"/>
                    <a:pt x="15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6" name="Freeform 2669"/>
            <p:cNvSpPr/>
            <p:nvPr/>
          </p:nvSpPr>
          <p:spPr bwMode="auto">
            <a:xfrm>
              <a:off x="423025" y="3894871"/>
              <a:ext cx="33241" cy="34139"/>
            </a:xfrm>
            <a:custGeom>
              <a:avLst/>
              <a:gdLst>
                <a:gd name="T0" fmla="*/ 8 w 16"/>
                <a:gd name="T1" fmla="*/ 15 h 16"/>
                <a:gd name="T2" fmla="*/ 15 w 16"/>
                <a:gd name="T3" fmla="*/ 10 h 16"/>
                <a:gd name="T4" fmla="*/ 11 w 16"/>
                <a:gd name="T5" fmla="*/ 2 h 16"/>
                <a:gd name="T6" fmla="*/ 13 w 16"/>
                <a:gd name="T7" fmla="*/ 1 h 16"/>
                <a:gd name="T8" fmla="*/ 16 w 16"/>
                <a:gd name="T9" fmla="*/ 0 h 16"/>
                <a:gd name="T10" fmla="*/ 16 w 16"/>
                <a:gd name="T11" fmla="*/ 0 h 16"/>
                <a:gd name="T12" fmla="*/ 11 w 16"/>
                <a:gd name="T13" fmla="*/ 2 h 16"/>
                <a:gd name="T14" fmla="*/ 6 w 16"/>
                <a:gd name="T15" fmla="*/ 2 h 16"/>
                <a:gd name="T16" fmla="*/ 3 w 16"/>
                <a:gd name="T17" fmla="*/ 4 h 16"/>
                <a:gd name="T18" fmla="*/ 2 w 16"/>
                <a:gd name="T19" fmla="*/ 8 h 16"/>
                <a:gd name="T20" fmla="*/ 2 w 16"/>
                <a:gd name="T21" fmla="*/ 12 h 16"/>
                <a:gd name="T22" fmla="*/ 1 w 16"/>
                <a:gd name="T23" fmla="*/ 14 h 16"/>
                <a:gd name="T24" fmla="*/ 0 w 16"/>
                <a:gd name="T25" fmla="*/ 16 h 16"/>
                <a:gd name="T26" fmla="*/ 8 w 16"/>
                <a:gd name="T2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6">
                  <a:moveTo>
                    <a:pt x="8" y="15"/>
                  </a:moveTo>
                  <a:cubicBezTo>
                    <a:pt x="11" y="15"/>
                    <a:pt x="14" y="13"/>
                    <a:pt x="15" y="10"/>
                  </a:cubicBezTo>
                  <a:cubicBezTo>
                    <a:pt x="16" y="7"/>
                    <a:pt x="14" y="4"/>
                    <a:pt x="11" y="2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1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2" y="1"/>
                    <a:pt x="11" y="2"/>
                  </a:cubicBezTo>
                  <a:cubicBezTo>
                    <a:pt x="10" y="1"/>
                    <a:pt x="8" y="1"/>
                    <a:pt x="6" y="2"/>
                  </a:cubicBezTo>
                  <a:cubicBezTo>
                    <a:pt x="5" y="2"/>
                    <a:pt x="3" y="3"/>
                    <a:pt x="3" y="4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9"/>
                    <a:pt x="2" y="11"/>
                    <a:pt x="2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0" y="16"/>
                    <a:pt x="0" y="16"/>
                  </a:cubicBezTo>
                  <a:cubicBezTo>
                    <a:pt x="3" y="15"/>
                    <a:pt x="5" y="16"/>
                    <a:pt x="8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7" name="Freeform 2670"/>
            <p:cNvSpPr/>
            <p:nvPr/>
          </p:nvSpPr>
          <p:spPr bwMode="auto">
            <a:xfrm>
              <a:off x="361035" y="3814015"/>
              <a:ext cx="57498" cy="59294"/>
            </a:xfrm>
            <a:custGeom>
              <a:avLst/>
              <a:gdLst>
                <a:gd name="T0" fmla="*/ 0 w 27"/>
                <a:gd name="T1" fmla="*/ 0 h 28"/>
                <a:gd name="T2" fmla="*/ 1 w 27"/>
                <a:gd name="T3" fmla="*/ 10 h 28"/>
                <a:gd name="T4" fmla="*/ 7 w 27"/>
                <a:gd name="T5" fmla="*/ 23 h 28"/>
                <a:gd name="T6" fmla="*/ 22 w 27"/>
                <a:gd name="T7" fmla="*/ 21 h 28"/>
                <a:gd name="T8" fmla="*/ 24 w 27"/>
                <a:gd name="T9" fmla="*/ 24 h 28"/>
                <a:gd name="T10" fmla="*/ 24 w 27"/>
                <a:gd name="T11" fmla="*/ 28 h 28"/>
                <a:gd name="T12" fmla="*/ 25 w 27"/>
                <a:gd name="T13" fmla="*/ 28 h 28"/>
                <a:gd name="T14" fmla="*/ 22 w 27"/>
                <a:gd name="T15" fmla="*/ 20 h 28"/>
                <a:gd name="T16" fmla="*/ 26 w 27"/>
                <a:gd name="T17" fmla="*/ 11 h 28"/>
                <a:gd name="T18" fmla="*/ 21 w 27"/>
                <a:gd name="T19" fmla="*/ 4 h 28"/>
                <a:gd name="T20" fmla="*/ 14 w 27"/>
                <a:gd name="T21" fmla="*/ 0 h 28"/>
                <a:gd name="T22" fmla="*/ 7 w 27"/>
                <a:gd name="T23" fmla="*/ 0 h 28"/>
                <a:gd name="T24" fmla="*/ 0 w 27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8">
                  <a:moveTo>
                    <a:pt x="0" y="0"/>
                  </a:moveTo>
                  <a:cubicBezTo>
                    <a:pt x="2" y="3"/>
                    <a:pt x="1" y="7"/>
                    <a:pt x="1" y="10"/>
                  </a:cubicBezTo>
                  <a:cubicBezTo>
                    <a:pt x="1" y="15"/>
                    <a:pt x="3" y="20"/>
                    <a:pt x="7" y="23"/>
                  </a:cubicBezTo>
                  <a:cubicBezTo>
                    <a:pt x="12" y="26"/>
                    <a:pt x="18" y="24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4" y="25"/>
                    <a:pt x="24" y="27"/>
                    <a:pt x="24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7"/>
                    <a:pt x="24" y="22"/>
                    <a:pt x="22" y="20"/>
                  </a:cubicBezTo>
                  <a:cubicBezTo>
                    <a:pt x="25" y="18"/>
                    <a:pt x="27" y="15"/>
                    <a:pt x="26" y="11"/>
                  </a:cubicBezTo>
                  <a:cubicBezTo>
                    <a:pt x="25" y="8"/>
                    <a:pt x="23" y="5"/>
                    <a:pt x="21" y="4"/>
                  </a:cubicBezTo>
                  <a:cubicBezTo>
                    <a:pt x="19" y="1"/>
                    <a:pt x="17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8" name="Freeform 2671"/>
            <p:cNvSpPr/>
            <p:nvPr/>
          </p:nvSpPr>
          <p:spPr bwMode="auto">
            <a:xfrm>
              <a:off x="210104" y="3377393"/>
              <a:ext cx="70075" cy="94332"/>
            </a:xfrm>
            <a:custGeom>
              <a:avLst/>
              <a:gdLst>
                <a:gd name="T0" fmla="*/ 3 w 33"/>
                <a:gd name="T1" fmla="*/ 5 h 44"/>
                <a:gd name="T2" fmla="*/ 2 w 33"/>
                <a:gd name="T3" fmla="*/ 11 h 44"/>
                <a:gd name="T4" fmla="*/ 1 w 33"/>
                <a:gd name="T5" fmla="*/ 18 h 44"/>
                <a:gd name="T6" fmla="*/ 2 w 33"/>
                <a:gd name="T7" fmla="*/ 24 h 44"/>
                <a:gd name="T8" fmla="*/ 8 w 33"/>
                <a:gd name="T9" fmla="*/ 31 h 44"/>
                <a:gd name="T10" fmla="*/ 18 w 33"/>
                <a:gd name="T11" fmla="*/ 36 h 44"/>
                <a:gd name="T12" fmla="*/ 14 w 33"/>
                <a:gd name="T13" fmla="*/ 43 h 44"/>
                <a:gd name="T14" fmla="*/ 14 w 33"/>
                <a:gd name="T15" fmla="*/ 44 h 44"/>
                <a:gd name="T16" fmla="*/ 18 w 33"/>
                <a:gd name="T17" fmla="*/ 36 h 44"/>
                <a:gd name="T18" fmla="*/ 21 w 33"/>
                <a:gd name="T19" fmla="*/ 36 h 44"/>
                <a:gd name="T20" fmla="*/ 30 w 33"/>
                <a:gd name="T21" fmla="*/ 29 h 44"/>
                <a:gd name="T22" fmla="*/ 32 w 33"/>
                <a:gd name="T23" fmla="*/ 16 h 44"/>
                <a:gd name="T24" fmla="*/ 27 w 33"/>
                <a:gd name="T25" fmla="*/ 7 h 44"/>
                <a:gd name="T26" fmla="*/ 19 w 33"/>
                <a:gd name="T27" fmla="*/ 2 h 44"/>
                <a:gd name="T28" fmla="*/ 11 w 33"/>
                <a:gd name="T29" fmla="*/ 1 h 44"/>
                <a:gd name="T30" fmla="*/ 5 w 33"/>
                <a:gd name="T31" fmla="*/ 0 h 44"/>
                <a:gd name="T32" fmla="*/ 1 w 33"/>
                <a:gd name="T33" fmla="*/ 0 h 44"/>
                <a:gd name="T34" fmla="*/ 3 w 33"/>
                <a:gd name="T35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44">
                  <a:moveTo>
                    <a:pt x="3" y="5"/>
                  </a:moveTo>
                  <a:cubicBezTo>
                    <a:pt x="3" y="7"/>
                    <a:pt x="3" y="9"/>
                    <a:pt x="2" y="11"/>
                  </a:cubicBezTo>
                  <a:cubicBezTo>
                    <a:pt x="2" y="13"/>
                    <a:pt x="1" y="16"/>
                    <a:pt x="1" y="18"/>
                  </a:cubicBezTo>
                  <a:cubicBezTo>
                    <a:pt x="0" y="20"/>
                    <a:pt x="1" y="22"/>
                    <a:pt x="2" y="24"/>
                  </a:cubicBezTo>
                  <a:cubicBezTo>
                    <a:pt x="3" y="27"/>
                    <a:pt x="5" y="29"/>
                    <a:pt x="8" y="31"/>
                  </a:cubicBezTo>
                  <a:cubicBezTo>
                    <a:pt x="11" y="34"/>
                    <a:pt x="14" y="36"/>
                    <a:pt x="18" y="36"/>
                  </a:cubicBezTo>
                  <a:cubicBezTo>
                    <a:pt x="17" y="39"/>
                    <a:pt x="16" y="41"/>
                    <a:pt x="14" y="43"/>
                  </a:cubicBezTo>
                  <a:cubicBezTo>
                    <a:pt x="14" y="43"/>
                    <a:pt x="14" y="44"/>
                    <a:pt x="14" y="44"/>
                  </a:cubicBezTo>
                  <a:cubicBezTo>
                    <a:pt x="16" y="43"/>
                    <a:pt x="18" y="40"/>
                    <a:pt x="18" y="36"/>
                  </a:cubicBezTo>
                  <a:cubicBezTo>
                    <a:pt x="19" y="36"/>
                    <a:pt x="20" y="36"/>
                    <a:pt x="21" y="36"/>
                  </a:cubicBezTo>
                  <a:cubicBezTo>
                    <a:pt x="25" y="36"/>
                    <a:pt x="28" y="33"/>
                    <a:pt x="30" y="29"/>
                  </a:cubicBezTo>
                  <a:cubicBezTo>
                    <a:pt x="32" y="26"/>
                    <a:pt x="33" y="21"/>
                    <a:pt x="32" y="16"/>
                  </a:cubicBezTo>
                  <a:cubicBezTo>
                    <a:pt x="31" y="12"/>
                    <a:pt x="29" y="9"/>
                    <a:pt x="27" y="7"/>
                  </a:cubicBezTo>
                  <a:cubicBezTo>
                    <a:pt x="24" y="4"/>
                    <a:pt x="21" y="3"/>
                    <a:pt x="19" y="2"/>
                  </a:cubicBezTo>
                  <a:cubicBezTo>
                    <a:pt x="16" y="1"/>
                    <a:pt x="14" y="1"/>
                    <a:pt x="11" y="1"/>
                  </a:cubicBezTo>
                  <a:cubicBezTo>
                    <a:pt x="9" y="1"/>
                    <a:pt x="6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2" y="0"/>
                    <a:pt x="3" y="2"/>
                    <a:pt x="3" y="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9" name="Freeform 2672"/>
            <p:cNvSpPr/>
            <p:nvPr/>
          </p:nvSpPr>
          <p:spPr bwMode="auto">
            <a:xfrm>
              <a:off x="299046" y="3707106"/>
              <a:ext cx="27851" cy="38631"/>
            </a:xfrm>
            <a:custGeom>
              <a:avLst/>
              <a:gdLst>
                <a:gd name="T0" fmla="*/ 2 w 13"/>
                <a:gd name="T1" fmla="*/ 6 h 18"/>
                <a:gd name="T2" fmla="*/ 1 w 13"/>
                <a:gd name="T3" fmla="*/ 11 h 18"/>
                <a:gd name="T4" fmla="*/ 3 w 13"/>
                <a:gd name="T5" fmla="*/ 14 h 18"/>
                <a:gd name="T6" fmla="*/ 7 w 13"/>
                <a:gd name="T7" fmla="*/ 14 h 18"/>
                <a:gd name="T8" fmla="*/ 7 w 13"/>
                <a:gd name="T9" fmla="*/ 16 h 18"/>
                <a:gd name="T10" fmla="*/ 6 w 13"/>
                <a:gd name="T11" fmla="*/ 18 h 18"/>
                <a:gd name="T12" fmla="*/ 7 w 13"/>
                <a:gd name="T13" fmla="*/ 18 h 18"/>
                <a:gd name="T14" fmla="*/ 8 w 13"/>
                <a:gd name="T15" fmla="*/ 14 h 18"/>
                <a:gd name="T16" fmla="*/ 12 w 13"/>
                <a:gd name="T17" fmla="*/ 12 h 18"/>
                <a:gd name="T18" fmla="*/ 13 w 13"/>
                <a:gd name="T19" fmla="*/ 10 h 18"/>
                <a:gd name="T20" fmla="*/ 12 w 13"/>
                <a:gd name="T21" fmla="*/ 7 h 18"/>
                <a:gd name="T22" fmla="*/ 11 w 13"/>
                <a:gd name="T23" fmla="*/ 3 h 18"/>
                <a:gd name="T24" fmla="*/ 11 w 13"/>
                <a:gd name="T25" fmla="*/ 0 h 18"/>
                <a:gd name="T26" fmla="*/ 5 w 13"/>
                <a:gd name="T27" fmla="*/ 2 h 18"/>
                <a:gd name="T28" fmla="*/ 2 w 13"/>
                <a:gd name="T2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8">
                  <a:moveTo>
                    <a:pt x="2" y="6"/>
                  </a:moveTo>
                  <a:cubicBezTo>
                    <a:pt x="1" y="7"/>
                    <a:pt x="0" y="9"/>
                    <a:pt x="1" y="11"/>
                  </a:cubicBezTo>
                  <a:cubicBezTo>
                    <a:pt x="1" y="12"/>
                    <a:pt x="2" y="13"/>
                    <a:pt x="3" y="14"/>
                  </a:cubicBezTo>
                  <a:cubicBezTo>
                    <a:pt x="4" y="14"/>
                    <a:pt x="6" y="15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7"/>
                    <a:pt x="7" y="17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8" y="15"/>
                    <a:pt x="8" y="14"/>
                  </a:cubicBezTo>
                  <a:cubicBezTo>
                    <a:pt x="9" y="14"/>
                    <a:pt x="11" y="13"/>
                    <a:pt x="12" y="12"/>
                  </a:cubicBezTo>
                  <a:cubicBezTo>
                    <a:pt x="12" y="12"/>
                    <a:pt x="12" y="11"/>
                    <a:pt x="13" y="10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11" y="3"/>
                  </a:cubicBezTo>
                  <a:cubicBezTo>
                    <a:pt x="11" y="3"/>
                    <a:pt x="11" y="0"/>
                    <a:pt x="11" y="0"/>
                  </a:cubicBezTo>
                  <a:cubicBezTo>
                    <a:pt x="10" y="1"/>
                    <a:pt x="7" y="1"/>
                    <a:pt x="5" y="2"/>
                  </a:cubicBezTo>
                  <a:cubicBezTo>
                    <a:pt x="4" y="3"/>
                    <a:pt x="3" y="4"/>
                    <a:pt x="2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0" name="Freeform 2673"/>
            <p:cNvSpPr/>
            <p:nvPr/>
          </p:nvSpPr>
          <p:spPr bwMode="auto">
            <a:xfrm>
              <a:off x="-12699" y="3190526"/>
              <a:ext cx="54803" cy="38631"/>
            </a:xfrm>
            <a:custGeom>
              <a:avLst/>
              <a:gdLst>
                <a:gd name="T0" fmla="*/ 19 w 26"/>
                <a:gd name="T1" fmla="*/ 15 h 18"/>
                <a:gd name="T2" fmla="*/ 23 w 26"/>
                <a:gd name="T3" fmla="*/ 12 h 18"/>
                <a:gd name="T4" fmla="*/ 25 w 26"/>
                <a:gd name="T5" fmla="*/ 9 h 18"/>
                <a:gd name="T6" fmla="*/ 26 w 26"/>
                <a:gd name="T7" fmla="*/ 7 h 18"/>
                <a:gd name="T8" fmla="*/ 23 w 26"/>
                <a:gd name="T9" fmla="*/ 6 h 18"/>
                <a:gd name="T10" fmla="*/ 20 w 26"/>
                <a:gd name="T11" fmla="*/ 4 h 18"/>
                <a:gd name="T12" fmla="*/ 9 w 26"/>
                <a:gd name="T13" fmla="*/ 2 h 18"/>
                <a:gd name="T14" fmla="*/ 5 w 26"/>
                <a:gd name="T15" fmla="*/ 6 h 18"/>
                <a:gd name="T16" fmla="*/ 5 w 26"/>
                <a:gd name="T17" fmla="*/ 12 h 18"/>
                <a:gd name="T18" fmla="*/ 3 w 26"/>
                <a:gd name="T19" fmla="*/ 12 h 18"/>
                <a:gd name="T20" fmla="*/ 0 w 26"/>
                <a:gd name="T21" fmla="*/ 11 h 18"/>
                <a:gd name="T22" fmla="*/ 0 w 26"/>
                <a:gd name="T23" fmla="*/ 12 h 18"/>
                <a:gd name="T24" fmla="*/ 2 w 26"/>
                <a:gd name="T25" fmla="*/ 12 h 18"/>
                <a:gd name="T26" fmla="*/ 5 w 26"/>
                <a:gd name="T27" fmla="*/ 12 h 18"/>
                <a:gd name="T28" fmla="*/ 9 w 26"/>
                <a:gd name="T29" fmla="*/ 17 h 18"/>
                <a:gd name="T30" fmla="*/ 14 w 26"/>
                <a:gd name="T31" fmla="*/ 18 h 18"/>
                <a:gd name="T32" fmla="*/ 19 w 26"/>
                <a:gd name="T33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8">
                  <a:moveTo>
                    <a:pt x="19" y="15"/>
                  </a:moveTo>
                  <a:cubicBezTo>
                    <a:pt x="21" y="14"/>
                    <a:pt x="22" y="13"/>
                    <a:pt x="23" y="12"/>
                  </a:cubicBezTo>
                  <a:cubicBezTo>
                    <a:pt x="23" y="11"/>
                    <a:pt x="24" y="10"/>
                    <a:pt x="25" y="9"/>
                  </a:cubicBezTo>
                  <a:cubicBezTo>
                    <a:pt x="25" y="8"/>
                    <a:pt x="26" y="7"/>
                    <a:pt x="26" y="7"/>
                  </a:cubicBezTo>
                  <a:cubicBezTo>
                    <a:pt x="25" y="7"/>
                    <a:pt x="24" y="7"/>
                    <a:pt x="23" y="6"/>
                  </a:cubicBezTo>
                  <a:cubicBezTo>
                    <a:pt x="22" y="5"/>
                    <a:pt x="21" y="4"/>
                    <a:pt x="20" y="4"/>
                  </a:cubicBezTo>
                  <a:cubicBezTo>
                    <a:pt x="17" y="2"/>
                    <a:pt x="13" y="0"/>
                    <a:pt x="9" y="2"/>
                  </a:cubicBezTo>
                  <a:cubicBezTo>
                    <a:pt x="7" y="2"/>
                    <a:pt x="6" y="4"/>
                    <a:pt x="5" y="6"/>
                  </a:cubicBezTo>
                  <a:cubicBezTo>
                    <a:pt x="4" y="8"/>
                    <a:pt x="4" y="10"/>
                    <a:pt x="5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2"/>
                    <a:pt x="1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5" y="14"/>
                    <a:pt x="6" y="17"/>
                    <a:pt x="9" y="17"/>
                  </a:cubicBezTo>
                  <a:cubicBezTo>
                    <a:pt x="10" y="18"/>
                    <a:pt x="12" y="18"/>
                    <a:pt x="14" y="18"/>
                  </a:cubicBezTo>
                  <a:cubicBezTo>
                    <a:pt x="16" y="18"/>
                    <a:pt x="18" y="17"/>
                    <a:pt x="19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1" name="Freeform 2674"/>
            <p:cNvSpPr/>
            <p:nvPr/>
          </p:nvSpPr>
          <p:spPr bwMode="auto">
            <a:xfrm>
              <a:off x="27729" y="3232751"/>
              <a:ext cx="80856" cy="63787"/>
            </a:xfrm>
            <a:custGeom>
              <a:avLst/>
              <a:gdLst>
                <a:gd name="T0" fmla="*/ 31 w 38"/>
                <a:gd name="T1" fmla="*/ 25 h 30"/>
                <a:gd name="T2" fmla="*/ 35 w 38"/>
                <a:gd name="T3" fmla="*/ 23 h 30"/>
                <a:gd name="T4" fmla="*/ 38 w 38"/>
                <a:gd name="T5" fmla="*/ 21 h 30"/>
                <a:gd name="T6" fmla="*/ 34 w 38"/>
                <a:gd name="T7" fmla="*/ 17 h 30"/>
                <a:gd name="T8" fmla="*/ 32 w 38"/>
                <a:gd name="T9" fmla="*/ 12 h 30"/>
                <a:gd name="T10" fmla="*/ 21 w 38"/>
                <a:gd name="T11" fmla="*/ 1 h 30"/>
                <a:gd name="T12" fmla="*/ 5 w 38"/>
                <a:gd name="T13" fmla="*/ 9 h 30"/>
                <a:gd name="T14" fmla="*/ 2 w 38"/>
                <a:gd name="T15" fmla="*/ 6 h 30"/>
                <a:gd name="T16" fmla="*/ 1 w 38"/>
                <a:gd name="T17" fmla="*/ 0 h 30"/>
                <a:gd name="T18" fmla="*/ 0 w 38"/>
                <a:gd name="T19" fmla="*/ 1 h 30"/>
                <a:gd name="T20" fmla="*/ 5 w 38"/>
                <a:gd name="T21" fmla="*/ 9 h 30"/>
                <a:gd name="T22" fmla="*/ 4 w 38"/>
                <a:gd name="T23" fmla="*/ 21 h 30"/>
                <a:gd name="T24" fmla="*/ 13 w 38"/>
                <a:gd name="T25" fmla="*/ 29 h 30"/>
                <a:gd name="T26" fmla="*/ 23 w 38"/>
                <a:gd name="T27" fmla="*/ 29 h 30"/>
                <a:gd name="T28" fmla="*/ 31 w 38"/>
                <a:gd name="T2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30">
                  <a:moveTo>
                    <a:pt x="31" y="25"/>
                  </a:moveTo>
                  <a:cubicBezTo>
                    <a:pt x="32" y="25"/>
                    <a:pt x="33" y="24"/>
                    <a:pt x="35" y="23"/>
                  </a:cubicBezTo>
                  <a:cubicBezTo>
                    <a:pt x="36" y="22"/>
                    <a:pt x="38" y="21"/>
                    <a:pt x="38" y="21"/>
                  </a:cubicBezTo>
                  <a:cubicBezTo>
                    <a:pt x="36" y="20"/>
                    <a:pt x="35" y="19"/>
                    <a:pt x="34" y="17"/>
                  </a:cubicBezTo>
                  <a:cubicBezTo>
                    <a:pt x="33" y="15"/>
                    <a:pt x="33" y="14"/>
                    <a:pt x="32" y="12"/>
                  </a:cubicBezTo>
                  <a:cubicBezTo>
                    <a:pt x="30" y="8"/>
                    <a:pt x="27" y="3"/>
                    <a:pt x="21" y="1"/>
                  </a:cubicBezTo>
                  <a:cubicBezTo>
                    <a:pt x="16" y="0"/>
                    <a:pt x="9" y="3"/>
                    <a:pt x="5" y="9"/>
                  </a:cubicBezTo>
                  <a:cubicBezTo>
                    <a:pt x="4" y="8"/>
                    <a:pt x="3" y="7"/>
                    <a:pt x="2" y="6"/>
                  </a:cubicBezTo>
                  <a:cubicBezTo>
                    <a:pt x="1" y="4"/>
                    <a:pt x="1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7"/>
                    <a:pt x="5" y="9"/>
                  </a:cubicBezTo>
                  <a:cubicBezTo>
                    <a:pt x="2" y="13"/>
                    <a:pt x="2" y="17"/>
                    <a:pt x="4" y="21"/>
                  </a:cubicBezTo>
                  <a:cubicBezTo>
                    <a:pt x="6" y="24"/>
                    <a:pt x="9" y="27"/>
                    <a:pt x="13" y="29"/>
                  </a:cubicBezTo>
                  <a:cubicBezTo>
                    <a:pt x="16" y="30"/>
                    <a:pt x="20" y="30"/>
                    <a:pt x="23" y="29"/>
                  </a:cubicBezTo>
                  <a:cubicBezTo>
                    <a:pt x="26" y="28"/>
                    <a:pt x="28" y="27"/>
                    <a:pt x="31" y="2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2" name="Freeform 2675"/>
            <p:cNvSpPr/>
            <p:nvPr/>
          </p:nvSpPr>
          <p:spPr bwMode="auto">
            <a:xfrm>
              <a:off x="87024" y="3398955"/>
              <a:ext cx="70075" cy="99723"/>
            </a:xfrm>
            <a:custGeom>
              <a:avLst/>
              <a:gdLst>
                <a:gd name="T0" fmla="*/ 16 w 33"/>
                <a:gd name="T1" fmla="*/ 40 h 47"/>
                <a:gd name="T2" fmla="*/ 29 w 33"/>
                <a:gd name="T3" fmla="*/ 35 h 47"/>
                <a:gd name="T4" fmla="*/ 33 w 33"/>
                <a:gd name="T5" fmla="*/ 20 h 47"/>
                <a:gd name="T6" fmla="*/ 26 w 33"/>
                <a:gd name="T7" fmla="*/ 9 h 47"/>
                <a:gd name="T8" fmla="*/ 18 w 33"/>
                <a:gd name="T9" fmla="*/ 4 h 47"/>
                <a:gd name="T10" fmla="*/ 10 w 33"/>
                <a:gd name="T11" fmla="*/ 0 h 47"/>
                <a:gd name="T12" fmla="*/ 5 w 33"/>
                <a:gd name="T13" fmla="*/ 12 h 47"/>
                <a:gd name="T14" fmla="*/ 1 w 33"/>
                <a:gd name="T15" fmla="*/ 19 h 47"/>
                <a:gd name="T16" fmla="*/ 1 w 33"/>
                <a:gd name="T17" fmla="*/ 25 h 47"/>
                <a:gd name="T18" fmla="*/ 6 w 33"/>
                <a:gd name="T19" fmla="*/ 34 h 47"/>
                <a:gd name="T20" fmla="*/ 15 w 33"/>
                <a:gd name="T21" fmla="*/ 40 h 47"/>
                <a:gd name="T22" fmla="*/ 12 w 33"/>
                <a:gd name="T23" fmla="*/ 44 h 47"/>
                <a:gd name="T24" fmla="*/ 6 w 33"/>
                <a:gd name="T25" fmla="*/ 47 h 47"/>
                <a:gd name="T26" fmla="*/ 6 w 33"/>
                <a:gd name="T27" fmla="*/ 47 h 47"/>
                <a:gd name="T28" fmla="*/ 11 w 33"/>
                <a:gd name="T29" fmla="*/ 45 h 47"/>
                <a:gd name="T30" fmla="*/ 16 w 33"/>
                <a:gd name="T31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47">
                  <a:moveTo>
                    <a:pt x="16" y="40"/>
                  </a:moveTo>
                  <a:cubicBezTo>
                    <a:pt x="20" y="41"/>
                    <a:pt x="26" y="40"/>
                    <a:pt x="29" y="35"/>
                  </a:cubicBezTo>
                  <a:cubicBezTo>
                    <a:pt x="32" y="31"/>
                    <a:pt x="33" y="24"/>
                    <a:pt x="33" y="20"/>
                  </a:cubicBezTo>
                  <a:cubicBezTo>
                    <a:pt x="32" y="15"/>
                    <a:pt x="29" y="12"/>
                    <a:pt x="26" y="9"/>
                  </a:cubicBezTo>
                  <a:cubicBezTo>
                    <a:pt x="24" y="7"/>
                    <a:pt x="21" y="5"/>
                    <a:pt x="18" y="4"/>
                  </a:cubicBezTo>
                  <a:cubicBezTo>
                    <a:pt x="16" y="3"/>
                    <a:pt x="10" y="0"/>
                    <a:pt x="10" y="0"/>
                  </a:cubicBezTo>
                  <a:cubicBezTo>
                    <a:pt x="10" y="4"/>
                    <a:pt x="7" y="8"/>
                    <a:pt x="5" y="12"/>
                  </a:cubicBezTo>
                  <a:cubicBezTo>
                    <a:pt x="3" y="14"/>
                    <a:pt x="2" y="16"/>
                    <a:pt x="1" y="19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" y="28"/>
                    <a:pt x="3" y="31"/>
                    <a:pt x="6" y="34"/>
                  </a:cubicBezTo>
                  <a:cubicBezTo>
                    <a:pt x="8" y="36"/>
                    <a:pt x="11" y="39"/>
                    <a:pt x="15" y="40"/>
                  </a:cubicBezTo>
                  <a:cubicBezTo>
                    <a:pt x="14" y="41"/>
                    <a:pt x="13" y="43"/>
                    <a:pt x="12" y="44"/>
                  </a:cubicBezTo>
                  <a:cubicBezTo>
                    <a:pt x="10" y="45"/>
                    <a:pt x="8" y="46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7" y="47"/>
                    <a:pt x="9" y="46"/>
                    <a:pt x="11" y="45"/>
                  </a:cubicBezTo>
                  <a:cubicBezTo>
                    <a:pt x="13" y="43"/>
                    <a:pt x="15" y="42"/>
                    <a:pt x="16" y="4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3" name="Freeform 2676"/>
            <p:cNvSpPr/>
            <p:nvPr/>
          </p:nvSpPr>
          <p:spPr bwMode="auto">
            <a:xfrm>
              <a:off x="161590" y="3447468"/>
              <a:ext cx="42225" cy="55701"/>
            </a:xfrm>
            <a:custGeom>
              <a:avLst/>
              <a:gdLst>
                <a:gd name="T0" fmla="*/ 7 w 20"/>
                <a:gd name="T1" fmla="*/ 23 h 26"/>
                <a:gd name="T2" fmla="*/ 16 w 20"/>
                <a:gd name="T3" fmla="*/ 22 h 26"/>
                <a:gd name="T4" fmla="*/ 20 w 20"/>
                <a:gd name="T5" fmla="*/ 14 h 26"/>
                <a:gd name="T6" fmla="*/ 18 w 20"/>
                <a:gd name="T7" fmla="*/ 7 h 26"/>
                <a:gd name="T8" fmla="*/ 13 w 20"/>
                <a:gd name="T9" fmla="*/ 3 h 26"/>
                <a:gd name="T10" fmla="*/ 10 w 20"/>
                <a:gd name="T11" fmla="*/ 1 h 26"/>
                <a:gd name="T12" fmla="*/ 8 w 20"/>
                <a:gd name="T13" fmla="*/ 0 h 26"/>
                <a:gd name="T14" fmla="*/ 5 w 20"/>
                <a:gd name="T15" fmla="*/ 5 h 26"/>
                <a:gd name="T16" fmla="*/ 1 w 20"/>
                <a:gd name="T17" fmla="*/ 12 h 26"/>
                <a:gd name="T18" fmla="*/ 2 w 20"/>
                <a:gd name="T19" fmla="*/ 18 h 26"/>
                <a:gd name="T20" fmla="*/ 7 w 20"/>
                <a:gd name="T21" fmla="*/ 23 h 26"/>
                <a:gd name="T22" fmla="*/ 4 w 20"/>
                <a:gd name="T23" fmla="*/ 24 h 26"/>
                <a:gd name="T24" fmla="*/ 0 w 20"/>
                <a:gd name="T25" fmla="*/ 25 h 26"/>
                <a:gd name="T26" fmla="*/ 0 w 20"/>
                <a:gd name="T27" fmla="*/ 25 h 26"/>
                <a:gd name="T28" fmla="*/ 3 w 20"/>
                <a:gd name="T29" fmla="*/ 25 h 26"/>
                <a:gd name="T30" fmla="*/ 7 w 20"/>
                <a:gd name="T31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6">
                  <a:moveTo>
                    <a:pt x="7" y="23"/>
                  </a:moveTo>
                  <a:cubicBezTo>
                    <a:pt x="9" y="24"/>
                    <a:pt x="13" y="25"/>
                    <a:pt x="16" y="22"/>
                  </a:cubicBezTo>
                  <a:cubicBezTo>
                    <a:pt x="18" y="20"/>
                    <a:pt x="20" y="16"/>
                    <a:pt x="20" y="14"/>
                  </a:cubicBezTo>
                  <a:cubicBezTo>
                    <a:pt x="20" y="11"/>
                    <a:pt x="19" y="8"/>
                    <a:pt x="18" y="7"/>
                  </a:cubicBezTo>
                  <a:cubicBezTo>
                    <a:pt x="17" y="5"/>
                    <a:pt x="15" y="4"/>
                    <a:pt x="13" y="3"/>
                  </a:cubicBezTo>
                  <a:cubicBezTo>
                    <a:pt x="13" y="2"/>
                    <a:pt x="12" y="2"/>
                    <a:pt x="10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9" y="2"/>
                    <a:pt x="6" y="4"/>
                    <a:pt x="5" y="5"/>
                  </a:cubicBezTo>
                  <a:cubicBezTo>
                    <a:pt x="3" y="7"/>
                    <a:pt x="1" y="10"/>
                    <a:pt x="1" y="12"/>
                  </a:cubicBezTo>
                  <a:cubicBezTo>
                    <a:pt x="1" y="14"/>
                    <a:pt x="1" y="16"/>
                    <a:pt x="2" y="18"/>
                  </a:cubicBezTo>
                  <a:cubicBezTo>
                    <a:pt x="3" y="20"/>
                    <a:pt x="5" y="21"/>
                    <a:pt x="7" y="23"/>
                  </a:cubicBezTo>
                  <a:cubicBezTo>
                    <a:pt x="6" y="23"/>
                    <a:pt x="5" y="24"/>
                    <a:pt x="4" y="24"/>
                  </a:cubicBezTo>
                  <a:cubicBezTo>
                    <a:pt x="3" y="25"/>
                    <a:pt x="1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2" y="25"/>
                    <a:pt x="3" y="25"/>
                  </a:cubicBezTo>
                  <a:cubicBezTo>
                    <a:pt x="5" y="25"/>
                    <a:pt x="6" y="24"/>
                    <a:pt x="7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4" name="Freeform 2677"/>
            <p:cNvSpPr/>
            <p:nvPr/>
          </p:nvSpPr>
          <p:spPr bwMode="auto">
            <a:xfrm>
              <a:off x="118467" y="3350441"/>
              <a:ext cx="36835" cy="50310"/>
            </a:xfrm>
            <a:custGeom>
              <a:avLst/>
              <a:gdLst>
                <a:gd name="T0" fmla="*/ 14 w 17"/>
                <a:gd name="T1" fmla="*/ 24 h 24"/>
                <a:gd name="T2" fmla="*/ 13 w 17"/>
                <a:gd name="T3" fmla="*/ 19 h 24"/>
                <a:gd name="T4" fmla="*/ 17 w 17"/>
                <a:gd name="T5" fmla="*/ 14 h 24"/>
                <a:gd name="T6" fmla="*/ 16 w 17"/>
                <a:gd name="T7" fmla="*/ 8 h 24"/>
                <a:gd name="T8" fmla="*/ 12 w 17"/>
                <a:gd name="T9" fmla="*/ 4 h 24"/>
                <a:gd name="T10" fmla="*/ 8 w 17"/>
                <a:gd name="T11" fmla="*/ 2 h 24"/>
                <a:gd name="T12" fmla="*/ 3 w 17"/>
                <a:gd name="T13" fmla="*/ 0 h 24"/>
                <a:gd name="T14" fmla="*/ 1 w 17"/>
                <a:gd name="T15" fmla="*/ 7 h 24"/>
                <a:gd name="T16" fmla="*/ 2 w 17"/>
                <a:gd name="T17" fmla="*/ 18 h 24"/>
                <a:gd name="T18" fmla="*/ 7 w 17"/>
                <a:gd name="T19" fmla="*/ 21 h 24"/>
                <a:gd name="T20" fmla="*/ 13 w 17"/>
                <a:gd name="T21" fmla="*/ 19 h 24"/>
                <a:gd name="T22" fmla="*/ 13 w 17"/>
                <a:gd name="T23" fmla="*/ 21 h 24"/>
                <a:gd name="T24" fmla="*/ 13 w 17"/>
                <a:gd name="T25" fmla="*/ 24 h 24"/>
                <a:gd name="T26" fmla="*/ 14 w 17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4">
                  <a:moveTo>
                    <a:pt x="14" y="24"/>
                  </a:moveTo>
                  <a:cubicBezTo>
                    <a:pt x="14" y="23"/>
                    <a:pt x="14" y="20"/>
                    <a:pt x="13" y="19"/>
                  </a:cubicBezTo>
                  <a:cubicBezTo>
                    <a:pt x="15" y="17"/>
                    <a:pt x="17" y="16"/>
                    <a:pt x="17" y="14"/>
                  </a:cubicBezTo>
                  <a:cubicBezTo>
                    <a:pt x="17" y="12"/>
                    <a:pt x="17" y="10"/>
                    <a:pt x="16" y="8"/>
                  </a:cubicBezTo>
                  <a:cubicBezTo>
                    <a:pt x="15" y="7"/>
                    <a:pt x="14" y="5"/>
                    <a:pt x="12" y="4"/>
                  </a:cubicBezTo>
                  <a:cubicBezTo>
                    <a:pt x="11" y="3"/>
                    <a:pt x="9" y="3"/>
                    <a:pt x="8" y="2"/>
                  </a:cubicBezTo>
                  <a:cubicBezTo>
                    <a:pt x="6" y="2"/>
                    <a:pt x="3" y="0"/>
                    <a:pt x="3" y="0"/>
                  </a:cubicBezTo>
                  <a:cubicBezTo>
                    <a:pt x="4" y="2"/>
                    <a:pt x="2" y="5"/>
                    <a:pt x="1" y="7"/>
                  </a:cubicBezTo>
                  <a:cubicBezTo>
                    <a:pt x="0" y="10"/>
                    <a:pt x="0" y="15"/>
                    <a:pt x="2" y="18"/>
                  </a:cubicBezTo>
                  <a:cubicBezTo>
                    <a:pt x="3" y="20"/>
                    <a:pt x="5" y="20"/>
                    <a:pt x="7" y="21"/>
                  </a:cubicBezTo>
                  <a:cubicBezTo>
                    <a:pt x="9" y="21"/>
                    <a:pt x="11" y="20"/>
                    <a:pt x="13" y="19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3" y="22"/>
                    <a:pt x="13" y="23"/>
                    <a:pt x="13" y="2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5" name="Freeform 2678"/>
            <p:cNvSpPr/>
            <p:nvPr/>
          </p:nvSpPr>
          <p:spPr bwMode="auto">
            <a:xfrm>
              <a:off x="801250" y="2090887"/>
              <a:ext cx="118589" cy="79059"/>
            </a:xfrm>
            <a:custGeom>
              <a:avLst/>
              <a:gdLst>
                <a:gd name="T0" fmla="*/ 13 w 56"/>
                <a:gd name="T1" fmla="*/ 17 h 37"/>
                <a:gd name="T2" fmla="*/ 14 w 56"/>
                <a:gd name="T3" fmla="*/ 29 h 37"/>
                <a:gd name="T4" fmla="*/ 8 w 56"/>
                <a:gd name="T5" fmla="*/ 29 h 37"/>
                <a:gd name="T6" fmla="*/ 0 w 56"/>
                <a:gd name="T7" fmla="*/ 25 h 37"/>
                <a:gd name="T8" fmla="*/ 0 w 56"/>
                <a:gd name="T9" fmla="*/ 26 h 37"/>
                <a:gd name="T10" fmla="*/ 6 w 56"/>
                <a:gd name="T11" fmla="*/ 29 h 37"/>
                <a:gd name="T12" fmla="*/ 14 w 56"/>
                <a:gd name="T13" fmla="*/ 29 h 37"/>
                <a:gd name="T14" fmla="*/ 19 w 56"/>
                <a:gd name="T15" fmla="*/ 35 h 37"/>
                <a:gd name="T16" fmla="*/ 29 w 56"/>
                <a:gd name="T17" fmla="*/ 37 h 37"/>
                <a:gd name="T18" fmla="*/ 44 w 56"/>
                <a:gd name="T19" fmla="*/ 31 h 37"/>
                <a:gd name="T20" fmla="*/ 50 w 56"/>
                <a:gd name="T21" fmla="*/ 21 h 37"/>
                <a:gd name="T22" fmla="*/ 53 w 56"/>
                <a:gd name="T23" fmla="*/ 10 h 37"/>
                <a:gd name="T24" fmla="*/ 54 w 56"/>
                <a:gd name="T25" fmla="*/ 4 h 37"/>
                <a:gd name="T26" fmla="*/ 56 w 56"/>
                <a:gd name="T27" fmla="*/ 0 h 37"/>
                <a:gd name="T28" fmla="*/ 38 w 56"/>
                <a:gd name="T29" fmla="*/ 1 h 37"/>
                <a:gd name="T30" fmla="*/ 27 w 56"/>
                <a:gd name="T31" fmla="*/ 2 h 37"/>
                <a:gd name="T32" fmla="*/ 18 w 56"/>
                <a:gd name="T33" fmla="*/ 7 h 37"/>
                <a:gd name="T34" fmla="*/ 13 w 56"/>
                <a:gd name="T35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7">
                  <a:moveTo>
                    <a:pt x="13" y="17"/>
                  </a:moveTo>
                  <a:cubicBezTo>
                    <a:pt x="12" y="21"/>
                    <a:pt x="12" y="25"/>
                    <a:pt x="14" y="29"/>
                  </a:cubicBezTo>
                  <a:cubicBezTo>
                    <a:pt x="12" y="29"/>
                    <a:pt x="10" y="29"/>
                    <a:pt x="8" y="29"/>
                  </a:cubicBezTo>
                  <a:cubicBezTo>
                    <a:pt x="5" y="28"/>
                    <a:pt x="2" y="27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7"/>
                    <a:pt x="3" y="28"/>
                    <a:pt x="6" y="29"/>
                  </a:cubicBezTo>
                  <a:cubicBezTo>
                    <a:pt x="9" y="30"/>
                    <a:pt x="12" y="30"/>
                    <a:pt x="14" y="29"/>
                  </a:cubicBezTo>
                  <a:cubicBezTo>
                    <a:pt x="15" y="32"/>
                    <a:pt x="17" y="34"/>
                    <a:pt x="19" y="35"/>
                  </a:cubicBezTo>
                  <a:cubicBezTo>
                    <a:pt x="22" y="37"/>
                    <a:pt x="25" y="37"/>
                    <a:pt x="29" y="37"/>
                  </a:cubicBezTo>
                  <a:cubicBezTo>
                    <a:pt x="34" y="37"/>
                    <a:pt x="40" y="34"/>
                    <a:pt x="44" y="31"/>
                  </a:cubicBezTo>
                  <a:cubicBezTo>
                    <a:pt x="48" y="28"/>
                    <a:pt x="49" y="24"/>
                    <a:pt x="50" y="21"/>
                  </a:cubicBezTo>
                  <a:cubicBezTo>
                    <a:pt x="52" y="17"/>
                    <a:pt x="52" y="14"/>
                    <a:pt x="53" y="10"/>
                  </a:cubicBezTo>
                  <a:cubicBezTo>
                    <a:pt x="53" y="9"/>
                    <a:pt x="54" y="7"/>
                    <a:pt x="54" y="4"/>
                  </a:cubicBezTo>
                  <a:cubicBezTo>
                    <a:pt x="55" y="2"/>
                    <a:pt x="56" y="0"/>
                    <a:pt x="56" y="0"/>
                  </a:cubicBezTo>
                  <a:cubicBezTo>
                    <a:pt x="50" y="2"/>
                    <a:pt x="44" y="0"/>
                    <a:pt x="38" y="1"/>
                  </a:cubicBezTo>
                  <a:cubicBezTo>
                    <a:pt x="34" y="1"/>
                    <a:pt x="30" y="1"/>
                    <a:pt x="27" y="2"/>
                  </a:cubicBezTo>
                  <a:cubicBezTo>
                    <a:pt x="23" y="4"/>
                    <a:pt x="20" y="5"/>
                    <a:pt x="18" y="7"/>
                  </a:cubicBezTo>
                  <a:cubicBezTo>
                    <a:pt x="15" y="10"/>
                    <a:pt x="14" y="13"/>
                    <a:pt x="13" y="1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6" name="Freeform 2679"/>
            <p:cNvSpPr/>
            <p:nvPr/>
          </p:nvSpPr>
          <p:spPr bwMode="auto">
            <a:xfrm>
              <a:off x="97804" y="2028897"/>
              <a:ext cx="133862" cy="114995"/>
            </a:xfrm>
            <a:custGeom>
              <a:avLst/>
              <a:gdLst>
                <a:gd name="T0" fmla="*/ 2 w 63"/>
                <a:gd name="T1" fmla="*/ 19 h 54"/>
                <a:gd name="T2" fmla="*/ 3 w 63"/>
                <a:gd name="T3" fmla="*/ 34 h 54"/>
                <a:gd name="T4" fmla="*/ 14 w 63"/>
                <a:gd name="T5" fmla="*/ 43 h 54"/>
                <a:gd name="T6" fmla="*/ 10 w 63"/>
                <a:gd name="T7" fmla="*/ 48 h 54"/>
                <a:gd name="T8" fmla="*/ 2 w 63"/>
                <a:gd name="T9" fmla="*/ 53 h 54"/>
                <a:gd name="T10" fmla="*/ 3 w 63"/>
                <a:gd name="T11" fmla="*/ 54 h 54"/>
                <a:gd name="T12" fmla="*/ 9 w 63"/>
                <a:gd name="T13" fmla="*/ 50 h 54"/>
                <a:gd name="T14" fmla="*/ 14 w 63"/>
                <a:gd name="T15" fmla="*/ 43 h 54"/>
                <a:gd name="T16" fmla="*/ 31 w 63"/>
                <a:gd name="T17" fmla="*/ 44 h 54"/>
                <a:gd name="T18" fmla="*/ 34 w 63"/>
                <a:gd name="T19" fmla="*/ 42 h 54"/>
                <a:gd name="T20" fmla="*/ 35 w 63"/>
                <a:gd name="T21" fmla="*/ 42 h 54"/>
                <a:gd name="T22" fmla="*/ 35 w 63"/>
                <a:gd name="T23" fmla="*/ 41 h 54"/>
                <a:gd name="T24" fmla="*/ 35 w 63"/>
                <a:gd name="T25" fmla="*/ 41 h 54"/>
                <a:gd name="T26" fmla="*/ 35 w 63"/>
                <a:gd name="T27" fmla="*/ 41 h 54"/>
                <a:gd name="T28" fmla="*/ 35 w 63"/>
                <a:gd name="T29" fmla="*/ 40 h 54"/>
                <a:gd name="T30" fmla="*/ 36 w 63"/>
                <a:gd name="T31" fmla="*/ 36 h 54"/>
                <a:gd name="T32" fmla="*/ 40 w 63"/>
                <a:gd name="T33" fmla="*/ 32 h 54"/>
                <a:gd name="T34" fmla="*/ 49 w 63"/>
                <a:gd name="T35" fmla="*/ 26 h 54"/>
                <a:gd name="T36" fmla="*/ 57 w 63"/>
                <a:gd name="T37" fmla="*/ 25 h 54"/>
                <a:gd name="T38" fmla="*/ 61 w 63"/>
                <a:gd name="T39" fmla="*/ 26 h 54"/>
                <a:gd name="T40" fmla="*/ 63 w 63"/>
                <a:gd name="T41" fmla="*/ 27 h 54"/>
                <a:gd name="T42" fmla="*/ 55 w 63"/>
                <a:gd name="T43" fmla="*/ 13 h 54"/>
                <a:gd name="T44" fmla="*/ 43 w 63"/>
                <a:gd name="T45" fmla="*/ 3 h 54"/>
                <a:gd name="T46" fmla="*/ 31 w 63"/>
                <a:gd name="T47" fmla="*/ 0 h 54"/>
                <a:gd name="T48" fmla="*/ 18 w 63"/>
                <a:gd name="T49" fmla="*/ 4 h 54"/>
                <a:gd name="T50" fmla="*/ 8 w 63"/>
                <a:gd name="T51" fmla="*/ 11 h 54"/>
                <a:gd name="T52" fmla="*/ 2 w 63"/>
                <a:gd name="T5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" h="54">
                  <a:moveTo>
                    <a:pt x="2" y="19"/>
                  </a:moveTo>
                  <a:cubicBezTo>
                    <a:pt x="0" y="24"/>
                    <a:pt x="0" y="30"/>
                    <a:pt x="3" y="34"/>
                  </a:cubicBezTo>
                  <a:cubicBezTo>
                    <a:pt x="5" y="38"/>
                    <a:pt x="9" y="41"/>
                    <a:pt x="14" y="43"/>
                  </a:cubicBezTo>
                  <a:cubicBezTo>
                    <a:pt x="13" y="45"/>
                    <a:pt x="11" y="47"/>
                    <a:pt x="10" y="48"/>
                  </a:cubicBezTo>
                  <a:cubicBezTo>
                    <a:pt x="8" y="50"/>
                    <a:pt x="5" y="52"/>
                    <a:pt x="2" y="53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4"/>
                    <a:pt x="7" y="52"/>
                    <a:pt x="9" y="50"/>
                  </a:cubicBezTo>
                  <a:cubicBezTo>
                    <a:pt x="11" y="48"/>
                    <a:pt x="13" y="45"/>
                    <a:pt x="14" y="43"/>
                  </a:cubicBezTo>
                  <a:cubicBezTo>
                    <a:pt x="20" y="46"/>
                    <a:pt x="27" y="46"/>
                    <a:pt x="31" y="44"/>
                  </a:cubicBezTo>
                  <a:cubicBezTo>
                    <a:pt x="32" y="43"/>
                    <a:pt x="33" y="43"/>
                    <a:pt x="34" y="42"/>
                  </a:cubicBezTo>
                  <a:cubicBezTo>
                    <a:pt x="34" y="42"/>
                    <a:pt x="34" y="42"/>
                    <a:pt x="35" y="42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0"/>
                  </a:cubicBezTo>
                  <a:cubicBezTo>
                    <a:pt x="35" y="39"/>
                    <a:pt x="36" y="38"/>
                    <a:pt x="36" y="36"/>
                  </a:cubicBezTo>
                  <a:cubicBezTo>
                    <a:pt x="37" y="35"/>
                    <a:pt x="38" y="33"/>
                    <a:pt x="40" y="32"/>
                  </a:cubicBezTo>
                  <a:cubicBezTo>
                    <a:pt x="42" y="29"/>
                    <a:pt x="46" y="27"/>
                    <a:pt x="49" y="26"/>
                  </a:cubicBezTo>
                  <a:cubicBezTo>
                    <a:pt x="51" y="25"/>
                    <a:pt x="54" y="25"/>
                    <a:pt x="57" y="25"/>
                  </a:cubicBezTo>
                  <a:cubicBezTo>
                    <a:pt x="59" y="25"/>
                    <a:pt x="60" y="26"/>
                    <a:pt x="61" y="26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0" y="22"/>
                    <a:pt x="58" y="18"/>
                    <a:pt x="55" y="13"/>
                  </a:cubicBezTo>
                  <a:cubicBezTo>
                    <a:pt x="52" y="9"/>
                    <a:pt x="48" y="5"/>
                    <a:pt x="43" y="3"/>
                  </a:cubicBezTo>
                  <a:cubicBezTo>
                    <a:pt x="40" y="1"/>
                    <a:pt x="36" y="0"/>
                    <a:pt x="31" y="0"/>
                  </a:cubicBezTo>
                  <a:cubicBezTo>
                    <a:pt x="27" y="0"/>
                    <a:pt x="23" y="1"/>
                    <a:pt x="18" y="4"/>
                  </a:cubicBezTo>
                  <a:cubicBezTo>
                    <a:pt x="14" y="5"/>
                    <a:pt x="9" y="9"/>
                    <a:pt x="8" y="11"/>
                  </a:cubicBezTo>
                  <a:cubicBezTo>
                    <a:pt x="5" y="13"/>
                    <a:pt x="3" y="16"/>
                    <a:pt x="2" y="1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7" name="Freeform 2680"/>
            <p:cNvSpPr/>
            <p:nvPr/>
          </p:nvSpPr>
          <p:spPr bwMode="auto">
            <a:xfrm>
              <a:off x="564972" y="2142096"/>
              <a:ext cx="136557" cy="101519"/>
            </a:xfrm>
            <a:custGeom>
              <a:avLst/>
              <a:gdLst>
                <a:gd name="T0" fmla="*/ 20 w 64"/>
                <a:gd name="T1" fmla="*/ 11 h 48"/>
                <a:gd name="T2" fmla="*/ 16 w 64"/>
                <a:gd name="T3" fmla="*/ 38 h 48"/>
                <a:gd name="T4" fmla="*/ 9 w 64"/>
                <a:gd name="T5" fmla="*/ 39 h 48"/>
                <a:gd name="T6" fmla="*/ 0 w 64"/>
                <a:gd name="T7" fmla="*/ 38 h 48"/>
                <a:gd name="T8" fmla="*/ 0 w 64"/>
                <a:gd name="T9" fmla="*/ 39 h 48"/>
                <a:gd name="T10" fmla="*/ 16 w 64"/>
                <a:gd name="T11" fmla="*/ 39 h 48"/>
                <a:gd name="T12" fmla="*/ 33 w 64"/>
                <a:gd name="T13" fmla="*/ 48 h 48"/>
                <a:gd name="T14" fmla="*/ 52 w 64"/>
                <a:gd name="T15" fmla="*/ 41 h 48"/>
                <a:gd name="T16" fmla="*/ 62 w 64"/>
                <a:gd name="T17" fmla="*/ 27 h 48"/>
                <a:gd name="T18" fmla="*/ 63 w 64"/>
                <a:gd name="T19" fmla="*/ 13 h 48"/>
                <a:gd name="T20" fmla="*/ 63 w 64"/>
                <a:gd name="T21" fmla="*/ 5 h 48"/>
                <a:gd name="T22" fmla="*/ 62 w 64"/>
                <a:gd name="T23" fmla="*/ 0 h 48"/>
                <a:gd name="T24" fmla="*/ 54 w 64"/>
                <a:gd name="T25" fmla="*/ 3 h 48"/>
                <a:gd name="T26" fmla="*/ 45 w 64"/>
                <a:gd name="T27" fmla="*/ 3 h 48"/>
                <a:gd name="T28" fmla="*/ 32 w 64"/>
                <a:gd name="T29" fmla="*/ 5 h 48"/>
                <a:gd name="T30" fmla="*/ 20 w 64"/>
                <a:gd name="T31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8">
                  <a:moveTo>
                    <a:pt x="20" y="11"/>
                  </a:moveTo>
                  <a:cubicBezTo>
                    <a:pt x="12" y="17"/>
                    <a:pt x="11" y="29"/>
                    <a:pt x="16" y="38"/>
                  </a:cubicBezTo>
                  <a:cubicBezTo>
                    <a:pt x="14" y="39"/>
                    <a:pt x="12" y="39"/>
                    <a:pt x="9" y="39"/>
                  </a:cubicBezTo>
                  <a:cubicBezTo>
                    <a:pt x="6" y="40"/>
                    <a:pt x="3" y="39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40"/>
                    <a:pt x="12" y="41"/>
                    <a:pt x="16" y="39"/>
                  </a:cubicBezTo>
                  <a:cubicBezTo>
                    <a:pt x="20" y="44"/>
                    <a:pt x="26" y="48"/>
                    <a:pt x="33" y="48"/>
                  </a:cubicBezTo>
                  <a:cubicBezTo>
                    <a:pt x="39" y="48"/>
                    <a:pt x="47" y="45"/>
                    <a:pt x="52" y="41"/>
                  </a:cubicBezTo>
                  <a:cubicBezTo>
                    <a:pt x="58" y="37"/>
                    <a:pt x="60" y="32"/>
                    <a:pt x="62" y="27"/>
                  </a:cubicBezTo>
                  <a:cubicBezTo>
                    <a:pt x="64" y="22"/>
                    <a:pt x="64" y="18"/>
                    <a:pt x="63" y="13"/>
                  </a:cubicBezTo>
                  <a:cubicBezTo>
                    <a:pt x="63" y="12"/>
                    <a:pt x="63" y="8"/>
                    <a:pt x="63" y="5"/>
                  </a:cubicBezTo>
                  <a:cubicBezTo>
                    <a:pt x="62" y="2"/>
                    <a:pt x="62" y="0"/>
                    <a:pt x="62" y="0"/>
                  </a:cubicBezTo>
                  <a:cubicBezTo>
                    <a:pt x="60" y="2"/>
                    <a:pt x="57" y="3"/>
                    <a:pt x="54" y="3"/>
                  </a:cubicBezTo>
                  <a:cubicBezTo>
                    <a:pt x="51" y="3"/>
                    <a:pt x="47" y="3"/>
                    <a:pt x="45" y="3"/>
                  </a:cubicBezTo>
                  <a:cubicBezTo>
                    <a:pt x="41" y="3"/>
                    <a:pt x="36" y="3"/>
                    <a:pt x="32" y="5"/>
                  </a:cubicBezTo>
                  <a:cubicBezTo>
                    <a:pt x="28" y="6"/>
                    <a:pt x="23" y="8"/>
                    <a:pt x="20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8" name="Freeform 2681"/>
            <p:cNvSpPr/>
            <p:nvPr/>
          </p:nvSpPr>
          <p:spPr bwMode="auto">
            <a:xfrm>
              <a:off x="639538" y="2364898"/>
              <a:ext cx="125776" cy="138353"/>
            </a:xfrm>
            <a:custGeom>
              <a:avLst/>
              <a:gdLst>
                <a:gd name="T0" fmla="*/ 9 w 59"/>
                <a:gd name="T1" fmla="*/ 15 h 65"/>
                <a:gd name="T2" fmla="*/ 6 w 59"/>
                <a:gd name="T3" fmla="*/ 35 h 65"/>
                <a:gd name="T4" fmla="*/ 14 w 59"/>
                <a:gd name="T5" fmla="*/ 46 h 65"/>
                <a:gd name="T6" fmla="*/ 28 w 59"/>
                <a:gd name="T7" fmla="*/ 50 h 65"/>
                <a:gd name="T8" fmla="*/ 41 w 59"/>
                <a:gd name="T9" fmla="*/ 54 h 65"/>
                <a:gd name="T10" fmla="*/ 49 w 59"/>
                <a:gd name="T11" fmla="*/ 59 h 65"/>
                <a:gd name="T12" fmla="*/ 53 w 59"/>
                <a:gd name="T13" fmla="*/ 65 h 65"/>
                <a:gd name="T14" fmla="*/ 55 w 59"/>
                <a:gd name="T15" fmla="*/ 57 h 65"/>
                <a:gd name="T16" fmla="*/ 57 w 59"/>
                <a:gd name="T17" fmla="*/ 49 h 65"/>
                <a:gd name="T18" fmla="*/ 58 w 59"/>
                <a:gd name="T19" fmla="*/ 34 h 65"/>
                <a:gd name="T20" fmla="*/ 52 w 59"/>
                <a:gd name="T21" fmla="*/ 15 h 65"/>
                <a:gd name="T22" fmla="*/ 39 w 59"/>
                <a:gd name="T23" fmla="*/ 2 h 65"/>
                <a:gd name="T24" fmla="*/ 22 w 59"/>
                <a:gd name="T25" fmla="*/ 3 h 65"/>
                <a:gd name="T26" fmla="*/ 10 w 59"/>
                <a:gd name="T27" fmla="*/ 14 h 65"/>
                <a:gd name="T28" fmla="*/ 5 w 59"/>
                <a:gd name="T29" fmla="*/ 9 h 65"/>
                <a:gd name="T30" fmla="*/ 1 w 59"/>
                <a:gd name="T31" fmla="*/ 1 h 65"/>
                <a:gd name="T32" fmla="*/ 0 w 59"/>
                <a:gd name="T33" fmla="*/ 1 h 65"/>
                <a:gd name="T34" fmla="*/ 3 w 59"/>
                <a:gd name="T35" fmla="*/ 8 h 65"/>
                <a:gd name="T36" fmla="*/ 9 w 59"/>
                <a:gd name="T37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65">
                  <a:moveTo>
                    <a:pt x="9" y="15"/>
                  </a:moveTo>
                  <a:cubicBezTo>
                    <a:pt x="5" y="22"/>
                    <a:pt x="3" y="29"/>
                    <a:pt x="6" y="35"/>
                  </a:cubicBezTo>
                  <a:cubicBezTo>
                    <a:pt x="7" y="39"/>
                    <a:pt x="11" y="44"/>
                    <a:pt x="14" y="46"/>
                  </a:cubicBezTo>
                  <a:cubicBezTo>
                    <a:pt x="18" y="49"/>
                    <a:pt x="23" y="49"/>
                    <a:pt x="28" y="50"/>
                  </a:cubicBezTo>
                  <a:cubicBezTo>
                    <a:pt x="32" y="51"/>
                    <a:pt x="37" y="52"/>
                    <a:pt x="41" y="54"/>
                  </a:cubicBezTo>
                  <a:cubicBezTo>
                    <a:pt x="43" y="54"/>
                    <a:pt x="46" y="57"/>
                    <a:pt x="49" y="59"/>
                  </a:cubicBezTo>
                  <a:cubicBezTo>
                    <a:pt x="51" y="62"/>
                    <a:pt x="53" y="65"/>
                    <a:pt x="53" y="65"/>
                  </a:cubicBezTo>
                  <a:cubicBezTo>
                    <a:pt x="54" y="62"/>
                    <a:pt x="54" y="60"/>
                    <a:pt x="55" y="57"/>
                  </a:cubicBezTo>
                  <a:cubicBezTo>
                    <a:pt x="56" y="55"/>
                    <a:pt x="56" y="52"/>
                    <a:pt x="57" y="49"/>
                  </a:cubicBezTo>
                  <a:cubicBezTo>
                    <a:pt x="58" y="44"/>
                    <a:pt x="59" y="39"/>
                    <a:pt x="58" y="34"/>
                  </a:cubicBezTo>
                  <a:cubicBezTo>
                    <a:pt x="58" y="28"/>
                    <a:pt x="56" y="21"/>
                    <a:pt x="52" y="15"/>
                  </a:cubicBezTo>
                  <a:cubicBezTo>
                    <a:pt x="49" y="9"/>
                    <a:pt x="45" y="5"/>
                    <a:pt x="39" y="2"/>
                  </a:cubicBezTo>
                  <a:cubicBezTo>
                    <a:pt x="34" y="0"/>
                    <a:pt x="28" y="0"/>
                    <a:pt x="22" y="3"/>
                  </a:cubicBezTo>
                  <a:cubicBezTo>
                    <a:pt x="17" y="5"/>
                    <a:pt x="13" y="9"/>
                    <a:pt x="10" y="14"/>
                  </a:cubicBezTo>
                  <a:cubicBezTo>
                    <a:pt x="8" y="13"/>
                    <a:pt x="6" y="11"/>
                    <a:pt x="5" y="9"/>
                  </a:cubicBezTo>
                  <a:cubicBezTo>
                    <a:pt x="3" y="7"/>
                    <a:pt x="2" y="4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3" y="8"/>
                  </a:cubicBezTo>
                  <a:cubicBezTo>
                    <a:pt x="5" y="11"/>
                    <a:pt x="7" y="14"/>
                    <a:pt x="9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9" name="Freeform 2682"/>
            <p:cNvSpPr>
              <a:spLocks noEditPoints="1"/>
            </p:cNvSpPr>
            <p:nvPr/>
          </p:nvSpPr>
          <p:spPr bwMode="auto">
            <a:xfrm>
              <a:off x="52884" y="2028897"/>
              <a:ext cx="716024" cy="363852"/>
            </a:xfrm>
            <a:custGeom>
              <a:avLst/>
              <a:gdLst>
                <a:gd name="T0" fmla="*/ 21 w 337"/>
                <a:gd name="T1" fmla="*/ 82 h 171"/>
                <a:gd name="T2" fmla="*/ 0 w 337"/>
                <a:gd name="T3" fmla="*/ 82 h 171"/>
                <a:gd name="T4" fmla="*/ 38 w 337"/>
                <a:gd name="T5" fmla="*/ 99 h 171"/>
                <a:gd name="T6" fmla="*/ 44 w 337"/>
                <a:gd name="T7" fmla="*/ 101 h 171"/>
                <a:gd name="T8" fmla="*/ 46 w 337"/>
                <a:gd name="T9" fmla="*/ 100 h 171"/>
                <a:gd name="T10" fmla="*/ 73 w 337"/>
                <a:gd name="T11" fmla="*/ 101 h 171"/>
                <a:gd name="T12" fmla="*/ 87 w 337"/>
                <a:gd name="T13" fmla="*/ 114 h 171"/>
                <a:gd name="T14" fmla="*/ 93 w 337"/>
                <a:gd name="T15" fmla="*/ 113 h 171"/>
                <a:gd name="T16" fmla="*/ 126 w 337"/>
                <a:gd name="T17" fmla="*/ 130 h 171"/>
                <a:gd name="T18" fmla="*/ 165 w 337"/>
                <a:gd name="T19" fmla="*/ 137 h 171"/>
                <a:gd name="T20" fmla="*/ 161 w 337"/>
                <a:gd name="T21" fmla="*/ 117 h 171"/>
                <a:gd name="T22" fmla="*/ 190 w 337"/>
                <a:gd name="T23" fmla="*/ 143 h 171"/>
                <a:gd name="T24" fmla="*/ 179 w 337"/>
                <a:gd name="T25" fmla="*/ 155 h 171"/>
                <a:gd name="T26" fmla="*/ 191 w 337"/>
                <a:gd name="T27" fmla="*/ 156 h 171"/>
                <a:gd name="T28" fmla="*/ 213 w 337"/>
                <a:gd name="T29" fmla="*/ 171 h 171"/>
                <a:gd name="T30" fmla="*/ 239 w 337"/>
                <a:gd name="T31" fmla="*/ 152 h 171"/>
                <a:gd name="T32" fmla="*/ 228 w 337"/>
                <a:gd name="T33" fmla="*/ 137 h 171"/>
                <a:gd name="T34" fmla="*/ 231 w 337"/>
                <a:gd name="T35" fmla="*/ 115 h 171"/>
                <a:gd name="T36" fmla="*/ 224 w 337"/>
                <a:gd name="T37" fmla="*/ 108 h 171"/>
                <a:gd name="T38" fmla="*/ 247 w 337"/>
                <a:gd name="T39" fmla="*/ 69 h 171"/>
                <a:gd name="T40" fmla="*/ 256 w 337"/>
                <a:gd name="T41" fmla="*/ 55 h 171"/>
                <a:gd name="T42" fmla="*/ 282 w 337"/>
                <a:gd name="T43" fmla="*/ 28 h 171"/>
                <a:gd name="T44" fmla="*/ 298 w 337"/>
                <a:gd name="T45" fmla="*/ 34 h 171"/>
                <a:gd name="T46" fmla="*/ 329 w 337"/>
                <a:gd name="T47" fmla="*/ 18 h 171"/>
                <a:gd name="T48" fmla="*/ 337 w 337"/>
                <a:gd name="T49" fmla="*/ 0 h 171"/>
                <a:gd name="T50" fmla="*/ 306 w 337"/>
                <a:gd name="T51" fmla="*/ 5 h 171"/>
                <a:gd name="T52" fmla="*/ 292 w 337"/>
                <a:gd name="T53" fmla="*/ 29 h 171"/>
                <a:gd name="T54" fmla="*/ 283 w 337"/>
                <a:gd name="T55" fmla="*/ 15 h 171"/>
                <a:gd name="T56" fmla="*/ 273 w 337"/>
                <a:gd name="T57" fmla="*/ 4 h 171"/>
                <a:gd name="T58" fmla="*/ 236 w 337"/>
                <a:gd name="T59" fmla="*/ 18 h 171"/>
                <a:gd name="T60" fmla="*/ 226 w 337"/>
                <a:gd name="T61" fmla="*/ 48 h 171"/>
                <a:gd name="T62" fmla="*/ 224 w 337"/>
                <a:gd name="T63" fmla="*/ 48 h 171"/>
                <a:gd name="T64" fmla="*/ 235 w 337"/>
                <a:gd name="T65" fmla="*/ 50 h 171"/>
                <a:gd name="T66" fmla="*/ 210 w 337"/>
                <a:gd name="T67" fmla="*/ 43 h 171"/>
                <a:gd name="T68" fmla="*/ 196 w 337"/>
                <a:gd name="T69" fmla="*/ 31 h 171"/>
                <a:gd name="T70" fmla="*/ 167 w 337"/>
                <a:gd name="T71" fmla="*/ 46 h 171"/>
                <a:gd name="T72" fmla="*/ 153 w 337"/>
                <a:gd name="T73" fmla="*/ 54 h 171"/>
                <a:gd name="T74" fmla="*/ 167 w 337"/>
                <a:gd name="T75" fmla="*/ 59 h 171"/>
                <a:gd name="T76" fmla="*/ 151 w 337"/>
                <a:gd name="T77" fmla="*/ 86 h 171"/>
                <a:gd name="T78" fmla="*/ 105 w 337"/>
                <a:gd name="T79" fmla="*/ 62 h 171"/>
                <a:gd name="T80" fmla="*/ 90 w 337"/>
                <a:gd name="T81" fmla="*/ 83 h 171"/>
                <a:gd name="T82" fmla="*/ 60 w 337"/>
                <a:gd name="T83" fmla="*/ 54 h 171"/>
                <a:gd name="T84" fmla="*/ 171 w 337"/>
                <a:gd name="T85" fmla="*/ 117 h 171"/>
                <a:gd name="T86" fmla="*/ 160 w 337"/>
                <a:gd name="T87" fmla="*/ 11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7" h="171">
                  <a:moveTo>
                    <a:pt x="30" y="52"/>
                  </a:moveTo>
                  <a:cubicBezTo>
                    <a:pt x="23" y="54"/>
                    <a:pt x="19" y="59"/>
                    <a:pt x="18" y="65"/>
                  </a:cubicBezTo>
                  <a:cubicBezTo>
                    <a:pt x="16" y="70"/>
                    <a:pt x="18" y="77"/>
                    <a:pt x="21" y="82"/>
                  </a:cubicBezTo>
                  <a:cubicBezTo>
                    <a:pt x="18" y="83"/>
                    <a:pt x="15" y="83"/>
                    <a:pt x="12" y="83"/>
                  </a:cubicBezTo>
                  <a:cubicBezTo>
                    <a:pt x="8" y="83"/>
                    <a:pt x="4" y="82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3"/>
                    <a:pt x="6" y="83"/>
                    <a:pt x="10" y="84"/>
                  </a:cubicBezTo>
                  <a:cubicBezTo>
                    <a:pt x="14" y="84"/>
                    <a:pt x="18" y="84"/>
                    <a:pt x="21" y="83"/>
                  </a:cubicBezTo>
                  <a:cubicBezTo>
                    <a:pt x="25" y="91"/>
                    <a:pt x="32" y="96"/>
                    <a:pt x="38" y="99"/>
                  </a:cubicBezTo>
                  <a:cubicBezTo>
                    <a:pt x="40" y="99"/>
                    <a:pt x="41" y="100"/>
                    <a:pt x="42" y="100"/>
                  </a:cubicBezTo>
                  <a:cubicBezTo>
                    <a:pt x="43" y="100"/>
                    <a:pt x="43" y="100"/>
                    <a:pt x="44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5" y="101"/>
                    <a:pt x="45" y="100"/>
                    <a:pt x="46" y="100"/>
                  </a:cubicBezTo>
                  <a:cubicBezTo>
                    <a:pt x="47" y="99"/>
                    <a:pt x="48" y="98"/>
                    <a:pt x="50" y="98"/>
                  </a:cubicBezTo>
                  <a:cubicBezTo>
                    <a:pt x="53" y="97"/>
                    <a:pt x="55" y="97"/>
                    <a:pt x="58" y="97"/>
                  </a:cubicBezTo>
                  <a:cubicBezTo>
                    <a:pt x="63" y="97"/>
                    <a:pt x="68" y="98"/>
                    <a:pt x="73" y="101"/>
                  </a:cubicBezTo>
                  <a:cubicBezTo>
                    <a:pt x="75" y="101"/>
                    <a:pt x="79" y="104"/>
                    <a:pt x="82" y="107"/>
                  </a:cubicBezTo>
                  <a:cubicBezTo>
                    <a:pt x="83" y="109"/>
                    <a:pt x="84" y="110"/>
                    <a:pt x="85" y="112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8" y="108"/>
                    <a:pt x="89" y="102"/>
                    <a:pt x="90" y="96"/>
                  </a:cubicBezTo>
                  <a:cubicBezTo>
                    <a:pt x="90" y="99"/>
                    <a:pt x="91" y="101"/>
                    <a:pt x="91" y="104"/>
                  </a:cubicBezTo>
                  <a:cubicBezTo>
                    <a:pt x="91" y="108"/>
                    <a:pt x="91" y="111"/>
                    <a:pt x="93" y="113"/>
                  </a:cubicBezTo>
                  <a:cubicBezTo>
                    <a:pt x="94" y="115"/>
                    <a:pt x="96" y="117"/>
                    <a:pt x="98" y="119"/>
                  </a:cubicBezTo>
                  <a:cubicBezTo>
                    <a:pt x="101" y="121"/>
                    <a:pt x="104" y="124"/>
                    <a:pt x="106" y="125"/>
                  </a:cubicBezTo>
                  <a:cubicBezTo>
                    <a:pt x="112" y="129"/>
                    <a:pt x="119" y="129"/>
                    <a:pt x="126" y="130"/>
                  </a:cubicBezTo>
                  <a:cubicBezTo>
                    <a:pt x="132" y="131"/>
                    <a:pt x="138" y="131"/>
                    <a:pt x="145" y="131"/>
                  </a:cubicBezTo>
                  <a:cubicBezTo>
                    <a:pt x="147" y="131"/>
                    <a:pt x="152" y="132"/>
                    <a:pt x="157" y="134"/>
                  </a:cubicBezTo>
                  <a:cubicBezTo>
                    <a:pt x="161" y="135"/>
                    <a:pt x="165" y="137"/>
                    <a:pt x="165" y="137"/>
                  </a:cubicBezTo>
                  <a:cubicBezTo>
                    <a:pt x="162" y="131"/>
                    <a:pt x="161" y="125"/>
                    <a:pt x="161" y="119"/>
                  </a:cubicBezTo>
                  <a:cubicBezTo>
                    <a:pt x="160" y="118"/>
                    <a:pt x="160" y="117"/>
                    <a:pt x="160" y="116"/>
                  </a:cubicBezTo>
                  <a:cubicBezTo>
                    <a:pt x="160" y="116"/>
                    <a:pt x="161" y="116"/>
                    <a:pt x="161" y="117"/>
                  </a:cubicBezTo>
                  <a:cubicBezTo>
                    <a:pt x="164" y="119"/>
                    <a:pt x="167" y="121"/>
                    <a:pt x="170" y="122"/>
                  </a:cubicBezTo>
                  <a:cubicBezTo>
                    <a:pt x="170" y="129"/>
                    <a:pt x="173" y="136"/>
                    <a:pt x="182" y="140"/>
                  </a:cubicBezTo>
                  <a:cubicBezTo>
                    <a:pt x="184" y="142"/>
                    <a:pt x="187" y="143"/>
                    <a:pt x="190" y="143"/>
                  </a:cubicBezTo>
                  <a:cubicBezTo>
                    <a:pt x="189" y="147"/>
                    <a:pt x="190" y="151"/>
                    <a:pt x="191" y="155"/>
                  </a:cubicBezTo>
                  <a:cubicBezTo>
                    <a:pt x="189" y="155"/>
                    <a:pt x="187" y="155"/>
                    <a:pt x="186" y="155"/>
                  </a:cubicBezTo>
                  <a:cubicBezTo>
                    <a:pt x="184" y="155"/>
                    <a:pt x="181" y="155"/>
                    <a:pt x="179" y="155"/>
                  </a:cubicBezTo>
                  <a:cubicBezTo>
                    <a:pt x="179" y="156"/>
                    <a:pt x="179" y="156"/>
                    <a:pt x="179" y="156"/>
                  </a:cubicBezTo>
                  <a:cubicBezTo>
                    <a:pt x="180" y="156"/>
                    <a:pt x="182" y="156"/>
                    <a:pt x="185" y="156"/>
                  </a:cubicBezTo>
                  <a:cubicBezTo>
                    <a:pt x="187" y="156"/>
                    <a:pt x="189" y="156"/>
                    <a:pt x="191" y="156"/>
                  </a:cubicBezTo>
                  <a:cubicBezTo>
                    <a:pt x="192" y="159"/>
                    <a:pt x="193" y="162"/>
                    <a:pt x="194" y="164"/>
                  </a:cubicBezTo>
                  <a:cubicBezTo>
                    <a:pt x="196" y="166"/>
                    <a:pt x="197" y="168"/>
                    <a:pt x="200" y="169"/>
                  </a:cubicBezTo>
                  <a:cubicBezTo>
                    <a:pt x="203" y="171"/>
                    <a:pt x="208" y="171"/>
                    <a:pt x="213" y="171"/>
                  </a:cubicBezTo>
                  <a:cubicBezTo>
                    <a:pt x="217" y="170"/>
                    <a:pt x="221" y="168"/>
                    <a:pt x="224" y="165"/>
                  </a:cubicBezTo>
                  <a:cubicBezTo>
                    <a:pt x="228" y="162"/>
                    <a:pt x="230" y="160"/>
                    <a:pt x="233" y="157"/>
                  </a:cubicBezTo>
                  <a:cubicBezTo>
                    <a:pt x="234" y="155"/>
                    <a:pt x="237" y="153"/>
                    <a:pt x="239" y="152"/>
                  </a:cubicBezTo>
                  <a:cubicBezTo>
                    <a:pt x="241" y="150"/>
                    <a:pt x="243" y="149"/>
                    <a:pt x="243" y="149"/>
                  </a:cubicBezTo>
                  <a:cubicBezTo>
                    <a:pt x="240" y="148"/>
                    <a:pt x="237" y="146"/>
                    <a:pt x="235" y="144"/>
                  </a:cubicBezTo>
                  <a:cubicBezTo>
                    <a:pt x="233" y="141"/>
                    <a:pt x="230" y="139"/>
                    <a:pt x="228" y="137"/>
                  </a:cubicBezTo>
                  <a:cubicBezTo>
                    <a:pt x="226" y="135"/>
                    <a:pt x="224" y="134"/>
                    <a:pt x="222" y="133"/>
                  </a:cubicBezTo>
                  <a:cubicBezTo>
                    <a:pt x="225" y="130"/>
                    <a:pt x="226" y="126"/>
                    <a:pt x="228" y="122"/>
                  </a:cubicBezTo>
                  <a:cubicBezTo>
                    <a:pt x="228" y="121"/>
                    <a:pt x="230" y="118"/>
                    <a:pt x="231" y="115"/>
                  </a:cubicBezTo>
                  <a:cubicBezTo>
                    <a:pt x="232" y="112"/>
                    <a:pt x="232" y="109"/>
                    <a:pt x="232" y="109"/>
                  </a:cubicBezTo>
                  <a:cubicBezTo>
                    <a:pt x="231" y="110"/>
                    <a:pt x="230" y="110"/>
                    <a:pt x="228" y="110"/>
                  </a:cubicBezTo>
                  <a:cubicBezTo>
                    <a:pt x="227" y="110"/>
                    <a:pt x="225" y="109"/>
                    <a:pt x="224" y="108"/>
                  </a:cubicBezTo>
                  <a:cubicBezTo>
                    <a:pt x="224" y="108"/>
                    <a:pt x="223" y="108"/>
                    <a:pt x="223" y="108"/>
                  </a:cubicBezTo>
                  <a:cubicBezTo>
                    <a:pt x="230" y="103"/>
                    <a:pt x="235" y="97"/>
                    <a:pt x="239" y="91"/>
                  </a:cubicBezTo>
                  <a:cubicBezTo>
                    <a:pt x="244" y="83"/>
                    <a:pt x="246" y="76"/>
                    <a:pt x="247" y="69"/>
                  </a:cubicBezTo>
                  <a:cubicBezTo>
                    <a:pt x="247" y="66"/>
                    <a:pt x="249" y="60"/>
                    <a:pt x="249" y="56"/>
                  </a:cubicBezTo>
                  <a:cubicBezTo>
                    <a:pt x="249" y="56"/>
                    <a:pt x="248" y="56"/>
                    <a:pt x="248" y="56"/>
                  </a:cubicBezTo>
                  <a:cubicBezTo>
                    <a:pt x="251" y="56"/>
                    <a:pt x="253" y="56"/>
                    <a:pt x="256" y="55"/>
                  </a:cubicBezTo>
                  <a:cubicBezTo>
                    <a:pt x="263" y="54"/>
                    <a:pt x="270" y="49"/>
                    <a:pt x="275" y="45"/>
                  </a:cubicBezTo>
                  <a:cubicBezTo>
                    <a:pt x="280" y="40"/>
                    <a:pt x="281" y="34"/>
                    <a:pt x="282" y="29"/>
                  </a:cubicBezTo>
                  <a:cubicBezTo>
                    <a:pt x="282" y="29"/>
                    <a:pt x="282" y="29"/>
                    <a:pt x="282" y="28"/>
                  </a:cubicBezTo>
                  <a:cubicBezTo>
                    <a:pt x="283" y="28"/>
                    <a:pt x="283" y="29"/>
                    <a:pt x="283" y="29"/>
                  </a:cubicBezTo>
                  <a:cubicBezTo>
                    <a:pt x="286" y="30"/>
                    <a:pt x="290" y="30"/>
                    <a:pt x="292" y="29"/>
                  </a:cubicBezTo>
                  <a:cubicBezTo>
                    <a:pt x="293" y="31"/>
                    <a:pt x="295" y="33"/>
                    <a:pt x="298" y="34"/>
                  </a:cubicBezTo>
                  <a:cubicBezTo>
                    <a:pt x="300" y="35"/>
                    <a:pt x="303" y="35"/>
                    <a:pt x="307" y="35"/>
                  </a:cubicBezTo>
                  <a:cubicBezTo>
                    <a:pt x="312" y="34"/>
                    <a:pt x="318" y="31"/>
                    <a:pt x="322" y="28"/>
                  </a:cubicBezTo>
                  <a:cubicBezTo>
                    <a:pt x="326" y="25"/>
                    <a:pt x="327" y="22"/>
                    <a:pt x="329" y="18"/>
                  </a:cubicBezTo>
                  <a:cubicBezTo>
                    <a:pt x="331" y="15"/>
                    <a:pt x="331" y="12"/>
                    <a:pt x="332" y="9"/>
                  </a:cubicBezTo>
                  <a:cubicBezTo>
                    <a:pt x="332" y="8"/>
                    <a:pt x="333" y="6"/>
                    <a:pt x="335" y="4"/>
                  </a:cubicBezTo>
                  <a:cubicBezTo>
                    <a:pt x="336" y="2"/>
                    <a:pt x="337" y="0"/>
                    <a:pt x="337" y="0"/>
                  </a:cubicBezTo>
                  <a:cubicBezTo>
                    <a:pt x="334" y="1"/>
                    <a:pt x="330" y="2"/>
                    <a:pt x="327" y="2"/>
                  </a:cubicBezTo>
                  <a:cubicBezTo>
                    <a:pt x="324" y="2"/>
                    <a:pt x="321" y="2"/>
                    <a:pt x="318" y="2"/>
                  </a:cubicBezTo>
                  <a:cubicBezTo>
                    <a:pt x="314" y="2"/>
                    <a:pt x="310" y="3"/>
                    <a:pt x="306" y="5"/>
                  </a:cubicBezTo>
                  <a:cubicBezTo>
                    <a:pt x="302" y="6"/>
                    <a:pt x="299" y="8"/>
                    <a:pt x="296" y="10"/>
                  </a:cubicBezTo>
                  <a:cubicBezTo>
                    <a:pt x="294" y="12"/>
                    <a:pt x="292" y="15"/>
                    <a:pt x="291" y="19"/>
                  </a:cubicBezTo>
                  <a:cubicBezTo>
                    <a:pt x="290" y="22"/>
                    <a:pt x="290" y="26"/>
                    <a:pt x="292" y="29"/>
                  </a:cubicBezTo>
                  <a:cubicBezTo>
                    <a:pt x="290" y="29"/>
                    <a:pt x="287" y="29"/>
                    <a:pt x="285" y="29"/>
                  </a:cubicBezTo>
                  <a:cubicBezTo>
                    <a:pt x="284" y="29"/>
                    <a:pt x="283" y="28"/>
                    <a:pt x="282" y="28"/>
                  </a:cubicBezTo>
                  <a:cubicBezTo>
                    <a:pt x="283" y="23"/>
                    <a:pt x="283" y="19"/>
                    <a:pt x="283" y="15"/>
                  </a:cubicBezTo>
                  <a:cubicBezTo>
                    <a:pt x="283" y="13"/>
                    <a:pt x="283" y="10"/>
                    <a:pt x="283" y="6"/>
                  </a:cubicBezTo>
                  <a:cubicBezTo>
                    <a:pt x="284" y="3"/>
                    <a:pt x="285" y="0"/>
                    <a:pt x="285" y="0"/>
                  </a:cubicBezTo>
                  <a:cubicBezTo>
                    <a:pt x="281" y="3"/>
                    <a:pt x="277" y="4"/>
                    <a:pt x="273" y="4"/>
                  </a:cubicBezTo>
                  <a:cubicBezTo>
                    <a:pt x="269" y="4"/>
                    <a:pt x="265" y="5"/>
                    <a:pt x="262" y="5"/>
                  </a:cubicBezTo>
                  <a:cubicBezTo>
                    <a:pt x="257" y="6"/>
                    <a:pt x="252" y="7"/>
                    <a:pt x="247" y="9"/>
                  </a:cubicBezTo>
                  <a:cubicBezTo>
                    <a:pt x="243" y="12"/>
                    <a:pt x="239" y="14"/>
                    <a:pt x="236" y="18"/>
                  </a:cubicBezTo>
                  <a:cubicBezTo>
                    <a:pt x="233" y="21"/>
                    <a:pt x="232" y="26"/>
                    <a:pt x="232" y="31"/>
                  </a:cubicBezTo>
                  <a:cubicBezTo>
                    <a:pt x="231" y="36"/>
                    <a:pt x="232" y="42"/>
                    <a:pt x="235" y="47"/>
                  </a:cubicBezTo>
                  <a:cubicBezTo>
                    <a:pt x="232" y="48"/>
                    <a:pt x="229" y="48"/>
                    <a:pt x="226" y="48"/>
                  </a:cubicBezTo>
                  <a:cubicBezTo>
                    <a:pt x="222" y="47"/>
                    <a:pt x="218" y="46"/>
                    <a:pt x="216" y="43"/>
                  </a:cubicBezTo>
                  <a:cubicBezTo>
                    <a:pt x="216" y="43"/>
                    <a:pt x="215" y="44"/>
                    <a:pt x="215" y="44"/>
                  </a:cubicBezTo>
                  <a:cubicBezTo>
                    <a:pt x="216" y="45"/>
                    <a:pt x="220" y="47"/>
                    <a:pt x="224" y="48"/>
                  </a:cubicBezTo>
                  <a:cubicBezTo>
                    <a:pt x="228" y="49"/>
                    <a:pt x="232" y="48"/>
                    <a:pt x="235" y="47"/>
                  </a:cubicBezTo>
                  <a:cubicBezTo>
                    <a:pt x="236" y="48"/>
                    <a:pt x="237" y="49"/>
                    <a:pt x="237" y="50"/>
                  </a:cubicBezTo>
                  <a:cubicBezTo>
                    <a:pt x="237" y="50"/>
                    <a:pt x="236" y="50"/>
                    <a:pt x="235" y="50"/>
                  </a:cubicBezTo>
                  <a:cubicBezTo>
                    <a:pt x="229" y="50"/>
                    <a:pt x="224" y="48"/>
                    <a:pt x="218" y="47"/>
                  </a:cubicBezTo>
                  <a:cubicBezTo>
                    <a:pt x="215" y="47"/>
                    <a:pt x="212" y="47"/>
                    <a:pt x="209" y="47"/>
                  </a:cubicBezTo>
                  <a:cubicBezTo>
                    <a:pt x="210" y="46"/>
                    <a:pt x="210" y="44"/>
                    <a:pt x="210" y="43"/>
                  </a:cubicBezTo>
                  <a:cubicBezTo>
                    <a:pt x="211" y="42"/>
                    <a:pt x="212" y="39"/>
                    <a:pt x="213" y="37"/>
                  </a:cubicBezTo>
                  <a:cubicBezTo>
                    <a:pt x="214" y="34"/>
                    <a:pt x="215" y="32"/>
                    <a:pt x="215" y="32"/>
                  </a:cubicBezTo>
                  <a:cubicBezTo>
                    <a:pt x="208" y="34"/>
                    <a:pt x="202" y="32"/>
                    <a:pt x="196" y="31"/>
                  </a:cubicBezTo>
                  <a:cubicBezTo>
                    <a:pt x="192" y="31"/>
                    <a:pt x="188" y="31"/>
                    <a:pt x="184" y="32"/>
                  </a:cubicBezTo>
                  <a:cubicBezTo>
                    <a:pt x="180" y="32"/>
                    <a:pt x="176" y="34"/>
                    <a:pt x="173" y="36"/>
                  </a:cubicBezTo>
                  <a:cubicBezTo>
                    <a:pt x="170" y="38"/>
                    <a:pt x="168" y="42"/>
                    <a:pt x="167" y="46"/>
                  </a:cubicBezTo>
                  <a:cubicBezTo>
                    <a:pt x="166" y="50"/>
                    <a:pt x="166" y="54"/>
                    <a:pt x="167" y="58"/>
                  </a:cubicBezTo>
                  <a:cubicBezTo>
                    <a:pt x="165" y="59"/>
                    <a:pt x="162" y="59"/>
                    <a:pt x="160" y="58"/>
                  </a:cubicBezTo>
                  <a:cubicBezTo>
                    <a:pt x="157" y="57"/>
                    <a:pt x="155" y="56"/>
                    <a:pt x="153" y="54"/>
                  </a:cubicBezTo>
                  <a:cubicBezTo>
                    <a:pt x="153" y="54"/>
                    <a:pt x="152" y="54"/>
                    <a:pt x="152" y="55"/>
                  </a:cubicBezTo>
                  <a:cubicBezTo>
                    <a:pt x="153" y="56"/>
                    <a:pt x="155" y="57"/>
                    <a:pt x="158" y="58"/>
                  </a:cubicBezTo>
                  <a:cubicBezTo>
                    <a:pt x="161" y="59"/>
                    <a:pt x="164" y="59"/>
                    <a:pt x="167" y="59"/>
                  </a:cubicBezTo>
                  <a:cubicBezTo>
                    <a:pt x="166" y="60"/>
                    <a:pt x="166" y="60"/>
                    <a:pt x="165" y="61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5" y="75"/>
                    <a:pt x="152" y="80"/>
                    <a:pt x="151" y="86"/>
                  </a:cubicBezTo>
                  <a:cubicBezTo>
                    <a:pt x="149" y="83"/>
                    <a:pt x="147" y="80"/>
                    <a:pt x="145" y="78"/>
                  </a:cubicBezTo>
                  <a:cubicBezTo>
                    <a:pt x="139" y="71"/>
                    <a:pt x="130" y="65"/>
                    <a:pt x="120" y="62"/>
                  </a:cubicBezTo>
                  <a:cubicBezTo>
                    <a:pt x="115" y="61"/>
                    <a:pt x="110" y="61"/>
                    <a:pt x="105" y="62"/>
                  </a:cubicBezTo>
                  <a:cubicBezTo>
                    <a:pt x="101" y="63"/>
                    <a:pt x="97" y="66"/>
                    <a:pt x="95" y="69"/>
                  </a:cubicBezTo>
                  <a:cubicBezTo>
                    <a:pt x="92" y="72"/>
                    <a:pt x="91" y="75"/>
                    <a:pt x="90" y="79"/>
                  </a:cubicBezTo>
                  <a:cubicBezTo>
                    <a:pt x="90" y="80"/>
                    <a:pt x="90" y="82"/>
                    <a:pt x="90" y="83"/>
                  </a:cubicBezTo>
                  <a:cubicBezTo>
                    <a:pt x="89" y="80"/>
                    <a:pt x="89" y="78"/>
                    <a:pt x="87" y="76"/>
                  </a:cubicBezTo>
                  <a:cubicBezTo>
                    <a:pt x="85" y="71"/>
                    <a:pt x="82" y="67"/>
                    <a:pt x="77" y="63"/>
                  </a:cubicBezTo>
                  <a:cubicBezTo>
                    <a:pt x="72" y="59"/>
                    <a:pt x="67" y="56"/>
                    <a:pt x="60" y="54"/>
                  </a:cubicBezTo>
                  <a:cubicBezTo>
                    <a:pt x="54" y="51"/>
                    <a:pt x="46" y="50"/>
                    <a:pt x="43" y="50"/>
                  </a:cubicBezTo>
                  <a:cubicBezTo>
                    <a:pt x="38" y="50"/>
                    <a:pt x="34" y="51"/>
                    <a:pt x="30" y="52"/>
                  </a:cubicBezTo>
                  <a:close/>
                  <a:moveTo>
                    <a:pt x="171" y="117"/>
                  </a:moveTo>
                  <a:cubicBezTo>
                    <a:pt x="171" y="118"/>
                    <a:pt x="170" y="120"/>
                    <a:pt x="170" y="121"/>
                  </a:cubicBezTo>
                  <a:cubicBezTo>
                    <a:pt x="168" y="120"/>
                    <a:pt x="165" y="119"/>
                    <a:pt x="163" y="118"/>
                  </a:cubicBezTo>
                  <a:cubicBezTo>
                    <a:pt x="162" y="117"/>
                    <a:pt x="161" y="116"/>
                    <a:pt x="160" y="115"/>
                  </a:cubicBezTo>
                  <a:cubicBezTo>
                    <a:pt x="160" y="114"/>
                    <a:pt x="160" y="112"/>
                    <a:pt x="160" y="111"/>
                  </a:cubicBezTo>
                  <a:cubicBezTo>
                    <a:pt x="163" y="113"/>
                    <a:pt x="167" y="115"/>
                    <a:pt x="171" y="11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0" name="Freeform 2683"/>
            <p:cNvSpPr/>
            <p:nvPr/>
          </p:nvSpPr>
          <p:spPr bwMode="auto">
            <a:xfrm>
              <a:off x="-2816" y="2044170"/>
              <a:ext cx="253348" cy="393499"/>
            </a:xfrm>
            <a:custGeom>
              <a:avLst/>
              <a:gdLst>
                <a:gd name="T0" fmla="*/ 8 w 119"/>
                <a:gd name="T1" fmla="*/ 21 h 185"/>
                <a:gd name="T2" fmla="*/ 1 w 119"/>
                <a:gd name="T3" fmla="*/ 49 h 185"/>
                <a:gd name="T4" fmla="*/ 22 w 119"/>
                <a:gd name="T5" fmla="*/ 68 h 185"/>
                <a:gd name="T6" fmla="*/ 7 w 119"/>
                <a:gd name="T7" fmla="*/ 80 h 185"/>
                <a:gd name="T8" fmla="*/ 16 w 119"/>
                <a:gd name="T9" fmla="*/ 78 h 185"/>
                <a:gd name="T10" fmla="*/ 19 w 119"/>
                <a:gd name="T11" fmla="*/ 81 h 185"/>
                <a:gd name="T12" fmla="*/ 4 w 119"/>
                <a:gd name="T13" fmla="*/ 103 h 185"/>
                <a:gd name="T14" fmla="*/ 12 w 119"/>
                <a:gd name="T15" fmla="*/ 129 h 185"/>
                <a:gd name="T16" fmla="*/ 21 w 119"/>
                <a:gd name="T17" fmla="*/ 141 h 185"/>
                <a:gd name="T18" fmla="*/ 23 w 119"/>
                <a:gd name="T19" fmla="*/ 154 h 185"/>
                <a:gd name="T20" fmla="*/ 24 w 119"/>
                <a:gd name="T21" fmla="*/ 155 h 185"/>
                <a:gd name="T22" fmla="*/ 50 w 119"/>
                <a:gd name="T23" fmla="*/ 182 h 185"/>
                <a:gd name="T24" fmla="*/ 84 w 119"/>
                <a:gd name="T25" fmla="*/ 184 h 185"/>
                <a:gd name="T26" fmla="*/ 89 w 119"/>
                <a:gd name="T27" fmla="*/ 171 h 185"/>
                <a:gd name="T28" fmla="*/ 93 w 119"/>
                <a:gd name="T29" fmla="*/ 140 h 185"/>
                <a:gd name="T30" fmla="*/ 92 w 119"/>
                <a:gd name="T31" fmla="*/ 132 h 185"/>
                <a:gd name="T32" fmla="*/ 109 w 119"/>
                <a:gd name="T33" fmla="*/ 145 h 185"/>
                <a:gd name="T34" fmla="*/ 118 w 119"/>
                <a:gd name="T35" fmla="*/ 153 h 185"/>
                <a:gd name="T36" fmla="*/ 119 w 119"/>
                <a:gd name="T37" fmla="*/ 131 h 185"/>
                <a:gd name="T38" fmla="*/ 103 w 119"/>
                <a:gd name="T39" fmla="*/ 101 h 185"/>
                <a:gd name="T40" fmla="*/ 83 w 119"/>
                <a:gd name="T41" fmla="*/ 107 h 185"/>
                <a:gd name="T42" fmla="*/ 72 w 119"/>
                <a:gd name="T43" fmla="*/ 97 h 185"/>
                <a:gd name="T44" fmla="*/ 76 w 119"/>
                <a:gd name="T45" fmla="*/ 102 h 185"/>
                <a:gd name="T46" fmla="*/ 84 w 119"/>
                <a:gd name="T47" fmla="*/ 120 h 185"/>
                <a:gd name="T48" fmla="*/ 51 w 119"/>
                <a:gd name="T49" fmla="*/ 98 h 185"/>
                <a:gd name="T50" fmla="*/ 48 w 119"/>
                <a:gd name="T51" fmla="*/ 89 h 185"/>
                <a:gd name="T52" fmla="*/ 44 w 119"/>
                <a:gd name="T53" fmla="*/ 91 h 185"/>
                <a:gd name="T54" fmla="*/ 20 w 119"/>
                <a:gd name="T55" fmla="*/ 89 h 185"/>
                <a:gd name="T56" fmla="*/ 21 w 119"/>
                <a:gd name="T57" fmla="*/ 73 h 185"/>
                <a:gd name="T58" fmla="*/ 23 w 119"/>
                <a:gd name="T59" fmla="*/ 69 h 185"/>
                <a:gd name="T60" fmla="*/ 42 w 119"/>
                <a:gd name="T61" fmla="*/ 58 h 185"/>
                <a:gd name="T62" fmla="*/ 39 w 119"/>
                <a:gd name="T63" fmla="*/ 21 h 185"/>
                <a:gd name="T64" fmla="*/ 23 w 119"/>
                <a:gd name="T65" fmla="*/ 5 h 185"/>
                <a:gd name="T66" fmla="*/ 15 w 119"/>
                <a:gd name="T67" fmla="*/ 1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85">
                  <a:moveTo>
                    <a:pt x="15" y="12"/>
                  </a:moveTo>
                  <a:cubicBezTo>
                    <a:pt x="12" y="15"/>
                    <a:pt x="10" y="18"/>
                    <a:pt x="8" y="21"/>
                  </a:cubicBezTo>
                  <a:cubicBezTo>
                    <a:pt x="5" y="25"/>
                    <a:pt x="3" y="30"/>
                    <a:pt x="2" y="35"/>
                  </a:cubicBezTo>
                  <a:cubicBezTo>
                    <a:pt x="1" y="40"/>
                    <a:pt x="0" y="44"/>
                    <a:pt x="1" y="49"/>
                  </a:cubicBezTo>
                  <a:cubicBezTo>
                    <a:pt x="2" y="53"/>
                    <a:pt x="5" y="57"/>
                    <a:pt x="8" y="61"/>
                  </a:cubicBezTo>
                  <a:cubicBezTo>
                    <a:pt x="12" y="64"/>
                    <a:pt x="17" y="67"/>
                    <a:pt x="22" y="68"/>
                  </a:cubicBezTo>
                  <a:cubicBezTo>
                    <a:pt x="21" y="71"/>
                    <a:pt x="19" y="74"/>
                    <a:pt x="18" y="76"/>
                  </a:cubicBezTo>
                  <a:cubicBezTo>
                    <a:pt x="15" y="78"/>
                    <a:pt x="11" y="80"/>
                    <a:pt x="7" y="80"/>
                  </a:cubicBezTo>
                  <a:cubicBezTo>
                    <a:pt x="7" y="81"/>
                    <a:pt x="7" y="81"/>
                    <a:pt x="7" y="82"/>
                  </a:cubicBezTo>
                  <a:cubicBezTo>
                    <a:pt x="9" y="82"/>
                    <a:pt x="13" y="80"/>
                    <a:pt x="16" y="78"/>
                  </a:cubicBezTo>
                  <a:cubicBezTo>
                    <a:pt x="17" y="77"/>
                    <a:pt x="19" y="75"/>
                    <a:pt x="20" y="74"/>
                  </a:cubicBezTo>
                  <a:cubicBezTo>
                    <a:pt x="19" y="76"/>
                    <a:pt x="19" y="78"/>
                    <a:pt x="19" y="81"/>
                  </a:cubicBezTo>
                  <a:cubicBezTo>
                    <a:pt x="18" y="84"/>
                    <a:pt x="18" y="87"/>
                    <a:pt x="19" y="89"/>
                  </a:cubicBezTo>
                  <a:cubicBezTo>
                    <a:pt x="12" y="92"/>
                    <a:pt x="6" y="97"/>
                    <a:pt x="4" y="103"/>
                  </a:cubicBezTo>
                  <a:cubicBezTo>
                    <a:pt x="3" y="108"/>
                    <a:pt x="3" y="113"/>
                    <a:pt x="4" y="117"/>
                  </a:cubicBezTo>
                  <a:cubicBezTo>
                    <a:pt x="5" y="122"/>
                    <a:pt x="9" y="125"/>
                    <a:pt x="12" y="129"/>
                  </a:cubicBezTo>
                  <a:cubicBezTo>
                    <a:pt x="15" y="132"/>
                    <a:pt x="18" y="136"/>
                    <a:pt x="21" y="140"/>
                  </a:cubicBezTo>
                  <a:cubicBezTo>
                    <a:pt x="21" y="140"/>
                    <a:pt x="21" y="141"/>
                    <a:pt x="21" y="141"/>
                  </a:cubicBezTo>
                  <a:cubicBezTo>
                    <a:pt x="21" y="144"/>
                    <a:pt x="22" y="148"/>
                    <a:pt x="23" y="151"/>
                  </a:cubicBezTo>
                  <a:cubicBezTo>
                    <a:pt x="23" y="152"/>
                    <a:pt x="23" y="153"/>
                    <a:pt x="23" y="154"/>
                  </a:cubicBezTo>
                  <a:cubicBezTo>
                    <a:pt x="23" y="155"/>
                    <a:pt x="23" y="156"/>
                    <a:pt x="23" y="156"/>
                  </a:cubicBezTo>
                  <a:cubicBezTo>
                    <a:pt x="23" y="156"/>
                    <a:pt x="24" y="156"/>
                    <a:pt x="24" y="155"/>
                  </a:cubicBezTo>
                  <a:cubicBezTo>
                    <a:pt x="25" y="159"/>
                    <a:pt x="27" y="163"/>
                    <a:pt x="28" y="166"/>
                  </a:cubicBezTo>
                  <a:cubicBezTo>
                    <a:pt x="34" y="175"/>
                    <a:pt x="42" y="178"/>
                    <a:pt x="50" y="182"/>
                  </a:cubicBezTo>
                  <a:cubicBezTo>
                    <a:pt x="57" y="184"/>
                    <a:pt x="64" y="185"/>
                    <a:pt x="71" y="184"/>
                  </a:cubicBezTo>
                  <a:cubicBezTo>
                    <a:pt x="74" y="184"/>
                    <a:pt x="79" y="184"/>
                    <a:pt x="84" y="184"/>
                  </a:cubicBezTo>
                  <a:cubicBezTo>
                    <a:pt x="88" y="184"/>
                    <a:pt x="92" y="184"/>
                    <a:pt x="92" y="184"/>
                  </a:cubicBezTo>
                  <a:cubicBezTo>
                    <a:pt x="89" y="180"/>
                    <a:pt x="89" y="176"/>
                    <a:pt x="89" y="171"/>
                  </a:cubicBezTo>
                  <a:cubicBezTo>
                    <a:pt x="90" y="166"/>
                    <a:pt x="91" y="162"/>
                    <a:pt x="92" y="157"/>
                  </a:cubicBezTo>
                  <a:cubicBezTo>
                    <a:pt x="93" y="152"/>
                    <a:pt x="93" y="146"/>
                    <a:pt x="93" y="140"/>
                  </a:cubicBezTo>
                  <a:cubicBezTo>
                    <a:pt x="92" y="137"/>
                    <a:pt x="92" y="134"/>
                    <a:pt x="90" y="131"/>
                  </a:cubicBezTo>
                  <a:cubicBezTo>
                    <a:pt x="91" y="131"/>
                    <a:pt x="91" y="132"/>
                    <a:pt x="92" y="132"/>
                  </a:cubicBezTo>
                  <a:cubicBezTo>
                    <a:pt x="94" y="136"/>
                    <a:pt x="98" y="138"/>
                    <a:pt x="101" y="140"/>
                  </a:cubicBezTo>
                  <a:cubicBezTo>
                    <a:pt x="104" y="142"/>
                    <a:pt x="106" y="144"/>
                    <a:pt x="109" y="145"/>
                  </a:cubicBezTo>
                  <a:cubicBezTo>
                    <a:pt x="110" y="146"/>
                    <a:pt x="113" y="148"/>
                    <a:pt x="114" y="149"/>
                  </a:cubicBezTo>
                  <a:cubicBezTo>
                    <a:pt x="116" y="151"/>
                    <a:pt x="118" y="153"/>
                    <a:pt x="118" y="153"/>
                  </a:cubicBezTo>
                  <a:cubicBezTo>
                    <a:pt x="117" y="149"/>
                    <a:pt x="118" y="145"/>
                    <a:pt x="118" y="142"/>
                  </a:cubicBezTo>
                  <a:cubicBezTo>
                    <a:pt x="119" y="138"/>
                    <a:pt x="119" y="134"/>
                    <a:pt x="119" y="131"/>
                  </a:cubicBezTo>
                  <a:cubicBezTo>
                    <a:pt x="119" y="125"/>
                    <a:pt x="117" y="120"/>
                    <a:pt x="114" y="114"/>
                  </a:cubicBezTo>
                  <a:cubicBezTo>
                    <a:pt x="112" y="109"/>
                    <a:pt x="107" y="104"/>
                    <a:pt x="103" y="101"/>
                  </a:cubicBezTo>
                  <a:cubicBezTo>
                    <a:pt x="98" y="98"/>
                    <a:pt x="93" y="98"/>
                    <a:pt x="90" y="99"/>
                  </a:cubicBezTo>
                  <a:cubicBezTo>
                    <a:pt x="86" y="101"/>
                    <a:pt x="84" y="103"/>
                    <a:pt x="83" y="107"/>
                  </a:cubicBezTo>
                  <a:cubicBezTo>
                    <a:pt x="81" y="106"/>
                    <a:pt x="79" y="104"/>
                    <a:pt x="78" y="103"/>
                  </a:cubicBezTo>
                  <a:cubicBezTo>
                    <a:pt x="75" y="101"/>
                    <a:pt x="74" y="99"/>
                    <a:pt x="72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2" y="98"/>
                    <a:pt x="74" y="100"/>
                    <a:pt x="76" y="102"/>
                  </a:cubicBezTo>
                  <a:cubicBezTo>
                    <a:pt x="78" y="104"/>
                    <a:pt x="81" y="106"/>
                    <a:pt x="83" y="107"/>
                  </a:cubicBezTo>
                  <a:cubicBezTo>
                    <a:pt x="81" y="111"/>
                    <a:pt x="82" y="116"/>
                    <a:pt x="84" y="120"/>
                  </a:cubicBezTo>
                  <a:cubicBezTo>
                    <a:pt x="77" y="113"/>
                    <a:pt x="65" y="110"/>
                    <a:pt x="54" y="110"/>
                  </a:cubicBezTo>
                  <a:cubicBezTo>
                    <a:pt x="53" y="106"/>
                    <a:pt x="53" y="102"/>
                    <a:pt x="51" y="98"/>
                  </a:cubicBezTo>
                  <a:cubicBezTo>
                    <a:pt x="49" y="96"/>
                    <a:pt x="48" y="94"/>
                    <a:pt x="46" y="92"/>
                  </a:cubicBezTo>
                  <a:cubicBezTo>
                    <a:pt x="46" y="91"/>
                    <a:pt x="47" y="90"/>
                    <a:pt x="48" y="89"/>
                  </a:cubicBezTo>
                  <a:cubicBezTo>
                    <a:pt x="47" y="89"/>
                    <a:pt x="47" y="88"/>
                    <a:pt x="46" y="88"/>
                  </a:cubicBezTo>
                  <a:cubicBezTo>
                    <a:pt x="45" y="89"/>
                    <a:pt x="45" y="90"/>
                    <a:pt x="44" y="91"/>
                  </a:cubicBezTo>
                  <a:cubicBezTo>
                    <a:pt x="42" y="89"/>
                    <a:pt x="40" y="88"/>
                    <a:pt x="37" y="88"/>
                  </a:cubicBezTo>
                  <a:cubicBezTo>
                    <a:pt x="31" y="87"/>
                    <a:pt x="25" y="87"/>
                    <a:pt x="20" y="89"/>
                  </a:cubicBezTo>
                  <a:cubicBezTo>
                    <a:pt x="19" y="87"/>
                    <a:pt x="19" y="85"/>
                    <a:pt x="19" y="82"/>
                  </a:cubicBezTo>
                  <a:cubicBezTo>
                    <a:pt x="19" y="79"/>
                    <a:pt x="20" y="76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2" y="71"/>
                    <a:pt x="22" y="70"/>
                    <a:pt x="23" y="69"/>
                  </a:cubicBezTo>
                  <a:cubicBezTo>
                    <a:pt x="26" y="69"/>
                    <a:pt x="30" y="69"/>
                    <a:pt x="34" y="67"/>
                  </a:cubicBezTo>
                  <a:cubicBezTo>
                    <a:pt x="37" y="65"/>
                    <a:pt x="40" y="62"/>
                    <a:pt x="42" y="58"/>
                  </a:cubicBezTo>
                  <a:cubicBezTo>
                    <a:pt x="46" y="52"/>
                    <a:pt x="47" y="43"/>
                    <a:pt x="47" y="37"/>
                  </a:cubicBezTo>
                  <a:cubicBezTo>
                    <a:pt x="46" y="30"/>
                    <a:pt x="43" y="25"/>
                    <a:pt x="39" y="21"/>
                  </a:cubicBezTo>
                  <a:cubicBezTo>
                    <a:pt x="36" y="17"/>
                    <a:pt x="33" y="14"/>
                    <a:pt x="29" y="11"/>
                  </a:cubicBezTo>
                  <a:cubicBezTo>
                    <a:pt x="28" y="10"/>
                    <a:pt x="25" y="8"/>
                    <a:pt x="23" y="5"/>
                  </a:cubicBezTo>
                  <a:cubicBezTo>
                    <a:pt x="21" y="3"/>
                    <a:pt x="19" y="0"/>
                    <a:pt x="19" y="0"/>
                  </a:cubicBezTo>
                  <a:cubicBezTo>
                    <a:pt x="19" y="5"/>
                    <a:pt x="17" y="8"/>
                    <a:pt x="15" y="1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78" name="组合 1077"/>
          <p:cNvGrpSpPr/>
          <p:nvPr/>
        </p:nvGrpSpPr>
        <p:grpSpPr>
          <a:xfrm>
            <a:off x="9279058" y="3464956"/>
            <a:ext cx="2088524" cy="2745344"/>
            <a:chOff x="9364783" y="3236356"/>
            <a:chExt cx="2088524" cy="2745344"/>
          </a:xfrm>
        </p:grpSpPr>
        <p:sp>
          <p:nvSpPr>
            <p:cNvPr id="12" name="矩形 11"/>
            <p:cNvSpPr/>
            <p:nvPr/>
          </p:nvSpPr>
          <p:spPr>
            <a:xfrm>
              <a:off x="9449234" y="3772245"/>
              <a:ext cx="195449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>
                  <a:solidFill>
                    <a:srgbClr val="000000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我认为自己明确职业兴趣及方向，有一定的能力优势，但是也有一定的能力劣势，所以要发挥自己的优势，培养自己不够的能力。平时要多对自己的不足进行强化的训练，如，要多练练写作，多看一些课外书，拓宽自己的视野，等等</a:t>
              </a:r>
              <a:endParaRPr lang="zh-CN" altLang="en-US" sz="1200"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936" name="矩形 935"/>
            <p:cNvSpPr/>
            <p:nvPr/>
          </p:nvSpPr>
          <p:spPr>
            <a:xfrm>
              <a:off x="9547270" y="3242032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4E8625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自我分析小结</a:t>
              </a:r>
            </a:p>
          </p:txBody>
        </p:sp>
        <p:sp>
          <p:nvSpPr>
            <p:cNvPr id="1073" name="任意多边形 1072"/>
            <p:cNvSpPr/>
            <p:nvPr/>
          </p:nvSpPr>
          <p:spPr>
            <a:xfrm>
              <a:off x="9364783" y="3236356"/>
              <a:ext cx="2088524" cy="2745344"/>
            </a:xfrm>
            <a:custGeom>
              <a:avLst/>
              <a:gdLst>
                <a:gd name="connsiteX0" fmla="*/ 172094 w 2088524"/>
                <a:gd name="connsiteY0" fmla="*/ 0 h 2104995"/>
                <a:gd name="connsiteX1" fmla="*/ 216648 w 2088524"/>
                <a:gd name="connsiteY1" fmla="*/ 0 h 2104995"/>
                <a:gd name="connsiteX2" fmla="*/ 216648 w 2088524"/>
                <a:gd name="connsiteY2" fmla="*/ 233406 h 2104995"/>
                <a:gd name="connsiteX3" fmla="*/ 279370 w 2088524"/>
                <a:gd name="connsiteY3" fmla="*/ 296128 h 2104995"/>
                <a:gd name="connsiteX4" fmla="*/ 1809154 w 2088524"/>
                <a:gd name="connsiteY4" fmla="*/ 296128 h 2104995"/>
                <a:gd name="connsiteX5" fmla="*/ 1871876 w 2088524"/>
                <a:gd name="connsiteY5" fmla="*/ 233406 h 2104995"/>
                <a:gd name="connsiteX6" fmla="*/ 1871876 w 2088524"/>
                <a:gd name="connsiteY6" fmla="*/ 0 h 2104995"/>
                <a:gd name="connsiteX7" fmla="*/ 1916430 w 2088524"/>
                <a:gd name="connsiteY7" fmla="*/ 0 h 2104995"/>
                <a:gd name="connsiteX8" fmla="*/ 2088524 w 2088524"/>
                <a:gd name="connsiteY8" fmla="*/ 172094 h 2104995"/>
                <a:gd name="connsiteX9" fmla="*/ 2088524 w 2088524"/>
                <a:gd name="connsiteY9" fmla="*/ 1932901 h 2104995"/>
                <a:gd name="connsiteX10" fmla="*/ 1916430 w 2088524"/>
                <a:gd name="connsiteY10" fmla="*/ 2104995 h 2104995"/>
                <a:gd name="connsiteX11" fmla="*/ 172094 w 2088524"/>
                <a:gd name="connsiteY11" fmla="*/ 2104995 h 2104995"/>
                <a:gd name="connsiteX12" fmla="*/ 0 w 2088524"/>
                <a:gd name="connsiteY12" fmla="*/ 1932901 h 2104995"/>
                <a:gd name="connsiteX13" fmla="*/ 0 w 2088524"/>
                <a:gd name="connsiteY13" fmla="*/ 172094 h 2104995"/>
                <a:gd name="connsiteX14" fmla="*/ 172094 w 2088524"/>
                <a:gd name="connsiteY14" fmla="*/ 0 h 210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88524" h="2104995">
                  <a:moveTo>
                    <a:pt x="172094" y="0"/>
                  </a:moveTo>
                  <a:lnTo>
                    <a:pt x="216648" y="0"/>
                  </a:lnTo>
                  <a:lnTo>
                    <a:pt x="216648" y="233406"/>
                  </a:lnTo>
                  <a:cubicBezTo>
                    <a:pt x="216648" y="268046"/>
                    <a:pt x="244730" y="296128"/>
                    <a:pt x="279370" y="296128"/>
                  </a:cubicBezTo>
                  <a:lnTo>
                    <a:pt x="1809154" y="296128"/>
                  </a:lnTo>
                  <a:cubicBezTo>
                    <a:pt x="1843794" y="296128"/>
                    <a:pt x="1871876" y="268046"/>
                    <a:pt x="1871876" y="233406"/>
                  </a:cubicBezTo>
                  <a:lnTo>
                    <a:pt x="1871876" y="0"/>
                  </a:lnTo>
                  <a:lnTo>
                    <a:pt x="1916430" y="0"/>
                  </a:lnTo>
                  <a:cubicBezTo>
                    <a:pt x="2011475" y="0"/>
                    <a:pt x="2088524" y="77049"/>
                    <a:pt x="2088524" y="172094"/>
                  </a:cubicBezTo>
                  <a:lnTo>
                    <a:pt x="2088524" y="1932901"/>
                  </a:lnTo>
                  <a:cubicBezTo>
                    <a:pt x="2088524" y="2027946"/>
                    <a:pt x="2011475" y="2104995"/>
                    <a:pt x="1916430" y="2104995"/>
                  </a:cubicBezTo>
                  <a:lnTo>
                    <a:pt x="172094" y="2104995"/>
                  </a:lnTo>
                  <a:cubicBezTo>
                    <a:pt x="77049" y="2104995"/>
                    <a:pt x="0" y="2027946"/>
                    <a:pt x="0" y="1932901"/>
                  </a:cubicBezTo>
                  <a:lnTo>
                    <a:pt x="0" y="172094"/>
                  </a:lnTo>
                  <a:cubicBezTo>
                    <a:pt x="0" y="77049"/>
                    <a:pt x="77049" y="0"/>
                    <a:pt x="172094" y="0"/>
                  </a:cubicBezTo>
                  <a:close/>
                </a:path>
              </a:pathLst>
            </a:custGeom>
            <a:noFill/>
            <a:ln w="19050">
              <a:solidFill>
                <a:srgbClr val="5993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/>
      <p:bldP spid="2" grpId="1"/>
      <p:bldP spid="9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"/>
            <a:ext cx="12192000" cy="68552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614074"/>
            <a:ext cx="245364" cy="498475"/>
          </a:xfrm>
          <a:prstGeom prst="rect">
            <a:avLst/>
          </a:prstGeom>
          <a:solidFill>
            <a:srgbClr val="4E8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0375" y="614074"/>
            <a:ext cx="181356" cy="498475"/>
          </a:xfrm>
          <a:prstGeom prst="rect">
            <a:avLst/>
          </a:prstGeom>
          <a:solidFill>
            <a:srgbClr val="61A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44550" y="614074"/>
            <a:ext cx="133350" cy="498475"/>
          </a:xfrm>
          <a:prstGeom prst="rect">
            <a:avLst/>
          </a:prstGeom>
          <a:solidFill>
            <a:srgbClr val="87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77900" y="570924"/>
            <a:ext cx="1880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3200" b="1">
                <a:solidFill>
                  <a:srgbClr val="4C870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Times New Roman" panose="02020603050405020304" pitchFamily="18" charset="0"/>
              </a:rPr>
              <a:t>职业认知</a:t>
            </a:r>
            <a:endParaRPr lang="en-US" altLang="zh-CN" sz="3200" b="1">
              <a:solidFill>
                <a:srgbClr val="4C870C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8507016" y="3450539"/>
            <a:ext cx="2853531" cy="1164674"/>
            <a:chOff x="6446003" y="524986"/>
            <a:chExt cx="2853531" cy="1164674"/>
          </a:xfrm>
        </p:grpSpPr>
        <p:sp>
          <p:nvSpPr>
            <p:cNvPr id="46" name="文本框 45"/>
            <p:cNvSpPr txBox="1"/>
            <p:nvPr/>
          </p:nvSpPr>
          <p:spPr>
            <a:xfrm>
              <a:off x="6446003" y="877130"/>
              <a:ext cx="2853531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6446003" y="524986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BADA93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点击此处添加标题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74619" y="3447566"/>
            <a:ext cx="2853531" cy="1164674"/>
            <a:chOff x="1274619" y="3447566"/>
            <a:chExt cx="2853531" cy="1164674"/>
          </a:xfrm>
        </p:grpSpPr>
        <p:sp>
          <p:nvSpPr>
            <p:cNvPr id="50" name="文本框 49"/>
            <p:cNvSpPr txBox="1"/>
            <p:nvPr/>
          </p:nvSpPr>
          <p:spPr>
            <a:xfrm>
              <a:off x="1274619" y="3799710"/>
              <a:ext cx="2853531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2096825" y="3447566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>
                  <a:solidFill>
                    <a:srgbClr val="87BF44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点击此处添加标题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465084" y="1865497"/>
            <a:ext cx="5865654" cy="3849795"/>
            <a:chOff x="3465084" y="1865497"/>
            <a:chExt cx="5865654" cy="3849795"/>
          </a:xfrm>
        </p:grpSpPr>
        <p:sp>
          <p:nvSpPr>
            <p:cNvPr id="40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97338" y="2489492"/>
              <a:ext cx="4835525" cy="322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任意多边形 198"/>
            <p:cNvSpPr/>
            <p:nvPr/>
          </p:nvSpPr>
          <p:spPr>
            <a:xfrm flipH="1" flipV="1">
              <a:off x="6476422" y="4684269"/>
              <a:ext cx="400092" cy="231784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rgbClr val="61A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任意多边形 199"/>
            <p:cNvSpPr/>
            <p:nvPr/>
          </p:nvSpPr>
          <p:spPr>
            <a:xfrm flipV="1">
              <a:off x="5745100" y="4684269"/>
              <a:ext cx="400092" cy="231784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rgbClr val="61A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任意多边形 200"/>
            <p:cNvSpPr/>
            <p:nvPr/>
          </p:nvSpPr>
          <p:spPr>
            <a:xfrm flipH="1">
              <a:off x="6476422" y="1902754"/>
              <a:ext cx="400092" cy="231784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rgbClr val="61A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2" name="组合 201"/>
            <p:cNvGrpSpPr/>
            <p:nvPr/>
          </p:nvGrpSpPr>
          <p:grpSpPr>
            <a:xfrm>
              <a:off x="3537092" y="2104109"/>
              <a:ext cx="5747404" cy="45719"/>
              <a:chOff x="1172471" y="1676076"/>
              <a:chExt cx="5747404" cy="45719"/>
            </a:xfrm>
          </p:grpSpPr>
          <p:sp>
            <p:nvSpPr>
              <p:cNvPr id="228" name="椭圆 227"/>
              <p:cNvSpPr/>
              <p:nvPr/>
            </p:nvSpPr>
            <p:spPr>
              <a:xfrm>
                <a:off x="4024402" y="1676076"/>
                <a:ext cx="2895473" cy="45719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5000"/>
                      <a:alpha val="17000"/>
                    </a:schemeClr>
                  </a:gs>
                  <a:gs pos="24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>
                <a:off x="1172471" y="1676076"/>
                <a:ext cx="2895473" cy="45719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5000"/>
                      <a:alpha val="17000"/>
                    </a:schemeClr>
                  </a:gs>
                  <a:gs pos="24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3" name="任意多边形 202"/>
            <p:cNvSpPr/>
            <p:nvPr/>
          </p:nvSpPr>
          <p:spPr>
            <a:xfrm flipH="1">
              <a:off x="6497300" y="1865498"/>
              <a:ext cx="2023046" cy="1557880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26763"/>
                <a:gd name="connsiteY0-176" fmla="*/ 1574572 h 1589231"/>
                <a:gd name="connsiteX1-177" fmla="*/ 947203 w 2026763"/>
                <a:gd name="connsiteY1-178" fmla="*/ 0 h 1589231"/>
                <a:gd name="connsiteX2-179" fmla="*/ 1931311 w 2026763"/>
                <a:gd name="connsiteY2-180" fmla="*/ 24603 h 1589231"/>
                <a:gd name="connsiteX3-181" fmla="*/ 2026763 w 2026763"/>
                <a:gd name="connsiteY3-182" fmla="*/ 118448 h 1589231"/>
                <a:gd name="connsiteX4-183" fmla="*/ 1029212 w 2026763"/>
                <a:gd name="connsiteY4-184" fmla="*/ 1589231 h 1589231"/>
                <a:gd name="connsiteX5-185" fmla="*/ 0 w 2026763"/>
                <a:gd name="connsiteY5-186" fmla="*/ 1574572 h 1589231"/>
                <a:gd name="connsiteX0-187" fmla="*/ 0 w 2026763"/>
                <a:gd name="connsiteY0-188" fmla="*/ 1574572 h 1601616"/>
                <a:gd name="connsiteX1-189" fmla="*/ 947203 w 2026763"/>
                <a:gd name="connsiteY1-190" fmla="*/ 0 h 1601616"/>
                <a:gd name="connsiteX2-191" fmla="*/ 1931311 w 2026763"/>
                <a:gd name="connsiteY2-192" fmla="*/ 24603 h 1601616"/>
                <a:gd name="connsiteX3-193" fmla="*/ 2026763 w 2026763"/>
                <a:gd name="connsiteY3-194" fmla="*/ 118448 h 1601616"/>
                <a:gd name="connsiteX4-195" fmla="*/ 1029212 w 2026763"/>
                <a:gd name="connsiteY4-196" fmla="*/ 1589231 h 1601616"/>
                <a:gd name="connsiteX5-197" fmla="*/ 0 w 2026763"/>
                <a:gd name="connsiteY5-198" fmla="*/ 1574572 h 1601616"/>
                <a:gd name="connsiteX0-199" fmla="*/ 0 w 2026763"/>
                <a:gd name="connsiteY0-200" fmla="*/ 1574572 h 1593194"/>
                <a:gd name="connsiteX1-201" fmla="*/ 947203 w 2026763"/>
                <a:gd name="connsiteY1-202" fmla="*/ 0 h 1593194"/>
                <a:gd name="connsiteX2-203" fmla="*/ 1931311 w 2026763"/>
                <a:gd name="connsiteY2-204" fmla="*/ 24603 h 1593194"/>
                <a:gd name="connsiteX3-205" fmla="*/ 2026763 w 2026763"/>
                <a:gd name="connsiteY3-206" fmla="*/ 118448 h 1593194"/>
                <a:gd name="connsiteX4-207" fmla="*/ 1029212 w 2026763"/>
                <a:gd name="connsiteY4-208" fmla="*/ 1589231 h 1593194"/>
                <a:gd name="connsiteX5-209" fmla="*/ 0 w 2026763"/>
                <a:gd name="connsiteY5-210" fmla="*/ 1574572 h 1593194"/>
                <a:gd name="connsiteX0-211" fmla="*/ 0 w 2023046"/>
                <a:gd name="connsiteY0-212" fmla="*/ 1563421 h 1589231"/>
                <a:gd name="connsiteX1-213" fmla="*/ 943486 w 2023046"/>
                <a:gd name="connsiteY1-214" fmla="*/ 0 h 1589231"/>
                <a:gd name="connsiteX2-215" fmla="*/ 1927594 w 2023046"/>
                <a:gd name="connsiteY2-216" fmla="*/ 24603 h 1589231"/>
                <a:gd name="connsiteX3-217" fmla="*/ 2023046 w 2023046"/>
                <a:gd name="connsiteY3-218" fmla="*/ 118448 h 1589231"/>
                <a:gd name="connsiteX4-219" fmla="*/ 1025495 w 2023046"/>
                <a:gd name="connsiteY4-220" fmla="*/ 1589231 h 1589231"/>
                <a:gd name="connsiteX5-221" fmla="*/ 0 w 2023046"/>
                <a:gd name="connsiteY5-222" fmla="*/ 1563421 h 1589231"/>
                <a:gd name="connsiteX0-223" fmla="*/ 0 w 2023046"/>
                <a:gd name="connsiteY0-224" fmla="*/ 1563421 h 1574847"/>
                <a:gd name="connsiteX1-225" fmla="*/ 943486 w 2023046"/>
                <a:gd name="connsiteY1-226" fmla="*/ 0 h 1574847"/>
                <a:gd name="connsiteX2-227" fmla="*/ 1927594 w 2023046"/>
                <a:gd name="connsiteY2-228" fmla="*/ 24603 h 1574847"/>
                <a:gd name="connsiteX3-229" fmla="*/ 2023046 w 2023046"/>
                <a:gd name="connsiteY3-230" fmla="*/ 118448 h 1574847"/>
                <a:gd name="connsiteX4-231" fmla="*/ 1029212 w 2023046"/>
                <a:gd name="connsiteY4-232" fmla="*/ 1548343 h 1574847"/>
                <a:gd name="connsiteX5-233" fmla="*/ 0 w 2023046"/>
                <a:gd name="connsiteY5-234" fmla="*/ 1563421 h 1574847"/>
                <a:gd name="connsiteX0-235" fmla="*/ 0 w 2023046"/>
                <a:gd name="connsiteY0-236" fmla="*/ 1563421 h 1563421"/>
                <a:gd name="connsiteX1-237" fmla="*/ 943486 w 2023046"/>
                <a:gd name="connsiteY1-238" fmla="*/ 0 h 1563421"/>
                <a:gd name="connsiteX2-239" fmla="*/ 1927594 w 2023046"/>
                <a:gd name="connsiteY2-240" fmla="*/ 24603 h 1563421"/>
                <a:gd name="connsiteX3-241" fmla="*/ 2023046 w 2023046"/>
                <a:gd name="connsiteY3-242" fmla="*/ 118448 h 1563421"/>
                <a:gd name="connsiteX4-243" fmla="*/ 1029212 w 2023046"/>
                <a:gd name="connsiteY4-244" fmla="*/ 1548343 h 1563421"/>
                <a:gd name="connsiteX5-245" fmla="*/ 0 w 2023046"/>
                <a:gd name="connsiteY5-246" fmla="*/ 1563421 h 1563421"/>
                <a:gd name="connsiteX0-247" fmla="*/ 0 w 2023046"/>
                <a:gd name="connsiteY0-248" fmla="*/ 1563421 h 1568845"/>
                <a:gd name="connsiteX1-249" fmla="*/ 943486 w 2023046"/>
                <a:gd name="connsiteY1-250" fmla="*/ 0 h 1568845"/>
                <a:gd name="connsiteX2-251" fmla="*/ 1927594 w 2023046"/>
                <a:gd name="connsiteY2-252" fmla="*/ 24603 h 1568845"/>
                <a:gd name="connsiteX3-253" fmla="*/ 2023046 w 2023046"/>
                <a:gd name="connsiteY3-254" fmla="*/ 118448 h 1568845"/>
                <a:gd name="connsiteX4-255" fmla="*/ 1012811 w 2023046"/>
                <a:gd name="connsiteY4-256" fmla="*/ 1568845 h 1568845"/>
                <a:gd name="connsiteX5-257" fmla="*/ 0 w 2023046"/>
                <a:gd name="connsiteY5-258" fmla="*/ 1563421 h 1568845"/>
                <a:gd name="connsiteX0-259" fmla="*/ 0 w 2023046"/>
                <a:gd name="connsiteY0-260" fmla="*/ 1575722 h 1575722"/>
                <a:gd name="connsiteX1-261" fmla="*/ 943486 w 2023046"/>
                <a:gd name="connsiteY1-262" fmla="*/ 0 h 1575722"/>
                <a:gd name="connsiteX2-263" fmla="*/ 1927594 w 2023046"/>
                <a:gd name="connsiteY2-264" fmla="*/ 24603 h 1575722"/>
                <a:gd name="connsiteX3-265" fmla="*/ 2023046 w 2023046"/>
                <a:gd name="connsiteY3-266" fmla="*/ 118448 h 1575722"/>
                <a:gd name="connsiteX4-267" fmla="*/ 1012811 w 2023046"/>
                <a:gd name="connsiteY4-268" fmla="*/ 1568845 h 1575722"/>
                <a:gd name="connsiteX5-269" fmla="*/ 0 w 2023046"/>
                <a:gd name="connsiteY5-270" fmla="*/ 1575722 h 1575722"/>
                <a:gd name="connsiteX0-271" fmla="*/ 0 w 2023046"/>
                <a:gd name="connsiteY0-272" fmla="*/ 1557880 h 1557880"/>
                <a:gd name="connsiteX1-273" fmla="*/ 947947 w 2023046"/>
                <a:gd name="connsiteY1-274" fmla="*/ 0 h 1557880"/>
                <a:gd name="connsiteX2-275" fmla="*/ 1927594 w 2023046"/>
                <a:gd name="connsiteY2-276" fmla="*/ 6761 h 1557880"/>
                <a:gd name="connsiteX3-277" fmla="*/ 2023046 w 2023046"/>
                <a:gd name="connsiteY3-278" fmla="*/ 100606 h 1557880"/>
                <a:gd name="connsiteX4-279" fmla="*/ 1012811 w 2023046"/>
                <a:gd name="connsiteY4-280" fmla="*/ 1551003 h 1557880"/>
                <a:gd name="connsiteX5-281" fmla="*/ 0 w 2023046"/>
                <a:gd name="connsiteY5-282" fmla="*/ 1557880 h 15578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3046" h="1557880">
                  <a:moveTo>
                    <a:pt x="0" y="1557880"/>
                  </a:moveTo>
                  <a:cubicBezTo>
                    <a:pt x="656072" y="163728"/>
                    <a:pt x="648615" y="123013"/>
                    <a:pt x="947947" y="0"/>
                  </a:cubicBezTo>
                  <a:lnTo>
                    <a:pt x="1927594" y="6761"/>
                  </a:lnTo>
                  <a:cubicBezTo>
                    <a:pt x="1981807" y="34055"/>
                    <a:pt x="1994802" y="50814"/>
                    <a:pt x="2023046" y="100606"/>
                  </a:cubicBezTo>
                  <a:cubicBezTo>
                    <a:pt x="1744216" y="-198728"/>
                    <a:pt x="1262938" y="1099954"/>
                    <a:pt x="1012811" y="1551003"/>
                  </a:cubicBezTo>
                  <a:lnTo>
                    <a:pt x="0" y="1557880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61A52E"/>
                </a:gs>
                <a:gs pos="0">
                  <a:srgbClr val="487921"/>
                </a:gs>
                <a:gs pos="8000">
                  <a:srgbClr val="487921">
                    <a:alpha val="81000"/>
                  </a:srgbClr>
                </a:gs>
                <a:gs pos="86000">
                  <a:srgbClr val="487921">
                    <a:alpha val="75000"/>
                  </a:srgbClr>
                </a:gs>
                <a:gs pos="99000">
                  <a:srgbClr val="487921">
                    <a:alpha val="76000"/>
                  </a:srgbClr>
                </a:gs>
                <a:gs pos="92000">
                  <a:srgbClr val="48792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4" name="组合 203"/>
            <p:cNvGrpSpPr/>
            <p:nvPr/>
          </p:nvGrpSpPr>
          <p:grpSpPr>
            <a:xfrm>
              <a:off x="3537092" y="4649597"/>
              <a:ext cx="5747404" cy="45719"/>
              <a:chOff x="1172471" y="1676076"/>
              <a:chExt cx="5747404" cy="45719"/>
            </a:xfrm>
          </p:grpSpPr>
          <p:sp>
            <p:nvSpPr>
              <p:cNvPr id="226" name="椭圆 225"/>
              <p:cNvSpPr/>
              <p:nvPr/>
            </p:nvSpPr>
            <p:spPr>
              <a:xfrm>
                <a:off x="4024402" y="1676076"/>
                <a:ext cx="2895473" cy="45719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5000"/>
                      <a:alpha val="17000"/>
                    </a:schemeClr>
                  </a:gs>
                  <a:gs pos="24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7" name="椭圆 226"/>
              <p:cNvSpPr/>
              <p:nvPr/>
            </p:nvSpPr>
            <p:spPr>
              <a:xfrm>
                <a:off x="1172471" y="1676076"/>
                <a:ext cx="2895473" cy="45719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5000"/>
                      <a:alpha val="17000"/>
                    </a:schemeClr>
                  </a:gs>
                  <a:gs pos="24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5" name="椭圆 204"/>
            <p:cNvSpPr/>
            <p:nvPr/>
          </p:nvSpPr>
          <p:spPr>
            <a:xfrm>
              <a:off x="3465084" y="3388041"/>
              <a:ext cx="2088232" cy="45719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任意多边形 205"/>
            <p:cNvSpPr/>
            <p:nvPr/>
          </p:nvSpPr>
          <p:spPr>
            <a:xfrm>
              <a:off x="5745100" y="1902754"/>
              <a:ext cx="400092" cy="231784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rgbClr val="61A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任意多边形 206"/>
            <p:cNvSpPr/>
            <p:nvPr/>
          </p:nvSpPr>
          <p:spPr>
            <a:xfrm>
              <a:off x="4108190" y="1865497"/>
              <a:ext cx="2016965" cy="1550198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16965"/>
                <a:gd name="connsiteY0-176" fmla="*/ 1568040 h 1568040"/>
                <a:gd name="connsiteX1-177" fmla="*/ 937405 w 2016965"/>
                <a:gd name="connsiteY1-178" fmla="*/ 0 h 1568040"/>
                <a:gd name="connsiteX2-179" fmla="*/ 1921513 w 2016965"/>
                <a:gd name="connsiteY2-180" fmla="*/ 24603 h 1568040"/>
                <a:gd name="connsiteX3-181" fmla="*/ 2016965 w 2016965"/>
                <a:gd name="connsiteY3-182" fmla="*/ 118448 h 1568040"/>
                <a:gd name="connsiteX4-183" fmla="*/ 1019414 w 2016965"/>
                <a:gd name="connsiteY4-184" fmla="*/ 1566371 h 1568040"/>
                <a:gd name="connsiteX5-185" fmla="*/ 0 w 2016965"/>
                <a:gd name="connsiteY5-186" fmla="*/ 1568040 h 1568040"/>
                <a:gd name="connsiteX0-187" fmla="*/ 0 w 2016965"/>
                <a:gd name="connsiteY0-188" fmla="*/ 1550198 h 1550198"/>
                <a:gd name="connsiteX1-189" fmla="*/ 932945 w 2016965"/>
                <a:gd name="connsiteY1-190" fmla="*/ 0 h 1550198"/>
                <a:gd name="connsiteX2-191" fmla="*/ 1921513 w 2016965"/>
                <a:gd name="connsiteY2-192" fmla="*/ 6761 h 1550198"/>
                <a:gd name="connsiteX3-193" fmla="*/ 2016965 w 2016965"/>
                <a:gd name="connsiteY3-194" fmla="*/ 100606 h 1550198"/>
                <a:gd name="connsiteX4-195" fmla="*/ 1019414 w 2016965"/>
                <a:gd name="connsiteY4-196" fmla="*/ 1548529 h 1550198"/>
                <a:gd name="connsiteX5-197" fmla="*/ 0 w 2016965"/>
                <a:gd name="connsiteY5-198" fmla="*/ 1550198 h 15501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6965" h="1550198">
                  <a:moveTo>
                    <a:pt x="0" y="1550198"/>
                  </a:moveTo>
                  <a:cubicBezTo>
                    <a:pt x="656072" y="156046"/>
                    <a:pt x="633613" y="123013"/>
                    <a:pt x="932945" y="0"/>
                  </a:cubicBezTo>
                  <a:lnTo>
                    <a:pt x="1921513" y="6761"/>
                  </a:lnTo>
                  <a:cubicBezTo>
                    <a:pt x="1975726" y="34055"/>
                    <a:pt x="1988721" y="50814"/>
                    <a:pt x="2016965" y="100606"/>
                  </a:cubicBezTo>
                  <a:cubicBezTo>
                    <a:pt x="1738135" y="-198728"/>
                    <a:pt x="1269541" y="1097480"/>
                    <a:pt x="1019414" y="1548529"/>
                  </a:cubicBezTo>
                  <a:lnTo>
                    <a:pt x="0" y="1550198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4E8625"/>
                </a:gs>
                <a:gs pos="0">
                  <a:srgbClr val="487921"/>
                </a:gs>
                <a:gs pos="8000">
                  <a:srgbClr val="487921">
                    <a:alpha val="81000"/>
                  </a:srgbClr>
                </a:gs>
                <a:gs pos="86000">
                  <a:srgbClr val="487921">
                    <a:alpha val="75000"/>
                  </a:srgbClr>
                </a:gs>
                <a:gs pos="99000">
                  <a:srgbClr val="487921">
                    <a:alpha val="76000"/>
                  </a:srgbClr>
                </a:gs>
                <a:gs pos="92000">
                  <a:srgbClr val="48792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任意多边形 207"/>
            <p:cNvSpPr/>
            <p:nvPr/>
          </p:nvSpPr>
          <p:spPr>
            <a:xfrm flipH="1" flipV="1">
              <a:off x="6497300" y="3418199"/>
              <a:ext cx="2023497" cy="1528783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1994106"/>
                <a:gd name="connsiteY0-176" fmla="*/ 1564775 h 1566371"/>
                <a:gd name="connsiteX1-177" fmla="*/ 914546 w 1994106"/>
                <a:gd name="connsiteY1-178" fmla="*/ 0 h 1566371"/>
                <a:gd name="connsiteX2-179" fmla="*/ 1898654 w 1994106"/>
                <a:gd name="connsiteY2-180" fmla="*/ 24603 h 1566371"/>
                <a:gd name="connsiteX3-181" fmla="*/ 1994106 w 1994106"/>
                <a:gd name="connsiteY3-182" fmla="*/ 118448 h 1566371"/>
                <a:gd name="connsiteX4-183" fmla="*/ 996555 w 1994106"/>
                <a:gd name="connsiteY4-184" fmla="*/ 1566371 h 1566371"/>
                <a:gd name="connsiteX5-185" fmla="*/ 0 w 1994106"/>
                <a:gd name="connsiteY5-186" fmla="*/ 1564775 h 1566371"/>
                <a:gd name="connsiteX0-187" fmla="*/ 0 w 2010434"/>
                <a:gd name="connsiteY0-188" fmla="*/ 1564775 h 1566371"/>
                <a:gd name="connsiteX1-189" fmla="*/ 930874 w 2010434"/>
                <a:gd name="connsiteY1-190" fmla="*/ 0 h 1566371"/>
                <a:gd name="connsiteX2-191" fmla="*/ 1914982 w 2010434"/>
                <a:gd name="connsiteY2-192" fmla="*/ 24603 h 1566371"/>
                <a:gd name="connsiteX3-193" fmla="*/ 2010434 w 2010434"/>
                <a:gd name="connsiteY3-194" fmla="*/ 118448 h 1566371"/>
                <a:gd name="connsiteX4-195" fmla="*/ 1012883 w 2010434"/>
                <a:gd name="connsiteY4-196" fmla="*/ 1566371 h 1566371"/>
                <a:gd name="connsiteX5-197" fmla="*/ 0 w 2010434"/>
                <a:gd name="connsiteY5-198" fmla="*/ 1564775 h 1566371"/>
                <a:gd name="connsiteX0-199" fmla="*/ 0 w 2023497"/>
                <a:gd name="connsiteY0-200" fmla="*/ 1519055 h 1566371"/>
                <a:gd name="connsiteX1-201" fmla="*/ 943937 w 2023497"/>
                <a:gd name="connsiteY1-202" fmla="*/ 0 h 1566371"/>
                <a:gd name="connsiteX2-203" fmla="*/ 1928045 w 2023497"/>
                <a:gd name="connsiteY2-204" fmla="*/ 24603 h 1566371"/>
                <a:gd name="connsiteX3-205" fmla="*/ 2023497 w 2023497"/>
                <a:gd name="connsiteY3-206" fmla="*/ 118448 h 1566371"/>
                <a:gd name="connsiteX4-207" fmla="*/ 1025946 w 2023497"/>
                <a:gd name="connsiteY4-208" fmla="*/ 1566371 h 1566371"/>
                <a:gd name="connsiteX5-209" fmla="*/ 0 w 2023497"/>
                <a:gd name="connsiteY5-210" fmla="*/ 1519055 h 1566371"/>
                <a:gd name="connsiteX0-211" fmla="*/ 0 w 2023497"/>
                <a:gd name="connsiteY0-212" fmla="*/ 1519055 h 1519055"/>
                <a:gd name="connsiteX1-213" fmla="*/ 943937 w 2023497"/>
                <a:gd name="connsiteY1-214" fmla="*/ 0 h 1519055"/>
                <a:gd name="connsiteX2-215" fmla="*/ 1928045 w 2023497"/>
                <a:gd name="connsiteY2-216" fmla="*/ 24603 h 1519055"/>
                <a:gd name="connsiteX3-217" fmla="*/ 2023497 w 2023497"/>
                <a:gd name="connsiteY3-218" fmla="*/ 118448 h 1519055"/>
                <a:gd name="connsiteX4-219" fmla="*/ 1019415 w 2023497"/>
                <a:gd name="connsiteY4-220" fmla="*/ 1491259 h 1519055"/>
                <a:gd name="connsiteX5-221" fmla="*/ 0 w 2023497"/>
                <a:gd name="connsiteY5-222" fmla="*/ 1519055 h 1519055"/>
                <a:gd name="connsiteX0-223" fmla="*/ 0 w 2023497"/>
                <a:gd name="connsiteY0-224" fmla="*/ 1519055 h 1519055"/>
                <a:gd name="connsiteX1-225" fmla="*/ 943937 w 2023497"/>
                <a:gd name="connsiteY1-226" fmla="*/ 0 h 1519055"/>
                <a:gd name="connsiteX2-227" fmla="*/ 1928045 w 2023497"/>
                <a:gd name="connsiteY2-228" fmla="*/ 24603 h 1519055"/>
                <a:gd name="connsiteX3-229" fmla="*/ 2023497 w 2023497"/>
                <a:gd name="connsiteY3-230" fmla="*/ 118448 h 1519055"/>
                <a:gd name="connsiteX4-231" fmla="*/ 1019415 w 2023497"/>
                <a:gd name="connsiteY4-232" fmla="*/ 1504322 h 1519055"/>
                <a:gd name="connsiteX5-233" fmla="*/ 0 w 2023497"/>
                <a:gd name="connsiteY5-234" fmla="*/ 1519055 h 1519055"/>
                <a:gd name="connsiteX0-235" fmla="*/ 0 w 2023497"/>
                <a:gd name="connsiteY0-236" fmla="*/ 1519055 h 1519055"/>
                <a:gd name="connsiteX1-237" fmla="*/ 943937 w 2023497"/>
                <a:gd name="connsiteY1-238" fmla="*/ 0 h 1519055"/>
                <a:gd name="connsiteX2-239" fmla="*/ 1928045 w 2023497"/>
                <a:gd name="connsiteY2-240" fmla="*/ 24603 h 1519055"/>
                <a:gd name="connsiteX3-241" fmla="*/ 2023497 w 2023497"/>
                <a:gd name="connsiteY3-242" fmla="*/ 118448 h 1519055"/>
                <a:gd name="connsiteX4-243" fmla="*/ 1029212 w 2023497"/>
                <a:gd name="connsiteY4-244" fmla="*/ 1507588 h 1519055"/>
                <a:gd name="connsiteX5-245" fmla="*/ 0 w 2023497"/>
                <a:gd name="connsiteY5-246" fmla="*/ 1519055 h 1519055"/>
                <a:gd name="connsiteX0-247" fmla="*/ 0 w 2023497"/>
                <a:gd name="connsiteY0-248" fmla="*/ 1519055 h 1548476"/>
                <a:gd name="connsiteX1-249" fmla="*/ 943937 w 2023497"/>
                <a:gd name="connsiteY1-250" fmla="*/ 0 h 1548476"/>
                <a:gd name="connsiteX2-251" fmla="*/ 1928045 w 2023497"/>
                <a:gd name="connsiteY2-252" fmla="*/ 24603 h 1548476"/>
                <a:gd name="connsiteX3-253" fmla="*/ 2023497 w 2023497"/>
                <a:gd name="connsiteY3-254" fmla="*/ 118448 h 1548476"/>
                <a:gd name="connsiteX4-255" fmla="*/ 1025495 w 2023497"/>
                <a:gd name="connsiteY4-256" fmla="*/ 1548476 h 1548476"/>
                <a:gd name="connsiteX5-257" fmla="*/ 0 w 2023497"/>
                <a:gd name="connsiteY5-258" fmla="*/ 1519055 h 1548476"/>
                <a:gd name="connsiteX0-259" fmla="*/ 0 w 2023497"/>
                <a:gd name="connsiteY0-260" fmla="*/ 1537640 h 1548476"/>
                <a:gd name="connsiteX1-261" fmla="*/ 943937 w 2023497"/>
                <a:gd name="connsiteY1-262" fmla="*/ 0 h 1548476"/>
                <a:gd name="connsiteX2-263" fmla="*/ 1928045 w 2023497"/>
                <a:gd name="connsiteY2-264" fmla="*/ 24603 h 1548476"/>
                <a:gd name="connsiteX3-265" fmla="*/ 2023497 w 2023497"/>
                <a:gd name="connsiteY3-266" fmla="*/ 118448 h 1548476"/>
                <a:gd name="connsiteX4-267" fmla="*/ 1025495 w 2023497"/>
                <a:gd name="connsiteY4-268" fmla="*/ 1548476 h 1548476"/>
                <a:gd name="connsiteX5-269" fmla="*/ 0 w 2023497"/>
                <a:gd name="connsiteY5-270" fmla="*/ 1537640 h 1548476"/>
                <a:gd name="connsiteX0-271" fmla="*/ 0 w 2023497"/>
                <a:gd name="connsiteY0-272" fmla="*/ 1545841 h 1548476"/>
                <a:gd name="connsiteX1-273" fmla="*/ 943937 w 2023497"/>
                <a:gd name="connsiteY1-274" fmla="*/ 0 h 1548476"/>
                <a:gd name="connsiteX2-275" fmla="*/ 1928045 w 2023497"/>
                <a:gd name="connsiteY2-276" fmla="*/ 24603 h 1548476"/>
                <a:gd name="connsiteX3-277" fmla="*/ 2023497 w 2023497"/>
                <a:gd name="connsiteY3-278" fmla="*/ 118448 h 1548476"/>
                <a:gd name="connsiteX4-279" fmla="*/ 1025495 w 2023497"/>
                <a:gd name="connsiteY4-280" fmla="*/ 1548476 h 1548476"/>
                <a:gd name="connsiteX5-281" fmla="*/ 0 w 2023497"/>
                <a:gd name="connsiteY5-282" fmla="*/ 1545841 h 1548476"/>
                <a:gd name="connsiteX0-283" fmla="*/ 0 w 2023497"/>
                <a:gd name="connsiteY0-284" fmla="*/ 1545841 h 1560778"/>
                <a:gd name="connsiteX1-285" fmla="*/ 943937 w 2023497"/>
                <a:gd name="connsiteY1-286" fmla="*/ 0 h 1560778"/>
                <a:gd name="connsiteX2-287" fmla="*/ 1928045 w 2023497"/>
                <a:gd name="connsiteY2-288" fmla="*/ 24603 h 1560778"/>
                <a:gd name="connsiteX3-289" fmla="*/ 2023497 w 2023497"/>
                <a:gd name="connsiteY3-290" fmla="*/ 118448 h 1560778"/>
                <a:gd name="connsiteX4-291" fmla="*/ 1013194 w 2023497"/>
                <a:gd name="connsiteY4-292" fmla="*/ 1560778 h 1560778"/>
                <a:gd name="connsiteX5-293" fmla="*/ 0 w 2023497"/>
                <a:gd name="connsiteY5-294" fmla="*/ 1545841 h 1560778"/>
                <a:gd name="connsiteX0-295" fmla="*/ 0 w 2023497"/>
                <a:gd name="connsiteY0-296" fmla="*/ 1545841 h 1545841"/>
                <a:gd name="connsiteX1-297" fmla="*/ 943937 w 2023497"/>
                <a:gd name="connsiteY1-298" fmla="*/ 0 h 1545841"/>
                <a:gd name="connsiteX2-299" fmla="*/ 1928045 w 2023497"/>
                <a:gd name="connsiteY2-300" fmla="*/ 24603 h 1545841"/>
                <a:gd name="connsiteX3-301" fmla="*/ 2023497 w 2023497"/>
                <a:gd name="connsiteY3-302" fmla="*/ 118448 h 1545841"/>
                <a:gd name="connsiteX4-303" fmla="*/ 1013194 w 2023497"/>
                <a:gd name="connsiteY4-304" fmla="*/ 1544377 h 1545841"/>
                <a:gd name="connsiteX5-305" fmla="*/ 0 w 2023497"/>
                <a:gd name="connsiteY5-306" fmla="*/ 1545841 h 1545841"/>
                <a:gd name="connsiteX0-307" fmla="*/ 0 w 2023497"/>
                <a:gd name="connsiteY0-308" fmla="*/ 1545841 h 1552578"/>
                <a:gd name="connsiteX1-309" fmla="*/ 943937 w 2023497"/>
                <a:gd name="connsiteY1-310" fmla="*/ 0 h 1552578"/>
                <a:gd name="connsiteX2-311" fmla="*/ 1928045 w 2023497"/>
                <a:gd name="connsiteY2-312" fmla="*/ 24603 h 1552578"/>
                <a:gd name="connsiteX3-313" fmla="*/ 2023497 w 2023497"/>
                <a:gd name="connsiteY3-314" fmla="*/ 118448 h 1552578"/>
                <a:gd name="connsiteX4-315" fmla="*/ 1009093 w 2023497"/>
                <a:gd name="connsiteY4-316" fmla="*/ 1552578 h 1552578"/>
                <a:gd name="connsiteX5-317" fmla="*/ 0 w 2023497"/>
                <a:gd name="connsiteY5-318" fmla="*/ 1545841 h 1552578"/>
                <a:gd name="connsiteX0-319" fmla="*/ 0 w 2023497"/>
                <a:gd name="connsiteY0-320" fmla="*/ 1522046 h 1528783"/>
                <a:gd name="connsiteX1-321" fmla="*/ 930340 w 2023497"/>
                <a:gd name="connsiteY1-322" fmla="*/ 0 h 1528783"/>
                <a:gd name="connsiteX2-323" fmla="*/ 1928045 w 2023497"/>
                <a:gd name="connsiteY2-324" fmla="*/ 808 h 1528783"/>
                <a:gd name="connsiteX3-325" fmla="*/ 2023497 w 2023497"/>
                <a:gd name="connsiteY3-326" fmla="*/ 94653 h 1528783"/>
                <a:gd name="connsiteX4-327" fmla="*/ 1009093 w 2023497"/>
                <a:gd name="connsiteY4-328" fmla="*/ 1528783 h 1528783"/>
                <a:gd name="connsiteX5-329" fmla="*/ 0 w 2023497"/>
                <a:gd name="connsiteY5-330" fmla="*/ 1522046 h 15287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3497" h="1528783">
                  <a:moveTo>
                    <a:pt x="0" y="1522046"/>
                  </a:moveTo>
                  <a:cubicBezTo>
                    <a:pt x="656072" y="127894"/>
                    <a:pt x="631008" y="123013"/>
                    <a:pt x="930340" y="0"/>
                  </a:cubicBezTo>
                  <a:lnTo>
                    <a:pt x="1928045" y="808"/>
                  </a:lnTo>
                  <a:cubicBezTo>
                    <a:pt x="1982258" y="28102"/>
                    <a:pt x="1995253" y="44861"/>
                    <a:pt x="2023497" y="94653"/>
                  </a:cubicBezTo>
                  <a:cubicBezTo>
                    <a:pt x="1744667" y="-204681"/>
                    <a:pt x="1259220" y="1077734"/>
                    <a:pt x="1009093" y="1528783"/>
                  </a:cubicBezTo>
                  <a:lnTo>
                    <a:pt x="0" y="1522046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B9D992"/>
                </a:gs>
                <a:gs pos="0">
                  <a:srgbClr val="487921"/>
                </a:gs>
                <a:gs pos="8000">
                  <a:srgbClr val="487921">
                    <a:alpha val="81000"/>
                  </a:srgbClr>
                </a:gs>
                <a:gs pos="86000">
                  <a:srgbClr val="487921">
                    <a:alpha val="75000"/>
                  </a:srgbClr>
                </a:gs>
                <a:gs pos="99000">
                  <a:srgbClr val="487921">
                    <a:alpha val="76000"/>
                  </a:srgbClr>
                </a:gs>
                <a:gs pos="92000">
                  <a:srgbClr val="48792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任意多边形 208"/>
            <p:cNvSpPr/>
            <p:nvPr/>
          </p:nvSpPr>
          <p:spPr>
            <a:xfrm flipV="1">
              <a:off x="4104924" y="3404407"/>
              <a:ext cx="2020231" cy="1556780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20231"/>
                <a:gd name="connsiteY0-176" fmla="*/ 1554978 h 1566371"/>
                <a:gd name="connsiteX1-177" fmla="*/ 940671 w 2020231"/>
                <a:gd name="connsiteY1-178" fmla="*/ 0 h 1566371"/>
                <a:gd name="connsiteX2-179" fmla="*/ 1924779 w 2020231"/>
                <a:gd name="connsiteY2-180" fmla="*/ 24603 h 1566371"/>
                <a:gd name="connsiteX3-181" fmla="*/ 2020231 w 2020231"/>
                <a:gd name="connsiteY3-182" fmla="*/ 118448 h 1566371"/>
                <a:gd name="connsiteX4-183" fmla="*/ 1022680 w 2020231"/>
                <a:gd name="connsiteY4-184" fmla="*/ 1566371 h 1566371"/>
                <a:gd name="connsiteX5-185" fmla="*/ 0 w 2020231"/>
                <a:gd name="connsiteY5-186" fmla="*/ 1554978 h 1566371"/>
                <a:gd name="connsiteX0-187" fmla="*/ 0 w 2020231"/>
                <a:gd name="connsiteY0-188" fmla="*/ 1545387 h 1556780"/>
                <a:gd name="connsiteX1-189" fmla="*/ 931079 w 2020231"/>
                <a:gd name="connsiteY1-190" fmla="*/ 0 h 1556780"/>
                <a:gd name="connsiteX2-191" fmla="*/ 1924779 w 2020231"/>
                <a:gd name="connsiteY2-192" fmla="*/ 15012 h 1556780"/>
                <a:gd name="connsiteX3-193" fmla="*/ 2020231 w 2020231"/>
                <a:gd name="connsiteY3-194" fmla="*/ 108857 h 1556780"/>
                <a:gd name="connsiteX4-195" fmla="*/ 1022680 w 2020231"/>
                <a:gd name="connsiteY4-196" fmla="*/ 1556780 h 1556780"/>
                <a:gd name="connsiteX5-197" fmla="*/ 0 w 2020231"/>
                <a:gd name="connsiteY5-198" fmla="*/ 1545387 h 15567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0231" h="1556780">
                  <a:moveTo>
                    <a:pt x="0" y="1545387"/>
                  </a:moveTo>
                  <a:cubicBezTo>
                    <a:pt x="656072" y="151235"/>
                    <a:pt x="631747" y="123013"/>
                    <a:pt x="931079" y="0"/>
                  </a:cubicBezTo>
                  <a:lnTo>
                    <a:pt x="1924779" y="15012"/>
                  </a:lnTo>
                  <a:cubicBezTo>
                    <a:pt x="1978992" y="42306"/>
                    <a:pt x="1991987" y="59065"/>
                    <a:pt x="2020231" y="108857"/>
                  </a:cubicBezTo>
                  <a:cubicBezTo>
                    <a:pt x="1741401" y="-190477"/>
                    <a:pt x="1272807" y="1105731"/>
                    <a:pt x="1022680" y="1556780"/>
                  </a:cubicBezTo>
                  <a:lnTo>
                    <a:pt x="0" y="1545387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87BF44"/>
                </a:gs>
                <a:gs pos="0">
                  <a:srgbClr val="487921"/>
                </a:gs>
                <a:gs pos="8000">
                  <a:srgbClr val="487921">
                    <a:alpha val="81000"/>
                  </a:srgbClr>
                </a:gs>
                <a:gs pos="86000">
                  <a:srgbClr val="487921">
                    <a:alpha val="75000"/>
                  </a:srgbClr>
                </a:gs>
                <a:gs pos="99000">
                  <a:srgbClr val="487921">
                    <a:alpha val="76000"/>
                  </a:srgbClr>
                </a:gs>
                <a:gs pos="92000">
                  <a:srgbClr val="48792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椭圆 209"/>
            <p:cNvSpPr/>
            <p:nvPr/>
          </p:nvSpPr>
          <p:spPr>
            <a:xfrm>
              <a:off x="7242506" y="3388041"/>
              <a:ext cx="2088232" cy="45719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" name="Freeform 16"/>
            <p:cNvSpPr>
              <a:spLocks noEditPoints="1"/>
            </p:cNvSpPr>
            <p:nvPr/>
          </p:nvSpPr>
          <p:spPr bwMode="auto">
            <a:xfrm>
              <a:off x="4781171" y="2452844"/>
              <a:ext cx="361084" cy="317852"/>
            </a:xfrm>
            <a:custGeom>
              <a:avLst/>
              <a:gdLst>
                <a:gd name="T0" fmla="*/ 683 w 735"/>
                <a:gd name="T1" fmla="*/ 536 h 647"/>
                <a:gd name="T2" fmla="*/ 648 w 735"/>
                <a:gd name="T3" fmla="*/ 114 h 647"/>
                <a:gd name="T4" fmla="*/ 90 w 735"/>
                <a:gd name="T5" fmla="*/ 536 h 647"/>
                <a:gd name="T6" fmla="*/ 55 w 735"/>
                <a:gd name="T7" fmla="*/ 114 h 647"/>
                <a:gd name="T8" fmla="*/ 36 w 735"/>
                <a:gd name="T9" fmla="*/ 0 h 647"/>
                <a:gd name="T10" fmla="*/ 735 w 735"/>
                <a:gd name="T11" fmla="*/ 114 h 647"/>
                <a:gd name="T12" fmla="*/ 683 w 735"/>
                <a:gd name="T13" fmla="*/ 114 h 647"/>
                <a:gd name="T14" fmla="*/ 334 w 735"/>
                <a:gd name="T15" fmla="*/ 217 h 647"/>
                <a:gd name="T16" fmla="*/ 284 w 735"/>
                <a:gd name="T17" fmla="*/ 291 h 647"/>
                <a:gd name="T18" fmla="*/ 334 w 735"/>
                <a:gd name="T19" fmla="*/ 340 h 647"/>
                <a:gd name="T20" fmla="*/ 404 w 735"/>
                <a:gd name="T21" fmla="*/ 291 h 647"/>
                <a:gd name="T22" fmla="*/ 456 w 735"/>
                <a:gd name="T23" fmla="*/ 217 h 647"/>
                <a:gd name="T24" fmla="*/ 404 w 735"/>
                <a:gd name="T25" fmla="*/ 168 h 647"/>
                <a:gd name="T26" fmla="*/ 334 w 735"/>
                <a:gd name="T27" fmla="*/ 168 h 647"/>
                <a:gd name="T28" fmla="*/ 279 w 735"/>
                <a:gd name="T29" fmla="*/ 565 h 647"/>
                <a:gd name="T30" fmla="*/ 15 w 735"/>
                <a:gd name="T31" fmla="*/ 647 h 647"/>
                <a:gd name="T32" fmla="*/ 215 w 735"/>
                <a:gd name="T33" fmla="*/ 624 h 647"/>
                <a:gd name="T34" fmla="*/ 237 w 735"/>
                <a:gd name="T35" fmla="*/ 600 h 647"/>
                <a:gd name="T36" fmla="*/ 256 w 735"/>
                <a:gd name="T37" fmla="*/ 576 h 647"/>
                <a:gd name="T38" fmla="*/ 475 w 735"/>
                <a:gd name="T39" fmla="*/ 600 h 647"/>
                <a:gd name="T40" fmla="*/ 499 w 735"/>
                <a:gd name="T41" fmla="*/ 624 h 647"/>
                <a:gd name="T42" fmla="*/ 518 w 735"/>
                <a:gd name="T43" fmla="*/ 647 h 647"/>
                <a:gd name="T44" fmla="*/ 723 w 735"/>
                <a:gd name="T45" fmla="*/ 565 h 647"/>
                <a:gd name="T46" fmla="*/ 452 w 735"/>
                <a:gd name="T47" fmla="*/ 395 h 647"/>
                <a:gd name="T48" fmla="*/ 279 w 735"/>
                <a:gd name="T49" fmla="*/ 395 h 647"/>
                <a:gd name="T50" fmla="*/ 513 w 735"/>
                <a:gd name="T51" fmla="*/ 484 h 647"/>
                <a:gd name="T52" fmla="*/ 589 w 735"/>
                <a:gd name="T53" fmla="*/ 395 h 647"/>
                <a:gd name="T54" fmla="*/ 513 w 735"/>
                <a:gd name="T55" fmla="*/ 395 h 647"/>
                <a:gd name="T56" fmla="*/ 513 w 735"/>
                <a:gd name="T57" fmla="*/ 314 h 647"/>
                <a:gd name="T58" fmla="*/ 589 w 735"/>
                <a:gd name="T59" fmla="*/ 225 h 647"/>
                <a:gd name="T60" fmla="*/ 513 w 735"/>
                <a:gd name="T61" fmla="*/ 225 h 647"/>
                <a:gd name="T62" fmla="*/ 142 w 735"/>
                <a:gd name="T63" fmla="*/ 314 h 647"/>
                <a:gd name="T64" fmla="*/ 218 w 735"/>
                <a:gd name="T65" fmla="*/ 225 h 647"/>
                <a:gd name="T66" fmla="*/ 142 w 735"/>
                <a:gd name="T67" fmla="*/ 225 h 647"/>
                <a:gd name="T68" fmla="*/ 142 w 735"/>
                <a:gd name="T69" fmla="*/ 484 h 647"/>
                <a:gd name="T70" fmla="*/ 218 w 735"/>
                <a:gd name="T71" fmla="*/ 395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5" h="647">
                  <a:moveTo>
                    <a:pt x="683" y="114"/>
                  </a:moveTo>
                  <a:lnTo>
                    <a:pt x="683" y="536"/>
                  </a:lnTo>
                  <a:lnTo>
                    <a:pt x="648" y="536"/>
                  </a:lnTo>
                  <a:lnTo>
                    <a:pt x="648" y="114"/>
                  </a:lnTo>
                  <a:lnTo>
                    <a:pt x="90" y="114"/>
                  </a:lnTo>
                  <a:lnTo>
                    <a:pt x="90" y="536"/>
                  </a:lnTo>
                  <a:lnTo>
                    <a:pt x="55" y="536"/>
                  </a:lnTo>
                  <a:lnTo>
                    <a:pt x="55" y="114"/>
                  </a:lnTo>
                  <a:lnTo>
                    <a:pt x="0" y="114"/>
                  </a:lnTo>
                  <a:lnTo>
                    <a:pt x="36" y="0"/>
                  </a:lnTo>
                  <a:lnTo>
                    <a:pt x="700" y="0"/>
                  </a:lnTo>
                  <a:lnTo>
                    <a:pt x="735" y="114"/>
                  </a:lnTo>
                  <a:lnTo>
                    <a:pt x="683" y="114"/>
                  </a:lnTo>
                  <a:lnTo>
                    <a:pt x="683" y="114"/>
                  </a:lnTo>
                  <a:close/>
                  <a:moveTo>
                    <a:pt x="334" y="168"/>
                  </a:moveTo>
                  <a:lnTo>
                    <a:pt x="334" y="217"/>
                  </a:lnTo>
                  <a:lnTo>
                    <a:pt x="284" y="217"/>
                  </a:lnTo>
                  <a:lnTo>
                    <a:pt x="284" y="291"/>
                  </a:lnTo>
                  <a:lnTo>
                    <a:pt x="334" y="291"/>
                  </a:lnTo>
                  <a:lnTo>
                    <a:pt x="334" y="340"/>
                  </a:lnTo>
                  <a:lnTo>
                    <a:pt x="404" y="340"/>
                  </a:lnTo>
                  <a:lnTo>
                    <a:pt x="404" y="291"/>
                  </a:lnTo>
                  <a:lnTo>
                    <a:pt x="456" y="291"/>
                  </a:lnTo>
                  <a:lnTo>
                    <a:pt x="456" y="217"/>
                  </a:lnTo>
                  <a:lnTo>
                    <a:pt x="404" y="217"/>
                  </a:lnTo>
                  <a:lnTo>
                    <a:pt x="404" y="168"/>
                  </a:lnTo>
                  <a:lnTo>
                    <a:pt x="334" y="168"/>
                  </a:lnTo>
                  <a:lnTo>
                    <a:pt x="334" y="168"/>
                  </a:lnTo>
                  <a:close/>
                  <a:moveTo>
                    <a:pt x="279" y="395"/>
                  </a:moveTo>
                  <a:lnTo>
                    <a:pt x="279" y="565"/>
                  </a:lnTo>
                  <a:lnTo>
                    <a:pt x="15" y="565"/>
                  </a:lnTo>
                  <a:lnTo>
                    <a:pt x="15" y="647"/>
                  </a:lnTo>
                  <a:lnTo>
                    <a:pt x="215" y="647"/>
                  </a:lnTo>
                  <a:lnTo>
                    <a:pt x="215" y="624"/>
                  </a:lnTo>
                  <a:lnTo>
                    <a:pt x="237" y="624"/>
                  </a:lnTo>
                  <a:lnTo>
                    <a:pt x="237" y="600"/>
                  </a:lnTo>
                  <a:lnTo>
                    <a:pt x="256" y="600"/>
                  </a:lnTo>
                  <a:lnTo>
                    <a:pt x="256" y="576"/>
                  </a:lnTo>
                  <a:lnTo>
                    <a:pt x="475" y="576"/>
                  </a:lnTo>
                  <a:lnTo>
                    <a:pt x="475" y="600"/>
                  </a:lnTo>
                  <a:lnTo>
                    <a:pt x="499" y="600"/>
                  </a:lnTo>
                  <a:lnTo>
                    <a:pt x="499" y="624"/>
                  </a:lnTo>
                  <a:lnTo>
                    <a:pt x="518" y="624"/>
                  </a:lnTo>
                  <a:lnTo>
                    <a:pt x="518" y="647"/>
                  </a:lnTo>
                  <a:lnTo>
                    <a:pt x="723" y="647"/>
                  </a:lnTo>
                  <a:lnTo>
                    <a:pt x="723" y="565"/>
                  </a:lnTo>
                  <a:lnTo>
                    <a:pt x="452" y="565"/>
                  </a:lnTo>
                  <a:lnTo>
                    <a:pt x="452" y="395"/>
                  </a:lnTo>
                  <a:lnTo>
                    <a:pt x="279" y="395"/>
                  </a:lnTo>
                  <a:lnTo>
                    <a:pt x="279" y="395"/>
                  </a:lnTo>
                  <a:close/>
                  <a:moveTo>
                    <a:pt x="513" y="395"/>
                  </a:moveTo>
                  <a:lnTo>
                    <a:pt x="513" y="484"/>
                  </a:lnTo>
                  <a:lnTo>
                    <a:pt x="589" y="484"/>
                  </a:lnTo>
                  <a:lnTo>
                    <a:pt x="589" y="395"/>
                  </a:lnTo>
                  <a:lnTo>
                    <a:pt x="513" y="395"/>
                  </a:lnTo>
                  <a:lnTo>
                    <a:pt x="513" y="395"/>
                  </a:lnTo>
                  <a:close/>
                  <a:moveTo>
                    <a:pt x="513" y="225"/>
                  </a:moveTo>
                  <a:lnTo>
                    <a:pt x="513" y="314"/>
                  </a:lnTo>
                  <a:lnTo>
                    <a:pt x="589" y="314"/>
                  </a:lnTo>
                  <a:lnTo>
                    <a:pt x="589" y="225"/>
                  </a:lnTo>
                  <a:lnTo>
                    <a:pt x="513" y="225"/>
                  </a:lnTo>
                  <a:lnTo>
                    <a:pt x="513" y="225"/>
                  </a:lnTo>
                  <a:close/>
                  <a:moveTo>
                    <a:pt x="142" y="225"/>
                  </a:moveTo>
                  <a:lnTo>
                    <a:pt x="142" y="314"/>
                  </a:lnTo>
                  <a:lnTo>
                    <a:pt x="218" y="314"/>
                  </a:lnTo>
                  <a:lnTo>
                    <a:pt x="218" y="225"/>
                  </a:lnTo>
                  <a:lnTo>
                    <a:pt x="142" y="225"/>
                  </a:lnTo>
                  <a:lnTo>
                    <a:pt x="142" y="225"/>
                  </a:lnTo>
                  <a:close/>
                  <a:moveTo>
                    <a:pt x="142" y="395"/>
                  </a:moveTo>
                  <a:lnTo>
                    <a:pt x="142" y="484"/>
                  </a:lnTo>
                  <a:lnTo>
                    <a:pt x="218" y="484"/>
                  </a:lnTo>
                  <a:lnTo>
                    <a:pt x="218" y="395"/>
                  </a:lnTo>
                  <a:lnTo>
                    <a:pt x="142" y="3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8"/>
            <p:cNvSpPr>
              <a:spLocks noEditPoints="1"/>
            </p:cNvSpPr>
            <p:nvPr/>
          </p:nvSpPr>
          <p:spPr bwMode="auto">
            <a:xfrm>
              <a:off x="4840116" y="3975076"/>
              <a:ext cx="370045" cy="314486"/>
            </a:xfrm>
            <a:custGeom>
              <a:avLst/>
              <a:gdLst>
                <a:gd name="T0" fmla="*/ 167 w 299"/>
                <a:gd name="T1" fmla="*/ 132 h 254"/>
                <a:gd name="T2" fmla="*/ 178 w 299"/>
                <a:gd name="T3" fmla="*/ 129 h 254"/>
                <a:gd name="T4" fmla="*/ 177 w 299"/>
                <a:gd name="T5" fmla="*/ 69 h 254"/>
                <a:gd name="T6" fmla="*/ 168 w 299"/>
                <a:gd name="T7" fmla="*/ 60 h 254"/>
                <a:gd name="T8" fmla="*/ 168 w 299"/>
                <a:gd name="T9" fmla="*/ 37 h 254"/>
                <a:gd name="T10" fmla="*/ 244 w 299"/>
                <a:gd name="T11" fmla="*/ 37 h 254"/>
                <a:gd name="T12" fmla="*/ 253 w 299"/>
                <a:gd name="T13" fmla="*/ 46 h 254"/>
                <a:gd name="T14" fmla="*/ 253 w 299"/>
                <a:gd name="T15" fmla="*/ 69 h 254"/>
                <a:gd name="T16" fmla="*/ 244 w 299"/>
                <a:gd name="T17" fmla="*/ 127 h 254"/>
                <a:gd name="T18" fmla="*/ 264 w 299"/>
                <a:gd name="T19" fmla="*/ 162 h 254"/>
                <a:gd name="T20" fmla="*/ 295 w 299"/>
                <a:gd name="T21" fmla="*/ 215 h 254"/>
                <a:gd name="T22" fmla="*/ 295 w 299"/>
                <a:gd name="T23" fmla="*/ 243 h 254"/>
                <a:gd name="T24" fmla="*/ 274 w 299"/>
                <a:gd name="T25" fmla="*/ 253 h 254"/>
                <a:gd name="T26" fmla="*/ 211 w 299"/>
                <a:gd name="T27" fmla="*/ 253 h 254"/>
                <a:gd name="T28" fmla="*/ 150 w 299"/>
                <a:gd name="T29" fmla="*/ 253 h 254"/>
                <a:gd name="T30" fmla="*/ 149 w 299"/>
                <a:gd name="T31" fmla="*/ 253 h 254"/>
                <a:gd name="T32" fmla="*/ 37 w 299"/>
                <a:gd name="T33" fmla="*/ 253 h 254"/>
                <a:gd name="T34" fmla="*/ 31 w 299"/>
                <a:gd name="T35" fmla="*/ 251 h 254"/>
                <a:gd name="T36" fmla="*/ 0 w 299"/>
                <a:gd name="T37" fmla="*/ 182 h 254"/>
                <a:gd name="T38" fmla="*/ 50 w 299"/>
                <a:gd name="T39" fmla="*/ 101 h 254"/>
                <a:gd name="T40" fmla="*/ 42 w 299"/>
                <a:gd name="T41" fmla="*/ 50 h 254"/>
                <a:gd name="T42" fmla="*/ 33 w 299"/>
                <a:gd name="T43" fmla="*/ 41 h 254"/>
                <a:gd name="T44" fmla="*/ 33 w 299"/>
                <a:gd name="T45" fmla="*/ 0 h 254"/>
                <a:gd name="T46" fmla="*/ 139 w 299"/>
                <a:gd name="T47" fmla="*/ 0 h 254"/>
                <a:gd name="T48" fmla="*/ 149 w 299"/>
                <a:gd name="T49" fmla="*/ 10 h 254"/>
                <a:gd name="T50" fmla="*/ 149 w 299"/>
                <a:gd name="T51" fmla="*/ 50 h 254"/>
                <a:gd name="T52" fmla="*/ 132 w 299"/>
                <a:gd name="T53" fmla="*/ 50 h 254"/>
                <a:gd name="T54" fmla="*/ 230 w 299"/>
                <a:gd name="T55" fmla="*/ 164 h 254"/>
                <a:gd name="T56" fmla="*/ 265 w 299"/>
                <a:gd name="T57" fmla="*/ 224 h 254"/>
                <a:gd name="T58" fmla="*/ 173 w 299"/>
                <a:gd name="T59" fmla="*/ 224 h 254"/>
                <a:gd name="T60" fmla="*/ 211 w 299"/>
                <a:gd name="T61" fmla="*/ 235 h 254"/>
                <a:gd name="T62" fmla="*/ 275 w 299"/>
                <a:gd name="T63" fmla="*/ 235 h 254"/>
                <a:gd name="T64" fmla="*/ 280 w 299"/>
                <a:gd name="T65" fmla="*/ 233 h 254"/>
                <a:gd name="T66" fmla="*/ 279 w 299"/>
                <a:gd name="T67" fmla="*/ 223 h 254"/>
                <a:gd name="T68" fmla="*/ 248 w 299"/>
                <a:gd name="T69" fmla="*/ 171 h 254"/>
                <a:gd name="T70" fmla="*/ 226 w 299"/>
                <a:gd name="T71" fmla="*/ 132 h 254"/>
                <a:gd name="T72" fmla="*/ 226 w 299"/>
                <a:gd name="T73" fmla="*/ 60 h 254"/>
                <a:gd name="T74" fmla="*/ 196 w 299"/>
                <a:gd name="T75" fmla="*/ 55 h 254"/>
                <a:gd name="T76" fmla="*/ 196 w 299"/>
                <a:gd name="T77" fmla="*/ 131 h 254"/>
                <a:gd name="T78" fmla="*/ 195 w 299"/>
                <a:gd name="T79" fmla="*/ 135 h 254"/>
                <a:gd name="T80" fmla="*/ 183 w 299"/>
                <a:gd name="T81" fmla="*/ 182 h 254"/>
                <a:gd name="T82" fmla="*/ 193 w 299"/>
                <a:gd name="T83" fmla="*/ 164 h 254"/>
                <a:gd name="T84" fmla="*/ 126 w 299"/>
                <a:gd name="T85" fmla="*/ 218 h 254"/>
                <a:gd name="T86" fmla="*/ 146 w 299"/>
                <a:gd name="T87" fmla="*/ 183 h 254"/>
                <a:gd name="T88" fmla="*/ 142 w 299"/>
                <a:gd name="T89" fmla="*/ 164 h 254"/>
                <a:gd name="T90" fmla="*/ 43 w 299"/>
                <a:gd name="T91" fmla="*/ 170 h 254"/>
                <a:gd name="T92" fmla="*/ 45 w 299"/>
                <a:gd name="T93" fmla="*/ 204 h 254"/>
                <a:gd name="T94" fmla="*/ 126 w 299"/>
                <a:gd name="T95" fmla="*/ 218 h 254"/>
                <a:gd name="T96" fmla="*/ 38 w 299"/>
                <a:gd name="T97" fmla="*/ 139 h 254"/>
                <a:gd name="T98" fmla="*/ 151 w 299"/>
                <a:gd name="T99" fmla="*/ 139 h 254"/>
                <a:gd name="T100" fmla="*/ 113 w 299"/>
                <a:gd name="T101" fmla="*/ 112 h 254"/>
                <a:gd name="T102" fmla="*/ 113 w 299"/>
                <a:gd name="T103" fmla="*/ 41 h 254"/>
                <a:gd name="T104" fmla="*/ 123 w 299"/>
                <a:gd name="T105" fmla="*/ 32 h 254"/>
                <a:gd name="T106" fmla="*/ 130 w 299"/>
                <a:gd name="T107" fmla="*/ 19 h 254"/>
                <a:gd name="T108" fmla="*/ 51 w 299"/>
                <a:gd name="T109" fmla="*/ 32 h 254"/>
                <a:gd name="T110" fmla="*/ 68 w 299"/>
                <a:gd name="T111" fmla="*/ 32 h 254"/>
                <a:gd name="T112" fmla="*/ 68 w 299"/>
                <a:gd name="T113" fmla="*/ 107 h 254"/>
                <a:gd name="T114" fmla="*/ 63 w 299"/>
                <a:gd name="T115" fmla="*/ 11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9" h="254">
                  <a:moveTo>
                    <a:pt x="132" y="100"/>
                  </a:moveTo>
                  <a:cubicBezTo>
                    <a:pt x="146" y="107"/>
                    <a:pt x="158" y="118"/>
                    <a:pt x="167" y="132"/>
                  </a:cubicBezTo>
                  <a:cubicBezTo>
                    <a:pt x="169" y="134"/>
                    <a:pt x="170" y="136"/>
                    <a:pt x="172" y="139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3" y="37"/>
                    <a:pt x="253" y="37"/>
                    <a:pt x="253" y="37"/>
                  </a:cubicBezTo>
                  <a:cubicBezTo>
                    <a:pt x="253" y="46"/>
                    <a:pt x="253" y="46"/>
                    <a:pt x="253" y="46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3" y="69"/>
                    <a:pt x="253" y="69"/>
                    <a:pt x="253" y="69"/>
                  </a:cubicBezTo>
                  <a:cubicBezTo>
                    <a:pt x="244" y="69"/>
                    <a:pt x="244" y="69"/>
                    <a:pt x="244" y="69"/>
                  </a:cubicBezTo>
                  <a:cubicBezTo>
                    <a:pt x="244" y="127"/>
                    <a:pt x="244" y="127"/>
                    <a:pt x="244" y="127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295" y="215"/>
                    <a:pt x="295" y="215"/>
                    <a:pt x="295" y="215"/>
                  </a:cubicBezTo>
                  <a:cubicBezTo>
                    <a:pt x="298" y="220"/>
                    <a:pt x="299" y="226"/>
                    <a:pt x="299" y="231"/>
                  </a:cubicBezTo>
                  <a:cubicBezTo>
                    <a:pt x="299" y="235"/>
                    <a:pt x="297" y="239"/>
                    <a:pt x="295" y="243"/>
                  </a:cubicBezTo>
                  <a:cubicBezTo>
                    <a:pt x="293" y="246"/>
                    <a:pt x="290" y="249"/>
                    <a:pt x="287" y="251"/>
                  </a:cubicBezTo>
                  <a:cubicBezTo>
                    <a:pt x="283" y="252"/>
                    <a:pt x="279" y="254"/>
                    <a:pt x="274" y="253"/>
                  </a:cubicBezTo>
                  <a:cubicBezTo>
                    <a:pt x="274" y="253"/>
                    <a:pt x="274" y="253"/>
                    <a:pt x="274" y="253"/>
                  </a:cubicBezTo>
                  <a:cubicBezTo>
                    <a:pt x="211" y="253"/>
                    <a:pt x="211" y="253"/>
                    <a:pt x="211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4" y="253"/>
                    <a:pt x="34" y="253"/>
                    <a:pt x="34" y="253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2" y="243"/>
                    <a:pt x="14" y="232"/>
                    <a:pt x="8" y="220"/>
                  </a:cubicBezTo>
                  <a:cubicBezTo>
                    <a:pt x="3" y="209"/>
                    <a:pt x="0" y="196"/>
                    <a:pt x="0" y="182"/>
                  </a:cubicBezTo>
                  <a:cubicBezTo>
                    <a:pt x="0" y="164"/>
                    <a:pt x="6" y="147"/>
                    <a:pt x="15" y="132"/>
                  </a:cubicBezTo>
                  <a:cubicBezTo>
                    <a:pt x="24" y="119"/>
                    <a:pt x="36" y="108"/>
                    <a:pt x="50" y="10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100"/>
                    <a:pt x="132" y="100"/>
                    <a:pt x="132" y="100"/>
                  </a:cubicBezTo>
                  <a:close/>
                  <a:moveTo>
                    <a:pt x="230" y="164"/>
                  </a:moveTo>
                  <a:cubicBezTo>
                    <a:pt x="238" y="178"/>
                    <a:pt x="238" y="178"/>
                    <a:pt x="238" y="178"/>
                  </a:cubicBezTo>
                  <a:cubicBezTo>
                    <a:pt x="265" y="224"/>
                    <a:pt x="265" y="224"/>
                    <a:pt x="265" y="224"/>
                  </a:cubicBezTo>
                  <a:cubicBezTo>
                    <a:pt x="212" y="224"/>
                    <a:pt x="212" y="224"/>
                    <a:pt x="212" y="224"/>
                  </a:cubicBezTo>
                  <a:cubicBezTo>
                    <a:pt x="173" y="224"/>
                    <a:pt x="173" y="224"/>
                    <a:pt x="173" y="224"/>
                  </a:cubicBezTo>
                  <a:cubicBezTo>
                    <a:pt x="171" y="228"/>
                    <a:pt x="169" y="232"/>
                    <a:pt x="166" y="235"/>
                  </a:cubicBezTo>
                  <a:cubicBezTo>
                    <a:pt x="211" y="235"/>
                    <a:pt x="211" y="235"/>
                    <a:pt x="211" y="235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5" y="235"/>
                    <a:pt x="275" y="235"/>
                    <a:pt x="275" y="235"/>
                  </a:cubicBezTo>
                  <a:cubicBezTo>
                    <a:pt x="276" y="235"/>
                    <a:pt x="277" y="235"/>
                    <a:pt x="278" y="234"/>
                  </a:cubicBezTo>
                  <a:cubicBezTo>
                    <a:pt x="279" y="234"/>
                    <a:pt x="279" y="233"/>
                    <a:pt x="280" y="233"/>
                  </a:cubicBezTo>
                  <a:cubicBezTo>
                    <a:pt x="280" y="232"/>
                    <a:pt x="281" y="231"/>
                    <a:pt x="281" y="230"/>
                  </a:cubicBezTo>
                  <a:cubicBezTo>
                    <a:pt x="281" y="228"/>
                    <a:pt x="280" y="226"/>
                    <a:pt x="279" y="223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27" y="134"/>
                    <a:pt x="227" y="134"/>
                    <a:pt x="227" y="134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5" y="135"/>
                    <a:pt x="195" y="135"/>
                    <a:pt x="195" y="135"/>
                  </a:cubicBezTo>
                  <a:cubicBezTo>
                    <a:pt x="180" y="160"/>
                    <a:pt x="180" y="160"/>
                    <a:pt x="180" y="160"/>
                  </a:cubicBezTo>
                  <a:cubicBezTo>
                    <a:pt x="182" y="167"/>
                    <a:pt x="183" y="174"/>
                    <a:pt x="183" y="182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230" y="164"/>
                    <a:pt x="230" y="164"/>
                    <a:pt x="230" y="164"/>
                  </a:cubicBezTo>
                  <a:close/>
                  <a:moveTo>
                    <a:pt x="126" y="218"/>
                  </a:moveTo>
                  <a:cubicBezTo>
                    <a:pt x="126" y="217"/>
                    <a:pt x="127" y="217"/>
                    <a:pt x="127" y="216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6" y="179"/>
                    <a:pt x="145" y="174"/>
                    <a:pt x="144" y="170"/>
                  </a:cubicBezTo>
                  <a:cubicBezTo>
                    <a:pt x="143" y="168"/>
                    <a:pt x="143" y="166"/>
                    <a:pt x="142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5" y="166"/>
                    <a:pt x="44" y="168"/>
                    <a:pt x="43" y="170"/>
                  </a:cubicBezTo>
                  <a:cubicBezTo>
                    <a:pt x="42" y="175"/>
                    <a:pt x="41" y="179"/>
                    <a:pt x="41" y="184"/>
                  </a:cubicBezTo>
                  <a:cubicBezTo>
                    <a:pt x="41" y="191"/>
                    <a:pt x="43" y="198"/>
                    <a:pt x="45" y="204"/>
                  </a:cubicBezTo>
                  <a:cubicBezTo>
                    <a:pt x="48" y="209"/>
                    <a:pt x="50" y="214"/>
                    <a:pt x="54" y="218"/>
                  </a:cubicBezTo>
                  <a:cubicBezTo>
                    <a:pt x="126" y="218"/>
                    <a:pt x="126" y="218"/>
                    <a:pt x="126" y="218"/>
                  </a:cubicBezTo>
                  <a:close/>
                  <a:moveTo>
                    <a:pt x="32" y="139"/>
                  </a:moveTo>
                  <a:cubicBezTo>
                    <a:pt x="38" y="139"/>
                    <a:pt x="38" y="139"/>
                    <a:pt x="38" y="139"/>
                  </a:cubicBezTo>
                  <a:cubicBezTo>
                    <a:pt x="149" y="139"/>
                    <a:pt x="149" y="139"/>
                    <a:pt x="149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3" y="128"/>
                    <a:pt x="132" y="120"/>
                    <a:pt x="119" y="115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51" y="120"/>
                    <a:pt x="40" y="129"/>
                    <a:pt x="32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7"/>
            <p:cNvSpPr>
              <a:spLocks noEditPoints="1"/>
            </p:cNvSpPr>
            <p:nvPr/>
          </p:nvSpPr>
          <p:spPr bwMode="auto">
            <a:xfrm>
              <a:off x="7618914" y="3962013"/>
              <a:ext cx="356735" cy="415504"/>
            </a:xfrm>
            <a:custGeom>
              <a:avLst/>
              <a:gdLst>
                <a:gd name="T0" fmla="*/ 153 w 293"/>
                <a:gd name="T1" fmla="*/ 41 h 341"/>
                <a:gd name="T2" fmla="*/ 183 w 293"/>
                <a:gd name="T3" fmla="*/ 224 h 341"/>
                <a:gd name="T4" fmla="*/ 29 w 293"/>
                <a:gd name="T5" fmla="*/ 254 h 341"/>
                <a:gd name="T6" fmla="*/ 0 w 293"/>
                <a:gd name="T7" fmla="*/ 70 h 341"/>
                <a:gd name="T8" fmla="*/ 99 w 293"/>
                <a:gd name="T9" fmla="*/ 279 h 341"/>
                <a:gd name="T10" fmla="*/ 110 w 293"/>
                <a:gd name="T11" fmla="*/ 260 h 341"/>
                <a:gd name="T12" fmla="*/ 70 w 293"/>
                <a:gd name="T13" fmla="*/ 279 h 341"/>
                <a:gd name="T14" fmla="*/ 93 w 293"/>
                <a:gd name="T15" fmla="*/ 317 h 341"/>
                <a:gd name="T16" fmla="*/ 148 w 293"/>
                <a:gd name="T17" fmla="*/ 338 h 341"/>
                <a:gd name="T18" fmla="*/ 207 w 293"/>
                <a:gd name="T19" fmla="*/ 288 h 341"/>
                <a:gd name="T20" fmla="*/ 278 w 293"/>
                <a:gd name="T21" fmla="*/ 284 h 341"/>
                <a:gd name="T22" fmla="*/ 239 w 293"/>
                <a:gd name="T23" fmla="*/ 233 h 341"/>
                <a:gd name="T24" fmla="*/ 184 w 293"/>
                <a:gd name="T25" fmla="*/ 291 h 341"/>
                <a:gd name="T26" fmla="*/ 122 w 293"/>
                <a:gd name="T27" fmla="*/ 321 h 341"/>
                <a:gd name="T28" fmla="*/ 99 w 293"/>
                <a:gd name="T29" fmla="*/ 279 h 341"/>
                <a:gd name="T30" fmla="*/ 39 w 293"/>
                <a:gd name="T31" fmla="*/ 11 h 341"/>
                <a:gd name="T32" fmla="*/ 139 w 293"/>
                <a:gd name="T33" fmla="*/ 0 h 341"/>
                <a:gd name="T34" fmla="*/ 140 w 293"/>
                <a:gd name="T35" fmla="*/ 37 h 341"/>
                <a:gd name="T36" fmla="*/ 123 w 293"/>
                <a:gd name="T37" fmla="*/ 17 h 341"/>
                <a:gd name="T38" fmla="*/ 61 w 293"/>
                <a:gd name="T39" fmla="*/ 37 h 341"/>
                <a:gd name="T40" fmla="*/ 21 w 293"/>
                <a:gd name="T41" fmla="*/ 210 h 341"/>
                <a:gd name="T42" fmla="*/ 55 w 293"/>
                <a:gd name="T43" fmla="*/ 217 h 341"/>
                <a:gd name="T44" fmla="*/ 21 w 293"/>
                <a:gd name="T45" fmla="*/ 210 h 341"/>
                <a:gd name="T46" fmla="*/ 21 w 293"/>
                <a:gd name="T47" fmla="*/ 93 h 341"/>
                <a:gd name="T48" fmla="*/ 38 w 293"/>
                <a:gd name="T49" fmla="*/ 90 h 341"/>
                <a:gd name="T50" fmla="*/ 21 w 293"/>
                <a:gd name="T51" fmla="*/ 136 h 341"/>
                <a:gd name="T52" fmla="*/ 38 w 293"/>
                <a:gd name="T53" fmla="*/ 140 h 341"/>
                <a:gd name="T54" fmla="*/ 21 w 293"/>
                <a:gd name="T55" fmla="*/ 136 h 341"/>
                <a:gd name="T56" fmla="*/ 21 w 293"/>
                <a:gd name="T57" fmla="*/ 130 h 341"/>
                <a:gd name="T58" fmla="*/ 38 w 293"/>
                <a:gd name="T59" fmla="*/ 127 h 341"/>
                <a:gd name="T60" fmla="*/ 21 w 293"/>
                <a:gd name="T61" fmla="*/ 118 h 341"/>
                <a:gd name="T62" fmla="*/ 38 w 293"/>
                <a:gd name="T63" fmla="*/ 121 h 341"/>
                <a:gd name="T64" fmla="*/ 21 w 293"/>
                <a:gd name="T65" fmla="*/ 118 h 341"/>
                <a:gd name="T66" fmla="*/ 21 w 293"/>
                <a:gd name="T67" fmla="*/ 112 h 341"/>
                <a:gd name="T68" fmla="*/ 38 w 293"/>
                <a:gd name="T69" fmla="*/ 108 h 341"/>
                <a:gd name="T70" fmla="*/ 21 w 293"/>
                <a:gd name="T71" fmla="*/ 99 h 341"/>
                <a:gd name="T72" fmla="*/ 38 w 293"/>
                <a:gd name="T73" fmla="*/ 103 h 341"/>
                <a:gd name="T74" fmla="*/ 21 w 293"/>
                <a:gd name="T75" fmla="*/ 99 h 341"/>
                <a:gd name="T76" fmla="*/ 21 w 293"/>
                <a:gd name="T77" fmla="*/ 158 h 341"/>
                <a:gd name="T78" fmla="*/ 38 w 293"/>
                <a:gd name="T79" fmla="*/ 155 h 341"/>
                <a:gd name="T80" fmla="*/ 21 w 293"/>
                <a:gd name="T81" fmla="*/ 201 h 341"/>
                <a:gd name="T82" fmla="*/ 38 w 293"/>
                <a:gd name="T83" fmla="*/ 205 h 341"/>
                <a:gd name="T84" fmla="*/ 21 w 293"/>
                <a:gd name="T85" fmla="*/ 201 h 341"/>
                <a:gd name="T86" fmla="*/ 21 w 293"/>
                <a:gd name="T87" fmla="*/ 195 h 341"/>
                <a:gd name="T88" fmla="*/ 38 w 293"/>
                <a:gd name="T89" fmla="*/ 192 h 341"/>
                <a:gd name="T90" fmla="*/ 21 w 293"/>
                <a:gd name="T91" fmla="*/ 183 h 341"/>
                <a:gd name="T92" fmla="*/ 38 w 293"/>
                <a:gd name="T93" fmla="*/ 186 h 341"/>
                <a:gd name="T94" fmla="*/ 21 w 293"/>
                <a:gd name="T95" fmla="*/ 183 h 341"/>
                <a:gd name="T96" fmla="*/ 21 w 293"/>
                <a:gd name="T97" fmla="*/ 177 h 341"/>
                <a:gd name="T98" fmla="*/ 38 w 293"/>
                <a:gd name="T99" fmla="*/ 173 h 341"/>
                <a:gd name="T100" fmla="*/ 21 w 293"/>
                <a:gd name="T101" fmla="*/ 164 h 341"/>
                <a:gd name="T102" fmla="*/ 38 w 293"/>
                <a:gd name="T103" fmla="*/ 168 h 341"/>
                <a:gd name="T104" fmla="*/ 21 w 293"/>
                <a:gd name="T105" fmla="*/ 164 h 341"/>
                <a:gd name="T106" fmla="*/ 21 w 293"/>
                <a:gd name="T107" fmla="*/ 86 h 341"/>
                <a:gd name="T108" fmla="*/ 55 w 293"/>
                <a:gd name="T109" fmla="*/ 80 h 341"/>
                <a:gd name="T110" fmla="*/ 21 w 293"/>
                <a:gd name="T111" fmla="*/ 144 h 341"/>
                <a:gd name="T112" fmla="*/ 55 w 293"/>
                <a:gd name="T113" fmla="*/ 151 h 341"/>
                <a:gd name="T114" fmla="*/ 21 w 293"/>
                <a:gd name="T115" fmla="*/ 144 h 341"/>
                <a:gd name="T116" fmla="*/ 153 w 293"/>
                <a:gd name="T117" fmla="*/ 178 h 341"/>
                <a:gd name="T118" fmla="*/ 67 w 293"/>
                <a:gd name="T119" fmla="*/ 178 h 341"/>
                <a:gd name="T120" fmla="*/ 134 w 293"/>
                <a:gd name="T121" fmla="*/ 15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" h="341">
                  <a:moveTo>
                    <a:pt x="29" y="41"/>
                  </a:moveTo>
                  <a:cubicBezTo>
                    <a:pt x="128" y="41"/>
                    <a:pt x="85" y="41"/>
                    <a:pt x="153" y="41"/>
                  </a:cubicBezTo>
                  <a:cubicBezTo>
                    <a:pt x="169" y="41"/>
                    <a:pt x="183" y="54"/>
                    <a:pt x="183" y="70"/>
                  </a:cubicBezTo>
                  <a:cubicBezTo>
                    <a:pt x="183" y="224"/>
                    <a:pt x="183" y="224"/>
                    <a:pt x="183" y="224"/>
                  </a:cubicBezTo>
                  <a:cubicBezTo>
                    <a:pt x="183" y="240"/>
                    <a:pt x="169" y="254"/>
                    <a:pt x="153" y="254"/>
                  </a:cubicBezTo>
                  <a:cubicBezTo>
                    <a:pt x="29" y="254"/>
                    <a:pt x="29" y="254"/>
                    <a:pt x="29" y="254"/>
                  </a:cubicBezTo>
                  <a:cubicBezTo>
                    <a:pt x="13" y="254"/>
                    <a:pt x="0" y="240"/>
                    <a:pt x="0" y="22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54"/>
                    <a:pt x="13" y="41"/>
                    <a:pt x="29" y="41"/>
                  </a:cubicBezTo>
                  <a:close/>
                  <a:moveTo>
                    <a:pt x="99" y="279"/>
                  </a:moveTo>
                  <a:cubicBezTo>
                    <a:pt x="110" y="279"/>
                    <a:pt x="110" y="279"/>
                    <a:pt x="110" y="279"/>
                  </a:cubicBezTo>
                  <a:cubicBezTo>
                    <a:pt x="110" y="260"/>
                    <a:pt x="110" y="260"/>
                    <a:pt x="110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70" y="279"/>
                    <a:pt x="70" y="279"/>
                    <a:pt x="7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94"/>
                    <a:pt x="87" y="307"/>
                    <a:pt x="93" y="317"/>
                  </a:cubicBezTo>
                  <a:cubicBezTo>
                    <a:pt x="99" y="326"/>
                    <a:pt x="107" y="333"/>
                    <a:pt x="116" y="337"/>
                  </a:cubicBezTo>
                  <a:cubicBezTo>
                    <a:pt x="125" y="340"/>
                    <a:pt x="136" y="341"/>
                    <a:pt x="148" y="338"/>
                  </a:cubicBezTo>
                  <a:cubicBezTo>
                    <a:pt x="163" y="333"/>
                    <a:pt x="180" y="322"/>
                    <a:pt x="196" y="302"/>
                  </a:cubicBezTo>
                  <a:cubicBezTo>
                    <a:pt x="200" y="297"/>
                    <a:pt x="204" y="292"/>
                    <a:pt x="207" y="288"/>
                  </a:cubicBezTo>
                  <a:cubicBezTo>
                    <a:pt x="221" y="270"/>
                    <a:pt x="234" y="253"/>
                    <a:pt x="245" y="248"/>
                  </a:cubicBezTo>
                  <a:cubicBezTo>
                    <a:pt x="255" y="245"/>
                    <a:pt x="266" y="253"/>
                    <a:pt x="278" y="284"/>
                  </a:cubicBezTo>
                  <a:cubicBezTo>
                    <a:pt x="293" y="278"/>
                    <a:pt x="293" y="278"/>
                    <a:pt x="293" y="278"/>
                  </a:cubicBezTo>
                  <a:cubicBezTo>
                    <a:pt x="276" y="235"/>
                    <a:pt x="258" y="226"/>
                    <a:pt x="239" y="233"/>
                  </a:cubicBezTo>
                  <a:cubicBezTo>
                    <a:pt x="224" y="239"/>
                    <a:pt x="209" y="258"/>
                    <a:pt x="194" y="278"/>
                  </a:cubicBezTo>
                  <a:cubicBezTo>
                    <a:pt x="191" y="282"/>
                    <a:pt x="187" y="287"/>
                    <a:pt x="184" y="291"/>
                  </a:cubicBezTo>
                  <a:cubicBezTo>
                    <a:pt x="170" y="309"/>
                    <a:pt x="156" y="318"/>
                    <a:pt x="143" y="322"/>
                  </a:cubicBezTo>
                  <a:cubicBezTo>
                    <a:pt x="135" y="324"/>
                    <a:pt x="128" y="324"/>
                    <a:pt x="122" y="321"/>
                  </a:cubicBezTo>
                  <a:cubicBezTo>
                    <a:pt x="116" y="319"/>
                    <a:pt x="111" y="314"/>
                    <a:pt x="107" y="308"/>
                  </a:cubicBezTo>
                  <a:cubicBezTo>
                    <a:pt x="102" y="301"/>
                    <a:pt x="99" y="291"/>
                    <a:pt x="99" y="279"/>
                  </a:cubicBezTo>
                  <a:close/>
                  <a:moveTo>
                    <a:pt x="45" y="37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45" y="37"/>
                    <a:pt x="45" y="37"/>
                    <a:pt x="45" y="37"/>
                  </a:cubicBezTo>
                  <a:close/>
                  <a:moveTo>
                    <a:pt x="21" y="210"/>
                  </a:moveTo>
                  <a:cubicBezTo>
                    <a:pt x="21" y="217"/>
                    <a:pt x="21" y="217"/>
                    <a:pt x="21" y="217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21" y="210"/>
                    <a:pt x="21" y="210"/>
                    <a:pt x="21" y="210"/>
                  </a:cubicBezTo>
                  <a:close/>
                  <a:moveTo>
                    <a:pt x="21" y="90"/>
                  </a:moveTo>
                  <a:cubicBezTo>
                    <a:pt x="21" y="93"/>
                    <a:pt x="21" y="93"/>
                    <a:pt x="21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21" y="90"/>
                    <a:pt x="21" y="90"/>
                    <a:pt x="21" y="90"/>
                  </a:cubicBezTo>
                  <a:close/>
                  <a:moveTo>
                    <a:pt x="21" y="136"/>
                  </a:moveTo>
                  <a:cubicBezTo>
                    <a:pt x="21" y="140"/>
                    <a:pt x="21" y="140"/>
                    <a:pt x="21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21" y="136"/>
                    <a:pt x="21" y="136"/>
                    <a:pt x="21" y="136"/>
                  </a:cubicBezTo>
                  <a:close/>
                  <a:moveTo>
                    <a:pt x="21" y="127"/>
                  </a:moveTo>
                  <a:cubicBezTo>
                    <a:pt x="21" y="128"/>
                    <a:pt x="21" y="129"/>
                    <a:pt x="21" y="130"/>
                  </a:cubicBezTo>
                  <a:cubicBezTo>
                    <a:pt x="26" y="130"/>
                    <a:pt x="32" y="130"/>
                    <a:pt x="38" y="130"/>
                  </a:cubicBezTo>
                  <a:cubicBezTo>
                    <a:pt x="38" y="129"/>
                    <a:pt x="38" y="128"/>
                    <a:pt x="38" y="127"/>
                  </a:cubicBezTo>
                  <a:cubicBezTo>
                    <a:pt x="32" y="127"/>
                    <a:pt x="26" y="127"/>
                    <a:pt x="21" y="127"/>
                  </a:cubicBezTo>
                  <a:close/>
                  <a:moveTo>
                    <a:pt x="21" y="118"/>
                  </a:moveTo>
                  <a:cubicBezTo>
                    <a:pt x="21" y="119"/>
                    <a:pt x="21" y="120"/>
                    <a:pt x="21" y="121"/>
                  </a:cubicBezTo>
                  <a:cubicBezTo>
                    <a:pt x="26" y="121"/>
                    <a:pt x="32" y="121"/>
                    <a:pt x="38" y="121"/>
                  </a:cubicBezTo>
                  <a:cubicBezTo>
                    <a:pt x="38" y="120"/>
                    <a:pt x="38" y="119"/>
                    <a:pt x="38" y="118"/>
                  </a:cubicBezTo>
                  <a:cubicBezTo>
                    <a:pt x="32" y="118"/>
                    <a:pt x="26" y="118"/>
                    <a:pt x="21" y="118"/>
                  </a:cubicBezTo>
                  <a:close/>
                  <a:moveTo>
                    <a:pt x="21" y="108"/>
                  </a:moveTo>
                  <a:cubicBezTo>
                    <a:pt x="21" y="110"/>
                    <a:pt x="21" y="111"/>
                    <a:pt x="21" y="112"/>
                  </a:cubicBezTo>
                  <a:cubicBezTo>
                    <a:pt x="26" y="112"/>
                    <a:pt x="32" y="112"/>
                    <a:pt x="38" y="112"/>
                  </a:cubicBezTo>
                  <a:cubicBezTo>
                    <a:pt x="38" y="111"/>
                    <a:pt x="38" y="110"/>
                    <a:pt x="38" y="108"/>
                  </a:cubicBezTo>
                  <a:cubicBezTo>
                    <a:pt x="32" y="108"/>
                    <a:pt x="26" y="108"/>
                    <a:pt x="21" y="108"/>
                  </a:cubicBezTo>
                  <a:close/>
                  <a:moveTo>
                    <a:pt x="21" y="99"/>
                  </a:moveTo>
                  <a:cubicBezTo>
                    <a:pt x="21" y="100"/>
                    <a:pt x="21" y="102"/>
                    <a:pt x="21" y="103"/>
                  </a:cubicBezTo>
                  <a:cubicBezTo>
                    <a:pt x="26" y="103"/>
                    <a:pt x="32" y="103"/>
                    <a:pt x="38" y="103"/>
                  </a:cubicBezTo>
                  <a:cubicBezTo>
                    <a:pt x="38" y="102"/>
                    <a:pt x="38" y="100"/>
                    <a:pt x="38" y="99"/>
                  </a:cubicBezTo>
                  <a:cubicBezTo>
                    <a:pt x="32" y="99"/>
                    <a:pt x="26" y="99"/>
                    <a:pt x="21" y="99"/>
                  </a:cubicBezTo>
                  <a:close/>
                  <a:moveTo>
                    <a:pt x="21" y="155"/>
                  </a:moveTo>
                  <a:cubicBezTo>
                    <a:pt x="21" y="158"/>
                    <a:pt x="21" y="158"/>
                    <a:pt x="21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21" y="155"/>
                    <a:pt x="21" y="155"/>
                    <a:pt x="21" y="155"/>
                  </a:cubicBezTo>
                  <a:close/>
                  <a:moveTo>
                    <a:pt x="21" y="201"/>
                  </a:moveTo>
                  <a:cubicBezTo>
                    <a:pt x="21" y="205"/>
                    <a:pt x="21" y="205"/>
                    <a:pt x="21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1"/>
                    <a:pt x="38" y="201"/>
                    <a:pt x="38" y="201"/>
                  </a:cubicBezTo>
                  <a:cubicBezTo>
                    <a:pt x="21" y="201"/>
                    <a:pt x="21" y="201"/>
                    <a:pt x="21" y="201"/>
                  </a:cubicBezTo>
                  <a:close/>
                  <a:moveTo>
                    <a:pt x="21" y="192"/>
                  </a:moveTo>
                  <a:cubicBezTo>
                    <a:pt x="21" y="193"/>
                    <a:pt x="21" y="194"/>
                    <a:pt x="21" y="195"/>
                  </a:cubicBezTo>
                  <a:cubicBezTo>
                    <a:pt x="26" y="195"/>
                    <a:pt x="32" y="195"/>
                    <a:pt x="38" y="195"/>
                  </a:cubicBezTo>
                  <a:cubicBezTo>
                    <a:pt x="38" y="194"/>
                    <a:pt x="38" y="193"/>
                    <a:pt x="38" y="192"/>
                  </a:cubicBezTo>
                  <a:cubicBezTo>
                    <a:pt x="32" y="192"/>
                    <a:pt x="26" y="192"/>
                    <a:pt x="21" y="192"/>
                  </a:cubicBezTo>
                  <a:close/>
                  <a:moveTo>
                    <a:pt x="21" y="183"/>
                  </a:moveTo>
                  <a:cubicBezTo>
                    <a:pt x="21" y="184"/>
                    <a:pt x="21" y="185"/>
                    <a:pt x="21" y="186"/>
                  </a:cubicBezTo>
                  <a:cubicBezTo>
                    <a:pt x="26" y="186"/>
                    <a:pt x="32" y="186"/>
                    <a:pt x="38" y="186"/>
                  </a:cubicBezTo>
                  <a:cubicBezTo>
                    <a:pt x="38" y="185"/>
                    <a:pt x="38" y="184"/>
                    <a:pt x="38" y="183"/>
                  </a:cubicBezTo>
                  <a:cubicBezTo>
                    <a:pt x="32" y="183"/>
                    <a:pt x="26" y="183"/>
                    <a:pt x="21" y="183"/>
                  </a:cubicBezTo>
                  <a:close/>
                  <a:moveTo>
                    <a:pt x="21" y="173"/>
                  </a:moveTo>
                  <a:cubicBezTo>
                    <a:pt x="21" y="175"/>
                    <a:pt x="21" y="176"/>
                    <a:pt x="21" y="177"/>
                  </a:cubicBezTo>
                  <a:cubicBezTo>
                    <a:pt x="26" y="177"/>
                    <a:pt x="32" y="177"/>
                    <a:pt x="38" y="177"/>
                  </a:cubicBezTo>
                  <a:cubicBezTo>
                    <a:pt x="38" y="176"/>
                    <a:pt x="38" y="175"/>
                    <a:pt x="38" y="173"/>
                  </a:cubicBezTo>
                  <a:cubicBezTo>
                    <a:pt x="32" y="173"/>
                    <a:pt x="26" y="173"/>
                    <a:pt x="21" y="173"/>
                  </a:cubicBezTo>
                  <a:close/>
                  <a:moveTo>
                    <a:pt x="21" y="164"/>
                  </a:moveTo>
                  <a:cubicBezTo>
                    <a:pt x="21" y="165"/>
                    <a:pt x="21" y="166"/>
                    <a:pt x="21" y="168"/>
                  </a:cubicBezTo>
                  <a:cubicBezTo>
                    <a:pt x="26" y="168"/>
                    <a:pt x="32" y="168"/>
                    <a:pt x="38" y="168"/>
                  </a:cubicBezTo>
                  <a:cubicBezTo>
                    <a:pt x="38" y="166"/>
                    <a:pt x="38" y="165"/>
                    <a:pt x="38" y="164"/>
                  </a:cubicBezTo>
                  <a:cubicBezTo>
                    <a:pt x="32" y="164"/>
                    <a:pt x="26" y="164"/>
                    <a:pt x="21" y="164"/>
                  </a:cubicBezTo>
                  <a:close/>
                  <a:moveTo>
                    <a:pt x="21" y="80"/>
                  </a:moveTo>
                  <a:cubicBezTo>
                    <a:pt x="21" y="86"/>
                    <a:pt x="21" y="86"/>
                    <a:pt x="21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21" y="80"/>
                    <a:pt x="21" y="80"/>
                    <a:pt x="21" y="80"/>
                  </a:cubicBezTo>
                  <a:close/>
                  <a:moveTo>
                    <a:pt x="21" y="144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21" y="144"/>
                    <a:pt x="21" y="144"/>
                    <a:pt x="21" y="144"/>
                  </a:cubicBezTo>
                  <a:close/>
                  <a:moveTo>
                    <a:pt x="67" y="178"/>
                  </a:moveTo>
                  <a:cubicBezTo>
                    <a:pt x="74" y="220"/>
                    <a:pt x="145" y="228"/>
                    <a:pt x="153" y="178"/>
                  </a:cubicBezTo>
                  <a:cubicBezTo>
                    <a:pt x="158" y="143"/>
                    <a:pt x="110" y="84"/>
                    <a:pt x="110" y="84"/>
                  </a:cubicBezTo>
                  <a:cubicBezTo>
                    <a:pt x="110" y="84"/>
                    <a:pt x="60" y="135"/>
                    <a:pt x="67" y="178"/>
                  </a:cubicBezTo>
                  <a:close/>
                  <a:moveTo>
                    <a:pt x="106" y="201"/>
                  </a:moveTo>
                  <a:cubicBezTo>
                    <a:pt x="130" y="203"/>
                    <a:pt x="147" y="187"/>
                    <a:pt x="134" y="150"/>
                  </a:cubicBezTo>
                  <a:lnTo>
                    <a:pt x="106" y="2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5" name="Group 14"/>
            <p:cNvGrpSpPr/>
            <p:nvPr/>
          </p:nvGrpSpPr>
          <p:grpSpPr>
            <a:xfrm>
              <a:off x="5898117" y="3041176"/>
              <a:ext cx="846258" cy="717618"/>
              <a:chOff x="4130294" y="1070076"/>
              <a:chExt cx="635754" cy="539115"/>
            </a:xfrm>
            <a:solidFill>
              <a:srgbClr val="61A52E"/>
            </a:solidFill>
          </p:grpSpPr>
          <p:sp>
            <p:nvSpPr>
              <p:cNvPr id="217" name="Freeform 15"/>
              <p:cNvSpPr>
                <a:spLocks noEditPoints="1"/>
              </p:cNvSpPr>
              <p:nvPr/>
            </p:nvSpPr>
            <p:spPr bwMode="black">
              <a:xfrm>
                <a:off x="4130294" y="1070076"/>
                <a:ext cx="635754" cy="539115"/>
              </a:xfrm>
              <a:custGeom>
                <a:avLst/>
                <a:gdLst/>
                <a:ahLst/>
                <a:cxnLst>
                  <a:cxn ang="0">
                    <a:pos x="494" y="0"/>
                  </a:cxn>
                  <a:cxn ang="0">
                    <a:pos x="17" y="0"/>
                  </a:cxn>
                  <a:cxn ang="0">
                    <a:pos x="0" y="16"/>
                  </a:cxn>
                  <a:cxn ang="0">
                    <a:pos x="0" y="361"/>
                  </a:cxn>
                  <a:cxn ang="0">
                    <a:pos x="17" y="377"/>
                  </a:cxn>
                  <a:cxn ang="0">
                    <a:pos x="174" y="377"/>
                  </a:cxn>
                  <a:cxn ang="0">
                    <a:pos x="174" y="402"/>
                  </a:cxn>
                  <a:cxn ang="0">
                    <a:pos x="139" y="435"/>
                  </a:cxn>
                  <a:cxn ang="0">
                    <a:pos x="380" y="435"/>
                  </a:cxn>
                  <a:cxn ang="0">
                    <a:pos x="346" y="402"/>
                  </a:cxn>
                  <a:cxn ang="0">
                    <a:pos x="346" y="377"/>
                  </a:cxn>
                  <a:cxn ang="0">
                    <a:pos x="494" y="377"/>
                  </a:cxn>
                  <a:cxn ang="0">
                    <a:pos x="510" y="361"/>
                  </a:cxn>
                  <a:cxn ang="0">
                    <a:pos x="510" y="16"/>
                  </a:cxn>
                  <a:cxn ang="0">
                    <a:pos x="494" y="0"/>
                  </a:cxn>
                  <a:cxn ang="0">
                    <a:pos x="481" y="335"/>
                  </a:cxn>
                  <a:cxn ang="0">
                    <a:pos x="467" y="349"/>
                  </a:cxn>
                  <a:cxn ang="0">
                    <a:pos x="44" y="349"/>
                  </a:cxn>
                  <a:cxn ang="0">
                    <a:pos x="30" y="335"/>
                  </a:cxn>
                  <a:cxn ang="0">
                    <a:pos x="30" y="42"/>
                  </a:cxn>
                  <a:cxn ang="0">
                    <a:pos x="44" y="28"/>
                  </a:cxn>
                  <a:cxn ang="0">
                    <a:pos x="467" y="28"/>
                  </a:cxn>
                  <a:cxn ang="0">
                    <a:pos x="481" y="42"/>
                  </a:cxn>
                  <a:cxn ang="0">
                    <a:pos x="481" y="335"/>
                  </a:cxn>
                </a:cxnLst>
                <a:rect l="0" t="0" r="r" b="b"/>
                <a:pathLst>
                  <a:path w="510" h="435">
                    <a:moveTo>
                      <a:pt x="49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0" y="370"/>
                      <a:pt x="8" y="377"/>
                      <a:pt x="17" y="377"/>
                    </a:cubicBezTo>
                    <a:cubicBezTo>
                      <a:pt x="174" y="377"/>
                      <a:pt x="174" y="377"/>
                      <a:pt x="174" y="377"/>
                    </a:cubicBezTo>
                    <a:cubicBezTo>
                      <a:pt x="174" y="402"/>
                      <a:pt x="174" y="402"/>
                      <a:pt x="174" y="402"/>
                    </a:cubicBezTo>
                    <a:cubicBezTo>
                      <a:pt x="139" y="435"/>
                      <a:pt x="139" y="435"/>
                      <a:pt x="139" y="435"/>
                    </a:cubicBezTo>
                    <a:cubicBezTo>
                      <a:pt x="380" y="435"/>
                      <a:pt x="380" y="435"/>
                      <a:pt x="380" y="435"/>
                    </a:cubicBezTo>
                    <a:cubicBezTo>
                      <a:pt x="346" y="402"/>
                      <a:pt x="346" y="402"/>
                      <a:pt x="346" y="402"/>
                    </a:cubicBezTo>
                    <a:cubicBezTo>
                      <a:pt x="346" y="377"/>
                      <a:pt x="346" y="377"/>
                      <a:pt x="346" y="377"/>
                    </a:cubicBezTo>
                    <a:cubicBezTo>
                      <a:pt x="494" y="377"/>
                      <a:pt x="494" y="377"/>
                      <a:pt x="494" y="377"/>
                    </a:cubicBezTo>
                    <a:cubicBezTo>
                      <a:pt x="503" y="377"/>
                      <a:pt x="510" y="370"/>
                      <a:pt x="510" y="361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7"/>
                      <a:pt x="503" y="0"/>
                      <a:pt x="494" y="0"/>
                    </a:cubicBezTo>
                    <a:close/>
                    <a:moveTo>
                      <a:pt x="481" y="335"/>
                    </a:moveTo>
                    <a:cubicBezTo>
                      <a:pt x="481" y="343"/>
                      <a:pt x="475" y="349"/>
                      <a:pt x="467" y="349"/>
                    </a:cubicBezTo>
                    <a:cubicBezTo>
                      <a:pt x="44" y="349"/>
                      <a:pt x="44" y="349"/>
                      <a:pt x="44" y="349"/>
                    </a:cubicBezTo>
                    <a:cubicBezTo>
                      <a:pt x="36" y="349"/>
                      <a:pt x="30" y="343"/>
                      <a:pt x="30" y="335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34"/>
                      <a:pt x="36" y="28"/>
                      <a:pt x="44" y="28"/>
                    </a:cubicBezTo>
                    <a:cubicBezTo>
                      <a:pt x="467" y="28"/>
                      <a:pt x="467" y="28"/>
                      <a:pt x="467" y="28"/>
                    </a:cubicBezTo>
                    <a:cubicBezTo>
                      <a:pt x="475" y="28"/>
                      <a:pt x="481" y="34"/>
                      <a:pt x="481" y="42"/>
                    </a:cubicBezTo>
                    <a:lnTo>
                      <a:pt x="481" y="3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8" name="Freeform 23"/>
              <p:cNvSpPr>
                <a:spLocks noEditPoints="1"/>
              </p:cNvSpPr>
              <p:nvPr/>
            </p:nvSpPr>
            <p:spPr bwMode="black">
              <a:xfrm>
                <a:off x="4320559" y="1189182"/>
                <a:ext cx="255224" cy="255154"/>
              </a:xfrm>
              <a:custGeom>
                <a:avLst/>
                <a:gdLst>
                  <a:gd name="T0" fmla="*/ 709 w 709"/>
                  <a:gd name="T1" fmla="*/ 570 h 709"/>
                  <a:gd name="T2" fmla="*/ 373 w 709"/>
                  <a:gd name="T3" fmla="*/ 709 h 709"/>
                  <a:gd name="T4" fmla="*/ 373 w 709"/>
                  <a:gd name="T5" fmla="*/ 294 h 709"/>
                  <a:gd name="T6" fmla="*/ 709 w 709"/>
                  <a:gd name="T7" fmla="*/ 154 h 709"/>
                  <a:gd name="T8" fmla="*/ 709 w 709"/>
                  <a:gd name="T9" fmla="*/ 570 h 709"/>
                  <a:gd name="T10" fmla="*/ 335 w 709"/>
                  <a:gd name="T11" fmla="*/ 294 h 709"/>
                  <a:gd name="T12" fmla="*/ 0 w 709"/>
                  <a:gd name="T13" fmla="*/ 154 h 709"/>
                  <a:gd name="T14" fmla="*/ 0 w 709"/>
                  <a:gd name="T15" fmla="*/ 570 h 709"/>
                  <a:gd name="T16" fmla="*/ 335 w 709"/>
                  <a:gd name="T17" fmla="*/ 709 h 709"/>
                  <a:gd name="T18" fmla="*/ 335 w 709"/>
                  <a:gd name="T19" fmla="*/ 294 h 709"/>
                  <a:gd name="T20" fmla="*/ 354 w 709"/>
                  <a:gd name="T21" fmla="*/ 0 h 709"/>
                  <a:gd name="T22" fmla="*/ 0 w 709"/>
                  <a:gd name="T23" fmla="*/ 126 h 709"/>
                  <a:gd name="T24" fmla="*/ 354 w 709"/>
                  <a:gd name="T25" fmla="*/ 268 h 709"/>
                  <a:gd name="T26" fmla="*/ 709 w 709"/>
                  <a:gd name="T27" fmla="*/ 126 h 709"/>
                  <a:gd name="T28" fmla="*/ 354 w 709"/>
                  <a:gd name="T2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9" h="709">
                    <a:moveTo>
                      <a:pt x="709" y="570"/>
                    </a:moveTo>
                    <a:lnTo>
                      <a:pt x="373" y="709"/>
                    </a:lnTo>
                    <a:lnTo>
                      <a:pt x="373" y="294"/>
                    </a:lnTo>
                    <a:lnTo>
                      <a:pt x="709" y="154"/>
                    </a:lnTo>
                    <a:lnTo>
                      <a:pt x="709" y="570"/>
                    </a:lnTo>
                    <a:close/>
                    <a:moveTo>
                      <a:pt x="335" y="294"/>
                    </a:moveTo>
                    <a:lnTo>
                      <a:pt x="0" y="154"/>
                    </a:lnTo>
                    <a:lnTo>
                      <a:pt x="0" y="570"/>
                    </a:lnTo>
                    <a:lnTo>
                      <a:pt x="335" y="709"/>
                    </a:lnTo>
                    <a:lnTo>
                      <a:pt x="335" y="294"/>
                    </a:lnTo>
                    <a:close/>
                    <a:moveTo>
                      <a:pt x="354" y="0"/>
                    </a:moveTo>
                    <a:lnTo>
                      <a:pt x="0" y="126"/>
                    </a:lnTo>
                    <a:lnTo>
                      <a:pt x="354" y="268"/>
                    </a:lnTo>
                    <a:lnTo>
                      <a:pt x="709" y="126"/>
                    </a:lnTo>
                    <a:lnTo>
                      <a:pt x="3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16" name="Freeform 21"/>
            <p:cNvSpPr>
              <a:spLocks noEditPoints="1"/>
            </p:cNvSpPr>
            <p:nvPr/>
          </p:nvSpPr>
          <p:spPr bwMode="auto">
            <a:xfrm>
              <a:off x="7509030" y="2377837"/>
              <a:ext cx="302847" cy="408844"/>
            </a:xfrm>
            <a:custGeom>
              <a:avLst/>
              <a:gdLst>
                <a:gd name="T0" fmla="*/ 94 w 237"/>
                <a:gd name="T1" fmla="*/ 124 h 320"/>
                <a:gd name="T2" fmla="*/ 26 w 237"/>
                <a:gd name="T3" fmla="*/ 197 h 320"/>
                <a:gd name="T4" fmla="*/ 118 w 237"/>
                <a:gd name="T5" fmla="*/ 291 h 320"/>
                <a:gd name="T6" fmla="*/ 26 w 237"/>
                <a:gd name="T7" fmla="*/ 281 h 320"/>
                <a:gd name="T8" fmla="*/ 118 w 237"/>
                <a:gd name="T9" fmla="*/ 291 h 320"/>
                <a:gd name="T10" fmla="*/ 110 w 237"/>
                <a:gd name="T11" fmla="*/ 220 h 320"/>
                <a:gd name="T12" fmla="*/ 26 w 237"/>
                <a:gd name="T13" fmla="*/ 230 h 320"/>
                <a:gd name="T14" fmla="*/ 126 w 237"/>
                <a:gd name="T15" fmla="*/ 250 h 320"/>
                <a:gd name="T16" fmla="*/ 26 w 237"/>
                <a:gd name="T17" fmla="*/ 240 h 320"/>
                <a:gd name="T18" fmla="*/ 126 w 237"/>
                <a:gd name="T19" fmla="*/ 250 h 320"/>
                <a:gd name="T20" fmla="*/ 78 w 237"/>
                <a:gd name="T21" fmla="*/ 261 h 320"/>
                <a:gd name="T22" fmla="*/ 26 w 237"/>
                <a:gd name="T23" fmla="*/ 271 h 320"/>
                <a:gd name="T24" fmla="*/ 125 w 237"/>
                <a:gd name="T25" fmla="*/ 165 h 320"/>
                <a:gd name="T26" fmla="*/ 141 w 237"/>
                <a:gd name="T27" fmla="*/ 152 h 320"/>
                <a:gd name="T28" fmla="*/ 153 w 237"/>
                <a:gd name="T29" fmla="*/ 137 h 320"/>
                <a:gd name="T30" fmla="*/ 141 w 237"/>
                <a:gd name="T31" fmla="*/ 124 h 320"/>
                <a:gd name="T32" fmla="*/ 125 w 237"/>
                <a:gd name="T33" fmla="*/ 137 h 320"/>
                <a:gd name="T34" fmla="*/ 113 w 237"/>
                <a:gd name="T35" fmla="*/ 152 h 320"/>
                <a:gd name="T36" fmla="*/ 125 w 237"/>
                <a:gd name="T37" fmla="*/ 165 h 320"/>
                <a:gd name="T38" fmla="*/ 119 w 237"/>
                <a:gd name="T39" fmla="*/ 95 h 320"/>
                <a:gd name="T40" fmla="*/ 122 w 237"/>
                <a:gd name="T41" fmla="*/ 72 h 320"/>
                <a:gd name="T42" fmla="*/ 119 w 237"/>
                <a:gd name="T43" fmla="*/ 87 h 320"/>
                <a:gd name="T44" fmla="*/ 115 w 237"/>
                <a:gd name="T45" fmla="*/ 84 h 320"/>
                <a:gd name="T46" fmla="*/ 107 w 237"/>
                <a:gd name="T47" fmla="*/ 83 h 320"/>
                <a:gd name="T48" fmla="*/ 29 w 237"/>
                <a:gd name="T49" fmla="*/ 58 h 320"/>
                <a:gd name="T50" fmla="*/ 115 w 237"/>
                <a:gd name="T51" fmla="*/ 3 h 320"/>
                <a:gd name="T52" fmla="*/ 119 w 237"/>
                <a:gd name="T53" fmla="*/ 0 h 320"/>
                <a:gd name="T54" fmla="*/ 122 w 237"/>
                <a:gd name="T55" fmla="*/ 58 h 320"/>
                <a:gd name="T56" fmla="*/ 171 w 237"/>
                <a:gd name="T57" fmla="*/ 320 h 320"/>
                <a:gd name="T58" fmla="*/ 0 w 237"/>
                <a:gd name="T59" fmla="*/ 292 h 320"/>
                <a:gd name="T60" fmla="*/ 60 w 237"/>
                <a:gd name="T61" fmla="*/ 162 h 320"/>
                <a:gd name="T62" fmla="*/ 60 w 237"/>
                <a:gd name="T63" fmla="*/ 138 h 320"/>
                <a:gd name="T64" fmla="*/ 60 w 237"/>
                <a:gd name="T65" fmla="*/ 162 h 320"/>
                <a:gd name="T66" fmla="*/ 88 w 237"/>
                <a:gd name="T67" fmla="*/ 180 h 320"/>
                <a:gd name="T68" fmla="*/ 78 w 237"/>
                <a:gd name="T69" fmla="*/ 191 h 320"/>
                <a:gd name="T70" fmla="*/ 75 w 237"/>
                <a:gd name="T71" fmla="*/ 184 h 320"/>
                <a:gd name="T72" fmla="*/ 45 w 237"/>
                <a:gd name="T73" fmla="*/ 191 h 320"/>
                <a:gd name="T74" fmla="*/ 42 w 237"/>
                <a:gd name="T75" fmla="*/ 184 h 320"/>
                <a:gd name="T76" fmla="*/ 32 w 237"/>
                <a:gd name="T77" fmla="*/ 191 h 320"/>
                <a:gd name="T78" fmla="*/ 47 w 237"/>
                <a:gd name="T79" fmla="*/ 165 h 320"/>
                <a:gd name="T80" fmla="*/ 197 w 237"/>
                <a:gd name="T81" fmla="*/ 58 h 320"/>
                <a:gd name="T82" fmla="*/ 237 w 237"/>
                <a:gd name="T83" fmla="*/ 87 h 320"/>
                <a:gd name="T84" fmla="*/ 209 w 237"/>
                <a:gd name="T85" fmla="*/ 320 h 320"/>
                <a:gd name="T86" fmla="*/ 197 w 237"/>
                <a:gd name="T87" fmla="*/ 5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7" h="320">
                  <a:moveTo>
                    <a:pt x="94" y="197"/>
                  </a:moveTo>
                  <a:cubicBezTo>
                    <a:pt x="94" y="124"/>
                    <a:pt x="94" y="124"/>
                    <a:pt x="94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6" y="197"/>
                    <a:pt x="26" y="197"/>
                    <a:pt x="26" y="197"/>
                  </a:cubicBezTo>
                  <a:cubicBezTo>
                    <a:pt x="94" y="197"/>
                    <a:pt x="94" y="197"/>
                    <a:pt x="94" y="197"/>
                  </a:cubicBezTo>
                  <a:close/>
                  <a:moveTo>
                    <a:pt x="118" y="291"/>
                  </a:moveTo>
                  <a:cubicBezTo>
                    <a:pt x="118" y="281"/>
                    <a:pt x="118" y="281"/>
                    <a:pt x="118" y="281"/>
                  </a:cubicBezTo>
                  <a:cubicBezTo>
                    <a:pt x="26" y="281"/>
                    <a:pt x="26" y="281"/>
                    <a:pt x="26" y="281"/>
                  </a:cubicBezTo>
                  <a:cubicBezTo>
                    <a:pt x="26" y="291"/>
                    <a:pt x="26" y="291"/>
                    <a:pt x="26" y="291"/>
                  </a:cubicBezTo>
                  <a:cubicBezTo>
                    <a:pt x="118" y="291"/>
                    <a:pt x="118" y="291"/>
                    <a:pt x="118" y="291"/>
                  </a:cubicBezTo>
                  <a:close/>
                  <a:moveTo>
                    <a:pt x="110" y="230"/>
                  </a:moveTo>
                  <a:cubicBezTo>
                    <a:pt x="110" y="220"/>
                    <a:pt x="110" y="220"/>
                    <a:pt x="110" y="220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110" y="230"/>
                    <a:pt x="110" y="230"/>
                    <a:pt x="110" y="230"/>
                  </a:cubicBezTo>
                  <a:close/>
                  <a:moveTo>
                    <a:pt x="126" y="250"/>
                  </a:moveTo>
                  <a:cubicBezTo>
                    <a:pt x="126" y="240"/>
                    <a:pt x="126" y="240"/>
                    <a:pt x="126" y="240"/>
                  </a:cubicBezTo>
                  <a:cubicBezTo>
                    <a:pt x="26" y="240"/>
                    <a:pt x="26" y="240"/>
                    <a:pt x="26" y="240"/>
                  </a:cubicBezTo>
                  <a:cubicBezTo>
                    <a:pt x="26" y="250"/>
                    <a:pt x="26" y="250"/>
                    <a:pt x="26" y="250"/>
                  </a:cubicBezTo>
                  <a:cubicBezTo>
                    <a:pt x="126" y="250"/>
                    <a:pt x="126" y="250"/>
                    <a:pt x="126" y="250"/>
                  </a:cubicBezTo>
                  <a:close/>
                  <a:moveTo>
                    <a:pt x="78" y="271"/>
                  </a:moveTo>
                  <a:cubicBezTo>
                    <a:pt x="78" y="261"/>
                    <a:pt x="78" y="261"/>
                    <a:pt x="78" y="261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78" y="271"/>
                    <a:pt x="78" y="271"/>
                    <a:pt x="78" y="271"/>
                  </a:cubicBezTo>
                  <a:close/>
                  <a:moveTo>
                    <a:pt x="125" y="165"/>
                  </a:moveTo>
                  <a:cubicBezTo>
                    <a:pt x="141" y="165"/>
                    <a:pt x="141" y="165"/>
                    <a:pt x="141" y="165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53" y="152"/>
                    <a:pt x="153" y="152"/>
                    <a:pt x="153" y="152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41" y="137"/>
                    <a:pt x="141" y="137"/>
                    <a:pt x="141" y="137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25" y="165"/>
                    <a:pt x="125" y="165"/>
                    <a:pt x="125" y="165"/>
                  </a:cubicBezTo>
                  <a:close/>
                  <a:moveTo>
                    <a:pt x="107" y="83"/>
                  </a:moveTo>
                  <a:cubicBezTo>
                    <a:pt x="107" y="90"/>
                    <a:pt x="112" y="95"/>
                    <a:pt x="119" y="95"/>
                  </a:cubicBezTo>
                  <a:cubicBezTo>
                    <a:pt x="125" y="95"/>
                    <a:pt x="131" y="90"/>
                    <a:pt x="131" y="83"/>
                  </a:cubicBezTo>
                  <a:cubicBezTo>
                    <a:pt x="131" y="78"/>
                    <a:pt x="127" y="73"/>
                    <a:pt x="122" y="72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6"/>
                    <a:pt x="121" y="87"/>
                    <a:pt x="119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7" y="87"/>
                    <a:pt x="115" y="86"/>
                    <a:pt x="115" y="84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1" y="73"/>
                    <a:pt x="107" y="78"/>
                    <a:pt x="107" y="83"/>
                  </a:cubicBezTo>
                  <a:close/>
                  <a:moveTo>
                    <a:pt x="0" y="87"/>
                  </a:moveTo>
                  <a:cubicBezTo>
                    <a:pt x="0" y="71"/>
                    <a:pt x="13" y="58"/>
                    <a:pt x="29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1"/>
                    <a:pt x="117" y="0"/>
                    <a:pt x="11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2" y="1"/>
                    <a:pt x="122" y="3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320"/>
                    <a:pt x="171" y="320"/>
                    <a:pt x="171" y="320"/>
                  </a:cubicBezTo>
                  <a:cubicBezTo>
                    <a:pt x="29" y="320"/>
                    <a:pt x="29" y="320"/>
                    <a:pt x="29" y="320"/>
                  </a:cubicBezTo>
                  <a:cubicBezTo>
                    <a:pt x="13" y="320"/>
                    <a:pt x="0" y="308"/>
                    <a:pt x="0" y="292"/>
                  </a:cubicBezTo>
                  <a:cubicBezTo>
                    <a:pt x="0" y="87"/>
                    <a:pt x="0" y="87"/>
                    <a:pt x="0" y="87"/>
                  </a:cubicBezTo>
                  <a:close/>
                  <a:moveTo>
                    <a:pt x="60" y="162"/>
                  </a:moveTo>
                  <a:cubicBezTo>
                    <a:pt x="53" y="162"/>
                    <a:pt x="48" y="157"/>
                    <a:pt x="48" y="150"/>
                  </a:cubicBezTo>
                  <a:cubicBezTo>
                    <a:pt x="48" y="144"/>
                    <a:pt x="53" y="138"/>
                    <a:pt x="60" y="138"/>
                  </a:cubicBezTo>
                  <a:cubicBezTo>
                    <a:pt x="66" y="138"/>
                    <a:pt x="72" y="144"/>
                    <a:pt x="72" y="150"/>
                  </a:cubicBezTo>
                  <a:cubicBezTo>
                    <a:pt x="72" y="157"/>
                    <a:pt x="66" y="162"/>
                    <a:pt x="60" y="162"/>
                  </a:cubicBezTo>
                  <a:close/>
                  <a:moveTo>
                    <a:pt x="73" y="165"/>
                  </a:moveTo>
                  <a:cubicBezTo>
                    <a:pt x="81" y="165"/>
                    <a:pt x="88" y="172"/>
                    <a:pt x="88" y="180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78" y="191"/>
                    <a:pt x="78" y="191"/>
                    <a:pt x="78" y="191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45" y="191"/>
                    <a:pt x="45" y="191"/>
                    <a:pt x="45" y="191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72"/>
                    <a:pt x="39" y="165"/>
                    <a:pt x="47" y="165"/>
                  </a:cubicBezTo>
                  <a:cubicBezTo>
                    <a:pt x="73" y="165"/>
                    <a:pt x="73" y="165"/>
                    <a:pt x="73" y="165"/>
                  </a:cubicBezTo>
                  <a:close/>
                  <a:moveTo>
                    <a:pt x="197" y="58"/>
                  </a:moveTo>
                  <a:cubicBezTo>
                    <a:pt x="209" y="58"/>
                    <a:pt x="209" y="58"/>
                    <a:pt x="209" y="58"/>
                  </a:cubicBezTo>
                  <a:cubicBezTo>
                    <a:pt x="225" y="58"/>
                    <a:pt x="237" y="71"/>
                    <a:pt x="237" y="87"/>
                  </a:cubicBezTo>
                  <a:cubicBezTo>
                    <a:pt x="237" y="292"/>
                    <a:pt x="237" y="292"/>
                    <a:pt x="237" y="292"/>
                  </a:cubicBezTo>
                  <a:cubicBezTo>
                    <a:pt x="237" y="308"/>
                    <a:pt x="225" y="320"/>
                    <a:pt x="209" y="320"/>
                  </a:cubicBezTo>
                  <a:cubicBezTo>
                    <a:pt x="197" y="320"/>
                    <a:pt x="197" y="320"/>
                    <a:pt x="197" y="320"/>
                  </a:cubicBezTo>
                  <a:cubicBezTo>
                    <a:pt x="197" y="58"/>
                    <a:pt x="197" y="58"/>
                    <a:pt x="197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8507016" y="2154076"/>
            <a:ext cx="2853531" cy="1164674"/>
            <a:chOff x="6446003" y="524986"/>
            <a:chExt cx="2853531" cy="1164674"/>
          </a:xfrm>
        </p:grpSpPr>
        <p:sp>
          <p:nvSpPr>
            <p:cNvPr id="231" name="文本框 230"/>
            <p:cNvSpPr txBox="1"/>
            <p:nvPr/>
          </p:nvSpPr>
          <p:spPr>
            <a:xfrm>
              <a:off x="6446003" y="877130"/>
              <a:ext cx="2853531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</a:t>
              </a:r>
            </a:p>
          </p:txBody>
        </p:sp>
        <p:sp>
          <p:nvSpPr>
            <p:cNvPr id="232" name="矩形 231"/>
            <p:cNvSpPr/>
            <p:nvPr/>
          </p:nvSpPr>
          <p:spPr>
            <a:xfrm>
              <a:off x="6446003" y="524986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61A52E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点击此处添加标题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74619" y="2151103"/>
            <a:ext cx="2853531" cy="1164674"/>
            <a:chOff x="1274619" y="2151103"/>
            <a:chExt cx="2853531" cy="1164674"/>
          </a:xfrm>
        </p:grpSpPr>
        <p:sp>
          <p:nvSpPr>
            <p:cNvPr id="233" name="文本框 232"/>
            <p:cNvSpPr txBox="1"/>
            <p:nvPr/>
          </p:nvSpPr>
          <p:spPr>
            <a:xfrm>
              <a:off x="1274619" y="2503247"/>
              <a:ext cx="2853531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</a:t>
              </a:r>
            </a:p>
          </p:txBody>
        </p:sp>
        <p:sp>
          <p:nvSpPr>
            <p:cNvPr id="234" name="矩形 233"/>
            <p:cNvSpPr/>
            <p:nvPr/>
          </p:nvSpPr>
          <p:spPr>
            <a:xfrm>
              <a:off x="2096825" y="2151103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>
                  <a:solidFill>
                    <a:srgbClr val="4E8625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点击此处添加标题</a:t>
              </a: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"/>
            <a:ext cx="12192000" cy="68552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657223"/>
            <a:ext cx="245364" cy="498475"/>
          </a:xfrm>
          <a:prstGeom prst="rect">
            <a:avLst/>
          </a:prstGeom>
          <a:solidFill>
            <a:srgbClr val="4E8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0375" y="657223"/>
            <a:ext cx="181356" cy="498475"/>
          </a:xfrm>
          <a:prstGeom prst="rect">
            <a:avLst/>
          </a:prstGeom>
          <a:solidFill>
            <a:srgbClr val="61A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44550" y="657223"/>
            <a:ext cx="133350" cy="498475"/>
          </a:xfrm>
          <a:prstGeom prst="rect">
            <a:avLst/>
          </a:prstGeom>
          <a:solidFill>
            <a:srgbClr val="87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77900" y="614073"/>
            <a:ext cx="1832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3200" b="1">
                <a:solidFill>
                  <a:srgbClr val="4C870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Times New Roman" panose="02020603050405020304" pitchFamily="18" charset="0"/>
              </a:rPr>
              <a:t>职业决策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949333" y="2371710"/>
            <a:ext cx="2168077" cy="2168077"/>
            <a:chOff x="4949333" y="2371710"/>
            <a:chExt cx="2168077" cy="2168077"/>
          </a:xfrm>
        </p:grpSpPr>
        <p:sp>
          <p:nvSpPr>
            <p:cNvPr id="11" name="椭圆 10"/>
            <p:cNvSpPr/>
            <p:nvPr/>
          </p:nvSpPr>
          <p:spPr>
            <a:xfrm>
              <a:off x="4949333" y="2371710"/>
              <a:ext cx="2168077" cy="2168077"/>
            </a:xfrm>
            <a:prstGeom prst="ellipse">
              <a:avLst/>
            </a:prstGeom>
            <a:solidFill>
              <a:srgbClr val="61A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749931" y="2656029"/>
              <a:ext cx="574911" cy="344947"/>
              <a:chOff x="10136188" y="3348038"/>
              <a:chExt cx="277813" cy="166688"/>
            </a:xfrm>
          </p:grpSpPr>
          <p:sp>
            <p:nvSpPr>
              <p:cNvPr id="15" name="Freeform 328"/>
              <p:cNvSpPr/>
              <p:nvPr/>
            </p:nvSpPr>
            <p:spPr bwMode="auto">
              <a:xfrm>
                <a:off x="10275888" y="3352801"/>
                <a:ext cx="138113" cy="161925"/>
              </a:xfrm>
              <a:custGeom>
                <a:avLst/>
                <a:gdLst>
                  <a:gd name="T0" fmla="*/ 143 w 143"/>
                  <a:gd name="T1" fmla="*/ 155 h 167"/>
                  <a:gd name="T2" fmla="*/ 120 w 143"/>
                  <a:gd name="T3" fmla="*/ 134 h 167"/>
                  <a:gd name="T4" fmla="*/ 80 w 143"/>
                  <a:gd name="T5" fmla="*/ 124 h 167"/>
                  <a:gd name="T6" fmla="*/ 74 w 143"/>
                  <a:gd name="T7" fmla="*/ 106 h 167"/>
                  <a:gd name="T8" fmla="*/ 78 w 143"/>
                  <a:gd name="T9" fmla="*/ 109 h 167"/>
                  <a:gd name="T10" fmla="*/ 82 w 143"/>
                  <a:gd name="T11" fmla="*/ 108 h 167"/>
                  <a:gd name="T12" fmla="*/ 95 w 143"/>
                  <a:gd name="T13" fmla="*/ 106 h 167"/>
                  <a:gd name="T14" fmla="*/ 97 w 143"/>
                  <a:gd name="T15" fmla="*/ 107 h 167"/>
                  <a:gd name="T16" fmla="*/ 100 w 143"/>
                  <a:gd name="T17" fmla="*/ 108 h 167"/>
                  <a:gd name="T18" fmla="*/ 99 w 143"/>
                  <a:gd name="T19" fmla="*/ 106 h 167"/>
                  <a:gd name="T20" fmla="*/ 95 w 143"/>
                  <a:gd name="T21" fmla="*/ 96 h 167"/>
                  <a:gd name="T22" fmla="*/ 101 w 143"/>
                  <a:gd name="T23" fmla="*/ 93 h 167"/>
                  <a:gd name="T24" fmla="*/ 108 w 143"/>
                  <a:gd name="T25" fmla="*/ 92 h 167"/>
                  <a:gd name="T26" fmla="*/ 90 w 143"/>
                  <a:gd name="T27" fmla="*/ 8 h 167"/>
                  <a:gd name="T28" fmla="*/ 70 w 143"/>
                  <a:gd name="T29" fmla="*/ 0 h 167"/>
                  <a:gd name="T30" fmla="*/ 56 w 143"/>
                  <a:gd name="T31" fmla="*/ 5 h 167"/>
                  <a:gd name="T32" fmla="*/ 43 w 143"/>
                  <a:gd name="T33" fmla="*/ 0 h 167"/>
                  <a:gd name="T34" fmla="*/ 22 w 143"/>
                  <a:gd name="T35" fmla="*/ 8 h 167"/>
                  <a:gd name="T36" fmla="*/ 3 w 143"/>
                  <a:gd name="T37" fmla="*/ 91 h 167"/>
                  <a:gd name="T38" fmla="*/ 8 w 143"/>
                  <a:gd name="T39" fmla="*/ 93 h 167"/>
                  <a:gd name="T40" fmla="*/ 16 w 143"/>
                  <a:gd name="T41" fmla="*/ 96 h 167"/>
                  <a:gd name="T42" fmla="*/ 13 w 143"/>
                  <a:gd name="T43" fmla="*/ 107 h 167"/>
                  <a:gd name="T44" fmla="*/ 13 w 143"/>
                  <a:gd name="T45" fmla="*/ 108 h 167"/>
                  <a:gd name="T46" fmla="*/ 17 w 143"/>
                  <a:gd name="T47" fmla="*/ 107 h 167"/>
                  <a:gd name="T48" fmla="*/ 18 w 143"/>
                  <a:gd name="T49" fmla="*/ 107 h 167"/>
                  <a:gd name="T50" fmla="*/ 26 w 143"/>
                  <a:gd name="T51" fmla="*/ 108 h 167"/>
                  <a:gd name="T52" fmla="*/ 30 w 143"/>
                  <a:gd name="T53" fmla="*/ 109 h 167"/>
                  <a:gd name="T54" fmla="*/ 39 w 143"/>
                  <a:gd name="T55" fmla="*/ 106 h 167"/>
                  <a:gd name="T56" fmla="*/ 32 w 143"/>
                  <a:gd name="T57" fmla="*/ 124 h 167"/>
                  <a:gd name="T58" fmla="*/ 25 w 143"/>
                  <a:gd name="T59" fmla="*/ 125 h 167"/>
                  <a:gd name="T60" fmla="*/ 39 w 143"/>
                  <a:gd name="T61" fmla="*/ 147 h 167"/>
                  <a:gd name="T62" fmla="*/ 39 w 143"/>
                  <a:gd name="T63" fmla="*/ 166 h 167"/>
                  <a:gd name="T64" fmla="*/ 39 w 143"/>
                  <a:gd name="T65" fmla="*/ 167 h 167"/>
                  <a:gd name="T66" fmla="*/ 143 w 143"/>
                  <a:gd name="T67" fmla="*/ 167 h 167"/>
                  <a:gd name="T68" fmla="*/ 143 w 143"/>
                  <a:gd name="T69" fmla="*/ 15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" h="167">
                    <a:moveTo>
                      <a:pt x="143" y="155"/>
                    </a:moveTo>
                    <a:cubicBezTo>
                      <a:pt x="143" y="155"/>
                      <a:pt x="143" y="144"/>
                      <a:pt x="120" y="134"/>
                    </a:cubicBezTo>
                    <a:cubicBezTo>
                      <a:pt x="110" y="129"/>
                      <a:pt x="99" y="127"/>
                      <a:pt x="80" y="124"/>
                    </a:cubicBezTo>
                    <a:cubicBezTo>
                      <a:pt x="79" y="122"/>
                      <a:pt x="76" y="114"/>
                      <a:pt x="74" y="106"/>
                    </a:cubicBezTo>
                    <a:cubicBezTo>
                      <a:pt x="74" y="106"/>
                      <a:pt x="77" y="109"/>
                      <a:pt x="78" y="109"/>
                    </a:cubicBezTo>
                    <a:cubicBezTo>
                      <a:pt x="79" y="109"/>
                      <a:pt x="80" y="108"/>
                      <a:pt x="82" y="108"/>
                    </a:cubicBezTo>
                    <a:cubicBezTo>
                      <a:pt x="82" y="108"/>
                      <a:pt x="91" y="106"/>
                      <a:pt x="95" y="106"/>
                    </a:cubicBezTo>
                    <a:cubicBezTo>
                      <a:pt x="96" y="106"/>
                      <a:pt x="97" y="107"/>
                      <a:pt x="97" y="107"/>
                    </a:cubicBezTo>
                    <a:cubicBezTo>
                      <a:pt x="97" y="107"/>
                      <a:pt x="98" y="108"/>
                      <a:pt x="100" y="108"/>
                    </a:cubicBezTo>
                    <a:cubicBezTo>
                      <a:pt x="99" y="107"/>
                      <a:pt x="99" y="106"/>
                      <a:pt x="99" y="106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9" y="92"/>
                      <a:pt x="101" y="93"/>
                    </a:cubicBezTo>
                    <a:cubicBezTo>
                      <a:pt x="104" y="94"/>
                      <a:pt x="108" y="92"/>
                      <a:pt x="108" y="92"/>
                    </a:cubicBezTo>
                    <a:cubicBezTo>
                      <a:pt x="110" y="70"/>
                      <a:pt x="113" y="25"/>
                      <a:pt x="90" y="8"/>
                    </a:cubicBezTo>
                    <a:cubicBezTo>
                      <a:pt x="82" y="2"/>
                      <a:pt x="76" y="0"/>
                      <a:pt x="70" y="0"/>
                    </a:cubicBezTo>
                    <a:cubicBezTo>
                      <a:pt x="64" y="0"/>
                      <a:pt x="60" y="2"/>
                      <a:pt x="56" y="5"/>
                    </a:cubicBezTo>
                    <a:cubicBezTo>
                      <a:pt x="53" y="2"/>
                      <a:pt x="48" y="0"/>
                      <a:pt x="43" y="0"/>
                    </a:cubicBezTo>
                    <a:cubicBezTo>
                      <a:pt x="37" y="0"/>
                      <a:pt x="30" y="2"/>
                      <a:pt x="22" y="8"/>
                    </a:cubicBezTo>
                    <a:cubicBezTo>
                      <a:pt x="0" y="24"/>
                      <a:pt x="1" y="68"/>
                      <a:pt x="3" y="91"/>
                    </a:cubicBezTo>
                    <a:cubicBezTo>
                      <a:pt x="3" y="91"/>
                      <a:pt x="5" y="90"/>
                      <a:pt x="8" y="93"/>
                    </a:cubicBezTo>
                    <a:cubicBezTo>
                      <a:pt x="11" y="96"/>
                      <a:pt x="16" y="96"/>
                      <a:pt x="16" y="96"/>
                    </a:cubicBezTo>
                    <a:cubicBezTo>
                      <a:pt x="13" y="107"/>
                      <a:pt x="13" y="107"/>
                      <a:pt x="13" y="107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14" y="108"/>
                      <a:pt x="16" y="107"/>
                      <a:pt x="17" y="107"/>
                    </a:cubicBezTo>
                    <a:cubicBezTo>
                      <a:pt x="17" y="107"/>
                      <a:pt x="18" y="107"/>
                      <a:pt x="18" y="107"/>
                    </a:cubicBezTo>
                    <a:cubicBezTo>
                      <a:pt x="22" y="107"/>
                      <a:pt x="26" y="108"/>
                      <a:pt x="26" y="108"/>
                    </a:cubicBezTo>
                    <a:cubicBezTo>
                      <a:pt x="28" y="108"/>
                      <a:pt x="29" y="109"/>
                      <a:pt x="30" y="109"/>
                    </a:cubicBezTo>
                    <a:cubicBezTo>
                      <a:pt x="32" y="109"/>
                      <a:pt x="38" y="106"/>
                      <a:pt x="39" y="106"/>
                    </a:cubicBezTo>
                    <a:cubicBezTo>
                      <a:pt x="38" y="111"/>
                      <a:pt x="35" y="120"/>
                      <a:pt x="32" y="124"/>
                    </a:cubicBezTo>
                    <a:cubicBezTo>
                      <a:pt x="30" y="125"/>
                      <a:pt x="27" y="125"/>
                      <a:pt x="25" y="125"/>
                    </a:cubicBezTo>
                    <a:cubicBezTo>
                      <a:pt x="38" y="135"/>
                      <a:pt x="39" y="145"/>
                      <a:pt x="39" y="147"/>
                    </a:cubicBezTo>
                    <a:cubicBezTo>
                      <a:pt x="39" y="166"/>
                      <a:pt x="39" y="166"/>
                      <a:pt x="39" y="166"/>
                    </a:cubicBezTo>
                    <a:cubicBezTo>
                      <a:pt x="39" y="167"/>
                      <a:pt x="39" y="167"/>
                      <a:pt x="39" y="167"/>
                    </a:cubicBezTo>
                    <a:cubicBezTo>
                      <a:pt x="143" y="167"/>
                      <a:pt x="143" y="167"/>
                      <a:pt x="143" y="167"/>
                    </a:cubicBezTo>
                    <a:lnTo>
                      <a:pt x="143" y="1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329"/>
              <p:cNvSpPr/>
              <p:nvPr/>
            </p:nvSpPr>
            <p:spPr bwMode="auto">
              <a:xfrm>
                <a:off x="10136188" y="3348038"/>
                <a:ext cx="168275" cy="165100"/>
              </a:xfrm>
              <a:custGeom>
                <a:avLst/>
                <a:gdLst>
                  <a:gd name="T0" fmla="*/ 151 w 174"/>
                  <a:gd name="T1" fmla="*/ 131 h 171"/>
                  <a:gd name="T2" fmla="*/ 102 w 174"/>
                  <a:gd name="T3" fmla="*/ 113 h 171"/>
                  <a:gd name="T4" fmla="*/ 119 w 174"/>
                  <a:gd name="T5" fmla="*/ 80 h 171"/>
                  <a:gd name="T6" fmla="*/ 119 w 174"/>
                  <a:gd name="T7" fmla="*/ 79 h 171"/>
                  <a:gd name="T8" fmla="*/ 120 w 174"/>
                  <a:gd name="T9" fmla="*/ 80 h 171"/>
                  <a:gd name="T10" fmla="*/ 123 w 174"/>
                  <a:gd name="T11" fmla="*/ 79 h 171"/>
                  <a:gd name="T12" fmla="*/ 127 w 174"/>
                  <a:gd name="T13" fmla="*/ 62 h 171"/>
                  <a:gd name="T14" fmla="*/ 124 w 174"/>
                  <a:gd name="T15" fmla="*/ 56 h 171"/>
                  <a:gd name="T16" fmla="*/ 124 w 174"/>
                  <a:gd name="T17" fmla="*/ 56 h 171"/>
                  <a:gd name="T18" fmla="*/ 124 w 174"/>
                  <a:gd name="T19" fmla="*/ 56 h 171"/>
                  <a:gd name="T20" fmla="*/ 124 w 174"/>
                  <a:gd name="T21" fmla="*/ 54 h 171"/>
                  <a:gd name="T22" fmla="*/ 123 w 174"/>
                  <a:gd name="T23" fmla="*/ 30 h 171"/>
                  <a:gd name="T24" fmla="*/ 117 w 174"/>
                  <a:gd name="T25" fmla="*/ 13 h 171"/>
                  <a:gd name="T26" fmla="*/ 96 w 174"/>
                  <a:gd name="T27" fmla="*/ 3 h 171"/>
                  <a:gd name="T28" fmla="*/ 78 w 174"/>
                  <a:gd name="T29" fmla="*/ 0 h 171"/>
                  <a:gd name="T30" fmla="*/ 72 w 174"/>
                  <a:gd name="T31" fmla="*/ 0 h 171"/>
                  <a:gd name="T32" fmla="*/ 62 w 174"/>
                  <a:gd name="T33" fmla="*/ 11 h 171"/>
                  <a:gd name="T34" fmla="*/ 50 w 174"/>
                  <a:gd name="T35" fmla="*/ 31 h 171"/>
                  <a:gd name="T36" fmla="*/ 49 w 174"/>
                  <a:gd name="T37" fmla="*/ 54 h 171"/>
                  <a:gd name="T38" fmla="*/ 49 w 174"/>
                  <a:gd name="T39" fmla="*/ 56 h 171"/>
                  <a:gd name="T40" fmla="*/ 49 w 174"/>
                  <a:gd name="T41" fmla="*/ 56 h 171"/>
                  <a:gd name="T42" fmla="*/ 49 w 174"/>
                  <a:gd name="T43" fmla="*/ 56 h 171"/>
                  <a:gd name="T44" fmla="*/ 45 w 174"/>
                  <a:gd name="T45" fmla="*/ 62 h 171"/>
                  <a:gd name="T46" fmla="*/ 50 w 174"/>
                  <a:gd name="T47" fmla="*/ 79 h 171"/>
                  <a:gd name="T48" fmla="*/ 52 w 174"/>
                  <a:gd name="T49" fmla="*/ 80 h 171"/>
                  <a:gd name="T50" fmla="*/ 54 w 174"/>
                  <a:gd name="T51" fmla="*/ 79 h 171"/>
                  <a:gd name="T52" fmla="*/ 54 w 174"/>
                  <a:gd name="T53" fmla="*/ 80 h 171"/>
                  <a:gd name="T54" fmla="*/ 71 w 174"/>
                  <a:gd name="T55" fmla="*/ 113 h 171"/>
                  <a:gd name="T56" fmla="*/ 23 w 174"/>
                  <a:gd name="T57" fmla="*/ 131 h 171"/>
                  <a:gd name="T58" fmla="*/ 0 w 174"/>
                  <a:gd name="T59" fmla="*/ 152 h 171"/>
                  <a:gd name="T60" fmla="*/ 0 w 174"/>
                  <a:gd name="T61" fmla="*/ 171 h 171"/>
                  <a:gd name="T62" fmla="*/ 174 w 174"/>
                  <a:gd name="T63" fmla="*/ 171 h 171"/>
                  <a:gd name="T64" fmla="*/ 174 w 174"/>
                  <a:gd name="T65" fmla="*/ 152 h 171"/>
                  <a:gd name="T66" fmla="*/ 151 w 174"/>
                  <a:gd name="T6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71">
                    <a:moveTo>
                      <a:pt x="151" y="131"/>
                    </a:moveTo>
                    <a:cubicBezTo>
                      <a:pt x="139" y="126"/>
                      <a:pt x="126" y="116"/>
                      <a:pt x="102" y="113"/>
                    </a:cubicBezTo>
                    <a:cubicBezTo>
                      <a:pt x="109" y="107"/>
                      <a:pt x="112" y="96"/>
                      <a:pt x="119" y="80"/>
                    </a:cubicBezTo>
                    <a:cubicBezTo>
                      <a:pt x="119" y="80"/>
                      <a:pt x="119" y="80"/>
                      <a:pt x="119" y="79"/>
                    </a:cubicBezTo>
                    <a:cubicBezTo>
                      <a:pt x="119" y="80"/>
                      <a:pt x="120" y="80"/>
                      <a:pt x="120" y="80"/>
                    </a:cubicBezTo>
                    <a:cubicBezTo>
                      <a:pt x="121" y="80"/>
                      <a:pt x="122" y="79"/>
                      <a:pt x="123" y="79"/>
                    </a:cubicBezTo>
                    <a:cubicBezTo>
                      <a:pt x="126" y="77"/>
                      <a:pt x="127" y="67"/>
                      <a:pt x="127" y="62"/>
                    </a:cubicBezTo>
                    <a:cubicBezTo>
                      <a:pt x="128" y="56"/>
                      <a:pt x="125" y="56"/>
                      <a:pt x="124" y="56"/>
                    </a:cubicBezTo>
                    <a:cubicBezTo>
                      <a:pt x="124" y="56"/>
                      <a:pt x="124" y="56"/>
                      <a:pt x="124" y="56"/>
                    </a:cubicBezTo>
                    <a:cubicBezTo>
                      <a:pt x="124" y="56"/>
                      <a:pt x="124" y="56"/>
                      <a:pt x="124" y="56"/>
                    </a:cubicBezTo>
                    <a:cubicBezTo>
                      <a:pt x="124" y="55"/>
                      <a:pt x="124" y="55"/>
                      <a:pt x="124" y="54"/>
                    </a:cubicBezTo>
                    <a:cubicBezTo>
                      <a:pt x="124" y="48"/>
                      <a:pt x="125" y="37"/>
                      <a:pt x="123" y="30"/>
                    </a:cubicBezTo>
                    <a:cubicBezTo>
                      <a:pt x="121" y="21"/>
                      <a:pt x="121" y="18"/>
                      <a:pt x="117" y="13"/>
                    </a:cubicBezTo>
                    <a:cubicBezTo>
                      <a:pt x="110" y="6"/>
                      <a:pt x="100" y="3"/>
                      <a:pt x="96" y="3"/>
                    </a:cubicBezTo>
                    <a:cubicBezTo>
                      <a:pt x="94" y="3"/>
                      <a:pt x="86" y="0"/>
                      <a:pt x="78" y="0"/>
                    </a:cubicBezTo>
                    <a:cubicBezTo>
                      <a:pt x="76" y="0"/>
                      <a:pt x="74" y="0"/>
                      <a:pt x="72" y="0"/>
                    </a:cubicBezTo>
                    <a:cubicBezTo>
                      <a:pt x="64" y="3"/>
                      <a:pt x="69" y="11"/>
                      <a:pt x="62" y="11"/>
                    </a:cubicBezTo>
                    <a:cubicBezTo>
                      <a:pt x="55" y="11"/>
                      <a:pt x="52" y="21"/>
                      <a:pt x="50" y="31"/>
                    </a:cubicBezTo>
                    <a:cubicBezTo>
                      <a:pt x="48" y="37"/>
                      <a:pt x="49" y="47"/>
                      <a:pt x="49" y="54"/>
                    </a:cubicBezTo>
                    <a:cubicBezTo>
                      <a:pt x="49" y="55"/>
                      <a:pt x="49" y="55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8" y="56"/>
                      <a:pt x="45" y="56"/>
                      <a:pt x="45" y="62"/>
                    </a:cubicBezTo>
                    <a:cubicBezTo>
                      <a:pt x="45" y="67"/>
                      <a:pt x="47" y="77"/>
                      <a:pt x="50" y="79"/>
                    </a:cubicBezTo>
                    <a:cubicBezTo>
                      <a:pt x="51" y="79"/>
                      <a:pt x="52" y="80"/>
                      <a:pt x="52" y="80"/>
                    </a:cubicBezTo>
                    <a:cubicBezTo>
                      <a:pt x="53" y="80"/>
                      <a:pt x="54" y="79"/>
                      <a:pt x="54" y="79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61" y="96"/>
                      <a:pt x="64" y="108"/>
                      <a:pt x="71" y="113"/>
                    </a:cubicBezTo>
                    <a:cubicBezTo>
                      <a:pt x="47" y="116"/>
                      <a:pt x="34" y="126"/>
                      <a:pt x="23" y="131"/>
                    </a:cubicBezTo>
                    <a:cubicBezTo>
                      <a:pt x="0" y="141"/>
                      <a:pt x="0" y="152"/>
                      <a:pt x="0" y="152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174" y="171"/>
                      <a:pt x="174" y="171"/>
                      <a:pt x="174" y="171"/>
                    </a:cubicBezTo>
                    <a:cubicBezTo>
                      <a:pt x="174" y="152"/>
                      <a:pt x="174" y="152"/>
                      <a:pt x="174" y="152"/>
                    </a:cubicBezTo>
                    <a:cubicBezTo>
                      <a:pt x="174" y="152"/>
                      <a:pt x="174" y="141"/>
                      <a:pt x="151" y="1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5187855" y="3494805"/>
              <a:ext cx="1699062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点击添加正文、温提示正文行距在</a:t>
              </a:r>
              <a:r>
                <a:rPr lang="en-US" altLang="zh-CN" sz="120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483388" y="312547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>
                      <a:alpha val="8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413341" y="2911474"/>
            <a:ext cx="2219175" cy="1181862"/>
            <a:chOff x="9413341" y="2911474"/>
            <a:chExt cx="2219175" cy="1181862"/>
          </a:xfrm>
        </p:grpSpPr>
        <p:sp>
          <p:nvSpPr>
            <p:cNvPr id="18" name="文本框 17"/>
            <p:cNvSpPr txBox="1"/>
            <p:nvPr/>
          </p:nvSpPr>
          <p:spPr>
            <a:xfrm>
              <a:off x="9413341" y="3280806"/>
              <a:ext cx="2219175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之间点击添加正文、温提示正文行距在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9413341" y="291147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61A52E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外部因素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28950" y="2286001"/>
            <a:ext cx="2491744" cy="2220000"/>
            <a:chOff x="6928950" y="2286001"/>
            <a:chExt cx="2491744" cy="2220000"/>
          </a:xfrm>
        </p:grpSpPr>
        <p:pic>
          <p:nvPicPr>
            <p:cNvPr id="21" name="Picture Placeholder 20" descr="gallery05-600x600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928950" y="2286001"/>
              <a:ext cx="2220000" cy="2220000"/>
            </a:xfrm>
            <a:prstGeom prst="ellipse">
              <a:avLst/>
            </a:prstGeom>
            <a:ln w="12700" cap="rnd">
              <a:solidFill>
                <a:srgbClr val="61A52E"/>
              </a:solidFill>
              <a:prstDash val="solid"/>
            </a:ln>
            <a:effectLst/>
          </p:spPr>
        </p:pic>
        <p:sp>
          <p:nvSpPr>
            <p:cNvPr id="22" name="椭圆 21"/>
            <p:cNvSpPr/>
            <p:nvPr/>
          </p:nvSpPr>
          <p:spPr>
            <a:xfrm>
              <a:off x="8893352" y="3218040"/>
              <a:ext cx="527342" cy="527342"/>
            </a:xfrm>
            <a:prstGeom prst="ellipse">
              <a:avLst/>
            </a:prstGeom>
            <a:solidFill>
              <a:srgbClr val="61A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570"/>
            <p:cNvSpPr/>
            <p:nvPr/>
          </p:nvSpPr>
          <p:spPr bwMode="auto">
            <a:xfrm rot="5400000">
              <a:off x="9009192" y="3321841"/>
              <a:ext cx="320862" cy="319349"/>
            </a:xfrm>
            <a:custGeom>
              <a:avLst/>
              <a:gdLst>
                <a:gd name="T0" fmla="*/ 268 w 290"/>
                <a:gd name="T1" fmla="*/ 181 h 290"/>
                <a:gd name="T2" fmla="*/ 217 w 290"/>
                <a:gd name="T3" fmla="*/ 186 h 290"/>
                <a:gd name="T4" fmla="*/ 159 w 290"/>
                <a:gd name="T5" fmla="*/ 127 h 290"/>
                <a:gd name="T6" fmla="*/ 287 w 290"/>
                <a:gd name="T7" fmla="*/ 50 h 290"/>
                <a:gd name="T8" fmla="*/ 265 w 290"/>
                <a:gd name="T9" fmla="*/ 28 h 290"/>
                <a:gd name="T10" fmla="*/ 101 w 290"/>
                <a:gd name="T11" fmla="*/ 70 h 290"/>
                <a:gd name="T12" fmla="*/ 41 w 290"/>
                <a:gd name="T13" fmla="*/ 9 h 290"/>
                <a:gd name="T14" fmla="*/ 9 w 290"/>
                <a:gd name="T15" fmla="*/ 9 h 290"/>
                <a:gd name="T16" fmla="*/ 9 w 290"/>
                <a:gd name="T17" fmla="*/ 41 h 290"/>
                <a:gd name="T18" fmla="*/ 70 w 290"/>
                <a:gd name="T19" fmla="*/ 101 h 290"/>
                <a:gd name="T20" fmla="*/ 28 w 290"/>
                <a:gd name="T21" fmla="*/ 265 h 290"/>
                <a:gd name="T22" fmla="*/ 50 w 290"/>
                <a:gd name="T23" fmla="*/ 287 h 290"/>
                <a:gd name="T24" fmla="*/ 127 w 290"/>
                <a:gd name="T25" fmla="*/ 159 h 290"/>
                <a:gd name="T26" fmla="*/ 185 w 290"/>
                <a:gd name="T27" fmla="*/ 217 h 290"/>
                <a:gd name="T28" fmla="*/ 181 w 290"/>
                <a:gd name="T29" fmla="*/ 269 h 290"/>
                <a:gd name="T30" fmla="*/ 203 w 290"/>
                <a:gd name="T31" fmla="*/ 290 h 290"/>
                <a:gd name="T32" fmla="*/ 234 w 290"/>
                <a:gd name="T33" fmla="*/ 234 h 290"/>
                <a:gd name="T34" fmla="*/ 290 w 290"/>
                <a:gd name="T35" fmla="*/ 203 h 290"/>
                <a:gd name="T36" fmla="*/ 268 w 290"/>
                <a:gd name="T37" fmla="*/ 18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757340" y="2371711"/>
            <a:ext cx="2491744" cy="2220000"/>
            <a:chOff x="2757340" y="2371711"/>
            <a:chExt cx="2491744" cy="2220000"/>
          </a:xfrm>
        </p:grpSpPr>
        <p:pic>
          <p:nvPicPr>
            <p:cNvPr id="25" name="Picture Placeholder 17" descr="gallery01-600x600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29084" y="2371711"/>
              <a:ext cx="2220000" cy="2220000"/>
            </a:xfrm>
            <a:prstGeom prst="ellipse">
              <a:avLst/>
            </a:prstGeom>
            <a:ln w="12700" cap="rnd">
              <a:solidFill>
                <a:srgbClr val="4E8625"/>
              </a:solidFill>
              <a:prstDash val="solid"/>
            </a:ln>
            <a:effectLst/>
          </p:spPr>
        </p:pic>
        <p:grpSp>
          <p:nvGrpSpPr>
            <p:cNvPr id="26" name="组合 25"/>
            <p:cNvGrpSpPr/>
            <p:nvPr/>
          </p:nvGrpSpPr>
          <p:grpSpPr>
            <a:xfrm>
              <a:off x="2757340" y="3218040"/>
              <a:ext cx="527342" cy="527342"/>
              <a:chOff x="2757340" y="3218040"/>
              <a:chExt cx="527342" cy="527342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2757340" y="3218040"/>
                <a:ext cx="527342" cy="527342"/>
              </a:xfrm>
              <a:prstGeom prst="ellipse">
                <a:avLst/>
              </a:prstGeom>
              <a:solidFill>
                <a:srgbClr val="4E8625"/>
              </a:solidFill>
              <a:ln>
                <a:solidFill>
                  <a:srgbClr val="4E8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Freeform 632"/>
              <p:cNvSpPr>
                <a:spLocks noEditPoints="1"/>
              </p:cNvSpPr>
              <p:nvPr/>
            </p:nvSpPr>
            <p:spPr bwMode="auto">
              <a:xfrm>
                <a:off x="2846386" y="3306890"/>
                <a:ext cx="349250" cy="349250"/>
              </a:xfrm>
              <a:custGeom>
                <a:avLst/>
                <a:gdLst>
                  <a:gd name="T0" fmla="*/ 271 w 301"/>
                  <a:gd name="T1" fmla="*/ 165 h 301"/>
                  <a:gd name="T2" fmla="*/ 219 w 301"/>
                  <a:gd name="T3" fmla="*/ 143 h 301"/>
                  <a:gd name="T4" fmla="*/ 204 w 301"/>
                  <a:gd name="T5" fmla="*/ 117 h 301"/>
                  <a:gd name="T6" fmla="*/ 136 w 301"/>
                  <a:gd name="T7" fmla="*/ 113 h 301"/>
                  <a:gd name="T8" fmla="*/ 74 w 301"/>
                  <a:gd name="T9" fmla="*/ 52 h 301"/>
                  <a:gd name="T10" fmla="*/ 66 w 301"/>
                  <a:gd name="T11" fmla="*/ 28 h 301"/>
                  <a:gd name="T12" fmla="*/ 49 w 301"/>
                  <a:gd name="T13" fmla="*/ 11 h 301"/>
                  <a:gd name="T14" fmla="*/ 11 w 301"/>
                  <a:gd name="T15" fmla="*/ 11 h 301"/>
                  <a:gd name="T16" fmla="*/ 11 w 301"/>
                  <a:gd name="T17" fmla="*/ 49 h 301"/>
                  <a:gd name="T18" fmla="*/ 28 w 301"/>
                  <a:gd name="T19" fmla="*/ 66 h 301"/>
                  <a:gd name="T20" fmla="*/ 52 w 301"/>
                  <a:gd name="T21" fmla="*/ 74 h 301"/>
                  <a:gd name="T22" fmla="*/ 113 w 301"/>
                  <a:gd name="T23" fmla="*/ 136 h 301"/>
                  <a:gd name="T24" fmla="*/ 117 w 301"/>
                  <a:gd name="T25" fmla="*/ 204 h 301"/>
                  <a:gd name="T26" fmla="*/ 143 w 301"/>
                  <a:gd name="T27" fmla="*/ 219 h 301"/>
                  <a:gd name="T28" fmla="*/ 165 w 301"/>
                  <a:gd name="T29" fmla="*/ 271 h 301"/>
                  <a:gd name="T30" fmla="*/ 265 w 301"/>
                  <a:gd name="T31" fmla="*/ 265 h 301"/>
                  <a:gd name="T32" fmla="*/ 271 w 301"/>
                  <a:gd name="T33" fmla="*/ 165 h 301"/>
                  <a:gd name="T34" fmla="*/ 181 w 301"/>
                  <a:gd name="T35" fmla="*/ 181 h 301"/>
                  <a:gd name="T36" fmla="*/ 148 w 301"/>
                  <a:gd name="T37" fmla="*/ 181 h 301"/>
                  <a:gd name="T38" fmla="*/ 141 w 301"/>
                  <a:gd name="T39" fmla="*/ 164 h 301"/>
                  <a:gd name="T40" fmla="*/ 148 w 301"/>
                  <a:gd name="T41" fmla="*/ 148 h 301"/>
                  <a:gd name="T42" fmla="*/ 164 w 301"/>
                  <a:gd name="T43" fmla="*/ 141 h 301"/>
                  <a:gd name="T44" fmla="*/ 181 w 301"/>
                  <a:gd name="T45" fmla="*/ 148 h 301"/>
                  <a:gd name="T46" fmla="*/ 181 w 301"/>
                  <a:gd name="T47" fmla="*/ 18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1" h="301">
                    <a:moveTo>
                      <a:pt x="271" y="165"/>
                    </a:moveTo>
                    <a:cubicBezTo>
                      <a:pt x="257" y="151"/>
                      <a:pt x="238" y="143"/>
                      <a:pt x="219" y="143"/>
                    </a:cubicBezTo>
                    <a:cubicBezTo>
                      <a:pt x="216" y="134"/>
                      <a:pt x="211" y="125"/>
                      <a:pt x="204" y="117"/>
                    </a:cubicBezTo>
                    <a:cubicBezTo>
                      <a:pt x="184" y="97"/>
                      <a:pt x="158" y="98"/>
                      <a:pt x="136" y="113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5" y="43"/>
                      <a:pt x="73" y="34"/>
                      <a:pt x="66" y="2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39" y="0"/>
                      <a:pt x="21" y="0"/>
                      <a:pt x="11" y="11"/>
                    </a:cubicBezTo>
                    <a:cubicBezTo>
                      <a:pt x="0" y="21"/>
                      <a:pt x="0" y="39"/>
                      <a:pt x="11" y="49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34" y="73"/>
                      <a:pt x="43" y="75"/>
                      <a:pt x="52" y="74"/>
                    </a:cubicBezTo>
                    <a:cubicBezTo>
                      <a:pt x="113" y="136"/>
                      <a:pt x="113" y="136"/>
                      <a:pt x="113" y="136"/>
                    </a:cubicBezTo>
                    <a:cubicBezTo>
                      <a:pt x="98" y="158"/>
                      <a:pt x="97" y="184"/>
                      <a:pt x="117" y="204"/>
                    </a:cubicBezTo>
                    <a:cubicBezTo>
                      <a:pt x="125" y="211"/>
                      <a:pt x="134" y="216"/>
                      <a:pt x="143" y="219"/>
                    </a:cubicBezTo>
                    <a:cubicBezTo>
                      <a:pt x="143" y="238"/>
                      <a:pt x="151" y="257"/>
                      <a:pt x="165" y="271"/>
                    </a:cubicBezTo>
                    <a:cubicBezTo>
                      <a:pt x="194" y="301"/>
                      <a:pt x="236" y="294"/>
                      <a:pt x="265" y="265"/>
                    </a:cubicBezTo>
                    <a:cubicBezTo>
                      <a:pt x="294" y="236"/>
                      <a:pt x="301" y="194"/>
                      <a:pt x="271" y="165"/>
                    </a:cubicBezTo>
                    <a:close/>
                    <a:moveTo>
                      <a:pt x="181" y="181"/>
                    </a:moveTo>
                    <a:cubicBezTo>
                      <a:pt x="172" y="190"/>
                      <a:pt x="157" y="190"/>
                      <a:pt x="148" y="181"/>
                    </a:cubicBezTo>
                    <a:cubicBezTo>
                      <a:pt x="143" y="176"/>
                      <a:pt x="141" y="170"/>
                      <a:pt x="141" y="164"/>
                    </a:cubicBezTo>
                    <a:cubicBezTo>
                      <a:pt x="141" y="158"/>
                      <a:pt x="144" y="152"/>
                      <a:pt x="148" y="148"/>
                    </a:cubicBezTo>
                    <a:cubicBezTo>
                      <a:pt x="152" y="144"/>
                      <a:pt x="158" y="141"/>
                      <a:pt x="164" y="141"/>
                    </a:cubicBezTo>
                    <a:cubicBezTo>
                      <a:pt x="170" y="141"/>
                      <a:pt x="176" y="143"/>
                      <a:pt x="181" y="148"/>
                    </a:cubicBezTo>
                    <a:cubicBezTo>
                      <a:pt x="190" y="157"/>
                      <a:pt x="190" y="172"/>
                      <a:pt x="181" y="1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4E8625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59485" y="2911474"/>
            <a:ext cx="2219175" cy="1181862"/>
            <a:chOff x="559485" y="2911474"/>
            <a:chExt cx="2219175" cy="1181862"/>
          </a:xfrm>
        </p:grpSpPr>
        <p:sp>
          <p:nvSpPr>
            <p:cNvPr id="30" name="文本框 29"/>
            <p:cNvSpPr txBox="1"/>
            <p:nvPr/>
          </p:nvSpPr>
          <p:spPr>
            <a:xfrm>
              <a:off x="559485" y="3280806"/>
              <a:ext cx="2219175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之间点击添加正文、温提示正文行距在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670664" y="291147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>
                  <a:solidFill>
                    <a:srgbClr val="4E8625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内部因素</a:t>
              </a: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"/>
            <a:ext cx="12192000" cy="68552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657224"/>
            <a:ext cx="245364" cy="498475"/>
          </a:xfrm>
          <a:prstGeom prst="rect">
            <a:avLst/>
          </a:prstGeom>
          <a:solidFill>
            <a:srgbClr val="4E8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0375" y="657224"/>
            <a:ext cx="181356" cy="498475"/>
          </a:xfrm>
          <a:prstGeom prst="rect">
            <a:avLst/>
          </a:prstGeom>
          <a:solidFill>
            <a:srgbClr val="61A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44550" y="657224"/>
            <a:ext cx="133350" cy="498475"/>
          </a:xfrm>
          <a:prstGeom prst="rect">
            <a:avLst/>
          </a:prstGeom>
          <a:solidFill>
            <a:srgbClr val="87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77900" y="614073"/>
            <a:ext cx="1008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3200" b="1">
                <a:solidFill>
                  <a:srgbClr val="4C870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Times New Roman" panose="02020603050405020304" pitchFamily="18" charset="0"/>
              </a:rPr>
              <a:t>结论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218546" y="3498929"/>
            <a:ext cx="750145" cy="317500"/>
            <a:chOff x="3886202" y="3542471"/>
            <a:chExt cx="750145" cy="317500"/>
          </a:xfrm>
        </p:grpSpPr>
        <p:sp>
          <p:nvSpPr>
            <p:cNvPr id="14" name="燕尾形 13"/>
            <p:cNvSpPr/>
            <p:nvPr/>
          </p:nvSpPr>
          <p:spPr>
            <a:xfrm>
              <a:off x="3886202" y="3542471"/>
              <a:ext cx="317500" cy="317500"/>
            </a:xfrm>
            <a:prstGeom prst="chevron">
              <a:avLst/>
            </a:prstGeom>
            <a:solidFill>
              <a:srgbClr val="A6A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4318847" y="3542471"/>
              <a:ext cx="317500" cy="317500"/>
            </a:xfrm>
            <a:prstGeom prst="chevron">
              <a:avLst/>
            </a:prstGeom>
            <a:solidFill>
              <a:srgbClr val="A6A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47994" y="3498929"/>
            <a:ext cx="750145" cy="317500"/>
            <a:chOff x="5715650" y="3542471"/>
            <a:chExt cx="750145" cy="317500"/>
          </a:xfrm>
        </p:grpSpPr>
        <p:sp>
          <p:nvSpPr>
            <p:cNvPr id="17" name="燕尾形 16"/>
            <p:cNvSpPr/>
            <p:nvPr/>
          </p:nvSpPr>
          <p:spPr>
            <a:xfrm>
              <a:off x="5715650" y="3542471"/>
              <a:ext cx="317500" cy="317500"/>
            </a:xfrm>
            <a:prstGeom prst="chevron">
              <a:avLst/>
            </a:prstGeom>
            <a:solidFill>
              <a:srgbClr val="A6A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>
              <a:off x="6148295" y="3542471"/>
              <a:ext cx="317500" cy="317500"/>
            </a:xfrm>
            <a:prstGeom prst="chevron">
              <a:avLst/>
            </a:prstGeom>
            <a:solidFill>
              <a:srgbClr val="A6A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75402" y="3498929"/>
            <a:ext cx="750145" cy="317500"/>
            <a:chOff x="7543058" y="3542471"/>
            <a:chExt cx="750145" cy="317500"/>
          </a:xfrm>
        </p:grpSpPr>
        <p:sp>
          <p:nvSpPr>
            <p:cNvPr id="20" name="燕尾形 19"/>
            <p:cNvSpPr/>
            <p:nvPr/>
          </p:nvSpPr>
          <p:spPr>
            <a:xfrm>
              <a:off x="7543058" y="3542471"/>
              <a:ext cx="317500" cy="317500"/>
            </a:xfrm>
            <a:prstGeom prst="chevron">
              <a:avLst/>
            </a:prstGeom>
            <a:solidFill>
              <a:srgbClr val="A6A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>
              <a:off x="7975703" y="3542471"/>
              <a:ext cx="317500" cy="317500"/>
            </a:xfrm>
            <a:prstGeom prst="chevron">
              <a:avLst/>
            </a:prstGeom>
            <a:solidFill>
              <a:srgbClr val="A6A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792257" y="3498929"/>
            <a:ext cx="750145" cy="317500"/>
            <a:chOff x="9459913" y="3542471"/>
            <a:chExt cx="750145" cy="317500"/>
          </a:xfrm>
        </p:grpSpPr>
        <p:sp>
          <p:nvSpPr>
            <p:cNvPr id="23" name="燕尾形 22"/>
            <p:cNvSpPr/>
            <p:nvPr/>
          </p:nvSpPr>
          <p:spPr>
            <a:xfrm>
              <a:off x="9459913" y="3542471"/>
              <a:ext cx="317500" cy="317500"/>
            </a:xfrm>
            <a:prstGeom prst="chevron">
              <a:avLst/>
            </a:prstGeom>
            <a:solidFill>
              <a:srgbClr val="A6A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燕尾形 23"/>
            <p:cNvSpPr/>
            <p:nvPr/>
          </p:nvSpPr>
          <p:spPr>
            <a:xfrm>
              <a:off x="9892558" y="3542471"/>
              <a:ext cx="317500" cy="317500"/>
            </a:xfrm>
            <a:prstGeom prst="chevron">
              <a:avLst/>
            </a:prstGeom>
            <a:solidFill>
              <a:srgbClr val="A6A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388309" y="2158872"/>
            <a:ext cx="1894232" cy="1939245"/>
            <a:chOff x="6055965" y="2202414"/>
            <a:chExt cx="1894232" cy="1939245"/>
          </a:xfrm>
        </p:grpSpPr>
        <p:grpSp>
          <p:nvGrpSpPr>
            <p:cNvPr id="26" name="组合 25"/>
            <p:cNvGrpSpPr/>
            <p:nvPr/>
          </p:nvGrpSpPr>
          <p:grpSpPr>
            <a:xfrm>
              <a:off x="6618203" y="3324315"/>
              <a:ext cx="817344" cy="817344"/>
              <a:chOff x="5477628" y="816362"/>
              <a:chExt cx="1120629" cy="1120629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477628" y="816362"/>
                <a:ext cx="1120629" cy="1120629"/>
              </a:xfrm>
              <a:prstGeom prst="ellipse">
                <a:avLst/>
              </a:prstGeom>
              <a:pattFill prst="wdUpDiag">
                <a:fgClr>
                  <a:srgbClr val="61A52E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5561693" y="898986"/>
                <a:ext cx="952500" cy="952500"/>
              </a:xfrm>
              <a:prstGeom prst="ellipse">
                <a:avLst/>
              </a:prstGeom>
              <a:solidFill>
                <a:srgbClr val="61A5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0" name="组合 29"/>
              <p:cNvGrpSpPr>
                <a:grpSpLocks noChangeAspect="1"/>
              </p:cNvGrpSpPr>
              <p:nvPr/>
            </p:nvGrpSpPr>
            <p:grpSpPr>
              <a:xfrm>
                <a:off x="5768479" y="1056071"/>
                <a:ext cx="566457" cy="566457"/>
                <a:chOff x="6267960" y="2101505"/>
                <a:chExt cx="731377" cy="731377"/>
              </a:xfrm>
              <a:solidFill>
                <a:schemeClr val="bg1"/>
              </a:solidFill>
            </p:grpSpPr>
            <p:sp>
              <p:nvSpPr>
                <p:cNvPr id="31" name="Freeform 578"/>
                <p:cNvSpPr/>
                <p:nvPr/>
              </p:nvSpPr>
              <p:spPr bwMode="auto">
                <a:xfrm>
                  <a:off x="6859409" y="2488832"/>
                  <a:ext cx="97373" cy="194024"/>
                </a:xfrm>
                <a:custGeom>
                  <a:avLst/>
                  <a:gdLst>
                    <a:gd name="T0" fmla="*/ 0 w 57"/>
                    <a:gd name="T1" fmla="*/ 99 h 114"/>
                    <a:gd name="T2" fmla="*/ 22 w 57"/>
                    <a:gd name="T3" fmla="*/ 114 h 114"/>
                    <a:gd name="T4" fmla="*/ 57 w 57"/>
                    <a:gd name="T5" fmla="*/ 0 h 114"/>
                    <a:gd name="T6" fmla="*/ 31 w 57"/>
                    <a:gd name="T7" fmla="*/ 0 h 114"/>
                    <a:gd name="T8" fmla="*/ 0 w 57"/>
                    <a:gd name="T9" fmla="*/ 99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14">
                      <a:moveTo>
                        <a:pt x="0" y="99"/>
                      </a:moveTo>
                      <a:cubicBezTo>
                        <a:pt x="22" y="114"/>
                        <a:pt x="22" y="114"/>
                        <a:pt x="22" y="114"/>
                      </a:cubicBezTo>
                      <a:cubicBezTo>
                        <a:pt x="44" y="82"/>
                        <a:pt x="57" y="42"/>
                        <a:pt x="5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37"/>
                        <a:pt x="20" y="71"/>
                        <a:pt x="0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579"/>
                <p:cNvSpPr/>
                <p:nvPr/>
              </p:nvSpPr>
              <p:spPr bwMode="auto">
                <a:xfrm>
                  <a:off x="6637976" y="2101505"/>
                  <a:ext cx="361361" cy="362804"/>
                </a:xfrm>
                <a:custGeom>
                  <a:avLst/>
                  <a:gdLst>
                    <a:gd name="T0" fmla="*/ 187 w 212"/>
                    <a:gd name="T1" fmla="*/ 213 h 213"/>
                    <a:gd name="T2" fmla="*/ 212 w 212"/>
                    <a:gd name="T3" fmla="*/ 213 h 213"/>
                    <a:gd name="T4" fmla="*/ 0 w 212"/>
                    <a:gd name="T5" fmla="*/ 0 h 213"/>
                    <a:gd name="T6" fmla="*/ 0 w 212"/>
                    <a:gd name="T7" fmla="*/ 25 h 213"/>
                    <a:gd name="T8" fmla="*/ 0 w 212"/>
                    <a:gd name="T9" fmla="*/ 52 h 213"/>
                    <a:gd name="T10" fmla="*/ 0 w 212"/>
                    <a:gd name="T11" fmla="*/ 213 h 213"/>
                    <a:gd name="T12" fmla="*/ 160 w 212"/>
                    <a:gd name="T13" fmla="*/ 213 h 213"/>
                    <a:gd name="T14" fmla="*/ 187 w 212"/>
                    <a:gd name="T15" fmla="*/ 213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2" h="213">
                      <a:moveTo>
                        <a:pt x="187" y="213"/>
                      </a:moveTo>
                      <a:cubicBezTo>
                        <a:pt x="212" y="213"/>
                        <a:pt x="212" y="213"/>
                        <a:pt x="212" y="213"/>
                      </a:cubicBezTo>
                      <a:cubicBezTo>
                        <a:pt x="187" y="7"/>
                        <a:pt x="0" y="0"/>
                        <a:pt x="0" y="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213"/>
                        <a:pt x="0" y="213"/>
                        <a:pt x="0" y="213"/>
                      </a:cubicBezTo>
                      <a:cubicBezTo>
                        <a:pt x="160" y="213"/>
                        <a:pt x="160" y="213"/>
                        <a:pt x="160" y="213"/>
                      </a:cubicBezTo>
                      <a:lnTo>
                        <a:pt x="187" y="2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580"/>
                <p:cNvSpPr/>
                <p:nvPr/>
              </p:nvSpPr>
              <p:spPr bwMode="auto">
                <a:xfrm>
                  <a:off x="6267960" y="2144060"/>
                  <a:ext cx="605154" cy="688822"/>
                </a:xfrm>
                <a:custGeom>
                  <a:avLst/>
                  <a:gdLst>
                    <a:gd name="T0" fmla="*/ 202 w 355"/>
                    <a:gd name="T1" fmla="*/ 202 h 404"/>
                    <a:gd name="T2" fmla="*/ 202 w 355"/>
                    <a:gd name="T3" fmla="*/ 26 h 404"/>
                    <a:gd name="T4" fmla="*/ 202 w 355"/>
                    <a:gd name="T5" fmla="*/ 0 h 404"/>
                    <a:gd name="T6" fmla="*/ 0 w 355"/>
                    <a:gd name="T7" fmla="*/ 202 h 404"/>
                    <a:gd name="T8" fmla="*/ 202 w 355"/>
                    <a:gd name="T9" fmla="*/ 404 h 404"/>
                    <a:gd name="T10" fmla="*/ 355 w 355"/>
                    <a:gd name="T11" fmla="*/ 335 h 404"/>
                    <a:gd name="T12" fmla="*/ 335 w 355"/>
                    <a:gd name="T13" fmla="*/ 317 h 404"/>
                    <a:gd name="T14" fmla="*/ 202 w 355"/>
                    <a:gd name="T15" fmla="*/ 202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5" h="404">
                      <a:moveTo>
                        <a:pt x="202" y="202"/>
                      </a:move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02" y="0"/>
                        <a:pt x="202" y="0"/>
                        <a:pt x="202" y="0"/>
                      </a:cubicBezTo>
                      <a:cubicBezTo>
                        <a:pt x="91" y="0"/>
                        <a:pt x="0" y="90"/>
                        <a:pt x="0" y="202"/>
                      </a:cubicBezTo>
                      <a:cubicBezTo>
                        <a:pt x="0" y="314"/>
                        <a:pt x="91" y="404"/>
                        <a:pt x="202" y="404"/>
                      </a:cubicBezTo>
                      <a:cubicBezTo>
                        <a:pt x="263" y="404"/>
                        <a:pt x="318" y="377"/>
                        <a:pt x="355" y="335"/>
                      </a:cubicBezTo>
                      <a:cubicBezTo>
                        <a:pt x="335" y="317"/>
                        <a:pt x="335" y="317"/>
                        <a:pt x="335" y="317"/>
                      </a:cubicBezTo>
                      <a:lnTo>
                        <a:pt x="202" y="2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7" name="文本框 26"/>
            <p:cNvSpPr txBox="1"/>
            <p:nvPr/>
          </p:nvSpPr>
          <p:spPr>
            <a:xfrm>
              <a:off x="6055965" y="2202414"/>
              <a:ext cx="1894232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255108" y="3280773"/>
            <a:ext cx="1894232" cy="1933857"/>
            <a:chOff x="7922764" y="3324315"/>
            <a:chExt cx="1894232" cy="1933857"/>
          </a:xfrm>
        </p:grpSpPr>
        <p:grpSp>
          <p:nvGrpSpPr>
            <p:cNvPr id="35" name="组合 34"/>
            <p:cNvGrpSpPr/>
            <p:nvPr/>
          </p:nvGrpSpPr>
          <p:grpSpPr>
            <a:xfrm>
              <a:off x="8461208" y="3324315"/>
              <a:ext cx="817344" cy="817344"/>
              <a:chOff x="5477628" y="2367482"/>
              <a:chExt cx="1120629" cy="1120629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5477628" y="2367482"/>
                <a:ext cx="1120629" cy="1120629"/>
              </a:xfrm>
              <a:prstGeom prst="ellipse">
                <a:avLst/>
              </a:prstGeom>
              <a:pattFill prst="wdUpDiag">
                <a:fgClr>
                  <a:srgbClr val="87BF44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5561693" y="2456582"/>
                <a:ext cx="952500" cy="952500"/>
              </a:xfrm>
              <a:prstGeom prst="ellipse">
                <a:avLst/>
              </a:prstGeom>
              <a:solidFill>
                <a:srgbClr val="87BF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9" name="组合 38"/>
              <p:cNvGrpSpPr>
                <a:grpSpLocks noChangeAspect="1"/>
              </p:cNvGrpSpPr>
              <p:nvPr/>
            </p:nvGrpSpPr>
            <p:grpSpPr>
              <a:xfrm>
                <a:off x="5795817" y="2669148"/>
                <a:ext cx="556960" cy="512269"/>
                <a:chOff x="8374817" y="3976831"/>
                <a:chExt cx="719115" cy="661413"/>
              </a:xfrm>
              <a:solidFill>
                <a:schemeClr val="bg1"/>
              </a:solidFill>
            </p:grpSpPr>
            <p:sp>
              <p:nvSpPr>
                <p:cNvPr id="40" name="Freeform 44"/>
                <p:cNvSpPr/>
                <p:nvPr/>
              </p:nvSpPr>
              <p:spPr bwMode="auto">
                <a:xfrm>
                  <a:off x="9018919" y="4072040"/>
                  <a:ext cx="75013" cy="68522"/>
                </a:xfrm>
                <a:custGeom>
                  <a:avLst/>
                  <a:gdLst>
                    <a:gd name="T0" fmla="*/ 28 w 44"/>
                    <a:gd name="T1" fmla="*/ 11 h 40"/>
                    <a:gd name="T2" fmla="*/ 0 w 44"/>
                    <a:gd name="T3" fmla="*/ 18 h 40"/>
                    <a:gd name="T4" fmla="*/ 31 w 44"/>
                    <a:gd name="T5" fmla="*/ 40 h 40"/>
                    <a:gd name="T6" fmla="*/ 28 w 44"/>
                    <a:gd name="T7" fmla="*/ 11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40">
                      <a:moveTo>
                        <a:pt x="28" y="11"/>
                      </a:moveTo>
                      <a:cubicBezTo>
                        <a:pt x="13" y="0"/>
                        <a:pt x="0" y="18"/>
                        <a:pt x="0" y="18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1" y="40"/>
                        <a:pt x="44" y="22"/>
                        <a:pt x="28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45"/>
                <p:cNvSpPr/>
                <p:nvPr/>
              </p:nvSpPr>
              <p:spPr bwMode="auto">
                <a:xfrm>
                  <a:off x="8831387" y="4116759"/>
                  <a:ext cx="230088" cy="284184"/>
                </a:xfrm>
                <a:custGeom>
                  <a:avLst/>
                  <a:gdLst>
                    <a:gd name="T0" fmla="*/ 187 w 319"/>
                    <a:gd name="T1" fmla="*/ 85 h 394"/>
                    <a:gd name="T2" fmla="*/ 156 w 319"/>
                    <a:gd name="T3" fmla="*/ 125 h 394"/>
                    <a:gd name="T4" fmla="*/ 104 w 319"/>
                    <a:gd name="T5" fmla="*/ 198 h 394"/>
                    <a:gd name="T6" fmla="*/ 0 w 319"/>
                    <a:gd name="T7" fmla="*/ 342 h 394"/>
                    <a:gd name="T8" fmla="*/ 74 w 319"/>
                    <a:gd name="T9" fmla="*/ 394 h 394"/>
                    <a:gd name="T10" fmla="*/ 104 w 319"/>
                    <a:gd name="T11" fmla="*/ 352 h 394"/>
                    <a:gd name="T12" fmla="*/ 130 w 319"/>
                    <a:gd name="T13" fmla="*/ 314 h 394"/>
                    <a:gd name="T14" fmla="*/ 156 w 319"/>
                    <a:gd name="T15" fmla="*/ 276 h 394"/>
                    <a:gd name="T16" fmla="*/ 319 w 319"/>
                    <a:gd name="T17" fmla="*/ 52 h 394"/>
                    <a:gd name="T18" fmla="*/ 248 w 319"/>
                    <a:gd name="T19" fmla="*/ 0 h 394"/>
                    <a:gd name="T20" fmla="*/ 187 w 319"/>
                    <a:gd name="T21" fmla="*/ 85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9" h="394">
                      <a:moveTo>
                        <a:pt x="187" y="85"/>
                      </a:moveTo>
                      <a:lnTo>
                        <a:pt x="156" y="125"/>
                      </a:lnTo>
                      <a:lnTo>
                        <a:pt x="104" y="198"/>
                      </a:lnTo>
                      <a:lnTo>
                        <a:pt x="0" y="342"/>
                      </a:lnTo>
                      <a:lnTo>
                        <a:pt x="74" y="394"/>
                      </a:lnTo>
                      <a:lnTo>
                        <a:pt x="104" y="352"/>
                      </a:lnTo>
                      <a:lnTo>
                        <a:pt x="130" y="314"/>
                      </a:lnTo>
                      <a:lnTo>
                        <a:pt x="156" y="276"/>
                      </a:lnTo>
                      <a:lnTo>
                        <a:pt x="319" y="52"/>
                      </a:lnTo>
                      <a:lnTo>
                        <a:pt x="248" y="0"/>
                      </a:lnTo>
                      <a:lnTo>
                        <a:pt x="187" y="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46"/>
                <p:cNvSpPr/>
                <p:nvPr/>
              </p:nvSpPr>
              <p:spPr bwMode="auto">
                <a:xfrm>
                  <a:off x="8374817" y="3976831"/>
                  <a:ext cx="569090" cy="661413"/>
                </a:xfrm>
                <a:custGeom>
                  <a:avLst/>
                  <a:gdLst>
                    <a:gd name="T0" fmla="*/ 312 w 334"/>
                    <a:gd name="T1" fmla="*/ 348 h 388"/>
                    <a:gd name="T2" fmla="*/ 293 w 334"/>
                    <a:gd name="T3" fmla="*/ 366 h 388"/>
                    <a:gd name="T4" fmla="*/ 40 w 334"/>
                    <a:gd name="T5" fmla="*/ 366 h 388"/>
                    <a:gd name="T6" fmla="*/ 22 w 334"/>
                    <a:gd name="T7" fmla="*/ 348 h 388"/>
                    <a:gd name="T8" fmla="*/ 22 w 334"/>
                    <a:gd name="T9" fmla="*/ 41 h 388"/>
                    <a:gd name="T10" fmla="*/ 40 w 334"/>
                    <a:gd name="T11" fmla="*/ 23 h 388"/>
                    <a:gd name="T12" fmla="*/ 293 w 334"/>
                    <a:gd name="T13" fmla="*/ 23 h 388"/>
                    <a:gd name="T14" fmla="*/ 312 w 334"/>
                    <a:gd name="T15" fmla="*/ 41 h 388"/>
                    <a:gd name="T16" fmla="*/ 312 w 334"/>
                    <a:gd name="T17" fmla="*/ 140 h 388"/>
                    <a:gd name="T18" fmla="*/ 334 w 334"/>
                    <a:gd name="T19" fmla="*/ 109 h 388"/>
                    <a:gd name="T20" fmla="*/ 334 w 334"/>
                    <a:gd name="T21" fmla="*/ 21 h 388"/>
                    <a:gd name="T22" fmla="*/ 313 w 334"/>
                    <a:gd name="T23" fmla="*/ 0 h 388"/>
                    <a:gd name="T24" fmla="*/ 21 w 334"/>
                    <a:gd name="T25" fmla="*/ 0 h 388"/>
                    <a:gd name="T26" fmla="*/ 0 w 334"/>
                    <a:gd name="T27" fmla="*/ 21 h 388"/>
                    <a:gd name="T28" fmla="*/ 0 w 334"/>
                    <a:gd name="T29" fmla="*/ 368 h 388"/>
                    <a:gd name="T30" fmla="*/ 21 w 334"/>
                    <a:gd name="T31" fmla="*/ 388 h 388"/>
                    <a:gd name="T32" fmla="*/ 313 w 334"/>
                    <a:gd name="T33" fmla="*/ 388 h 388"/>
                    <a:gd name="T34" fmla="*/ 334 w 334"/>
                    <a:gd name="T35" fmla="*/ 368 h 388"/>
                    <a:gd name="T36" fmla="*/ 334 w 334"/>
                    <a:gd name="T37" fmla="*/ 223 h 388"/>
                    <a:gd name="T38" fmla="*/ 312 w 334"/>
                    <a:gd name="T39" fmla="*/ 254 h 388"/>
                    <a:gd name="T40" fmla="*/ 312 w 334"/>
                    <a:gd name="T41" fmla="*/ 348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34" h="388">
                      <a:moveTo>
                        <a:pt x="312" y="348"/>
                      </a:moveTo>
                      <a:cubicBezTo>
                        <a:pt x="312" y="358"/>
                        <a:pt x="303" y="366"/>
                        <a:pt x="293" y="366"/>
                      </a:cubicBezTo>
                      <a:cubicBezTo>
                        <a:pt x="40" y="366"/>
                        <a:pt x="40" y="366"/>
                        <a:pt x="40" y="366"/>
                      </a:cubicBezTo>
                      <a:cubicBezTo>
                        <a:pt x="30" y="366"/>
                        <a:pt x="22" y="358"/>
                        <a:pt x="22" y="348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22" y="31"/>
                        <a:pt x="30" y="23"/>
                        <a:pt x="40" y="23"/>
                      </a:cubicBezTo>
                      <a:cubicBezTo>
                        <a:pt x="293" y="23"/>
                        <a:pt x="293" y="23"/>
                        <a:pt x="293" y="23"/>
                      </a:cubicBezTo>
                      <a:cubicBezTo>
                        <a:pt x="303" y="23"/>
                        <a:pt x="312" y="31"/>
                        <a:pt x="312" y="41"/>
                      </a:cubicBezTo>
                      <a:cubicBezTo>
                        <a:pt x="312" y="140"/>
                        <a:pt x="312" y="140"/>
                        <a:pt x="312" y="140"/>
                      </a:cubicBezTo>
                      <a:cubicBezTo>
                        <a:pt x="334" y="109"/>
                        <a:pt x="334" y="109"/>
                        <a:pt x="334" y="109"/>
                      </a:cubicBezTo>
                      <a:cubicBezTo>
                        <a:pt x="334" y="21"/>
                        <a:pt x="334" y="21"/>
                        <a:pt x="334" y="21"/>
                      </a:cubicBezTo>
                      <a:cubicBezTo>
                        <a:pt x="334" y="10"/>
                        <a:pt x="325" y="0"/>
                        <a:pt x="313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9" y="0"/>
                        <a:pt x="0" y="10"/>
                        <a:pt x="0" y="21"/>
                      </a:cubicBezTo>
                      <a:cubicBezTo>
                        <a:pt x="0" y="368"/>
                        <a:pt x="0" y="368"/>
                        <a:pt x="0" y="368"/>
                      </a:cubicBezTo>
                      <a:cubicBezTo>
                        <a:pt x="0" y="379"/>
                        <a:pt x="9" y="388"/>
                        <a:pt x="21" y="388"/>
                      </a:cubicBezTo>
                      <a:cubicBezTo>
                        <a:pt x="313" y="388"/>
                        <a:pt x="313" y="388"/>
                        <a:pt x="313" y="388"/>
                      </a:cubicBezTo>
                      <a:cubicBezTo>
                        <a:pt x="325" y="388"/>
                        <a:pt x="334" y="379"/>
                        <a:pt x="334" y="368"/>
                      </a:cubicBezTo>
                      <a:cubicBezTo>
                        <a:pt x="334" y="223"/>
                        <a:pt x="334" y="223"/>
                        <a:pt x="334" y="223"/>
                      </a:cubicBezTo>
                      <a:cubicBezTo>
                        <a:pt x="312" y="254"/>
                        <a:pt x="312" y="254"/>
                        <a:pt x="312" y="254"/>
                      </a:cubicBezTo>
                      <a:lnTo>
                        <a:pt x="312" y="3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47"/>
                <p:cNvSpPr/>
                <p:nvPr/>
              </p:nvSpPr>
              <p:spPr bwMode="auto">
                <a:xfrm>
                  <a:off x="8806142" y="4377142"/>
                  <a:ext cx="67800" cy="77177"/>
                </a:xfrm>
                <a:custGeom>
                  <a:avLst/>
                  <a:gdLst>
                    <a:gd name="T0" fmla="*/ 21 w 94"/>
                    <a:gd name="T1" fmla="*/ 0 h 107"/>
                    <a:gd name="T2" fmla="*/ 0 w 94"/>
                    <a:gd name="T3" fmla="*/ 107 h 107"/>
                    <a:gd name="T4" fmla="*/ 94 w 94"/>
                    <a:gd name="T5" fmla="*/ 52 h 107"/>
                    <a:gd name="T6" fmla="*/ 21 w 94"/>
                    <a:gd name="T7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4" h="107">
                      <a:moveTo>
                        <a:pt x="21" y="0"/>
                      </a:moveTo>
                      <a:lnTo>
                        <a:pt x="0" y="107"/>
                      </a:lnTo>
                      <a:lnTo>
                        <a:pt x="94" y="5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Rectangle 48"/>
                <p:cNvSpPr>
                  <a:spLocks noChangeArrowheads="1"/>
                </p:cNvSpPr>
                <p:nvPr/>
              </p:nvSpPr>
              <p:spPr bwMode="auto">
                <a:xfrm>
                  <a:off x="8459928" y="4504808"/>
                  <a:ext cx="228646" cy="346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Rectangle 49"/>
                <p:cNvSpPr>
                  <a:spLocks noChangeArrowheads="1"/>
                </p:cNvSpPr>
                <p:nvPr/>
              </p:nvSpPr>
              <p:spPr bwMode="auto">
                <a:xfrm>
                  <a:off x="8459928" y="4428352"/>
                  <a:ext cx="228646" cy="339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Rectangle 50"/>
                <p:cNvSpPr>
                  <a:spLocks noChangeArrowheads="1"/>
                </p:cNvSpPr>
                <p:nvPr/>
              </p:nvSpPr>
              <p:spPr bwMode="auto">
                <a:xfrm>
                  <a:off x="8459928" y="4354782"/>
                  <a:ext cx="228646" cy="3245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Rectangle 51"/>
                <p:cNvSpPr>
                  <a:spLocks noChangeArrowheads="1"/>
                </p:cNvSpPr>
                <p:nvPr/>
              </p:nvSpPr>
              <p:spPr bwMode="auto">
                <a:xfrm>
                  <a:off x="8459928" y="4278326"/>
                  <a:ext cx="228646" cy="3245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" name="Rectangle 52"/>
                <p:cNvSpPr>
                  <a:spLocks noChangeArrowheads="1"/>
                </p:cNvSpPr>
                <p:nvPr/>
              </p:nvSpPr>
              <p:spPr bwMode="auto">
                <a:xfrm>
                  <a:off x="8459928" y="4201870"/>
                  <a:ext cx="228646" cy="339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Rectangle 53"/>
                <p:cNvSpPr>
                  <a:spLocks noChangeArrowheads="1"/>
                </p:cNvSpPr>
                <p:nvPr/>
              </p:nvSpPr>
              <p:spPr bwMode="auto">
                <a:xfrm>
                  <a:off x="8459928" y="4124694"/>
                  <a:ext cx="228646" cy="346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6" name="文本框 35"/>
            <p:cNvSpPr txBox="1"/>
            <p:nvPr/>
          </p:nvSpPr>
          <p:spPr>
            <a:xfrm>
              <a:off x="7922764" y="4205576"/>
              <a:ext cx="1894232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120277" y="2167267"/>
            <a:ext cx="1894232" cy="1930850"/>
            <a:chOff x="9787933" y="2210809"/>
            <a:chExt cx="1894232" cy="1930850"/>
          </a:xfrm>
        </p:grpSpPr>
        <p:grpSp>
          <p:nvGrpSpPr>
            <p:cNvPr id="51" name="组合 50"/>
            <p:cNvGrpSpPr/>
            <p:nvPr/>
          </p:nvGrpSpPr>
          <p:grpSpPr>
            <a:xfrm>
              <a:off x="10336272" y="3324315"/>
              <a:ext cx="817344" cy="817344"/>
              <a:chOff x="5477628" y="3924558"/>
              <a:chExt cx="1120629" cy="1120629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5477628" y="3924558"/>
                <a:ext cx="1120629" cy="1120629"/>
              </a:xfrm>
              <a:prstGeom prst="ellipse">
                <a:avLst/>
              </a:prstGeom>
              <a:pattFill prst="wdUpDiag">
                <a:fgClr>
                  <a:srgbClr val="9BC963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5561693" y="4014178"/>
                <a:ext cx="952500" cy="952500"/>
              </a:xfrm>
              <a:prstGeom prst="ellipse">
                <a:avLst/>
              </a:prstGeom>
              <a:solidFill>
                <a:srgbClr val="9BC9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5" name="组合 54"/>
              <p:cNvGrpSpPr>
                <a:grpSpLocks noChangeAspect="1"/>
              </p:cNvGrpSpPr>
              <p:nvPr/>
            </p:nvGrpSpPr>
            <p:grpSpPr>
              <a:xfrm>
                <a:off x="5618926" y="4280524"/>
                <a:ext cx="794545" cy="418111"/>
                <a:chOff x="3047447" y="3180539"/>
                <a:chExt cx="852552" cy="448636"/>
              </a:xfrm>
              <a:solidFill>
                <a:schemeClr val="bg1"/>
              </a:solidFill>
            </p:grpSpPr>
            <p:sp>
              <p:nvSpPr>
                <p:cNvPr id="56" name="Freeform 470"/>
                <p:cNvSpPr/>
                <p:nvPr/>
              </p:nvSpPr>
              <p:spPr bwMode="auto">
                <a:xfrm>
                  <a:off x="3778824" y="3272863"/>
                  <a:ext cx="121175" cy="253890"/>
                </a:xfrm>
                <a:custGeom>
                  <a:avLst/>
                  <a:gdLst>
                    <a:gd name="T0" fmla="*/ 58 w 71"/>
                    <a:gd name="T1" fmla="*/ 37 h 149"/>
                    <a:gd name="T2" fmla="*/ 21 w 71"/>
                    <a:gd name="T3" fmla="*/ 0 h 149"/>
                    <a:gd name="T4" fmla="*/ 0 w 71"/>
                    <a:gd name="T5" fmla="*/ 19 h 149"/>
                    <a:gd name="T6" fmla="*/ 30 w 71"/>
                    <a:gd name="T7" fmla="*/ 75 h 149"/>
                    <a:gd name="T8" fmla="*/ 9 w 71"/>
                    <a:gd name="T9" fmla="*/ 123 h 149"/>
                    <a:gd name="T10" fmla="*/ 31 w 71"/>
                    <a:gd name="T11" fmla="*/ 149 h 149"/>
                    <a:gd name="T12" fmla="*/ 71 w 71"/>
                    <a:gd name="T13" fmla="*/ 79 h 149"/>
                    <a:gd name="T14" fmla="*/ 58 w 71"/>
                    <a:gd name="T15" fmla="*/ 37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" h="149">
                      <a:moveTo>
                        <a:pt x="58" y="37"/>
                      </a:moveTo>
                      <a:cubicBezTo>
                        <a:pt x="49" y="23"/>
                        <a:pt x="37" y="11"/>
                        <a:pt x="21" y="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9" y="36"/>
                        <a:pt x="30" y="55"/>
                        <a:pt x="30" y="75"/>
                      </a:cubicBezTo>
                      <a:cubicBezTo>
                        <a:pt x="30" y="92"/>
                        <a:pt x="23" y="108"/>
                        <a:pt x="9" y="123"/>
                      </a:cubicBezTo>
                      <a:cubicBezTo>
                        <a:pt x="31" y="149"/>
                        <a:pt x="31" y="149"/>
                        <a:pt x="31" y="149"/>
                      </a:cubicBezTo>
                      <a:cubicBezTo>
                        <a:pt x="57" y="129"/>
                        <a:pt x="71" y="105"/>
                        <a:pt x="71" y="79"/>
                      </a:cubicBezTo>
                      <a:cubicBezTo>
                        <a:pt x="71" y="64"/>
                        <a:pt x="67" y="50"/>
                        <a:pt x="58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Freeform 471"/>
                <p:cNvSpPr/>
                <p:nvPr/>
              </p:nvSpPr>
              <p:spPr bwMode="auto">
                <a:xfrm>
                  <a:off x="3630962" y="3180539"/>
                  <a:ext cx="139207" cy="162288"/>
                </a:xfrm>
                <a:custGeom>
                  <a:avLst/>
                  <a:gdLst>
                    <a:gd name="T0" fmla="*/ 41 w 82"/>
                    <a:gd name="T1" fmla="*/ 95 h 95"/>
                    <a:gd name="T2" fmla="*/ 78 w 82"/>
                    <a:gd name="T3" fmla="*/ 66 h 95"/>
                    <a:gd name="T4" fmla="*/ 82 w 82"/>
                    <a:gd name="T5" fmla="*/ 47 h 95"/>
                    <a:gd name="T6" fmla="*/ 81 w 82"/>
                    <a:gd name="T7" fmla="*/ 38 h 95"/>
                    <a:gd name="T8" fmla="*/ 41 w 82"/>
                    <a:gd name="T9" fmla="*/ 0 h 95"/>
                    <a:gd name="T10" fmla="*/ 12 w 82"/>
                    <a:gd name="T11" fmla="*/ 14 h 95"/>
                    <a:gd name="T12" fmla="*/ 2 w 82"/>
                    <a:gd name="T13" fmla="*/ 32 h 95"/>
                    <a:gd name="T14" fmla="*/ 0 w 82"/>
                    <a:gd name="T15" fmla="*/ 47 h 95"/>
                    <a:gd name="T16" fmla="*/ 41 w 82"/>
                    <a:gd name="T17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2" h="95">
                      <a:moveTo>
                        <a:pt x="41" y="95"/>
                      </a:moveTo>
                      <a:cubicBezTo>
                        <a:pt x="58" y="95"/>
                        <a:pt x="72" y="83"/>
                        <a:pt x="78" y="66"/>
                      </a:cubicBezTo>
                      <a:cubicBezTo>
                        <a:pt x="80" y="60"/>
                        <a:pt x="82" y="54"/>
                        <a:pt x="82" y="47"/>
                      </a:cubicBezTo>
                      <a:cubicBezTo>
                        <a:pt x="82" y="44"/>
                        <a:pt x="81" y="41"/>
                        <a:pt x="81" y="38"/>
                      </a:cubicBezTo>
                      <a:cubicBezTo>
                        <a:pt x="77" y="16"/>
                        <a:pt x="61" y="0"/>
                        <a:pt x="41" y="0"/>
                      </a:cubicBezTo>
                      <a:cubicBezTo>
                        <a:pt x="29" y="0"/>
                        <a:pt x="19" y="5"/>
                        <a:pt x="12" y="14"/>
                      </a:cubicBezTo>
                      <a:cubicBezTo>
                        <a:pt x="7" y="19"/>
                        <a:pt x="4" y="25"/>
                        <a:pt x="2" y="32"/>
                      </a:cubicBezTo>
                      <a:cubicBezTo>
                        <a:pt x="1" y="37"/>
                        <a:pt x="0" y="42"/>
                        <a:pt x="0" y="47"/>
                      </a:cubicBezTo>
                      <a:cubicBezTo>
                        <a:pt x="0" y="74"/>
                        <a:pt x="18" y="95"/>
                        <a:pt x="41" y="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Freeform 472"/>
                <p:cNvSpPr/>
                <p:nvPr/>
              </p:nvSpPr>
              <p:spPr bwMode="auto">
                <a:xfrm>
                  <a:off x="3603554" y="3347876"/>
                  <a:ext cx="175271" cy="238744"/>
                </a:xfrm>
                <a:custGeom>
                  <a:avLst/>
                  <a:gdLst>
                    <a:gd name="T0" fmla="*/ 51 w 103"/>
                    <a:gd name="T1" fmla="*/ 2 h 140"/>
                    <a:gd name="T2" fmla="*/ 41 w 103"/>
                    <a:gd name="T3" fmla="*/ 71 h 140"/>
                    <a:gd name="T4" fmla="*/ 10 w 103"/>
                    <a:gd name="T5" fmla="*/ 90 h 140"/>
                    <a:gd name="T6" fmla="*/ 10 w 103"/>
                    <a:gd name="T7" fmla="*/ 62 h 140"/>
                    <a:gd name="T8" fmla="*/ 51 w 103"/>
                    <a:gd name="T9" fmla="*/ 2 h 140"/>
                    <a:gd name="T10" fmla="*/ 0 w 103"/>
                    <a:gd name="T11" fmla="*/ 71 h 140"/>
                    <a:gd name="T12" fmla="*/ 0 w 103"/>
                    <a:gd name="T13" fmla="*/ 110 h 140"/>
                    <a:gd name="T14" fmla="*/ 8 w 103"/>
                    <a:gd name="T15" fmla="*/ 131 h 140"/>
                    <a:gd name="T16" fmla="*/ 51 w 103"/>
                    <a:gd name="T17" fmla="*/ 140 h 140"/>
                    <a:gd name="T18" fmla="*/ 80 w 103"/>
                    <a:gd name="T19" fmla="*/ 136 h 140"/>
                    <a:gd name="T20" fmla="*/ 80 w 103"/>
                    <a:gd name="T21" fmla="*/ 136 h 140"/>
                    <a:gd name="T22" fmla="*/ 94 w 103"/>
                    <a:gd name="T23" fmla="*/ 130 h 140"/>
                    <a:gd name="T24" fmla="*/ 103 w 103"/>
                    <a:gd name="T25" fmla="*/ 120 h 140"/>
                    <a:gd name="T26" fmla="*/ 103 w 103"/>
                    <a:gd name="T27" fmla="*/ 87 h 140"/>
                    <a:gd name="T28" fmla="*/ 103 w 103"/>
                    <a:gd name="T29" fmla="*/ 36 h 140"/>
                    <a:gd name="T30" fmla="*/ 51 w 103"/>
                    <a:gd name="T31" fmla="*/ 2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3" h="140">
                      <a:moveTo>
                        <a:pt x="51" y="2"/>
                      </a:moveTo>
                      <a:cubicBezTo>
                        <a:pt x="41" y="71"/>
                        <a:pt x="41" y="71"/>
                        <a:pt x="41" y="71"/>
                      </a:cubicBezTo>
                      <a:cubicBezTo>
                        <a:pt x="10" y="90"/>
                        <a:pt x="10" y="90"/>
                        <a:pt x="10" y="90"/>
                      </a:cubicBezTo>
                      <a:cubicBezTo>
                        <a:pt x="10" y="62"/>
                        <a:pt x="10" y="62"/>
                        <a:pt x="10" y="62"/>
                      </a:cubicBezTo>
                      <a:cubicBezTo>
                        <a:pt x="51" y="2"/>
                        <a:pt x="51" y="2"/>
                        <a:pt x="51" y="2"/>
                      </a:cubicBezTo>
                      <a:cubicBezTo>
                        <a:pt x="11" y="2"/>
                        <a:pt x="0" y="71"/>
                        <a:pt x="0" y="71"/>
                      </a:cubicBezTo>
                      <a:cubicBezTo>
                        <a:pt x="0" y="71"/>
                        <a:pt x="0" y="93"/>
                        <a:pt x="0" y="110"/>
                      </a:cubicBezTo>
                      <a:cubicBezTo>
                        <a:pt x="0" y="118"/>
                        <a:pt x="1" y="126"/>
                        <a:pt x="8" y="131"/>
                      </a:cubicBezTo>
                      <a:cubicBezTo>
                        <a:pt x="15" y="137"/>
                        <a:pt x="28" y="140"/>
                        <a:pt x="51" y="140"/>
                      </a:cubicBezTo>
                      <a:cubicBezTo>
                        <a:pt x="63" y="140"/>
                        <a:pt x="73" y="139"/>
                        <a:pt x="80" y="136"/>
                      </a:cubicBezTo>
                      <a:cubicBezTo>
                        <a:pt x="80" y="136"/>
                        <a:pt x="80" y="136"/>
                        <a:pt x="80" y="136"/>
                      </a:cubicBezTo>
                      <a:cubicBezTo>
                        <a:pt x="85" y="135"/>
                        <a:pt x="89" y="132"/>
                        <a:pt x="94" y="130"/>
                      </a:cubicBezTo>
                      <a:cubicBezTo>
                        <a:pt x="102" y="125"/>
                        <a:pt x="103" y="120"/>
                        <a:pt x="103" y="120"/>
                      </a:cubicBezTo>
                      <a:cubicBezTo>
                        <a:pt x="103" y="120"/>
                        <a:pt x="103" y="106"/>
                        <a:pt x="103" y="87"/>
                      </a:cubicBezTo>
                      <a:cubicBezTo>
                        <a:pt x="103" y="71"/>
                        <a:pt x="103" y="52"/>
                        <a:pt x="103" y="36"/>
                      </a:cubicBezTo>
                      <a:cubicBezTo>
                        <a:pt x="103" y="0"/>
                        <a:pt x="51" y="2"/>
                        <a:pt x="5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473"/>
                <p:cNvSpPr/>
                <p:nvPr/>
              </p:nvSpPr>
              <p:spPr bwMode="auto">
                <a:xfrm>
                  <a:off x="3342450" y="3575800"/>
                  <a:ext cx="263988" cy="53375"/>
                </a:xfrm>
                <a:custGeom>
                  <a:avLst/>
                  <a:gdLst>
                    <a:gd name="T0" fmla="*/ 144 w 155"/>
                    <a:gd name="T1" fmla="*/ 0 h 31"/>
                    <a:gd name="T2" fmla="*/ 77 w 155"/>
                    <a:gd name="T3" fmla="*/ 6 h 31"/>
                    <a:gd name="T4" fmla="*/ 22 w 155"/>
                    <a:gd name="T5" fmla="*/ 2 h 31"/>
                    <a:gd name="T6" fmla="*/ 0 w 155"/>
                    <a:gd name="T7" fmla="*/ 12 h 31"/>
                    <a:gd name="T8" fmla="*/ 25 w 155"/>
                    <a:gd name="T9" fmla="*/ 28 h 31"/>
                    <a:gd name="T10" fmla="*/ 77 w 155"/>
                    <a:gd name="T11" fmla="*/ 31 h 31"/>
                    <a:gd name="T12" fmla="*/ 155 w 155"/>
                    <a:gd name="T13" fmla="*/ 24 h 31"/>
                    <a:gd name="T14" fmla="*/ 155 w 155"/>
                    <a:gd name="T15" fmla="*/ 24 h 31"/>
                    <a:gd name="T16" fmla="*/ 132 w 155"/>
                    <a:gd name="T17" fmla="*/ 12 h 31"/>
                    <a:gd name="T18" fmla="*/ 144 w 155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5" h="31">
                      <a:moveTo>
                        <a:pt x="144" y="0"/>
                      </a:moveTo>
                      <a:cubicBezTo>
                        <a:pt x="123" y="4"/>
                        <a:pt x="100" y="6"/>
                        <a:pt x="77" y="6"/>
                      </a:cubicBezTo>
                      <a:cubicBezTo>
                        <a:pt x="58" y="6"/>
                        <a:pt x="40" y="5"/>
                        <a:pt x="22" y="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42" y="30"/>
                        <a:pt x="59" y="31"/>
                        <a:pt x="77" y="31"/>
                      </a:cubicBezTo>
                      <a:cubicBezTo>
                        <a:pt x="104" y="31"/>
                        <a:pt x="131" y="29"/>
                        <a:pt x="155" y="24"/>
                      </a:cubicBezTo>
                      <a:cubicBezTo>
                        <a:pt x="155" y="24"/>
                        <a:pt x="155" y="24"/>
                        <a:pt x="155" y="24"/>
                      </a:cubicBezTo>
                      <a:cubicBezTo>
                        <a:pt x="132" y="12"/>
                        <a:pt x="132" y="12"/>
                        <a:pt x="132" y="12"/>
                      </a:cubicBezTo>
                      <a:lnTo>
                        <a:pt x="1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474"/>
                <p:cNvSpPr/>
                <p:nvPr/>
              </p:nvSpPr>
              <p:spPr bwMode="auto">
                <a:xfrm>
                  <a:off x="3354712" y="3184145"/>
                  <a:ext cx="251727" cy="41113"/>
                </a:xfrm>
                <a:custGeom>
                  <a:avLst/>
                  <a:gdLst>
                    <a:gd name="T0" fmla="*/ 5 w 148"/>
                    <a:gd name="T1" fmla="*/ 24 h 24"/>
                    <a:gd name="T2" fmla="*/ 70 w 148"/>
                    <a:gd name="T3" fmla="*/ 18 h 24"/>
                    <a:gd name="T4" fmla="*/ 125 w 148"/>
                    <a:gd name="T5" fmla="*/ 22 h 24"/>
                    <a:gd name="T6" fmla="*/ 148 w 148"/>
                    <a:gd name="T7" fmla="*/ 15 h 24"/>
                    <a:gd name="T8" fmla="*/ 133 w 148"/>
                    <a:gd name="T9" fmla="*/ 5 h 24"/>
                    <a:gd name="T10" fmla="*/ 70 w 148"/>
                    <a:gd name="T11" fmla="*/ 0 h 24"/>
                    <a:gd name="T12" fmla="*/ 0 w 148"/>
                    <a:gd name="T13" fmla="*/ 5 h 24"/>
                    <a:gd name="T14" fmla="*/ 18 w 148"/>
                    <a:gd name="T15" fmla="*/ 13 h 24"/>
                    <a:gd name="T16" fmla="*/ 5 w 148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24">
                      <a:moveTo>
                        <a:pt x="5" y="24"/>
                      </a:moveTo>
                      <a:cubicBezTo>
                        <a:pt x="25" y="20"/>
                        <a:pt x="47" y="18"/>
                        <a:pt x="70" y="18"/>
                      </a:cubicBezTo>
                      <a:cubicBezTo>
                        <a:pt x="89" y="18"/>
                        <a:pt x="107" y="20"/>
                        <a:pt x="125" y="22"/>
                      </a:cubicBezTo>
                      <a:cubicBezTo>
                        <a:pt x="148" y="15"/>
                        <a:pt x="148" y="15"/>
                        <a:pt x="148" y="15"/>
                      </a:cubicBezTo>
                      <a:cubicBezTo>
                        <a:pt x="133" y="5"/>
                        <a:pt x="133" y="5"/>
                        <a:pt x="133" y="5"/>
                      </a:cubicBezTo>
                      <a:cubicBezTo>
                        <a:pt x="113" y="2"/>
                        <a:pt x="92" y="0"/>
                        <a:pt x="70" y="0"/>
                      </a:cubicBezTo>
                      <a:cubicBezTo>
                        <a:pt x="46" y="0"/>
                        <a:pt x="23" y="2"/>
                        <a:pt x="0" y="5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lnTo>
                        <a:pt x="5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475"/>
                <p:cNvSpPr/>
                <p:nvPr/>
              </p:nvSpPr>
              <p:spPr bwMode="auto">
                <a:xfrm>
                  <a:off x="3192424" y="3350761"/>
                  <a:ext cx="175992" cy="235859"/>
                </a:xfrm>
                <a:custGeom>
                  <a:avLst/>
                  <a:gdLst>
                    <a:gd name="T0" fmla="*/ 103 w 103"/>
                    <a:gd name="T1" fmla="*/ 108 h 138"/>
                    <a:gd name="T2" fmla="*/ 103 w 103"/>
                    <a:gd name="T3" fmla="*/ 69 h 138"/>
                    <a:gd name="T4" fmla="*/ 52 w 103"/>
                    <a:gd name="T5" fmla="*/ 0 h 138"/>
                    <a:gd name="T6" fmla="*/ 93 w 103"/>
                    <a:gd name="T7" fmla="*/ 60 h 138"/>
                    <a:gd name="T8" fmla="*/ 93 w 103"/>
                    <a:gd name="T9" fmla="*/ 88 h 138"/>
                    <a:gd name="T10" fmla="*/ 62 w 103"/>
                    <a:gd name="T11" fmla="*/ 69 h 138"/>
                    <a:gd name="T12" fmla="*/ 52 w 103"/>
                    <a:gd name="T13" fmla="*/ 0 h 138"/>
                    <a:gd name="T14" fmla="*/ 46 w 103"/>
                    <a:gd name="T15" fmla="*/ 0 h 138"/>
                    <a:gd name="T16" fmla="*/ 0 w 103"/>
                    <a:gd name="T17" fmla="*/ 34 h 138"/>
                    <a:gd name="T18" fmla="*/ 0 w 103"/>
                    <a:gd name="T19" fmla="*/ 91 h 138"/>
                    <a:gd name="T20" fmla="*/ 0 w 103"/>
                    <a:gd name="T21" fmla="*/ 96 h 138"/>
                    <a:gd name="T22" fmla="*/ 0 w 103"/>
                    <a:gd name="T23" fmla="*/ 118 h 138"/>
                    <a:gd name="T24" fmla="*/ 52 w 103"/>
                    <a:gd name="T25" fmla="*/ 138 h 138"/>
                    <a:gd name="T26" fmla="*/ 92 w 103"/>
                    <a:gd name="T27" fmla="*/ 131 h 138"/>
                    <a:gd name="T28" fmla="*/ 103 w 103"/>
                    <a:gd name="T29" fmla="*/ 10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3" h="138">
                      <a:moveTo>
                        <a:pt x="103" y="108"/>
                      </a:moveTo>
                      <a:cubicBezTo>
                        <a:pt x="103" y="91"/>
                        <a:pt x="103" y="69"/>
                        <a:pt x="103" y="69"/>
                      </a:cubicBezTo>
                      <a:cubicBezTo>
                        <a:pt x="103" y="69"/>
                        <a:pt x="92" y="0"/>
                        <a:pt x="52" y="0"/>
                      </a:cubicBezTo>
                      <a:cubicBezTo>
                        <a:pt x="93" y="60"/>
                        <a:pt x="93" y="60"/>
                        <a:pt x="93" y="60"/>
                      </a:cubicBezTo>
                      <a:cubicBezTo>
                        <a:pt x="93" y="88"/>
                        <a:pt x="93" y="88"/>
                        <a:pt x="93" y="88"/>
                      </a:cubicBezTo>
                      <a:cubicBezTo>
                        <a:pt x="62" y="69"/>
                        <a:pt x="62" y="69"/>
                        <a:pt x="62" y="69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0" y="0"/>
                        <a:pt x="46" y="0"/>
                      </a:cubicBezTo>
                      <a:cubicBezTo>
                        <a:pt x="33" y="1"/>
                        <a:pt x="0" y="5"/>
                        <a:pt x="0" y="34"/>
                      </a:cubicBezTo>
                      <a:cubicBezTo>
                        <a:pt x="0" y="52"/>
                        <a:pt x="0" y="74"/>
                        <a:pt x="0" y="91"/>
                      </a:cubicBezTo>
                      <a:cubicBezTo>
                        <a:pt x="0" y="92"/>
                        <a:pt x="0" y="94"/>
                        <a:pt x="0" y="96"/>
                      </a:cubicBezTo>
                      <a:cubicBezTo>
                        <a:pt x="0" y="109"/>
                        <a:pt x="0" y="118"/>
                        <a:pt x="0" y="118"/>
                      </a:cubicBezTo>
                      <a:cubicBezTo>
                        <a:pt x="0" y="118"/>
                        <a:pt x="6" y="138"/>
                        <a:pt x="52" y="138"/>
                      </a:cubicBezTo>
                      <a:cubicBezTo>
                        <a:pt x="72" y="138"/>
                        <a:pt x="84" y="136"/>
                        <a:pt x="92" y="131"/>
                      </a:cubicBezTo>
                      <a:cubicBezTo>
                        <a:pt x="102" y="126"/>
                        <a:pt x="103" y="117"/>
                        <a:pt x="103" y="1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Freeform 476"/>
                <p:cNvSpPr/>
                <p:nvPr/>
              </p:nvSpPr>
              <p:spPr bwMode="auto">
                <a:xfrm>
                  <a:off x="3201080" y="3180539"/>
                  <a:ext cx="139928" cy="162288"/>
                </a:xfrm>
                <a:custGeom>
                  <a:avLst/>
                  <a:gdLst>
                    <a:gd name="T0" fmla="*/ 2 w 82"/>
                    <a:gd name="T1" fmla="*/ 62 h 95"/>
                    <a:gd name="T2" fmla="*/ 41 w 82"/>
                    <a:gd name="T3" fmla="*/ 95 h 95"/>
                    <a:gd name="T4" fmla="*/ 82 w 82"/>
                    <a:gd name="T5" fmla="*/ 47 h 95"/>
                    <a:gd name="T6" fmla="*/ 79 w 82"/>
                    <a:gd name="T7" fmla="*/ 29 h 95"/>
                    <a:gd name="T8" fmla="*/ 68 w 82"/>
                    <a:gd name="T9" fmla="*/ 11 h 95"/>
                    <a:gd name="T10" fmla="*/ 41 w 82"/>
                    <a:gd name="T11" fmla="*/ 0 h 95"/>
                    <a:gd name="T12" fmla="*/ 3 w 82"/>
                    <a:gd name="T13" fmla="*/ 31 h 95"/>
                    <a:gd name="T14" fmla="*/ 0 w 82"/>
                    <a:gd name="T15" fmla="*/ 47 h 95"/>
                    <a:gd name="T16" fmla="*/ 1 w 82"/>
                    <a:gd name="T17" fmla="*/ 58 h 95"/>
                    <a:gd name="T18" fmla="*/ 2 w 82"/>
                    <a:gd name="T19" fmla="*/ 62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2" h="95">
                      <a:moveTo>
                        <a:pt x="2" y="62"/>
                      </a:moveTo>
                      <a:cubicBezTo>
                        <a:pt x="8" y="81"/>
                        <a:pt x="23" y="95"/>
                        <a:pt x="41" y="95"/>
                      </a:cubicBezTo>
                      <a:cubicBezTo>
                        <a:pt x="64" y="95"/>
                        <a:pt x="82" y="74"/>
                        <a:pt x="82" y="47"/>
                      </a:cubicBezTo>
                      <a:cubicBezTo>
                        <a:pt x="82" y="41"/>
                        <a:pt x="81" y="34"/>
                        <a:pt x="79" y="29"/>
                      </a:cubicBezTo>
                      <a:cubicBezTo>
                        <a:pt x="76" y="22"/>
                        <a:pt x="73" y="16"/>
                        <a:pt x="68" y="11"/>
                      </a:cubicBezTo>
                      <a:cubicBezTo>
                        <a:pt x="61" y="4"/>
                        <a:pt x="51" y="0"/>
                        <a:pt x="41" y="0"/>
                      </a:cubicBezTo>
                      <a:cubicBezTo>
                        <a:pt x="23" y="0"/>
                        <a:pt x="8" y="13"/>
                        <a:pt x="3" y="31"/>
                      </a:cubicBezTo>
                      <a:cubicBezTo>
                        <a:pt x="1" y="36"/>
                        <a:pt x="0" y="42"/>
                        <a:pt x="0" y="47"/>
                      </a:cubicBezTo>
                      <a:cubicBezTo>
                        <a:pt x="0" y="51"/>
                        <a:pt x="1" y="55"/>
                        <a:pt x="1" y="58"/>
                      </a:cubicBezTo>
                      <a:cubicBezTo>
                        <a:pt x="2" y="59"/>
                        <a:pt x="2" y="61"/>
                        <a:pt x="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Freeform 477"/>
                <p:cNvSpPr/>
                <p:nvPr/>
              </p:nvSpPr>
              <p:spPr bwMode="auto">
                <a:xfrm>
                  <a:off x="3047447" y="3255552"/>
                  <a:ext cx="131273" cy="289954"/>
                </a:xfrm>
                <a:custGeom>
                  <a:avLst/>
                  <a:gdLst>
                    <a:gd name="T0" fmla="*/ 77 w 77"/>
                    <a:gd name="T1" fmla="*/ 24 h 170"/>
                    <a:gd name="T2" fmla="*/ 66 w 77"/>
                    <a:gd name="T3" fmla="*/ 0 h 170"/>
                    <a:gd name="T4" fmla="*/ 0 w 77"/>
                    <a:gd name="T5" fmla="*/ 89 h 170"/>
                    <a:gd name="T6" fmla="*/ 54 w 77"/>
                    <a:gd name="T7" fmla="*/ 170 h 170"/>
                    <a:gd name="T8" fmla="*/ 54 w 77"/>
                    <a:gd name="T9" fmla="*/ 170 h 170"/>
                    <a:gd name="T10" fmla="*/ 77 w 77"/>
                    <a:gd name="T11" fmla="*/ 147 h 170"/>
                    <a:gd name="T12" fmla="*/ 41 w 77"/>
                    <a:gd name="T13" fmla="*/ 85 h 170"/>
                    <a:gd name="T14" fmla="*/ 77 w 77"/>
                    <a:gd name="T15" fmla="*/ 24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70">
                      <a:moveTo>
                        <a:pt x="77" y="24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25" y="23"/>
                        <a:pt x="0" y="54"/>
                        <a:pt x="0" y="89"/>
                      </a:cubicBezTo>
                      <a:cubicBezTo>
                        <a:pt x="0" y="119"/>
                        <a:pt x="20" y="148"/>
                        <a:pt x="54" y="170"/>
                      </a:cubicBezTo>
                      <a:cubicBezTo>
                        <a:pt x="54" y="170"/>
                        <a:pt x="54" y="170"/>
                        <a:pt x="54" y="170"/>
                      </a:cubicBezTo>
                      <a:cubicBezTo>
                        <a:pt x="77" y="147"/>
                        <a:pt x="77" y="147"/>
                        <a:pt x="77" y="147"/>
                      </a:cubicBezTo>
                      <a:cubicBezTo>
                        <a:pt x="54" y="129"/>
                        <a:pt x="41" y="108"/>
                        <a:pt x="41" y="85"/>
                      </a:cubicBezTo>
                      <a:cubicBezTo>
                        <a:pt x="41" y="62"/>
                        <a:pt x="54" y="41"/>
                        <a:pt x="77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2" name="文本框 51"/>
            <p:cNvSpPr txBox="1"/>
            <p:nvPr/>
          </p:nvSpPr>
          <p:spPr>
            <a:xfrm>
              <a:off x="9787933" y="2210809"/>
              <a:ext cx="1894232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553727" y="3243047"/>
            <a:ext cx="1894232" cy="1946964"/>
            <a:chOff x="4221383" y="3286589"/>
            <a:chExt cx="1894232" cy="1946964"/>
          </a:xfrm>
        </p:grpSpPr>
        <p:sp>
          <p:nvSpPr>
            <p:cNvPr id="65" name="文本框 64"/>
            <p:cNvSpPr txBox="1"/>
            <p:nvPr/>
          </p:nvSpPr>
          <p:spPr>
            <a:xfrm>
              <a:off x="4221383" y="4180957"/>
              <a:ext cx="1894232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</a:t>
              </a: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4870473" y="3286589"/>
              <a:ext cx="817200" cy="817200"/>
              <a:chOff x="5477628" y="5162976"/>
              <a:chExt cx="1120629" cy="1120629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5477628" y="5162976"/>
                <a:ext cx="1120629" cy="1120629"/>
              </a:xfrm>
              <a:prstGeom prst="ellipse">
                <a:avLst/>
              </a:prstGeom>
              <a:pattFill prst="wdUpDiag">
                <a:fgClr>
                  <a:srgbClr val="8DC064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8" name="组合 67"/>
              <p:cNvGrpSpPr/>
              <p:nvPr/>
            </p:nvGrpSpPr>
            <p:grpSpPr>
              <a:xfrm>
                <a:off x="5561692" y="5247040"/>
                <a:ext cx="952500" cy="952500"/>
                <a:chOff x="5561693" y="5247889"/>
                <a:chExt cx="952500" cy="952500"/>
              </a:xfrm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5561693" y="5247889"/>
                  <a:ext cx="952500" cy="952500"/>
                </a:xfrm>
                <a:prstGeom prst="ellipse">
                  <a:avLst/>
                </a:prstGeom>
                <a:solidFill>
                  <a:srgbClr val="8DC0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0" name="组合 69"/>
                <p:cNvGrpSpPr>
                  <a:grpSpLocks noChangeAspect="1"/>
                </p:cNvGrpSpPr>
                <p:nvPr/>
              </p:nvGrpSpPr>
              <p:grpSpPr>
                <a:xfrm>
                  <a:off x="5693806" y="5461681"/>
                  <a:ext cx="688275" cy="524917"/>
                  <a:chOff x="10500427" y="4985901"/>
                  <a:chExt cx="683774" cy="521485"/>
                </a:xfrm>
                <a:solidFill>
                  <a:schemeClr val="bg1"/>
                </a:solidFill>
              </p:grpSpPr>
              <p:sp>
                <p:nvSpPr>
                  <p:cNvPr id="71" name="Freeform 373"/>
                  <p:cNvSpPr>
                    <a:spLocks noEditPoints="1"/>
                  </p:cNvSpPr>
                  <p:nvPr/>
                </p:nvSpPr>
                <p:spPr bwMode="auto">
                  <a:xfrm>
                    <a:off x="10905786" y="5231136"/>
                    <a:ext cx="142092" cy="141371"/>
                  </a:xfrm>
                  <a:custGeom>
                    <a:avLst/>
                    <a:gdLst>
                      <a:gd name="T0" fmla="*/ 41 w 83"/>
                      <a:gd name="T1" fmla="*/ 0 h 83"/>
                      <a:gd name="T2" fmla="*/ 0 w 83"/>
                      <a:gd name="T3" fmla="*/ 41 h 83"/>
                      <a:gd name="T4" fmla="*/ 41 w 83"/>
                      <a:gd name="T5" fmla="*/ 83 h 83"/>
                      <a:gd name="T6" fmla="*/ 83 w 83"/>
                      <a:gd name="T7" fmla="*/ 41 h 83"/>
                      <a:gd name="T8" fmla="*/ 41 w 83"/>
                      <a:gd name="T9" fmla="*/ 0 h 83"/>
                      <a:gd name="T10" fmla="*/ 41 w 83"/>
                      <a:gd name="T11" fmla="*/ 73 h 83"/>
                      <a:gd name="T12" fmla="*/ 10 w 83"/>
                      <a:gd name="T13" fmla="*/ 41 h 83"/>
                      <a:gd name="T14" fmla="*/ 41 w 83"/>
                      <a:gd name="T15" fmla="*/ 10 h 83"/>
                      <a:gd name="T16" fmla="*/ 73 w 83"/>
                      <a:gd name="T17" fmla="*/ 41 h 83"/>
                      <a:gd name="T18" fmla="*/ 41 w 83"/>
                      <a:gd name="T19" fmla="*/ 7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3" h="83">
                        <a:moveTo>
                          <a:pt x="41" y="0"/>
                        </a:moveTo>
                        <a:cubicBezTo>
                          <a:pt x="18" y="0"/>
                          <a:pt x="0" y="18"/>
                          <a:pt x="0" y="41"/>
                        </a:cubicBezTo>
                        <a:cubicBezTo>
                          <a:pt x="0" y="64"/>
                          <a:pt x="18" y="83"/>
                          <a:pt x="41" y="83"/>
                        </a:cubicBezTo>
                        <a:cubicBezTo>
                          <a:pt x="64" y="83"/>
                          <a:pt x="83" y="64"/>
                          <a:pt x="83" y="41"/>
                        </a:cubicBezTo>
                        <a:cubicBezTo>
                          <a:pt x="83" y="18"/>
                          <a:pt x="64" y="0"/>
                          <a:pt x="41" y="0"/>
                        </a:cubicBezTo>
                        <a:close/>
                        <a:moveTo>
                          <a:pt x="41" y="73"/>
                        </a:moveTo>
                        <a:cubicBezTo>
                          <a:pt x="24" y="73"/>
                          <a:pt x="10" y="59"/>
                          <a:pt x="10" y="41"/>
                        </a:cubicBezTo>
                        <a:cubicBezTo>
                          <a:pt x="10" y="24"/>
                          <a:pt x="24" y="10"/>
                          <a:pt x="41" y="10"/>
                        </a:cubicBezTo>
                        <a:cubicBezTo>
                          <a:pt x="59" y="10"/>
                          <a:pt x="73" y="24"/>
                          <a:pt x="73" y="41"/>
                        </a:cubicBezTo>
                        <a:cubicBezTo>
                          <a:pt x="73" y="59"/>
                          <a:pt x="59" y="73"/>
                          <a:pt x="41" y="7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noFill/>
                    </a:endParaRPr>
                  </a:p>
                </p:txBody>
              </p:sp>
              <p:sp>
                <p:nvSpPr>
                  <p:cNvPr id="72" name="Freeform 374"/>
                  <p:cNvSpPr>
                    <a:spLocks noEditPoints="1"/>
                  </p:cNvSpPr>
                  <p:nvPr/>
                </p:nvSpPr>
                <p:spPr bwMode="auto">
                  <a:xfrm>
                    <a:off x="10769465" y="5096978"/>
                    <a:ext cx="414736" cy="410408"/>
                  </a:xfrm>
                  <a:custGeom>
                    <a:avLst/>
                    <a:gdLst>
                      <a:gd name="T0" fmla="*/ 216 w 243"/>
                      <a:gd name="T1" fmla="*/ 110 h 241"/>
                      <a:gd name="T2" fmla="*/ 243 w 243"/>
                      <a:gd name="T3" fmla="*/ 95 h 241"/>
                      <a:gd name="T4" fmla="*/ 234 w 243"/>
                      <a:gd name="T5" fmla="*/ 73 h 241"/>
                      <a:gd name="T6" fmla="*/ 204 w 243"/>
                      <a:gd name="T7" fmla="*/ 75 h 241"/>
                      <a:gd name="T8" fmla="*/ 194 w 243"/>
                      <a:gd name="T9" fmla="*/ 59 h 241"/>
                      <a:gd name="T10" fmla="*/ 204 w 243"/>
                      <a:gd name="T11" fmla="*/ 29 h 241"/>
                      <a:gd name="T12" fmla="*/ 187 w 243"/>
                      <a:gd name="T13" fmla="*/ 16 h 241"/>
                      <a:gd name="T14" fmla="*/ 163 w 243"/>
                      <a:gd name="T15" fmla="*/ 38 h 241"/>
                      <a:gd name="T16" fmla="*/ 142 w 243"/>
                      <a:gd name="T17" fmla="*/ 32 h 241"/>
                      <a:gd name="T18" fmla="*/ 134 w 243"/>
                      <a:gd name="T19" fmla="*/ 0 h 241"/>
                      <a:gd name="T20" fmla="*/ 110 w 243"/>
                      <a:gd name="T21" fmla="*/ 0 h 241"/>
                      <a:gd name="T22" fmla="*/ 102 w 243"/>
                      <a:gd name="T23" fmla="*/ 31 h 241"/>
                      <a:gd name="T24" fmla="*/ 80 w 243"/>
                      <a:gd name="T25" fmla="*/ 35 h 241"/>
                      <a:gd name="T26" fmla="*/ 75 w 243"/>
                      <a:gd name="T27" fmla="*/ 31 h 241"/>
                      <a:gd name="T28" fmla="*/ 65 w 243"/>
                      <a:gd name="T29" fmla="*/ 22 h 241"/>
                      <a:gd name="T30" fmla="*/ 58 w 243"/>
                      <a:gd name="T31" fmla="*/ 16 h 241"/>
                      <a:gd name="T32" fmla="*/ 38 w 243"/>
                      <a:gd name="T33" fmla="*/ 32 h 241"/>
                      <a:gd name="T34" fmla="*/ 49 w 243"/>
                      <a:gd name="T35" fmla="*/ 60 h 241"/>
                      <a:gd name="T36" fmla="*/ 40 w 243"/>
                      <a:gd name="T37" fmla="*/ 73 h 241"/>
                      <a:gd name="T38" fmla="*/ 17 w 243"/>
                      <a:gd name="T39" fmla="*/ 72 h 241"/>
                      <a:gd name="T40" fmla="*/ 7 w 243"/>
                      <a:gd name="T41" fmla="*/ 71 h 241"/>
                      <a:gd name="T42" fmla="*/ 4 w 243"/>
                      <a:gd name="T43" fmla="*/ 78 h 241"/>
                      <a:gd name="T44" fmla="*/ 0 w 243"/>
                      <a:gd name="T45" fmla="*/ 91 h 241"/>
                      <a:gd name="T46" fmla="*/ 23 w 243"/>
                      <a:gd name="T47" fmla="*/ 105 h 241"/>
                      <a:gd name="T48" fmla="*/ 28 w 243"/>
                      <a:gd name="T49" fmla="*/ 108 h 241"/>
                      <a:gd name="T50" fmla="*/ 27 w 243"/>
                      <a:gd name="T51" fmla="*/ 112 h 241"/>
                      <a:gd name="T52" fmla="*/ 26 w 243"/>
                      <a:gd name="T53" fmla="*/ 128 h 241"/>
                      <a:gd name="T54" fmla="*/ 0 w 243"/>
                      <a:gd name="T55" fmla="*/ 146 h 241"/>
                      <a:gd name="T56" fmla="*/ 8 w 243"/>
                      <a:gd name="T57" fmla="*/ 168 h 241"/>
                      <a:gd name="T58" fmla="*/ 38 w 243"/>
                      <a:gd name="T59" fmla="*/ 165 h 241"/>
                      <a:gd name="T60" fmla="*/ 48 w 243"/>
                      <a:gd name="T61" fmla="*/ 182 h 241"/>
                      <a:gd name="T62" fmla="*/ 38 w 243"/>
                      <a:gd name="T63" fmla="*/ 210 h 241"/>
                      <a:gd name="T64" fmla="*/ 58 w 243"/>
                      <a:gd name="T65" fmla="*/ 223 h 241"/>
                      <a:gd name="T66" fmla="*/ 82 w 243"/>
                      <a:gd name="T67" fmla="*/ 205 h 241"/>
                      <a:gd name="T68" fmla="*/ 101 w 243"/>
                      <a:gd name="T69" fmla="*/ 212 h 241"/>
                      <a:gd name="T70" fmla="*/ 109 w 243"/>
                      <a:gd name="T71" fmla="*/ 241 h 241"/>
                      <a:gd name="T72" fmla="*/ 131 w 243"/>
                      <a:gd name="T73" fmla="*/ 241 h 241"/>
                      <a:gd name="T74" fmla="*/ 140 w 243"/>
                      <a:gd name="T75" fmla="*/ 211 h 241"/>
                      <a:gd name="T76" fmla="*/ 163 w 243"/>
                      <a:gd name="T77" fmla="*/ 205 h 241"/>
                      <a:gd name="T78" fmla="*/ 184 w 243"/>
                      <a:gd name="T79" fmla="*/ 224 h 241"/>
                      <a:gd name="T80" fmla="*/ 203 w 243"/>
                      <a:gd name="T81" fmla="*/ 211 h 241"/>
                      <a:gd name="T82" fmla="*/ 192 w 243"/>
                      <a:gd name="T83" fmla="*/ 183 h 241"/>
                      <a:gd name="T84" fmla="*/ 205 w 243"/>
                      <a:gd name="T85" fmla="*/ 168 h 241"/>
                      <a:gd name="T86" fmla="*/ 236 w 243"/>
                      <a:gd name="T87" fmla="*/ 168 h 241"/>
                      <a:gd name="T88" fmla="*/ 243 w 243"/>
                      <a:gd name="T89" fmla="*/ 147 h 241"/>
                      <a:gd name="T90" fmla="*/ 216 w 243"/>
                      <a:gd name="T91" fmla="*/ 130 h 241"/>
                      <a:gd name="T92" fmla="*/ 216 w 243"/>
                      <a:gd name="T93" fmla="*/ 110 h 241"/>
                      <a:gd name="T94" fmla="*/ 121 w 243"/>
                      <a:gd name="T95" fmla="*/ 170 h 241"/>
                      <a:gd name="T96" fmla="*/ 72 w 243"/>
                      <a:gd name="T97" fmla="*/ 120 h 241"/>
                      <a:gd name="T98" fmla="*/ 121 w 243"/>
                      <a:gd name="T99" fmla="*/ 71 h 241"/>
                      <a:gd name="T100" fmla="*/ 171 w 243"/>
                      <a:gd name="T101" fmla="*/ 120 h 241"/>
                      <a:gd name="T102" fmla="*/ 121 w 243"/>
                      <a:gd name="T103" fmla="*/ 170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243" h="241">
                        <a:moveTo>
                          <a:pt x="216" y="110"/>
                        </a:moveTo>
                        <a:cubicBezTo>
                          <a:pt x="243" y="95"/>
                          <a:pt x="243" y="95"/>
                          <a:pt x="243" y="95"/>
                        </a:cubicBezTo>
                        <a:cubicBezTo>
                          <a:pt x="234" y="73"/>
                          <a:pt x="234" y="73"/>
                          <a:pt x="234" y="73"/>
                        </a:cubicBezTo>
                        <a:cubicBezTo>
                          <a:pt x="204" y="75"/>
                          <a:pt x="204" y="75"/>
                          <a:pt x="204" y="75"/>
                        </a:cubicBezTo>
                        <a:cubicBezTo>
                          <a:pt x="194" y="59"/>
                          <a:pt x="194" y="59"/>
                          <a:pt x="194" y="59"/>
                        </a:cubicBezTo>
                        <a:cubicBezTo>
                          <a:pt x="204" y="29"/>
                          <a:pt x="204" y="29"/>
                          <a:pt x="204" y="29"/>
                        </a:cubicBezTo>
                        <a:cubicBezTo>
                          <a:pt x="187" y="16"/>
                          <a:pt x="187" y="16"/>
                          <a:pt x="187" y="16"/>
                        </a:cubicBezTo>
                        <a:cubicBezTo>
                          <a:pt x="163" y="38"/>
                          <a:pt x="163" y="38"/>
                          <a:pt x="163" y="38"/>
                        </a:cubicBezTo>
                        <a:cubicBezTo>
                          <a:pt x="142" y="32"/>
                          <a:pt x="142" y="32"/>
                          <a:pt x="142" y="32"/>
                        </a:cubicBezTo>
                        <a:cubicBezTo>
                          <a:pt x="134" y="0"/>
                          <a:pt x="134" y="0"/>
                          <a:pt x="134" y="0"/>
                        </a:cubicBezTo>
                        <a:cubicBezTo>
                          <a:pt x="110" y="0"/>
                          <a:pt x="110" y="0"/>
                          <a:pt x="110" y="0"/>
                        </a:cubicBezTo>
                        <a:cubicBezTo>
                          <a:pt x="102" y="31"/>
                          <a:pt x="102" y="31"/>
                          <a:pt x="102" y="31"/>
                        </a:cubicBezTo>
                        <a:cubicBezTo>
                          <a:pt x="80" y="35"/>
                          <a:pt x="80" y="35"/>
                          <a:pt x="80" y="35"/>
                        </a:cubicBezTo>
                        <a:cubicBezTo>
                          <a:pt x="75" y="31"/>
                          <a:pt x="75" y="31"/>
                          <a:pt x="75" y="31"/>
                        </a:cubicBezTo>
                        <a:cubicBezTo>
                          <a:pt x="65" y="22"/>
                          <a:pt x="65" y="22"/>
                          <a:pt x="65" y="22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cubicBezTo>
                          <a:pt x="38" y="32"/>
                          <a:pt x="38" y="32"/>
                          <a:pt x="38" y="32"/>
                        </a:cubicBezTo>
                        <a:cubicBezTo>
                          <a:pt x="49" y="60"/>
                          <a:pt x="49" y="60"/>
                          <a:pt x="49" y="60"/>
                        </a:cubicBezTo>
                        <a:cubicBezTo>
                          <a:pt x="40" y="73"/>
                          <a:pt x="40" y="73"/>
                          <a:pt x="40" y="73"/>
                        </a:cubicBezTo>
                        <a:cubicBezTo>
                          <a:pt x="17" y="72"/>
                          <a:pt x="17" y="72"/>
                          <a:pt x="17" y="72"/>
                        </a:cubicBezTo>
                        <a:cubicBezTo>
                          <a:pt x="7" y="71"/>
                          <a:pt x="7" y="71"/>
                          <a:pt x="7" y="71"/>
                        </a:cubicBezTo>
                        <a:cubicBezTo>
                          <a:pt x="4" y="78"/>
                          <a:pt x="4" y="78"/>
                          <a:pt x="4" y="78"/>
                        </a:cubicBezTo>
                        <a:cubicBezTo>
                          <a:pt x="0" y="91"/>
                          <a:pt x="0" y="91"/>
                          <a:pt x="0" y="91"/>
                        </a:cubicBezTo>
                        <a:cubicBezTo>
                          <a:pt x="23" y="105"/>
                          <a:pt x="23" y="105"/>
                          <a:pt x="23" y="105"/>
                        </a:cubicBezTo>
                        <a:cubicBezTo>
                          <a:pt x="28" y="108"/>
                          <a:pt x="28" y="108"/>
                          <a:pt x="28" y="108"/>
                        </a:cubicBezTo>
                        <a:cubicBezTo>
                          <a:pt x="27" y="112"/>
                          <a:pt x="27" y="112"/>
                          <a:pt x="27" y="112"/>
                        </a:cubicBezTo>
                        <a:cubicBezTo>
                          <a:pt x="26" y="128"/>
                          <a:pt x="26" y="128"/>
                          <a:pt x="26" y="128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8" y="168"/>
                          <a:pt x="8" y="168"/>
                          <a:pt x="8" y="168"/>
                        </a:cubicBezTo>
                        <a:cubicBezTo>
                          <a:pt x="38" y="165"/>
                          <a:pt x="38" y="165"/>
                          <a:pt x="38" y="165"/>
                        </a:cubicBezTo>
                        <a:cubicBezTo>
                          <a:pt x="48" y="182"/>
                          <a:pt x="48" y="182"/>
                          <a:pt x="48" y="182"/>
                        </a:cubicBezTo>
                        <a:cubicBezTo>
                          <a:pt x="38" y="210"/>
                          <a:pt x="38" y="210"/>
                          <a:pt x="38" y="210"/>
                        </a:cubicBezTo>
                        <a:cubicBezTo>
                          <a:pt x="58" y="223"/>
                          <a:pt x="58" y="223"/>
                          <a:pt x="58" y="223"/>
                        </a:cubicBezTo>
                        <a:cubicBezTo>
                          <a:pt x="82" y="205"/>
                          <a:pt x="82" y="205"/>
                          <a:pt x="82" y="205"/>
                        </a:cubicBezTo>
                        <a:cubicBezTo>
                          <a:pt x="101" y="212"/>
                          <a:pt x="101" y="212"/>
                          <a:pt x="101" y="212"/>
                        </a:cubicBezTo>
                        <a:cubicBezTo>
                          <a:pt x="109" y="241"/>
                          <a:pt x="109" y="241"/>
                          <a:pt x="109" y="241"/>
                        </a:cubicBezTo>
                        <a:cubicBezTo>
                          <a:pt x="131" y="241"/>
                          <a:pt x="131" y="241"/>
                          <a:pt x="131" y="241"/>
                        </a:cubicBezTo>
                        <a:cubicBezTo>
                          <a:pt x="140" y="211"/>
                          <a:pt x="140" y="211"/>
                          <a:pt x="140" y="211"/>
                        </a:cubicBezTo>
                        <a:cubicBezTo>
                          <a:pt x="163" y="205"/>
                          <a:pt x="163" y="205"/>
                          <a:pt x="163" y="205"/>
                        </a:cubicBezTo>
                        <a:cubicBezTo>
                          <a:pt x="184" y="224"/>
                          <a:pt x="184" y="224"/>
                          <a:pt x="184" y="224"/>
                        </a:cubicBezTo>
                        <a:cubicBezTo>
                          <a:pt x="203" y="211"/>
                          <a:pt x="203" y="211"/>
                          <a:pt x="203" y="211"/>
                        </a:cubicBezTo>
                        <a:cubicBezTo>
                          <a:pt x="192" y="183"/>
                          <a:pt x="192" y="183"/>
                          <a:pt x="192" y="183"/>
                        </a:cubicBezTo>
                        <a:cubicBezTo>
                          <a:pt x="205" y="168"/>
                          <a:pt x="205" y="168"/>
                          <a:pt x="205" y="168"/>
                        </a:cubicBezTo>
                        <a:cubicBezTo>
                          <a:pt x="236" y="168"/>
                          <a:pt x="236" y="168"/>
                          <a:pt x="236" y="168"/>
                        </a:cubicBezTo>
                        <a:cubicBezTo>
                          <a:pt x="243" y="147"/>
                          <a:pt x="243" y="147"/>
                          <a:pt x="243" y="147"/>
                        </a:cubicBezTo>
                        <a:cubicBezTo>
                          <a:pt x="216" y="130"/>
                          <a:pt x="216" y="130"/>
                          <a:pt x="216" y="130"/>
                        </a:cubicBezTo>
                        <a:lnTo>
                          <a:pt x="216" y="110"/>
                        </a:lnTo>
                        <a:close/>
                        <a:moveTo>
                          <a:pt x="121" y="170"/>
                        </a:moveTo>
                        <a:cubicBezTo>
                          <a:pt x="94" y="170"/>
                          <a:pt x="72" y="148"/>
                          <a:pt x="72" y="120"/>
                        </a:cubicBezTo>
                        <a:cubicBezTo>
                          <a:pt x="72" y="93"/>
                          <a:pt x="94" y="71"/>
                          <a:pt x="121" y="71"/>
                        </a:cubicBezTo>
                        <a:cubicBezTo>
                          <a:pt x="148" y="71"/>
                          <a:pt x="171" y="93"/>
                          <a:pt x="171" y="120"/>
                        </a:cubicBezTo>
                        <a:cubicBezTo>
                          <a:pt x="171" y="148"/>
                          <a:pt x="148" y="170"/>
                          <a:pt x="121" y="17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noFill/>
                    </a:endParaRPr>
                  </a:p>
                </p:txBody>
              </p:sp>
              <p:sp>
                <p:nvSpPr>
                  <p:cNvPr id="73" name="Freeform 375"/>
                  <p:cNvSpPr/>
                  <p:nvPr/>
                </p:nvSpPr>
                <p:spPr bwMode="auto">
                  <a:xfrm>
                    <a:off x="10614389" y="5018359"/>
                    <a:ext cx="261103" cy="271201"/>
                  </a:xfrm>
                  <a:custGeom>
                    <a:avLst/>
                    <a:gdLst>
                      <a:gd name="T0" fmla="*/ 88 w 153"/>
                      <a:gd name="T1" fmla="*/ 137 h 159"/>
                      <a:gd name="T2" fmla="*/ 85 w 153"/>
                      <a:gd name="T3" fmla="*/ 126 h 159"/>
                      <a:gd name="T4" fmla="*/ 59 w 153"/>
                      <a:gd name="T5" fmla="*/ 120 h 159"/>
                      <a:gd name="T6" fmla="*/ 44 w 153"/>
                      <a:gd name="T7" fmla="*/ 59 h 159"/>
                      <a:gd name="T8" fmla="*/ 105 w 153"/>
                      <a:gd name="T9" fmla="*/ 44 h 159"/>
                      <a:gd name="T10" fmla="*/ 123 w 153"/>
                      <a:gd name="T11" fmla="*/ 65 h 159"/>
                      <a:gd name="T12" fmla="*/ 148 w 153"/>
                      <a:gd name="T13" fmla="*/ 58 h 159"/>
                      <a:gd name="T14" fmla="*/ 153 w 153"/>
                      <a:gd name="T15" fmla="*/ 56 h 159"/>
                      <a:gd name="T16" fmla="*/ 121 w 153"/>
                      <a:gd name="T17" fmla="*/ 17 h 159"/>
                      <a:gd name="T18" fmla="*/ 31 w 153"/>
                      <a:gd name="T19" fmla="*/ 25 h 159"/>
                      <a:gd name="T20" fmla="*/ 17 w 153"/>
                      <a:gd name="T21" fmla="*/ 43 h 159"/>
                      <a:gd name="T22" fmla="*/ 8 w 153"/>
                      <a:gd name="T23" fmla="*/ 62 h 159"/>
                      <a:gd name="T24" fmla="*/ 42 w 153"/>
                      <a:gd name="T25" fmla="*/ 147 h 159"/>
                      <a:gd name="T26" fmla="*/ 92 w 153"/>
                      <a:gd name="T27" fmla="*/ 157 h 159"/>
                      <a:gd name="T28" fmla="*/ 88 w 153"/>
                      <a:gd name="T29" fmla="*/ 137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53" h="159">
                        <a:moveTo>
                          <a:pt x="88" y="137"/>
                        </a:moveTo>
                        <a:cubicBezTo>
                          <a:pt x="85" y="126"/>
                          <a:pt x="85" y="126"/>
                          <a:pt x="85" y="126"/>
                        </a:cubicBezTo>
                        <a:cubicBezTo>
                          <a:pt x="76" y="127"/>
                          <a:pt x="67" y="125"/>
                          <a:pt x="59" y="120"/>
                        </a:cubicBezTo>
                        <a:cubicBezTo>
                          <a:pt x="38" y="107"/>
                          <a:pt x="31" y="80"/>
                          <a:pt x="44" y="59"/>
                        </a:cubicBezTo>
                        <a:cubicBezTo>
                          <a:pt x="56" y="38"/>
                          <a:pt x="84" y="31"/>
                          <a:pt x="105" y="44"/>
                        </a:cubicBezTo>
                        <a:cubicBezTo>
                          <a:pt x="113" y="49"/>
                          <a:pt x="119" y="56"/>
                          <a:pt x="123" y="65"/>
                        </a:cubicBezTo>
                        <a:cubicBezTo>
                          <a:pt x="148" y="58"/>
                          <a:pt x="148" y="58"/>
                          <a:pt x="148" y="58"/>
                        </a:cubicBezTo>
                        <a:cubicBezTo>
                          <a:pt x="153" y="56"/>
                          <a:pt x="153" y="56"/>
                          <a:pt x="153" y="56"/>
                        </a:cubicBezTo>
                        <a:cubicBezTo>
                          <a:pt x="147" y="40"/>
                          <a:pt x="136" y="26"/>
                          <a:pt x="121" y="17"/>
                        </a:cubicBezTo>
                        <a:cubicBezTo>
                          <a:pt x="92" y="0"/>
                          <a:pt x="55" y="4"/>
                          <a:pt x="31" y="25"/>
                        </a:cubicBezTo>
                        <a:cubicBezTo>
                          <a:pt x="26" y="30"/>
                          <a:pt x="21" y="36"/>
                          <a:pt x="17" y="43"/>
                        </a:cubicBezTo>
                        <a:cubicBezTo>
                          <a:pt x="13" y="49"/>
                          <a:pt x="10" y="56"/>
                          <a:pt x="8" y="62"/>
                        </a:cubicBezTo>
                        <a:cubicBezTo>
                          <a:pt x="0" y="94"/>
                          <a:pt x="13" y="129"/>
                          <a:pt x="42" y="147"/>
                        </a:cubicBezTo>
                        <a:cubicBezTo>
                          <a:pt x="58" y="156"/>
                          <a:pt x="75" y="159"/>
                          <a:pt x="92" y="157"/>
                        </a:cubicBezTo>
                        <a:lnTo>
                          <a:pt x="88" y="1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noFill/>
                    </a:endParaRPr>
                  </a:p>
                </p:txBody>
              </p:sp>
              <p:sp>
                <p:nvSpPr>
                  <p:cNvPr id="74" name="Freeform 376"/>
                  <p:cNvSpPr/>
                  <p:nvPr/>
                </p:nvSpPr>
                <p:spPr bwMode="auto">
                  <a:xfrm>
                    <a:off x="10500427" y="4985901"/>
                    <a:ext cx="155075" cy="131273"/>
                  </a:xfrm>
                  <a:custGeom>
                    <a:avLst/>
                    <a:gdLst>
                      <a:gd name="T0" fmla="*/ 91 w 91"/>
                      <a:gd name="T1" fmla="*/ 40 h 77"/>
                      <a:gd name="T2" fmla="*/ 30 w 91"/>
                      <a:gd name="T3" fmla="*/ 3 h 77"/>
                      <a:gd name="T4" fmla="*/ 14 w 91"/>
                      <a:gd name="T5" fmla="*/ 7 h 77"/>
                      <a:gd name="T6" fmla="*/ 3 w 91"/>
                      <a:gd name="T7" fmla="*/ 24 h 77"/>
                      <a:gd name="T8" fmla="*/ 7 w 91"/>
                      <a:gd name="T9" fmla="*/ 40 h 77"/>
                      <a:gd name="T10" fmla="*/ 68 w 91"/>
                      <a:gd name="T11" fmla="*/ 77 h 77"/>
                      <a:gd name="T12" fmla="*/ 77 w 91"/>
                      <a:gd name="T13" fmla="*/ 57 h 77"/>
                      <a:gd name="T14" fmla="*/ 91 w 91"/>
                      <a:gd name="T15" fmla="*/ 4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1" h="77">
                        <a:moveTo>
                          <a:pt x="91" y="40"/>
                        </a:moveTo>
                        <a:cubicBezTo>
                          <a:pt x="30" y="3"/>
                          <a:pt x="30" y="3"/>
                          <a:pt x="30" y="3"/>
                        </a:cubicBezTo>
                        <a:cubicBezTo>
                          <a:pt x="24" y="0"/>
                          <a:pt x="17" y="1"/>
                          <a:pt x="14" y="7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0" y="30"/>
                          <a:pt x="2" y="37"/>
                          <a:pt x="7" y="40"/>
                        </a:cubicBezTo>
                        <a:cubicBezTo>
                          <a:pt x="68" y="77"/>
                          <a:pt x="68" y="77"/>
                          <a:pt x="68" y="77"/>
                        </a:cubicBezTo>
                        <a:cubicBezTo>
                          <a:pt x="70" y="70"/>
                          <a:pt x="73" y="64"/>
                          <a:pt x="77" y="57"/>
                        </a:cubicBezTo>
                        <a:cubicBezTo>
                          <a:pt x="81" y="51"/>
                          <a:pt x="85" y="45"/>
                          <a:pt x="91" y="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noFill/>
                    </a:endParaRPr>
                  </a:p>
                </p:txBody>
              </p:sp>
            </p:grpSp>
          </p:grpSp>
        </p:grpSp>
      </p:grpSp>
      <p:grpSp>
        <p:nvGrpSpPr>
          <p:cNvPr id="86" name="组合 85"/>
          <p:cNvGrpSpPr/>
          <p:nvPr/>
        </p:nvGrpSpPr>
        <p:grpSpPr>
          <a:xfrm>
            <a:off x="1726091" y="2167267"/>
            <a:ext cx="1894232" cy="1928944"/>
            <a:chOff x="2393747" y="2210809"/>
            <a:chExt cx="1894232" cy="1928944"/>
          </a:xfrm>
        </p:grpSpPr>
        <p:sp>
          <p:nvSpPr>
            <p:cNvPr id="87" name="文本框 86"/>
            <p:cNvSpPr txBox="1"/>
            <p:nvPr/>
          </p:nvSpPr>
          <p:spPr>
            <a:xfrm>
              <a:off x="2393747" y="2210809"/>
              <a:ext cx="1894232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</a:t>
              </a: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2953562" y="3322553"/>
              <a:ext cx="817200" cy="817200"/>
              <a:chOff x="5477628" y="3606228"/>
              <a:chExt cx="1120629" cy="1120629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5477628" y="3606228"/>
                <a:ext cx="1120629" cy="1120629"/>
              </a:xfrm>
              <a:prstGeom prst="ellipse">
                <a:avLst/>
              </a:prstGeom>
              <a:pattFill prst="wdUpDiag">
                <a:fgClr>
                  <a:srgbClr val="4E8625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0" name="组合 89"/>
              <p:cNvGrpSpPr/>
              <p:nvPr/>
            </p:nvGrpSpPr>
            <p:grpSpPr>
              <a:xfrm>
                <a:off x="5561692" y="3690292"/>
                <a:ext cx="952500" cy="952500"/>
                <a:chOff x="5561693" y="3690293"/>
                <a:chExt cx="952500" cy="952500"/>
              </a:xfrm>
            </p:grpSpPr>
            <p:sp>
              <p:nvSpPr>
                <p:cNvPr id="91" name="椭圆 90"/>
                <p:cNvSpPr/>
                <p:nvPr/>
              </p:nvSpPr>
              <p:spPr>
                <a:xfrm>
                  <a:off x="5561693" y="3690293"/>
                  <a:ext cx="952500" cy="952500"/>
                </a:xfrm>
                <a:prstGeom prst="ellipse">
                  <a:avLst/>
                </a:prstGeom>
                <a:solidFill>
                  <a:srgbClr val="4E86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2" name="组合 91"/>
                <p:cNvGrpSpPr>
                  <a:grpSpLocks noChangeAspect="1"/>
                </p:cNvGrpSpPr>
                <p:nvPr/>
              </p:nvGrpSpPr>
              <p:grpSpPr>
                <a:xfrm>
                  <a:off x="5786679" y="3839402"/>
                  <a:ext cx="502529" cy="654282"/>
                  <a:chOff x="3196030" y="1160235"/>
                  <a:chExt cx="582794" cy="758785"/>
                </a:xfrm>
                <a:solidFill>
                  <a:schemeClr val="bg1"/>
                </a:solidFill>
              </p:grpSpPr>
              <p:sp>
                <p:nvSpPr>
                  <p:cNvPr id="93" name="Freeform 634"/>
                  <p:cNvSpPr>
                    <a:spLocks noEditPoints="1"/>
                  </p:cNvSpPr>
                  <p:nvPr/>
                </p:nvSpPr>
                <p:spPr bwMode="auto">
                  <a:xfrm>
                    <a:off x="3243635" y="1160235"/>
                    <a:ext cx="535189" cy="533747"/>
                  </a:xfrm>
                  <a:custGeom>
                    <a:avLst/>
                    <a:gdLst>
                      <a:gd name="T0" fmla="*/ 225 w 314"/>
                      <a:gd name="T1" fmla="*/ 39 h 313"/>
                      <a:gd name="T2" fmla="*/ 34 w 314"/>
                      <a:gd name="T3" fmla="*/ 89 h 313"/>
                      <a:gd name="T4" fmla="*/ 62 w 314"/>
                      <a:gd name="T5" fmla="*/ 264 h 313"/>
                      <a:gd name="T6" fmla="*/ 84 w 314"/>
                      <a:gd name="T7" fmla="*/ 280 h 313"/>
                      <a:gd name="T8" fmla="*/ 110 w 314"/>
                      <a:gd name="T9" fmla="*/ 292 h 313"/>
                      <a:gd name="T10" fmla="*/ 275 w 314"/>
                      <a:gd name="T11" fmla="*/ 230 h 313"/>
                      <a:gd name="T12" fmla="*/ 225 w 314"/>
                      <a:gd name="T13" fmla="*/ 39 h 313"/>
                      <a:gd name="T14" fmla="*/ 229 w 314"/>
                      <a:gd name="T15" fmla="*/ 203 h 313"/>
                      <a:gd name="T16" fmla="*/ 111 w 314"/>
                      <a:gd name="T17" fmla="*/ 234 h 313"/>
                      <a:gd name="T18" fmla="*/ 79 w 314"/>
                      <a:gd name="T19" fmla="*/ 116 h 313"/>
                      <a:gd name="T20" fmla="*/ 198 w 314"/>
                      <a:gd name="T21" fmla="*/ 84 h 313"/>
                      <a:gd name="T22" fmla="*/ 229 w 314"/>
                      <a:gd name="T23" fmla="*/ 203 h 3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14" h="313">
                        <a:moveTo>
                          <a:pt x="225" y="39"/>
                        </a:moveTo>
                        <a:cubicBezTo>
                          <a:pt x="158" y="0"/>
                          <a:pt x="72" y="23"/>
                          <a:pt x="34" y="89"/>
                        </a:cubicBezTo>
                        <a:cubicBezTo>
                          <a:pt x="0" y="148"/>
                          <a:pt x="13" y="221"/>
                          <a:pt x="62" y="264"/>
                        </a:cubicBezTo>
                        <a:cubicBezTo>
                          <a:pt x="69" y="270"/>
                          <a:pt x="76" y="275"/>
                          <a:pt x="84" y="280"/>
                        </a:cubicBezTo>
                        <a:cubicBezTo>
                          <a:pt x="92" y="285"/>
                          <a:pt x="101" y="289"/>
                          <a:pt x="110" y="292"/>
                        </a:cubicBezTo>
                        <a:cubicBezTo>
                          <a:pt x="171" y="313"/>
                          <a:pt x="241" y="288"/>
                          <a:pt x="275" y="230"/>
                        </a:cubicBezTo>
                        <a:cubicBezTo>
                          <a:pt x="314" y="163"/>
                          <a:pt x="291" y="77"/>
                          <a:pt x="225" y="39"/>
                        </a:cubicBezTo>
                        <a:close/>
                        <a:moveTo>
                          <a:pt x="229" y="203"/>
                        </a:moveTo>
                        <a:cubicBezTo>
                          <a:pt x="205" y="244"/>
                          <a:pt x="152" y="259"/>
                          <a:pt x="111" y="234"/>
                        </a:cubicBezTo>
                        <a:cubicBezTo>
                          <a:pt x="69" y="210"/>
                          <a:pt x="55" y="157"/>
                          <a:pt x="79" y="116"/>
                        </a:cubicBezTo>
                        <a:cubicBezTo>
                          <a:pt x="103" y="74"/>
                          <a:pt x="157" y="60"/>
                          <a:pt x="198" y="84"/>
                        </a:cubicBezTo>
                        <a:cubicBezTo>
                          <a:pt x="239" y="108"/>
                          <a:pt x="254" y="162"/>
                          <a:pt x="229" y="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noFill/>
                    </a:endParaRPr>
                  </a:p>
                </p:txBody>
              </p:sp>
              <p:sp>
                <p:nvSpPr>
                  <p:cNvPr id="94" name="Oval 635"/>
                  <p:cNvSpPr>
                    <a:spLocks noChangeArrowheads="1"/>
                  </p:cNvSpPr>
                  <p:nvPr/>
                </p:nvSpPr>
                <p:spPr bwMode="auto">
                  <a:xfrm>
                    <a:off x="3465068" y="1327572"/>
                    <a:ext cx="85111" cy="8727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noFill/>
                    </a:endParaRPr>
                  </a:p>
                </p:txBody>
              </p:sp>
              <p:sp>
                <p:nvSpPr>
                  <p:cNvPr id="95" name="Freeform 636"/>
                  <p:cNvSpPr/>
                  <p:nvPr/>
                </p:nvSpPr>
                <p:spPr bwMode="auto">
                  <a:xfrm>
                    <a:off x="3507623" y="1422781"/>
                    <a:ext cx="92324" cy="98816"/>
                  </a:xfrm>
                  <a:custGeom>
                    <a:avLst/>
                    <a:gdLst>
                      <a:gd name="T0" fmla="*/ 13 w 54"/>
                      <a:gd name="T1" fmla="*/ 0 h 58"/>
                      <a:gd name="T2" fmla="*/ 0 w 54"/>
                      <a:gd name="T3" fmla="*/ 11 h 58"/>
                      <a:gd name="T4" fmla="*/ 13 w 54"/>
                      <a:gd name="T5" fmla="*/ 40 h 58"/>
                      <a:gd name="T6" fmla="*/ 0 w 54"/>
                      <a:gd name="T7" fmla="*/ 58 h 58"/>
                      <a:gd name="T8" fmla="*/ 4 w 54"/>
                      <a:gd name="T9" fmla="*/ 58 h 58"/>
                      <a:gd name="T10" fmla="*/ 44 w 54"/>
                      <a:gd name="T11" fmla="*/ 16 h 58"/>
                      <a:gd name="T12" fmla="*/ 13 w 54"/>
                      <a:gd name="T13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4" h="58">
                        <a:moveTo>
                          <a:pt x="13" y="0"/>
                        </a:move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13" y="40"/>
                          <a:pt x="13" y="40"/>
                          <a:pt x="13" y="40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4" y="58"/>
                          <a:pt x="4" y="58"/>
                          <a:pt x="4" y="58"/>
                        </a:cubicBezTo>
                        <a:cubicBezTo>
                          <a:pt x="54" y="58"/>
                          <a:pt x="44" y="29"/>
                          <a:pt x="44" y="16"/>
                        </a:cubicBezTo>
                        <a:cubicBezTo>
                          <a:pt x="44" y="6"/>
                          <a:pt x="24" y="2"/>
                          <a:pt x="1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noFill/>
                    </a:endParaRPr>
                  </a:p>
                </p:txBody>
              </p:sp>
              <p:sp>
                <p:nvSpPr>
                  <p:cNvPr id="96" name="Freeform 637"/>
                  <p:cNvSpPr/>
                  <p:nvPr/>
                </p:nvSpPr>
                <p:spPr bwMode="auto">
                  <a:xfrm>
                    <a:off x="3416021" y="1422781"/>
                    <a:ext cx="91603" cy="98816"/>
                  </a:xfrm>
                  <a:custGeom>
                    <a:avLst/>
                    <a:gdLst>
                      <a:gd name="T0" fmla="*/ 54 w 54"/>
                      <a:gd name="T1" fmla="*/ 11 h 58"/>
                      <a:gd name="T2" fmla="*/ 41 w 54"/>
                      <a:gd name="T3" fmla="*/ 0 h 58"/>
                      <a:gd name="T4" fmla="*/ 11 w 54"/>
                      <a:gd name="T5" fmla="*/ 16 h 58"/>
                      <a:gd name="T6" fmla="*/ 50 w 54"/>
                      <a:gd name="T7" fmla="*/ 58 h 58"/>
                      <a:gd name="T8" fmla="*/ 54 w 54"/>
                      <a:gd name="T9" fmla="*/ 58 h 58"/>
                      <a:gd name="T10" fmla="*/ 41 w 54"/>
                      <a:gd name="T11" fmla="*/ 40 h 58"/>
                      <a:gd name="T12" fmla="*/ 54 w 54"/>
                      <a:gd name="T13" fmla="*/ 11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4" h="58">
                        <a:moveTo>
                          <a:pt x="54" y="11"/>
                        </a:move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30" y="2"/>
                          <a:pt x="11" y="6"/>
                          <a:pt x="11" y="16"/>
                        </a:cubicBezTo>
                        <a:cubicBezTo>
                          <a:pt x="11" y="29"/>
                          <a:pt x="0" y="58"/>
                          <a:pt x="50" y="58"/>
                        </a:cubicBezTo>
                        <a:cubicBezTo>
                          <a:pt x="54" y="58"/>
                          <a:pt x="54" y="58"/>
                          <a:pt x="54" y="58"/>
                        </a:cubicBezTo>
                        <a:cubicBezTo>
                          <a:pt x="41" y="40"/>
                          <a:pt x="41" y="40"/>
                          <a:pt x="41" y="40"/>
                        </a:cubicBezTo>
                        <a:lnTo>
                          <a:pt x="54" y="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noFill/>
                    </a:endParaRPr>
                  </a:p>
                </p:txBody>
              </p:sp>
              <p:sp>
                <p:nvSpPr>
                  <p:cNvPr id="97" name="Freeform 638"/>
                  <p:cNvSpPr/>
                  <p:nvPr/>
                </p:nvSpPr>
                <p:spPr bwMode="auto">
                  <a:xfrm>
                    <a:off x="3196030" y="1626181"/>
                    <a:ext cx="225039" cy="292839"/>
                  </a:xfrm>
                  <a:custGeom>
                    <a:avLst/>
                    <a:gdLst>
                      <a:gd name="T0" fmla="*/ 85 w 132"/>
                      <a:gd name="T1" fmla="*/ 0 h 172"/>
                      <a:gd name="T2" fmla="*/ 12 w 132"/>
                      <a:gd name="T3" fmla="*/ 125 h 172"/>
                      <a:gd name="T4" fmla="*/ 25 w 132"/>
                      <a:gd name="T5" fmla="*/ 158 h 172"/>
                      <a:gd name="T6" fmla="*/ 58 w 132"/>
                      <a:gd name="T7" fmla="*/ 156 h 172"/>
                      <a:gd name="T8" fmla="*/ 132 w 132"/>
                      <a:gd name="T9" fmla="*/ 28 h 172"/>
                      <a:gd name="T10" fmla="*/ 105 w 132"/>
                      <a:gd name="T11" fmla="*/ 19 h 172"/>
                      <a:gd name="T12" fmla="*/ 85 w 132"/>
                      <a:gd name="T13" fmla="*/ 0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2" h="172">
                        <a:moveTo>
                          <a:pt x="85" y="0"/>
                        </a:moveTo>
                        <a:cubicBezTo>
                          <a:pt x="12" y="125"/>
                          <a:pt x="12" y="125"/>
                          <a:pt x="12" y="125"/>
                        </a:cubicBezTo>
                        <a:cubicBezTo>
                          <a:pt x="12" y="125"/>
                          <a:pt x="0" y="144"/>
                          <a:pt x="25" y="158"/>
                        </a:cubicBezTo>
                        <a:cubicBezTo>
                          <a:pt x="49" y="172"/>
                          <a:pt x="58" y="156"/>
                          <a:pt x="58" y="156"/>
                        </a:cubicBezTo>
                        <a:cubicBezTo>
                          <a:pt x="132" y="28"/>
                          <a:pt x="132" y="28"/>
                          <a:pt x="132" y="28"/>
                        </a:cubicBezTo>
                        <a:cubicBezTo>
                          <a:pt x="132" y="28"/>
                          <a:pt x="119" y="27"/>
                          <a:pt x="105" y="19"/>
                        </a:cubicBezTo>
                        <a:cubicBezTo>
                          <a:pt x="92" y="11"/>
                          <a:pt x="85" y="0"/>
                          <a:pt x="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noFill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"/>
            <a:ext cx="12192000" cy="68552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657224"/>
            <a:ext cx="245364" cy="498475"/>
          </a:xfrm>
          <a:prstGeom prst="rect">
            <a:avLst/>
          </a:prstGeom>
          <a:solidFill>
            <a:srgbClr val="4E8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0375" y="657224"/>
            <a:ext cx="181356" cy="498475"/>
          </a:xfrm>
          <a:prstGeom prst="rect">
            <a:avLst/>
          </a:prstGeom>
          <a:solidFill>
            <a:srgbClr val="61A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44550" y="657224"/>
            <a:ext cx="133350" cy="498475"/>
          </a:xfrm>
          <a:prstGeom prst="rect">
            <a:avLst/>
          </a:prstGeom>
          <a:solidFill>
            <a:srgbClr val="87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77900" y="614073"/>
            <a:ext cx="2244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3200" b="1">
                <a:solidFill>
                  <a:srgbClr val="4C870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Times New Roman" panose="02020603050405020304" pitchFamily="18" charset="0"/>
              </a:rPr>
              <a:t>计划与途径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355349" y="1566561"/>
            <a:ext cx="557816" cy="557816"/>
            <a:chOff x="5355349" y="1566561"/>
            <a:chExt cx="557816" cy="557816"/>
          </a:xfrm>
        </p:grpSpPr>
        <p:sp>
          <p:nvSpPr>
            <p:cNvPr id="16" name="椭圆 15"/>
            <p:cNvSpPr/>
            <p:nvPr/>
          </p:nvSpPr>
          <p:spPr>
            <a:xfrm>
              <a:off x="5355349" y="1566561"/>
              <a:ext cx="557816" cy="557816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433001" y="1623679"/>
              <a:ext cx="402834" cy="402834"/>
              <a:chOff x="5561695" y="2132698"/>
              <a:chExt cx="952500" cy="95250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561695" y="2132698"/>
                <a:ext cx="952500" cy="952500"/>
              </a:xfrm>
              <a:prstGeom prst="ellipse">
                <a:avLst/>
              </a:prstGeom>
              <a:solidFill>
                <a:srgbClr val="4E86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1" name="组合 20"/>
              <p:cNvGrpSpPr>
                <a:grpSpLocks noChangeAspect="1"/>
              </p:cNvGrpSpPr>
              <p:nvPr/>
            </p:nvGrpSpPr>
            <p:grpSpPr>
              <a:xfrm>
                <a:off x="5786662" y="2400413"/>
                <a:ext cx="502563" cy="417069"/>
                <a:chOff x="9404083" y="1238855"/>
                <a:chExt cx="801342" cy="665020"/>
              </a:xfrm>
              <a:solidFill>
                <a:schemeClr val="bg1"/>
              </a:solidFill>
            </p:grpSpPr>
            <p:sp>
              <p:nvSpPr>
                <p:cNvPr id="22" name="Freeform 583"/>
                <p:cNvSpPr/>
                <p:nvPr/>
              </p:nvSpPr>
              <p:spPr bwMode="auto">
                <a:xfrm>
                  <a:off x="9404083" y="1238855"/>
                  <a:ext cx="801342" cy="308708"/>
                </a:xfrm>
                <a:custGeom>
                  <a:avLst/>
                  <a:gdLst>
                    <a:gd name="T0" fmla="*/ 924 w 1111"/>
                    <a:gd name="T1" fmla="*/ 0 h 428"/>
                    <a:gd name="T2" fmla="*/ 958 w 1111"/>
                    <a:gd name="T3" fmla="*/ 55 h 428"/>
                    <a:gd name="T4" fmla="*/ 542 w 1111"/>
                    <a:gd name="T5" fmla="*/ 281 h 428"/>
                    <a:gd name="T6" fmla="*/ 0 w 1111"/>
                    <a:gd name="T7" fmla="*/ 355 h 428"/>
                    <a:gd name="T8" fmla="*/ 3 w 1111"/>
                    <a:gd name="T9" fmla="*/ 428 h 428"/>
                    <a:gd name="T10" fmla="*/ 570 w 1111"/>
                    <a:gd name="T11" fmla="*/ 355 h 428"/>
                    <a:gd name="T12" fmla="*/ 986 w 1111"/>
                    <a:gd name="T13" fmla="*/ 121 h 428"/>
                    <a:gd name="T14" fmla="*/ 1021 w 1111"/>
                    <a:gd name="T15" fmla="*/ 184 h 428"/>
                    <a:gd name="T16" fmla="*/ 1111 w 1111"/>
                    <a:gd name="T17" fmla="*/ 0 h 428"/>
                    <a:gd name="T18" fmla="*/ 924 w 1111"/>
                    <a:gd name="T1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11" h="428">
                      <a:moveTo>
                        <a:pt x="924" y="0"/>
                      </a:moveTo>
                      <a:lnTo>
                        <a:pt x="958" y="55"/>
                      </a:lnTo>
                      <a:lnTo>
                        <a:pt x="542" y="281"/>
                      </a:lnTo>
                      <a:lnTo>
                        <a:pt x="0" y="355"/>
                      </a:lnTo>
                      <a:lnTo>
                        <a:pt x="3" y="428"/>
                      </a:lnTo>
                      <a:lnTo>
                        <a:pt x="570" y="355"/>
                      </a:lnTo>
                      <a:lnTo>
                        <a:pt x="986" y="121"/>
                      </a:lnTo>
                      <a:lnTo>
                        <a:pt x="1021" y="184"/>
                      </a:lnTo>
                      <a:lnTo>
                        <a:pt x="1111" y="0"/>
                      </a:lnTo>
                      <a:lnTo>
                        <a:pt x="9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23" name="Freeform 584"/>
                <p:cNvSpPr/>
                <p:nvPr/>
              </p:nvSpPr>
              <p:spPr bwMode="auto">
                <a:xfrm>
                  <a:off x="9915470" y="1392487"/>
                  <a:ext cx="208450" cy="511387"/>
                </a:xfrm>
                <a:custGeom>
                  <a:avLst/>
                  <a:gdLst>
                    <a:gd name="T0" fmla="*/ 0 w 289"/>
                    <a:gd name="T1" fmla="*/ 709 h 709"/>
                    <a:gd name="T2" fmla="*/ 289 w 289"/>
                    <a:gd name="T3" fmla="*/ 709 h 709"/>
                    <a:gd name="T4" fmla="*/ 289 w 289"/>
                    <a:gd name="T5" fmla="*/ 0 h 709"/>
                    <a:gd name="T6" fmla="*/ 0 w 289"/>
                    <a:gd name="T7" fmla="*/ 161 h 709"/>
                    <a:gd name="T8" fmla="*/ 0 w 289"/>
                    <a:gd name="T9" fmla="*/ 709 h 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9" h="709">
                      <a:moveTo>
                        <a:pt x="0" y="709"/>
                      </a:moveTo>
                      <a:lnTo>
                        <a:pt x="289" y="709"/>
                      </a:lnTo>
                      <a:lnTo>
                        <a:pt x="289" y="0"/>
                      </a:lnTo>
                      <a:lnTo>
                        <a:pt x="0" y="161"/>
                      </a:lnTo>
                      <a:lnTo>
                        <a:pt x="0" y="7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24" name="Freeform 585"/>
                <p:cNvSpPr/>
                <p:nvPr/>
              </p:nvSpPr>
              <p:spPr bwMode="auto">
                <a:xfrm>
                  <a:off x="9663743" y="1528809"/>
                  <a:ext cx="180320" cy="375065"/>
                </a:xfrm>
                <a:custGeom>
                  <a:avLst/>
                  <a:gdLst>
                    <a:gd name="T0" fmla="*/ 0 w 250"/>
                    <a:gd name="T1" fmla="*/ 520 h 520"/>
                    <a:gd name="T2" fmla="*/ 250 w 250"/>
                    <a:gd name="T3" fmla="*/ 520 h 520"/>
                    <a:gd name="T4" fmla="*/ 250 w 250"/>
                    <a:gd name="T5" fmla="*/ 0 h 520"/>
                    <a:gd name="T6" fmla="*/ 0 w 250"/>
                    <a:gd name="T7" fmla="*/ 42 h 520"/>
                    <a:gd name="T8" fmla="*/ 0 w 250"/>
                    <a:gd name="T9" fmla="*/ 520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0" h="520">
                      <a:moveTo>
                        <a:pt x="0" y="520"/>
                      </a:moveTo>
                      <a:lnTo>
                        <a:pt x="250" y="520"/>
                      </a:lnTo>
                      <a:lnTo>
                        <a:pt x="250" y="0"/>
                      </a:lnTo>
                      <a:lnTo>
                        <a:pt x="0" y="42"/>
                      </a:lnTo>
                      <a:lnTo>
                        <a:pt x="0" y="5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25" name="Freeform 586"/>
                <p:cNvSpPr/>
                <p:nvPr/>
              </p:nvSpPr>
              <p:spPr bwMode="auto">
                <a:xfrm>
                  <a:off x="9404083" y="1569922"/>
                  <a:ext cx="189697" cy="333953"/>
                </a:xfrm>
                <a:custGeom>
                  <a:avLst/>
                  <a:gdLst>
                    <a:gd name="T0" fmla="*/ 0 w 263"/>
                    <a:gd name="T1" fmla="*/ 463 h 463"/>
                    <a:gd name="T2" fmla="*/ 263 w 263"/>
                    <a:gd name="T3" fmla="*/ 463 h 463"/>
                    <a:gd name="T4" fmla="*/ 263 w 263"/>
                    <a:gd name="T5" fmla="*/ 0 h 463"/>
                    <a:gd name="T6" fmla="*/ 0 w 263"/>
                    <a:gd name="T7" fmla="*/ 30 h 463"/>
                    <a:gd name="T8" fmla="*/ 0 w 263"/>
                    <a:gd name="T9" fmla="*/ 463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3" h="463">
                      <a:moveTo>
                        <a:pt x="0" y="463"/>
                      </a:moveTo>
                      <a:lnTo>
                        <a:pt x="263" y="463"/>
                      </a:lnTo>
                      <a:lnTo>
                        <a:pt x="263" y="0"/>
                      </a:lnTo>
                      <a:lnTo>
                        <a:pt x="0" y="30"/>
                      </a:lnTo>
                      <a:lnTo>
                        <a:pt x="0" y="4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5359153" y="4881559"/>
            <a:ext cx="557816" cy="557816"/>
            <a:chOff x="5359153" y="4881559"/>
            <a:chExt cx="557816" cy="557816"/>
          </a:xfrm>
        </p:grpSpPr>
        <p:sp>
          <p:nvSpPr>
            <p:cNvPr id="26" name="椭圆 25"/>
            <p:cNvSpPr/>
            <p:nvPr/>
          </p:nvSpPr>
          <p:spPr>
            <a:xfrm>
              <a:off x="5359153" y="4881559"/>
              <a:ext cx="557816" cy="557816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5448281" y="4965671"/>
              <a:ext cx="393130" cy="393130"/>
              <a:chOff x="5561693" y="2456582"/>
              <a:chExt cx="952500" cy="95250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5561693" y="2456582"/>
                <a:ext cx="952500" cy="952500"/>
              </a:xfrm>
              <a:prstGeom prst="ellipse">
                <a:avLst/>
              </a:prstGeom>
              <a:solidFill>
                <a:srgbClr val="4E8625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组合 66"/>
              <p:cNvGrpSpPr>
                <a:grpSpLocks noChangeAspect="1"/>
              </p:cNvGrpSpPr>
              <p:nvPr/>
            </p:nvGrpSpPr>
            <p:grpSpPr>
              <a:xfrm>
                <a:off x="5795817" y="2669148"/>
                <a:ext cx="556960" cy="512269"/>
                <a:chOff x="8374817" y="3976831"/>
                <a:chExt cx="719115" cy="661413"/>
              </a:xfrm>
              <a:solidFill>
                <a:schemeClr val="bg1"/>
              </a:solidFill>
            </p:grpSpPr>
            <p:sp>
              <p:nvSpPr>
                <p:cNvPr id="68" name="Freeform 44"/>
                <p:cNvSpPr/>
                <p:nvPr/>
              </p:nvSpPr>
              <p:spPr bwMode="auto">
                <a:xfrm>
                  <a:off x="9018919" y="4072040"/>
                  <a:ext cx="75013" cy="68522"/>
                </a:xfrm>
                <a:custGeom>
                  <a:avLst/>
                  <a:gdLst>
                    <a:gd name="T0" fmla="*/ 28 w 44"/>
                    <a:gd name="T1" fmla="*/ 11 h 40"/>
                    <a:gd name="T2" fmla="*/ 0 w 44"/>
                    <a:gd name="T3" fmla="*/ 18 h 40"/>
                    <a:gd name="T4" fmla="*/ 31 w 44"/>
                    <a:gd name="T5" fmla="*/ 40 h 40"/>
                    <a:gd name="T6" fmla="*/ 28 w 44"/>
                    <a:gd name="T7" fmla="*/ 11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40">
                      <a:moveTo>
                        <a:pt x="28" y="11"/>
                      </a:moveTo>
                      <a:cubicBezTo>
                        <a:pt x="13" y="0"/>
                        <a:pt x="0" y="18"/>
                        <a:pt x="0" y="18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1" y="40"/>
                        <a:pt x="44" y="22"/>
                        <a:pt x="28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Freeform 45"/>
                <p:cNvSpPr/>
                <p:nvPr/>
              </p:nvSpPr>
              <p:spPr bwMode="auto">
                <a:xfrm>
                  <a:off x="8831387" y="4116759"/>
                  <a:ext cx="230088" cy="284184"/>
                </a:xfrm>
                <a:custGeom>
                  <a:avLst/>
                  <a:gdLst>
                    <a:gd name="T0" fmla="*/ 187 w 319"/>
                    <a:gd name="T1" fmla="*/ 85 h 394"/>
                    <a:gd name="T2" fmla="*/ 156 w 319"/>
                    <a:gd name="T3" fmla="*/ 125 h 394"/>
                    <a:gd name="T4" fmla="*/ 104 w 319"/>
                    <a:gd name="T5" fmla="*/ 198 h 394"/>
                    <a:gd name="T6" fmla="*/ 0 w 319"/>
                    <a:gd name="T7" fmla="*/ 342 h 394"/>
                    <a:gd name="T8" fmla="*/ 74 w 319"/>
                    <a:gd name="T9" fmla="*/ 394 h 394"/>
                    <a:gd name="T10" fmla="*/ 104 w 319"/>
                    <a:gd name="T11" fmla="*/ 352 h 394"/>
                    <a:gd name="T12" fmla="*/ 130 w 319"/>
                    <a:gd name="T13" fmla="*/ 314 h 394"/>
                    <a:gd name="T14" fmla="*/ 156 w 319"/>
                    <a:gd name="T15" fmla="*/ 276 h 394"/>
                    <a:gd name="T16" fmla="*/ 319 w 319"/>
                    <a:gd name="T17" fmla="*/ 52 h 394"/>
                    <a:gd name="T18" fmla="*/ 248 w 319"/>
                    <a:gd name="T19" fmla="*/ 0 h 394"/>
                    <a:gd name="T20" fmla="*/ 187 w 319"/>
                    <a:gd name="T21" fmla="*/ 85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9" h="394">
                      <a:moveTo>
                        <a:pt x="187" y="85"/>
                      </a:moveTo>
                      <a:lnTo>
                        <a:pt x="156" y="125"/>
                      </a:lnTo>
                      <a:lnTo>
                        <a:pt x="104" y="198"/>
                      </a:lnTo>
                      <a:lnTo>
                        <a:pt x="0" y="342"/>
                      </a:lnTo>
                      <a:lnTo>
                        <a:pt x="74" y="394"/>
                      </a:lnTo>
                      <a:lnTo>
                        <a:pt x="104" y="352"/>
                      </a:lnTo>
                      <a:lnTo>
                        <a:pt x="130" y="314"/>
                      </a:lnTo>
                      <a:lnTo>
                        <a:pt x="156" y="276"/>
                      </a:lnTo>
                      <a:lnTo>
                        <a:pt x="319" y="52"/>
                      </a:lnTo>
                      <a:lnTo>
                        <a:pt x="248" y="0"/>
                      </a:lnTo>
                      <a:lnTo>
                        <a:pt x="187" y="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Freeform 46"/>
                <p:cNvSpPr/>
                <p:nvPr/>
              </p:nvSpPr>
              <p:spPr bwMode="auto">
                <a:xfrm>
                  <a:off x="8374817" y="3976831"/>
                  <a:ext cx="569090" cy="661413"/>
                </a:xfrm>
                <a:custGeom>
                  <a:avLst/>
                  <a:gdLst>
                    <a:gd name="T0" fmla="*/ 312 w 334"/>
                    <a:gd name="T1" fmla="*/ 348 h 388"/>
                    <a:gd name="T2" fmla="*/ 293 w 334"/>
                    <a:gd name="T3" fmla="*/ 366 h 388"/>
                    <a:gd name="T4" fmla="*/ 40 w 334"/>
                    <a:gd name="T5" fmla="*/ 366 h 388"/>
                    <a:gd name="T6" fmla="*/ 22 w 334"/>
                    <a:gd name="T7" fmla="*/ 348 h 388"/>
                    <a:gd name="T8" fmla="*/ 22 w 334"/>
                    <a:gd name="T9" fmla="*/ 41 h 388"/>
                    <a:gd name="T10" fmla="*/ 40 w 334"/>
                    <a:gd name="T11" fmla="*/ 23 h 388"/>
                    <a:gd name="T12" fmla="*/ 293 w 334"/>
                    <a:gd name="T13" fmla="*/ 23 h 388"/>
                    <a:gd name="T14" fmla="*/ 312 w 334"/>
                    <a:gd name="T15" fmla="*/ 41 h 388"/>
                    <a:gd name="T16" fmla="*/ 312 w 334"/>
                    <a:gd name="T17" fmla="*/ 140 h 388"/>
                    <a:gd name="T18" fmla="*/ 334 w 334"/>
                    <a:gd name="T19" fmla="*/ 109 h 388"/>
                    <a:gd name="T20" fmla="*/ 334 w 334"/>
                    <a:gd name="T21" fmla="*/ 21 h 388"/>
                    <a:gd name="T22" fmla="*/ 313 w 334"/>
                    <a:gd name="T23" fmla="*/ 0 h 388"/>
                    <a:gd name="T24" fmla="*/ 21 w 334"/>
                    <a:gd name="T25" fmla="*/ 0 h 388"/>
                    <a:gd name="T26" fmla="*/ 0 w 334"/>
                    <a:gd name="T27" fmla="*/ 21 h 388"/>
                    <a:gd name="T28" fmla="*/ 0 w 334"/>
                    <a:gd name="T29" fmla="*/ 368 h 388"/>
                    <a:gd name="T30" fmla="*/ 21 w 334"/>
                    <a:gd name="T31" fmla="*/ 388 h 388"/>
                    <a:gd name="T32" fmla="*/ 313 w 334"/>
                    <a:gd name="T33" fmla="*/ 388 h 388"/>
                    <a:gd name="T34" fmla="*/ 334 w 334"/>
                    <a:gd name="T35" fmla="*/ 368 h 388"/>
                    <a:gd name="T36" fmla="*/ 334 w 334"/>
                    <a:gd name="T37" fmla="*/ 223 h 388"/>
                    <a:gd name="T38" fmla="*/ 312 w 334"/>
                    <a:gd name="T39" fmla="*/ 254 h 388"/>
                    <a:gd name="T40" fmla="*/ 312 w 334"/>
                    <a:gd name="T41" fmla="*/ 348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34" h="388">
                      <a:moveTo>
                        <a:pt x="312" y="348"/>
                      </a:moveTo>
                      <a:cubicBezTo>
                        <a:pt x="312" y="358"/>
                        <a:pt x="303" y="366"/>
                        <a:pt x="293" y="366"/>
                      </a:cubicBezTo>
                      <a:cubicBezTo>
                        <a:pt x="40" y="366"/>
                        <a:pt x="40" y="366"/>
                        <a:pt x="40" y="366"/>
                      </a:cubicBezTo>
                      <a:cubicBezTo>
                        <a:pt x="30" y="366"/>
                        <a:pt x="22" y="358"/>
                        <a:pt x="22" y="348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22" y="31"/>
                        <a:pt x="30" y="23"/>
                        <a:pt x="40" y="23"/>
                      </a:cubicBezTo>
                      <a:cubicBezTo>
                        <a:pt x="293" y="23"/>
                        <a:pt x="293" y="23"/>
                        <a:pt x="293" y="23"/>
                      </a:cubicBezTo>
                      <a:cubicBezTo>
                        <a:pt x="303" y="23"/>
                        <a:pt x="312" y="31"/>
                        <a:pt x="312" y="41"/>
                      </a:cubicBezTo>
                      <a:cubicBezTo>
                        <a:pt x="312" y="140"/>
                        <a:pt x="312" y="140"/>
                        <a:pt x="312" y="140"/>
                      </a:cubicBezTo>
                      <a:cubicBezTo>
                        <a:pt x="334" y="109"/>
                        <a:pt x="334" y="109"/>
                        <a:pt x="334" y="109"/>
                      </a:cubicBezTo>
                      <a:cubicBezTo>
                        <a:pt x="334" y="21"/>
                        <a:pt x="334" y="21"/>
                        <a:pt x="334" y="21"/>
                      </a:cubicBezTo>
                      <a:cubicBezTo>
                        <a:pt x="334" y="10"/>
                        <a:pt x="325" y="0"/>
                        <a:pt x="313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9" y="0"/>
                        <a:pt x="0" y="10"/>
                        <a:pt x="0" y="21"/>
                      </a:cubicBezTo>
                      <a:cubicBezTo>
                        <a:pt x="0" y="368"/>
                        <a:pt x="0" y="368"/>
                        <a:pt x="0" y="368"/>
                      </a:cubicBezTo>
                      <a:cubicBezTo>
                        <a:pt x="0" y="379"/>
                        <a:pt x="9" y="388"/>
                        <a:pt x="21" y="388"/>
                      </a:cubicBezTo>
                      <a:cubicBezTo>
                        <a:pt x="313" y="388"/>
                        <a:pt x="313" y="388"/>
                        <a:pt x="313" y="388"/>
                      </a:cubicBezTo>
                      <a:cubicBezTo>
                        <a:pt x="325" y="388"/>
                        <a:pt x="334" y="379"/>
                        <a:pt x="334" y="368"/>
                      </a:cubicBezTo>
                      <a:cubicBezTo>
                        <a:pt x="334" y="223"/>
                        <a:pt x="334" y="223"/>
                        <a:pt x="334" y="223"/>
                      </a:cubicBezTo>
                      <a:cubicBezTo>
                        <a:pt x="312" y="254"/>
                        <a:pt x="312" y="254"/>
                        <a:pt x="312" y="254"/>
                      </a:cubicBezTo>
                      <a:lnTo>
                        <a:pt x="312" y="3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Freeform 47"/>
                <p:cNvSpPr/>
                <p:nvPr/>
              </p:nvSpPr>
              <p:spPr bwMode="auto">
                <a:xfrm>
                  <a:off x="8806142" y="4377142"/>
                  <a:ext cx="67800" cy="77177"/>
                </a:xfrm>
                <a:custGeom>
                  <a:avLst/>
                  <a:gdLst>
                    <a:gd name="T0" fmla="*/ 21 w 94"/>
                    <a:gd name="T1" fmla="*/ 0 h 107"/>
                    <a:gd name="T2" fmla="*/ 0 w 94"/>
                    <a:gd name="T3" fmla="*/ 107 h 107"/>
                    <a:gd name="T4" fmla="*/ 94 w 94"/>
                    <a:gd name="T5" fmla="*/ 52 h 107"/>
                    <a:gd name="T6" fmla="*/ 21 w 94"/>
                    <a:gd name="T7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4" h="107">
                      <a:moveTo>
                        <a:pt x="21" y="0"/>
                      </a:moveTo>
                      <a:lnTo>
                        <a:pt x="0" y="107"/>
                      </a:lnTo>
                      <a:lnTo>
                        <a:pt x="94" y="5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Rectangle 48"/>
                <p:cNvSpPr>
                  <a:spLocks noChangeArrowheads="1"/>
                </p:cNvSpPr>
                <p:nvPr/>
              </p:nvSpPr>
              <p:spPr bwMode="auto">
                <a:xfrm>
                  <a:off x="8459928" y="4504808"/>
                  <a:ext cx="228646" cy="346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Rectangle 49"/>
                <p:cNvSpPr>
                  <a:spLocks noChangeArrowheads="1"/>
                </p:cNvSpPr>
                <p:nvPr/>
              </p:nvSpPr>
              <p:spPr bwMode="auto">
                <a:xfrm>
                  <a:off x="8459928" y="4428352"/>
                  <a:ext cx="228646" cy="339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Rectangle 50"/>
                <p:cNvSpPr>
                  <a:spLocks noChangeArrowheads="1"/>
                </p:cNvSpPr>
                <p:nvPr/>
              </p:nvSpPr>
              <p:spPr bwMode="auto">
                <a:xfrm>
                  <a:off x="8459928" y="4354782"/>
                  <a:ext cx="228646" cy="3245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Rectangle 51"/>
                <p:cNvSpPr>
                  <a:spLocks noChangeArrowheads="1"/>
                </p:cNvSpPr>
                <p:nvPr/>
              </p:nvSpPr>
              <p:spPr bwMode="auto">
                <a:xfrm>
                  <a:off x="8459928" y="4278326"/>
                  <a:ext cx="228646" cy="3245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Rectangle 52"/>
                <p:cNvSpPr>
                  <a:spLocks noChangeArrowheads="1"/>
                </p:cNvSpPr>
                <p:nvPr/>
              </p:nvSpPr>
              <p:spPr bwMode="auto">
                <a:xfrm>
                  <a:off x="8459928" y="4201870"/>
                  <a:ext cx="228646" cy="339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Rectangle 53"/>
                <p:cNvSpPr>
                  <a:spLocks noChangeArrowheads="1"/>
                </p:cNvSpPr>
                <p:nvPr/>
              </p:nvSpPr>
              <p:spPr bwMode="auto">
                <a:xfrm>
                  <a:off x="8459928" y="4124694"/>
                  <a:ext cx="228646" cy="346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3" name="组合 12"/>
          <p:cNvGrpSpPr/>
          <p:nvPr/>
        </p:nvGrpSpPr>
        <p:grpSpPr>
          <a:xfrm>
            <a:off x="7586781" y="3040099"/>
            <a:ext cx="557816" cy="557816"/>
            <a:chOff x="7586781" y="3040099"/>
            <a:chExt cx="557816" cy="557816"/>
          </a:xfrm>
        </p:grpSpPr>
        <p:sp>
          <p:nvSpPr>
            <p:cNvPr id="29" name="椭圆 28"/>
            <p:cNvSpPr/>
            <p:nvPr/>
          </p:nvSpPr>
          <p:spPr>
            <a:xfrm>
              <a:off x="7586781" y="3040099"/>
              <a:ext cx="557816" cy="557816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 rot="10800000">
              <a:off x="7663856" y="3116342"/>
              <a:ext cx="403353" cy="403353"/>
              <a:chOff x="5561693" y="5247889"/>
              <a:chExt cx="952500" cy="95250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5561693" y="5247889"/>
                <a:ext cx="952500" cy="952500"/>
              </a:xfrm>
              <a:prstGeom prst="ellipse">
                <a:avLst/>
              </a:prstGeom>
              <a:solidFill>
                <a:srgbClr val="8DC0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6" name="组合 45"/>
              <p:cNvGrpSpPr>
                <a:grpSpLocks noChangeAspect="1"/>
              </p:cNvGrpSpPr>
              <p:nvPr/>
            </p:nvGrpSpPr>
            <p:grpSpPr>
              <a:xfrm>
                <a:off x="5693806" y="5461681"/>
                <a:ext cx="688275" cy="524917"/>
                <a:chOff x="10500427" y="4985901"/>
                <a:chExt cx="683774" cy="521485"/>
              </a:xfrm>
              <a:solidFill>
                <a:schemeClr val="bg1"/>
              </a:solidFill>
            </p:grpSpPr>
            <p:sp>
              <p:nvSpPr>
                <p:cNvPr id="47" name="Freeform 373"/>
                <p:cNvSpPr>
                  <a:spLocks noEditPoints="1"/>
                </p:cNvSpPr>
                <p:nvPr/>
              </p:nvSpPr>
              <p:spPr bwMode="auto">
                <a:xfrm>
                  <a:off x="10905786" y="5231136"/>
                  <a:ext cx="142092" cy="141371"/>
                </a:xfrm>
                <a:custGeom>
                  <a:avLst/>
                  <a:gdLst>
                    <a:gd name="T0" fmla="*/ 41 w 83"/>
                    <a:gd name="T1" fmla="*/ 0 h 83"/>
                    <a:gd name="T2" fmla="*/ 0 w 83"/>
                    <a:gd name="T3" fmla="*/ 41 h 83"/>
                    <a:gd name="T4" fmla="*/ 41 w 83"/>
                    <a:gd name="T5" fmla="*/ 83 h 83"/>
                    <a:gd name="T6" fmla="*/ 83 w 83"/>
                    <a:gd name="T7" fmla="*/ 41 h 83"/>
                    <a:gd name="T8" fmla="*/ 41 w 83"/>
                    <a:gd name="T9" fmla="*/ 0 h 83"/>
                    <a:gd name="T10" fmla="*/ 41 w 83"/>
                    <a:gd name="T11" fmla="*/ 73 h 83"/>
                    <a:gd name="T12" fmla="*/ 10 w 83"/>
                    <a:gd name="T13" fmla="*/ 41 h 83"/>
                    <a:gd name="T14" fmla="*/ 41 w 83"/>
                    <a:gd name="T15" fmla="*/ 10 h 83"/>
                    <a:gd name="T16" fmla="*/ 73 w 83"/>
                    <a:gd name="T17" fmla="*/ 41 h 83"/>
                    <a:gd name="T18" fmla="*/ 41 w 83"/>
                    <a:gd name="T19" fmla="*/ 7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3" h="83">
                      <a:moveTo>
                        <a:pt x="41" y="0"/>
                      </a:moveTo>
                      <a:cubicBezTo>
                        <a:pt x="18" y="0"/>
                        <a:pt x="0" y="18"/>
                        <a:pt x="0" y="41"/>
                      </a:cubicBezTo>
                      <a:cubicBezTo>
                        <a:pt x="0" y="64"/>
                        <a:pt x="18" y="83"/>
                        <a:pt x="41" y="83"/>
                      </a:cubicBezTo>
                      <a:cubicBezTo>
                        <a:pt x="64" y="83"/>
                        <a:pt x="83" y="64"/>
                        <a:pt x="83" y="41"/>
                      </a:cubicBezTo>
                      <a:cubicBezTo>
                        <a:pt x="83" y="18"/>
                        <a:pt x="64" y="0"/>
                        <a:pt x="41" y="0"/>
                      </a:cubicBezTo>
                      <a:close/>
                      <a:moveTo>
                        <a:pt x="41" y="73"/>
                      </a:moveTo>
                      <a:cubicBezTo>
                        <a:pt x="24" y="73"/>
                        <a:pt x="10" y="59"/>
                        <a:pt x="10" y="41"/>
                      </a:cubicBezTo>
                      <a:cubicBezTo>
                        <a:pt x="10" y="24"/>
                        <a:pt x="24" y="10"/>
                        <a:pt x="41" y="10"/>
                      </a:cubicBezTo>
                      <a:cubicBezTo>
                        <a:pt x="59" y="10"/>
                        <a:pt x="73" y="24"/>
                        <a:pt x="73" y="41"/>
                      </a:cubicBezTo>
                      <a:cubicBezTo>
                        <a:pt x="73" y="59"/>
                        <a:pt x="59" y="73"/>
                        <a:pt x="41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48" name="Freeform 374"/>
                <p:cNvSpPr>
                  <a:spLocks noEditPoints="1"/>
                </p:cNvSpPr>
                <p:nvPr/>
              </p:nvSpPr>
              <p:spPr bwMode="auto">
                <a:xfrm>
                  <a:off x="10769465" y="5096978"/>
                  <a:ext cx="414736" cy="410408"/>
                </a:xfrm>
                <a:custGeom>
                  <a:avLst/>
                  <a:gdLst>
                    <a:gd name="T0" fmla="*/ 216 w 243"/>
                    <a:gd name="T1" fmla="*/ 110 h 241"/>
                    <a:gd name="T2" fmla="*/ 243 w 243"/>
                    <a:gd name="T3" fmla="*/ 95 h 241"/>
                    <a:gd name="T4" fmla="*/ 234 w 243"/>
                    <a:gd name="T5" fmla="*/ 73 h 241"/>
                    <a:gd name="T6" fmla="*/ 204 w 243"/>
                    <a:gd name="T7" fmla="*/ 75 h 241"/>
                    <a:gd name="T8" fmla="*/ 194 w 243"/>
                    <a:gd name="T9" fmla="*/ 59 h 241"/>
                    <a:gd name="T10" fmla="*/ 204 w 243"/>
                    <a:gd name="T11" fmla="*/ 29 h 241"/>
                    <a:gd name="T12" fmla="*/ 187 w 243"/>
                    <a:gd name="T13" fmla="*/ 16 h 241"/>
                    <a:gd name="T14" fmla="*/ 163 w 243"/>
                    <a:gd name="T15" fmla="*/ 38 h 241"/>
                    <a:gd name="T16" fmla="*/ 142 w 243"/>
                    <a:gd name="T17" fmla="*/ 32 h 241"/>
                    <a:gd name="T18" fmla="*/ 134 w 243"/>
                    <a:gd name="T19" fmla="*/ 0 h 241"/>
                    <a:gd name="T20" fmla="*/ 110 w 243"/>
                    <a:gd name="T21" fmla="*/ 0 h 241"/>
                    <a:gd name="T22" fmla="*/ 102 w 243"/>
                    <a:gd name="T23" fmla="*/ 31 h 241"/>
                    <a:gd name="T24" fmla="*/ 80 w 243"/>
                    <a:gd name="T25" fmla="*/ 35 h 241"/>
                    <a:gd name="T26" fmla="*/ 75 w 243"/>
                    <a:gd name="T27" fmla="*/ 31 h 241"/>
                    <a:gd name="T28" fmla="*/ 65 w 243"/>
                    <a:gd name="T29" fmla="*/ 22 h 241"/>
                    <a:gd name="T30" fmla="*/ 58 w 243"/>
                    <a:gd name="T31" fmla="*/ 16 h 241"/>
                    <a:gd name="T32" fmla="*/ 38 w 243"/>
                    <a:gd name="T33" fmla="*/ 32 h 241"/>
                    <a:gd name="T34" fmla="*/ 49 w 243"/>
                    <a:gd name="T35" fmla="*/ 60 h 241"/>
                    <a:gd name="T36" fmla="*/ 40 w 243"/>
                    <a:gd name="T37" fmla="*/ 73 h 241"/>
                    <a:gd name="T38" fmla="*/ 17 w 243"/>
                    <a:gd name="T39" fmla="*/ 72 h 241"/>
                    <a:gd name="T40" fmla="*/ 7 w 243"/>
                    <a:gd name="T41" fmla="*/ 71 h 241"/>
                    <a:gd name="T42" fmla="*/ 4 w 243"/>
                    <a:gd name="T43" fmla="*/ 78 h 241"/>
                    <a:gd name="T44" fmla="*/ 0 w 243"/>
                    <a:gd name="T45" fmla="*/ 91 h 241"/>
                    <a:gd name="T46" fmla="*/ 23 w 243"/>
                    <a:gd name="T47" fmla="*/ 105 h 241"/>
                    <a:gd name="T48" fmla="*/ 28 w 243"/>
                    <a:gd name="T49" fmla="*/ 108 h 241"/>
                    <a:gd name="T50" fmla="*/ 27 w 243"/>
                    <a:gd name="T51" fmla="*/ 112 h 241"/>
                    <a:gd name="T52" fmla="*/ 26 w 243"/>
                    <a:gd name="T53" fmla="*/ 128 h 241"/>
                    <a:gd name="T54" fmla="*/ 0 w 243"/>
                    <a:gd name="T55" fmla="*/ 146 h 241"/>
                    <a:gd name="T56" fmla="*/ 8 w 243"/>
                    <a:gd name="T57" fmla="*/ 168 h 241"/>
                    <a:gd name="T58" fmla="*/ 38 w 243"/>
                    <a:gd name="T59" fmla="*/ 165 h 241"/>
                    <a:gd name="T60" fmla="*/ 48 w 243"/>
                    <a:gd name="T61" fmla="*/ 182 h 241"/>
                    <a:gd name="T62" fmla="*/ 38 w 243"/>
                    <a:gd name="T63" fmla="*/ 210 h 241"/>
                    <a:gd name="T64" fmla="*/ 58 w 243"/>
                    <a:gd name="T65" fmla="*/ 223 h 241"/>
                    <a:gd name="T66" fmla="*/ 82 w 243"/>
                    <a:gd name="T67" fmla="*/ 205 h 241"/>
                    <a:gd name="T68" fmla="*/ 101 w 243"/>
                    <a:gd name="T69" fmla="*/ 212 h 241"/>
                    <a:gd name="T70" fmla="*/ 109 w 243"/>
                    <a:gd name="T71" fmla="*/ 241 h 241"/>
                    <a:gd name="T72" fmla="*/ 131 w 243"/>
                    <a:gd name="T73" fmla="*/ 241 h 241"/>
                    <a:gd name="T74" fmla="*/ 140 w 243"/>
                    <a:gd name="T75" fmla="*/ 211 h 241"/>
                    <a:gd name="T76" fmla="*/ 163 w 243"/>
                    <a:gd name="T77" fmla="*/ 205 h 241"/>
                    <a:gd name="T78" fmla="*/ 184 w 243"/>
                    <a:gd name="T79" fmla="*/ 224 h 241"/>
                    <a:gd name="T80" fmla="*/ 203 w 243"/>
                    <a:gd name="T81" fmla="*/ 211 h 241"/>
                    <a:gd name="T82" fmla="*/ 192 w 243"/>
                    <a:gd name="T83" fmla="*/ 183 h 241"/>
                    <a:gd name="T84" fmla="*/ 205 w 243"/>
                    <a:gd name="T85" fmla="*/ 168 h 241"/>
                    <a:gd name="T86" fmla="*/ 236 w 243"/>
                    <a:gd name="T87" fmla="*/ 168 h 241"/>
                    <a:gd name="T88" fmla="*/ 243 w 243"/>
                    <a:gd name="T89" fmla="*/ 147 h 241"/>
                    <a:gd name="T90" fmla="*/ 216 w 243"/>
                    <a:gd name="T91" fmla="*/ 130 h 241"/>
                    <a:gd name="T92" fmla="*/ 216 w 243"/>
                    <a:gd name="T93" fmla="*/ 110 h 241"/>
                    <a:gd name="T94" fmla="*/ 121 w 243"/>
                    <a:gd name="T95" fmla="*/ 170 h 241"/>
                    <a:gd name="T96" fmla="*/ 72 w 243"/>
                    <a:gd name="T97" fmla="*/ 120 h 241"/>
                    <a:gd name="T98" fmla="*/ 121 w 243"/>
                    <a:gd name="T99" fmla="*/ 71 h 241"/>
                    <a:gd name="T100" fmla="*/ 171 w 243"/>
                    <a:gd name="T101" fmla="*/ 120 h 241"/>
                    <a:gd name="T102" fmla="*/ 121 w 243"/>
                    <a:gd name="T103" fmla="*/ 17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43" h="241">
                      <a:moveTo>
                        <a:pt x="216" y="110"/>
                      </a:moveTo>
                      <a:cubicBezTo>
                        <a:pt x="243" y="95"/>
                        <a:pt x="243" y="95"/>
                        <a:pt x="243" y="95"/>
                      </a:cubicBezTo>
                      <a:cubicBezTo>
                        <a:pt x="234" y="73"/>
                        <a:pt x="234" y="73"/>
                        <a:pt x="234" y="73"/>
                      </a:cubicBezTo>
                      <a:cubicBezTo>
                        <a:pt x="204" y="75"/>
                        <a:pt x="204" y="75"/>
                        <a:pt x="204" y="75"/>
                      </a:cubicBezTo>
                      <a:cubicBezTo>
                        <a:pt x="194" y="59"/>
                        <a:pt x="194" y="59"/>
                        <a:pt x="194" y="59"/>
                      </a:cubicBezTo>
                      <a:cubicBezTo>
                        <a:pt x="204" y="29"/>
                        <a:pt x="204" y="29"/>
                        <a:pt x="204" y="29"/>
                      </a:cubicBezTo>
                      <a:cubicBezTo>
                        <a:pt x="187" y="16"/>
                        <a:pt x="187" y="16"/>
                        <a:pt x="187" y="16"/>
                      </a:cubicBezTo>
                      <a:cubicBezTo>
                        <a:pt x="163" y="38"/>
                        <a:pt x="163" y="38"/>
                        <a:pt x="163" y="38"/>
                      </a:cubicBezTo>
                      <a:cubicBezTo>
                        <a:pt x="142" y="32"/>
                        <a:pt x="142" y="32"/>
                        <a:pt x="142" y="32"/>
                      </a:cubicBezTo>
                      <a:cubicBezTo>
                        <a:pt x="134" y="0"/>
                        <a:pt x="134" y="0"/>
                        <a:pt x="134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02" y="31"/>
                        <a:pt x="102" y="31"/>
                        <a:pt x="102" y="31"/>
                      </a:cubicBezTo>
                      <a:cubicBezTo>
                        <a:pt x="80" y="35"/>
                        <a:pt x="80" y="35"/>
                        <a:pt x="80" y="35"/>
                      </a:cubicBezTo>
                      <a:cubicBezTo>
                        <a:pt x="75" y="31"/>
                        <a:pt x="75" y="31"/>
                        <a:pt x="75" y="31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38" y="32"/>
                        <a:pt x="38" y="32"/>
                        <a:pt x="38" y="32"/>
                      </a:cubicBezTo>
                      <a:cubicBezTo>
                        <a:pt x="49" y="60"/>
                        <a:pt x="49" y="60"/>
                        <a:pt x="49" y="60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17" y="72"/>
                        <a:pt x="17" y="72"/>
                        <a:pt x="17" y="72"/>
                      </a:cubicBezTo>
                      <a:cubicBezTo>
                        <a:pt x="7" y="71"/>
                        <a:pt x="7" y="71"/>
                        <a:pt x="7" y="71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0" y="91"/>
                        <a:pt x="0" y="91"/>
                        <a:pt x="0" y="91"/>
                      </a:cubicBezTo>
                      <a:cubicBezTo>
                        <a:pt x="23" y="105"/>
                        <a:pt x="23" y="105"/>
                        <a:pt x="23" y="105"/>
                      </a:cubicBezTo>
                      <a:cubicBezTo>
                        <a:pt x="28" y="108"/>
                        <a:pt x="28" y="108"/>
                        <a:pt x="28" y="108"/>
                      </a:cubicBezTo>
                      <a:cubicBezTo>
                        <a:pt x="27" y="112"/>
                        <a:pt x="27" y="112"/>
                        <a:pt x="27" y="112"/>
                      </a:cubicBezTo>
                      <a:cubicBezTo>
                        <a:pt x="26" y="128"/>
                        <a:pt x="26" y="128"/>
                        <a:pt x="26" y="128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38" y="165"/>
                        <a:pt x="38" y="165"/>
                        <a:pt x="38" y="165"/>
                      </a:cubicBezTo>
                      <a:cubicBezTo>
                        <a:pt x="48" y="182"/>
                        <a:pt x="48" y="182"/>
                        <a:pt x="48" y="182"/>
                      </a:cubicBezTo>
                      <a:cubicBezTo>
                        <a:pt x="38" y="210"/>
                        <a:pt x="38" y="210"/>
                        <a:pt x="38" y="210"/>
                      </a:cubicBezTo>
                      <a:cubicBezTo>
                        <a:pt x="58" y="223"/>
                        <a:pt x="58" y="223"/>
                        <a:pt x="58" y="223"/>
                      </a:cubicBezTo>
                      <a:cubicBezTo>
                        <a:pt x="82" y="205"/>
                        <a:pt x="82" y="205"/>
                        <a:pt x="82" y="205"/>
                      </a:cubicBezTo>
                      <a:cubicBezTo>
                        <a:pt x="101" y="212"/>
                        <a:pt x="101" y="212"/>
                        <a:pt x="101" y="212"/>
                      </a:cubicBezTo>
                      <a:cubicBezTo>
                        <a:pt x="109" y="241"/>
                        <a:pt x="109" y="241"/>
                        <a:pt x="109" y="241"/>
                      </a:cubicBezTo>
                      <a:cubicBezTo>
                        <a:pt x="131" y="241"/>
                        <a:pt x="131" y="241"/>
                        <a:pt x="131" y="241"/>
                      </a:cubicBezTo>
                      <a:cubicBezTo>
                        <a:pt x="140" y="211"/>
                        <a:pt x="140" y="211"/>
                        <a:pt x="140" y="211"/>
                      </a:cubicBezTo>
                      <a:cubicBezTo>
                        <a:pt x="163" y="205"/>
                        <a:pt x="163" y="205"/>
                        <a:pt x="163" y="205"/>
                      </a:cubicBezTo>
                      <a:cubicBezTo>
                        <a:pt x="184" y="224"/>
                        <a:pt x="184" y="224"/>
                        <a:pt x="184" y="224"/>
                      </a:cubicBezTo>
                      <a:cubicBezTo>
                        <a:pt x="203" y="211"/>
                        <a:pt x="203" y="211"/>
                        <a:pt x="203" y="211"/>
                      </a:cubicBezTo>
                      <a:cubicBezTo>
                        <a:pt x="192" y="183"/>
                        <a:pt x="192" y="183"/>
                        <a:pt x="192" y="183"/>
                      </a:cubicBezTo>
                      <a:cubicBezTo>
                        <a:pt x="205" y="168"/>
                        <a:pt x="205" y="168"/>
                        <a:pt x="205" y="168"/>
                      </a:cubicBezTo>
                      <a:cubicBezTo>
                        <a:pt x="236" y="168"/>
                        <a:pt x="236" y="168"/>
                        <a:pt x="236" y="168"/>
                      </a:cubicBezTo>
                      <a:cubicBezTo>
                        <a:pt x="243" y="147"/>
                        <a:pt x="243" y="147"/>
                        <a:pt x="243" y="147"/>
                      </a:cubicBezTo>
                      <a:cubicBezTo>
                        <a:pt x="216" y="130"/>
                        <a:pt x="216" y="130"/>
                        <a:pt x="216" y="130"/>
                      </a:cubicBezTo>
                      <a:lnTo>
                        <a:pt x="216" y="110"/>
                      </a:lnTo>
                      <a:close/>
                      <a:moveTo>
                        <a:pt x="121" y="170"/>
                      </a:moveTo>
                      <a:cubicBezTo>
                        <a:pt x="94" y="170"/>
                        <a:pt x="72" y="148"/>
                        <a:pt x="72" y="120"/>
                      </a:cubicBezTo>
                      <a:cubicBezTo>
                        <a:pt x="72" y="93"/>
                        <a:pt x="94" y="71"/>
                        <a:pt x="121" y="71"/>
                      </a:cubicBezTo>
                      <a:cubicBezTo>
                        <a:pt x="148" y="71"/>
                        <a:pt x="171" y="93"/>
                        <a:pt x="171" y="120"/>
                      </a:cubicBezTo>
                      <a:cubicBezTo>
                        <a:pt x="171" y="148"/>
                        <a:pt x="148" y="170"/>
                        <a:pt x="121" y="1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49" name="Freeform 375"/>
                <p:cNvSpPr/>
                <p:nvPr/>
              </p:nvSpPr>
              <p:spPr bwMode="auto">
                <a:xfrm>
                  <a:off x="10614389" y="5018359"/>
                  <a:ext cx="261103" cy="271201"/>
                </a:xfrm>
                <a:custGeom>
                  <a:avLst/>
                  <a:gdLst>
                    <a:gd name="T0" fmla="*/ 88 w 153"/>
                    <a:gd name="T1" fmla="*/ 137 h 159"/>
                    <a:gd name="T2" fmla="*/ 85 w 153"/>
                    <a:gd name="T3" fmla="*/ 126 h 159"/>
                    <a:gd name="T4" fmla="*/ 59 w 153"/>
                    <a:gd name="T5" fmla="*/ 120 h 159"/>
                    <a:gd name="T6" fmla="*/ 44 w 153"/>
                    <a:gd name="T7" fmla="*/ 59 h 159"/>
                    <a:gd name="T8" fmla="*/ 105 w 153"/>
                    <a:gd name="T9" fmla="*/ 44 h 159"/>
                    <a:gd name="T10" fmla="*/ 123 w 153"/>
                    <a:gd name="T11" fmla="*/ 65 h 159"/>
                    <a:gd name="T12" fmla="*/ 148 w 153"/>
                    <a:gd name="T13" fmla="*/ 58 h 159"/>
                    <a:gd name="T14" fmla="*/ 153 w 153"/>
                    <a:gd name="T15" fmla="*/ 56 h 159"/>
                    <a:gd name="T16" fmla="*/ 121 w 153"/>
                    <a:gd name="T17" fmla="*/ 17 h 159"/>
                    <a:gd name="T18" fmla="*/ 31 w 153"/>
                    <a:gd name="T19" fmla="*/ 25 h 159"/>
                    <a:gd name="T20" fmla="*/ 17 w 153"/>
                    <a:gd name="T21" fmla="*/ 43 h 159"/>
                    <a:gd name="T22" fmla="*/ 8 w 153"/>
                    <a:gd name="T23" fmla="*/ 62 h 159"/>
                    <a:gd name="T24" fmla="*/ 42 w 153"/>
                    <a:gd name="T25" fmla="*/ 147 h 159"/>
                    <a:gd name="T26" fmla="*/ 92 w 153"/>
                    <a:gd name="T27" fmla="*/ 157 h 159"/>
                    <a:gd name="T28" fmla="*/ 88 w 153"/>
                    <a:gd name="T29" fmla="*/ 137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3" h="159">
                      <a:moveTo>
                        <a:pt x="88" y="137"/>
                      </a:moveTo>
                      <a:cubicBezTo>
                        <a:pt x="85" y="126"/>
                        <a:pt x="85" y="126"/>
                        <a:pt x="85" y="126"/>
                      </a:cubicBezTo>
                      <a:cubicBezTo>
                        <a:pt x="76" y="127"/>
                        <a:pt x="67" y="125"/>
                        <a:pt x="59" y="120"/>
                      </a:cubicBezTo>
                      <a:cubicBezTo>
                        <a:pt x="38" y="107"/>
                        <a:pt x="31" y="80"/>
                        <a:pt x="44" y="59"/>
                      </a:cubicBezTo>
                      <a:cubicBezTo>
                        <a:pt x="56" y="38"/>
                        <a:pt x="84" y="31"/>
                        <a:pt x="105" y="44"/>
                      </a:cubicBezTo>
                      <a:cubicBezTo>
                        <a:pt x="113" y="49"/>
                        <a:pt x="119" y="56"/>
                        <a:pt x="123" y="65"/>
                      </a:cubicBezTo>
                      <a:cubicBezTo>
                        <a:pt x="148" y="58"/>
                        <a:pt x="148" y="58"/>
                        <a:pt x="148" y="58"/>
                      </a:cubicBezTo>
                      <a:cubicBezTo>
                        <a:pt x="153" y="56"/>
                        <a:pt x="153" y="56"/>
                        <a:pt x="153" y="56"/>
                      </a:cubicBezTo>
                      <a:cubicBezTo>
                        <a:pt x="147" y="40"/>
                        <a:pt x="136" y="26"/>
                        <a:pt x="121" y="17"/>
                      </a:cubicBezTo>
                      <a:cubicBezTo>
                        <a:pt x="92" y="0"/>
                        <a:pt x="55" y="4"/>
                        <a:pt x="31" y="25"/>
                      </a:cubicBezTo>
                      <a:cubicBezTo>
                        <a:pt x="26" y="30"/>
                        <a:pt x="21" y="36"/>
                        <a:pt x="17" y="43"/>
                      </a:cubicBezTo>
                      <a:cubicBezTo>
                        <a:pt x="13" y="49"/>
                        <a:pt x="10" y="56"/>
                        <a:pt x="8" y="62"/>
                      </a:cubicBezTo>
                      <a:cubicBezTo>
                        <a:pt x="0" y="94"/>
                        <a:pt x="13" y="129"/>
                        <a:pt x="42" y="147"/>
                      </a:cubicBezTo>
                      <a:cubicBezTo>
                        <a:pt x="58" y="156"/>
                        <a:pt x="75" y="159"/>
                        <a:pt x="92" y="157"/>
                      </a:cubicBezTo>
                      <a:lnTo>
                        <a:pt x="88" y="1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50" name="Freeform 376"/>
                <p:cNvSpPr/>
                <p:nvPr/>
              </p:nvSpPr>
              <p:spPr bwMode="auto">
                <a:xfrm>
                  <a:off x="10500427" y="4985901"/>
                  <a:ext cx="155075" cy="131273"/>
                </a:xfrm>
                <a:custGeom>
                  <a:avLst/>
                  <a:gdLst>
                    <a:gd name="T0" fmla="*/ 91 w 91"/>
                    <a:gd name="T1" fmla="*/ 40 h 77"/>
                    <a:gd name="T2" fmla="*/ 30 w 91"/>
                    <a:gd name="T3" fmla="*/ 3 h 77"/>
                    <a:gd name="T4" fmla="*/ 14 w 91"/>
                    <a:gd name="T5" fmla="*/ 7 h 77"/>
                    <a:gd name="T6" fmla="*/ 3 w 91"/>
                    <a:gd name="T7" fmla="*/ 24 h 77"/>
                    <a:gd name="T8" fmla="*/ 7 w 91"/>
                    <a:gd name="T9" fmla="*/ 40 h 77"/>
                    <a:gd name="T10" fmla="*/ 68 w 91"/>
                    <a:gd name="T11" fmla="*/ 77 h 77"/>
                    <a:gd name="T12" fmla="*/ 77 w 91"/>
                    <a:gd name="T13" fmla="*/ 57 h 77"/>
                    <a:gd name="T14" fmla="*/ 91 w 91"/>
                    <a:gd name="T15" fmla="*/ 4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" h="77">
                      <a:moveTo>
                        <a:pt x="91" y="40"/>
                      </a:move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4" y="0"/>
                        <a:pt x="17" y="1"/>
                        <a:pt x="14" y="7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0" y="30"/>
                        <a:pt x="2" y="37"/>
                        <a:pt x="7" y="40"/>
                      </a:cubicBezTo>
                      <a:cubicBezTo>
                        <a:pt x="68" y="77"/>
                        <a:pt x="68" y="77"/>
                        <a:pt x="68" y="77"/>
                      </a:cubicBezTo>
                      <a:cubicBezTo>
                        <a:pt x="70" y="70"/>
                        <a:pt x="73" y="64"/>
                        <a:pt x="77" y="57"/>
                      </a:cubicBezTo>
                      <a:cubicBezTo>
                        <a:pt x="81" y="51"/>
                        <a:pt x="85" y="45"/>
                        <a:pt x="91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</p:grpSp>
        </p:grpSp>
      </p:grpSp>
      <p:grpSp>
        <p:nvGrpSpPr>
          <p:cNvPr id="14" name="组合 13"/>
          <p:cNvGrpSpPr/>
          <p:nvPr/>
        </p:nvGrpSpPr>
        <p:grpSpPr>
          <a:xfrm>
            <a:off x="6895897" y="1788092"/>
            <a:ext cx="557816" cy="557816"/>
            <a:chOff x="6895897" y="1788092"/>
            <a:chExt cx="557816" cy="557816"/>
          </a:xfrm>
        </p:grpSpPr>
        <p:sp>
          <p:nvSpPr>
            <p:cNvPr id="28" name="椭圆 27"/>
            <p:cNvSpPr/>
            <p:nvPr/>
          </p:nvSpPr>
          <p:spPr>
            <a:xfrm>
              <a:off x="6895897" y="1788092"/>
              <a:ext cx="557816" cy="557816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6973286" y="1864163"/>
              <a:ext cx="403353" cy="403353"/>
              <a:chOff x="5561693" y="3690293"/>
              <a:chExt cx="952500" cy="952500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5561693" y="3690293"/>
                <a:ext cx="952500" cy="952500"/>
              </a:xfrm>
              <a:prstGeom prst="ellipse">
                <a:avLst/>
              </a:prstGeom>
              <a:solidFill>
                <a:srgbClr val="61A5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5" name="组合 54"/>
              <p:cNvGrpSpPr>
                <a:grpSpLocks noChangeAspect="1"/>
              </p:cNvGrpSpPr>
              <p:nvPr/>
            </p:nvGrpSpPr>
            <p:grpSpPr>
              <a:xfrm>
                <a:off x="5786679" y="3839402"/>
                <a:ext cx="502529" cy="654282"/>
                <a:chOff x="3196030" y="1160235"/>
                <a:chExt cx="582794" cy="758785"/>
              </a:xfrm>
              <a:solidFill>
                <a:schemeClr val="bg1"/>
              </a:solidFill>
            </p:grpSpPr>
            <p:sp>
              <p:nvSpPr>
                <p:cNvPr id="56" name="Freeform 634"/>
                <p:cNvSpPr>
                  <a:spLocks noEditPoints="1"/>
                </p:cNvSpPr>
                <p:nvPr/>
              </p:nvSpPr>
              <p:spPr bwMode="auto">
                <a:xfrm>
                  <a:off x="3243635" y="1160235"/>
                  <a:ext cx="535189" cy="533747"/>
                </a:xfrm>
                <a:custGeom>
                  <a:avLst/>
                  <a:gdLst>
                    <a:gd name="T0" fmla="*/ 225 w 314"/>
                    <a:gd name="T1" fmla="*/ 39 h 313"/>
                    <a:gd name="T2" fmla="*/ 34 w 314"/>
                    <a:gd name="T3" fmla="*/ 89 h 313"/>
                    <a:gd name="T4" fmla="*/ 62 w 314"/>
                    <a:gd name="T5" fmla="*/ 264 h 313"/>
                    <a:gd name="T6" fmla="*/ 84 w 314"/>
                    <a:gd name="T7" fmla="*/ 280 h 313"/>
                    <a:gd name="T8" fmla="*/ 110 w 314"/>
                    <a:gd name="T9" fmla="*/ 292 h 313"/>
                    <a:gd name="T10" fmla="*/ 275 w 314"/>
                    <a:gd name="T11" fmla="*/ 230 h 313"/>
                    <a:gd name="T12" fmla="*/ 225 w 314"/>
                    <a:gd name="T13" fmla="*/ 39 h 313"/>
                    <a:gd name="T14" fmla="*/ 229 w 314"/>
                    <a:gd name="T15" fmla="*/ 203 h 313"/>
                    <a:gd name="T16" fmla="*/ 111 w 314"/>
                    <a:gd name="T17" fmla="*/ 234 h 313"/>
                    <a:gd name="T18" fmla="*/ 79 w 314"/>
                    <a:gd name="T19" fmla="*/ 116 h 313"/>
                    <a:gd name="T20" fmla="*/ 198 w 314"/>
                    <a:gd name="T21" fmla="*/ 84 h 313"/>
                    <a:gd name="T22" fmla="*/ 229 w 314"/>
                    <a:gd name="T23" fmla="*/ 20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4" h="313">
                      <a:moveTo>
                        <a:pt x="225" y="39"/>
                      </a:moveTo>
                      <a:cubicBezTo>
                        <a:pt x="158" y="0"/>
                        <a:pt x="72" y="23"/>
                        <a:pt x="34" y="89"/>
                      </a:cubicBezTo>
                      <a:cubicBezTo>
                        <a:pt x="0" y="148"/>
                        <a:pt x="13" y="221"/>
                        <a:pt x="62" y="264"/>
                      </a:cubicBezTo>
                      <a:cubicBezTo>
                        <a:pt x="69" y="270"/>
                        <a:pt x="76" y="275"/>
                        <a:pt x="84" y="280"/>
                      </a:cubicBezTo>
                      <a:cubicBezTo>
                        <a:pt x="92" y="285"/>
                        <a:pt x="101" y="289"/>
                        <a:pt x="110" y="292"/>
                      </a:cubicBezTo>
                      <a:cubicBezTo>
                        <a:pt x="171" y="313"/>
                        <a:pt x="241" y="288"/>
                        <a:pt x="275" y="230"/>
                      </a:cubicBezTo>
                      <a:cubicBezTo>
                        <a:pt x="314" y="163"/>
                        <a:pt x="291" y="77"/>
                        <a:pt x="225" y="39"/>
                      </a:cubicBezTo>
                      <a:close/>
                      <a:moveTo>
                        <a:pt x="229" y="203"/>
                      </a:moveTo>
                      <a:cubicBezTo>
                        <a:pt x="205" y="244"/>
                        <a:pt x="152" y="259"/>
                        <a:pt x="111" y="234"/>
                      </a:cubicBezTo>
                      <a:cubicBezTo>
                        <a:pt x="69" y="210"/>
                        <a:pt x="55" y="157"/>
                        <a:pt x="79" y="116"/>
                      </a:cubicBezTo>
                      <a:cubicBezTo>
                        <a:pt x="103" y="74"/>
                        <a:pt x="157" y="60"/>
                        <a:pt x="198" y="84"/>
                      </a:cubicBezTo>
                      <a:cubicBezTo>
                        <a:pt x="239" y="108"/>
                        <a:pt x="254" y="162"/>
                        <a:pt x="229" y="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57" name="Oval 635"/>
                <p:cNvSpPr>
                  <a:spLocks noChangeArrowheads="1"/>
                </p:cNvSpPr>
                <p:nvPr/>
              </p:nvSpPr>
              <p:spPr bwMode="auto">
                <a:xfrm>
                  <a:off x="3465068" y="1327572"/>
                  <a:ext cx="85111" cy="872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58" name="Freeform 636"/>
                <p:cNvSpPr/>
                <p:nvPr/>
              </p:nvSpPr>
              <p:spPr bwMode="auto">
                <a:xfrm>
                  <a:off x="3507623" y="1422781"/>
                  <a:ext cx="92324" cy="98816"/>
                </a:xfrm>
                <a:custGeom>
                  <a:avLst/>
                  <a:gdLst>
                    <a:gd name="T0" fmla="*/ 13 w 54"/>
                    <a:gd name="T1" fmla="*/ 0 h 58"/>
                    <a:gd name="T2" fmla="*/ 0 w 54"/>
                    <a:gd name="T3" fmla="*/ 11 h 58"/>
                    <a:gd name="T4" fmla="*/ 13 w 54"/>
                    <a:gd name="T5" fmla="*/ 40 h 58"/>
                    <a:gd name="T6" fmla="*/ 0 w 54"/>
                    <a:gd name="T7" fmla="*/ 58 h 58"/>
                    <a:gd name="T8" fmla="*/ 4 w 54"/>
                    <a:gd name="T9" fmla="*/ 58 h 58"/>
                    <a:gd name="T10" fmla="*/ 44 w 54"/>
                    <a:gd name="T11" fmla="*/ 16 h 58"/>
                    <a:gd name="T12" fmla="*/ 13 w 54"/>
                    <a:gd name="T1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58">
                      <a:moveTo>
                        <a:pt x="13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3" y="40"/>
                        <a:pt x="13" y="40"/>
                        <a:pt x="13" y="4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54" y="58"/>
                        <a:pt x="44" y="29"/>
                        <a:pt x="44" y="16"/>
                      </a:cubicBezTo>
                      <a:cubicBezTo>
                        <a:pt x="44" y="6"/>
                        <a:pt x="24" y="2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59" name="Freeform 637"/>
                <p:cNvSpPr/>
                <p:nvPr/>
              </p:nvSpPr>
              <p:spPr bwMode="auto">
                <a:xfrm>
                  <a:off x="3416021" y="1422781"/>
                  <a:ext cx="91603" cy="98816"/>
                </a:xfrm>
                <a:custGeom>
                  <a:avLst/>
                  <a:gdLst>
                    <a:gd name="T0" fmla="*/ 54 w 54"/>
                    <a:gd name="T1" fmla="*/ 11 h 58"/>
                    <a:gd name="T2" fmla="*/ 41 w 54"/>
                    <a:gd name="T3" fmla="*/ 0 h 58"/>
                    <a:gd name="T4" fmla="*/ 11 w 54"/>
                    <a:gd name="T5" fmla="*/ 16 h 58"/>
                    <a:gd name="T6" fmla="*/ 50 w 54"/>
                    <a:gd name="T7" fmla="*/ 58 h 58"/>
                    <a:gd name="T8" fmla="*/ 54 w 54"/>
                    <a:gd name="T9" fmla="*/ 58 h 58"/>
                    <a:gd name="T10" fmla="*/ 41 w 54"/>
                    <a:gd name="T11" fmla="*/ 40 h 58"/>
                    <a:gd name="T12" fmla="*/ 54 w 54"/>
                    <a:gd name="T13" fmla="*/ 1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58">
                      <a:moveTo>
                        <a:pt x="54" y="11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0" y="2"/>
                        <a:pt x="11" y="6"/>
                        <a:pt x="11" y="16"/>
                      </a:cubicBezTo>
                      <a:cubicBezTo>
                        <a:pt x="11" y="29"/>
                        <a:pt x="0" y="58"/>
                        <a:pt x="50" y="58"/>
                      </a:cubicBezTo>
                      <a:cubicBezTo>
                        <a:pt x="54" y="58"/>
                        <a:pt x="54" y="58"/>
                        <a:pt x="54" y="58"/>
                      </a:cubicBezTo>
                      <a:cubicBezTo>
                        <a:pt x="41" y="40"/>
                        <a:pt x="41" y="40"/>
                        <a:pt x="41" y="40"/>
                      </a:cubicBezTo>
                      <a:lnTo>
                        <a:pt x="54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60" name="Freeform 638"/>
                <p:cNvSpPr/>
                <p:nvPr/>
              </p:nvSpPr>
              <p:spPr bwMode="auto">
                <a:xfrm>
                  <a:off x="3196030" y="1626181"/>
                  <a:ext cx="225039" cy="292839"/>
                </a:xfrm>
                <a:custGeom>
                  <a:avLst/>
                  <a:gdLst>
                    <a:gd name="T0" fmla="*/ 85 w 132"/>
                    <a:gd name="T1" fmla="*/ 0 h 172"/>
                    <a:gd name="T2" fmla="*/ 12 w 132"/>
                    <a:gd name="T3" fmla="*/ 125 h 172"/>
                    <a:gd name="T4" fmla="*/ 25 w 132"/>
                    <a:gd name="T5" fmla="*/ 158 h 172"/>
                    <a:gd name="T6" fmla="*/ 58 w 132"/>
                    <a:gd name="T7" fmla="*/ 156 h 172"/>
                    <a:gd name="T8" fmla="*/ 132 w 132"/>
                    <a:gd name="T9" fmla="*/ 28 h 172"/>
                    <a:gd name="T10" fmla="*/ 105 w 132"/>
                    <a:gd name="T11" fmla="*/ 19 h 172"/>
                    <a:gd name="T12" fmla="*/ 85 w 132"/>
                    <a:gd name="T13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" h="172">
                      <a:moveTo>
                        <a:pt x="85" y="0"/>
                      </a:move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12" y="125"/>
                        <a:pt x="0" y="144"/>
                        <a:pt x="25" y="158"/>
                      </a:cubicBezTo>
                      <a:cubicBezTo>
                        <a:pt x="49" y="172"/>
                        <a:pt x="58" y="156"/>
                        <a:pt x="58" y="156"/>
                      </a:cubicBezTo>
                      <a:cubicBezTo>
                        <a:pt x="132" y="28"/>
                        <a:pt x="132" y="28"/>
                        <a:pt x="132" y="28"/>
                      </a:cubicBezTo>
                      <a:cubicBezTo>
                        <a:pt x="132" y="28"/>
                        <a:pt x="119" y="27"/>
                        <a:pt x="105" y="19"/>
                      </a:cubicBezTo>
                      <a:cubicBezTo>
                        <a:pt x="92" y="11"/>
                        <a:pt x="85" y="0"/>
                        <a:pt x="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6905484" y="4598963"/>
            <a:ext cx="557816" cy="557816"/>
            <a:chOff x="6905484" y="4598963"/>
            <a:chExt cx="557816" cy="557816"/>
          </a:xfrm>
        </p:grpSpPr>
        <p:sp>
          <p:nvSpPr>
            <p:cNvPr id="27" name="椭圆 26"/>
            <p:cNvSpPr/>
            <p:nvPr/>
          </p:nvSpPr>
          <p:spPr>
            <a:xfrm>
              <a:off x="6905484" y="4598963"/>
              <a:ext cx="557816" cy="557816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6985779" y="4684471"/>
              <a:ext cx="393130" cy="393130"/>
              <a:chOff x="6219153" y="373939"/>
              <a:chExt cx="952500" cy="952500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6219153" y="373939"/>
                <a:ext cx="952500" cy="952500"/>
              </a:xfrm>
              <a:prstGeom prst="ellipse">
                <a:avLst/>
              </a:prstGeom>
              <a:solidFill>
                <a:srgbClr val="61A5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1" name="组合 80"/>
              <p:cNvGrpSpPr>
                <a:grpSpLocks noChangeAspect="1"/>
              </p:cNvGrpSpPr>
              <p:nvPr/>
            </p:nvGrpSpPr>
            <p:grpSpPr>
              <a:xfrm>
                <a:off x="6425939" y="531024"/>
                <a:ext cx="566457" cy="566457"/>
                <a:chOff x="6267960" y="2101505"/>
                <a:chExt cx="731377" cy="731377"/>
              </a:xfrm>
              <a:solidFill>
                <a:schemeClr val="bg1"/>
              </a:solidFill>
            </p:grpSpPr>
            <p:sp>
              <p:nvSpPr>
                <p:cNvPr id="82" name="Freeform 578"/>
                <p:cNvSpPr/>
                <p:nvPr/>
              </p:nvSpPr>
              <p:spPr bwMode="auto">
                <a:xfrm>
                  <a:off x="6859409" y="2488832"/>
                  <a:ext cx="97373" cy="194024"/>
                </a:xfrm>
                <a:custGeom>
                  <a:avLst/>
                  <a:gdLst>
                    <a:gd name="T0" fmla="*/ 0 w 57"/>
                    <a:gd name="T1" fmla="*/ 99 h 114"/>
                    <a:gd name="T2" fmla="*/ 22 w 57"/>
                    <a:gd name="T3" fmla="*/ 114 h 114"/>
                    <a:gd name="T4" fmla="*/ 57 w 57"/>
                    <a:gd name="T5" fmla="*/ 0 h 114"/>
                    <a:gd name="T6" fmla="*/ 31 w 57"/>
                    <a:gd name="T7" fmla="*/ 0 h 114"/>
                    <a:gd name="T8" fmla="*/ 0 w 57"/>
                    <a:gd name="T9" fmla="*/ 99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14">
                      <a:moveTo>
                        <a:pt x="0" y="99"/>
                      </a:moveTo>
                      <a:cubicBezTo>
                        <a:pt x="22" y="114"/>
                        <a:pt x="22" y="114"/>
                        <a:pt x="22" y="114"/>
                      </a:cubicBezTo>
                      <a:cubicBezTo>
                        <a:pt x="44" y="82"/>
                        <a:pt x="57" y="42"/>
                        <a:pt x="5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37"/>
                        <a:pt x="20" y="71"/>
                        <a:pt x="0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579"/>
                <p:cNvSpPr/>
                <p:nvPr/>
              </p:nvSpPr>
              <p:spPr bwMode="auto">
                <a:xfrm>
                  <a:off x="6637976" y="2101505"/>
                  <a:ext cx="361361" cy="362804"/>
                </a:xfrm>
                <a:custGeom>
                  <a:avLst/>
                  <a:gdLst>
                    <a:gd name="T0" fmla="*/ 187 w 212"/>
                    <a:gd name="T1" fmla="*/ 213 h 213"/>
                    <a:gd name="T2" fmla="*/ 212 w 212"/>
                    <a:gd name="T3" fmla="*/ 213 h 213"/>
                    <a:gd name="T4" fmla="*/ 0 w 212"/>
                    <a:gd name="T5" fmla="*/ 0 h 213"/>
                    <a:gd name="T6" fmla="*/ 0 w 212"/>
                    <a:gd name="T7" fmla="*/ 25 h 213"/>
                    <a:gd name="T8" fmla="*/ 0 w 212"/>
                    <a:gd name="T9" fmla="*/ 52 h 213"/>
                    <a:gd name="T10" fmla="*/ 0 w 212"/>
                    <a:gd name="T11" fmla="*/ 213 h 213"/>
                    <a:gd name="T12" fmla="*/ 160 w 212"/>
                    <a:gd name="T13" fmla="*/ 213 h 213"/>
                    <a:gd name="T14" fmla="*/ 187 w 212"/>
                    <a:gd name="T15" fmla="*/ 213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2" h="213">
                      <a:moveTo>
                        <a:pt x="187" y="213"/>
                      </a:moveTo>
                      <a:cubicBezTo>
                        <a:pt x="212" y="213"/>
                        <a:pt x="212" y="213"/>
                        <a:pt x="212" y="213"/>
                      </a:cubicBezTo>
                      <a:cubicBezTo>
                        <a:pt x="187" y="7"/>
                        <a:pt x="0" y="0"/>
                        <a:pt x="0" y="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213"/>
                        <a:pt x="0" y="213"/>
                        <a:pt x="0" y="213"/>
                      </a:cubicBezTo>
                      <a:cubicBezTo>
                        <a:pt x="160" y="213"/>
                        <a:pt x="160" y="213"/>
                        <a:pt x="160" y="213"/>
                      </a:cubicBezTo>
                      <a:lnTo>
                        <a:pt x="187" y="2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580"/>
                <p:cNvSpPr/>
                <p:nvPr/>
              </p:nvSpPr>
              <p:spPr bwMode="auto">
                <a:xfrm>
                  <a:off x="6267960" y="2144060"/>
                  <a:ext cx="605154" cy="688822"/>
                </a:xfrm>
                <a:custGeom>
                  <a:avLst/>
                  <a:gdLst>
                    <a:gd name="T0" fmla="*/ 202 w 355"/>
                    <a:gd name="T1" fmla="*/ 202 h 404"/>
                    <a:gd name="T2" fmla="*/ 202 w 355"/>
                    <a:gd name="T3" fmla="*/ 26 h 404"/>
                    <a:gd name="T4" fmla="*/ 202 w 355"/>
                    <a:gd name="T5" fmla="*/ 0 h 404"/>
                    <a:gd name="T6" fmla="*/ 0 w 355"/>
                    <a:gd name="T7" fmla="*/ 202 h 404"/>
                    <a:gd name="T8" fmla="*/ 202 w 355"/>
                    <a:gd name="T9" fmla="*/ 404 h 404"/>
                    <a:gd name="T10" fmla="*/ 355 w 355"/>
                    <a:gd name="T11" fmla="*/ 335 h 404"/>
                    <a:gd name="T12" fmla="*/ 335 w 355"/>
                    <a:gd name="T13" fmla="*/ 317 h 404"/>
                    <a:gd name="T14" fmla="*/ 202 w 355"/>
                    <a:gd name="T15" fmla="*/ 202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5" h="404">
                      <a:moveTo>
                        <a:pt x="202" y="202"/>
                      </a:move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02" y="0"/>
                        <a:pt x="202" y="0"/>
                        <a:pt x="202" y="0"/>
                      </a:cubicBezTo>
                      <a:cubicBezTo>
                        <a:pt x="91" y="0"/>
                        <a:pt x="0" y="90"/>
                        <a:pt x="0" y="202"/>
                      </a:cubicBezTo>
                      <a:cubicBezTo>
                        <a:pt x="0" y="314"/>
                        <a:pt x="91" y="404"/>
                        <a:pt x="202" y="404"/>
                      </a:cubicBezTo>
                      <a:cubicBezTo>
                        <a:pt x="263" y="404"/>
                        <a:pt x="318" y="377"/>
                        <a:pt x="355" y="335"/>
                      </a:cubicBezTo>
                      <a:cubicBezTo>
                        <a:pt x="335" y="317"/>
                        <a:pt x="335" y="317"/>
                        <a:pt x="335" y="317"/>
                      </a:cubicBezTo>
                      <a:lnTo>
                        <a:pt x="202" y="2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8" name="组合 17"/>
          <p:cNvGrpSpPr/>
          <p:nvPr/>
        </p:nvGrpSpPr>
        <p:grpSpPr>
          <a:xfrm>
            <a:off x="4415468" y="1722734"/>
            <a:ext cx="3558621" cy="3533824"/>
            <a:chOff x="4415468" y="1722734"/>
            <a:chExt cx="3558621" cy="3533824"/>
          </a:xfrm>
        </p:grpSpPr>
        <p:sp>
          <p:nvSpPr>
            <p:cNvPr id="31" name="弧形 30"/>
            <p:cNvSpPr/>
            <p:nvPr/>
          </p:nvSpPr>
          <p:spPr>
            <a:xfrm>
              <a:off x="4433704" y="1756319"/>
              <a:ext cx="3493075" cy="3493075"/>
            </a:xfrm>
            <a:prstGeom prst="arc">
              <a:avLst>
                <a:gd name="adj1" fmla="val 173552"/>
                <a:gd name="adj2" fmla="val 2687147"/>
              </a:avLst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415468" y="1722734"/>
              <a:ext cx="3558621" cy="3533824"/>
              <a:chOff x="4415468" y="1722734"/>
              <a:chExt cx="3558621" cy="3533824"/>
            </a:xfrm>
          </p:grpSpPr>
          <p:sp>
            <p:nvSpPr>
              <p:cNvPr id="15" name="弧形 14"/>
              <p:cNvSpPr/>
              <p:nvPr/>
            </p:nvSpPr>
            <p:spPr>
              <a:xfrm>
                <a:off x="4415468" y="1741994"/>
                <a:ext cx="3493075" cy="3493075"/>
              </a:xfrm>
              <a:prstGeom prst="arc">
                <a:avLst>
                  <a:gd name="adj1" fmla="val 15679942"/>
                  <a:gd name="adj2" fmla="val 17742488"/>
                </a:avLst>
              </a:prstGeom>
              <a:ln w="19050"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弧形 29"/>
              <p:cNvSpPr/>
              <p:nvPr/>
            </p:nvSpPr>
            <p:spPr>
              <a:xfrm>
                <a:off x="4426277" y="1749156"/>
                <a:ext cx="3493075" cy="3493075"/>
              </a:xfrm>
              <a:prstGeom prst="arc">
                <a:avLst>
                  <a:gd name="adj1" fmla="val 18858400"/>
                  <a:gd name="adj2" fmla="val 20646011"/>
                </a:avLst>
              </a:prstGeom>
              <a:ln w="19050"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弧形 31"/>
              <p:cNvSpPr/>
              <p:nvPr/>
            </p:nvSpPr>
            <p:spPr>
              <a:xfrm>
                <a:off x="4426278" y="1763483"/>
                <a:ext cx="3493075" cy="3493075"/>
              </a:xfrm>
              <a:prstGeom prst="arc">
                <a:avLst>
                  <a:gd name="adj1" fmla="val 3744018"/>
                  <a:gd name="adj2" fmla="val 5924712"/>
                </a:avLst>
              </a:prstGeom>
              <a:ln w="19050"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弧形 160"/>
              <p:cNvSpPr/>
              <p:nvPr/>
            </p:nvSpPr>
            <p:spPr>
              <a:xfrm>
                <a:off x="4448577" y="1749155"/>
                <a:ext cx="3493075" cy="3493075"/>
              </a:xfrm>
              <a:prstGeom prst="arc">
                <a:avLst>
                  <a:gd name="adj1" fmla="val 12526474"/>
                  <a:gd name="adj2" fmla="val 14481596"/>
                </a:avLst>
              </a:prstGeom>
              <a:ln w="19050"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弧形 197"/>
              <p:cNvSpPr/>
              <p:nvPr/>
            </p:nvSpPr>
            <p:spPr>
              <a:xfrm>
                <a:off x="4481014" y="1722734"/>
                <a:ext cx="3493075" cy="3493075"/>
              </a:xfrm>
              <a:prstGeom prst="arc">
                <a:avLst>
                  <a:gd name="adj1" fmla="val 9586373"/>
                  <a:gd name="adj2" fmla="val 11347010"/>
                </a:avLst>
              </a:prstGeom>
              <a:ln w="19050"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9" name="弧形 198"/>
              <p:cNvSpPr/>
              <p:nvPr/>
            </p:nvSpPr>
            <p:spPr>
              <a:xfrm>
                <a:off x="4455256" y="1755810"/>
                <a:ext cx="3493075" cy="3493075"/>
              </a:xfrm>
              <a:prstGeom prst="arc">
                <a:avLst>
                  <a:gd name="adj1" fmla="val 7150884"/>
                  <a:gd name="adj2" fmla="val 8447387"/>
                </a:avLst>
              </a:prstGeom>
              <a:ln w="19050"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272355" y="2624806"/>
            <a:ext cx="557816" cy="557816"/>
            <a:chOff x="4272355" y="2624806"/>
            <a:chExt cx="557816" cy="557816"/>
          </a:xfrm>
        </p:grpSpPr>
        <p:sp>
          <p:nvSpPr>
            <p:cNvPr id="91" name="椭圆 90"/>
            <p:cNvSpPr/>
            <p:nvPr/>
          </p:nvSpPr>
          <p:spPr>
            <a:xfrm flipH="1">
              <a:off x="4272355" y="2624806"/>
              <a:ext cx="557816" cy="557816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 flipH="1">
              <a:off x="4349430" y="2700877"/>
              <a:ext cx="403353" cy="403353"/>
              <a:chOff x="5561693" y="3690293"/>
              <a:chExt cx="952500" cy="952500"/>
            </a:xfrm>
          </p:grpSpPr>
          <p:sp>
            <p:nvSpPr>
              <p:cNvPr id="107" name="椭圆 106"/>
              <p:cNvSpPr/>
              <p:nvPr/>
            </p:nvSpPr>
            <p:spPr>
              <a:xfrm>
                <a:off x="5561693" y="3690293"/>
                <a:ext cx="952500" cy="952500"/>
              </a:xfrm>
              <a:prstGeom prst="ellipse">
                <a:avLst/>
              </a:prstGeom>
              <a:solidFill>
                <a:srgbClr val="487921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8" name="组合 107"/>
              <p:cNvGrpSpPr>
                <a:grpSpLocks noChangeAspect="1"/>
              </p:cNvGrpSpPr>
              <p:nvPr/>
            </p:nvGrpSpPr>
            <p:grpSpPr>
              <a:xfrm>
                <a:off x="5786679" y="3839402"/>
                <a:ext cx="502529" cy="654282"/>
                <a:chOff x="3196030" y="1160235"/>
                <a:chExt cx="582794" cy="758785"/>
              </a:xfrm>
              <a:solidFill>
                <a:schemeClr val="bg1"/>
              </a:solidFill>
            </p:grpSpPr>
            <p:sp>
              <p:nvSpPr>
                <p:cNvPr id="109" name="Freeform 634"/>
                <p:cNvSpPr>
                  <a:spLocks noEditPoints="1"/>
                </p:cNvSpPr>
                <p:nvPr/>
              </p:nvSpPr>
              <p:spPr bwMode="auto">
                <a:xfrm>
                  <a:off x="3243635" y="1160235"/>
                  <a:ext cx="535189" cy="533747"/>
                </a:xfrm>
                <a:custGeom>
                  <a:avLst/>
                  <a:gdLst>
                    <a:gd name="T0" fmla="*/ 225 w 314"/>
                    <a:gd name="T1" fmla="*/ 39 h 313"/>
                    <a:gd name="T2" fmla="*/ 34 w 314"/>
                    <a:gd name="T3" fmla="*/ 89 h 313"/>
                    <a:gd name="T4" fmla="*/ 62 w 314"/>
                    <a:gd name="T5" fmla="*/ 264 h 313"/>
                    <a:gd name="T6" fmla="*/ 84 w 314"/>
                    <a:gd name="T7" fmla="*/ 280 h 313"/>
                    <a:gd name="T8" fmla="*/ 110 w 314"/>
                    <a:gd name="T9" fmla="*/ 292 h 313"/>
                    <a:gd name="T10" fmla="*/ 275 w 314"/>
                    <a:gd name="T11" fmla="*/ 230 h 313"/>
                    <a:gd name="T12" fmla="*/ 225 w 314"/>
                    <a:gd name="T13" fmla="*/ 39 h 313"/>
                    <a:gd name="T14" fmla="*/ 229 w 314"/>
                    <a:gd name="T15" fmla="*/ 203 h 313"/>
                    <a:gd name="T16" fmla="*/ 111 w 314"/>
                    <a:gd name="T17" fmla="*/ 234 h 313"/>
                    <a:gd name="T18" fmla="*/ 79 w 314"/>
                    <a:gd name="T19" fmla="*/ 116 h 313"/>
                    <a:gd name="T20" fmla="*/ 198 w 314"/>
                    <a:gd name="T21" fmla="*/ 84 h 313"/>
                    <a:gd name="T22" fmla="*/ 229 w 314"/>
                    <a:gd name="T23" fmla="*/ 20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4" h="313">
                      <a:moveTo>
                        <a:pt x="225" y="39"/>
                      </a:moveTo>
                      <a:cubicBezTo>
                        <a:pt x="158" y="0"/>
                        <a:pt x="72" y="23"/>
                        <a:pt x="34" y="89"/>
                      </a:cubicBezTo>
                      <a:cubicBezTo>
                        <a:pt x="0" y="148"/>
                        <a:pt x="13" y="221"/>
                        <a:pt x="62" y="264"/>
                      </a:cubicBezTo>
                      <a:cubicBezTo>
                        <a:pt x="69" y="270"/>
                        <a:pt x="76" y="275"/>
                        <a:pt x="84" y="280"/>
                      </a:cubicBezTo>
                      <a:cubicBezTo>
                        <a:pt x="92" y="285"/>
                        <a:pt x="101" y="289"/>
                        <a:pt x="110" y="292"/>
                      </a:cubicBezTo>
                      <a:cubicBezTo>
                        <a:pt x="171" y="313"/>
                        <a:pt x="241" y="288"/>
                        <a:pt x="275" y="230"/>
                      </a:cubicBezTo>
                      <a:cubicBezTo>
                        <a:pt x="314" y="163"/>
                        <a:pt x="291" y="77"/>
                        <a:pt x="225" y="39"/>
                      </a:cubicBezTo>
                      <a:close/>
                      <a:moveTo>
                        <a:pt x="229" y="203"/>
                      </a:moveTo>
                      <a:cubicBezTo>
                        <a:pt x="205" y="244"/>
                        <a:pt x="152" y="259"/>
                        <a:pt x="111" y="234"/>
                      </a:cubicBezTo>
                      <a:cubicBezTo>
                        <a:pt x="69" y="210"/>
                        <a:pt x="55" y="157"/>
                        <a:pt x="79" y="116"/>
                      </a:cubicBezTo>
                      <a:cubicBezTo>
                        <a:pt x="103" y="74"/>
                        <a:pt x="157" y="60"/>
                        <a:pt x="198" y="84"/>
                      </a:cubicBezTo>
                      <a:cubicBezTo>
                        <a:pt x="239" y="108"/>
                        <a:pt x="254" y="162"/>
                        <a:pt x="229" y="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110" name="Oval 635"/>
                <p:cNvSpPr>
                  <a:spLocks noChangeArrowheads="1"/>
                </p:cNvSpPr>
                <p:nvPr/>
              </p:nvSpPr>
              <p:spPr bwMode="auto">
                <a:xfrm>
                  <a:off x="3465068" y="1327572"/>
                  <a:ext cx="85111" cy="872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111" name="Freeform 636"/>
                <p:cNvSpPr/>
                <p:nvPr/>
              </p:nvSpPr>
              <p:spPr bwMode="auto">
                <a:xfrm>
                  <a:off x="3507623" y="1422781"/>
                  <a:ext cx="92324" cy="98816"/>
                </a:xfrm>
                <a:custGeom>
                  <a:avLst/>
                  <a:gdLst>
                    <a:gd name="T0" fmla="*/ 13 w 54"/>
                    <a:gd name="T1" fmla="*/ 0 h 58"/>
                    <a:gd name="T2" fmla="*/ 0 w 54"/>
                    <a:gd name="T3" fmla="*/ 11 h 58"/>
                    <a:gd name="T4" fmla="*/ 13 w 54"/>
                    <a:gd name="T5" fmla="*/ 40 h 58"/>
                    <a:gd name="T6" fmla="*/ 0 w 54"/>
                    <a:gd name="T7" fmla="*/ 58 h 58"/>
                    <a:gd name="T8" fmla="*/ 4 w 54"/>
                    <a:gd name="T9" fmla="*/ 58 h 58"/>
                    <a:gd name="T10" fmla="*/ 44 w 54"/>
                    <a:gd name="T11" fmla="*/ 16 h 58"/>
                    <a:gd name="T12" fmla="*/ 13 w 54"/>
                    <a:gd name="T1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58">
                      <a:moveTo>
                        <a:pt x="13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3" y="40"/>
                        <a:pt x="13" y="40"/>
                        <a:pt x="13" y="4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54" y="58"/>
                        <a:pt x="44" y="29"/>
                        <a:pt x="44" y="16"/>
                      </a:cubicBezTo>
                      <a:cubicBezTo>
                        <a:pt x="44" y="6"/>
                        <a:pt x="24" y="2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112" name="Freeform 637"/>
                <p:cNvSpPr/>
                <p:nvPr/>
              </p:nvSpPr>
              <p:spPr bwMode="auto">
                <a:xfrm>
                  <a:off x="3416021" y="1422781"/>
                  <a:ext cx="91603" cy="98816"/>
                </a:xfrm>
                <a:custGeom>
                  <a:avLst/>
                  <a:gdLst>
                    <a:gd name="T0" fmla="*/ 54 w 54"/>
                    <a:gd name="T1" fmla="*/ 11 h 58"/>
                    <a:gd name="T2" fmla="*/ 41 w 54"/>
                    <a:gd name="T3" fmla="*/ 0 h 58"/>
                    <a:gd name="T4" fmla="*/ 11 w 54"/>
                    <a:gd name="T5" fmla="*/ 16 h 58"/>
                    <a:gd name="T6" fmla="*/ 50 w 54"/>
                    <a:gd name="T7" fmla="*/ 58 h 58"/>
                    <a:gd name="T8" fmla="*/ 54 w 54"/>
                    <a:gd name="T9" fmla="*/ 58 h 58"/>
                    <a:gd name="T10" fmla="*/ 41 w 54"/>
                    <a:gd name="T11" fmla="*/ 40 h 58"/>
                    <a:gd name="T12" fmla="*/ 54 w 54"/>
                    <a:gd name="T13" fmla="*/ 1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58">
                      <a:moveTo>
                        <a:pt x="54" y="11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0" y="2"/>
                        <a:pt x="11" y="6"/>
                        <a:pt x="11" y="16"/>
                      </a:cubicBezTo>
                      <a:cubicBezTo>
                        <a:pt x="11" y="29"/>
                        <a:pt x="0" y="58"/>
                        <a:pt x="50" y="58"/>
                      </a:cubicBezTo>
                      <a:cubicBezTo>
                        <a:pt x="54" y="58"/>
                        <a:pt x="54" y="58"/>
                        <a:pt x="54" y="58"/>
                      </a:cubicBezTo>
                      <a:cubicBezTo>
                        <a:pt x="41" y="40"/>
                        <a:pt x="41" y="40"/>
                        <a:pt x="41" y="40"/>
                      </a:cubicBezTo>
                      <a:lnTo>
                        <a:pt x="54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113" name="Freeform 638"/>
                <p:cNvSpPr/>
                <p:nvPr/>
              </p:nvSpPr>
              <p:spPr bwMode="auto">
                <a:xfrm>
                  <a:off x="3196030" y="1626181"/>
                  <a:ext cx="225039" cy="292839"/>
                </a:xfrm>
                <a:custGeom>
                  <a:avLst/>
                  <a:gdLst>
                    <a:gd name="T0" fmla="*/ 85 w 132"/>
                    <a:gd name="T1" fmla="*/ 0 h 172"/>
                    <a:gd name="T2" fmla="*/ 12 w 132"/>
                    <a:gd name="T3" fmla="*/ 125 h 172"/>
                    <a:gd name="T4" fmla="*/ 25 w 132"/>
                    <a:gd name="T5" fmla="*/ 158 h 172"/>
                    <a:gd name="T6" fmla="*/ 58 w 132"/>
                    <a:gd name="T7" fmla="*/ 156 h 172"/>
                    <a:gd name="T8" fmla="*/ 132 w 132"/>
                    <a:gd name="T9" fmla="*/ 28 h 172"/>
                    <a:gd name="T10" fmla="*/ 105 w 132"/>
                    <a:gd name="T11" fmla="*/ 19 h 172"/>
                    <a:gd name="T12" fmla="*/ 85 w 132"/>
                    <a:gd name="T13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" h="172">
                      <a:moveTo>
                        <a:pt x="85" y="0"/>
                      </a:move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12" y="125"/>
                        <a:pt x="0" y="144"/>
                        <a:pt x="25" y="158"/>
                      </a:cubicBezTo>
                      <a:cubicBezTo>
                        <a:pt x="49" y="172"/>
                        <a:pt x="58" y="156"/>
                        <a:pt x="58" y="156"/>
                      </a:cubicBezTo>
                      <a:cubicBezTo>
                        <a:pt x="132" y="28"/>
                        <a:pt x="132" y="28"/>
                        <a:pt x="132" y="28"/>
                      </a:cubicBezTo>
                      <a:cubicBezTo>
                        <a:pt x="132" y="28"/>
                        <a:pt x="119" y="27"/>
                        <a:pt x="105" y="19"/>
                      </a:cubicBezTo>
                      <a:cubicBezTo>
                        <a:pt x="92" y="11"/>
                        <a:pt x="85" y="0"/>
                        <a:pt x="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</p:grpSp>
        </p:grpSp>
      </p:grpSp>
      <p:grpSp>
        <p:nvGrpSpPr>
          <p:cNvPr id="9" name="组合 8"/>
          <p:cNvGrpSpPr/>
          <p:nvPr/>
        </p:nvGrpSpPr>
        <p:grpSpPr>
          <a:xfrm>
            <a:off x="4379566" y="4072990"/>
            <a:ext cx="557816" cy="557816"/>
            <a:chOff x="4379566" y="4072990"/>
            <a:chExt cx="557816" cy="557816"/>
          </a:xfrm>
        </p:grpSpPr>
        <p:sp>
          <p:nvSpPr>
            <p:cNvPr id="90" name="椭圆 89"/>
            <p:cNvSpPr/>
            <p:nvPr/>
          </p:nvSpPr>
          <p:spPr>
            <a:xfrm flipH="1">
              <a:off x="4379566" y="4072990"/>
              <a:ext cx="557816" cy="557816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" name="组合 97"/>
            <p:cNvGrpSpPr/>
            <p:nvPr/>
          </p:nvGrpSpPr>
          <p:grpSpPr>
            <a:xfrm flipH="1">
              <a:off x="4463958" y="4158499"/>
              <a:ext cx="393130" cy="393130"/>
              <a:chOff x="6219153" y="373939"/>
              <a:chExt cx="952500" cy="952500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6219153" y="373939"/>
                <a:ext cx="952500" cy="952500"/>
              </a:xfrm>
              <a:prstGeom prst="ellipse">
                <a:avLst/>
              </a:prstGeom>
              <a:solidFill>
                <a:srgbClr val="61A52E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1" name="组合 100"/>
              <p:cNvGrpSpPr>
                <a:grpSpLocks noChangeAspect="1"/>
              </p:cNvGrpSpPr>
              <p:nvPr/>
            </p:nvGrpSpPr>
            <p:grpSpPr>
              <a:xfrm>
                <a:off x="6425939" y="531024"/>
                <a:ext cx="566457" cy="566457"/>
                <a:chOff x="6267960" y="2101505"/>
                <a:chExt cx="731377" cy="731377"/>
              </a:xfrm>
              <a:solidFill>
                <a:schemeClr val="bg1"/>
              </a:solidFill>
            </p:grpSpPr>
            <p:sp>
              <p:nvSpPr>
                <p:cNvPr id="102" name="Freeform 578"/>
                <p:cNvSpPr/>
                <p:nvPr/>
              </p:nvSpPr>
              <p:spPr bwMode="auto">
                <a:xfrm>
                  <a:off x="6859409" y="2488832"/>
                  <a:ext cx="97373" cy="194024"/>
                </a:xfrm>
                <a:custGeom>
                  <a:avLst/>
                  <a:gdLst>
                    <a:gd name="T0" fmla="*/ 0 w 57"/>
                    <a:gd name="T1" fmla="*/ 99 h 114"/>
                    <a:gd name="T2" fmla="*/ 22 w 57"/>
                    <a:gd name="T3" fmla="*/ 114 h 114"/>
                    <a:gd name="T4" fmla="*/ 57 w 57"/>
                    <a:gd name="T5" fmla="*/ 0 h 114"/>
                    <a:gd name="T6" fmla="*/ 31 w 57"/>
                    <a:gd name="T7" fmla="*/ 0 h 114"/>
                    <a:gd name="T8" fmla="*/ 0 w 57"/>
                    <a:gd name="T9" fmla="*/ 99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14">
                      <a:moveTo>
                        <a:pt x="0" y="99"/>
                      </a:moveTo>
                      <a:cubicBezTo>
                        <a:pt x="22" y="114"/>
                        <a:pt x="22" y="114"/>
                        <a:pt x="22" y="114"/>
                      </a:cubicBezTo>
                      <a:cubicBezTo>
                        <a:pt x="44" y="82"/>
                        <a:pt x="57" y="42"/>
                        <a:pt x="5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37"/>
                        <a:pt x="20" y="71"/>
                        <a:pt x="0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Freeform 579"/>
                <p:cNvSpPr/>
                <p:nvPr/>
              </p:nvSpPr>
              <p:spPr bwMode="auto">
                <a:xfrm>
                  <a:off x="6637976" y="2101505"/>
                  <a:ext cx="361361" cy="362804"/>
                </a:xfrm>
                <a:custGeom>
                  <a:avLst/>
                  <a:gdLst>
                    <a:gd name="T0" fmla="*/ 187 w 212"/>
                    <a:gd name="T1" fmla="*/ 213 h 213"/>
                    <a:gd name="T2" fmla="*/ 212 w 212"/>
                    <a:gd name="T3" fmla="*/ 213 h 213"/>
                    <a:gd name="T4" fmla="*/ 0 w 212"/>
                    <a:gd name="T5" fmla="*/ 0 h 213"/>
                    <a:gd name="T6" fmla="*/ 0 w 212"/>
                    <a:gd name="T7" fmla="*/ 25 h 213"/>
                    <a:gd name="T8" fmla="*/ 0 w 212"/>
                    <a:gd name="T9" fmla="*/ 52 h 213"/>
                    <a:gd name="T10" fmla="*/ 0 w 212"/>
                    <a:gd name="T11" fmla="*/ 213 h 213"/>
                    <a:gd name="T12" fmla="*/ 160 w 212"/>
                    <a:gd name="T13" fmla="*/ 213 h 213"/>
                    <a:gd name="T14" fmla="*/ 187 w 212"/>
                    <a:gd name="T15" fmla="*/ 213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2" h="213">
                      <a:moveTo>
                        <a:pt x="187" y="213"/>
                      </a:moveTo>
                      <a:cubicBezTo>
                        <a:pt x="212" y="213"/>
                        <a:pt x="212" y="213"/>
                        <a:pt x="212" y="213"/>
                      </a:cubicBezTo>
                      <a:cubicBezTo>
                        <a:pt x="187" y="7"/>
                        <a:pt x="0" y="0"/>
                        <a:pt x="0" y="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213"/>
                        <a:pt x="0" y="213"/>
                        <a:pt x="0" y="213"/>
                      </a:cubicBezTo>
                      <a:cubicBezTo>
                        <a:pt x="160" y="213"/>
                        <a:pt x="160" y="213"/>
                        <a:pt x="160" y="213"/>
                      </a:cubicBezTo>
                      <a:lnTo>
                        <a:pt x="187" y="2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Freeform 580"/>
                <p:cNvSpPr/>
                <p:nvPr/>
              </p:nvSpPr>
              <p:spPr bwMode="auto">
                <a:xfrm>
                  <a:off x="6267960" y="2144060"/>
                  <a:ext cx="605154" cy="688822"/>
                </a:xfrm>
                <a:custGeom>
                  <a:avLst/>
                  <a:gdLst>
                    <a:gd name="T0" fmla="*/ 202 w 355"/>
                    <a:gd name="T1" fmla="*/ 202 h 404"/>
                    <a:gd name="T2" fmla="*/ 202 w 355"/>
                    <a:gd name="T3" fmla="*/ 26 h 404"/>
                    <a:gd name="T4" fmla="*/ 202 w 355"/>
                    <a:gd name="T5" fmla="*/ 0 h 404"/>
                    <a:gd name="T6" fmla="*/ 0 w 355"/>
                    <a:gd name="T7" fmla="*/ 202 h 404"/>
                    <a:gd name="T8" fmla="*/ 202 w 355"/>
                    <a:gd name="T9" fmla="*/ 404 h 404"/>
                    <a:gd name="T10" fmla="*/ 355 w 355"/>
                    <a:gd name="T11" fmla="*/ 335 h 404"/>
                    <a:gd name="T12" fmla="*/ 335 w 355"/>
                    <a:gd name="T13" fmla="*/ 317 h 404"/>
                    <a:gd name="T14" fmla="*/ 202 w 355"/>
                    <a:gd name="T15" fmla="*/ 202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5" h="404">
                      <a:moveTo>
                        <a:pt x="202" y="202"/>
                      </a:move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02" y="0"/>
                        <a:pt x="202" y="0"/>
                        <a:pt x="202" y="0"/>
                      </a:cubicBezTo>
                      <a:cubicBezTo>
                        <a:pt x="91" y="0"/>
                        <a:pt x="0" y="90"/>
                        <a:pt x="0" y="202"/>
                      </a:cubicBezTo>
                      <a:cubicBezTo>
                        <a:pt x="0" y="314"/>
                        <a:pt x="91" y="404"/>
                        <a:pt x="202" y="404"/>
                      </a:cubicBezTo>
                      <a:cubicBezTo>
                        <a:pt x="263" y="404"/>
                        <a:pt x="318" y="377"/>
                        <a:pt x="355" y="335"/>
                      </a:cubicBezTo>
                      <a:cubicBezTo>
                        <a:pt x="335" y="317"/>
                        <a:pt x="335" y="317"/>
                        <a:pt x="335" y="317"/>
                      </a:cubicBezTo>
                      <a:lnTo>
                        <a:pt x="202" y="2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2" name="椭圆 121"/>
          <p:cNvSpPr/>
          <p:nvPr/>
        </p:nvSpPr>
        <p:spPr>
          <a:xfrm>
            <a:off x="5183859" y="2369143"/>
            <a:ext cx="2161745" cy="2161745"/>
          </a:xfrm>
          <a:prstGeom prst="ellipse">
            <a:avLst/>
          </a:prstGeom>
          <a:solidFill>
            <a:srgbClr val="4E8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5" name="组合 124"/>
          <p:cNvGrpSpPr/>
          <p:nvPr/>
        </p:nvGrpSpPr>
        <p:grpSpPr>
          <a:xfrm>
            <a:off x="5645801" y="2859317"/>
            <a:ext cx="1305844" cy="1070933"/>
            <a:chOff x="6027593" y="3080225"/>
            <a:chExt cx="1284690" cy="1053584"/>
          </a:xfrm>
        </p:grpSpPr>
        <p:sp>
          <p:nvSpPr>
            <p:cNvPr id="63" name="矩形 62"/>
            <p:cNvSpPr/>
            <p:nvPr/>
          </p:nvSpPr>
          <p:spPr>
            <a:xfrm>
              <a:off x="6027593" y="3497948"/>
              <a:ext cx="1284690" cy="635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bg1">
                      <a:alpha val="8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  <p:sp>
          <p:nvSpPr>
            <p:cNvPr id="87" name="Freeform 329"/>
            <p:cNvSpPr/>
            <p:nvPr/>
          </p:nvSpPr>
          <p:spPr bwMode="auto">
            <a:xfrm>
              <a:off x="6446490" y="3080225"/>
              <a:ext cx="348231" cy="341661"/>
            </a:xfrm>
            <a:custGeom>
              <a:avLst/>
              <a:gdLst>
                <a:gd name="T0" fmla="*/ 151 w 174"/>
                <a:gd name="T1" fmla="*/ 131 h 171"/>
                <a:gd name="T2" fmla="*/ 102 w 174"/>
                <a:gd name="T3" fmla="*/ 113 h 171"/>
                <a:gd name="T4" fmla="*/ 119 w 174"/>
                <a:gd name="T5" fmla="*/ 80 h 171"/>
                <a:gd name="T6" fmla="*/ 119 w 174"/>
                <a:gd name="T7" fmla="*/ 79 h 171"/>
                <a:gd name="T8" fmla="*/ 120 w 174"/>
                <a:gd name="T9" fmla="*/ 80 h 171"/>
                <a:gd name="T10" fmla="*/ 123 w 174"/>
                <a:gd name="T11" fmla="*/ 79 h 171"/>
                <a:gd name="T12" fmla="*/ 127 w 174"/>
                <a:gd name="T13" fmla="*/ 62 h 171"/>
                <a:gd name="T14" fmla="*/ 124 w 174"/>
                <a:gd name="T15" fmla="*/ 56 h 171"/>
                <a:gd name="T16" fmla="*/ 124 w 174"/>
                <a:gd name="T17" fmla="*/ 56 h 171"/>
                <a:gd name="T18" fmla="*/ 124 w 174"/>
                <a:gd name="T19" fmla="*/ 56 h 171"/>
                <a:gd name="T20" fmla="*/ 124 w 174"/>
                <a:gd name="T21" fmla="*/ 54 h 171"/>
                <a:gd name="T22" fmla="*/ 123 w 174"/>
                <a:gd name="T23" fmla="*/ 30 h 171"/>
                <a:gd name="T24" fmla="*/ 117 w 174"/>
                <a:gd name="T25" fmla="*/ 13 h 171"/>
                <a:gd name="T26" fmla="*/ 96 w 174"/>
                <a:gd name="T27" fmla="*/ 3 h 171"/>
                <a:gd name="T28" fmla="*/ 78 w 174"/>
                <a:gd name="T29" fmla="*/ 0 h 171"/>
                <a:gd name="T30" fmla="*/ 72 w 174"/>
                <a:gd name="T31" fmla="*/ 0 h 171"/>
                <a:gd name="T32" fmla="*/ 62 w 174"/>
                <a:gd name="T33" fmla="*/ 11 h 171"/>
                <a:gd name="T34" fmla="*/ 50 w 174"/>
                <a:gd name="T35" fmla="*/ 31 h 171"/>
                <a:gd name="T36" fmla="*/ 49 w 174"/>
                <a:gd name="T37" fmla="*/ 54 h 171"/>
                <a:gd name="T38" fmla="*/ 49 w 174"/>
                <a:gd name="T39" fmla="*/ 56 h 171"/>
                <a:gd name="T40" fmla="*/ 49 w 174"/>
                <a:gd name="T41" fmla="*/ 56 h 171"/>
                <a:gd name="T42" fmla="*/ 49 w 174"/>
                <a:gd name="T43" fmla="*/ 56 h 171"/>
                <a:gd name="T44" fmla="*/ 45 w 174"/>
                <a:gd name="T45" fmla="*/ 62 h 171"/>
                <a:gd name="T46" fmla="*/ 50 w 174"/>
                <a:gd name="T47" fmla="*/ 79 h 171"/>
                <a:gd name="T48" fmla="*/ 52 w 174"/>
                <a:gd name="T49" fmla="*/ 80 h 171"/>
                <a:gd name="T50" fmla="*/ 54 w 174"/>
                <a:gd name="T51" fmla="*/ 79 h 171"/>
                <a:gd name="T52" fmla="*/ 54 w 174"/>
                <a:gd name="T53" fmla="*/ 80 h 171"/>
                <a:gd name="T54" fmla="*/ 71 w 174"/>
                <a:gd name="T55" fmla="*/ 113 h 171"/>
                <a:gd name="T56" fmla="*/ 23 w 174"/>
                <a:gd name="T57" fmla="*/ 131 h 171"/>
                <a:gd name="T58" fmla="*/ 0 w 174"/>
                <a:gd name="T59" fmla="*/ 152 h 171"/>
                <a:gd name="T60" fmla="*/ 0 w 174"/>
                <a:gd name="T61" fmla="*/ 171 h 171"/>
                <a:gd name="T62" fmla="*/ 174 w 174"/>
                <a:gd name="T63" fmla="*/ 171 h 171"/>
                <a:gd name="T64" fmla="*/ 174 w 174"/>
                <a:gd name="T65" fmla="*/ 152 h 171"/>
                <a:gd name="T66" fmla="*/ 151 w 174"/>
                <a:gd name="T67" fmla="*/ 13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4" h="171">
                  <a:moveTo>
                    <a:pt x="151" y="131"/>
                  </a:moveTo>
                  <a:cubicBezTo>
                    <a:pt x="139" y="126"/>
                    <a:pt x="126" y="116"/>
                    <a:pt x="102" y="113"/>
                  </a:cubicBezTo>
                  <a:cubicBezTo>
                    <a:pt x="109" y="107"/>
                    <a:pt x="112" y="96"/>
                    <a:pt x="119" y="80"/>
                  </a:cubicBezTo>
                  <a:cubicBezTo>
                    <a:pt x="119" y="80"/>
                    <a:pt x="119" y="80"/>
                    <a:pt x="119" y="79"/>
                  </a:cubicBezTo>
                  <a:cubicBezTo>
                    <a:pt x="119" y="80"/>
                    <a:pt x="120" y="80"/>
                    <a:pt x="120" y="80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6" y="77"/>
                    <a:pt x="127" y="67"/>
                    <a:pt x="127" y="62"/>
                  </a:cubicBezTo>
                  <a:cubicBezTo>
                    <a:pt x="128" y="56"/>
                    <a:pt x="125" y="56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4"/>
                  </a:cubicBezTo>
                  <a:cubicBezTo>
                    <a:pt x="124" y="48"/>
                    <a:pt x="125" y="37"/>
                    <a:pt x="123" y="30"/>
                  </a:cubicBezTo>
                  <a:cubicBezTo>
                    <a:pt x="121" y="21"/>
                    <a:pt x="121" y="18"/>
                    <a:pt x="117" y="13"/>
                  </a:cubicBezTo>
                  <a:cubicBezTo>
                    <a:pt x="110" y="6"/>
                    <a:pt x="100" y="3"/>
                    <a:pt x="96" y="3"/>
                  </a:cubicBezTo>
                  <a:cubicBezTo>
                    <a:pt x="94" y="3"/>
                    <a:pt x="86" y="0"/>
                    <a:pt x="78" y="0"/>
                  </a:cubicBezTo>
                  <a:cubicBezTo>
                    <a:pt x="76" y="0"/>
                    <a:pt x="74" y="0"/>
                    <a:pt x="72" y="0"/>
                  </a:cubicBezTo>
                  <a:cubicBezTo>
                    <a:pt x="64" y="3"/>
                    <a:pt x="69" y="11"/>
                    <a:pt x="62" y="11"/>
                  </a:cubicBezTo>
                  <a:cubicBezTo>
                    <a:pt x="55" y="11"/>
                    <a:pt x="52" y="21"/>
                    <a:pt x="50" y="31"/>
                  </a:cubicBezTo>
                  <a:cubicBezTo>
                    <a:pt x="48" y="37"/>
                    <a:pt x="49" y="47"/>
                    <a:pt x="49" y="54"/>
                  </a:cubicBezTo>
                  <a:cubicBezTo>
                    <a:pt x="49" y="55"/>
                    <a:pt x="49" y="55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8" y="56"/>
                    <a:pt x="45" y="56"/>
                    <a:pt x="45" y="62"/>
                  </a:cubicBezTo>
                  <a:cubicBezTo>
                    <a:pt x="45" y="67"/>
                    <a:pt x="47" y="77"/>
                    <a:pt x="50" y="79"/>
                  </a:cubicBezTo>
                  <a:cubicBezTo>
                    <a:pt x="51" y="79"/>
                    <a:pt x="52" y="80"/>
                    <a:pt x="52" y="80"/>
                  </a:cubicBezTo>
                  <a:cubicBezTo>
                    <a:pt x="53" y="80"/>
                    <a:pt x="54" y="79"/>
                    <a:pt x="54" y="79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61" y="96"/>
                    <a:pt x="64" y="108"/>
                    <a:pt x="71" y="113"/>
                  </a:cubicBezTo>
                  <a:cubicBezTo>
                    <a:pt x="47" y="116"/>
                    <a:pt x="34" y="126"/>
                    <a:pt x="23" y="131"/>
                  </a:cubicBezTo>
                  <a:cubicBezTo>
                    <a:pt x="0" y="141"/>
                    <a:pt x="0" y="152"/>
                    <a:pt x="0" y="15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74" y="171"/>
                    <a:pt x="174" y="171"/>
                    <a:pt x="174" y="171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141"/>
                    <a:pt x="151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0" name="矩形 199"/>
          <p:cNvSpPr/>
          <p:nvPr/>
        </p:nvSpPr>
        <p:spPr>
          <a:xfrm>
            <a:off x="7457494" y="1796658"/>
            <a:ext cx="2086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大四、五学好各科专业知识掌握预防医学的基本知识</a:t>
            </a:r>
          </a:p>
        </p:txBody>
      </p:sp>
      <p:sp>
        <p:nvSpPr>
          <p:cNvPr id="201" name="矩形 200"/>
          <p:cNvSpPr/>
          <p:nvPr/>
        </p:nvSpPr>
        <p:spPr>
          <a:xfrm>
            <a:off x="8094275" y="3087185"/>
            <a:ext cx="2747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大四前英语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6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级争取过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600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分积极考托福，希望能用英语与外国人自由交谈</a:t>
            </a:r>
          </a:p>
        </p:txBody>
      </p:sp>
      <p:sp>
        <p:nvSpPr>
          <p:cNvPr id="202" name="矩形 201"/>
          <p:cNvSpPr/>
          <p:nvPr/>
        </p:nvSpPr>
        <p:spPr>
          <a:xfrm>
            <a:off x="4914371" y="5439375"/>
            <a:ext cx="1439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大四前考取全国计算机二级证书</a:t>
            </a:r>
          </a:p>
        </p:txBody>
      </p:sp>
      <p:sp>
        <p:nvSpPr>
          <p:cNvPr id="204" name="矩形 203"/>
          <p:cNvSpPr/>
          <p:nvPr/>
        </p:nvSpPr>
        <p:spPr>
          <a:xfrm>
            <a:off x="7463300" y="4671518"/>
            <a:ext cx="2478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大三开始业余学习韩语，希望能用韩语和商务伙伴自如沟通</a:t>
            </a:r>
          </a:p>
        </p:txBody>
      </p:sp>
      <p:sp>
        <p:nvSpPr>
          <p:cNvPr id="205" name="矩形 204"/>
          <p:cNvSpPr/>
          <p:nvPr/>
        </p:nvSpPr>
        <p:spPr>
          <a:xfrm>
            <a:off x="2764996" y="4147327"/>
            <a:ext cx="1581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若考上研究生，则继续勤奋学习</a:t>
            </a:r>
          </a:p>
        </p:txBody>
      </p:sp>
      <p:sp>
        <p:nvSpPr>
          <p:cNvPr id="206" name="矩形 205"/>
          <p:cNvSpPr/>
          <p:nvPr/>
        </p:nvSpPr>
        <p:spPr>
          <a:xfrm>
            <a:off x="2518422" y="2763100"/>
            <a:ext cx="17892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考公务员，去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CDC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工作</a:t>
            </a:r>
          </a:p>
        </p:txBody>
      </p:sp>
      <p:sp>
        <p:nvSpPr>
          <p:cNvPr id="207" name="矩形 206"/>
          <p:cNvSpPr/>
          <p:nvPr/>
        </p:nvSpPr>
        <p:spPr>
          <a:xfrm>
            <a:off x="2922477" y="1696313"/>
            <a:ext cx="2438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去国外留学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,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学习本专业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,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继续深造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382" y="2149795"/>
            <a:ext cx="2645893" cy="264589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2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0" grpId="1"/>
      <p:bldP spid="122" grpId="0" animBg="1"/>
      <p:bldP spid="122" grpId="1" animBg="1"/>
      <p:bldP spid="200" grpId="0"/>
      <p:bldP spid="201" grpId="0"/>
      <p:bldP spid="202" grpId="0"/>
      <p:bldP spid="204" grpId="0"/>
      <p:bldP spid="205" grpId="0"/>
      <p:bldP spid="206" grpId="0"/>
      <p:bldP spid="2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"/>
            <a:ext cx="12192000" cy="68552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700374"/>
            <a:ext cx="245364" cy="498475"/>
          </a:xfrm>
          <a:prstGeom prst="rect">
            <a:avLst/>
          </a:prstGeom>
          <a:solidFill>
            <a:srgbClr val="4E8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60375" y="700374"/>
            <a:ext cx="181356" cy="498475"/>
          </a:xfrm>
          <a:prstGeom prst="rect">
            <a:avLst/>
          </a:prstGeom>
          <a:solidFill>
            <a:srgbClr val="61A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44550" y="700374"/>
            <a:ext cx="133350" cy="498475"/>
          </a:xfrm>
          <a:prstGeom prst="rect">
            <a:avLst/>
          </a:prstGeom>
          <a:solidFill>
            <a:srgbClr val="87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77900" y="657224"/>
            <a:ext cx="1832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3200" b="1">
                <a:solidFill>
                  <a:srgbClr val="4C870C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Times New Roman" panose="02020603050405020304" pitchFamily="18" charset="0"/>
              </a:rPr>
              <a:t>长期计划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825111" y="1899223"/>
            <a:ext cx="1608256" cy="1608256"/>
            <a:chOff x="4163566" y="2270270"/>
            <a:chExt cx="1608256" cy="1608256"/>
          </a:xfrm>
        </p:grpSpPr>
        <p:sp>
          <p:nvSpPr>
            <p:cNvPr id="12" name="圆角矩形 11"/>
            <p:cNvSpPr/>
            <p:nvPr/>
          </p:nvSpPr>
          <p:spPr>
            <a:xfrm>
              <a:off x="4163566" y="2270270"/>
              <a:ext cx="1608256" cy="1608256"/>
            </a:xfrm>
            <a:prstGeom prst="roundRect">
              <a:avLst>
                <a:gd name="adj" fmla="val 8216"/>
              </a:avLst>
            </a:prstGeom>
            <a:pattFill prst="wdUpDiag">
              <a:fgClr>
                <a:srgbClr val="4E8625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222750" y="2307783"/>
              <a:ext cx="1489890" cy="1489890"/>
            </a:xfrm>
            <a:prstGeom prst="roundRect">
              <a:avLst>
                <a:gd name="adj" fmla="val 8216"/>
              </a:avLst>
            </a:prstGeom>
            <a:solidFill>
              <a:srgbClr val="4E86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35525" y="2351123"/>
              <a:ext cx="86433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>
                  <a:solidFill>
                    <a:schemeClr val="bg1"/>
                  </a:solidFill>
                  <a:latin typeface="+mn-ea"/>
                </a:rPr>
                <a:t>S</a:t>
              </a:r>
              <a:endParaRPr lang="zh-CN" altLang="en-US" sz="8800" b="1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13705" y="1899223"/>
            <a:ext cx="1608256" cy="1608256"/>
            <a:chOff x="6052160" y="2270270"/>
            <a:chExt cx="1608256" cy="1608256"/>
          </a:xfrm>
        </p:grpSpPr>
        <p:sp>
          <p:nvSpPr>
            <p:cNvPr id="19" name="圆角矩形 18"/>
            <p:cNvSpPr/>
            <p:nvPr/>
          </p:nvSpPr>
          <p:spPr>
            <a:xfrm>
              <a:off x="6052160" y="2270270"/>
              <a:ext cx="1608256" cy="1608256"/>
            </a:xfrm>
            <a:prstGeom prst="roundRect">
              <a:avLst>
                <a:gd name="adj" fmla="val 8216"/>
              </a:avLst>
            </a:prstGeom>
            <a:pattFill prst="wdUpDiag">
              <a:fgClr>
                <a:srgbClr val="95C57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6111344" y="2307783"/>
              <a:ext cx="1489890" cy="1489890"/>
            </a:xfrm>
            <a:prstGeom prst="roundRect">
              <a:avLst>
                <a:gd name="adj" fmla="val 8216"/>
              </a:avLst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156418" y="2342266"/>
              <a:ext cx="139974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>
                  <a:solidFill>
                    <a:schemeClr val="bg1"/>
                  </a:solidFill>
                  <a:latin typeface="+mn-ea"/>
                </a:rPr>
                <a:t>W</a:t>
              </a:r>
              <a:endParaRPr lang="zh-CN" altLang="en-US" sz="8800" b="1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25111" y="3661696"/>
            <a:ext cx="1608256" cy="1608256"/>
            <a:chOff x="4163566" y="4032743"/>
            <a:chExt cx="1608256" cy="1608256"/>
          </a:xfrm>
        </p:grpSpPr>
        <p:sp>
          <p:nvSpPr>
            <p:cNvPr id="23" name="圆角矩形 22"/>
            <p:cNvSpPr/>
            <p:nvPr/>
          </p:nvSpPr>
          <p:spPr>
            <a:xfrm>
              <a:off x="4163566" y="4032743"/>
              <a:ext cx="1608256" cy="1608256"/>
            </a:xfrm>
            <a:prstGeom prst="roundRect">
              <a:avLst>
                <a:gd name="adj" fmla="val 8216"/>
              </a:avLst>
            </a:prstGeom>
            <a:pattFill prst="wdUpDiag">
              <a:fgClr>
                <a:srgbClr val="87BF4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4222750" y="4070470"/>
              <a:ext cx="1489890" cy="1489890"/>
            </a:xfrm>
            <a:prstGeom prst="roundRect">
              <a:avLst>
                <a:gd name="adj" fmla="val 8216"/>
              </a:avLst>
            </a:prstGeom>
            <a:solidFill>
              <a:srgbClr val="87B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15299" y="4113810"/>
              <a:ext cx="110479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>
                  <a:solidFill>
                    <a:schemeClr val="bg1"/>
                  </a:solidFill>
                  <a:latin typeface="+mn-ea"/>
                </a:rPr>
                <a:t>O</a:t>
              </a:r>
              <a:endParaRPr lang="zh-CN" altLang="en-US" sz="8800" b="1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13705" y="3661696"/>
            <a:ext cx="1608256" cy="1608256"/>
            <a:chOff x="6052160" y="4032743"/>
            <a:chExt cx="1608256" cy="1608256"/>
          </a:xfrm>
        </p:grpSpPr>
        <p:sp>
          <p:nvSpPr>
            <p:cNvPr id="27" name="圆角矩形 26"/>
            <p:cNvSpPr/>
            <p:nvPr/>
          </p:nvSpPr>
          <p:spPr>
            <a:xfrm>
              <a:off x="6052160" y="4032743"/>
              <a:ext cx="1608256" cy="1608256"/>
            </a:xfrm>
            <a:prstGeom prst="roundRect">
              <a:avLst>
                <a:gd name="adj" fmla="val 8216"/>
              </a:avLst>
            </a:prstGeom>
            <a:pattFill prst="wdUpDiag">
              <a:fgClr>
                <a:srgbClr val="61A52E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6111344" y="4070470"/>
              <a:ext cx="1489890" cy="1489890"/>
            </a:xfrm>
            <a:prstGeom prst="roundRect">
              <a:avLst>
                <a:gd name="adj" fmla="val 8216"/>
              </a:avLst>
            </a:prstGeom>
            <a:solidFill>
              <a:srgbClr val="61A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411295" y="4113810"/>
              <a:ext cx="88998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>
                  <a:solidFill>
                    <a:schemeClr val="bg1"/>
                  </a:solidFill>
                  <a:latin typeface="+mn-ea"/>
                </a:rPr>
                <a:t>T</a:t>
              </a:r>
              <a:endParaRPr lang="zh-CN" altLang="en-US" sz="8800" b="1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434853" y="1983530"/>
            <a:ext cx="2763237" cy="1421928"/>
            <a:chOff x="7773308" y="2354577"/>
            <a:chExt cx="2763237" cy="1421928"/>
          </a:xfrm>
        </p:grpSpPr>
        <p:sp>
          <p:nvSpPr>
            <p:cNvPr id="31" name="文本框 30"/>
            <p:cNvSpPr txBox="1"/>
            <p:nvPr/>
          </p:nvSpPr>
          <p:spPr>
            <a:xfrm>
              <a:off x="7773308" y="2723909"/>
              <a:ext cx="2763237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之间点击添加正文、温提示正文行距在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7773308" y="235457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8CC066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点击此处添加标题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434853" y="3729658"/>
            <a:ext cx="2763237" cy="1421928"/>
            <a:chOff x="7773308" y="4100705"/>
            <a:chExt cx="2763237" cy="1421928"/>
          </a:xfrm>
        </p:grpSpPr>
        <p:sp>
          <p:nvSpPr>
            <p:cNvPr id="34" name="文本框 33"/>
            <p:cNvSpPr txBox="1"/>
            <p:nvPr/>
          </p:nvSpPr>
          <p:spPr>
            <a:xfrm>
              <a:off x="7773308" y="4470037"/>
              <a:ext cx="2763237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之间点击添加正文、温提示正文行距在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7773308" y="410070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61A52E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点击此处添加标题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948583" y="1983530"/>
            <a:ext cx="2763237" cy="1421928"/>
            <a:chOff x="1287038" y="2354577"/>
            <a:chExt cx="2763237" cy="1421928"/>
          </a:xfrm>
        </p:grpSpPr>
        <p:sp>
          <p:nvSpPr>
            <p:cNvPr id="37" name="文本框 36"/>
            <p:cNvSpPr txBox="1"/>
            <p:nvPr/>
          </p:nvSpPr>
          <p:spPr>
            <a:xfrm>
              <a:off x="1287038" y="2723909"/>
              <a:ext cx="2763237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之间点击添加正文、温提示正文行距在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2018950" y="235457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4E8625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点击此处添加标题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948583" y="3729658"/>
            <a:ext cx="2763237" cy="1421928"/>
            <a:chOff x="1287038" y="4100705"/>
            <a:chExt cx="2763237" cy="1421928"/>
          </a:xfrm>
        </p:grpSpPr>
        <p:sp>
          <p:nvSpPr>
            <p:cNvPr id="40" name="文本框 39"/>
            <p:cNvSpPr txBox="1"/>
            <p:nvPr/>
          </p:nvSpPr>
          <p:spPr>
            <a:xfrm>
              <a:off x="1287038" y="4470037"/>
              <a:ext cx="2763237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之间点击添加正文、温提示正文行距在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之间点击添加正文、温提示正文行距在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2018950" y="410070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87BF44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点击此处添加标题</a:t>
              </a: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B6D8442-F112-4CDA-894F-5A9955ED665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Dy6rE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8uqx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Dy6rE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PLqs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PLqs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PLqs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PLqs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PLqs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PbqsSC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PbqsSHBr3rpLAAAAagAAABsAAAB1bml2ZXJzYWwvdW5pdmVyc2FsLnBuZy54bWyzsa/IzVEoSy0qzszPs1Uy1DNQsrfj5bIpKEoty0wtV6gAigEFIUBJoRLINUJwyzNTSjJslczNTBFiGamZ6Rkltkqm5iZwQX2gkQBQSwECAAAUAAIACAA8uqxIFQ6tKGQEAAAHEQAAHQAAAAAAAAABAAAAAAAAAAAAdW5pdmVyc2FsL2NvbW1vbl9tZXNzYWdlcy5sbmdQSwECAAAUAAIACAA8uqxICH4LIykDAACGDAAAJwAAAAAAAAABAAAAAACfBAAAdW5pdmVyc2FsL2ZsYXNoX3B1Ymxpc2hpbmdfc2V0dGluZ3MueG1sUEsBAgAAFAACAAgAPLqsSLX8CWS6AgAAVQoAACEAAAAAAAAAAQAAAAAADQgAAHVuaXZlcnNhbC9mbGFzaF9za2luX3NldHRpbmdzLnhtbFBLAQIAABQAAgAIADy6rEgqlg9n/gIAAJcLAAAmAAAAAAAAAAEAAAAAAAYLAAB1bml2ZXJzYWwvaHRtbF9wdWJsaXNoaW5nX3NldHRpbmdzLnhtbFBLAQIAABQAAgAIADy6rEhocVKRmgEAAB8GAAAfAAAAAAAAAAEAAAAAAEgOAAB1bml2ZXJzYWwvaHRtbF9za2luX3NldHRpbmdzLmpzUEsBAgAAFAACAAgAPLqsSD08L9HBAAAA5QEAABoAAAAAAAAAAQAAAAAAHxAAAHVuaXZlcnNhbC9pMThuX3ByZXNldHMueG1sUEsBAgAAFAACAAgAPLqsSJr5lmRrAAAAawAAABwAAAAAAAAAAQAAAAAAGBEAAHVuaXZlcnNhbC9sb2NhbF9zZXR0aW5ncy54bWxQSwECAAAUAAIACABElFdHI7RO+/sCAACwCAAAFAAAAAAAAAABAAAAAAC9EQAAdW5pdmVyc2FsL3BsYXllci54bWxQSwECAAAUAAIACAA8uqxIsIcj9GwBAAD3AgAAKQAAAAAAAAABAAAAAADqFAAAdW5pdmVyc2FsL3NraW5fY3VzdG9taXphdGlvbl9zZXR0aW5ncy54bWxQSwECAAAUAAIACAA9uqxIJOD/F8QMAABjGQAAFwAAAAAAAAAAAAAAAACdFgAAdW5pdmVyc2FsL3VuaXZlcnNhbC5wbmdQSwECAAAUAAIACAA9uqxIcGveuksAAABqAAAAGwAAAAAAAAABAAAAAACWIwAAdW5pdmVyc2FsL3VuaXZlcnNhbC5wbmcueG1sUEsFBgAAAAALAAsASQMAABokAAAAAA=="/>
  <p:tag name="ISPRING_PRESENTATION_TITLE" val="HG00061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张海山锐谐体与微软雅黑">
      <a:majorFont>
        <a:latin typeface="方正正纤黑简体"/>
        <a:ea typeface="方正正纤黑简体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Microsoft Office PowerPoint</Application>
  <PresentationFormat>宽屏</PresentationFormat>
  <Paragraphs>113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草檀斋毛泽东字体</vt:lpstr>
      <vt:lpstr>等线</vt:lpstr>
      <vt:lpstr>方正行楷简体</vt:lpstr>
      <vt:lpstr>方正正纤黑简体</vt:lpstr>
      <vt:lpstr>汉仪雪君体简</vt:lpstr>
      <vt:lpstr>微软雅黑</vt:lpstr>
      <vt:lpstr>Arial</vt:lpstr>
      <vt:lpstr>Bodoni MT Black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111</cp:revision>
  <dcterms:created xsi:type="dcterms:W3CDTF">2015-05-28T14:09:00Z</dcterms:created>
  <dcterms:modified xsi:type="dcterms:W3CDTF">2021-01-05T13:46:46Z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